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notesSlides/notesSlide2.xml" ContentType="application/vnd.openxmlformats-officedocument.presentationml.notesSlide+xml"/>
  <Override PartName="/ppt/charts/chart4.xml" ContentType="application/vnd.openxmlformats-officedocument.drawingml.chart+xml"/>
  <Override PartName="/ppt/theme/themeOverride3.xml" ContentType="application/vnd.openxmlformats-officedocument.themeOverride+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charts/chart6.xml" ContentType="application/vnd.openxmlformats-officedocument.drawingml.chart+xml"/>
  <Override PartName="/ppt/theme/themeOverride4.xml" ContentType="application/vnd.openxmlformats-officedocument.themeOverride+xml"/>
  <Override PartName="/ppt/notesSlides/notesSlide3.xml" ContentType="application/vnd.openxmlformats-officedocument.presentationml.notesSlide+xml"/>
  <Override PartName="/ppt/charts/chart7.xml" ContentType="application/vnd.openxmlformats-officedocument.drawingml.chart+xml"/>
  <Override PartName="/ppt/theme/themeOverride5.xml" ContentType="application/vnd.openxmlformats-officedocument.themeOverride+xml"/>
  <Override PartName="/ppt/drawings/drawing1.xml" ContentType="application/vnd.openxmlformats-officedocument.drawingml.chartshapes+xml"/>
  <Override PartName="/ppt/charts/chart8.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6.xml" ContentType="application/vnd.openxmlformats-officedocument.themeOverride+xml"/>
  <Override PartName="/ppt/drawings/drawing2.xml" ContentType="application/vnd.openxmlformats-officedocument.drawingml.chartshapes+xml"/>
  <Override PartName="/ppt/notesSlides/notesSlide4.xml" ContentType="application/vnd.openxmlformats-officedocument.presentationml.notesSlide+xml"/>
  <Override PartName="/ppt/charts/chart9.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7.xml" ContentType="application/vnd.openxmlformats-officedocument.themeOverride+xml"/>
  <Override PartName="/ppt/drawings/drawing3.xml" ContentType="application/vnd.openxmlformats-officedocument.drawingml.chartshapes+xml"/>
  <Override PartName="/ppt/notesSlides/notesSlide5.xml" ContentType="application/vnd.openxmlformats-officedocument.presentationml.notesSlide+xml"/>
  <Override PartName="/ppt/charts/chart10.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6.xml" ContentType="application/vnd.openxmlformats-officedocument.presentationml.notesSlide+xml"/>
  <Override PartName="/ppt/charts/chart11.xml" ContentType="application/vnd.openxmlformats-officedocument.drawingml.chart+xml"/>
  <Override PartName="/ppt/charts/style6.xml" ContentType="application/vnd.ms-office.chartstyle+xml"/>
  <Override PartName="/ppt/charts/colors6.xml" ContentType="application/vnd.ms-office.chartcolorstyle+xml"/>
  <Override PartName="/ppt/charts/chart12.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4.xml" ContentType="application/vnd.openxmlformats-officedocument.drawingml.chartshapes+xml"/>
  <Override PartName="/ppt/charts/chart13.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5.xml" ContentType="application/vnd.openxmlformats-officedocument.drawingml.chartshapes+xml"/>
  <Override PartName="/ppt/charts/chart14.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8.xml" ContentType="application/vnd.openxmlformats-officedocument.themeOverride+xml"/>
  <Override PartName="/ppt/charts/chart15.xml" ContentType="application/vnd.openxmlformats-officedocument.drawingml.chart+xml"/>
  <Override PartName="/ppt/theme/themeOverride9.xml" ContentType="application/vnd.openxmlformats-officedocument.themeOverride+xml"/>
  <Override PartName="/ppt/notesSlides/notesSlide7.xml" ContentType="application/vnd.openxmlformats-officedocument.presentationml.notesSlide+xml"/>
  <Override PartName="/ppt/charts/chart16.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0.xml" ContentType="application/vnd.openxmlformats-officedocument.themeOverride+xml"/>
  <Override PartName="/ppt/drawings/drawing6.xml" ContentType="application/vnd.openxmlformats-officedocument.drawingml.chartshapes+xml"/>
  <Override PartName="/ppt/charts/chart17.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1.xml" ContentType="application/vnd.openxmlformats-officedocument.themeOverride+xml"/>
  <Override PartName="/ppt/charts/chart18.xml" ContentType="application/vnd.openxmlformats-officedocument.drawingml.chart+xml"/>
  <Override PartName="/ppt/theme/themeOverride12.xml" ContentType="application/vnd.openxmlformats-officedocument.themeOverride+xml"/>
  <Override PartName="/ppt/charts/chart19.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3.xml" ContentType="application/vnd.openxmlformats-officedocument.themeOverride+xml"/>
  <Override PartName="/ppt/charts/chart20.xml" ContentType="application/vnd.openxmlformats-officedocument.drawingml.chart+xml"/>
  <Override PartName="/ppt/theme/themeOverride14.xml" ContentType="application/vnd.openxmlformats-officedocument.themeOverride+xml"/>
  <Override PartName="/ppt/charts/chart21.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15.xml" ContentType="application/vnd.openxmlformats-officedocument.themeOverride+xml"/>
  <Override PartName="/ppt/charts/chart22.xml" ContentType="application/vnd.openxmlformats-officedocument.drawingml.chart+xml"/>
  <Override PartName="/ppt/theme/themeOverride16.xml" ContentType="application/vnd.openxmlformats-officedocument.themeOverride+xml"/>
  <Override PartName="/ppt/charts/chart23.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17.xml" ContentType="application/vnd.openxmlformats-officedocument.themeOverride+xml"/>
  <Override PartName="/ppt/drawings/drawing7.xml" ContentType="application/vnd.openxmlformats-officedocument.drawingml.chartshapes+xml"/>
  <Override PartName="/ppt/notesSlides/notesSlide8.xml" ContentType="application/vnd.openxmlformats-officedocument.presentationml.notesSlide+xml"/>
  <Override PartName="/ppt/charts/chart24.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18.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5.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19.xml" ContentType="application/vnd.openxmlformats-officedocument.themeOverride+xml"/>
  <Override PartName="/ppt/drawings/drawing8.xml" ContentType="application/vnd.openxmlformats-officedocument.drawingml.chartshapes+xml"/>
  <Override PartName="/ppt/charts/chart26.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27.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28.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9.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30.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31.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32.xml" ContentType="application/vnd.openxmlformats-officedocument.drawingml.chart+xml"/>
  <Override PartName="/ppt/charts/style23.xml" ContentType="application/vnd.ms-office.chartstyle+xml"/>
  <Override PartName="/ppt/charts/colors23.xml" ContentType="application/vnd.ms-office.chartcolorstyle+xml"/>
  <Override PartName="/ppt/theme/themeOverride20.xml" ContentType="application/vnd.openxmlformats-officedocument.themeOverride+xml"/>
  <Override PartName="/ppt/charts/chart33.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34.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35.xml" ContentType="application/vnd.openxmlformats-officedocument.drawingml.chart+xml"/>
  <Override PartName="/ppt/theme/themeOverride21.xml" ContentType="application/vnd.openxmlformats-officedocument.themeOverride+xml"/>
  <Override PartName="/ppt/drawings/drawing9.xml" ContentType="application/vnd.openxmlformats-officedocument.drawingml.chartshape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34" r:id="rId4"/>
  </p:sldMasterIdLst>
  <p:notesMasterIdLst>
    <p:notesMasterId r:id="rId50"/>
  </p:notesMasterIdLst>
  <p:sldIdLst>
    <p:sldId id="230717768" r:id="rId5"/>
    <p:sldId id="230717758" r:id="rId6"/>
    <p:sldId id="230717766" r:id="rId7"/>
    <p:sldId id="230717735" r:id="rId8"/>
    <p:sldId id="230717778" r:id="rId9"/>
    <p:sldId id="230717779" r:id="rId10"/>
    <p:sldId id="230717780" r:id="rId11"/>
    <p:sldId id="230717781" r:id="rId12"/>
    <p:sldId id="230717782" r:id="rId13"/>
    <p:sldId id="230717783" r:id="rId14"/>
    <p:sldId id="230717784" r:id="rId15"/>
    <p:sldId id="230717785" r:id="rId16"/>
    <p:sldId id="230717786" r:id="rId17"/>
    <p:sldId id="230717787" r:id="rId18"/>
    <p:sldId id="230717788" r:id="rId19"/>
    <p:sldId id="230717769" r:id="rId20"/>
    <p:sldId id="230717789" r:id="rId21"/>
    <p:sldId id="230717790" r:id="rId22"/>
    <p:sldId id="230717791" r:id="rId23"/>
    <p:sldId id="230717792" r:id="rId24"/>
    <p:sldId id="230717793" r:id="rId25"/>
    <p:sldId id="230717794" r:id="rId26"/>
    <p:sldId id="230717795" r:id="rId27"/>
    <p:sldId id="230717796" r:id="rId28"/>
    <p:sldId id="230717797" r:id="rId29"/>
    <p:sldId id="230717798" r:id="rId30"/>
    <p:sldId id="230717799" r:id="rId31"/>
    <p:sldId id="230717800" r:id="rId32"/>
    <p:sldId id="230717801" r:id="rId33"/>
    <p:sldId id="230717802" r:id="rId34"/>
    <p:sldId id="230717736" r:id="rId35"/>
    <p:sldId id="230717803" r:id="rId36"/>
    <p:sldId id="230717761" r:id="rId37"/>
    <p:sldId id="312" r:id="rId38"/>
    <p:sldId id="230717804" r:id="rId39"/>
    <p:sldId id="230717773" r:id="rId40"/>
    <p:sldId id="230717774" r:id="rId41"/>
    <p:sldId id="230717775" r:id="rId42"/>
    <p:sldId id="230717776" r:id="rId43"/>
    <p:sldId id="230717777" r:id="rId44"/>
    <p:sldId id="230717737" r:id="rId45"/>
    <p:sldId id="230717763" r:id="rId46"/>
    <p:sldId id="230717764" r:id="rId47"/>
    <p:sldId id="230717765" r:id="rId48"/>
    <p:sldId id="230717753" r:id="rId49"/>
  </p:sldIdLst>
  <p:sldSz cx="12192000" cy="6858000"/>
  <p:notesSz cx="7315200" cy="9601200"/>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86FFE83-CEA1-AD2D-DA04-2327BE67894E}" name="Vuorenmaa Mikko" initials="VM" userId="S::mikko.vuorenmaa@energia.fi::6a1bce60-70f0-4286-abb4-71a3853c60fc" providerId="AD"/>
  <p188:author id="{F96AA194-01CD-64FF-3F0D-453A202DABEB}" name="Muukkonen Karoliina" initials="MK" userId="S::karoliina.muukkonen@energia.fi::c847a142-2f26-409f-867e-20f5e1def4b5" providerId="AD"/>
  <p188:author id="{C092A9C8-9208-10F7-0C59-98BC27B89846}" name="Kostama Jari" initials="KJ" userId="S::jari.kostama@energia.fi::bc6a17e7-00bb-4971-9824-063f1aeeb971" providerId="AD"/>
  <p188:author id="{B747C4EA-1D5F-C4CE-90AF-9E6E8684EFE4}" name="Huttunen Neea" initials="HN" userId="S::neea.huttunen@energia.fi::2244a6da-0b88-4971-ba1f-380dc9513901" providerId="AD"/>
  <p188:author id="{8333BEFC-3F32-0712-7288-B11514B6BA3A}" name="Pasi Jonna" initials="PJ" userId="S::jonna.pasi@energia.fi::9e260d7c-6b8e-453a-afe2-c682be6a1a5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1C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CA00E0-D9A0-4096-8BC0-D702F9685CE9}" v="261" dt="2026-10-23T13:57:30.951"/>
    <p1510:client id="{DAF1B005-08BF-49F9-A7C6-A2539970C401}" v="1" dt="2026-10-23T11:24:43.742"/>
  </p1510:revLst>
</p1510:revInfo>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249" autoAdjust="0"/>
    <p:restoredTop sz="94660"/>
  </p:normalViewPr>
  <p:slideViewPr>
    <p:cSldViewPr snapToGrid="0">
      <p:cViewPr varScale="1">
        <p:scale>
          <a:sx n="100" d="100"/>
          <a:sy n="100" d="100"/>
        </p:scale>
        <p:origin x="918"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8/10/relationships/authors" Target="author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avitsainen Neea" userId="2244a6da-0b88-4971-ba1f-380dc9513901" providerId="ADAL" clId="{5023B836-C4E2-4CE1-B324-35E40E4D590B}"/>
    <pc:docChg chg="undo custSel addSld delSld modSld sldOrd">
      <pc:chgData name="Taavitsainen Neea" userId="2244a6da-0b88-4971-ba1f-380dc9513901" providerId="ADAL" clId="{5023B836-C4E2-4CE1-B324-35E40E4D590B}" dt="2026-10-23T13:57:30.951" v="82" actId="13926"/>
      <pc:docMkLst>
        <pc:docMk/>
      </pc:docMkLst>
      <pc:sldChg chg="del">
        <pc:chgData name="Taavitsainen Neea" userId="2244a6da-0b88-4971-ba1f-380dc9513901" providerId="ADAL" clId="{5023B836-C4E2-4CE1-B324-35E40E4D590B}" dt="2026-10-23T12:20:29.636" v="11" actId="47"/>
        <pc:sldMkLst>
          <pc:docMk/>
          <pc:sldMk cId="14590053" sldId="266"/>
        </pc:sldMkLst>
      </pc:sldChg>
      <pc:sldChg chg="del">
        <pc:chgData name="Taavitsainen Neea" userId="2244a6da-0b88-4971-ba1f-380dc9513901" providerId="ADAL" clId="{5023B836-C4E2-4CE1-B324-35E40E4D590B}" dt="2026-10-23T12:20:11.980" v="9" actId="47"/>
        <pc:sldMkLst>
          <pc:docMk/>
          <pc:sldMk cId="3399906788" sldId="269"/>
        </pc:sldMkLst>
      </pc:sldChg>
      <pc:sldChg chg="del">
        <pc:chgData name="Taavitsainen Neea" userId="2244a6da-0b88-4971-ba1f-380dc9513901" providerId="ADAL" clId="{5023B836-C4E2-4CE1-B324-35E40E4D590B}" dt="2026-10-23T12:20:11.980" v="9" actId="47"/>
        <pc:sldMkLst>
          <pc:docMk/>
          <pc:sldMk cId="2458086719" sldId="272"/>
        </pc:sldMkLst>
      </pc:sldChg>
      <pc:sldChg chg="del">
        <pc:chgData name="Taavitsainen Neea" userId="2244a6da-0b88-4971-ba1f-380dc9513901" providerId="ADAL" clId="{5023B836-C4E2-4CE1-B324-35E40E4D590B}" dt="2026-10-23T12:20:11.980" v="9" actId="47"/>
        <pc:sldMkLst>
          <pc:docMk/>
          <pc:sldMk cId="376779375" sldId="273"/>
        </pc:sldMkLst>
      </pc:sldChg>
      <pc:sldChg chg="del">
        <pc:chgData name="Taavitsainen Neea" userId="2244a6da-0b88-4971-ba1f-380dc9513901" providerId="ADAL" clId="{5023B836-C4E2-4CE1-B324-35E40E4D590B}" dt="2026-10-23T12:20:29.636" v="11" actId="47"/>
        <pc:sldMkLst>
          <pc:docMk/>
          <pc:sldMk cId="79915168" sldId="275"/>
        </pc:sldMkLst>
      </pc:sldChg>
      <pc:sldChg chg="add del">
        <pc:chgData name="Taavitsainen Neea" userId="2244a6da-0b88-4971-ba1f-380dc9513901" providerId="ADAL" clId="{5023B836-C4E2-4CE1-B324-35E40E4D590B}" dt="2026-10-23T12:21:07.420" v="22"/>
        <pc:sldMkLst>
          <pc:docMk/>
          <pc:sldMk cId="2233046815" sldId="280"/>
        </pc:sldMkLst>
      </pc:sldChg>
      <pc:sldChg chg="del">
        <pc:chgData name="Taavitsainen Neea" userId="2244a6da-0b88-4971-ba1f-380dc9513901" providerId="ADAL" clId="{5023B836-C4E2-4CE1-B324-35E40E4D590B}" dt="2026-10-23T12:21:29.853" v="26" actId="47"/>
        <pc:sldMkLst>
          <pc:docMk/>
          <pc:sldMk cId="995312399" sldId="284"/>
        </pc:sldMkLst>
      </pc:sldChg>
      <pc:sldChg chg="del">
        <pc:chgData name="Taavitsainen Neea" userId="2244a6da-0b88-4971-ba1f-380dc9513901" providerId="ADAL" clId="{5023B836-C4E2-4CE1-B324-35E40E4D590B}" dt="2026-10-23T12:21:45.060" v="28" actId="47"/>
        <pc:sldMkLst>
          <pc:docMk/>
          <pc:sldMk cId="966568972" sldId="285"/>
        </pc:sldMkLst>
      </pc:sldChg>
      <pc:sldChg chg="del">
        <pc:chgData name="Taavitsainen Neea" userId="2244a6da-0b88-4971-ba1f-380dc9513901" providerId="ADAL" clId="{5023B836-C4E2-4CE1-B324-35E40E4D590B}" dt="2026-10-23T12:21:45.060" v="28" actId="47"/>
        <pc:sldMkLst>
          <pc:docMk/>
          <pc:sldMk cId="1926846421" sldId="286"/>
        </pc:sldMkLst>
      </pc:sldChg>
      <pc:sldChg chg="del">
        <pc:chgData name="Taavitsainen Neea" userId="2244a6da-0b88-4971-ba1f-380dc9513901" providerId="ADAL" clId="{5023B836-C4E2-4CE1-B324-35E40E4D590B}" dt="2026-10-23T12:21:45.060" v="28" actId="47"/>
        <pc:sldMkLst>
          <pc:docMk/>
          <pc:sldMk cId="126013016" sldId="287"/>
        </pc:sldMkLst>
      </pc:sldChg>
      <pc:sldChg chg="del">
        <pc:chgData name="Taavitsainen Neea" userId="2244a6da-0b88-4971-ba1f-380dc9513901" providerId="ADAL" clId="{5023B836-C4E2-4CE1-B324-35E40E4D590B}" dt="2026-10-23T12:21:45.060" v="28" actId="47"/>
        <pc:sldMkLst>
          <pc:docMk/>
          <pc:sldMk cId="3921070424" sldId="288"/>
        </pc:sldMkLst>
      </pc:sldChg>
      <pc:sldChg chg="del">
        <pc:chgData name="Taavitsainen Neea" userId="2244a6da-0b88-4971-ba1f-380dc9513901" providerId="ADAL" clId="{5023B836-C4E2-4CE1-B324-35E40E4D590B}" dt="2026-10-23T12:21:45.060" v="28" actId="47"/>
        <pc:sldMkLst>
          <pc:docMk/>
          <pc:sldMk cId="4129304535" sldId="290"/>
        </pc:sldMkLst>
      </pc:sldChg>
      <pc:sldChg chg="add del">
        <pc:chgData name="Taavitsainen Neea" userId="2244a6da-0b88-4971-ba1f-380dc9513901" providerId="ADAL" clId="{5023B836-C4E2-4CE1-B324-35E40E4D590B}" dt="2026-10-23T12:21:07.420" v="22"/>
        <pc:sldMkLst>
          <pc:docMk/>
          <pc:sldMk cId="4285984046" sldId="293"/>
        </pc:sldMkLst>
      </pc:sldChg>
      <pc:sldChg chg="del">
        <pc:chgData name="Taavitsainen Neea" userId="2244a6da-0b88-4971-ba1f-380dc9513901" providerId="ADAL" clId="{5023B836-C4E2-4CE1-B324-35E40E4D590B}" dt="2026-10-23T12:21:29.853" v="26" actId="47"/>
        <pc:sldMkLst>
          <pc:docMk/>
          <pc:sldMk cId="3191967702" sldId="302"/>
        </pc:sldMkLst>
      </pc:sldChg>
      <pc:sldChg chg="del">
        <pc:chgData name="Taavitsainen Neea" userId="2244a6da-0b88-4971-ba1f-380dc9513901" providerId="ADAL" clId="{5023B836-C4E2-4CE1-B324-35E40E4D590B}" dt="2026-10-23T12:21:13.819" v="24" actId="47"/>
        <pc:sldMkLst>
          <pc:docMk/>
          <pc:sldMk cId="758433781" sldId="303"/>
        </pc:sldMkLst>
      </pc:sldChg>
      <pc:sldChg chg="add del">
        <pc:chgData name="Taavitsainen Neea" userId="2244a6da-0b88-4971-ba1f-380dc9513901" providerId="ADAL" clId="{5023B836-C4E2-4CE1-B324-35E40E4D590B}" dt="2026-10-23T12:21:07.420" v="22"/>
        <pc:sldMkLst>
          <pc:docMk/>
          <pc:sldMk cId="1922912393" sldId="304"/>
        </pc:sldMkLst>
      </pc:sldChg>
      <pc:sldChg chg="del">
        <pc:chgData name="Taavitsainen Neea" userId="2244a6da-0b88-4971-ba1f-380dc9513901" providerId="ADAL" clId="{5023B836-C4E2-4CE1-B324-35E40E4D590B}" dt="2026-10-23T12:21:29.853" v="26" actId="47"/>
        <pc:sldMkLst>
          <pc:docMk/>
          <pc:sldMk cId="1004375948" sldId="305"/>
        </pc:sldMkLst>
      </pc:sldChg>
      <pc:sldChg chg="del">
        <pc:chgData name="Taavitsainen Neea" userId="2244a6da-0b88-4971-ba1f-380dc9513901" providerId="ADAL" clId="{5023B836-C4E2-4CE1-B324-35E40E4D590B}" dt="2026-10-23T12:20:11.980" v="9" actId="47"/>
        <pc:sldMkLst>
          <pc:docMk/>
          <pc:sldMk cId="3992023882" sldId="306"/>
        </pc:sldMkLst>
      </pc:sldChg>
      <pc:sldChg chg="del">
        <pc:chgData name="Taavitsainen Neea" userId="2244a6da-0b88-4971-ba1f-380dc9513901" providerId="ADAL" clId="{5023B836-C4E2-4CE1-B324-35E40E4D590B}" dt="2026-10-23T12:21:45.060" v="28" actId="47"/>
        <pc:sldMkLst>
          <pc:docMk/>
          <pc:sldMk cId="3150067667" sldId="307"/>
        </pc:sldMkLst>
      </pc:sldChg>
      <pc:sldChg chg="del">
        <pc:chgData name="Taavitsainen Neea" userId="2244a6da-0b88-4971-ba1f-380dc9513901" providerId="ADAL" clId="{5023B836-C4E2-4CE1-B324-35E40E4D590B}" dt="2026-10-23T12:20:29.636" v="11" actId="47"/>
        <pc:sldMkLst>
          <pc:docMk/>
          <pc:sldMk cId="2040744399" sldId="309"/>
        </pc:sldMkLst>
      </pc:sldChg>
      <pc:sldChg chg="del">
        <pc:chgData name="Taavitsainen Neea" userId="2244a6da-0b88-4971-ba1f-380dc9513901" providerId="ADAL" clId="{5023B836-C4E2-4CE1-B324-35E40E4D590B}" dt="2026-10-23T12:21:52.398" v="30" actId="47"/>
        <pc:sldMkLst>
          <pc:docMk/>
          <pc:sldMk cId="13270055" sldId="310"/>
        </pc:sldMkLst>
      </pc:sldChg>
      <pc:sldChg chg="add del">
        <pc:chgData name="Taavitsainen Neea" userId="2244a6da-0b88-4971-ba1f-380dc9513901" providerId="ADAL" clId="{5023B836-C4E2-4CE1-B324-35E40E4D590B}" dt="2026-10-23T12:19:52.253" v="7"/>
        <pc:sldMkLst>
          <pc:docMk/>
          <pc:sldMk cId="774552028" sldId="230717733"/>
        </pc:sldMkLst>
      </pc:sldChg>
      <pc:sldChg chg="del ord">
        <pc:chgData name="Taavitsainen Neea" userId="2244a6da-0b88-4971-ba1f-380dc9513901" providerId="ADAL" clId="{5023B836-C4E2-4CE1-B324-35E40E4D590B}" dt="2026-10-23T12:21:29.853" v="26" actId="47"/>
        <pc:sldMkLst>
          <pc:docMk/>
          <pc:sldMk cId="3180121905" sldId="230717751"/>
        </pc:sldMkLst>
      </pc:sldChg>
      <pc:sldChg chg="add del">
        <pc:chgData name="Taavitsainen Neea" userId="2244a6da-0b88-4971-ba1f-380dc9513901" providerId="ADAL" clId="{5023B836-C4E2-4CE1-B324-35E40E4D590B}" dt="2026-10-23T12:21:07.420" v="22"/>
        <pc:sldMkLst>
          <pc:docMk/>
          <pc:sldMk cId="2945667943" sldId="230717752"/>
        </pc:sldMkLst>
      </pc:sldChg>
      <pc:sldChg chg="addSp delSp modSp mod">
        <pc:chgData name="Taavitsainen Neea" userId="2244a6da-0b88-4971-ba1f-380dc9513901" providerId="ADAL" clId="{5023B836-C4E2-4CE1-B324-35E40E4D590B}" dt="2026-10-23T13:50:37.339" v="74"/>
        <pc:sldMkLst>
          <pc:docMk/>
          <pc:sldMk cId="4106480541" sldId="230717753"/>
        </pc:sldMkLst>
        <pc:spChg chg="mod">
          <ac:chgData name="Taavitsainen Neea" userId="2244a6da-0b88-4971-ba1f-380dc9513901" providerId="ADAL" clId="{5023B836-C4E2-4CE1-B324-35E40E4D590B}" dt="2026-10-23T13:48:59.840" v="71" actId="13926"/>
          <ac:spMkLst>
            <pc:docMk/>
            <pc:sldMk cId="4106480541" sldId="230717753"/>
            <ac:spMk id="2" creationId="{8F3ADA54-2E93-770A-0EA5-35CC2CACF9B2}"/>
          </ac:spMkLst>
        </pc:spChg>
        <pc:spChg chg="add del mod">
          <ac:chgData name="Taavitsainen Neea" userId="2244a6da-0b88-4971-ba1f-380dc9513901" providerId="ADAL" clId="{5023B836-C4E2-4CE1-B324-35E40E4D590B}" dt="2026-10-23T13:50:37.339" v="74"/>
          <ac:spMkLst>
            <pc:docMk/>
            <pc:sldMk cId="4106480541" sldId="230717753"/>
            <ac:spMk id="6" creationId="{C5142D19-E288-AB0E-2B61-0AA54498B12C}"/>
          </ac:spMkLst>
        </pc:spChg>
        <pc:graphicFrameChg chg="del">
          <ac:chgData name="Taavitsainen Neea" userId="2244a6da-0b88-4971-ba1f-380dc9513901" providerId="ADAL" clId="{5023B836-C4E2-4CE1-B324-35E40E4D590B}" dt="2026-10-23T13:50:35.977" v="72" actId="478"/>
          <ac:graphicFrameMkLst>
            <pc:docMk/>
            <pc:sldMk cId="4106480541" sldId="230717753"/>
            <ac:graphicFrameMk id="9" creationId="{C2EAE080-603A-70D3-394F-5AB1EFD1776A}"/>
          </ac:graphicFrameMkLst>
        </pc:graphicFrameChg>
        <pc:graphicFrameChg chg="add mod">
          <ac:chgData name="Taavitsainen Neea" userId="2244a6da-0b88-4971-ba1f-380dc9513901" providerId="ADAL" clId="{5023B836-C4E2-4CE1-B324-35E40E4D590B}" dt="2026-10-23T13:50:37.339" v="74"/>
          <ac:graphicFrameMkLst>
            <pc:docMk/>
            <pc:sldMk cId="4106480541" sldId="230717753"/>
            <ac:graphicFrameMk id="10" creationId="{9F7FE2E1-6036-5792-D407-F34CBCDF5BEC}"/>
          </ac:graphicFrameMkLst>
        </pc:graphicFrameChg>
      </pc:sldChg>
      <pc:sldChg chg="del">
        <pc:chgData name="Taavitsainen Neea" userId="2244a6da-0b88-4971-ba1f-380dc9513901" providerId="ADAL" clId="{5023B836-C4E2-4CE1-B324-35E40E4D590B}" dt="2026-10-23T12:20:37.299" v="13" actId="47"/>
        <pc:sldMkLst>
          <pc:docMk/>
          <pc:sldMk cId="1413853841" sldId="230717757"/>
        </pc:sldMkLst>
      </pc:sldChg>
      <pc:sldChg chg="del">
        <pc:chgData name="Taavitsainen Neea" userId="2244a6da-0b88-4971-ba1f-380dc9513901" providerId="ADAL" clId="{5023B836-C4E2-4CE1-B324-35E40E4D590B}" dt="2026-10-23T12:20:11.980" v="9" actId="47"/>
        <pc:sldMkLst>
          <pc:docMk/>
          <pc:sldMk cId="1485745973" sldId="230717760"/>
        </pc:sldMkLst>
      </pc:sldChg>
      <pc:sldChg chg="modSp mod">
        <pc:chgData name="Taavitsainen Neea" userId="2244a6da-0b88-4971-ba1f-380dc9513901" providerId="ADAL" clId="{5023B836-C4E2-4CE1-B324-35E40E4D590B}" dt="2026-10-23T12:19:28.380" v="3" actId="13926"/>
        <pc:sldMkLst>
          <pc:docMk/>
          <pc:sldMk cId="2973295983" sldId="230717766"/>
        </pc:sldMkLst>
        <pc:spChg chg="mod">
          <ac:chgData name="Taavitsainen Neea" userId="2244a6da-0b88-4971-ba1f-380dc9513901" providerId="ADAL" clId="{5023B836-C4E2-4CE1-B324-35E40E4D590B}" dt="2026-10-23T12:19:28.380" v="3" actId="13926"/>
          <ac:spMkLst>
            <pc:docMk/>
            <pc:sldMk cId="2973295983" sldId="230717766"/>
            <ac:spMk id="2" creationId="{7A2B95EF-6A72-219D-CFF1-F11EE9303334}"/>
          </ac:spMkLst>
        </pc:spChg>
        <pc:spChg chg="mod">
          <ac:chgData name="Taavitsainen Neea" userId="2244a6da-0b88-4971-ba1f-380dc9513901" providerId="ADAL" clId="{5023B836-C4E2-4CE1-B324-35E40E4D590B}" dt="2026-10-23T12:19:25.721" v="2"/>
          <ac:spMkLst>
            <pc:docMk/>
            <pc:sldMk cId="2973295983" sldId="230717766"/>
            <ac:spMk id="3" creationId="{6F159828-077F-ADEE-255F-551DEC9C0E5A}"/>
          </ac:spMkLst>
        </pc:spChg>
      </pc:sldChg>
      <pc:sldChg chg="del">
        <pc:chgData name="Taavitsainen Neea" userId="2244a6da-0b88-4971-ba1f-380dc9513901" providerId="ADAL" clId="{5023B836-C4E2-4CE1-B324-35E40E4D590B}" dt="2026-10-23T12:20:29.636" v="11" actId="47"/>
        <pc:sldMkLst>
          <pc:docMk/>
          <pc:sldMk cId="3019294983" sldId="230717767"/>
        </pc:sldMkLst>
      </pc:sldChg>
      <pc:sldChg chg="modSp mod">
        <pc:chgData name="Taavitsainen Neea" userId="2244a6da-0b88-4971-ba1f-380dc9513901" providerId="ADAL" clId="{5023B836-C4E2-4CE1-B324-35E40E4D590B}" dt="2026-10-23T12:22:22.189" v="32" actId="13926"/>
        <pc:sldMkLst>
          <pc:docMk/>
          <pc:sldMk cId="774180484" sldId="230717768"/>
        </pc:sldMkLst>
        <pc:spChg chg="mod">
          <ac:chgData name="Taavitsainen Neea" userId="2244a6da-0b88-4971-ba1f-380dc9513901" providerId="ADAL" clId="{5023B836-C4E2-4CE1-B324-35E40E4D590B}" dt="2026-10-23T12:22:22.189" v="32" actId="13926"/>
          <ac:spMkLst>
            <pc:docMk/>
            <pc:sldMk cId="774180484" sldId="230717768"/>
            <ac:spMk id="3" creationId="{D82B8C33-61F0-C9D2-551C-58BA0859C349}"/>
          </ac:spMkLst>
        </pc:spChg>
      </pc:sldChg>
      <pc:sldChg chg="add">
        <pc:chgData name="Taavitsainen Neea" userId="2244a6da-0b88-4971-ba1f-380dc9513901" providerId="ADAL" clId="{5023B836-C4E2-4CE1-B324-35E40E4D590B}" dt="2026-10-23T12:20:40.831" v="14"/>
        <pc:sldMkLst>
          <pc:docMk/>
          <pc:sldMk cId="3720002869" sldId="230717769"/>
        </pc:sldMkLst>
      </pc:sldChg>
      <pc:sldChg chg="add">
        <pc:chgData name="Taavitsainen Neea" userId="2244a6da-0b88-4971-ba1f-380dc9513901" providerId="ADAL" clId="{5023B836-C4E2-4CE1-B324-35E40E4D590B}" dt="2026-10-23T12:19:35.965" v="4"/>
        <pc:sldMkLst>
          <pc:docMk/>
          <pc:sldMk cId="3102627519" sldId="230717778"/>
        </pc:sldMkLst>
      </pc:sldChg>
      <pc:sldChg chg="add">
        <pc:chgData name="Taavitsainen Neea" userId="2244a6da-0b88-4971-ba1f-380dc9513901" providerId="ADAL" clId="{5023B836-C4E2-4CE1-B324-35E40E4D590B}" dt="2026-10-23T12:20:07.820" v="8"/>
        <pc:sldMkLst>
          <pc:docMk/>
          <pc:sldMk cId="1859578709" sldId="230717779"/>
        </pc:sldMkLst>
      </pc:sldChg>
      <pc:sldChg chg="add del">
        <pc:chgData name="Taavitsainen Neea" userId="2244a6da-0b88-4971-ba1f-380dc9513901" providerId="ADAL" clId="{5023B836-C4E2-4CE1-B324-35E40E4D590B}" dt="2026-10-23T12:19:52.253" v="7"/>
        <pc:sldMkLst>
          <pc:docMk/>
          <pc:sldMk cId="2754959881" sldId="230717779"/>
        </pc:sldMkLst>
      </pc:sldChg>
      <pc:sldChg chg="add">
        <pc:chgData name="Taavitsainen Neea" userId="2244a6da-0b88-4971-ba1f-380dc9513901" providerId="ADAL" clId="{5023B836-C4E2-4CE1-B324-35E40E4D590B}" dt="2026-10-23T12:20:07.820" v="8"/>
        <pc:sldMkLst>
          <pc:docMk/>
          <pc:sldMk cId="1942571025" sldId="230717780"/>
        </pc:sldMkLst>
      </pc:sldChg>
      <pc:sldChg chg="add del">
        <pc:chgData name="Taavitsainen Neea" userId="2244a6da-0b88-4971-ba1f-380dc9513901" providerId="ADAL" clId="{5023B836-C4E2-4CE1-B324-35E40E4D590B}" dt="2026-10-23T12:19:52.253" v="7"/>
        <pc:sldMkLst>
          <pc:docMk/>
          <pc:sldMk cId="4143821025" sldId="230717780"/>
        </pc:sldMkLst>
      </pc:sldChg>
      <pc:sldChg chg="add">
        <pc:chgData name="Taavitsainen Neea" userId="2244a6da-0b88-4971-ba1f-380dc9513901" providerId="ADAL" clId="{5023B836-C4E2-4CE1-B324-35E40E4D590B}" dt="2026-10-23T12:20:07.820" v="8"/>
        <pc:sldMkLst>
          <pc:docMk/>
          <pc:sldMk cId="2279064573" sldId="230717781"/>
        </pc:sldMkLst>
      </pc:sldChg>
      <pc:sldChg chg="add del">
        <pc:chgData name="Taavitsainen Neea" userId="2244a6da-0b88-4971-ba1f-380dc9513901" providerId="ADAL" clId="{5023B836-C4E2-4CE1-B324-35E40E4D590B}" dt="2026-10-23T12:19:52.253" v="7"/>
        <pc:sldMkLst>
          <pc:docMk/>
          <pc:sldMk cId="2705820366" sldId="230717781"/>
        </pc:sldMkLst>
      </pc:sldChg>
      <pc:sldChg chg="add del">
        <pc:chgData name="Taavitsainen Neea" userId="2244a6da-0b88-4971-ba1f-380dc9513901" providerId="ADAL" clId="{5023B836-C4E2-4CE1-B324-35E40E4D590B}" dt="2026-10-23T12:19:52.253" v="7"/>
        <pc:sldMkLst>
          <pc:docMk/>
          <pc:sldMk cId="1222650069" sldId="230717782"/>
        </pc:sldMkLst>
      </pc:sldChg>
      <pc:sldChg chg="modSp add mod">
        <pc:chgData name="Taavitsainen Neea" userId="2244a6da-0b88-4971-ba1f-380dc9513901" providerId="ADAL" clId="{5023B836-C4E2-4CE1-B324-35E40E4D590B}" dt="2026-10-23T12:22:43.260" v="35" actId="14100"/>
        <pc:sldMkLst>
          <pc:docMk/>
          <pc:sldMk cId="2680710329" sldId="230717782"/>
        </pc:sldMkLst>
        <pc:spChg chg="mod">
          <ac:chgData name="Taavitsainen Neea" userId="2244a6da-0b88-4971-ba1f-380dc9513901" providerId="ADAL" clId="{5023B836-C4E2-4CE1-B324-35E40E4D590B}" dt="2026-10-23T12:22:43.260" v="35" actId="14100"/>
          <ac:spMkLst>
            <pc:docMk/>
            <pc:sldMk cId="2680710329" sldId="230717782"/>
            <ac:spMk id="5" creationId="{A1155D30-6023-B9AB-2CA5-41A2EA1B6D6A}"/>
          </ac:spMkLst>
        </pc:spChg>
      </pc:sldChg>
      <pc:sldChg chg="add">
        <pc:chgData name="Taavitsainen Neea" userId="2244a6da-0b88-4971-ba1f-380dc9513901" providerId="ADAL" clId="{5023B836-C4E2-4CE1-B324-35E40E4D590B}" dt="2026-10-23T12:20:07.820" v="8"/>
        <pc:sldMkLst>
          <pc:docMk/>
          <pc:sldMk cId="271214633" sldId="230717783"/>
        </pc:sldMkLst>
      </pc:sldChg>
      <pc:sldChg chg="add del">
        <pc:chgData name="Taavitsainen Neea" userId="2244a6da-0b88-4971-ba1f-380dc9513901" providerId="ADAL" clId="{5023B836-C4E2-4CE1-B324-35E40E4D590B}" dt="2026-10-23T12:19:52.253" v="7"/>
        <pc:sldMkLst>
          <pc:docMk/>
          <pc:sldMk cId="3081411994" sldId="230717783"/>
        </pc:sldMkLst>
      </pc:sldChg>
      <pc:sldChg chg="add del">
        <pc:chgData name="Taavitsainen Neea" userId="2244a6da-0b88-4971-ba1f-380dc9513901" providerId="ADAL" clId="{5023B836-C4E2-4CE1-B324-35E40E4D590B}" dt="2026-10-23T12:19:52.253" v="7"/>
        <pc:sldMkLst>
          <pc:docMk/>
          <pc:sldMk cId="208342937" sldId="230717784"/>
        </pc:sldMkLst>
      </pc:sldChg>
      <pc:sldChg chg="add">
        <pc:chgData name="Taavitsainen Neea" userId="2244a6da-0b88-4971-ba1f-380dc9513901" providerId="ADAL" clId="{5023B836-C4E2-4CE1-B324-35E40E4D590B}" dt="2026-10-23T12:20:24.321" v="10"/>
        <pc:sldMkLst>
          <pc:docMk/>
          <pc:sldMk cId="1324179367" sldId="230717784"/>
        </pc:sldMkLst>
      </pc:sldChg>
      <pc:sldChg chg="add">
        <pc:chgData name="Taavitsainen Neea" userId="2244a6da-0b88-4971-ba1f-380dc9513901" providerId="ADAL" clId="{5023B836-C4E2-4CE1-B324-35E40E4D590B}" dt="2026-10-23T12:20:24.321" v="10"/>
        <pc:sldMkLst>
          <pc:docMk/>
          <pc:sldMk cId="2193845574" sldId="230717785"/>
        </pc:sldMkLst>
      </pc:sldChg>
      <pc:sldChg chg="add del">
        <pc:chgData name="Taavitsainen Neea" userId="2244a6da-0b88-4971-ba1f-380dc9513901" providerId="ADAL" clId="{5023B836-C4E2-4CE1-B324-35E40E4D590B}" dt="2026-10-23T12:19:52.253" v="7"/>
        <pc:sldMkLst>
          <pc:docMk/>
          <pc:sldMk cId="2588744539" sldId="230717785"/>
        </pc:sldMkLst>
      </pc:sldChg>
      <pc:sldChg chg="add del">
        <pc:chgData name="Taavitsainen Neea" userId="2244a6da-0b88-4971-ba1f-380dc9513901" providerId="ADAL" clId="{5023B836-C4E2-4CE1-B324-35E40E4D590B}" dt="2026-10-23T12:19:52.253" v="7"/>
        <pc:sldMkLst>
          <pc:docMk/>
          <pc:sldMk cId="1564604794" sldId="230717786"/>
        </pc:sldMkLst>
      </pc:sldChg>
      <pc:sldChg chg="modSp add">
        <pc:chgData name="Taavitsainen Neea" userId="2244a6da-0b88-4971-ba1f-380dc9513901" providerId="ADAL" clId="{5023B836-C4E2-4CE1-B324-35E40E4D590B}" dt="2026-10-23T12:43:56.246" v="37" actId="207"/>
        <pc:sldMkLst>
          <pc:docMk/>
          <pc:sldMk cId="4235707205" sldId="230717786"/>
        </pc:sldMkLst>
        <pc:graphicFrameChg chg="mod">
          <ac:chgData name="Taavitsainen Neea" userId="2244a6da-0b88-4971-ba1f-380dc9513901" providerId="ADAL" clId="{5023B836-C4E2-4CE1-B324-35E40E4D590B}" dt="2026-10-23T12:43:56.246" v="37" actId="207"/>
          <ac:graphicFrameMkLst>
            <pc:docMk/>
            <pc:sldMk cId="4235707205" sldId="230717786"/>
            <ac:graphicFrameMk id="9" creationId="{09CFAC2F-5074-4C87-A16B-39780CEFBCD4}"/>
          </ac:graphicFrameMkLst>
        </pc:graphicFrameChg>
      </pc:sldChg>
      <pc:sldChg chg="addSp delSp modSp add mod">
        <pc:chgData name="Taavitsainen Neea" userId="2244a6da-0b88-4971-ba1f-380dc9513901" providerId="ADAL" clId="{5023B836-C4E2-4CE1-B324-35E40E4D590B}" dt="2026-10-23T13:00:15.103" v="42" actId="13926"/>
        <pc:sldMkLst>
          <pc:docMk/>
          <pc:sldMk cId="1139504109" sldId="230717787"/>
        </pc:sldMkLst>
        <pc:spChg chg="mod">
          <ac:chgData name="Taavitsainen Neea" userId="2244a6da-0b88-4971-ba1f-380dc9513901" providerId="ADAL" clId="{5023B836-C4E2-4CE1-B324-35E40E4D590B}" dt="2026-10-23T13:00:15.103" v="42" actId="13926"/>
          <ac:spMkLst>
            <pc:docMk/>
            <pc:sldMk cId="1139504109" sldId="230717787"/>
            <ac:spMk id="2" creationId="{DC7C59D9-AF44-928A-5B1A-57ED85F1C545}"/>
          </ac:spMkLst>
        </pc:spChg>
        <pc:graphicFrameChg chg="add mod">
          <ac:chgData name="Taavitsainen Neea" userId="2244a6da-0b88-4971-ba1f-380dc9513901" providerId="ADAL" clId="{5023B836-C4E2-4CE1-B324-35E40E4D590B}" dt="2026-10-23T13:00:06.839" v="41" actId="1076"/>
          <ac:graphicFrameMkLst>
            <pc:docMk/>
            <pc:sldMk cId="1139504109" sldId="230717787"/>
            <ac:graphicFrameMk id="5" creationId="{07175EAE-37F6-61E9-937C-039C40E0FAF4}"/>
          </ac:graphicFrameMkLst>
        </pc:graphicFrameChg>
        <pc:graphicFrameChg chg="del mod">
          <ac:chgData name="Taavitsainen Neea" userId="2244a6da-0b88-4971-ba1f-380dc9513901" providerId="ADAL" clId="{5023B836-C4E2-4CE1-B324-35E40E4D590B}" dt="2026-10-23T13:00:02.430" v="38" actId="478"/>
          <ac:graphicFrameMkLst>
            <pc:docMk/>
            <pc:sldMk cId="1139504109" sldId="230717787"/>
            <ac:graphicFrameMk id="6" creationId="{07175EAE-37F6-61E9-937C-039C40E0FAF4}"/>
          </ac:graphicFrameMkLst>
        </pc:graphicFrameChg>
      </pc:sldChg>
      <pc:sldChg chg="add">
        <pc:chgData name="Taavitsainen Neea" userId="2244a6da-0b88-4971-ba1f-380dc9513901" providerId="ADAL" clId="{5023B836-C4E2-4CE1-B324-35E40E4D590B}" dt="2026-10-23T12:20:35.973" v="12"/>
        <pc:sldMkLst>
          <pc:docMk/>
          <pc:sldMk cId="1934432930" sldId="230717788"/>
        </pc:sldMkLst>
      </pc:sldChg>
      <pc:sldChg chg="addSp delSp modSp add mod">
        <pc:chgData name="Taavitsainen Neea" userId="2244a6da-0b88-4971-ba1f-380dc9513901" providerId="ADAL" clId="{5023B836-C4E2-4CE1-B324-35E40E4D590B}" dt="2026-10-23T13:57:30.951" v="82" actId="13926"/>
        <pc:sldMkLst>
          <pc:docMk/>
          <pc:sldMk cId="1938355471" sldId="230717789"/>
        </pc:sldMkLst>
        <pc:spChg chg="mod">
          <ac:chgData name="Taavitsainen Neea" userId="2244a6da-0b88-4971-ba1f-380dc9513901" providerId="ADAL" clId="{5023B836-C4E2-4CE1-B324-35E40E4D590B}" dt="2026-10-23T13:52:15.999" v="75" actId="13926"/>
          <ac:spMkLst>
            <pc:docMk/>
            <pc:sldMk cId="1938355471" sldId="230717789"/>
            <ac:spMk id="2" creationId="{24B4A4B7-25B6-5E2A-D309-A7D468C33C13}"/>
          </ac:spMkLst>
        </pc:spChg>
        <pc:spChg chg="mod">
          <ac:chgData name="Taavitsainen Neea" userId="2244a6da-0b88-4971-ba1f-380dc9513901" providerId="ADAL" clId="{5023B836-C4E2-4CE1-B324-35E40E4D590B}" dt="2026-10-23T13:57:30.951" v="82" actId="13926"/>
          <ac:spMkLst>
            <pc:docMk/>
            <pc:sldMk cId="1938355471" sldId="230717789"/>
            <ac:spMk id="3" creationId="{C87A8553-5F65-D413-176F-8D66A6B2ABD9}"/>
          </ac:spMkLst>
        </pc:spChg>
        <pc:spChg chg="add del mod">
          <ac:chgData name="Taavitsainen Neea" userId="2244a6da-0b88-4971-ba1f-380dc9513901" providerId="ADAL" clId="{5023B836-C4E2-4CE1-B324-35E40E4D590B}" dt="2026-10-23T13:46:59.460" v="65"/>
          <ac:spMkLst>
            <pc:docMk/>
            <pc:sldMk cId="1938355471" sldId="230717789"/>
            <ac:spMk id="6" creationId="{71B9EF84-406D-A1B3-B53A-6677EE74D027}"/>
          </ac:spMkLst>
        </pc:spChg>
        <pc:graphicFrameChg chg="del">
          <ac:chgData name="Taavitsainen Neea" userId="2244a6da-0b88-4971-ba1f-380dc9513901" providerId="ADAL" clId="{5023B836-C4E2-4CE1-B324-35E40E4D590B}" dt="2026-10-23T13:46:57.313" v="63" actId="478"/>
          <ac:graphicFrameMkLst>
            <pc:docMk/>
            <pc:sldMk cId="1938355471" sldId="230717789"/>
            <ac:graphicFrameMk id="7" creationId="{7A3E3651-7937-C306-0D52-8A3353CD2B16}"/>
          </ac:graphicFrameMkLst>
        </pc:graphicFrameChg>
        <pc:graphicFrameChg chg="add mod">
          <ac:chgData name="Taavitsainen Neea" userId="2244a6da-0b88-4971-ba1f-380dc9513901" providerId="ADAL" clId="{5023B836-C4E2-4CE1-B324-35E40E4D590B}" dt="2026-10-23T13:46:57.687" v="64"/>
          <ac:graphicFrameMkLst>
            <pc:docMk/>
            <pc:sldMk cId="1938355471" sldId="230717789"/>
            <ac:graphicFrameMk id="9" creationId="{4D7673AB-4D91-6B48-FA14-9619AC30EB39}"/>
          </ac:graphicFrameMkLst>
        </pc:graphicFrameChg>
        <pc:graphicFrameChg chg="add mod">
          <ac:chgData name="Taavitsainen Neea" userId="2244a6da-0b88-4971-ba1f-380dc9513901" providerId="ADAL" clId="{5023B836-C4E2-4CE1-B324-35E40E4D590B}" dt="2026-10-23T13:46:59.460" v="65"/>
          <ac:graphicFrameMkLst>
            <pc:docMk/>
            <pc:sldMk cId="1938355471" sldId="230717789"/>
            <ac:graphicFrameMk id="10" creationId="{7EED2B30-6830-8383-7293-F9DED0B82415}"/>
          </ac:graphicFrameMkLst>
        </pc:graphicFrameChg>
      </pc:sldChg>
      <pc:sldChg chg="addSp delSp modSp add mod">
        <pc:chgData name="Taavitsainen Neea" userId="2244a6da-0b88-4971-ba1f-380dc9513901" providerId="ADAL" clId="{5023B836-C4E2-4CE1-B324-35E40E4D590B}" dt="2026-10-23T13:48:32.680" v="70" actId="13926"/>
        <pc:sldMkLst>
          <pc:docMk/>
          <pc:sldMk cId="2418236140" sldId="230717790"/>
        </pc:sldMkLst>
        <pc:spChg chg="mod">
          <ac:chgData name="Taavitsainen Neea" userId="2244a6da-0b88-4971-ba1f-380dc9513901" providerId="ADAL" clId="{5023B836-C4E2-4CE1-B324-35E40E4D590B}" dt="2026-10-23T13:48:32.680" v="70" actId="13926"/>
          <ac:spMkLst>
            <pc:docMk/>
            <pc:sldMk cId="2418236140" sldId="230717790"/>
            <ac:spMk id="2" creationId="{20EF11A0-872B-4CFB-8A0A-E3E5EB28A8B5}"/>
          </ac:spMkLst>
        </pc:spChg>
        <pc:spChg chg="add del mod">
          <ac:chgData name="Taavitsainen Neea" userId="2244a6da-0b88-4971-ba1f-380dc9513901" providerId="ADAL" clId="{5023B836-C4E2-4CE1-B324-35E40E4D590B}" dt="2026-10-23T13:47:57.069" v="69"/>
          <ac:spMkLst>
            <pc:docMk/>
            <pc:sldMk cId="2418236140" sldId="230717790"/>
            <ac:spMk id="4" creationId="{80096CC6-C32D-A70B-2CAB-036797CEBAF4}"/>
          </ac:spMkLst>
        </pc:spChg>
        <pc:graphicFrameChg chg="add mod">
          <ac:chgData name="Taavitsainen Neea" userId="2244a6da-0b88-4971-ba1f-380dc9513901" providerId="ADAL" clId="{5023B836-C4E2-4CE1-B324-35E40E4D590B}" dt="2026-10-23T13:47:55.216" v="68"/>
          <ac:graphicFrameMkLst>
            <pc:docMk/>
            <pc:sldMk cId="2418236140" sldId="230717790"/>
            <ac:graphicFrameMk id="6" creationId="{579A4671-C75D-A477-FDE4-54808A1192B8}"/>
          </ac:graphicFrameMkLst>
        </pc:graphicFrameChg>
        <pc:graphicFrameChg chg="del">
          <ac:chgData name="Taavitsainen Neea" userId="2244a6da-0b88-4971-ba1f-380dc9513901" providerId="ADAL" clId="{5023B836-C4E2-4CE1-B324-35E40E4D590B}" dt="2026-10-23T13:47:54.768" v="67" actId="478"/>
          <ac:graphicFrameMkLst>
            <pc:docMk/>
            <pc:sldMk cId="2418236140" sldId="230717790"/>
            <ac:graphicFrameMk id="7" creationId="{FF741A37-7F61-EEA4-75C9-B1DFBF1AA8D1}"/>
          </ac:graphicFrameMkLst>
        </pc:graphicFrameChg>
        <pc:graphicFrameChg chg="add mod">
          <ac:chgData name="Taavitsainen Neea" userId="2244a6da-0b88-4971-ba1f-380dc9513901" providerId="ADAL" clId="{5023B836-C4E2-4CE1-B324-35E40E4D590B}" dt="2026-10-23T13:47:57.069" v="69"/>
          <ac:graphicFrameMkLst>
            <pc:docMk/>
            <pc:sldMk cId="2418236140" sldId="230717790"/>
            <ac:graphicFrameMk id="10" creationId="{8F1AC68C-8B2B-D9AB-C084-28C408371B49}"/>
          </ac:graphicFrameMkLst>
        </pc:graphicFrameChg>
      </pc:sldChg>
      <pc:sldChg chg="add">
        <pc:chgData name="Taavitsainen Neea" userId="2244a6da-0b88-4971-ba1f-380dc9513901" providerId="ADAL" clId="{5023B836-C4E2-4CE1-B324-35E40E4D590B}" dt="2026-10-23T12:20:56.392" v="19"/>
        <pc:sldMkLst>
          <pc:docMk/>
          <pc:sldMk cId="225429357" sldId="230717791"/>
        </pc:sldMkLst>
      </pc:sldChg>
      <pc:sldChg chg="add">
        <pc:chgData name="Taavitsainen Neea" userId="2244a6da-0b88-4971-ba1f-380dc9513901" providerId="ADAL" clId="{5023B836-C4E2-4CE1-B324-35E40E4D590B}" dt="2026-10-23T12:20:56.392" v="19"/>
        <pc:sldMkLst>
          <pc:docMk/>
          <pc:sldMk cId="790443286" sldId="230717792"/>
        </pc:sldMkLst>
      </pc:sldChg>
      <pc:sldChg chg="add">
        <pc:chgData name="Taavitsainen Neea" userId="2244a6da-0b88-4971-ba1f-380dc9513901" providerId="ADAL" clId="{5023B836-C4E2-4CE1-B324-35E40E4D590B}" dt="2026-10-23T12:21:12.508" v="23"/>
        <pc:sldMkLst>
          <pc:docMk/>
          <pc:sldMk cId="2700422012" sldId="230717793"/>
        </pc:sldMkLst>
      </pc:sldChg>
      <pc:sldChg chg="add">
        <pc:chgData name="Taavitsainen Neea" userId="2244a6da-0b88-4971-ba1f-380dc9513901" providerId="ADAL" clId="{5023B836-C4E2-4CE1-B324-35E40E4D590B}" dt="2026-10-23T12:21:25.631" v="25"/>
        <pc:sldMkLst>
          <pc:docMk/>
          <pc:sldMk cId="923231677" sldId="230717794"/>
        </pc:sldMkLst>
      </pc:sldChg>
      <pc:sldChg chg="add">
        <pc:chgData name="Taavitsainen Neea" userId="2244a6da-0b88-4971-ba1f-380dc9513901" providerId="ADAL" clId="{5023B836-C4E2-4CE1-B324-35E40E4D590B}" dt="2026-10-23T12:21:25.631" v="25"/>
        <pc:sldMkLst>
          <pc:docMk/>
          <pc:sldMk cId="2839000225" sldId="230717795"/>
        </pc:sldMkLst>
      </pc:sldChg>
      <pc:sldChg chg="add">
        <pc:chgData name="Taavitsainen Neea" userId="2244a6da-0b88-4971-ba1f-380dc9513901" providerId="ADAL" clId="{5023B836-C4E2-4CE1-B324-35E40E4D590B}" dt="2026-10-23T12:21:25.631" v="25"/>
        <pc:sldMkLst>
          <pc:docMk/>
          <pc:sldMk cId="2668083186" sldId="230717796"/>
        </pc:sldMkLst>
      </pc:sldChg>
      <pc:sldChg chg="add">
        <pc:chgData name="Taavitsainen Neea" userId="2244a6da-0b88-4971-ba1f-380dc9513901" providerId="ADAL" clId="{5023B836-C4E2-4CE1-B324-35E40E4D590B}" dt="2026-10-23T12:21:25.631" v="25"/>
        <pc:sldMkLst>
          <pc:docMk/>
          <pc:sldMk cId="3496293552" sldId="230717797"/>
        </pc:sldMkLst>
      </pc:sldChg>
      <pc:sldChg chg="add">
        <pc:chgData name="Taavitsainen Neea" userId="2244a6da-0b88-4971-ba1f-380dc9513901" providerId="ADAL" clId="{5023B836-C4E2-4CE1-B324-35E40E4D590B}" dt="2026-10-23T12:21:40.906" v="27"/>
        <pc:sldMkLst>
          <pc:docMk/>
          <pc:sldMk cId="2432214842" sldId="230717798"/>
        </pc:sldMkLst>
      </pc:sldChg>
      <pc:sldChg chg="add">
        <pc:chgData name="Taavitsainen Neea" userId="2244a6da-0b88-4971-ba1f-380dc9513901" providerId="ADAL" clId="{5023B836-C4E2-4CE1-B324-35E40E4D590B}" dt="2026-10-23T12:21:40.906" v="27"/>
        <pc:sldMkLst>
          <pc:docMk/>
          <pc:sldMk cId="113822149" sldId="230717799"/>
        </pc:sldMkLst>
      </pc:sldChg>
      <pc:sldChg chg="add">
        <pc:chgData name="Taavitsainen Neea" userId="2244a6da-0b88-4971-ba1f-380dc9513901" providerId="ADAL" clId="{5023B836-C4E2-4CE1-B324-35E40E4D590B}" dt="2026-10-23T12:21:40.906" v="27"/>
        <pc:sldMkLst>
          <pc:docMk/>
          <pc:sldMk cId="1756343715" sldId="230717800"/>
        </pc:sldMkLst>
      </pc:sldChg>
      <pc:sldChg chg="add">
        <pc:chgData name="Taavitsainen Neea" userId="2244a6da-0b88-4971-ba1f-380dc9513901" providerId="ADAL" clId="{5023B836-C4E2-4CE1-B324-35E40E4D590B}" dt="2026-10-23T12:21:40.906" v="27"/>
        <pc:sldMkLst>
          <pc:docMk/>
          <pc:sldMk cId="1201649313" sldId="230717801"/>
        </pc:sldMkLst>
      </pc:sldChg>
      <pc:sldChg chg="add">
        <pc:chgData name="Taavitsainen Neea" userId="2244a6da-0b88-4971-ba1f-380dc9513901" providerId="ADAL" clId="{5023B836-C4E2-4CE1-B324-35E40E4D590B}" dt="2026-10-23T12:21:40.906" v="27"/>
        <pc:sldMkLst>
          <pc:docMk/>
          <pc:sldMk cId="2486765373" sldId="230717802"/>
        </pc:sldMkLst>
      </pc:sldChg>
      <pc:sldChg chg="add">
        <pc:chgData name="Taavitsainen Neea" userId="2244a6da-0b88-4971-ba1f-380dc9513901" providerId="ADAL" clId="{5023B836-C4E2-4CE1-B324-35E40E4D590B}" dt="2026-10-23T12:21:51.129" v="29"/>
        <pc:sldMkLst>
          <pc:docMk/>
          <pc:sldMk cId="1411958041" sldId="230717803"/>
        </pc:sldMkLst>
      </pc:sldChg>
      <pc:sldChg chg="addSp delSp modSp new mod">
        <pc:chgData name="Taavitsainen Neea" userId="2244a6da-0b88-4971-ba1f-380dc9513901" providerId="ADAL" clId="{5023B836-C4E2-4CE1-B324-35E40E4D590B}" dt="2026-10-23T13:07:19.173" v="62"/>
        <pc:sldMkLst>
          <pc:docMk/>
          <pc:sldMk cId="3929719243" sldId="230717804"/>
        </pc:sldMkLst>
        <pc:spChg chg="mod">
          <ac:chgData name="Taavitsainen Neea" userId="2244a6da-0b88-4971-ba1f-380dc9513901" providerId="ADAL" clId="{5023B836-C4E2-4CE1-B324-35E40E4D590B}" dt="2026-10-23T13:07:16.060" v="61" actId="20577"/>
          <ac:spMkLst>
            <pc:docMk/>
            <pc:sldMk cId="3929719243" sldId="230717804"/>
            <ac:spMk id="2" creationId="{93BD67F0-BE30-0523-3C25-994BB1E3E93B}"/>
          </ac:spMkLst>
        </pc:spChg>
        <pc:spChg chg="mod">
          <ac:chgData name="Taavitsainen Neea" userId="2244a6da-0b88-4971-ba1f-380dc9513901" providerId="ADAL" clId="{5023B836-C4E2-4CE1-B324-35E40E4D590B}" dt="2026-10-23T13:07:19.173" v="62"/>
          <ac:spMkLst>
            <pc:docMk/>
            <pc:sldMk cId="3929719243" sldId="230717804"/>
            <ac:spMk id="3" creationId="{0DE3C0BC-2007-94FC-66F1-8F79B3103F41}"/>
          </ac:spMkLst>
        </pc:spChg>
        <pc:spChg chg="add del">
          <ac:chgData name="Taavitsainen Neea" userId="2244a6da-0b88-4971-ba1f-380dc9513901" providerId="ADAL" clId="{5023B836-C4E2-4CE1-B324-35E40E4D590B}" dt="2026-10-23T13:07:11.453" v="45" actId="22"/>
          <ac:spMkLst>
            <pc:docMk/>
            <pc:sldMk cId="3929719243" sldId="230717804"/>
            <ac:spMk id="7" creationId="{B9F44ADD-98E7-121D-6F9F-4A63F309D8AE}"/>
          </ac:spMkLst>
        </pc:spChg>
      </pc:sldChg>
    </pc:docChg>
  </pc:docChgLst>
  <pc:docChgLst>
    <pc:chgData name="Vuorenmaa Mikko" userId="6a1bce60-70f0-4286-abb4-71a3853c60fc" providerId="ADAL" clId="{EF9697C6-AD48-45C2-B702-43B7C506D786}"/>
    <pc:docChg chg="addSld delSld modSld">
      <pc:chgData name="Vuorenmaa Mikko" userId="6a1bce60-70f0-4286-abb4-71a3853c60fc" providerId="ADAL" clId="{EF9697C6-AD48-45C2-B702-43B7C506D786}" dt="2026-10-23T11:24:43.726" v="2"/>
      <pc:docMkLst>
        <pc:docMk/>
      </pc:docMkLst>
      <pc:sldChg chg="new del">
        <pc:chgData name="Vuorenmaa Mikko" userId="6a1bce60-70f0-4286-abb4-71a3853c60fc" providerId="ADAL" clId="{EF9697C6-AD48-45C2-B702-43B7C506D786}" dt="2026-10-23T11:24:19.368" v="1" actId="47"/>
        <pc:sldMkLst>
          <pc:docMk/>
          <pc:sldMk cId="3363144014" sldId="230717769"/>
        </pc:sldMkLst>
      </pc:sldChg>
      <pc:sldChg chg="add">
        <pc:chgData name="Vuorenmaa Mikko" userId="6a1bce60-70f0-4286-abb4-71a3853c60fc" providerId="ADAL" clId="{EF9697C6-AD48-45C2-B702-43B7C506D786}" dt="2026-10-23T11:24:43.726" v="2"/>
        <pc:sldMkLst>
          <pc:docMk/>
          <pc:sldMk cId="1080660342" sldId="230717773"/>
        </pc:sldMkLst>
      </pc:sldChg>
      <pc:sldChg chg="add">
        <pc:chgData name="Vuorenmaa Mikko" userId="6a1bce60-70f0-4286-abb4-71a3853c60fc" providerId="ADAL" clId="{EF9697C6-AD48-45C2-B702-43B7C506D786}" dt="2026-10-23T11:24:43.726" v="2"/>
        <pc:sldMkLst>
          <pc:docMk/>
          <pc:sldMk cId="1783575465" sldId="230717774"/>
        </pc:sldMkLst>
      </pc:sldChg>
      <pc:sldChg chg="add">
        <pc:chgData name="Vuorenmaa Mikko" userId="6a1bce60-70f0-4286-abb4-71a3853c60fc" providerId="ADAL" clId="{EF9697C6-AD48-45C2-B702-43B7C506D786}" dt="2026-10-23T11:24:43.726" v="2"/>
        <pc:sldMkLst>
          <pc:docMk/>
          <pc:sldMk cId="806637998" sldId="230717775"/>
        </pc:sldMkLst>
      </pc:sldChg>
      <pc:sldChg chg="add">
        <pc:chgData name="Vuorenmaa Mikko" userId="6a1bce60-70f0-4286-abb4-71a3853c60fc" providerId="ADAL" clId="{EF9697C6-AD48-45C2-B702-43B7C506D786}" dt="2026-10-23T11:24:43.726" v="2"/>
        <pc:sldMkLst>
          <pc:docMk/>
          <pc:sldMk cId="4140075201" sldId="230717776"/>
        </pc:sldMkLst>
      </pc:sldChg>
      <pc:sldChg chg="add">
        <pc:chgData name="Vuorenmaa Mikko" userId="6a1bce60-70f0-4286-abb4-71a3853c60fc" providerId="ADAL" clId="{EF9697C6-AD48-45C2-B702-43B7C506D786}" dt="2026-10-23T11:24:43.726" v="2"/>
        <pc:sldMkLst>
          <pc:docMk/>
          <pc:sldMk cId="2512935819" sldId="230717777"/>
        </pc:sldMkLst>
      </pc:sldChg>
    </pc:docChg>
  </pc:docChgLst>
</pc:chgInfo>
</file>

<file path=ppt/charts/_rels/chart1.xml.rels><?xml version="1.0" encoding="UTF-8" standalone="yes"?>
<Relationships xmlns="http://schemas.openxmlformats.org/package/2006/relationships"><Relationship Id="rId2" Type="http://schemas.openxmlformats.org/officeDocument/2006/relationships/oleObject" Target="NULL"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NULL"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NULL" TargetMode="External"/></Relationships>
</file>

<file path=ppt/charts/_rels/chart4.xml.rels><?xml version="1.0" encoding="UTF-8" standalone="yes"?>
<Relationships xmlns="http://schemas.openxmlformats.org/package/2006/relationships"><Relationship Id="rId2" Type="http://schemas.openxmlformats.org/officeDocument/2006/relationships/oleObject" Target="NULL" TargetMode="External"/><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2.xml"/><Relationship Id="rId1" Type="http://schemas.microsoft.com/office/2011/relationships/chartStyle" Target="style2.xml"/></Relationships>
</file>

<file path=ppt/charts/_rels/chart6.xml.rels><?xml version="1.0" encoding="UTF-8" standalone="yes"?>
<Relationships xmlns="http://schemas.openxmlformats.org/package/2006/relationships"><Relationship Id="rId2" Type="http://schemas.openxmlformats.org/officeDocument/2006/relationships/oleObject" Target="NULL" TargetMode="External"/><Relationship Id="rId1" Type="http://schemas.openxmlformats.org/officeDocument/2006/relationships/themeOverride" Target="../theme/themeOverride4.xml"/></Relationships>
</file>

<file path=ppt/charts/_rels/chart7.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NULL" TargetMode="External"/><Relationship Id="rId1" Type="http://schemas.openxmlformats.org/officeDocument/2006/relationships/themeOverride" Target="../theme/themeOverride5.xm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3.xml"/><Relationship Id="rId1" Type="http://schemas.microsoft.com/office/2011/relationships/chartStyle" Target="style3.xml"/><Relationship Id="rId5" Type="http://schemas.openxmlformats.org/officeDocument/2006/relationships/chartUserShapes" Target="../drawings/drawing2.xml"/><Relationship Id="rId4" Type="http://schemas.openxmlformats.org/officeDocument/2006/relationships/oleObject" Target="NULL" TargetMode="Externa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4.xml"/><Relationship Id="rId1" Type="http://schemas.microsoft.com/office/2011/relationships/chartStyle" Target="style4.xml"/><Relationship Id="rId5" Type="http://schemas.openxmlformats.org/officeDocument/2006/relationships/chartUserShapes" Target="../drawings/drawing3.xml"/><Relationship Id="rId4" Type="http://schemas.openxmlformats.org/officeDocument/2006/relationships/oleObject" Target="NULL" TargetMode="External"/></Relationships>
</file>

<file path=ppt/charts/_rels/chart10.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5.xml"/><Relationship Id="rId1" Type="http://schemas.microsoft.com/office/2011/relationships/chartStyle" Target="style5.xml"/></Relationships>
</file>

<file path=ppt/charts/_rels/chart11.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6.xml"/><Relationship Id="rId1" Type="http://schemas.microsoft.com/office/2011/relationships/chartStyle" Target="style6.xml"/></Relationships>
</file>

<file path=ppt/charts/_rels/chart12.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4.xml"/></Relationships>
</file>

<file path=ppt/charts/_rels/chart13.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5.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NULL" TargetMode="External"/></Relationships>
</file>

<file path=ppt/charts/_rels/chart15.xml.rels><?xml version="1.0" encoding="UTF-8" standalone="yes"?>
<Relationships xmlns="http://schemas.openxmlformats.org/package/2006/relationships"><Relationship Id="rId2" Type="http://schemas.openxmlformats.org/officeDocument/2006/relationships/oleObject" Target="NULL" TargetMode="External"/><Relationship Id="rId1" Type="http://schemas.openxmlformats.org/officeDocument/2006/relationships/themeOverride" Target="../theme/themeOverride9.xml"/></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0.xml"/><Relationship Id="rId1" Type="http://schemas.microsoft.com/office/2011/relationships/chartStyle" Target="style10.xml"/><Relationship Id="rId5" Type="http://schemas.openxmlformats.org/officeDocument/2006/relationships/chartUserShapes" Target="../drawings/drawing6.xml"/><Relationship Id="rId4" Type="http://schemas.openxmlformats.org/officeDocument/2006/relationships/oleObject" Target="NULL" TargetMode="External"/></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NULL" TargetMode="External"/></Relationships>
</file>

<file path=ppt/charts/_rels/chart18.xml.rels><?xml version="1.0" encoding="UTF-8" standalone="yes"?>
<Relationships xmlns="http://schemas.openxmlformats.org/package/2006/relationships"><Relationship Id="rId2" Type="http://schemas.openxmlformats.org/officeDocument/2006/relationships/oleObject" Target="NULL" TargetMode="External"/><Relationship Id="rId1" Type="http://schemas.openxmlformats.org/officeDocument/2006/relationships/themeOverride" Target="../theme/themeOverride12.xml"/></Relationships>
</file>

<file path=ppt/charts/_rels/chart19.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oleObject" Target="NULL" TargetMode="External"/></Relationships>
</file>

<file path=ppt/charts/_rels/chart20.xml.rels><?xml version="1.0" encoding="UTF-8" standalone="yes"?>
<Relationships xmlns="http://schemas.openxmlformats.org/package/2006/relationships"><Relationship Id="rId2" Type="http://schemas.openxmlformats.org/officeDocument/2006/relationships/oleObject" Target="NULL" TargetMode="External"/><Relationship Id="rId1" Type="http://schemas.openxmlformats.org/officeDocument/2006/relationships/themeOverride" Target="../theme/themeOverride14.xml"/></Relationships>
</file>

<file path=ppt/charts/_rels/chart21.xml.rels><?xml version="1.0" encoding="UTF-8" standalone="yes"?>
<Relationships xmlns="http://schemas.openxmlformats.org/package/2006/relationships"><Relationship Id="rId3" Type="http://schemas.openxmlformats.org/officeDocument/2006/relationships/themeOverride" Target="../theme/themeOverride15.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oleObject" Target="NULL" TargetMode="External"/></Relationships>
</file>

<file path=ppt/charts/_rels/chart22.xml.rels><?xml version="1.0" encoding="UTF-8" standalone="yes"?>
<Relationships xmlns="http://schemas.openxmlformats.org/package/2006/relationships"><Relationship Id="rId2" Type="http://schemas.openxmlformats.org/officeDocument/2006/relationships/oleObject" Target="NULL" TargetMode="External"/><Relationship Id="rId1" Type="http://schemas.openxmlformats.org/officeDocument/2006/relationships/themeOverride" Target="../theme/themeOverride16.xml"/></Relationships>
</file>

<file path=ppt/charts/_rels/chart23.xml.rels><?xml version="1.0" encoding="UTF-8" standalone="yes"?>
<Relationships xmlns="http://schemas.openxmlformats.org/package/2006/relationships"><Relationship Id="rId3" Type="http://schemas.openxmlformats.org/officeDocument/2006/relationships/themeOverride" Target="../theme/themeOverride17.xml"/><Relationship Id="rId2" Type="http://schemas.microsoft.com/office/2011/relationships/chartColorStyle" Target="colors14.xml"/><Relationship Id="rId1" Type="http://schemas.microsoft.com/office/2011/relationships/chartStyle" Target="style14.xml"/><Relationship Id="rId5" Type="http://schemas.openxmlformats.org/officeDocument/2006/relationships/chartUserShapes" Target="../drawings/drawing7.xml"/><Relationship Id="rId4" Type="http://schemas.openxmlformats.org/officeDocument/2006/relationships/oleObject" Target="NULL" TargetMode="External"/></Relationships>
</file>

<file path=ppt/charts/_rels/chart24.xml.rels><?xml version="1.0" encoding="UTF-8" standalone="yes"?>
<Relationships xmlns="http://schemas.openxmlformats.org/package/2006/relationships"><Relationship Id="rId3" Type="http://schemas.openxmlformats.org/officeDocument/2006/relationships/themeOverride" Target="../theme/themeOverride18.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oleObject" Target="NULL" TargetMode="External"/></Relationships>
</file>

<file path=ppt/charts/_rels/chart25.xml.rels><?xml version="1.0" encoding="UTF-8" standalone="yes"?>
<Relationships xmlns="http://schemas.openxmlformats.org/package/2006/relationships"><Relationship Id="rId3" Type="http://schemas.openxmlformats.org/officeDocument/2006/relationships/themeOverride" Target="../theme/themeOverride19.xml"/><Relationship Id="rId2" Type="http://schemas.microsoft.com/office/2011/relationships/chartColorStyle" Target="colors16.xml"/><Relationship Id="rId1" Type="http://schemas.microsoft.com/office/2011/relationships/chartStyle" Target="style16.xml"/><Relationship Id="rId5" Type="http://schemas.openxmlformats.org/officeDocument/2006/relationships/chartUserShapes" Target="../drawings/drawing8.xml"/><Relationship Id="rId4" Type="http://schemas.openxmlformats.org/officeDocument/2006/relationships/oleObject" Target="../embeddings/oleObject2.bin"/></Relationships>
</file>

<file path=ppt/charts/_rels/chart26.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7.xml"/><Relationship Id="rId1" Type="http://schemas.microsoft.com/office/2011/relationships/chartStyle" Target="style17.xml"/></Relationships>
</file>

<file path=ppt/charts/_rels/chart27.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8.xml"/><Relationship Id="rId1" Type="http://schemas.microsoft.com/office/2011/relationships/chartStyle" Target="style18.xml"/></Relationships>
</file>

<file path=ppt/charts/_rels/chart28.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9.xml"/><Relationship Id="rId1" Type="http://schemas.microsoft.com/office/2011/relationships/chartStyle" Target="style19.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0.xml"/><Relationship Id="rId1" Type="http://schemas.microsoft.com/office/2011/relationships/chartStyle" Target="style20.xml"/></Relationships>
</file>

<file path=ppt/charts/_rels/chart30.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21.xml"/><Relationship Id="rId1" Type="http://schemas.microsoft.com/office/2011/relationships/chartStyle" Target="style21.xml"/></Relationships>
</file>

<file path=ppt/charts/_rels/chart31.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22.xml"/><Relationship Id="rId1" Type="http://schemas.microsoft.com/office/2011/relationships/chartStyle" Target="style22.xml"/></Relationships>
</file>

<file path=ppt/charts/_rels/chart32.xml.rels><?xml version="1.0" encoding="UTF-8" standalone="yes"?>
<Relationships xmlns="http://schemas.openxmlformats.org/package/2006/relationships"><Relationship Id="rId3" Type="http://schemas.openxmlformats.org/officeDocument/2006/relationships/themeOverride" Target="../theme/themeOverride20.xml"/><Relationship Id="rId2" Type="http://schemas.microsoft.com/office/2011/relationships/chartColorStyle" Target="colors23.xml"/><Relationship Id="rId1" Type="http://schemas.microsoft.com/office/2011/relationships/chartStyle" Target="style23.xml"/><Relationship Id="rId4" Type="http://schemas.openxmlformats.org/officeDocument/2006/relationships/oleObject" Target="../embeddings/oleObject3.bin"/></Relationships>
</file>

<file path=ppt/charts/_rels/chart33.xml.rels><?xml version="1.0" encoding="UTF-8" standalone="yes"?>
<Relationships xmlns="http://schemas.openxmlformats.org/package/2006/relationships"><Relationship Id="rId3" Type="http://schemas.openxmlformats.org/officeDocument/2006/relationships/oleObject" Target="../embeddings/oleObject4.bin"/><Relationship Id="rId2" Type="http://schemas.microsoft.com/office/2011/relationships/chartColorStyle" Target="colors24.xml"/><Relationship Id="rId1" Type="http://schemas.microsoft.com/office/2011/relationships/chartStyle" Target="style24.xml"/></Relationships>
</file>

<file path=ppt/charts/_rels/chart34.xml.rels><?xml version="1.0" encoding="UTF-8" standalone="yes"?>
<Relationships xmlns="http://schemas.openxmlformats.org/package/2006/relationships"><Relationship Id="rId3" Type="http://schemas.openxmlformats.org/officeDocument/2006/relationships/oleObject" Target="../embeddings/oleObject5.bin"/><Relationship Id="rId2" Type="http://schemas.microsoft.com/office/2011/relationships/chartColorStyle" Target="colors25.xml"/><Relationship Id="rId1" Type="http://schemas.microsoft.com/office/2011/relationships/chartStyle" Target="style25.xml"/></Relationships>
</file>

<file path=ppt/charts/_rels/chart35.xml.rels><?xml version="1.0" encoding="UTF-8" standalone="yes"?>
<Relationships xmlns="http://schemas.openxmlformats.org/package/2006/relationships"><Relationship Id="rId3" Type="http://schemas.openxmlformats.org/officeDocument/2006/relationships/chartUserShapes" Target="../drawings/drawing9.xml"/><Relationship Id="rId2" Type="http://schemas.openxmlformats.org/officeDocument/2006/relationships/oleObject" Target="NULL" TargetMode="External"/><Relationship Id="rId1" Type="http://schemas.openxmlformats.org/officeDocument/2006/relationships/themeOverride" Target="../theme/themeOverride2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8089812376455447"/>
          <c:y val="0.13011420863439926"/>
          <c:w val="0.41985512861768015"/>
          <c:h val="0.7735787324230653"/>
        </c:manualLayout>
      </c:layout>
      <c:doughnutChart>
        <c:varyColors val="1"/>
        <c:ser>
          <c:idx val="0"/>
          <c:order val="0"/>
          <c:spPr>
            <a:ln w="12700"/>
          </c:spPr>
          <c:dPt>
            <c:idx val="0"/>
            <c:bubble3D val="0"/>
            <c:spPr>
              <a:solidFill>
                <a:srgbClr val="590A99"/>
              </a:solidFill>
              <a:ln w="12700">
                <a:solidFill>
                  <a:srgbClr val="FFFFFF"/>
                </a:solidFill>
              </a:ln>
              <a:effectLst/>
            </c:spPr>
            <c:extLst>
              <c:ext xmlns:c16="http://schemas.microsoft.com/office/drawing/2014/chart" uri="{C3380CC4-5D6E-409C-BE32-E72D297353CC}">
                <c16:uniqueId val="{00000001-DC8F-4A83-B5AF-E7DBB8147F21}"/>
              </c:ext>
            </c:extLst>
          </c:dPt>
          <c:dPt>
            <c:idx val="1"/>
            <c:bubble3D val="0"/>
            <c:spPr>
              <a:solidFill>
                <a:srgbClr val="9642E8"/>
              </a:solidFill>
              <a:ln w="12700">
                <a:solidFill>
                  <a:srgbClr val="FFFFFF"/>
                </a:solidFill>
              </a:ln>
              <a:effectLst/>
            </c:spPr>
            <c:extLst>
              <c:ext xmlns:c16="http://schemas.microsoft.com/office/drawing/2014/chart" uri="{C3380CC4-5D6E-409C-BE32-E72D297353CC}">
                <c16:uniqueId val="{00000003-DC8F-4A83-B5AF-E7DBB8147F21}"/>
              </c:ext>
            </c:extLst>
          </c:dPt>
          <c:dPt>
            <c:idx val="2"/>
            <c:bubble3D val="0"/>
            <c:spPr>
              <a:solidFill>
                <a:srgbClr val="E05500"/>
              </a:solidFill>
              <a:ln w="12700">
                <a:solidFill>
                  <a:srgbClr val="FFFFFF"/>
                </a:solidFill>
              </a:ln>
              <a:effectLst/>
            </c:spPr>
            <c:extLst>
              <c:ext xmlns:c16="http://schemas.microsoft.com/office/drawing/2014/chart" uri="{C3380CC4-5D6E-409C-BE32-E72D297353CC}">
                <c16:uniqueId val="{00000005-DC8F-4A83-B5AF-E7DBB8147F21}"/>
              </c:ext>
            </c:extLst>
          </c:dPt>
          <c:dPt>
            <c:idx val="3"/>
            <c:bubble3D val="0"/>
            <c:spPr>
              <a:solidFill>
                <a:srgbClr val="E05500"/>
              </a:solidFill>
              <a:ln w="12700">
                <a:solidFill>
                  <a:schemeClr val="lt1"/>
                </a:solidFill>
              </a:ln>
              <a:effectLst/>
            </c:spPr>
            <c:extLst>
              <c:ext xmlns:c16="http://schemas.microsoft.com/office/drawing/2014/chart" uri="{C3380CC4-5D6E-409C-BE32-E72D297353CC}">
                <c16:uniqueId val="{00000007-DC8F-4A83-B5AF-E7DBB8147F21}"/>
              </c:ext>
            </c:extLst>
          </c:dPt>
          <c:dPt>
            <c:idx val="4"/>
            <c:bubble3D val="0"/>
            <c:spPr>
              <a:solidFill>
                <a:srgbClr val="004F4B"/>
              </a:solidFill>
              <a:ln w="12700">
                <a:solidFill>
                  <a:schemeClr val="lt1"/>
                </a:solidFill>
              </a:ln>
              <a:effectLst/>
            </c:spPr>
            <c:extLst>
              <c:ext xmlns:c16="http://schemas.microsoft.com/office/drawing/2014/chart" uri="{C3380CC4-5D6E-409C-BE32-E72D297353CC}">
                <c16:uniqueId val="{00000009-DC8F-4A83-B5AF-E7DBB8147F21}"/>
              </c:ext>
            </c:extLst>
          </c:dPt>
          <c:dPt>
            <c:idx val="5"/>
            <c:bubble3D val="0"/>
            <c:spPr>
              <a:solidFill>
                <a:srgbClr val="FFFFFF">
                  <a:lumMod val="50000"/>
                </a:srgbClr>
              </a:solidFill>
              <a:ln w="12700">
                <a:solidFill>
                  <a:schemeClr val="lt1"/>
                </a:solidFill>
              </a:ln>
              <a:effectLst/>
            </c:spPr>
            <c:extLst>
              <c:ext xmlns:c16="http://schemas.microsoft.com/office/drawing/2014/chart" uri="{C3380CC4-5D6E-409C-BE32-E72D297353CC}">
                <c16:uniqueId val="{0000000B-DC8F-4A83-B5AF-E7DBB8147F21}"/>
              </c:ext>
            </c:extLst>
          </c:dPt>
          <c:dPt>
            <c:idx val="6"/>
            <c:bubble3D val="0"/>
            <c:spPr>
              <a:solidFill>
                <a:srgbClr val="000000"/>
              </a:solidFill>
              <a:ln w="12700">
                <a:solidFill>
                  <a:schemeClr val="lt1"/>
                </a:solidFill>
              </a:ln>
              <a:effectLst/>
            </c:spPr>
            <c:extLst>
              <c:ext xmlns:c16="http://schemas.microsoft.com/office/drawing/2014/chart" uri="{C3380CC4-5D6E-409C-BE32-E72D297353CC}">
                <c16:uniqueId val="{0000000D-DC8F-4A83-B5AF-E7DBB8147F21}"/>
              </c:ext>
            </c:extLst>
          </c:dPt>
          <c:dPt>
            <c:idx val="7"/>
            <c:bubble3D val="0"/>
            <c:spPr>
              <a:solidFill>
                <a:schemeClr val="accent2">
                  <a:lumMod val="60000"/>
                </a:schemeClr>
              </a:solidFill>
              <a:ln w="12700">
                <a:solidFill>
                  <a:schemeClr val="lt1"/>
                </a:solidFill>
              </a:ln>
              <a:effectLst/>
            </c:spPr>
            <c:extLst>
              <c:ext xmlns:c16="http://schemas.microsoft.com/office/drawing/2014/chart" uri="{C3380CC4-5D6E-409C-BE32-E72D297353CC}">
                <c16:uniqueId val="{0000000F-DC8F-4A83-B5AF-E7DBB8147F21}"/>
              </c:ext>
            </c:extLst>
          </c:dPt>
          <c:dPt>
            <c:idx val="8"/>
            <c:bubble3D val="0"/>
            <c:spPr>
              <a:solidFill>
                <a:schemeClr val="accent3">
                  <a:lumMod val="60000"/>
                </a:schemeClr>
              </a:solidFill>
              <a:ln w="12700">
                <a:solidFill>
                  <a:schemeClr val="lt1"/>
                </a:solidFill>
              </a:ln>
              <a:effectLst/>
            </c:spPr>
            <c:extLst>
              <c:ext xmlns:c16="http://schemas.microsoft.com/office/drawing/2014/chart" uri="{C3380CC4-5D6E-409C-BE32-E72D297353CC}">
                <c16:uniqueId val="{00000011-DC8F-4A83-B5AF-E7DBB8147F21}"/>
              </c:ext>
            </c:extLst>
          </c:dPt>
          <c:dLbls>
            <c:dLbl>
              <c:idx val="0"/>
              <c:layout>
                <c:manualLayout>
                  <c:x val="0.12793007948877019"/>
                  <c:y val="4.2875566328838717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DC8F-4A83-B5AF-E7DBB8147F21}"/>
                </c:ext>
              </c:extLst>
            </c:dLbl>
            <c:dLbl>
              <c:idx val="1"/>
              <c:layout>
                <c:manualLayout>
                  <c:x val="-5.8959077530004483E-2"/>
                  <c:y val="0.12321082921943505"/>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DC8F-4A83-B5AF-E7DBB8147F21}"/>
                </c:ext>
              </c:extLst>
            </c:dLbl>
            <c:dLbl>
              <c:idx val="2"/>
              <c:layout>
                <c:manualLayout>
                  <c:x val="-0.14353641157657629"/>
                  <c:y val="0.11122128751758723"/>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ysClr val="windowText" lastClr="000000"/>
                      </a:solidFill>
                      <a:latin typeface="+mn-lt"/>
                      <a:ea typeface="+mn-ea"/>
                      <a:cs typeface="+mn-cs"/>
                    </a:defRPr>
                  </a:pPr>
                  <a:endParaRPr lang="fi-FI"/>
                </a:p>
              </c:txPr>
              <c:showLegendKey val="0"/>
              <c:showVal val="0"/>
              <c:showCatName val="1"/>
              <c:showSerName val="0"/>
              <c:showPercent val="1"/>
              <c:showBubbleSize val="0"/>
              <c:extLst>
                <c:ext xmlns:c15="http://schemas.microsoft.com/office/drawing/2012/chart" uri="{CE6537A1-D6FC-4f65-9D91-7224C49458BB}">
                  <c15:layout>
                    <c:manualLayout>
                      <c:w val="0.27823685091907296"/>
                      <c:h val="0.19369342989384503"/>
                    </c:manualLayout>
                  </c15:layout>
                </c:ext>
                <c:ext xmlns:c16="http://schemas.microsoft.com/office/drawing/2014/chart" uri="{C3380CC4-5D6E-409C-BE32-E72D297353CC}">
                  <c16:uniqueId val="{00000005-DC8F-4A83-B5AF-E7DBB8147F21}"/>
                </c:ext>
              </c:extLst>
            </c:dLbl>
            <c:dLbl>
              <c:idx val="3"/>
              <c:layout>
                <c:manualLayout>
                  <c:x val="-0.11096543588985683"/>
                  <c:y val="-2.8576579442721257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DC8F-4A83-B5AF-E7DBB8147F21}"/>
                </c:ext>
              </c:extLst>
            </c:dLbl>
            <c:dLbl>
              <c:idx val="4"/>
              <c:layout>
                <c:manualLayout>
                  <c:x val="-7.5090467706135325E-2"/>
                  <c:y val="-9.6962450400770617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DC8F-4A83-B5AF-E7DBB8147F21}"/>
                </c:ext>
              </c:extLst>
            </c:dLbl>
            <c:dLbl>
              <c:idx val="5"/>
              <c:layout>
                <c:manualLayout>
                  <c:x val="-4.3389307362434577E-2"/>
                  <c:y val="-0.11904884056238448"/>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B-DC8F-4A83-B5AF-E7DBB8147F21}"/>
                </c:ext>
              </c:extLst>
            </c:dLbl>
            <c:dLbl>
              <c:idx val="6"/>
              <c:layout>
                <c:manualLayout>
                  <c:x val="4.3929389977211922E-2"/>
                  <c:y val="-0.13418849046841658"/>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D-DC8F-4A83-B5AF-E7DBB8147F2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ysClr val="windowText" lastClr="000000"/>
                    </a:solidFill>
                    <a:latin typeface="+mn-lt"/>
                    <a:ea typeface="+mn-ea"/>
                    <a:cs typeface="+mn-cs"/>
                  </a:defRPr>
                </a:pPr>
                <a:endParaRPr lang="fi-FI"/>
              </a:p>
            </c:txPr>
            <c:showLegendKey val="0"/>
            <c:showVal val="0"/>
            <c:showCatName val="1"/>
            <c:showSerName val="0"/>
            <c:showPercent val="1"/>
            <c:showBubbleSize val="0"/>
            <c:showLeaderLines val="0"/>
            <c:extLst>
              <c:ext xmlns:c15="http://schemas.microsoft.com/office/drawing/2012/chart" uri="{CE6537A1-D6FC-4f65-9D91-7224C49458BB}"/>
            </c:extLst>
          </c:dLbls>
          <c:cat>
            <c:strRef>
              <c:f>Markkina!$B$23:$B$29</c:f>
              <c:strCache>
                <c:ptCount val="7"/>
                <c:pt idx="0">
                  <c:v>district heat</c:v>
                </c:pt>
                <c:pt idx="1">
                  <c:v>electricity</c:v>
                </c:pt>
                <c:pt idx="2">
                  <c:v>heat pump, electricity consumption (estimate)</c:v>
                </c:pt>
                <c:pt idx="3">
                  <c:v>heat pump</c:v>
                </c:pt>
                <c:pt idx="4">
                  <c:v>wood</c:v>
                </c:pt>
                <c:pt idx="5">
                  <c:v>fuel oil</c:v>
                </c:pt>
                <c:pt idx="6">
                  <c:v>other</c:v>
                </c:pt>
              </c:strCache>
            </c:strRef>
          </c:cat>
          <c:val>
            <c:numRef>
              <c:f>Markkina!$E$23:$E$29</c:f>
              <c:numCache>
                <c:formatCode>0%</c:formatCode>
                <c:ptCount val="7"/>
                <c:pt idx="0">
                  <c:v>0.46</c:v>
                </c:pt>
                <c:pt idx="1">
                  <c:v>0.16</c:v>
                </c:pt>
                <c:pt idx="2">
                  <c:v>0.08</c:v>
                </c:pt>
                <c:pt idx="3">
                  <c:v>0.14000000000000001</c:v>
                </c:pt>
                <c:pt idx="4">
                  <c:v>0.11</c:v>
                </c:pt>
                <c:pt idx="5">
                  <c:v>0.04</c:v>
                </c:pt>
                <c:pt idx="6">
                  <c:v>0</c:v>
                </c:pt>
              </c:numCache>
            </c:numRef>
          </c:val>
          <c:extLst>
            <c:ext xmlns:c16="http://schemas.microsoft.com/office/drawing/2014/chart" uri="{C3380CC4-5D6E-409C-BE32-E72D297353CC}">
              <c16:uniqueId val="{00000012-DC8F-4A83-B5AF-E7DBB8147F21}"/>
            </c:ext>
          </c:extLst>
        </c:ser>
        <c:dLbls>
          <c:showLegendKey val="0"/>
          <c:showVal val="1"/>
          <c:showCatName val="0"/>
          <c:showSerName val="0"/>
          <c:showPercent val="0"/>
          <c:showBubbleSize val="0"/>
          <c:showLeaderLines val="0"/>
        </c:dLbls>
        <c:firstSliceAng val="0"/>
        <c:holeSize val="60"/>
      </c:doughnutChart>
      <c:spPr>
        <a:noFill/>
        <a:ln>
          <a:noFill/>
        </a:ln>
        <a:effectLst/>
      </c:spPr>
    </c:plotArea>
    <c:plotVisOnly val="1"/>
    <c:dispBlanksAs val="gap"/>
    <c:showDLblsOverMax val="0"/>
  </c:chart>
  <c:spPr>
    <a:noFill/>
    <a:ln>
      <a:noFill/>
    </a:ln>
    <a:effectLst/>
  </c:spPr>
  <c:txPr>
    <a:bodyPr/>
    <a:lstStyle/>
    <a:p>
      <a:pPr>
        <a:defRPr/>
      </a:pPr>
      <a:endParaRPr lang="fi-FI"/>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5226213407049814E-2"/>
          <c:y val="8.0629263034910609E-2"/>
          <c:w val="0.89337154626012083"/>
          <c:h val="0.76845151287066327"/>
        </c:manualLayout>
      </c:layout>
      <c:barChart>
        <c:barDir val="col"/>
        <c:grouping val="clustered"/>
        <c:varyColors val="0"/>
        <c:ser>
          <c:idx val="0"/>
          <c:order val="0"/>
          <c:tx>
            <c:strRef>
              <c:f>Markkina!$B$54</c:f>
              <c:strCache>
                <c:ptCount val="1"/>
                <c:pt idx="0">
                  <c:v>Measured consumption (TWh/a)</c:v>
                </c:pt>
              </c:strCache>
            </c:strRef>
          </c:tx>
          <c:spPr>
            <a:solidFill>
              <a:srgbClr val="E05500"/>
            </a:solidFill>
            <a:ln w="12700">
              <a:solidFill>
                <a:srgbClr val="FFFFFF"/>
              </a:solidFill>
            </a:ln>
            <a:effectLst/>
          </c:spPr>
          <c:invertIfNegative val="0"/>
          <c:cat>
            <c:numRef>
              <c:f>Markkina!$A$55:$A$104</c:f>
              <c:numCache>
                <c:formatCode>General</c:formatCode>
                <c:ptCount val="50"/>
                <c:pt idx="0">
                  <c:v>1976</c:v>
                </c:pt>
                <c:pt idx="1">
                  <c:v>1977</c:v>
                </c:pt>
                <c:pt idx="2">
                  <c:v>1978</c:v>
                </c:pt>
                <c:pt idx="3">
                  <c:v>1979</c:v>
                </c:pt>
                <c:pt idx="4">
                  <c:v>1980</c:v>
                </c:pt>
                <c:pt idx="5">
                  <c:v>1981</c:v>
                </c:pt>
                <c:pt idx="6">
                  <c:v>1982</c:v>
                </c:pt>
                <c:pt idx="7">
                  <c:v>1983</c:v>
                </c:pt>
                <c:pt idx="8">
                  <c:v>1984</c:v>
                </c:pt>
                <c:pt idx="9">
                  <c:v>1985</c:v>
                </c:pt>
                <c:pt idx="10">
                  <c:v>1986</c:v>
                </c:pt>
                <c:pt idx="11">
                  <c:v>1987</c:v>
                </c:pt>
                <c:pt idx="12">
                  <c:v>1988</c:v>
                </c:pt>
                <c:pt idx="13">
                  <c:v>1989</c:v>
                </c:pt>
                <c:pt idx="14">
                  <c:v>1990</c:v>
                </c:pt>
                <c:pt idx="15">
                  <c:v>1991</c:v>
                </c:pt>
                <c:pt idx="16">
                  <c:v>1992</c:v>
                </c:pt>
                <c:pt idx="17">
                  <c:v>1993</c:v>
                </c:pt>
                <c:pt idx="18">
                  <c:v>1994</c:v>
                </c:pt>
                <c:pt idx="19">
                  <c:v>1995</c:v>
                </c:pt>
                <c:pt idx="20">
                  <c:v>1996</c:v>
                </c:pt>
                <c:pt idx="21">
                  <c:v>1997</c:v>
                </c:pt>
                <c:pt idx="22">
                  <c:v>1998</c:v>
                </c:pt>
                <c:pt idx="23">
                  <c:v>1999</c:v>
                </c:pt>
                <c:pt idx="24">
                  <c:v>2000</c:v>
                </c:pt>
                <c:pt idx="25">
                  <c:v>2001</c:v>
                </c:pt>
                <c:pt idx="26">
                  <c:v>2002</c:v>
                </c:pt>
                <c:pt idx="27">
                  <c:v>2003</c:v>
                </c:pt>
                <c:pt idx="28">
                  <c:v>2004</c:v>
                </c:pt>
                <c:pt idx="29">
                  <c:v>2005</c:v>
                </c:pt>
                <c:pt idx="30">
                  <c:v>2006</c:v>
                </c:pt>
                <c:pt idx="31">
                  <c:v>2007</c:v>
                </c:pt>
                <c:pt idx="32">
                  <c:v>2008</c:v>
                </c:pt>
                <c:pt idx="33">
                  <c:v>2009</c:v>
                </c:pt>
                <c:pt idx="34">
                  <c:v>2010</c:v>
                </c:pt>
                <c:pt idx="35">
                  <c:v>2011</c:v>
                </c:pt>
                <c:pt idx="36">
                  <c:v>2012</c:v>
                </c:pt>
                <c:pt idx="37">
                  <c:v>2013</c:v>
                </c:pt>
                <c:pt idx="38">
                  <c:v>2014</c:v>
                </c:pt>
                <c:pt idx="39">
                  <c:v>2015</c:v>
                </c:pt>
                <c:pt idx="40">
                  <c:v>2016</c:v>
                </c:pt>
                <c:pt idx="41">
                  <c:v>2017</c:v>
                </c:pt>
                <c:pt idx="42">
                  <c:v>2018</c:v>
                </c:pt>
                <c:pt idx="43">
                  <c:v>2019</c:v>
                </c:pt>
                <c:pt idx="44">
                  <c:v>2020</c:v>
                </c:pt>
                <c:pt idx="45">
                  <c:v>2021</c:v>
                </c:pt>
                <c:pt idx="46">
                  <c:v>2022</c:v>
                </c:pt>
                <c:pt idx="47">
                  <c:v>2023</c:v>
                </c:pt>
                <c:pt idx="48">
                  <c:v>2024</c:v>
                </c:pt>
                <c:pt idx="49">
                  <c:v>2025</c:v>
                </c:pt>
              </c:numCache>
            </c:numRef>
          </c:cat>
          <c:val>
            <c:numRef>
              <c:f>Markkina!$B$55:$B$104</c:f>
              <c:numCache>
                <c:formatCode>0.000</c:formatCode>
                <c:ptCount val="50"/>
                <c:pt idx="0">
                  <c:v>9.6310000000000002</c:v>
                </c:pt>
                <c:pt idx="1">
                  <c:v>10.417</c:v>
                </c:pt>
                <c:pt idx="2">
                  <c:v>11.836</c:v>
                </c:pt>
                <c:pt idx="3">
                  <c:v>12.196</c:v>
                </c:pt>
                <c:pt idx="4">
                  <c:v>13.304</c:v>
                </c:pt>
                <c:pt idx="5">
                  <c:v>14.252000000000001</c:v>
                </c:pt>
                <c:pt idx="6">
                  <c:v>15.135999999999999</c:v>
                </c:pt>
                <c:pt idx="7">
                  <c:v>16.184000000000001</c:v>
                </c:pt>
                <c:pt idx="8">
                  <c:v>17.465</c:v>
                </c:pt>
                <c:pt idx="9">
                  <c:v>21.651</c:v>
                </c:pt>
                <c:pt idx="10">
                  <c:v>20.995000000000001</c:v>
                </c:pt>
                <c:pt idx="11">
                  <c:v>23.52</c:v>
                </c:pt>
                <c:pt idx="12">
                  <c:v>22.24</c:v>
                </c:pt>
                <c:pt idx="13">
                  <c:v>20.85</c:v>
                </c:pt>
                <c:pt idx="14">
                  <c:v>22.265999999999998</c:v>
                </c:pt>
                <c:pt idx="15">
                  <c:v>23.49</c:v>
                </c:pt>
                <c:pt idx="16">
                  <c:v>23.57</c:v>
                </c:pt>
                <c:pt idx="17">
                  <c:v>24.65</c:v>
                </c:pt>
                <c:pt idx="18">
                  <c:v>25.34</c:v>
                </c:pt>
                <c:pt idx="19">
                  <c:v>24.845700000000001</c:v>
                </c:pt>
                <c:pt idx="20">
                  <c:v>26.667999999999999</c:v>
                </c:pt>
                <c:pt idx="21">
                  <c:v>26.3584</c:v>
                </c:pt>
                <c:pt idx="22">
                  <c:v>27.5242</c:v>
                </c:pt>
                <c:pt idx="23">
                  <c:v>26.9206</c:v>
                </c:pt>
                <c:pt idx="24">
                  <c:v>25.6435</c:v>
                </c:pt>
                <c:pt idx="25">
                  <c:v>28.373899999999999</c:v>
                </c:pt>
                <c:pt idx="26">
                  <c:v>29.610700000000001</c:v>
                </c:pt>
                <c:pt idx="27">
                  <c:v>30.545500000000001</c:v>
                </c:pt>
                <c:pt idx="28">
                  <c:v>29.503</c:v>
                </c:pt>
                <c:pt idx="29">
                  <c:v>29.280999999999999</c:v>
                </c:pt>
                <c:pt idx="30">
                  <c:v>30.1203</c:v>
                </c:pt>
                <c:pt idx="31">
                  <c:v>30.101299999999998</c:v>
                </c:pt>
                <c:pt idx="32">
                  <c:v>29.317499999999999</c:v>
                </c:pt>
                <c:pt idx="33">
                  <c:v>32.413899999999998</c:v>
                </c:pt>
                <c:pt idx="34">
                  <c:v>35.8949</c:v>
                </c:pt>
                <c:pt idx="35">
                  <c:v>31.192399999999999</c:v>
                </c:pt>
                <c:pt idx="36">
                  <c:v>34.0488</c:v>
                </c:pt>
                <c:pt idx="37">
                  <c:v>31.709700000000002</c:v>
                </c:pt>
                <c:pt idx="38">
                  <c:v>31.557099999999998</c:v>
                </c:pt>
                <c:pt idx="39">
                  <c:v>30.043099999999999</c:v>
                </c:pt>
                <c:pt idx="40">
                  <c:v>33.224699999999999</c:v>
                </c:pt>
                <c:pt idx="41">
                  <c:v>33.023499999999999</c:v>
                </c:pt>
                <c:pt idx="42">
                  <c:v>33.453200000000002</c:v>
                </c:pt>
                <c:pt idx="43">
                  <c:v>33.186799999999998</c:v>
                </c:pt>
                <c:pt idx="44">
                  <c:v>30.092700000000001</c:v>
                </c:pt>
                <c:pt idx="45">
                  <c:v>35.310499999999998</c:v>
                </c:pt>
                <c:pt idx="46">
                  <c:v>32.976899999999986</c:v>
                </c:pt>
                <c:pt idx="47">
                  <c:v>33.227400000000003</c:v>
                </c:pt>
                <c:pt idx="48">
                  <c:v>32.728300000000004</c:v>
                </c:pt>
                <c:pt idx="49">
                  <c:v>30.1997</c:v>
                </c:pt>
              </c:numCache>
            </c:numRef>
          </c:val>
          <c:extLst>
            <c:ext xmlns:c16="http://schemas.microsoft.com/office/drawing/2014/chart" uri="{C3380CC4-5D6E-409C-BE32-E72D297353CC}">
              <c16:uniqueId val="{00000000-407D-4E53-9E69-3C60C9FDDB34}"/>
            </c:ext>
          </c:extLst>
        </c:ser>
        <c:dLbls>
          <c:showLegendKey val="0"/>
          <c:showVal val="0"/>
          <c:showCatName val="0"/>
          <c:showSerName val="0"/>
          <c:showPercent val="0"/>
          <c:showBubbleSize val="0"/>
        </c:dLbls>
        <c:gapWidth val="60"/>
        <c:axId val="1922533488"/>
        <c:axId val="2012567552"/>
      </c:barChart>
      <c:lineChart>
        <c:grouping val="standard"/>
        <c:varyColors val="0"/>
        <c:ser>
          <c:idx val="1"/>
          <c:order val="1"/>
          <c:tx>
            <c:strRef>
              <c:f>Markkina!$C$54</c:f>
              <c:strCache>
                <c:ptCount val="1"/>
                <c:pt idx="0">
                  <c:v>Connected heat load (GW)</c:v>
                </c:pt>
              </c:strCache>
            </c:strRef>
          </c:tx>
          <c:spPr>
            <a:ln w="50800" cap="rnd">
              <a:solidFill>
                <a:srgbClr val="590A99"/>
              </a:solidFill>
              <a:round/>
            </a:ln>
            <a:effectLst/>
          </c:spPr>
          <c:marker>
            <c:symbol val="none"/>
          </c:marker>
          <c:cat>
            <c:numRef>
              <c:f>Markkina!$A$55:$A$104</c:f>
              <c:numCache>
                <c:formatCode>General</c:formatCode>
                <c:ptCount val="50"/>
                <c:pt idx="0">
                  <c:v>1976</c:v>
                </c:pt>
                <c:pt idx="1">
                  <c:v>1977</c:v>
                </c:pt>
                <c:pt idx="2">
                  <c:v>1978</c:v>
                </c:pt>
                <c:pt idx="3">
                  <c:v>1979</c:v>
                </c:pt>
                <c:pt idx="4">
                  <c:v>1980</c:v>
                </c:pt>
                <c:pt idx="5">
                  <c:v>1981</c:v>
                </c:pt>
                <c:pt idx="6">
                  <c:v>1982</c:v>
                </c:pt>
                <c:pt idx="7">
                  <c:v>1983</c:v>
                </c:pt>
                <c:pt idx="8">
                  <c:v>1984</c:v>
                </c:pt>
                <c:pt idx="9">
                  <c:v>1985</c:v>
                </c:pt>
                <c:pt idx="10">
                  <c:v>1986</c:v>
                </c:pt>
                <c:pt idx="11">
                  <c:v>1987</c:v>
                </c:pt>
                <c:pt idx="12">
                  <c:v>1988</c:v>
                </c:pt>
                <c:pt idx="13">
                  <c:v>1989</c:v>
                </c:pt>
                <c:pt idx="14">
                  <c:v>1990</c:v>
                </c:pt>
                <c:pt idx="15">
                  <c:v>1991</c:v>
                </c:pt>
                <c:pt idx="16">
                  <c:v>1992</c:v>
                </c:pt>
                <c:pt idx="17">
                  <c:v>1993</c:v>
                </c:pt>
                <c:pt idx="18">
                  <c:v>1994</c:v>
                </c:pt>
                <c:pt idx="19">
                  <c:v>1995</c:v>
                </c:pt>
                <c:pt idx="20">
                  <c:v>1996</c:v>
                </c:pt>
                <c:pt idx="21">
                  <c:v>1997</c:v>
                </c:pt>
                <c:pt idx="22">
                  <c:v>1998</c:v>
                </c:pt>
                <c:pt idx="23">
                  <c:v>1999</c:v>
                </c:pt>
                <c:pt idx="24">
                  <c:v>2000</c:v>
                </c:pt>
                <c:pt idx="25">
                  <c:v>2001</c:v>
                </c:pt>
                <c:pt idx="26">
                  <c:v>2002</c:v>
                </c:pt>
                <c:pt idx="27">
                  <c:v>2003</c:v>
                </c:pt>
                <c:pt idx="28">
                  <c:v>2004</c:v>
                </c:pt>
                <c:pt idx="29">
                  <c:v>2005</c:v>
                </c:pt>
                <c:pt idx="30">
                  <c:v>2006</c:v>
                </c:pt>
                <c:pt idx="31">
                  <c:v>2007</c:v>
                </c:pt>
                <c:pt idx="32">
                  <c:v>2008</c:v>
                </c:pt>
                <c:pt idx="33">
                  <c:v>2009</c:v>
                </c:pt>
                <c:pt idx="34">
                  <c:v>2010</c:v>
                </c:pt>
                <c:pt idx="35">
                  <c:v>2011</c:v>
                </c:pt>
                <c:pt idx="36">
                  <c:v>2012</c:v>
                </c:pt>
                <c:pt idx="37">
                  <c:v>2013</c:v>
                </c:pt>
                <c:pt idx="38">
                  <c:v>2014</c:v>
                </c:pt>
                <c:pt idx="39">
                  <c:v>2015</c:v>
                </c:pt>
                <c:pt idx="40">
                  <c:v>2016</c:v>
                </c:pt>
                <c:pt idx="41">
                  <c:v>2017</c:v>
                </c:pt>
                <c:pt idx="42">
                  <c:v>2018</c:v>
                </c:pt>
                <c:pt idx="43">
                  <c:v>2019</c:v>
                </c:pt>
                <c:pt idx="44">
                  <c:v>2020</c:v>
                </c:pt>
                <c:pt idx="45">
                  <c:v>2021</c:v>
                </c:pt>
                <c:pt idx="46">
                  <c:v>2022</c:v>
                </c:pt>
                <c:pt idx="47">
                  <c:v>2023</c:v>
                </c:pt>
                <c:pt idx="48">
                  <c:v>2024</c:v>
                </c:pt>
                <c:pt idx="49">
                  <c:v>2025</c:v>
                </c:pt>
              </c:numCache>
            </c:numRef>
          </c:cat>
          <c:val>
            <c:numRef>
              <c:f>Markkina!$C$55:$C$104</c:f>
              <c:numCache>
                <c:formatCode>0.000</c:formatCode>
                <c:ptCount val="50"/>
                <c:pt idx="0">
                  <c:v>4.25</c:v>
                </c:pt>
                <c:pt idx="1">
                  <c:v>4.7850000000000001</c:v>
                </c:pt>
                <c:pt idx="2">
                  <c:v>5.28</c:v>
                </c:pt>
                <c:pt idx="3">
                  <c:v>5.819</c:v>
                </c:pt>
                <c:pt idx="4">
                  <c:v>6.5469999999999997</c:v>
                </c:pt>
                <c:pt idx="5">
                  <c:v>7.3760000000000003</c:v>
                </c:pt>
                <c:pt idx="6">
                  <c:v>8.1140000000000008</c:v>
                </c:pt>
                <c:pt idx="7">
                  <c:v>8.8420000000000005</c:v>
                </c:pt>
                <c:pt idx="8">
                  <c:v>9.5</c:v>
                </c:pt>
                <c:pt idx="9">
                  <c:v>10.067</c:v>
                </c:pt>
                <c:pt idx="10">
                  <c:v>10.454000000000001</c:v>
                </c:pt>
                <c:pt idx="11">
                  <c:v>10.85</c:v>
                </c:pt>
                <c:pt idx="12">
                  <c:v>11.35</c:v>
                </c:pt>
                <c:pt idx="13">
                  <c:v>11.6</c:v>
                </c:pt>
                <c:pt idx="14">
                  <c:v>12.025</c:v>
                </c:pt>
                <c:pt idx="15">
                  <c:v>12.29</c:v>
                </c:pt>
                <c:pt idx="16">
                  <c:v>12.47</c:v>
                </c:pt>
                <c:pt idx="17">
                  <c:v>12.47</c:v>
                </c:pt>
                <c:pt idx="18">
                  <c:v>12.72</c:v>
                </c:pt>
                <c:pt idx="19">
                  <c:v>12.806100000000001</c:v>
                </c:pt>
                <c:pt idx="20">
                  <c:v>12.9709</c:v>
                </c:pt>
                <c:pt idx="21">
                  <c:v>13.2798</c:v>
                </c:pt>
                <c:pt idx="22">
                  <c:v>13.598699999999999</c:v>
                </c:pt>
                <c:pt idx="23">
                  <c:v>13.821099999999999</c:v>
                </c:pt>
                <c:pt idx="24">
                  <c:v>14.156499999999999</c:v>
                </c:pt>
                <c:pt idx="25">
                  <c:v>14.6058</c:v>
                </c:pt>
                <c:pt idx="26">
                  <c:v>14.91</c:v>
                </c:pt>
                <c:pt idx="27">
                  <c:v>15.331899999999999</c:v>
                </c:pt>
                <c:pt idx="28">
                  <c:v>15.395300000000001</c:v>
                </c:pt>
                <c:pt idx="29">
                  <c:v>15.551500000000001</c:v>
                </c:pt>
                <c:pt idx="30">
                  <c:v>15.9727</c:v>
                </c:pt>
                <c:pt idx="31">
                  <c:v>16.373100000000001</c:v>
                </c:pt>
                <c:pt idx="32">
                  <c:v>16.646599999999999</c:v>
                </c:pt>
                <c:pt idx="33">
                  <c:v>17.178000000000001</c:v>
                </c:pt>
                <c:pt idx="34">
                  <c:v>17.798400000000001</c:v>
                </c:pt>
                <c:pt idx="35">
                  <c:v>18.213299999999997</c:v>
                </c:pt>
                <c:pt idx="36">
                  <c:v>18.457999999999998</c:v>
                </c:pt>
                <c:pt idx="37">
                  <c:v>18.568000000000001</c:v>
                </c:pt>
                <c:pt idx="38">
                  <c:v>18.628299999999999</c:v>
                </c:pt>
                <c:pt idx="39">
                  <c:v>18.861699999999999</c:v>
                </c:pt>
                <c:pt idx="40">
                  <c:v>18.890799999999999</c:v>
                </c:pt>
                <c:pt idx="41">
                  <c:v>19.064</c:v>
                </c:pt>
                <c:pt idx="42">
                  <c:v>19.034600000000001</c:v>
                </c:pt>
                <c:pt idx="43">
                  <c:v>19.0914</c:v>
                </c:pt>
                <c:pt idx="44">
                  <c:v>19.187900000000003</c:v>
                </c:pt>
                <c:pt idx="45">
                  <c:v>19.200400000000005</c:v>
                </c:pt>
                <c:pt idx="46">
                  <c:v>19.354800000000012</c:v>
                </c:pt>
                <c:pt idx="47">
                  <c:v>19.488600000000005</c:v>
                </c:pt>
                <c:pt idx="48">
                  <c:v>20.122000000000018</c:v>
                </c:pt>
                <c:pt idx="49">
                  <c:v>19.824175</c:v>
                </c:pt>
              </c:numCache>
            </c:numRef>
          </c:val>
          <c:smooth val="0"/>
          <c:extLst>
            <c:ext xmlns:c16="http://schemas.microsoft.com/office/drawing/2014/chart" uri="{C3380CC4-5D6E-409C-BE32-E72D297353CC}">
              <c16:uniqueId val="{00000001-407D-4E53-9E69-3C60C9FDDB34}"/>
            </c:ext>
          </c:extLst>
        </c:ser>
        <c:dLbls>
          <c:showLegendKey val="0"/>
          <c:showVal val="0"/>
          <c:showCatName val="0"/>
          <c:showSerName val="0"/>
          <c:showPercent val="0"/>
          <c:showBubbleSize val="0"/>
        </c:dLbls>
        <c:marker val="1"/>
        <c:smooth val="0"/>
        <c:axId val="853161960"/>
        <c:axId val="853165240"/>
      </c:lineChart>
      <c:catAx>
        <c:axId val="1922533488"/>
        <c:scaling>
          <c:orientation val="minMax"/>
        </c:scaling>
        <c:delete val="0"/>
        <c:axPos val="b"/>
        <c:numFmt formatCode="@" sourceLinked="0"/>
        <c:majorTickMark val="out"/>
        <c:minorTickMark val="none"/>
        <c:tickLblPos val="nextTo"/>
        <c:spPr>
          <a:noFill/>
          <a:ln w="9525" cap="flat" cmpd="sng" algn="ctr">
            <a:solidFill>
              <a:srgbClr val="000000">
                <a:lumMod val="75000"/>
                <a:lumOff val="25000"/>
              </a:srgbClr>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fi-FI"/>
          </a:p>
        </c:txPr>
        <c:crossAx val="2012567552"/>
        <c:crosses val="autoZero"/>
        <c:auto val="0"/>
        <c:lblAlgn val="ctr"/>
        <c:lblOffset val="100"/>
        <c:tickLblSkip val="4"/>
        <c:tickMarkSkip val="2"/>
        <c:noMultiLvlLbl val="0"/>
      </c:catAx>
      <c:valAx>
        <c:axId val="2012567552"/>
        <c:scaling>
          <c:orientation val="minMax"/>
        </c:scaling>
        <c:delete val="0"/>
        <c:axPos val="l"/>
        <c:majorGridlines>
          <c:spPr>
            <a:ln w="6350" cap="flat" cmpd="sng" algn="ctr">
              <a:solidFill>
                <a:schemeClr val="bg1">
                  <a:lumMod val="85000"/>
                </a:schemeClr>
              </a:solidFill>
              <a:round/>
            </a:ln>
            <a:effectLst/>
          </c:spPr>
        </c:majorGridlines>
        <c:title>
          <c:tx>
            <c:rich>
              <a:bodyPr rot="0" spcFirstLastPara="1" vertOverflow="ellipsis" wrap="square" anchor="t" anchorCtr="0"/>
              <a:lstStyle/>
              <a:p>
                <a:pPr>
                  <a:defRPr sz="1330" b="1" i="0" u="none" strike="noStrike" kern="1200" baseline="0">
                    <a:solidFill>
                      <a:schemeClr val="tx1"/>
                    </a:solidFill>
                    <a:latin typeface="+mn-lt"/>
                    <a:ea typeface="+mn-ea"/>
                    <a:cs typeface="+mn-cs"/>
                  </a:defRPr>
                </a:pPr>
                <a:r>
                  <a:rPr lang="fi-FI" sz="1400" b="1">
                    <a:solidFill>
                      <a:schemeClr val="tx1"/>
                    </a:solidFill>
                    <a:latin typeface="Aptos" panose="020B0004020202020204" pitchFamily="34" charset="0"/>
                  </a:rPr>
                  <a:t>TWh/a</a:t>
                </a:r>
              </a:p>
            </c:rich>
          </c:tx>
          <c:layout>
            <c:manualLayout>
              <c:xMode val="edge"/>
              <c:yMode val="edge"/>
              <c:x val="3.2143348151920971E-2"/>
              <c:y val="1.4295378064529662E-2"/>
            </c:manualLayout>
          </c:layout>
          <c:overlay val="0"/>
          <c:spPr>
            <a:noFill/>
            <a:ln>
              <a:noFill/>
            </a:ln>
            <a:effectLst>
              <a:outerShdw blurRad="50800" dist="12700" dir="5400000" algn="ctr" rotWithShape="0">
                <a:srgbClr val="000000">
                  <a:alpha val="0"/>
                </a:srgbClr>
              </a:outerShdw>
            </a:effectLst>
          </c:spPr>
          <c:txPr>
            <a:bodyPr rot="0" spcFirstLastPara="1" vertOverflow="ellipsis" wrap="square" anchor="t" anchorCtr="0"/>
            <a:lstStyle/>
            <a:p>
              <a:pPr>
                <a:defRPr sz="1330" b="1" i="0" u="none" strike="noStrike" kern="1200" baseline="0">
                  <a:solidFill>
                    <a:schemeClr val="tx1"/>
                  </a:solidFill>
                  <a:latin typeface="+mn-lt"/>
                  <a:ea typeface="+mn-ea"/>
                  <a:cs typeface="+mn-cs"/>
                </a:defRPr>
              </a:pPr>
              <a:endParaRPr lang="fi-FI"/>
            </a:p>
          </c:txPr>
        </c:title>
        <c:numFmt formatCode="General" sourceLinked="0"/>
        <c:majorTickMark val="out"/>
        <c:minorTickMark val="none"/>
        <c:tickLblPos val="nextTo"/>
        <c:spPr>
          <a:noFill/>
          <a:ln>
            <a:solidFill>
              <a:srgbClr val="000000">
                <a:lumMod val="65000"/>
                <a:lumOff val="35000"/>
              </a:srgbClr>
            </a:solid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fi-FI"/>
          </a:p>
        </c:txPr>
        <c:crossAx val="1922533488"/>
        <c:crosses val="autoZero"/>
        <c:crossBetween val="midCat"/>
      </c:valAx>
      <c:valAx>
        <c:axId val="853165240"/>
        <c:scaling>
          <c:orientation val="minMax"/>
          <c:max val="35"/>
        </c:scaling>
        <c:delete val="0"/>
        <c:axPos val="r"/>
        <c:title>
          <c:tx>
            <c:rich>
              <a:bodyPr rot="0" spcFirstLastPara="1" vertOverflow="ellipsis" wrap="square" anchor="ctr" anchorCtr="1"/>
              <a:lstStyle/>
              <a:p>
                <a:pPr>
                  <a:defRPr sz="1330" b="1" i="0" u="none" strike="noStrike" kern="1200" baseline="0">
                    <a:solidFill>
                      <a:sysClr val="windowText" lastClr="000000"/>
                    </a:solidFill>
                    <a:latin typeface="+mn-lt"/>
                    <a:ea typeface="+mn-ea"/>
                    <a:cs typeface="+mn-cs"/>
                  </a:defRPr>
                </a:pPr>
                <a:r>
                  <a:rPr lang="fi-FI" sz="1400" b="1">
                    <a:solidFill>
                      <a:sysClr val="windowText" lastClr="000000"/>
                    </a:solidFill>
                  </a:rPr>
                  <a:t>GW</a:t>
                </a:r>
              </a:p>
            </c:rich>
          </c:tx>
          <c:layout>
            <c:manualLayout>
              <c:xMode val="edge"/>
              <c:yMode val="edge"/>
              <c:x val="0.92770656059289114"/>
              <c:y val="1.713710109926676E-2"/>
            </c:manualLayout>
          </c:layout>
          <c:overlay val="0"/>
          <c:spPr>
            <a:noFill/>
            <a:ln>
              <a:noFill/>
            </a:ln>
            <a:effectLst/>
          </c:spPr>
          <c:txPr>
            <a:bodyPr rot="0" spcFirstLastPara="1" vertOverflow="ellipsis" wrap="square" anchor="ctr" anchorCtr="1"/>
            <a:lstStyle/>
            <a:p>
              <a:pPr>
                <a:defRPr sz="1330" b="1" i="0" u="none" strike="noStrike" kern="1200" baseline="0">
                  <a:solidFill>
                    <a:sysClr val="windowText" lastClr="000000"/>
                  </a:solidFill>
                  <a:latin typeface="+mn-lt"/>
                  <a:ea typeface="+mn-ea"/>
                  <a:cs typeface="+mn-cs"/>
                </a:defRPr>
              </a:pPr>
              <a:endParaRPr lang="fi-FI"/>
            </a:p>
          </c:txPr>
        </c:title>
        <c:numFmt formatCode="0" sourceLinked="0"/>
        <c:majorTickMark val="out"/>
        <c:minorTickMark val="none"/>
        <c:tickLblPos val="nextTo"/>
        <c:spPr>
          <a:solidFill>
            <a:srgbClr val="FFFFFF"/>
          </a:solidFill>
          <a:ln>
            <a:solidFill>
              <a:srgbClr val="000000">
                <a:lumMod val="65000"/>
                <a:lumOff val="35000"/>
              </a:srgbClr>
            </a:solid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fi-FI"/>
          </a:p>
        </c:txPr>
        <c:crossAx val="853161960"/>
        <c:crosses val="max"/>
        <c:crossBetween val="between"/>
      </c:valAx>
      <c:catAx>
        <c:axId val="853161960"/>
        <c:scaling>
          <c:orientation val="minMax"/>
        </c:scaling>
        <c:delete val="1"/>
        <c:axPos val="b"/>
        <c:numFmt formatCode="General" sourceLinked="1"/>
        <c:majorTickMark val="out"/>
        <c:minorTickMark val="none"/>
        <c:tickLblPos val="nextTo"/>
        <c:crossAx val="853165240"/>
        <c:crosses val="autoZero"/>
        <c:auto val="0"/>
        <c:lblAlgn val="ctr"/>
        <c:lblOffset val="100"/>
        <c:noMultiLvlLbl val="0"/>
      </c:catAx>
      <c:spPr>
        <a:solidFill>
          <a:srgbClr val="FFFFFF"/>
        </a:solidFill>
        <a:ln>
          <a:noFill/>
        </a:ln>
        <a:effectLst/>
      </c:spPr>
    </c:plotArea>
    <c:legend>
      <c:legendPos val="b"/>
      <c:layout>
        <c:manualLayout>
          <c:xMode val="edge"/>
          <c:yMode val="edge"/>
          <c:x val="9.7543753652978529E-2"/>
          <c:y val="0.93296070857052305"/>
          <c:w val="0.80491249269404297"/>
          <c:h val="6.7039291429476913E-2"/>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fi-FI"/>
        </a:p>
      </c:txPr>
    </c:legend>
    <c:plotVisOnly val="1"/>
    <c:dispBlanksAs val="gap"/>
    <c:showDLblsOverMax val="0"/>
  </c:chart>
  <c:spPr>
    <a:noFill/>
    <a:ln w="9525" cap="flat" cmpd="sng" algn="ctr">
      <a:noFill/>
      <a:round/>
    </a:ln>
    <a:effectLst/>
  </c:spPr>
  <c:txPr>
    <a:bodyPr/>
    <a:lstStyle/>
    <a:p>
      <a:pPr>
        <a:defRPr/>
      </a:pPr>
      <a:endParaRPr lang="fi-FI"/>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24999999999999E-2"/>
          <c:y val="8.2038789334959686E-2"/>
          <c:w val="0.89687499999999998"/>
          <c:h val="0.77412195645504689"/>
        </c:manualLayout>
      </c:layout>
      <c:barChart>
        <c:barDir val="col"/>
        <c:grouping val="clustered"/>
        <c:varyColors val="0"/>
        <c:ser>
          <c:idx val="1"/>
          <c:order val="1"/>
          <c:tx>
            <c:v>Measured consumption (TWh)</c:v>
          </c:tx>
          <c:spPr>
            <a:solidFill>
              <a:schemeClr val="accent5"/>
            </a:solidFill>
          </c:spPr>
          <c:invertIfNegative val="0"/>
          <c:cat>
            <c:numRef>
              <c:f>'Taul1_vanha vertailukausi'!$A$7:$A$62</c:f>
              <c:numCache>
                <c:formatCode>0\ \ _ </c:formatCode>
                <c:ptCount val="56"/>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pt idx="49">
                  <c:v>2019</c:v>
                </c:pt>
                <c:pt idx="50">
                  <c:v>2020</c:v>
                </c:pt>
                <c:pt idx="51">
                  <c:v>2021</c:v>
                </c:pt>
                <c:pt idx="52">
                  <c:v>2022</c:v>
                </c:pt>
                <c:pt idx="53">
                  <c:v>2023</c:v>
                </c:pt>
              </c:numCache>
            </c:numRef>
          </c:cat>
          <c:val>
            <c:numRef>
              <c:f>'Taul1 Mikko'!$B$7:$B$62</c:f>
              <c:numCache>
                <c:formatCode>0.0\ \ _ \ _ \ _ </c:formatCode>
                <c:ptCount val="56"/>
                <c:pt idx="0">
                  <c:v>4.5999999999999996</c:v>
                </c:pt>
                <c:pt idx="1">
                  <c:v>5.2</c:v>
                </c:pt>
                <c:pt idx="2">
                  <c:v>5.9</c:v>
                </c:pt>
                <c:pt idx="3">
                  <c:v>7</c:v>
                </c:pt>
                <c:pt idx="4">
                  <c:v>6.5648</c:v>
                </c:pt>
                <c:pt idx="5">
                  <c:v>7.6852</c:v>
                </c:pt>
                <c:pt idx="6">
                  <c:v>9.8469999999999995</c:v>
                </c:pt>
                <c:pt idx="7">
                  <c:v>10.217499999999999</c:v>
                </c:pt>
                <c:pt idx="8">
                  <c:v>11.835900000000001</c:v>
                </c:pt>
                <c:pt idx="9">
                  <c:v>12.196400000000001</c:v>
                </c:pt>
                <c:pt idx="10">
                  <c:v>13.304399999999999</c:v>
                </c:pt>
                <c:pt idx="11">
                  <c:v>14.2522</c:v>
                </c:pt>
                <c:pt idx="12">
                  <c:v>15.135899999999999</c:v>
                </c:pt>
                <c:pt idx="13">
                  <c:v>16.1844</c:v>
                </c:pt>
                <c:pt idx="14">
                  <c:v>17.4651</c:v>
                </c:pt>
                <c:pt idx="15">
                  <c:v>21.651199999999999</c:v>
                </c:pt>
                <c:pt idx="16">
                  <c:v>20.994800000000001</c:v>
                </c:pt>
                <c:pt idx="17">
                  <c:v>23.6066</c:v>
                </c:pt>
                <c:pt idx="18">
                  <c:v>22.2379</c:v>
                </c:pt>
                <c:pt idx="19">
                  <c:v>20.8521</c:v>
                </c:pt>
                <c:pt idx="20">
                  <c:v>22.266400000000001</c:v>
                </c:pt>
                <c:pt idx="21">
                  <c:v>23.4924</c:v>
                </c:pt>
                <c:pt idx="22">
                  <c:v>23.585899999999999</c:v>
                </c:pt>
                <c:pt idx="23">
                  <c:v>24.645</c:v>
                </c:pt>
                <c:pt idx="24">
                  <c:v>25.3383</c:v>
                </c:pt>
                <c:pt idx="25">
                  <c:v>24.845700000000001</c:v>
                </c:pt>
                <c:pt idx="26">
                  <c:v>26.667999999999999</c:v>
                </c:pt>
                <c:pt idx="27">
                  <c:v>26.3584</c:v>
                </c:pt>
                <c:pt idx="28">
                  <c:v>27.5136</c:v>
                </c:pt>
                <c:pt idx="29">
                  <c:v>26.9206</c:v>
                </c:pt>
                <c:pt idx="30">
                  <c:v>25.6435</c:v>
                </c:pt>
                <c:pt idx="31">
                  <c:v>28.373899999999999</c:v>
                </c:pt>
                <c:pt idx="32">
                  <c:v>29.610700000000001</c:v>
                </c:pt>
                <c:pt idx="33">
                  <c:v>30.545500000000001</c:v>
                </c:pt>
                <c:pt idx="34">
                  <c:v>29.503</c:v>
                </c:pt>
                <c:pt idx="35">
                  <c:v>29.280999999999999</c:v>
                </c:pt>
                <c:pt idx="36">
                  <c:v>30.1203</c:v>
                </c:pt>
                <c:pt idx="37">
                  <c:v>30.101299999999998</c:v>
                </c:pt>
                <c:pt idx="38">
                  <c:v>29.317499999999999</c:v>
                </c:pt>
                <c:pt idx="39">
                  <c:v>32.415599999999998</c:v>
                </c:pt>
                <c:pt idx="40">
                  <c:v>35.8949</c:v>
                </c:pt>
                <c:pt idx="41">
                  <c:v>31.192399999999999</c:v>
                </c:pt>
                <c:pt idx="42">
                  <c:v>34.0488</c:v>
                </c:pt>
                <c:pt idx="43">
                  <c:v>31.709700000000002</c:v>
                </c:pt>
                <c:pt idx="44">
                  <c:v>31.557099999999998</c:v>
                </c:pt>
                <c:pt idx="45">
                  <c:v>30.043099999999999</c:v>
                </c:pt>
                <c:pt idx="46">
                  <c:v>33.224699999999999</c:v>
                </c:pt>
                <c:pt idx="47">
                  <c:v>33.136200000000002</c:v>
                </c:pt>
                <c:pt idx="48">
                  <c:v>33.453200000000002</c:v>
                </c:pt>
                <c:pt idx="49">
                  <c:v>33.186799999999998</c:v>
                </c:pt>
                <c:pt idx="50">
                  <c:v>30.097300000000001</c:v>
                </c:pt>
                <c:pt idx="51">
                  <c:v>35.299800000000005</c:v>
                </c:pt>
                <c:pt idx="52">
                  <c:v>32.976899999999986</c:v>
                </c:pt>
                <c:pt idx="53">
                  <c:v>33.227399999999996</c:v>
                </c:pt>
                <c:pt idx="54">
                  <c:v>32.73589999999998</c:v>
                </c:pt>
                <c:pt idx="55">
                  <c:v>30.191099999999999</c:v>
                </c:pt>
              </c:numCache>
            </c:numRef>
          </c:val>
          <c:extLst>
            <c:ext xmlns:c16="http://schemas.microsoft.com/office/drawing/2014/chart" uri="{C3380CC4-5D6E-409C-BE32-E72D297353CC}">
              <c16:uniqueId val="{00000000-45F3-4BD3-9A72-6B9401E7488C}"/>
            </c:ext>
          </c:extLst>
        </c:ser>
        <c:dLbls>
          <c:showLegendKey val="0"/>
          <c:showVal val="0"/>
          <c:showCatName val="0"/>
          <c:showSerName val="0"/>
          <c:showPercent val="0"/>
          <c:showBubbleSize val="0"/>
        </c:dLbls>
        <c:gapWidth val="40"/>
        <c:axId val="113216896"/>
        <c:axId val="113226880"/>
      </c:barChart>
      <c:lineChart>
        <c:grouping val="standard"/>
        <c:varyColors val="0"/>
        <c:ser>
          <c:idx val="0"/>
          <c:order val="0"/>
          <c:tx>
            <c:v>Temperature corrected consumption (TWh)</c:v>
          </c:tx>
          <c:spPr>
            <a:ln w="38100">
              <a:solidFill>
                <a:schemeClr val="tx2"/>
              </a:solidFill>
              <a:prstDash val="solid"/>
            </a:ln>
            <a:effectLst/>
          </c:spPr>
          <c:marker>
            <c:symbol val="none"/>
          </c:marker>
          <c:cat>
            <c:numRef>
              <c:f>'Taul1_vanha vertailukausi'!$A$7:$A$62</c:f>
              <c:numCache>
                <c:formatCode>0\ \ _ </c:formatCode>
                <c:ptCount val="56"/>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pt idx="49">
                  <c:v>2019</c:v>
                </c:pt>
                <c:pt idx="50">
                  <c:v>2020</c:v>
                </c:pt>
                <c:pt idx="51">
                  <c:v>2021</c:v>
                </c:pt>
                <c:pt idx="52">
                  <c:v>2022</c:v>
                </c:pt>
                <c:pt idx="53">
                  <c:v>2023</c:v>
                </c:pt>
              </c:numCache>
            </c:numRef>
          </c:cat>
          <c:val>
            <c:numRef>
              <c:f>'Taul1 Mikko'!$X$7:$X$62</c:f>
              <c:numCache>
                <c:formatCode>#,##0</c:formatCode>
                <c:ptCount val="56"/>
                <c:pt idx="0">
                  <c:v>4.8241363459643418</c:v>
                </c:pt>
                <c:pt idx="1">
                  <c:v>5.2504560983569357</c:v>
                </c:pt>
                <c:pt idx="2">
                  <c:v>6.1163632427858685</c:v>
                </c:pt>
                <c:pt idx="3">
                  <c:v>6.6982390612843998</c:v>
                </c:pt>
                <c:pt idx="4">
                  <c:v>7.3965579028237913</c:v>
                </c:pt>
                <c:pt idx="5">
                  <c:v>8.1496790926681442</c:v>
                </c:pt>
                <c:pt idx="6">
                  <c:v>9.1700652104706233</c:v>
                </c:pt>
                <c:pt idx="7">
                  <c:v>10.156107583418764</c:v>
                </c:pt>
                <c:pt idx="8">
                  <c:v>11.067753564394692</c:v>
                </c:pt>
                <c:pt idx="9">
                  <c:v>12.075099429631402</c:v>
                </c:pt>
                <c:pt idx="10">
                  <c:v>13.034567920108488</c:v>
                </c:pt>
                <c:pt idx="11">
                  <c:v>14.116125989150964</c:v>
                </c:pt>
                <c:pt idx="12">
                  <c:v>15.337719299671249</c:v>
                </c:pt>
                <c:pt idx="13">
                  <c:v>16.697200882042406</c:v>
                </c:pt>
                <c:pt idx="14">
                  <c:v>18.29609936039596</c:v>
                </c:pt>
                <c:pt idx="15">
                  <c:v>19.695944772264358</c:v>
                </c:pt>
                <c:pt idx="16">
                  <c:v>20.951253174330514</c:v>
                </c:pt>
                <c:pt idx="17">
                  <c:v>21.870272027318567</c:v>
                </c:pt>
                <c:pt idx="18">
                  <c:v>22.479224634888883</c:v>
                </c:pt>
                <c:pt idx="19">
                  <c:v>23.042218800690843</c:v>
                </c:pt>
                <c:pt idx="20">
                  <c:v>23.530615841552123</c:v>
                </c:pt>
                <c:pt idx="21">
                  <c:v>24.221845906093943</c:v>
                </c:pt>
                <c:pt idx="22">
                  <c:v>24.710085777538158</c:v>
                </c:pt>
                <c:pt idx="23">
                  <c:v>25.15010438364391</c:v>
                </c:pt>
                <c:pt idx="24">
                  <c:v>25.469451353160036</c:v>
                </c:pt>
                <c:pt idx="25" formatCode="#\ ##0.0">
                  <c:v>25.691814357698416</c:v>
                </c:pt>
                <c:pt idx="26" formatCode="#\ ##0.0">
                  <c:v>25.878331893752122</c:v>
                </c:pt>
                <c:pt idx="27" formatCode="#\ ##0.0">
                  <c:v>26.525147978051447</c:v>
                </c:pt>
                <c:pt idx="28" formatCode="#\ ##0.0">
                  <c:v>27.139116879145561</c:v>
                </c:pt>
                <c:pt idx="29" formatCode="#\ ##0.0">
                  <c:v>28.122109783788016</c:v>
                </c:pt>
                <c:pt idx="30" formatCode="#\ ##0.0">
                  <c:v>28.486034117197807</c:v>
                </c:pt>
                <c:pt idx="31" formatCode="#\ ##0.0">
                  <c:v>29.021570370813745</c:v>
                </c:pt>
                <c:pt idx="32" formatCode="#\ ##0.0">
                  <c:v>29.596747860609643</c:v>
                </c:pt>
                <c:pt idx="33" formatCode="#\ ##0.0">
                  <c:v>29.975016632705817</c:v>
                </c:pt>
                <c:pt idx="34" formatCode="#\ ##0.0">
                  <c:v>30.277505286268422</c:v>
                </c:pt>
                <c:pt idx="35" formatCode="#\ ##0.0">
                  <c:v>30.299730991424781</c:v>
                </c:pt>
                <c:pt idx="36" formatCode="#\ ##0.0">
                  <c:v>30.85593127318241</c:v>
                </c:pt>
                <c:pt idx="37" formatCode="#\ ##0.0">
                  <c:v>31.356842067308595</c:v>
                </c:pt>
                <c:pt idx="38" formatCode="#\ ##0.0">
                  <c:v>31.717710492649871</c:v>
                </c:pt>
                <c:pt idx="39" formatCode="#\ ##0.0">
                  <c:v>31.875002389518233</c:v>
                </c:pt>
                <c:pt idx="40" formatCode="#\ ##0.0">
                  <c:v>32.209528045303756</c:v>
                </c:pt>
                <c:pt idx="41" formatCode="#\ ##0.0">
                  <c:v>32.486431747982401</c:v>
                </c:pt>
                <c:pt idx="42" formatCode="#\ ##0.0">
                  <c:v>32.781681059616609</c:v>
                </c:pt>
                <c:pt idx="43" formatCode="#\ ##0.0">
                  <c:v>32.845773008862061</c:v>
                </c:pt>
                <c:pt idx="44" formatCode="#\ ##0.0">
                  <c:v>33.177169472395185</c:v>
                </c:pt>
                <c:pt idx="45" formatCode="#\ ##0.0">
                  <c:v>33.526305882811762</c:v>
                </c:pt>
                <c:pt idx="46" formatCode="#\ ##0.0">
                  <c:v>33.767608239498664</c:v>
                </c:pt>
                <c:pt idx="47" formatCode="#\ ##0.0">
                  <c:v>33.888272775799308</c:v>
                </c:pt>
                <c:pt idx="48" formatCode="#\ ##0.0">
                  <c:v>34.099088739876812</c:v>
                </c:pt>
                <c:pt idx="49" formatCode="#\ ##0.0">
                  <c:v>34.315887151142697</c:v>
                </c:pt>
                <c:pt idx="50" formatCode="#\ ##0.0">
                  <c:v>34.338848497237741</c:v>
                </c:pt>
                <c:pt idx="51" formatCode="#\ ##0.0">
                  <c:v>34.067721996679026</c:v>
                </c:pt>
                <c:pt idx="52" formatCode="#\ ##0.0">
                  <c:v>33.923401557821066</c:v>
                </c:pt>
                <c:pt idx="53" formatCode="#\ ##0.0">
                  <c:v>33.894413906874924</c:v>
                </c:pt>
                <c:pt idx="54" formatCode="#\ ##0.0">
                  <c:v>33.912786063546164</c:v>
                </c:pt>
                <c:pt idx="55" formatCode="#\ ##0.0">
                  <c:v>33.86293744162942</c:v>
                </c:pt>
              </c:numCache>
            </c:numRef>
          </c:val>
          <c:smooth val="0"/>
          <c:extLst>
            <c:ext xmlns:c16="http://schemas.microsoft.com/office/drawing/2014/chart" uri="{C3380CC4-5D6E-409C-BE32-E72D297353CC}">
              <c16:uniqueId val="{00000001-45F3-4BD3-9A72-6B9401E7488C}"/>
            </c:ext>
          </c:extLst>
        </c:ser>
        <c:dLbls>
          <c:showLegendKey val="0"/>
          <c:showVal val="0"/>
          <c:showCatName val="0"/>
          <c:showSerName val="0"/>
          <c:showPercent val="0"/>
          <c:showBubbleSize val="0"/>
        </c:dLbls>
        <c:marker val="1"/>
        <c:smooth val="0"/>
        <c:axId val="113216896"/>
        <c:axId val="113226880"/>
      </c:lineChart>
      <c:catAx>
        <c:axId val="113216896"/>
        <c:scaling>
          <c:orientation val="minMax"/>
        </c:scaling>
        <c:delete val="0"/>
        <c:axPos val="b"/>
        <c:numFmt formatCode="0\ \ _ " sourceLinked="0"/>
        <c:majorTickMark val="cross"/>
        <c:minorTickMark val="out"/>
        <c:tickLblPos val="nextTo"/>
        <c:spPr>
          <a:ln w="3175">
            <a:solidFill>
              <a:srgbClr val="000000"/>
            </a:solidFill>
            <a:prstDash val="solid"/>
          </a:ln>
        </c:spPr>
        <c:txPr>
          <a:bodyPr rot="0" vert="horz"/>
          <a:lstStyle/>
          <a:p>
            <a:pPr>
              <a:defRPr sz="1400" b="0" i="0" u="none" strike="noStrike" baseline="0">
                <a:solidFill>
                  <a:sysClr val="windowText" lastClr="000000"/>
                </a:solidFill>
                <a:latin typeface="Aptos" panose="020B0004020202020204" pitchFamily="34" charset="0"/>
                <a:ea typeface="Verdana"/>
                <a:cs typeface="Verdana"/>
              </a:defRPr>
            </a:pPr>
            <a:endParaRPr lang="fi-FI"/>
          </a:p>
        </c:txPr>
        <c:crossAx val="113226880"/>
        <c:crosses val="autoZero"/>
        <c:auto val="1"/>
        <c:lblAlgn val="ctr"/>
        <c:lblOffset val="100"/>
        <c:tickLblSkip val="4"/>
        <c:tickMarkSkip val="4"/>
        <c:noMultiLvlLbl val="0"/>
      </c:catAx>
      <c:valAx>
        <c:axId val="113226880"/>
        <c:scaling>
          <c:orientation val="minMax"/>
        </c:scaling>
        <c:delete val="0"/>
        <c:axPos val="l"/>
        <c:majorGridlines>
          <c:spPr>
            <a:ln w="6350">
              <a:solidFill>
                <a:schemeClr val="bg1">
                  <a:lumMod val="85000"/>
                </a:schemeClr>
              </a:solidFill>
              <a:prstDash val="solid"/>
            </a:ln>
          </c:spPr>
        </c:majorGridlines>
        <c:title>
          <c:tx>
            <c:rich>
              <a:bodyPr rot="0" vert="horz"/>
              <a:lstStyle/>
              <a:p>
                <a:pPr algn="ctr">
                  <a:defRPr sz="1400" b="1" i="0" u="none" strike="noStrike" baseline="0">
                    <a:solidFill>
                      <a:sysClr val="windowText" lastClr="000000"/>
                    </a:solidFill>
                    <a:latin typeface="+mn-lt"/>
                    <a:ea typeface="Verdana"/>
                    <a:cs typeface="Verdana"/>
                  </a:defRPr>
                </a:pPr>
                <a:r>
                  <a:rPr lang="fi-FI" b="1">
                    <a:solidFill>
                      <a:sysClr val="windowText" lastClr="000000"/>
                    </a:solidFill>
                    <a:latin typeface="Aptos" panose="020B0004020202020204" pitchFamily="34" charset="0"/>
                  </a:rPr>
                  <a:t>TWh</a:t>
                </a:r>
              </a:p>
            </c:rich>
          </c:tx>
          <c:layout>
            <c:manualLayout>
              <c:xMode val="edge"/>
              <c:yMode val="edge"/>
              <c:x val="1.4895375750880221E-2"/>
              <c:y val="9.8792147321518295E-3"/>
            </c:manualLayout>
          </c:layout>
          <c:overlay val="0"/>
          <c:spPr>
            <a:noFill/>
            <a:ln w="25400">
              <a:noFill/>
            </a:ln>
          </c:spPr>
        </c:title>
        <c:numFmt formatCode="0" sourceLinked="0"/>
        <c:majorTickMark val="out"/>
        <c:minorTickMark val="none"/>
        <c:tickLblPos val="nextTo"/>
        <c:spPr>
          <a:noFill/>
          <a:ln w="3175">
            <a:noFill/>
            <a:prstDash val="solid"/>
          </a:ln>
        </c:spPr>
        <c:txPr>
          <a:bodyPr rot="0" vert="horz"/>
          <a:lstStyle/>
          <a:p>
            <a:pPr>
              <a:defRPr sz="1400" b="0" i="0" u="none" strike="noStrike" baseline="0">
                <a:solidFill>
                  <a:sysClr val="windowText" lastClr="000000"/>
                </a:solidFill>
                <a:latin typeface="Aptos" panose="020B0004020202020204" pitchFamily="34" charset="0"/>
                <a:ea typeface="Verdana"/>
                <a:cs typeface="Verdana"/>
              </a:defRPr>
            </a:pPr>
            <a:endParaRPr lang="fi-FI"/>
          </a:p>
        </c:txPr>
        <c:crossAx val="113216896"/>
        <c:crosses val="autoZero"/>
        <c:crossBetween val="between"/>
      </c:valAx>
      <c:spPr>
        <a:noFill/>
        <a:ln w="3175">
          <a:noFill/>
          <a:prstDash val="solid"/>
        </a:ln>
      </c:spPr>
    </c:plotArea>
    <c:legend>
      <c:legendPos val="b"/>
      <c:layout>
        <c:manualLayout>
          <c:xMode val="edge"/>
          <c:yMode val="edge"/>
          <c:x val="1.880603698068677E-2"/>
          <c:y val="0.95162927688412313"/>
          <c:w val="0.95127014967706236"/>
          <c:h val="4.8370723115876896E-2"/>
        </c:manualLayout>
      </c:layout>
      <c:overlay val="0"/>
      <c:txPr>
        <a:bodyPr/>
        <a:lstStyle/>
        <a:p>
          <a:pPr>
            <a:defRPr sz="1400" baseline="0">
              <a:solidFill>
                <a:sysClr val="windowText" lastClr="000000"/>
              </a:solidFill>
              <a:latin typeface="Aptos" panose="020B0004020202020204" pitchFamily="34" charset="0"/>
              <a:ea typeface="Verdana" panose="020B0604030504040204" pitchFamily="34" charset="0"/>
              <a:cs typeface="Verdana" panose="020B0604030504040204" pitchFamily="34" charset="0"/>
            </a:defRPr>
          </a:pPr>
          <a:endParaRPr lang="fi-FI"/>
        </a:p>
      </c:txPr>
    </c:legend>
    <c:plotVisOnly val="1"/>
    <c:dispBlanksAs val="gap"/>
    <c:showDLblsOverMax val="0"/>
  </c:chart>
  <c:spPr>
    <a:noFill/>
    <a:ln w="9525">
      <a:noFill/>
    </a:ln>
  </c:spPr>
  <c:txPr>
    <a:bodyPr/>
    <a:lstStyle/>
    <a:p>
      <a:pPr>
        <a:defRPr sz="1200" b="0" i="0" u="none" strike="noStrike" baseline="0">
          <a:solidFill>
            <a:srgbClr val="000000"/>
          </a:solidFill>
          <a:latin typeface="Arial"/>
          <a:ea typeface="Arial"/>
          <a:cs typeface="Arial"/>
        </a:defRPr>
      </a:pPr>
      <a:endParaRPr lang="fi-FI"/>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0617028610823853"/>
          <c:y val="0.10338983050847457"/>
          <c:w val="0.80558428128231652"/>
          <c:h val="0.73165888766166665"/>
        </c:manualLayout>
      </c:layout>
      <c:scatterChart>
        <c:scatterStyle val="smoothMarker"/>
        <c:varyColors val="0"/>
        <c:ser>
          <c:idx val="0"/>
          <c:order val="0"/>
          <c:tx>
            <c:strRef>
              <c:f>Tiedot!$N$2</c:f>
              <c:strCache>
                <c:ptCount val="1"/>
                <c:pt idx="0">
                  <c:v>Number of customers</c:v>
                </c:pt>
              </c:strCache>
            </c:strRef>
          </c:tx>
          <c:spPr>
            <a:ln w="38100">
              <a:solidFill>
                <a:schemeClr val="accent6"/>
              </a:solidFill>
              <a:prstDash val="solid"/>
            </a:ln>
          </c:spPr>
          <c:marker>
            <c:symbol val="none"/>
          </c:marker>
          <c:xVal>
            <c:numRef>
              <c:f>Tiedot!$M$45:$M$60</c:f>
              <c:numCache>
                <c:formatCode>General</c:formatCode>
                <c:ptCount val="16"/>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pt idx="15">
                  <c:v>2025</c:v>
                </c:pt>
              </c:numCache>
            </c:numRef>
          </c:xVal>
          <c:yVal>
            <c:numRef>
              <c:f>Tiedot!$N$45:$N$60</c:f>
              <c:numCache>
                <c:formatCode>General</c:formatCode>
                <c:ptCount val="16"/>
                <c:pt idx="0">
                  <c:v>129261</c:v>
                </c:pt>
                <c:pt idx="1">
                  <c:v>133493</c:v>
                </c:pt>
                <c:pt idx="2">
                  <c:v>137744</c:v>
                </c:pt>
                <c:pt idx="3">
                  <c:v>140851</c:v>
                </c:pt>
                <c:pt idx="4">
                  <c:v>143950</c:v>
                </c:pt>
                <c:pt idx="5">
                  <c:v>146366</c:v>
                </c:pt>
                <c:pt idx="6">
                  <c:v>148085</c:v>
                </c:pt>
                <c:pt idx="7">
                  <c:v>151498</c:v>
                </c:pt>
                <c:pt idx="8">
                  <c:v>154543</c:v>
                </c:pt>
                <c:pt idx="9">
                  <c:v>155497</c:v>
                </c:pt>
                <c:pt idx="10">
                  <c:v>157274</c:v>
                </c:pt>
                <c:pt idx="11">
                  <c:v>155110</c:v>
                </c:pt>
                <c:pt idx="12">
                  <c:v>160047</c:v>
                </c:pt>
                <c:pt idx="13">
                  <c:v>161459</c:v>
                </c:pt>
                <c:pt idx="14">
                  <c:v>162290</c:v>
                </c:pt>
                <c:pt idx="15">
                  <c:v>162965</c:v>
                </c:pt>
              </c:numCache>
            </c:numRef>
          </c:yVal>
          <c:smooth val="1"/>
          <c:extLst>
            <c:ext xmlns:c16="http://schemas.microsoft.com/office/drawing/2014/chart" uri="{C3380CC4-5D6E-409C-BE32-E72D297353CC}">
              <c16:uniqueId val="{00000000-F451-4D6D-B05A-887B24AFD033}"/>
            </c:ext>
          </c:extLst>
        </c:ser>
        <c:dLbls>
          <c:showLegendKey val="0"/>
          <c:showVal val="0"/>
          <c:showCatName val="0"/>
          <c:showSerName val="0"/>
          <c:showPercent val="0"/>
          <c:showBubbleSize val="0"/>
        </c:dLbls>
        <c:axId val="120367360"/>
        <c:axId val="120370304"/>
      </c:scatterChart>
      <c:scatterChart>
        <c:scatterStyle val="lineMarker"/>
        <c:varyColors val="0"/>
        <c:ser>
          <c:idx val="1"/>
          <c:order val="1"/>
          <c:tx>
            <c:strRef>
              <c:f>Tiedot!$O$2</c:f>
              <c:strCache>
                <c:ptCount val="1"/>
                <c:pt idx="0">
                  <c:v>Total length of networks</c:v>
                </c:pt>
              </c:strCache>
            </c:strRef>
          </c:tx>
          <c:spPr>
            <a:ln w="38100">
              <a:solidFill>
                <a:schemeClr val="tx2"/>
              </a:solidFill>
              <a:prstDash val="solid"/>
            </a:ln>
          </c:spPr>
          <c:marker>
            <c:symbol val="none"/>
          </c:marker>
          <c:xVal>
            <c:numRef>
              <c:f>Tiedot!$M$45:$M$60</c:f>
              <c:numCache>
                <c:formatCode>General</c:formatCode>
                <c:ptCount val="16"/>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pt idx="15">
                  <c:v>2025</c:v>
                </c:pt>
              </c:numCache>
            </c:numRef>
          </c:xVal>
          <c:yVal>
            <c:numRef>
              <c:f>Tiedot!$O$45:$O$60</c:f>
              <c:numCache>
                <c:formatCode>General</c:formatCode>
                <c:ptCount val="16"/>
                <c:pt idx="0">
                  <c:v>12627</c:v>
                </c:pt>
                <c:pt idx="1">
                  <c:v>13058</c:v>
                </c:pt>
                <c:pt idx="2">
                  <c:v>13556</c:v>
                </c:pt>
                <c:pt idx="3">
                  <c:v>13854</c:v>
                </c:pt>
                <c:pt idx="4">
                  <c:v>14288.8</c:v>
                </c:pt>
                <c:pt idx="5">
                  <c:v>14472.1</c:v>
                </c:pt>
                <c:pt idx="6">
                  <c:v>14679.2</c:v>
                </c:pt>
                <c:pt idx="7">
                  <c:v>14916.8</c:v>
                </c:pt>
                <c:pt idx="8">
                  <c:v>15140.6</c:v>
                </c:pt>
                <c:pt idx="9">
                  <c:v>15427.300000000003</c:v>
                </c:pt>
                <c:pt idx="10">
                  <c:v>15572.9</c:v>
                </c:pt>
                <c:pt idx="11">
                  <c:v>16062.2</c:v>
                </c:pt>
                <c:pt idx="12">
                  <c:v>16201.3</c:v>
                </c:pt>
                <c:pt idx="13">
                  <c:v>16426.3</c:v>
                </c:pt>
                <c:pt idx="14">
                  <c:v>16651.8</c:v>
                </c:pt>
                <c:pt idx="15">
                  <c:v>16628.099999999999</c:v>
                </c:pt>
              </c:numCache>
            </c:numRef>
          </c:yVal>
          <c:smooth val="1"/>
          <c:extLst>
            <c:ext xmlns:c16="http://schemas.microsoft.com/office/drawing/2014/chart" uri="{C3380CC4-5D6E-409C-BE32-E72D297353CC}">
              <c16:uniqueId val="{00000001-F451-4D6D-B05A-887B24AFD033}"/>
            </c:ext>
          </c:extLst>
        </c:ser>
        <c:dLbls>
          <c:showLegendKey val="0"/>
          <c:showVal val="0"/>
          <c:showCatName val="0"/>
          <c:showSerName val="0"/>
          <c:showPercent val="0"/>
          <c:showBubbleSize val="0"/>
        </c:dLbls>
        <c:axId val="120372224"/>
        <c:axId val="120382208"/>
      </c:scatterChart>
      <c:valAx>
        <c:axId val="120367360"/>
        <c:scaling>
          <c:orientation val="minMax"/>
          <c:max val="2025"/>
          <c:min val="2010"/>
        </c:scaling>
        <c:delete val="0"/>
        <c:axPos val="b"/>
        <c:numFmt formatCode="General" sourceLinked="1"/>
        <c:majorTickMark val="cross"/>
        <c:minorTickMark val="out"/>
        <c:tickLblPos val="nextTo"/>
        <c:spPr>
          <a:ln w="3175">
            <a:solidFill>
              <a:srgbClr val="600080"/>
            </a:solidFill>
            <a:prstDash val="solid"/>
          </a:ln>
        </c:spPr>
        <c:txPr>
          <a:bodyPr rot="0" vert="horz"/>
          <a:lstStyle/>
          <a:p>
            <a:pPr>
              <a:defRPr>
                <a:solidFill>
                  <a:sysClr val="windowText" lastClr="000000"/>
                </a:solidFill>
              </a:defRPr>
            </a:pPr>
            <a:endParaRPr lang="fi-FI"/>
          </a:p>
        </c:txPr>
        <c:crossAx val="120370304"/>
        <c:crosses val="autoZero"/>
        <c:crossBetween val="midCat"/>
        <c:majorUnit val="1"/>
        <c:minorUnit val="1"/>
      </c:valAx>
      <c:valAx>
        <c:axId val="120370304"/>
        <c:scaling>
          <c:orientation val="minMax"/>
          <c:max val="180000"/>
          <c:min val="100000"/>
        </c:scaling>
        <c:delete val="0"/>
        <c:axPos val="l"/>
        <c:majorGridlines>
          <c:spPr>
            <a:ln w="6350">
              <a:solidFill>
                <a:schemeClr val="bg1">
                  <a:lumMod val="85000"/>
                </a:schemeClr>
              </a:solidFill>
              <a:prstDash val="solid"/>
            </a:ln>
          </c:spPr>
        </c:majorGridlines>
        <c:title>
          <c:tx>
            <c:rich>
              <a:bodyPr rot="0" vert="horz"/>
              <a:lstStyle/>
              <a:p>
                <a:pPr algn="ctr">
                  <a:defRPr>
                    <a:solidFill>
                      <a:sysClr val="windowText" lastClr="000000"/>
                    </a:solidFill>
                  </a:defRPr>
                </a:pPr>
                <a:r>
                  <a:rPr lang="fi-FI" b="1">
                    <a:solidFill>
                      <a:sysClr val="windowText" lastClr="000000"/>
                    </a:solidFill>
                  </a:rPr>
                  <a:t>kpl</a:t>
                </a:r>
              </a:p>
            </c:rich>
          </c:tx>
          <c:layout>
            <c:manualLayout>
              <c:xMode val="edge"/>
              <c:yMode val="edge"/>
              <c:x val="8.9968938365462936E-2"/>
              <c:y val="2.542380731820287E-2"/>
            </c:manualLayout>
          </c:layout>
          <c:overlay val="0"/>
          <c:spPr>
            <a:noFill/>
            <a:ln w="25400">
              <a:noFill/>
            </a:ln>
          </c:spPr>
        </c:title>
        <c:numFmt formatCode="#,##0" sourceLinked="0"/>
        <c:majorTickMark val="out"/>
        <c:minorTickMark val="none"/>
        <c:tickLblPos val="nextTo"/>
        <c:spPr>
          <a:ln w="3175">
            <a:solidFill>
              <a:schemeClr val="tx1">
                <a:lumMod val="75000"/>
                <a:lumOff val="25000"/>
              </a:schemeClr>
            </a:solidFill>
            <a:prstDash val="solid"/>
          </a:ln>
        </c:spPr>
        <c:txPr>
          <a:bodyPr rot="0" vert="horz"/>
          <a:lstStyle/>
          <a:p>
            <a:pPr>
              <a:defRPr>
                <a:solidFill>
                  <a:sysClr val="windowText" lastClr="000000"/>
                </a:solidFill>
              </a:defRPr>
            </a:pPr>
            <a:endParaRPr lang="fi-FI"/>
          </a:p>
        </c:txPr>
        <c:crossAx val="120367360"/>
        <c:crossesAt val="1970"/>
        <c:crossBetween val="midCat"/>
      </c:valAx>
      <c:valAx>
        <c:axId val="120372224"/>
        <c:scaling>
          <c:orientation val="minMax"/>
        </c:scaling>
        <c:delete val="1"/>
        <c:axPos val="b"/>
        <c:numFmt formatCode="General" sourceLinked="1"/>
        <c:majorTickMark val="out"/>
        <c:minorTickMark val="none"/>
        <c:tickLblPos val="nextTo"/>
        <c:crossAx val="120382208"/>
        <c:crosses val="autoZero"/>
        <c:crossBetween val="midCat"/>
      </c:valAx>
      <c:valAx>
        <c:axId val="120382208"/>
        <c:scaling>
          <c:orientation val="minMax"/>
          <c:max val="18000"/>
          <c:min val="10000"/>
        </c:scaling>
        <c:delete val="0"/>
        <c:axPos val="r"/>
        <c:title>
          <c:tx>
            <c:rich>
              <a:bodyPr rot="0" vert="horz"/>
              <a:lstStyle/>
              <a:p>
                <a:pPr algn="ctr">
                  <a:defRPr>
                    <a:solidFill>
                      <a:sysClr val="windowText" lastClr="000000"/>
                    </a:solidFill>
                  </a:defRPr>
                </a:pPr>
                <a:r>
                  <a:rPr lang="fi-FI" b="1">
                    <a:solidFill>
                      <a:sysClr val="windowText" lastClr="000000"/>
                    </a:solidFill>
                  </a:rPr>
                  <a:t>km</a:t>
                </a:r>
              </a:p>
            </c:rich>
          </c:tx>
          <c:layout>
            <c:manualLayout>
              <c:xMode val="edge"/>
              <c:yMode val="edge"/>
              <c:x val="0.89658734727124634"/>
              <c:y val="2.542380731820287E-2"/>
            </c:manualLayout>
          </c:layout>
          <c:overlay val="0"/>
          <c:spPr>
            <a:noFill/>
            <a:ln w="25400">
              <a:noFill/>
            </a:ln>
          </c:spPr>
        </c:title>
        <c:numFmt formatCode="#,##0" sourceLinked="0"/>
        <c:majorTickMark val="cross"/>
        <c:minorTickMark val="none"/>
        <c:tickLblPos val="nextTo"/>
        <c:spPr>
          <a:ln w="3175">
            <a:solidFill>
              <a:schemeClr val="tx1">
                <a:lumMod val="75000"/>
                <a:lumOff val="25000"/>
              </a:schemeClr>
            </a:solidFill>
            <a:prstDash val="solid"/>
          </a:ln>
        </c:spPr>
        <c:txPr>
          <a:bodyPr rot="0" vert="horz"/>
          <a:lstStyle/>
          <a:p>
            <a:pPr>
              <a:defRPr>
                <a:solidFill>
                  <a:sysClr val="windowText" lastClr="000000"/>
                </a:solidFill>
              </a:defRPr>
            </a:pPr>
            <a:endParaRPr lang="fi-FI"/>
          </a:p>
        </c:txPr>
        <c:crossAx val="120372224"/>
        <c:crosses val="max"/>
        <c:crossBetween val="midCat"/>
      </c:valAx>
      <c:spPr>
        <a:noFill/>
        <a:ln w="3175">
          <a:solidFill>
            <a:sysClr val="windowText" lastClr="000000"/>
          </a:solidFill>
          <a:prstDash val="solid"/>
        </a:ln>
      </c:spPr>
    </c:plotArea>
    <c:legend>
      <c:legendPos val="r"/>
      <c:layout>
        <c:manualLayout>
          <c:xMode val="edge"/>
          <c:yMode val="edge"/>
          <c:x val="0.17081260364842454"/>
          <c:y val="0.91836734693877553"/>
          <c:w val="0.64096185737976774"/>
          <c:h val="5.3061224489795923E-2"/>
        </c:manualLayout>
      </c:layout>
      <c:overlay val="0"/>
      <c:spPr>
        <a:solidFill>
          <a:srgbClr val="FFFFFF"/>
        </a:solidFill>
        <a:ln w="25400">
          <a:noFill/>
        </a:ln>
      </c:spPr>
      <c:txPr>
        <a:bodyPr/>
        <a:lstStyle/>
        <a:p>
          <a:pPr>
            <a:defRPr>
              <a:solidFill>
                <a:sysClr val="windowText" lastClr="000000"/>
              </a:solidFill>
            </a:defRPr>
          </a:pPr>
          <a:endParaRPr lang="fi-FI"/>
        </a:p>
      </c:txPr>
    </c:legend>
    <c:plotVisOnly val="1"/>
    <c:dispBlanksAs val="gap"/>
    <c:showDLblsOverMax val="0"/>
  </c:chart>
  <c:spPr>
    <a:noFill/>
    <a:ln w="9525">
      <a:noFill/>
    </a:ln>
  </c:spPr>
  <c:txPr>
    <a:bodyPr/>
    <a:lstStyle/>
    <a:p>
      <a:pPr>
        <a:defRPr sz="1400" b="0" i="0" u="none" strike="noStrike" baseline="0">
          <a:solidFill>
            <a:srgbClr val="000000"/>
          </a:solidFill>
          <a:latin typeface="+mj-lt"/>
          <a:ea typeface="Verdana"/>
          <a:cs typeface="Verdana"/>
        </a:defRPr>
      </a:pPr>
      <a:endParaRPr lang="fi-FI"/>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9874197561710727E-2"/>
          <c:y val="8.9739125519253657E-2"/>
          <c:w val="0.82857887718607282"/>
          <c:h val="0.83246242615748434"/>
        </c:manualLayout>
      </c:layout>
      <c:lineChart>
        <c:grouping val="standard"/>
        <c:varyColors val="0"/>
        <c:ser>
          <c:idx val="0"/>
          <c:order val="0"/>
          <c:tx>
            <c:strRef>
              <c:f>'Taul1 Mikko'!$Y$5</c:f>
              <c:strCache>
                <c:ptCount val="1"/>
                <c:pt idx="0">
                  <c:v>kWh/m3</c:v>
                </c:pt>
              </c:strCache>
            </c:strRef>
          </c:tx>
          <c:spPr>
            <a:ln w="38100" cap="rnd">
              <a:solidFill>
                <a:schemeClr val="accent1"/>
              </a:solidFill>
              <a:round/>
            </a:ln>
            <a:effectLst/>
          </c:spPr>
          <c:marker>
            <c:symbol val="none"/>
          </c:marker>
          <c:cat>
            <c:numRef>
              <c:f>'Taul1 Mikko'!$A$7:$A$62</c:f>
              <c:numCache>
                <c:formatCode>0\ \ _ </c:formatCode>
                <c:ptCount val="56"/>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pt idx="49">
                  <c:v>2019</c:v>
                </c:pt>
                <c:pt idx="50">
                  <c:v>2020</c:v>
                </c:pt>
                <c:pt idx="51">
                  <c:v>2021</c:v>
                </c:pt>
                <c:pt idx="52">
                  <c:v>2022</c:v>
                </c:pt>
                <c:pt idx="53">
                  <c:v>2023</c:v>
                </c:pt>
                <c:pt idx="54">
                  <c:v>2024</c:v>
                </c:pt>
                <c:pt idx="55">
                  <c:v>2025</c:v>
                </c:pt>
              </c:numCache>
            </c:numRef>
          </c:cat>
          <c:val>
            <c:numRef>
              <c:f>'Taul1 Mikko'!$Y$6:$Y$62</c:f>
              <c:numCache>
                <c:formatCode>0.0\ \ _ \ _ \ _ </c:formatCode>
                <c:ptCount val="56"/>
                <c:pt idx="0">
                  <c:v>77.650010934075681</c:v>
                </c:pt>
                <c:pt idx="1">
                  <c:v>72.154687563311072</c:v>
                </c:pt>
                <c:pt idx="2">
                  <c:v>72.126925032852228</c:v>
                </c:pt>
                <c:pt idx="3">
                  <c:v>68.793965025173577</c:v>
                </c:pt>
                <c:pt idx="4">
                  <c:v>65.903396817556796</c:v>
                </c:pt>
                <c:pt idx="5">
                  <c:v>62.100678887489039</c:v>
                </c:pt>
                <c:pt idx="6">
                  <c:v>60.890207240840802</c:v>
                </c:pt>
                <c:pt idx="7">
                  <c:v>60.036103941391715</c:v>
                </c:pt>
                <c:pt idx="8">
                  <c:v>58.580205880705847</c:v>
                </c:pt>
                <c:pt idx="9">
                  <c:v>57.849406401939</c:v>
                </c:pt>
                <c:pt idx="10">
                  <c:v>55.900925723606058</c:v>
                </c:pt>
                <c:pt idx="11">
                  <c:v>53.474157756010733</c:v>
                </c:pt>
                <c:pt idx="12">
                  <c:v>51.54305795817217</c:v>
                </c:pt>
                <c:pt idx="13">
                  <c:v>50.589197997631921</c:v>
                </c:pt>
                <c:pt idx="14">
                  <c:v>50.79098899866554</c:v>
                </c:pt>
                <c:pt idx="15">
                  <c:v>50.759953333144125</c:v>
                </c:pt>
                <c:pt idx="16">
                  <c:v>50.722139614318159</c:v>
                </c:pt>
                <c:pt idx="17">
                  <c:v>50.250688215211881</c:v>
                </c:pt>
                <c:pt idx="18">
                  <c:v>49.206584967589698</c:v>
                </c:pt>
                <c:pt idx="19">
                  <c:v>48.332984716356002</c:v>
                </c:pt>
                <c:pt idx="20">
                  <c:v>47.063051454427153</c:v>
                </c:pt>
                <c:pt idx="21">
                  <c:v>46.110412708321398</c:v>
                </c:pt>
                <c:pt idx="22">
                  <c:v>45.42178285400405</c:v>
                </c:pt>
                <c:pt idx="23">
                  <c:v>45.191762106599242</c:v>
                </c:pt>
                <c:pt idx="24">
                  <c:v>45.203350870087171</c:v>
                </c:pt>
                <c:pt idx="25">
                  <c:v>44.554519836023687</c:v>
                </c:pt>
                <c:pt idx="26">
                  <c:v>44.060423925181198</c:v>
                </c:pt>
                <c:pt idx="27">
                  <c:v>44.279698078499599</c:v>
                </c:pt>
                <c:pt idx="28">
                  <c:v>44.229882618827091</c:v>
                </c:pt>
                <c:pt idx="29">
                  <c:v>44.554205848311625</c:v>
                </c:pt>
                <c:pt idx="30">
                  <c:v>43.773733205615322</c:v>
                </c:pt>
                <c:pt idx="31">
                  <c:v>43.492516411187971</c:v>
                </c:pt>
                <c:pt idx="32">
                  <c:v>43.118679521052734</c:v>
                </c:pt>
                <c:pt idx="33">
                  <c:v>42.007232152655135</c:v>
                </c:pt>
                <c:pt idx="34">
                  <c:v>41.716887756896554</c:v>
                </c:pt>
                <c:pt idx="35">
                  <c:v>40.988065997357779</c:v>
                </c:pt>
                <c:pt idx="36">
                  <c:v>40.488973334704099</c:v>
                </c:pt>
                <c:pt idx="37">
                  <c:v>39.803082765545959</c:v>
                </c:pt>
                <c:pt idx="38">
                  <c:v>39.342382187790172</c:v>
                </c:pt>
                <c:pt idx="39">
                  <c:v>38.578643529630618</c:v>
                </c:pt>
                <c:pt idx="40">
                  <c:v>37.849220930707006</c:v>
                </c:pt>
                <c:pt idx="41">
                  <c:v>37.42752646038771</c:v>
                </c:pt>
                <c:pt idx="42">
                  <c:v>37.07415097568169</c:v>
                </c:pt>
                <c:pt idx="43">
                  <c:v>36.428598531646564</c:v>
                </c:pt>
                <c:pt idx="44">
                  <c:v>36.032779237927343</c:v>
                </c:pt>
                <c:pt idx="45">
                  <c:v>35.885797038064503</c:v>
                </c:pt>
                <c:pt idx="46">
                  <c:v>35.812033680931101</c:v>
                </c:pt>
                <c:pt idx="47">
                  <c:v>35.387105421634438</c:v>
                </c:pt>
                <c:pt idx="48">
                  <c:v>34.727458958084036</c:v>
                </c:pt>
                <c:pt idx="49">
                  <c:v>34.444134143938633</c:v>
                </c:pt>
                <c:pt idx="50">
                  <c:v>34.114647036911158</c:v>
                </c:pt>
                <c:pt idx="51">
                  <c:v>33.565095874326289</c:v>
                </c:pt>
                <c:pt idx="52">
                  <c:v>33.182941906741156</c:v>
                </c:pt>
                <c:pt idx="53">
                  <c:v>32.826758598662593</c:v>
                </c:pt>
                <c:pt idx="54">
                  <c:v>32.395406805704816</c:v>
                </c:pt>
                <c:pt idx="55">
                  <c:v>31.717878466211829</c:v>
                </c:pt>
              </c:numCache>
            </c:numRef>
          </c:val>
          <c:smooth val="0"/>
          <c:extLst>
            <c:ext xmlns:c16="http://schemas.microsoft.com/office/drawing/2014/chart" uri="{C3380CC4-5D6E-409C-BE32-E72D297353CC}">
              <c16:uniqueId val="{00000000-D98E-474D-B4E5-2E2F54ED0B9B}"/>
            </c:ext>
          </c:extLst>
        </c:ser>
        <c:dLbls>
          <c:showLegendKey val="0"/>
          <c:showVal val="0"/>
          <c:showCatName val="0"/>
          <c:showSerName val="0"/>
          <c:showPercent val="0"/>
          <c:showBubbleSize val="0"/>
        </c:dLbls>
        <c:marker val="1"/>
        <c:smooth val="0"/>
        <c:axId val="517602616"/>
        <c:axId val="516947416"/>
      </c:lineChart>
      <c:lineChart>
        <c:grouping val="standard"/>
        <c:varyColors val="0"/>
        <c:ser>
          <c:idx val="1"/>
          <c:order val="1"/>
          <c:tx>
            <c:strRef>
              <c:f>'Taul1 Mikko'!$Z$5</c:f>
              <c:strCache>
                <c:ptCount val="1"/>
                <c:pt idx="0">
                  <c:v>kWh/m2</c:v>
                </c:pt>
              </c:strCache>
            </c:strRef>
          </c:tx>
          <c:spPr>
            <a:ln w="6350" cap="rnd">
              <a:noFill/>
              <a:round/>
            </a:ln>
            <a:effectLst/>
          </c:spPr>
          <c:marker>
            <c:symbol val="none"/>
          </c:marker>
          <c:val>
            <c:numRef>
              <c:f>'Taul1 Mikko'!$Z$6:$Z$62</c:f>
              <c:numCache>
                <c:formatCode>0.0\ \ _ \ _ \ _ </c:formatCode>
                <c:ptCount val="56"/>
                <c:pt idx="0">
                  <c:v>256.24503608244976</c:v>
                </c:pt>
                <c:pt idx="1">
                  <c:v>238.11046895892653</c:v>
                </c:pt>
                <c:pt idx="2">
                  <c:v>238.01885260841235</c:v>
                </c:pt>
                <c:pt idx="3">
                  <c:v>227.02008458307279</c:v>
                </c:pt>
                <c:pt idx="4">
                  <c:v>217.48120949793741</c:v>
                </c:pt>
                <c:pt idx="5">
                  <c:v>204.93224032871382</c:v>
                </c:pt>
                <c:pt idx="6">
                  <c:v>200.93768389477464</c:v>
                </c:pt>
                <c:pt idx="7">
                  <c:v>198.11914300659265</c:v>
                </c:pt>
                <c:pt idx="8">
                  <c:v>193.31467940632928</c:v>
                </c:pt>
                <c:pt idx="9">
                  <c:v>190.90304112639868</c:v>
                </c:pt>
                <c:pt idx="10">
                  <c:v>184.47305488789999</c:v>
                </c:pt>
                <c:pt idx="11">
                  <c:v>176.4647205948354</c:v>
                </c:pt>
                <c:pt idx="12">
                  <c:v>170.09209126196816</c:v>
                </c:pt>
                <c:pt idx="13">
                  <c:v>166.94435339218532</c:v>
                </c:pt>
                <c:pt idx="14">
                  <c:v>167.61026369559627</c:v>
                </c:pt>
                <c:pt idx="15">
                  <c:v>167.5078459993756</c:v>
                </c:pt>
                <c:pt idx="16">
                  <c:v>167.38306072724993</c:v>
                </c:pt>
                <c:pt idx="17">
                  <c:v>165.82727111019921</c:v>
                </c:pt>
                <c:pt idx="18">
                  <c:v>162.38173039304598</c:v>
                </c:pt>
                <c:pt idx="19">
                  <c:v>159.4988495639748</c:v>
                </c:pt>
                <c:pt idx="20">
                  <c:v>155.3080697996096</c:v>
                </c:pt>
                <c:pt idx="21">
                  <c:v>152.1643619374606</c:v>
                </c:pt>
                <c:pt idx="22">
                  <c:v>149.89188341821335</c:v>
                </c:pt>
                <c:pt idx="23">
                  <c:v>149.1328149517775</c:v>
                </c:pt>
                <c:pt idx="24">
                  <c:v>149.17105787128764</c:v>
                </c:pt>
                <c:pt idx="25">
                  <c:v>147.02991545887815</c:v>
                </c:pt>
                <c:pt idx="26">
                  <c:v>145.39939895309794</c:v>
                </c:pt>
                <c:pt idx="27">
                  <c:v>146.12300365904866</c:v>
                </c:pt>
                <c:pt idx="28">
                  <c:v>145.9586126421294</c:v>
                </c:pt>
                <c:pt idx="29">
                  <c:v>147.02887929942835</c:v>
                </c:pt>
                <c:pt idx="30">
                  <c:v>144.45331957853057</c:v>
                </c:pt>
                <c:pt idx="31">
                  <c:v>143.5253041569203</c:v>
                </c:pt>
                <c:pt idx="32">
                  <c:v>142.29164241947402</c:v>
                </c:pt>
                <c:pt idx="33">
                  <c:v>138.62386610376194</c:v>
                </c:pt>
                <c:pt idx="34">
                  <c:v>137.66572959775863</c:v>
                </c:pt>
                <c:pt idx="35">
                  <c:v>135.26061779128065</c:v>
                </c:pt>
                <c:pt idx="36">
                  <c:v>133.61361200452353</c:v>
                </c:pt>
                <c:pt idx="37">
                  <c:v>131.35017312630166</c:v>
                </c:pt>
                <c:pt idx="38">
                  <c:v>129.82986121970757</c:v>
                </c:pt>
                <c:pt idx="39">
                  <c:v>127.30952364778103</c:v>
                </c:pt>
                <c:pt idx="40">
                  <c:v>124.90242907133312</c:v>
                </c:pt>
                <c:pt idx="41">
                  <c:v>123.51083731927943</c:v>
                </c:pt>
                <c:pt idx="42">
                  <c:v>122.34469821974957</c:v>
                </c:pt>
                <c:pt idx="43">
                  <c:v>120.21437515443365</c:v>
                </c:pt>
                <c:pt idx="44">
                  <c:v>118.90817148516022</c:v>
                </c:pt>
                <c:pt idx="45">
                  <c:v>118.42313022561285</c:v>
                </c:pt>
                <c:pt idx="46">
                  <c:v>118.17971114707262</c:v>
                </c:pt>
                <c:pt idx="47">
                  <c:v>116.77744789139363</c:v>
                </c:pt>
                <c:pt idx="48">
                  <c:v>114.60061456167732</c:v>
                </c:pt>
                <c:pt idx="49">
                  <c:v>113.66564267499749</c:v>
                </c:pt>
                <c:pt idx="50">
                  <c:v>112.57833522180681</c:v>
                </c:pt>
                <c:pt idx="51">
                  <c:v>110.76481638527675</c:v>
                </c:pt>
                <c:pt idx="52">
                  <c:v>109.5037082922458</c:v>
                </c:pt>
                <c:pt idx="53">
                  <c:v>108.32830337558656</c:v>
                </c:pt>
                <c:pt idx="54">
                  <c:v>106.90484245882588</c:v>
                </c:pt>
                <c:pt idx="55">
                  <c:v>104.66899893849903</c:v>
                </c:pt>
              </c:numCache>
            </c:numRef>
          </c:val>
          <c:smooth val="0"/>
          <c:extLst>
            <c:ext xmlns:c16="http://schemas.microsoft.com/office/drawing/2014/chart" uri="{C3380CC4-5D6E-409C-BE32-E72D297353CC}">
              <c16:uniqueId val="{00000001-D98E-474D-B4E5-2E2F54ED0B9B}"/>
            </c:ext>
          </c:extLst>
        </c:ser>
        <c:dLbls>
          <c:showLegendKey val="0"/>
          <c:showVal val="0"/>
          <c:showCatName val="0"/>
          <c:showSerName val="0"/>
          <c:showPercent val="0"/>
          <c:showBubbleSize val="0"/>
        </c:dLbls>
        <c:marker val="1"/>
        <c:smooth val="0"/>
        <c:axId val="512529056"/>
        <c:axId val="512531216"/>
      </c:lineChart>
      <c:catAx>
        <c:axId val="517602616"/>
        <c:scaling>
          <c:orientation val="minMax"/>
        </c:scaling>
        <c:delete val="0"/>
        <c:axPos val="b"/>
        <c:numFmt formatCode="0\ \ _ " sourceLinked="1"/>
        <c:majorTickMark val="cross"/>
        <c:minorTickMark val="out"/>
        <c:tickLblPos val="nextTo"/>
        <c:spPr>
          <a:noFill/>
          <a:ln w="9525" cap="flat" cmpd="sng" algn="ctr">
            <a:solidFill>
              <a:schemeClr val="tx1">
                <a:lumMod val="75000"/>
                <a:lumOff val="2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ptos" panose="020B0004020202020204" pitchFamily="34" charset="0"/>
                <a:ea typeface="+mn-ea"/>
                <a:cs typeface="+mn-cs"/>
              </a:defRPr>
            </a:pPr>
            <a:endParaRPr lang="fi-FI"/>
          </a:p>
        </c:txPr>
        <c:crossAx val="516947416"/>
        <c:crosses val="autoZero"/>
        <c:auto val="1"/>
        <c:lblAlgn val="ctr"/>
        <c:lblOffset val="100"/>
        <c:tickLblSkip val="5"/>
        <c:tickMarkSkip val="2"/>
        <c:noMultiLvlLbl val="0"/>
      </c:catAx>
      <c:valAx>
        <c:axId val="5169474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wrap="square" anchor="ctr" anchorCtr="1"/>
              <a:lstStyle/>
              <a:p>
                <a:pPr>
                  <a:defRPr sz="1400" b="0" i="0" u="none" strike="noStrike" kern="1200" baseline="0">
                    <a:solidFill>
                      <a:schemeClr val="tx1"/>
                    </a:solidFill>
                    <a:latin typeface="+mn-lt"/>
                    <a:ea typeface="+mn-ea"/>
                    <a:cs typeface="+mn-cs"/>
                  </a:defRPr>
                </a:pPr>
                <a:r>
                  <a:rPr lang="fi-FI" b="1">
                    <a:solidFill>
                      <a:schemeClr val="tx1"/>
                    </a:solidFill>
                    <a:latin typeface="Aptos" panose="020B0004020202020204" pitchFamily="34" charset="0"/>
                  </a:rPr>
                  <a:t>kWh/m</a:t>
                </a:r>
                <a:r>
                  <a:rPr lang="fi-FI" b="1" baseline="30000">
                    <a:solidFill>
                      <a:schemeClr val="tx1"/>
                    </a:solidFill>
                    <a:latin typeface="Aptos" panose="020B0004020202020204" pitchFamily="34" charset="0"/>
                  </a:rPr>
                  <a:t>3</a:t>
                </a:r>
                <a:r>
                  <a:rPr lang="fi-FI" b="1">
                    <a:solidFill>
                      <a:schemeClr val="tx1"/>
                    </a:solidFill>
                    <a:latin typeface="Aptos" panose="020B0004020202020204" pitchFamily="34" charset="0"/>
                  </a:rPr>
                  <a:t>,a</a:t>
                </a:r>
              </a:p>
            </c:rich>
          </c:tx>
          <c:layout>
            <c:manualLayout>
              <c:xMode val="edge"/>
              <c:yMode val="edge"/>
              <c:x val="3.5454546723498452E-2"/>
              <c:y val="2.2625894002005122E-2"/>
            </c:manualLayout>
          </c:layout>
          <c:overlay val="0"/>
          <c:spPr>
            <a:noFill/>
            <a:ln>
              <a:noFill/>
            </a:ln>
            <a:effectLst/>
          </c:spPr>
          <c:txPr>
            <a:bodyPr rot="0" spcFirstLastPara="1" vertOverflow="ellipsis" wrap="square" anchor="ctr" anchorCtr="1"/>
            <a:lstStyle/>
            <a:p>
              <a:pPr>
                <a:defRPr sz="1400" b="0" i="0" u="none" strike="noStrike" kern="1200" baseline="0">
                  <a:solidFill>
                    <a:schemeClr val="tx1"/>
                  </a:solidFill>
                  <a:latin typeface="+mn-lt"/>
                  <a:ea typeface="+mn-ea"/>
                  <a:cs typeface="+mn-cs"/>
                </a:defRPr>
              </a:pPr>
              <a:endParaRPr lang="fi-FI"/>
            </a:p>
          </c:txPr>
        </c:title>
        <c:numFmt formatCode="0\ \ _ " sourceLinked="0"/>
        <c:majorTickMark val="out"/>
        <c:minorTickMark val="none"/>
        <c:tickLblPos val="nextTo"/>
        <c:spPr>
          <a:noFill/>
          <a:ln>
            <a:solidFill>
              <a:schemeClr val="tx1">
                <a:lumMod val="75000"/>
                <a:lumOff val="25000"/>
              </a:schemeClr>
            </a:solid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ptos" panose="020B0004020202020204" pitchFamily="34" charset="0"/>
                <a:ea typeface="+mn-ea"/>
                <a:cs typeface="+mn-cs"/>
              </a:defRPr>
            </a:pPr>
            <a:endParaRPr lang="fi-FI"/>
          </a:p>
        </c:txPr>
        <c:crossAx val="517602616"/>
        <c:crosses val="autoZero"/>
        <c:crossBetween val="between"/>
      </c:valAx>
      <c:valAx>
        <c:axId val="512531216"/>
        <c:scaling>
          <c:orientation val="minMax"/>
        </c:scaling>
        <c:delete val="0"/>
        <c:axPos val="r"/>
        <c:title>
          <c:tx>
            <c:rich>
              <a:bodyPr rot="0" spcFirstLastPara="1" vertOverflow="ellipsis" wrap="square" anchor="ctr" anchorCtr="1"/>
              <a:lstStyle/>
              <a:p>
                <a:pPr>
                  <a:defRPr sz="1400" b="0" i="0" u="none" strike="noStrike" kern="1200" baseline="0">
                    <a:solidFill>
                      <a:schemeClr val="tx1"/>
                    </a:solidFill>
                    <a:latin typeface="+mn-lt"/>
                    <a:ea typeface="+mn-ea"/>
                    <a:cs typeface="+mn-cs"/>
                  </a:defRPr>
                </a:pPr>
                <a:r>
                  <a:rPr lang="fi-FI" b="1">
                    <a:solidFill>
                      <a:schemeClr val="tx1"/>
                    </a:solidFill>
                    <a:latin typeface="Aptos" panose="020B0004020202020204" pitchFamily="34" charset="0"/>
                  </a:rPr>
                  <a:t>kWh/m</a:t>
                </a:r>
                <a:r>
                  <a:rPr lang="fi-FI" b="1" baseline="30000">
                    <a:solidFill>
                      <a:schemeClr val="tx1"/>
                    </a:solidFill>
                    <a:latin typeface="Aptos" panose="020B0004020202020204" pitchFamily="34" charset="0"/>
                  </a:rPr>
                  <a:t>2</a:t>
                </a:r>
                <a:r>
                  <a:rPr lang="fi-FI" b="1">
                    <a:solidFill>
                      <a:schemeClr val="tx1"/>
                    </a:solidFill>
                    <a:latin typeface="Aptos" panose="020B0004020202020204" pitchFamily="34" charset="0"/>
                  </a:rPr>
                  <a:t>,a</a:t>
                </a:r>
              </a:p>
            </c:rich>
          </c:tx>
          <c:layout>
            <c:manualLayout>
              <c:xMode val="edge"/>
              <c:yMode val="edge"/>
              <c:x val="0.8669705034706694"/>
              <c:y val="2.0538937594580621E-2"/>
            </c:manualLayout>
          </c:layout>
          <c:overlay val="0"/>
          <c:spPr>
            <a:noFill/>
            <a:ln>
              <a:noFill/>
            </a:ln>
            <a:effectLst/>
          </c:spPr>
          <c:txPr>
            <a:bodyPr rot="0" spcFirstLastPara="1" vertOverflow="ellipsis" wrap="square" anchor="ctr" anchorCtr="1"/>
            <a:lstStyle/>
            <a:p>
              <a:pPr>
                <a:defRPr sz="1400" b="0" i="0" u="none" strike="noStrike" kern="1200" baseline="0">
                  <a:solidFill>
                    <a:schemeClr val="tx1"/>
                  </a:solidFill>
                  <a:latin typeface="+mn-lt"/>
                  <a:ea typeface="+mn-ea"/>
                  <a:cs typeface="+mn-cs"/>
                </a:defRPr>
              </a:pPr>
              <a:endParaRPr lang="fi-FI"/>
            </a:p>
          </c:txPr>
        </c:title>
        <c:numFmt formatCode="0\ \ _ " sourceLinked="0"/>
        <c:majorTickMark val="out"/>
        <c:minorTickMark val="none"/>
        <c:tickLblPos val="nextTo"/>
        <c:spPr>
          <a:noFill/>
          <a:ln>
            <a:solidFill>
              <a:schemeClr val="tx1">
                <a:lumMod val="75000"/>
                <a:lumOff val="25000"/>
              </a:schemeClr>
            </a:solidFill>
          </a:ln>
          <a:effectLst/>
        </c:spPr>
        <c:txPr>
          <a:bodyPr rot="-60000000" spcFirstLastPara="1" vertOverflow="ellipsis" vert="horz" wrap="square" anchor="ctr" anchorCtr="1"/>
          <a:lstStyle/>
          <a:p>
            <a:pPr>
              <a:defRPr sz="1400" b="0" i="0" u="none" strike="noStrike" kern="1200" baseline="0">
                <a:solidFill>
                  <a:schemeClr val="tx1"/>
                </a:solidFill>
                <a:latin typeface="Aptos" panose="020B0004020202020204" pitchFamily="34" charset="0"/>
                <a:ea typeface="+mn-ea"/>
                <a:cs typeface="+mn-cs"/>
              </a:defRPr>
            </a:pPr>
            <a:endParaRPr lang="fi-FI"/>
          </a:p>
        </c:txPr>
        <c:crossAx val="512529056"/>
        <c:crosses val="max"/>
        <c:crossBetween val="between"/>
      </c:valAx>
      <c:catAx>
        <c:axId val="512529056"/>
        <c:scaling>
          <c:orientation val="minMax"/>
        </c:scaling>
        <c:delete val="1"/>
        <c:axPos val="b"/>
        <c:majorTickMark val="out"/>
        <c:minorTickMark val="none"/>
        <c:tickLblPos val="nextTo"/>
        <c:crossAx val="512531216"/>
        <c:crosses val="autoZero"/>
        <c:auto val="1"/>
        <c:lblAlgn val="ctr"/>
        <c:lblOffset val="100"/>
        <c:noMultiLvlLbl val="0"/>
      </c:catAx>
      <c:spPr>
        <a:solidFill>
          <a:sysClr val="window" lastClr="FFFFFF"/>
        </a:solid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400" baseline="0"/>
      </a:pPr>
      <a:endParaRPr lang="fi-FI"/>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052869167769863E-2"/>
          <c:y val="7.4694308936842299E-2"/>
          <c:w val="0.94023199149239534"/>
          <c:h val="0.7682886776304455"/>
        </c:manualLayout>
      </c:layout>
      <c:barChart>
        <c:barDir val="col"/>
        <c:grouping val="stacked"/>
        <c:varyColors val="0"/>
        <c:ser>
          <c:idx val="0"/>
          <c:order val="0"/>
          <c:tx>
            <c:strRef>
              <c:f>'CHP osuus'!$C$6</c:f>
              <c:strCache>
                <c:ptCount val="1"/>
                <c:pt idx="0">
                  <c:v>Cogenerated heat</c:v>
                </c:pt>
              </c:strCache>
            </c:strRef>
          </c:tx>
          <c:spPr>
            <a:solidFill>
              <a:srgbClr val="590A99"/>
            </a:solidFill>
            <a:ln w="12700">
              <a:solidFill>
                <a:schemeClr val="bg1"/>
              </a:solidFill>
            </a:ln>
            <a:effectLst/>
          </c:spPr>
          <c:invertIfNegative val="0"/>
          <c:dLbls>
            <c:dLbl>
              <c:idx val="0"/>
              <c:tx>
                <c:rich>
                  <a:bodyPr/>
                  <a:lstStyle/>
                  <a:p>
                    <a:fld id="{85642512-E566-4ECC-85A4-6FFF280904B5}" type="CELLRANGE">
                      <a:rPr lang="fi-FI"/>
                      <a:pPr/>
                      <a:t>[CELLRANGE]</a:t>
                    </a:fld>
                    <a:endParaRPr lang="fi-FI"/>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6D69-4A04-AFE1-3BA78EB46DCF}"/>
                </c:ext>
              </c:extLst>
            </c:dLbl>
            <c:dLbl>
              <c:idx val="1"/>
              <c:tx>
                <c:rich>
                  <a:bodyPr/>
                  <a:lstStyle/>
                  <a:p>
                    <a:fld id="{430466C4-7F65-4DA8-AED1-01C588FB38FD}" type="CELLRANGE">
                      <a:rPr lang="fi-FI"/>
                      <a:pPr/>
                      <a:t>[CELLRANGE]</a:t>
                    </a:fld>
                    <a:endParaRPr lang="fi-FI"/>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6D69-4A04-AFE1-3BA78EB46DCF}"/>
                </c:ext>
              </c:extLst>
            </c:dLbl>
            <c:dLbl>
              <c:idx val="2"/>
              <c:tx>
                <c:rich>
                  <a:bodyPr/>
                  <a:lstStyle/>
                  <a:p>
                    <a:fld id="{1DF1D04C-7142-4E99-A833-4FA4F298AC79}" type="CELLRANGE">
                      <a:rPr lang="fi-FI"/>
                      <a:pPr/>
                      <a:t>[CELLRANGE]</a:t>
                    </a:fld>
                    <a:endParaRPr lang="fi-FI"/>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6D69-4A04-AFE1-3BA78EB46DCF}"/>
                </c:ext>
              </c:extLst>
            </c:dLbl>
            <c:dLbl>
              <c:idx val="3"/>
              <c:tx>
                <c:rich>
                  <a:bodyPr/>
                  <a:lstStyle/>
                  <a:p>
                    <a:fld id="{FFD3BE67-5CC9-4138-A96C-8A8A95D6A994}" type="CELLRANGE">
                      <a:rPr lang="fi-FI"/>
                      <a:pPr/>
                      <a:t>[CELLRANGE]</a:t>
                    </a:fld>
                    <a:endParaRPr lang="fi-FI"/>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6D69-4A04-AFE1-3BA78EB46DCF}"/>
                </c:ext>
              </c:extLst>
            </c:dLbl>
            <c:dLbl>
              <c:idx val="4"/>
              <c:tx>
                <c:rich>
                  <a:bodyPr/>
                  <a:lstStyle/>
                  <a:p>
                    <a:fld id="{AC0F8B87-141B-4DDC-912C-F89CC80A60E2}" type="CELLRANGE">
                      <a:rPr lang="fi-FI"/>
                      <a:pPr/>
                      <a:t>[CELLRANGE]</a:t>
                    </a:fld>
                    <a:endParaRPr lang="fi-FI"/>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6D69-4A04-AFE1-3BA78EB46DCF}"/>
                </c:ext>
              </c:extLst>
            </c:dLbl>
            <c:dLbl>
              <c:idx val="5"/>
              <c:tx>
                <c:rich>
                  <a:bodyPr/>
                  <a:lstStyle/>
                  <a:p>
                    <a:fld id="{774170C3-8082-4067-A62E-831059CD39DF}" type="CELLRANGE">
                      <a:rPr lang="fi-FI"/>
                      <a:pPr/>
                      <a:t>[CELLRANGE]</a:t>
                    </a:fld>
                    <a:endParaRPr lang="fi-FI"/>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6D69-4A04-AFE1-3BA78EB46DCF}"/>
                </c:ext>
              </c:extLst>
            </c:dLbl>
            <c:dLbl>
              <c:idx val="6"/>
              <c:tx>
                <c:rich>
                  <a:bodyPr/>
                  <a:lstStyle/>
                  <a:p>
                    <a:fld id="{6C0032C2-913A-4030-93C2-08508E702AC3}" type="CELLRANGE">
                      <a:rPr lang="fi-FI"/>
                      <a:pPr/>
                      <a:t>[CELLRANGE]</a:t>
                    </a:fld>
                    <a:endParaRPr lang="fi-FI"/>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6D69-4A04-AFE1-3BA78EB46DCF}"/>
                </c:ext>
              </c:extLst>
            </c:dLbl>
            <c:dLbl>
              <c:idx val="7"/>
              <c:tx>
                <c:rich>
                  <a:bodyPr/>
                  <a:lstStyle/>
                  <a:p>
                    <a:fld id="{EE6DD504-0FD5-46AA-A778-E1AD254B9924}" type="CELLRANGE">
                      <a:rPr lang="fi-FI"/>
                      <a:pPr/>
                      <a:t>[CELLRANGE]</a:t>
                    </a:fld>
                    <a:endParaRPr lang="fi-FI"/>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6D69-4A04-AFE1-3BA78EB46DCF}"/>
                </c:ext>
              </c:extLst>
            </c:dLbl>
            <c:dLbl>
              <c:idx val="8"/>
              <c:tx>
                <c:rich>
                  <a:bodyPr/>
                  <a:lstStyle/>
                  <a:p>
                    <a:fld id="{4707CA23-3D4C-4A9C-977B-37EBC5674736}" type="CELLRANGE">
                      <a:rPr lang="fi-FI"/>
                      <a:pPr/>
                      <a:t>[CELLRANGE]</a:t>
                    </a:fld>
                    <a:endParaRPr lang="fi-FI"/>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6D69-4A04-AFE1-3BA78EB46DCF}"/>
                </c:ext>
              </c:extLst>
            </c:dLbl>
            <c:dLbl>
              <c:idx val="9"/>
              <c:tx>
                <c:rich>
                  <a:bodyPr/>
                  <a:lstStyle/>
                  <a:p>
                    <a:fld id="{D9A5492A-7246-455F-9508-ADB49BE74B04}" type="CELLRANGE">
                      <a:rPr lang="fi-FI"/>
                      <a:pPr/>
                      <a:t>[CELLRANGE]</a:t>
                    </a:fld>
                    <a:endParaRPr lang="fi-FI"/>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6D69-4A04-AFE1-3BA78EB46DCF}"/>
                </c:ext>
              </c:extLst>
            </c:dLbl>
            <c:dLbl>
              <c:idx val="10"/>
              <c:tx>
                <c:rich>
                  <a:bodyPr/>
                  <a:lstStyle/>
                  <a:p>
                    <a:fld id="{A2F03BE7-5678-4B61-A0A9-E66F345E3105}" type="CELLRANGE">
                      <a:rPr lang="fi-FI"/>
                      <a:pPr/>
                      <a:t>[CELLRANGE]</a:t>
                    </a:fld>
                    <a:endParaRPr lang="fi-FI"/>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6D69-4A04-AFE1-3BA78EB46DCF}"/>
                </c:ext>
              </c:extLst>
            </c:dLbl>
            <c:dLbl>
              <c:idx val="11"/>
              <c:tx>
                <c:rich>
                  <a:bodyPr/>
                  <a:lstStyle/>
                  <a:p>
                    <a:fld id="{A91D2CD4-F625-4E25-8D45-BFE6F0F1AF55}" type="CELLRANGE">
                      <a:rPr lang="fi-FI"/>
                      <a:pPr/>
                      <a:t>[CELLRANGE]</a:t>
                    </a:fld>
                    <a:endParaRPr lang="fi-FI"/>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6D69-4A04-AFE1-3BA78EB46DCF}"/>
                </c:ext>
              </c:extLst>
            </c:dLbl>
            <c:dLbl>
              <c:idx val="12"/>
              <c:tx>
                <c:rich>
                  <a:bodyPr/>
                  <a:lstStyle/>
                  <a:p>
                    <a:fld id="{6F17CE07-CF14-406A-B70C-0AF1F4DAEDFC}" type="CELLRANGE">
                      <a:rPr lang="fi-FI"/>
                      <a:pPr/>
                      <a:t>[CELLRANGE]</a:t>
                    </a:fld>
                    <a:endParaRPr lang="fi-FI"/>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6D69-4A04-AFE1-3BA78EB46DCF}"/>
                </c:ext>
              </c:extLst>
            </c:dLbl>
            <c:dLbl>
              <c:idx val="13"/>
              <c:tx>
                <c:rich>
                  <a:bodyPr/>
                  <a:lstStyle/>
                  <a:p>
                    <a:fld id="{8C112A89-4C7C-4105-AEA4-D2952A753E1C}" type="CELLRANGE">
                      <a:rPr lang="fi-FI"/>
                      <a:pPr/>
                      <a:t>[CELLRANGE]</a:t>
                    </a:fld>
                    <a:endParaRPr lang="fi-FI"/>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6D69-4A04-AFE1-3BA78EB46DCF}"/>
                </c:ext>
              </c:extLst>
            </c:dLbl>
            <c:dLbl>
              <c:idx val="14"/>
              <c:tx>
                <c:rich>
                  <a:bodyPr/>
                  <a:lstStyle/>
                  <a:p>
                    <a:fld id="{C8193C14-A796-4F7C-98FD-88788F37DDA0}" type="CELLRANGE">
                      <a:rPr lang="fi-FI"/>
                      <a:pPr/>
                      <a:t>[CELLRANGE]</a:t>
                    </a:fld>
                    <a:endParaRPr lang="fi-FI"/>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6D69-4A04-AFE1-3BA78EB46DCF}"/>
                </c:ext>
              </c:extLst>
            </c:dLbl>
            <c:dLbl>
              <c:idx val="15"/>
              <c:tx>
                <c:rich>
                  <a:bodyPr/>
                  <a:lstStyle/>
                  <a:p>
                    <a:fld id="{D7CFBEC6-12DA-49DC-85B1-CE886D522572}" type="CELLRANGE">
                      <a:rPr lang="fi-FI"/>
                      <a:pPr/>
                      <a:t>[CELLRANGE]</a:t>
                    </a:fld>
                    <a:endParaRPr lang="fi-FI"/>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6D69-4A04-AFE1-3BA78EB46DCF}"/>
                </c:ext>
              </c:extLst>
            </c:dLbl>
            <c:dLbl>
              <c:idx val="16"/>
              <c:tx>
                <c:rich>
                  <a:bodyPr/>
                  <a:lstStyle/>
                  <a:p>
                    <a:fld id="{D3E99C50-2ADF-472A-A12E-A570797446C5}" type="CELLRANGE">
                      <a:rPr lang="fi-FI"/>
                      <a:pPr/>
                      <a:t>[CELLRANGE]</a:t>
                    </a:fld>
                    <a:endParaRPr lang="fi-FI"/>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6D69-4A04-AFE1-3BA78EB46DCF}"/>
                </c:ext>
              </c:extLst>
            </c:dLbl>
            <c:dLbl>
              <c:idx val="17"/>
              <c:tx>
                <c:rich>
                  <a:bodyPr/>
                  <a:lstStyle/>
                  <a:p>
                    <a:fld id="{26DECDF5-AF85-4481-B33A-EC589E84B08C}" type="CELLRANGE">
                      <a:rPr lang="fi-FI"/>
                      <a:pPr/>
                      <a:t>[CELLRANGE]</a:t>
                    </a:fld>
                    <a:endParaRPr lang="fi-FI"/>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6D69-4A04-AFE1-3BA78EB46DCF}"/>
                </c:ext>
              </c:extLst>
            </c:dLbl>
            <c:dLbl>
              <c:idx val="18"/>
              <c:tx>
                <c:rich>
                  <a:bodyPr/>
                  <a:lstStyle/>
                  <a:p>
                    <a:fld id="{B518B592-B650-4711-ABD3-7ACC048E853B}" type="CELLRANGE">
                      <a:rPr lang="fi-FI"/>
                      <a:pPr/>
                      <a:t>[CELLRANGE]</a:t>
                    </a:fld>
                    <a:endParaRPr lang="fi-FI"/>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6D69-4A04-AFE1-3BA78EB46DCF}"/>
                </c:ext>
              </c:extLst>
            </c:dLbl>
            <c:dLbl>
              <c:idx val="19"/>
              <c:tx>
                <c:rich>
                  <a:bodyPr/>
                  <a:lstStyle/>
                  <a:p>
                    <a:fld id="{11454C1B-D74E-49AC-887E-1AB5D2D35CC9}" type="CELLRANGE">
                      <a:rPr lang="fi-FI"/>
                      <a:pPr/>
                      <a:t>[CELLRANGE]</a:t>
                    </a:fld>
                    <a:endParaRPr lang="fi-FI"/>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6D69-4A04-AFE1-3BA78EB46DCF}"/>
                </c:ext>
              </c:extLst>
            </c:dLbl>
            <c:dLbl>
              <c:idx val="20"/>
              <c:tx>
                <c:rich>
                  <a:bodyPr/>
                  <a:lstStyle/>
                  <a:p>
                    <a:fld id="{99DCBD77-3C8A-4A2F-8631-D7854A98520F}" type="CELLRANGE">
                      <a:rPr lang="fi-FI"/>
                      <a:pPr/>
                      <a:t>[CELLRANGE]</a:t>
                    </a:fld>
                    <a:endParaRPr lang="fi-FI"/>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6D69-4A04-AFE1-3BA78EB46DCF}"/>
                </c:ext>
              </c:extLst>
            </c:dLbl>
            <c:dLbl>
              <c:idx val="21"/>
              <c:tx>
                <c:rich>
                  <a:bodyPr/>
                  <a:lstStyle/>
                  <a:p>
                    <a:fld id="{9BD20848-072B-47D4-AE94-F479E0DC3FB9}" type="CELLRANGE">
                      <a:rPr lang="fi-FI"/>
                      <a:pPr/>
                      <a:t>[CELLRANGE]</a:t>
                    </a:fld>
                    <a:endParaRPr lang="fi-FI"/>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6D69-4A04-AFE1-3BA78EB46DCF}"/>
                </c:ext>
              </c:extLst>
            </c:dLbl>
            <c:dLbl>
              <c:idx val="22"/>
              <c:tx>
                <c:rich>
                  <a:bodyPr/>
                  <a:lstStyle/>
                  <a:p>
                    <a:fld id="{F7960DB1-515A-465D-8E2E-9A21778DCC0D}" type="CELLRANGE">
                      <a:rPr lang="fi-FI"/>
                      <a:pPr/>
                      <a:t>[CELLRANGE]</a:t>
                    </a:fld>
                    <a:endParaRPr lang="fi-FI"/>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6D69-4A04-AFE1-3BA78EB46DCF}"/>
                </c:ext>
              </c:extLst>
            </c:dLbl>
            <c:dLbl>
              <c:idx val="23"/>
              <c:tx>
                <c:rich>
                  <a:bodyPr/>
                  <a:lstStyle/>
                  <a:p>
                    <a:fld id="{63B25A25-9E34-451F-B8D6-456243FDBC78}" type="CELLRANGE">
                      <a:rPr lang="fi-FI"/>
                      <a:pPr/>
                      <a:t>[CELLRANGE]</a:t>
                    </a:fld>
                    <a:endParaRPr lang="fi-FI"/>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6D69-4A04-AFE1-3BA78EB46DCF}"/>
                </c:ext>
              </c:extLst>
            </c:dLbl>
            <c:dLbl>
              <c:idx val="24"/>
              <c:tx>
                <c:rich>
                  <a:bodyPr/>
                  <a:lstStyle/>
                  <a:p>
                    <a:fld id="{CA163F37-D28B-4A1E-95CD-4EE4A325CF38}" type="CELLRANGE">
                      <a:rPr lang="fi-FI"/>
                      <a:pPr/>
                      <a:t>[CELLRANGE]</a:t>
                    </a:fld>
                    <a:endParaRPr lang="fi-FI"/>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6D69-4A04-AFE1-3BA78EB46DCF}"/>
                </c:ext>
              </c:extLst>
            </c:dLbl>
            <c:dLbl>
              <c:idx val="25"/>
              <c:tx>
                <c:rich>
                  <a:bodyPr wrap="square" lIns="38100" tIns="19050" rIns="38100" bIns="19050" anchor="ctr">
                    <a:spAutoFit/>
                  </a:bodyPr>
                  <a:lstStyle/>
                  <a:p>
                    <a:pPr>
                      <a:defRPr/>
                    </a:pPr>
                    <a:fld id="{052DA401-A6E5-4268-A0A7-AD8408928904}" type="CELLRANGE">
                      <a:rPr lang="fi-FI"/>
                      <a:pPr>
                        <a:defRPr/>
                      </a:pPr>
                      <a:t>[CELLRANGE]</a:t>
                    </a:fld>
                    <a:endParaRPr lang="fi-FI"/>
                  </a:p>
                </c:rich>
              </c:tx>
              <c:spPr>
                <a:solidFill>
                  <a:srgbClr val="FFFFFF"/>
                </a:solidFill>
                <a:ln>
                  <a:solidFill>
                    <a:srgbClr val="000000">
                      <a:lumMod val="65000"/>
                      <a:lumOff val="35000"/>
                    </a:srgbClr>
                  </a:solidFill>
                </a:ln>
                <a:effectLst/>
              </c:spPr>
              <c:dLblPos val="ct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c15:spPr>
                  <c15:dlblFieldTable/>
                  <c15:xForSave val="1"/>
                  <c15:showDataLabelsRange val="1"/>
                </c:ext>
                <c:ext xmlns:c16="http://schemas.microsoft.com/office/drawing/2014/chart" uri="{C3380CC4-5D6E-409C-BE32-E72D297353CC}">
                  <c16:uniqueId val="{00000019-6D69-4A04-AFE1-3BA78EB46DCF}"/>
                </c:ext>
              </c:extLst>
            </c:dLbl>
            <c:numFmt formatCode="0%" sourceLinked="0"/>
            <c:spPr>
              <a:solidFill>
                <a:srgbClr val="FFFFFF"/>
              </a:solidFill>
              <a:ln>
                <a:solidFill>
                  <a:srgbClr val="000000"/>
                </a:solidFill>
              </a:ln>
              <a:effectLst/>
            </c:spPr>
            <c:txPr>
              <a:bodyPr/>
              <a:lstStyle/>
              <a:p>
                <a:pPr>
                  <a:defRPr>
                    <a:solidFill>
                      <a:sysClr val="windowText" lastClr="000000"/>
                    </a:solidFill>
                  </a:defRPr>
                </a:pPr>
                <a:endParaRPr lang="fi-FI"/>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numRef>
              <c:f>'CHP osuus'!$A$29:$A$54</c:f>
              <c:numCache>
                <c:formatCode>General</c:formatCod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numCache>
            </c:numRef>
          </c:cat>
          <c:val>
            <c:numRef>
              <c:f>'CHP osuus'!$C$29:$C$54</c:f>
              <c:numCache>
                <c:formatCode>0.00</c:formatCode>
                <c:ptCount val="26"/>
                <c:pt idx="0">
                  <c:v>20.512899999999998</c:v>
                </c:pt>
                <c:pt idx="1">
                  <c:v>23.124400000000001</c:v>
                </c:pt>
                <c:pt idx="2">
                  <c:v>23.811599999999999</c:v>
                </c:pt>
                <c:pt idx="3">
                  <c:v>24.631399999999999</c:v>
                </c:pt>
                <c:pt idx="4">
                  <c:v>23.936</c:v>
                </c:pt>
                <c:pt idx="5">
                  <c:v>22.856000000000002</c:v>
                </c:pt>
                <c:pt idx="6">
                  <c:v>24.459499999999998</c:v>
                </c:pt>
                <c:pt idx="7">
                  <c:v>23.9893</c:v>
                </c:pt>
                <c:pt idx="8">
                  <c:v>23.431100000000001</c:v>
                </c:pt>
                <c:pt idx="9">
                  <c:v>24.702500000000001</c:v>
                </c:pt>
                <c:pt idx="10">
                  <c:v>27.419599999999999</c:v>
                </c:pt>
                <c:pt idx="11">
                  <c:v>24.6554</c:v>
                </c:pt>
                <c:pt idx="12">
                  <c:v>25.6953</c:v>
                </c:pt>
                <c:pt idx="13">
                  <c:v>25.417899999999999</c:v>
                </c:pt>
                <c:pt idx="14">
                  <c:v>25.168299999999999</c:v>
                </c:pt>
                <c:pt idx="15">
                  <c:v>24.405999999999999</c:v>
                </c:pt>
                <c:pt idx="16">
                  <c:v>24.5716</c:v>
                </c:pt>
                <c:pt idx="17">
                  <c:v>24.877300000000002</c:v>
                </c:pt>
                <c:pt idx="18">
                  <c:v>24.9041</c:v>
                </c:pt>
                <c:pt idx="19">
                  <c:v>24.356300000000001</c:v>
                </c:pt>
                <c:pt idx="20">
                  <c:v>20.246399999999998</c:v>
                </c:pt>
                <c:pt idx="21">
                  <c:v>21.970100000000002</c:v>
                </c:pt>
                <c:pt idx="22">
                  <c:v>19.978879999999997</c:v>
                </c:pt>
                <c:pt idx="23">
                  <c:v>15.669299999999996</c:v>
                </c:pt>
                <c:pt idx="24">
                  <c:v>13.497299999999999</c:v>
                </c:pt>
                <c:pt idx="25">
                  <c:v>11.0518</c:v>
                </c:pt>
              </c:numCache>
            </c:numRef>
          </c:val>
          <c:extLst>
            <c:ext xmlns:c15="http://schemas.microsoft.com/office/drawing/2012/chart" uri="{02D57815-91ED-43cb-92C2-25804820EDAC}">
              <c15:datalabelsRange>
                <c15:f>'CHP osuus'!$E$29:$E$54</c15:f>
                <c15:dlblRangeCache>
                  <c:ptCount val="26"/>
                  <c:pt idx="0">
                    <c:v>76 %</c:v>
                  </c:pt>
                  <c:pt idx="1">
                    <c:v>76 %</c:v>
                  </c:pt>
                  <c:pt idx="2">
                    <c:v>75 %</c:v>
                  </c:pt>
                  <c:pt idx="3">
                    <c:v>75 %</c:v>
                  </c:pt>
                  <c:pt idx="4">
                    <c:v>76 %</c:v>
                  </c:pt>
                  <c:pt idx="5">
                    <c:v>73 %</c:v>
                  </c:pt>
                  <c:pt idx="6">
                    <c:v>75 %</c:v>
                  </c:pt>
                  <c:pt idx="7">
                    <c:v>74 %</c:v>
                  </c:pt>
                  <c:pt idx="8">
                    <c:v>75 %</c:v>
                  </c:pt>
                  <c:pt idx="9">
                    <c:v>71 %</c:v>
                  </c:pt>
                  <c:pt idx="10">
                    <c:v>71 %</c:v>
                  </c:pt>
                  <c:pt idx="11">
                    <c:v>72 %</c:v>
                  </c:pt>
                  <c:pt idx="12">
                    <c:v>69 %</c:v>
                  </c:pt>
                  <c:pt idx="13">
                    <c:v>73 %</c:v>
                  </c:pt>
                  <c:pt idx="14">
                    <c:v>72 %</c:v>
                  </c:pt>
                  <c:pt idx="15">
                    <c:v>73 %</c:v>
                  </c:pt>
                  <c:pt idx="16">
                    <c:v>67 %</c:v>
                  </c:pt>
                  <c:pt idx="17">
                    <c:v>68 %</c:v>
                  </c:pt>
                  <c:pt idx="18">
                    <c:v>67 %</c:v>
                  </c:pt>
                  <c:pt idx="19">
                    <c:v>67 %</c:v>
                  </c:pt>
                  <c:pt idx="20">
                    <c:v>60 %</c:v>
                  </c:pt>
                  <c:pt idx="21">
                    <c:v>56 %</c:v>
                  </c:pt>
                  <c:pt idx="22">
                    <c:v>54 %</c:v>
                  </c:pt>
                  <c:pt idx="23">
                    <c:v>43 %</c:v>
                  </c:pt>
                  <c:pt idx="24">
                    <c:v>37 %</c:v>
                  </c:pt>
                  <c:pt idx="25">
                    <c:v>33 %</c:v>
                  </c:pt>
                </c15:dlblRangeCache>
              </c15:datalabelsRange>
            </c:ext>
            <c:ext xmlns:c16="http://schemas.microsoft.com/office/drawing/2014/chart" uri="{C3380CC4-5D6E-409C-BE32-E72D297353CC}">
              <c16:uniqueId val="{0000001A-6D69-4A04-AFE1-3BA78EB46DCF}"/>
            </c:ext>
          </c:extLst>
        </c:ser>
        <c:ser>
          <c:idx val="1"/>
          <c:order val="1"/>
          <c:tx>
            <c:strRef>
              <c:f>'CHP osuus'!$D$6</c:f>
              <c:strCache>
                <c:ptCount val="1"/>
                <c:pt idx="0">
                  <c:v>Separate heat</c:v>
                </c:pt>
              </c:strCache>
            </c:strRef>
          </c:tx>
          <c:spPr>
            <a:solidFill>
              <a:srgbClr val="9642E8"/>
            </a:solidFill>
            <a:ln w="12700">
              <a:solidFill>
                <a:schemeClr val="bg1"/>
              </a:solidFill>
            </a:ln>
            <a:effectLst/>
          </c:spPr>
          <c:invertIfNegative val="0"/>
          <c:cat>
            <c:numRef>
              <c:f>'CHP osuus'!$A$29:$A$54</c:f>
              <c:numCache>
                <c:formatCode>General</c:formatCode>
                <c:ptCount val="2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numCache>
            </c:numRef>
          </c:cat>
          <c:val>
            <c:numRef>
              <c:f>'CHP osuus'!$D$29:$D$54</c:f>
              <c:numCache>
                <c:formatCode>0.00</c:formatCode>
                <c:ptCount val="26"/>
                <c:pt idx="0">
                  <c:v>6.6042000000000023</c:v>
                </c:pt>
                <c:pt idx="1">
                  <c:v>7.1229999999999976</c:v>
                </c:pt>
                <c:pt idx="2">
                  <c:v>7.9488000000000021</c:v>
                </c:pt>
                <c:pt idx="3">
                  <c:v>8.0641999999999996</c:v>
                </c:pt>
                <c:pt idx="4">
                  <c:v>7.6217000000000006</c:v>
                </c:pt>
                <c:pt idx="5">
                  <c:v>8.3988999999999976</c:v>
                </c:pt>
                <c:pt idx="6">
                  <c:v>8.0655000000000001</c:v>
                </c:pt>
                <c:pt idx="7">
                  <c:v>8.4988000000000028</c:v>
                </c:pt>
                <c:pt idx="8">
                  <c:v>7.6949000000000005</c:v>
                </c:pt>
                <c:pt idx="9">
                  <c:v>9.9136999999999986</c:v>
                </c:pt>
                <c:pt idx="10">
                  <c:v>11.037099999999999</c:v>
                </c:pt>
                <c:pt idx="11">
                  <c:v>9.3721999999999994</c:v>
                </c:pt>
                <c:pt idx="12">
                  <c:v>11.4404</c:v>
                </c:pt>
                <c:pt idx="13">
                  <c:v>9.5273000000000003</c:v>
                </c:pt>
                <c:pt idx="14">
                  <c:v>9.5753999999999984</c:v>
                </c:pt>
                <c:pt idx="15">
                  <c:v>8.8614999999999995</c:v>
                </c:pt>
                <c:pt idx="16">
                  <c:v>11.979499999999998</c:v>
                </c:pt>
                <c:pt idx="17">
                  <c:v>11.681899999999995</c:v>
                </c:pt>
                <c:pt idx="18">
                  <c:v>12.172699999999999</c:v>
                </c:pt>
                <c:pt idx="19">
                  <c:v>12.211000000000002</c:v>
                </c:pt>
                <c:pt idx="20">
                  <c:v>13.384199999999996</c:v>
                </c:pt>
                <c:pt idx="21">
                  <c:v>17.230700000000006</c:v>
                </c:pt>
                <c:pt idx="22">
                  <c:v>16.886919999999989</c:v>
                </c:pt>
                <c:pt idx="23">
                  <c:v>21.069899999999986</c:v>
                </c:pt>
                <c:pt idx="24">
                  <c:v>22.529000000000014</c:v>
                </c:pt>
                <c:pt idx="25">
                  <c:v>22.472299999999997</c:v>
                </c:pt>
              </c:numCache>
            </c:numRef>
          </c:val>
          <c:extLst>
            <c:ext xmlns:c16="http://schemas.microsoft.com/office/drawing/2014/chart" uri="{C3380CC4-5D6E-409C-BE32-E72D297353CC}">
              <c16:uniqueId val="{0000001B-6D69-4A04-AFE1-3BA78EB46DCF}"/>
            </c:ext>
          </c:extLst>
        </c:ser>
        <c:dLbls>
          <c:showLegendKey val="0"/>
          <c:showVal val="0"/>
          <c:showCatName val="0"/>
          <c:showSerName val="0"/>
          <c:showPercent val="0"/>
          <c:showBubbleSize val="0"/>
        </c:dLbls>
        <c:gapWidth val="55"/>
        <c:overlap val="100"/>
        <c:axId val="1928342640"/>
        <c:axId val="2013143056"/>
      </c:barChart>
      <c:catAx>
        <c:axId val="1928342640"/>
        <c:scaling>
          <c:orientation val="minMax"/>
        </c:scaling>
        <c:delete val="0"/>
        <c:axPos val="b"/>
        <c:numFmt formatCode="General" sourceLinked="1"/>
        <c:majorTickMark val="out"/>
        <c:minorTickMark val="none"/>
        <c:tickLblPos val="nextTo"/>
        <c:spPr>
          <a:noFill/>
          <a:ln w="9525" cap="flat" cmpd="sng" algn="ctr">
            <a:solidFill>
              <a:schemeClr val="tx1">
                <a:lumMod val="75000"/>
                <a:lumOff val="25000"/>
              </a:schemeClr>
            </a:solidFill>
            <a:round/>
          </a:ln>
          <a:effectLst/>
        </c:spPr>
        <c:txPr>
          <a:bodyPr rot="-60000000" vert="horz"/>
          <a:lstStyle/>
          <a:p>
            <a:pPr>
              <a:defRPr/>
            </a:pPr>
            <a:endParaRPr lang="fi-FI"/>
          </a:p>
        </c:txPr>
        <c:crossAx val="2013143056"/>
        <c:crosses val="autoZero"/>
        <c:auto val="1"/>
        <c:lblAlgn val="ctr"/>
        <c:lblOffset val="100"/>
        <c:tickLblSkip val="2"/>
        <c:noMultiLvlLbl val="0"/>
      </c:catAx>
      <c:valAx>
        <c:axId val="2013143056"/>
        <c:scaling>
          <c:orientation val="minMax"/>
          <c:max val="42"/>
          <c:min val="0"/>
        </c:scaling>
        <c:delete val="0"/>
        <c:axPos val="l"/>
        <c:majorGridlines>
          <c:spPr>
            <a:ln w="6350" cap="flat" cmpd="sng" algn="ctr">
              <a:solidFill>
                <a:schemeClr val="bg1">
                  <a:lumMod val="85000"/>
                </a:schemeClr>
              </a:solidFill>
              <a:round/>
            </a:ln>
            <a:effectLst/>
          </c:spPr>
        </c:majorGridlines>
        <c:title>
          <c:tx>
            <c:rich>
              <a:bodyPr rot="0" vert="horz"/>
              <a:lstStyle/>
              <a:p>
                <a:pPr>
                  <a:defRPr/>
                </a:pPr>
                <a:r>
                  <a:rPr lang="fi-FI">
                    <a:latin typeface="Aptos" panose="020B0004020202020204" pitchFamily="34" charset="0"/>
                  </a:rPr>
                  <a:t>TWh</a:t>
                </a:r>
              </a:p>
            </c:rich>
          </c:tx>
          <c:layout>
            <c:manualLayout>
              <c:xMode val="edge"/>
              <c:yMode val="edge"/>
              <c:x val="5.3509597599399345E-3"/>
              <c:y val="1.5113339980716282E-2"/>
            </c:manualLayout>
          </c:layout>
          <c:overlay val="0"/>
        </c:title>
        <c:numFmt formatCode="0" sourceLinked="0"/>
        <c:majorTickMark val="none"/>
        <c:minorTickMark val="none"/>
        <c:tickLblPos val="nextTo"/>
        <c:spPr>
          <a:noFill/>
          <a:ln>
            <a:noFill/>
          </a:ln>
          <a:effectLst/>
        </c:spPr>
        <c:txPr>
          <a:bodyPr rot="-60000000" vert="horz"/>
          <a:lstStyle/>
          <a:p>
            <a:pPr>
              <a:defRPr baseline="0"/>
            </a:pPr>
            <a:endParaRPr lang="fi-FI"/>
          </a:p>
        </c:txPr>
        <c:crossAx val="1928342640"/>
        <c:crosses val="autoZero"/>
        <c:crossBetween val="between"/>
      </c:valAx>
      <c:spPr>
        <a:noFill/>
        <a:ln>
          <a:noFill/>
        </a:ln>
        <a:effectLst/>
      </c:spPr>
    </c:plotArea>
    <c:legend>
      <c:legendPos val="b"/>
      <c:layout>
        <c:manualLayout>
          <c:xMode val="edge"/>
          <c:yMode val="edge"/>
          <c:x val="0.31909376139115808"/>
          <c:y val="0.93296070857052305"/>
          <c:w val="0.34931593789344922"/>
          <c:h val="6.7039291429476913E-2"/>
        </c:manualLayout>
      </c:layout>
      <c:overlay val="0"/>
      <c:spPr>
        <a:noFill/>
        <a:ln>
          <a:noFill/>
        </a:ln>
        <a:effectLst/>
      </c:spPr>
      <c:txPr>
        <a:bodyPr rot="0" vert="horz"/>
        <a:lstStyle/>
        <a:p>
          <a:pPr>
            <a:defRPr/>
          </a:pPr>
          <a:endParaRPr lang="fi-FI"/>
        </a:p>
      </c:txPr>
    </c:legend>
    <c:plotVisOnly val="1"/>
    <c:dispBlanksAs val="gap"/>
    <c:showDLblsOverMax val="0"/>
  </c:chart>
  <c:spPr>
    <a:noFill/>
    <a:ln>
      <a:noFill/>
    </a:ln>
    <a:effectLst/>
  </c:spPr>
  <c:txPr>
    <a:bodyPr/>
    <a:lstStyle/>
    <a:p>
      <a:pPr>
        <a:defRPr sz="1400" baseline="0"/>
      </a:pPr>
      <a:endParaRPr lang="fi-FI"/>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1676396997497914E-2"/>
          <c:y val="9.9264546691565647E-2"/>
          <c:w val="0.96256053272740394"/>
          <c:h val="0.85713361149676681"/>
        </c:manualLayout>
      </c:layout>
      <c:ofPieChart>
        <c:ofPieType val="bar"/>
        <c:varyColors val="1"/>
        <c:ser>
          <c:idx val="0"/>
          <c:order val="0"/>
          <c:dPt>
            <c:idx val="0"/>
            <c:bubble3D val="0"/>
            <c:spPr>
              <a:solidFill>
                <a:schemeClr val="accent2"/>
              </a:solidFill>
              <a:ln w="19050">
                <a:solidFill>
                  <a:schemeClr val="lt1"/>
                </a:solidFill>
              </a:ln>
              <a:effectLst/>
            </c:spPr>
            <c:extLst>
              <c:ext xmlns:c16="http://schemas.microsoft.com/office/drawing/2014/chart" uri="{C3380CC4-5D6E-409C-BE32-E72D297353CC}">
                <c16:uniqueId val="{00000001-AB29-4A42-950D-D701164B74EF}"/>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3-AB29-4A42-950D-D701164B74EF}"/>
              </c:ext>
            </c:extLst>
          </c:dPt>
          <c:dPt>
            <c:idx val="2"/>
            <c:bubble3D val="0"/>
            <c:spPr>
              <a:solidFill>
                <a:srgbClr val="919191"/>
              </a:solidFill>
              <a:ln w="19050">
                <a:solidFill>
                  <a:schemeClr val="lt1"/>
                </a:solidFill>
              </a:ln>
              <a:effectLst/>
            </c:spPr>
            <c:extLst>
              <c:ext xmlns:c16="http://schemas.microsoft.com/office/drawing/2014/chart" uri="{C3380CC4-5D6E-409C-BE32-E72D297353CC}">
                <c16:uniqueId val="{00000005-AB29-4A42-950D-D701164B74EF}"/>
              </c:ext>
            </c:extLst>
          </c:dPt>
          <c:dPt>
            <c:idx val="3"/>
            <c:bubble3D val="0"/>
            <c:spPr>
              <a:solidFill>
                <a:schemeClr val="tx1"/>
              </a:solidFill>
              <a:ln w="19050">
                <a:solidFill>
                  <a:schemeClr val="lt1"/>
                </a:solidFill>
              </a:ln>
              <a:effectLst/>
            </c:spPr>
            <c:extLst>
              <c:ext xmlns:c16="http://schemas.microsoft.com/office/drawing/2014/chart" uri="{C3380CC4-5D6E-409C-BE32-E72D297353CC}">
                <c16:uniqueId val="{00000007-AB29-4A42-950D-D701164B74EF}"/>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AB29-4A42-950D-D701164B74EF}"/>
              </c:ext>
            </c:extLst>
          </c:dPt>
          <c:dPt>
            <c:idx val="5"/>
            <c:bubble3D val="0"/>
            <c:spPr>
              <a:solidFill>
                <a:schemeClr val="tx2"/>
              </a:solidFill>
              <a:ln w="19050">
                <a:solidFill>
                  <a:schemeClr val="lt1"/>
                </a:solidFill>
              </a:ln>
              <a:effectLst/>
            </c:spPr>
            <c:extLst>
              <c:ext xmlns:c16="http://schemas.microsoft.com/office/drawing/2014/chart" uri="{C3380CC4-5D6E-409C-BE32-E72D297353CC}">
                <c16:uniqueId val="{0000000B-AB29-4A42-950D-D701164B74EF}"/>
              </c:ext>
            </c:extLst>
          </c:dPt>
          <c:dPt>
            <c:idx val="6"/>
            <c:bubble3D val="0"/>
            <c:spPr>
              <a:solidFill>
                <a:schemeClr val="accent3"/>
              </a:solidFill>
              <a:ln w="19050">
                <a:solidFill>
                  <a:schemeClr val="lt1"/>
                </a:solidFill>
              </a:ln>
              <a:effectLst/>
            </c:spPr>
            <c:extLst>
              <c:ext xmlns:c16="http://schemas.microsoft.com/office/drawing/2014/chart" uri="{C3380CC4-5D6E-409C-BE32-E72D297353CC}">
                <c16:uniqueId val="{0000000D-AB29-4A42-950D-D701164B74EF}"/>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AB29-4A42-950D-D701164B74EF}"/>
              </c:ext>
            </c:extLst>
          </c:dPt>
          <c:dPt>
            <c:idx val="8"/>
            <c:bubble3D val="0"/>
            <c:spPr>
              <a:solidFill>
                <a:schemeClr val="tx2"/>
              </a:solidFill>
            </c:spPr>
            <c:extLst>
              <c:ext xmlns:c16="http://schemas.microsoft.com/office/drawing/2014/chart" uri="{C3380CC4-5D6E-409C-BE32-E72D297353CC}">
                <c16:uniqueId val="{00000011-AB29-4A42-950D-D701164B74EF}"/>
              </c:ext>
            </c:extLst>
          </c:dPt>
          <c:dLbls>
            <c:dLbl>
              <c:idx val="0"/>
              <c:layout>
                <c:manualLayout>
                  <c:x val="8.2337183873700523E-2"/>
                  <c:y val="8.7772109893288798E-3"/>
                </c:manualLayout>
              </c:layout>
              <c:numFmt formatCode="0.0%" sourceLinked="0"/>
              <c:spPr>
                <a:noFill/>
                <a:ln>
                  <a:noFill/>
                </a:ln>
                <a:effectLst/>
              </c:spPr>
              <c:txPr>
                <a:bodyPr rot="0" spcFirstLastPara="1" vertOverflow="ellipsis" vert="horz" wrap="square" lIns="38100" tIns="19050" rIns="38100" bIns="19050" anchor="ctr" anchorCtr="0">
                  <a:noAutofit/>
                </a:bodyPr>
                <a:lstStyle/>
                <a:p>
                  <a:pPr algn="ctr" rtl="0">
                    <a:defRPr lang="en-US" sz="1400" b="0" i="0" u="none" strike="noStrike" kern="1200" baseline="0">
                      <a:solidFill>
                        <a:schemeClr val="bg1"/>
                      </a:solidFill>
                      <a:latin typeface="+mn-lt"/>
                      <a:ea typeface="+mn-ea"/>
                      <a:cs typeface="+mn-cs"/>
                    </a:defRPr>
                  </a:pPr>
                  <a:endParaRPr lang="fi-FI"/>
                </a:p>
              </c:txPr>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18390640494375232"/>
                      <c:h val="0.24982058182159891"/>
                    </c:manualLayout>
                  </c15:layout>
                </c:ext>
                <c:ext xmlns:c16="http://schemas.microsoft.com/office/drawing/2014/chart" uri="{C3380CC4-5D6E-409C-BE32-E72D297353CC}">
                  <c16:uniqueId val="{00000001-AB29-4A42-950D-D701164B74EF}"/>
                </c:ext>
              </c:extLst>
            </c:dLbl>
            <c:dLbl>
              <c:idx val="1"/>
              <c:tx>
                <c:rich>
                  <a:bodyPr rot="0" spcFirstLastPara="1" vertOverflow="ellipsis" vert="horz" wrap="square" lIns="38100" tIns="19050" rIns="38100" bIns="19050" anchor="ctr" anchorCtr="0">
                    <a:noAutofit/>
                  </a:bodyPr>
                  <a:lstStyle/>
                  <a:p>
                    <a:pPr algn="ctr">
                      <a:defRPr sz="1400" b="0" i="0" u="none" strike="noStrike" kern="1200" baseline="0">
                        <a:solidFill>
                          <a:schemeClr val="bg1"/>
                        </a:solidFill>
                        <a:latin typeface="+mn-lt"/>
                        <a:ea typeface="+mn-ea"/>
                        <a:cs typeface="+mn-cs"/>
                      </a:defRPr>
                    </a:pPr>
                    <a:fld id="{8F0E701D-4909-48F4-8915-1D0D8BB8CFFE}" type="CATEGORYNAME">
                      <a:rPr lang="en-US">
                        <a:solidFill>
                          <a:schemeClr val="bg1"/>
                        </a:solidFill>
                      </a:rPr>
                      <a:pPr algn="ctr">
                        <a:defRPr sz="1400" b="0" i="0" u="none" strike="noStrike" kern="1200" baseline="0">
                          <a:solidFill>
                            <a:schemeClr val="bg1"/>
                          </a:solidFill>
                          <a:latin typeface="+mn-lt"/>
                          <a:ea typeface="+mn-ea"/>
                          <a:cs typeface="+mn-cs"/>
                        </a:defRPr>
                      </a:pPr>
                      <a:t>[CATEGORY NAME]</a:t>
                    </a:fld>
                    <a:r>
                      <a:rPr lang="en-US">
                        <a:solidFill>
                          <a:schemeClr val="bg1"/>
                        </a:solidFill>
                      </a:rPr>
                      <a:t> </a:t>
                    </a:r>
                    <a:fld id="{E30B788B-758B-481D-B3BC-8C0CF04E700A}" type="VALUE">
                      <a:rPr lang="en-US" baseline="0">
                        <a:solidFill>
                          <a:schemeClr val="bg1"/>
                        </a:solidFill>
                      </a:rPr>
                      <a:pPr algn="ctr">
                        <a:defRPr sz="1400" b="0" i="0" u="none" strike="noStrike" kern="1200" baseline="0">
                          <a:solidFill>
                            <a:schemeClr val="bg1"/>
                          </a:solidFill>
                          <a:latin typeface="+mn-lt"/>
                          <a:ea typeface="+mn-ea"/>
                          <a:cs typeface="+mn-cs"/>
                        </a:defRPr>
                      </a:pPr>
                      <a:t>[VALUE]</a:t>
                    </a:fld>
                    <a:endParaRPr lang="en-US">
                      <a:solidFill>
                        <a:schemeClr val="bg1"/>
                      </a:solidFill>
                    </a:endParaRPr>
                  </a:p>
                </c:rich>
              </c:tx>
              <c:numFmt formatCode="0.0%" sourceLinked="0"/>
              <c:spPr>
                <a:noFill/>
                <a:ln>
                  <a:noFill/>
                </a:ln>
                <a:effectLst/>
              </c:spPr>
              <c:dLblPos val="ctr"/>
              <c:showLegendKey val="0"/>
              <c:showVal val="1"/>
              <c:showCatName val="1"/>
              <c:showSerName val="0"/>
              <c:showPercent val="0"/>
              <c:showBubbleSize val="0"/>
              <c:separator>
</c:separator>
              <c:extLst>
                <c:ext xmlns:c15="http://schemas.microsoft.com/office/drawing/2012/chart" uri="{CE6537A1-D6FC-4f65-9D91-7224C49458BB}">
                  <c15:layout>
                    <c:manualLayout>
                      <c:w val="0.19315545106486376"/>
                      <c:h val="5.9681994522102745E-2"/>
                    </c:manualLayout>
                  </c15:layout>
                  <c15:dlblFieldTable/>
                  <c15:showDataLabelsRange val="0"/>
                </c:ext>
                <c:ext xmlns:c16="http://schemas.microsoft.com/office/drawing/2014/chart" uri="{C3380CC4-5D6E-409C-BE32-E72D297353CC}">
                  <c16:uniqueId val="{00000003-AB29-4A42-950D-D701164B74EF}"/>
                </c:ext>
              </c:extLst>
            </c:dLbl>
            <c:dLbl>
              <c:idx val="2"/>
              <c:layout>
                <c:manualLayout>
                  <c:x val="-0.29716253045516933"/>
                  <c:y val="-7.8702163981305504E-3"/>
                </c:manualLayout>
              </c:layout>
              <c:tx>
                <c:rich>
                  <a:bodyPr/>
                  <a:lstStyle/>
                  <a:p>
                    <a:fld id="{19899087-E04D-4ECF-AFD1-016D99E20CA9}" type="CATEGORYNAME">
                      <a:rPr lang="en-US"/>
                      <a:pPr/>
                      <a:t>[CATEGORY NAME]</a:t>
                    </a:fld>
                    <a:r>
                      <a:rPr lang="en-US"/>
                      <a:t> </a:t>
                    </a:r>
                    <a:fld id="{FC2A90C6-1EF3-4ECE-9DEF-623F587140C0}" type="VALUE">
                      <a:rPr lang="en-US" baseline="0"/>
                      <a:pPr/>
                      <a:t>[VALUE]</a:t>
                    </a:fld>
                    <a:endParaRPr lang="en-US"/>
                  </a:p>
                </c:rich>
              </c:tx>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14855813503997503"/>
                      <c:h val="7.7863874345549741E-2"/>
                    </c:manualLayout>
                  </c15:layout>
                  <c15:dlblFieldTable/>
                  <c15:showDataLabelsRange val="0"/>
                </c:ext>
                <c:ext xmlns:c16="http://schemas.microsoft.com/office/drawing/2014/chart" uri="{C3380CC4-5D6E-409C-BE32-E72D297353CC}">
                  <c16:uniqueId val="{00000005-AB29-4A42-950D-D701164B74EF}"/>
                </c:ext>
              </c:extLst>
            </c:dLbl>
            <c:dLbl>
              <c:idx val="3"/>
              <c:layout>
                <c:manualLayout>
                  <c:x val="-0.32281757107300701"/>
                  <c:y val="2.5019507984224098E-2"/>
                </c:manualLayout>
              </c:layout>
              <c:tx>
                <c:rich>
                  <a:bodyPr/>
                  <a:lstStyle/>
                  <a:p>
                    <a:fld id="{60410549-3B67-4BD5-A60D-F942C6F63288}" type="CATEGORYNAME">
                      <a:rPr lang="en-US"/>
                      <a:pPr/>
                      <a:t>[CATEGORY NAME]</a:t>
                    </a:fld>
                    <a:r>
                      <a:rPr lang="en-US"/>
                      <a:t> </a:t>
                    </a:r>
                    <a:fld id="{D71518B7-1F06-4BE4-BDD6-DFD24A727844}" type="VALUE">
                      <a:rPr lang="en-US" baseline="0"/>
                      <a:pPr/>
                      <a:t>[VALUE]</a:t>
                    </a:fld>
                    <a:endParaRPr lang="en-US"/>
                  </a:p>
                </c:rich>
              </c:tx>
              <c:dLblPos val="bestFit"/>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AB29-4A42-950D-D701164B74EF}"/>
                </c:ext>
              </c:extLst>
            </c:dLbl>
            <c:dLbl>
              <c:idx val="4"/>
              <c:tx>
                <c:rich>
                  <a:bodyPr rot="0" spcFirstLastPara="1" vertOverflow="ellipsis" vert="horz" wrap="square" lIns="38100" tIns="19050" rIns="38100" bIns="19050" anchor="ctr" anchorCtr="0">
                    <a:spAutoFit/>
                  </a:bodyPr>
                  <a:lstStyle/>
                  <a:p>
                    <a:pPr algn="ctr">
                      <a:defRPr sz="1400" b="0" i="0" u="none" strike="noStrike" kern="1200" baseline="0">
                        <a:solidFill>
                          <a:schemeClr val="bg1"/>
                        </a:solidFill>
                        <a:latin typeface="+mn-lt"/>
                        <a:ea typeface="+mn-ea"/>
                        <a:cs typeface="+mn-cs"/>
                      </a:defRPr>
                    </a:pPr>
                    <a:fld id="{DC81A0B0-186B-42F3-A446-E4C7916BFF25}" type="CATEGORYNAME">
                      <a:rPr lang="en-US">
                        <a:solidFill>
                          <a:schemeClr val="bg1"/>
                        </a:solidFill>
                      </a:rPr>
                      <a:pPr algn="ctr">
                        <a:defRPr sz="1400" b="0" i="0" u="none" strike="noStrike" kern="1200" baseline="0">
                          <a:solidFill>
                            <a:schemeClr val="bg1"/>
                          </a:solidFill>
                          <a:latin typeface="+mn-lt"/>
                          <a:ea typeface="+mn-ea"/>
                          <a:cs typeface="+mn-cs"/>
                        </a:defRPr>
                      </a:pPr>
                      <a:t>[CATEGORY NAME]</a:t>
                    </a:fld>
                    <a:r>
                      <a:rPr lang="en-US">
                        <a:solidFill>
                          <a:schemeClr val="bg1"/>
                        </a:solidFill>
                      </a:rPr>
                      <a:t> </a:t>
                    </a:r>
                    <a:fld id="{F27DA18F-ED36-42D5-B657-9083598799B6}" type="VALUE">
                      <a:rPr lang="en-US" baseline="0">
                        <a:solidFill>
                          <a:schemeClr val="bg1"/>
                        </a:solidFill>
                      </a:rPr>
                      <a:pPr algn="ctr">
                        <a:defRPr sz="1400" b="0" i="0" u="none" strike="noStrike" kern="1200" baseline="0">
                          <a:solidFill>
                            <a:schemeClr val="bg1"/>
                          </a:solidFill>
                          <a:latin typeface="+mn-lt"/>
                          <a:ea typeface="+mn-ea"/>
                          <a:cs typeface="+mn-cs"/>
                        </a:defRPr>
                      </a:pPr>
                      <a:t>[VALUE]</a:t>
                    </a:fld>
                    <a:endParaRPr lang="en-US">
                      <a:solidFill>
                        <a:schemeClr val="bg1"/>
                      </a:solidFill>
                    </a:endParaRPr>
                  </a:p>
                </c:rich>
              </c:tx>
              <c:numFmt formatCode="0.0%" sourceLinked="0"/>
              <c:spPr>
                <a:noFill/>
                <a:ln>
                  <a:noFill/>
                </a:ln>
                <a:effectLst/>
              </c:spPr>
              <c:dLblPos val="ctr"/>
              <c:showLegendKey val="0"/>
              <c:showVal val="1"/>
              <c:showCatName val="1"/>
              <c:showSerName val="0"/>
              <c:showPercent val="0"/>
              <c:showBubbleSize val="0"/>
              <c:separator>
</c:separator>
              <c:extLst>
                <c:ext xmlns:c15="http://schemas.microsoft.com/office/drawing/2012/chart" uri="{CE6537A1-D6FC-4f65-9D91-7224C49458BB}">
                  <c15:layout>
                    <c:manualLayout>
                      <c:w val="0.13330912243142248"/>
                      <c:h val="7.7863804328699618E-2"/>
                    </c:manualLayout>
                  </c15:layout>
                  <c15:dlblFieldTable/>
                  <c15:showDataLabelsRange val="0"/>
                </c:ext>
                <c:ext xmlns:c16="http://schemas.microsoft.com/office/drawing/2014/chart" uri="{C3380CC4-5D6E-409C-BE32-E72D297353CC}">
                  <c16:uniqueId val="{00000009-AB29-4A42-950D-D701164B74EF}"/>
                </c:ext>
              </c:extLst>
            </c:dLbl>
            <c:dLbl>
              <c:idx val="5"/>
              <c:tx>
                <c:rich>
                  <a:bodyPr rot="0" spcFirstLastPara="1" vertOverflow="ellipsis" vert="horz" wrap="square" lIns="38100" tIns="19050" rIns="38100" bIns="19050" anchor="ctr" anchorCtr="0">
                    <a:spAutoFit/>
                  </a:bodyPr>
                  <a:lstStyle/>
                  <a:p>
                    <a:pPr algn="ctr">
                      <a:defRPr sz="1400" b="0" i="0" u="none" strike="noStrike" kern="1200" baseline="0">
                        <a:solidFill>
                          <a:schemeClr val="bg1"/>
                        </a:solidFill>
                        <a:latin typeface="+mn-lt"/>
                        <a:ea typeface="+mn-ea"/>
                        <a:cs typeface="+mn-cs"/>
                      </a:defRPr>
                    </a:pPr>
                    <a:fld id="{D3B50B5E-6D76-4EEC-966F-5E15648F416C}" type="CATEGORYNAME">
                      <a:rPr lang="en-US">
                        <a:solidFill>
                          <a:schemeClr val="bg1"/>
                        </a:solidFill>
                      </a:rPr>
                      <a:pPr algn="ctr">
                        <a:defRPr sz="1400" b="0" i="0" u="none" strike="noStrike" kern="1200" baseline="0">
                          <a:solidFill>
                            <a:schemeClr val="bg1"/>
                          </a:solidFill>
                          <a:latin typeface="+mn-lt"/>
                          <a:ea typeface="+mn-ea"/>
                          <a:cs typeface="+mn-cs"/>
                        </a:defRPr>
                      </a:pPr>
                      <a:t>[CATEGORY NAME]</a:t>
                    </a:fld>
                    <a:r>
                      <a:rPr lang="en-US">
                        <a:solidFill>
                          <a:schemeClr val="bg1"/>
                        </a:solidFill>
                      </a:rPr>
                      <a:t> </a:t>
                    </a:r>
                    <a:fld id="{C5CF1D93-668B-4E14-ACFA-C1D5F123F0D2}" type="VALUE">
                      <a:rPr lang="en-US" baseline="0">
                        <a:solidFill>
                          <a:schemeClr val="bg1"/>
                        </a:solidFill>
                      </a:rPr>
                      <a:pPr algn="ctr">
                        <a:defRPr sz="1400" b="0" i="0" u="none" strike="noStrike" kern="1200" baseline="0">
                          <a:solidFill>
                            <a:schemeClr val="bg1"/>
                          </a:solidFill>
                          <a:latin typeface="+mn-lt"/>
                          <a:ea typeface="+mn-ea"/>
                          <a:cs typeface="+mn-cs"/>
                        </a:defRPr>
                      </a:pPr>
                      <a:t>[VALUE]</a:t>
                    </a:fld>
                    <a:endParaRPr lang="en-US">
                      <a:solidFill>
                        <a:schemeClr val="bg1"/>
                      </a:solidFill>
                    </a:endParaRPr>
                  </a:p>
                </c:rich>
              </c:tx>
              <c:numFmt formatCode="0.0%" sourceLinked="0"/>
              <c:spPr>
                <a:noFill/>
                <a:ln>
                  <a:noFill/>
                </a:ln>
                <a:effectLst/>
              </c:spPr>
              <c:dLblPos val="ctr"/>
              <c:showLegendKey val="0"/>
              <c:showVal val="1"/>
              <c:showCatName val="1"/>
              <c:showSerName val="0"/>
              <c:showPercent val="0"/>
              <c:showBubbleSize val="0"/>
              <c:separator>
</c:separator>
              <c:extLst>
                <c:ext xmlns:c15="http://schemas.microsoft.com/office/drawing/2012/chart" uri="{CE6537A1-D6FC-4f65-9D91-7224C49458BB}">
                  <c15:layout>
                    <c:manualLayout>
                      <c:w val="0.16112994424487598"/>
                      <c:h val="7.7863804328699618E-2"/>
                    </c:manualLayout>
                  </c15:layout>
                  <c15:dlblFieldTable/>
                  <c15:showDataLabelsRange val="0"/>
                </c:ext>
                <c:ext xmlns:c16="http://schemas.microsoft.com/office/drawing/2014/chart" uri="{C3380CC4-5D6E-409C-BE32-E72D297353CC}">
                  <c16:uniqueId val="{0000000B-AB29-4A42-950D-D701164B74EF}"/>
                </c:ext>
              </c:extLst>
            </c:dLbl>
            <c:dLbl>
              <c:idx val="6"/>
              <c:numFmt formatCode="0.0%" sourceLinked="0"/>
              <c:spPr>
                <a:noFill/>
                <a:ln>
                  <a:noFill/>
                </a:ln>
                <a:effectLst/>
              </c:spPr>
              <c:txPr>
                <a:bodyPr rot="0" spcFirstLastPara="1" vertOverflow="ellipsis" vert="horz" wrap="square" lIns="38100" tIns="19050" rIns="38100" bIns="19050" anchor="ctr" anchorCtr="0">
                  <a:noAutofit/>
                </a:bodyPr>
                <a:lstStyle/>
                <a:p>
                  <a:pPr algn="ctr">
                    <a:defRPr sz="1400" b="0" i="0" u="none" strike="noStrike" kern="1200" baseline="0">
                      <a:solidFill>
                        <a:schemeClr val="bg1"/>
                      </a:solidFill>
                      <a:latin typeface="+mn-lt"/>
                      <a:ea typeface="+mn-ea"/>
                      <a:cs typeface="+mn-cs"/>
                    </a:defRPr>
                  </a:pPr>
                  <a:endParaRPr lang="fi-FI"/>
                </a:p>
              </c:txPr>
              <c:dLblPos val="ctr"/>
              <c:showLegendKey val="0"/>
              <c:showVal val="1"/>
              <c:showCatName val="1"/>
              <c:showSerName val="0"/>
              <c:showPercent val="0"/>
              <c:showBubbleSize val="0"/>
              <c:separator>
</c:separator>
              <c:extLst>
                <c:ext xmlns:c15="http://schemas.microsoft.com/office/drawing/2012/chart" uri="{CE6537A1-D6FC-4f65-9D91-7224C49458BB}">
                  <c15:layout>
                    <c:manualLayout>
                      <c:w val="0.19309083028508009"/>
                      <c:h val="0.21423520871009613"/>
                    </c:manualLayout>
                  </c15:layout>
                </c:ext>
                <c:ext xmlns:c16="http://schemas.microsoft.com/office/drawing/2014/chart" uri="{C3380CC4-5D6E-409C-BE32-E72D297353CC}">
                  <c16:uniqueId val="{0000000D-AB29-4A42-950D-D701164B74EF}"/>
                </c:ext>
              </c:extLst>
            </c:dLbl>
            <c:dLbl>
              <c:idx val="7"/>
              <c:layout>
                <c:manualLayout>
                  <c:x val="-0.5042920281336809"/>
                  <c:y val="-0.39285210875090859"/>
                </c:manualLayout>
              </c:layout>
              <c:tx>
                <c:rich>
                  <a:bodyPr rot="0" spcFirstLastPara="1" vertOverflow="ellipsis" vert="horz" wrap="square" lIns="38100" tIns="19050" rIns="38100" bIns="19050" anchor="ctr" anchorCtr="0">
                    <a:noAutofit/>
                  </a:bodyPr>
                  <a:lstStyle/>
                  <a:p>
                    <a:pPr algn="ctr">
                      <a:defRPr sz="1400" b="0" i="0" u="none" strike="noStrike" kern="1200" baseline="0">
                        <a:solidFill>
                          <a:schemeClr val="bg1"/>
                        </a:solidFill>
                        <a:latin typeface="+mn-lt"/>
                        <a:ea typeface="+mn-ea"/>
                        <a:cs typeface="+mn-cs"/>
                      </a:defRPr>
                    </a:pPr>
                    <a:r>
                      <a:rPr lang="en-US" sz="1400" baseline="0" dirty="0">
                        <a:solidFill>
                          <a:schemeClr val="bg1"/>
                        </a:solidFill>
                      </a:rPr>
                      <a:t>Fuel-based production</a:t>
                    </a:r>
                  </a:p>
                  <a:p>
                    <a:pPr algn="ctr">
                      <a:defRPr sz="1400" b="0" i="0" u="none" strike="noStrike" kern="1200" baseline="0">
                        <a:solidFill>
                          <a:schemeClr val="bg1"/>
                        </a:solidFill>
                        <a:latin typeface="+mn-lt"/>
                        <a:ea typeface="+mn-ea"/>
                        <a:cs typeface="+mn-cs"/>
                      </a:defRPr>
                    </a:pPr>
                    <a:fld id="{4FAFFEA2-E89E-4143-8D31-725115D405BC}" type="CELLREF">
                      <a:rPr lang="en-US" sz="1400" baseline="0" smtClean="0">
                        <a:solidFill>
                          <a:schemeClr val="bg1"/>
                        </a:solidFill>
                      </a:rPr>
                      <a:pPr algn="ctr">
                        <a:defRPr sz="1400" b="0" i="0" u="none" strike="noStrike" kern="1200" baseline="0">
                          <a:solidFill>
                            <a:schemeClr val="bg1"/>
                          </a:solidFill>
                          <a:latin typeface="+mn-lt"/>
                          <a:ea typeface="+mn-ea"/>
                          <a:cs typeface="+mn-cs"/>
                        </a:defRPr>
                      </a:pPr>
                      <a:t>[CELLREF]</a:t>
                    </a:fld>
                    <a:endParaRPr lang="fi-FI"/>
                  </a:p>
                </c:rich>
              </c:tx>
              <c:numFmt formatCode="0.0%" sourceLinked="0"/>
              <c:spPr>
                <a:noFill/>
                <a:ln>
                  <a:noFill/>
                </a:ln>
                <a:effectLst/>
              </c:spPr>
              <c:dLblPos val="bestFit"/>
              <c:showLegendKey val="0"/>
              <c:showVal val="1"/>
              <c:showCatName val="1"/>
              <c:showSerName val="0"/>
              <c:showPercent val="0"/>
              <c:showBubbleSize val="0"/>
              <c:separator>
</c:separator>
              <c:extLst>
                <c:ext xmlns:c15="http://schemas.microsoft.com/office/drawing/2012/chart" uri="{CE6537A1-D6FC-4f65-9D91-7224C49458BB}">
                  <c15:spPr xmlns:c15="http://schemas.microsoft.com/office/drawing/2012/chart">
                    <a:prstGeom prst="rect">
                      <a:avLst/>
                    </a:prstGeom>
                  </c15:spPr>
                  <c15:dlblFieldTable>
                    <c15:dlblFTEntry>
                      <c15:txfldGUID>{4FAFFEA2-E89E-4143-8D31-725115D405BC}</c15:txfldGUID>
                      <c15:f>Markkina!$C$39</c15:f>
                      <c15:dlblFieldTableCache>
                        <c:ptCount val="1"/>
                        <c:pt idx="0">
                          <c:v>78,2 %</c:v>
                        </c:pt>
                      </c15:dlblFieldTableCache>
                    </c15:dlblFTEntry>
                  </c15:dlblFieldTable>
                  <c15:showDataLabelsRange val="0"/>
                </c:ext>
                <c:ext xmlns:c16="http://schemas.microsoft.com/office/drawing/2014/chart" uri="{C3380CC4-5D6E-409C-BE32-E72D297353CC}">
                  <c16:uniqueId val="{0000000F-AB29-4A42-950D-D701164B74EF}"/>
                </c:ext>
              </c:extLst>
            </c:dLbl>
            <c:dLbl>
              <c:idx val="8"/>
              <c:delete val="1"/>
              <c:extLst>
                <c:ext xmlns:c15="http://schemas.microsoft.com/office/drawing/2012/chart" uri="{CE6537A1-D6FC-4f65-9D91-7224C49458BB}"/>
                <c:ext xmlns:c16="http://schemas.microsoft.com/office/drawing/2014/chart" uri="{C3380CC4-5D6E-409C-BE32-E72D297353CC}">
                  <c16:uniqueId val="{00000011-AB29-4A42-950D-D701164B74EF}"/>
                </c:ext>
              </c:extLst>
            </c:dLbl>
            <c:numFmt formatCode="0.0%" sourceLinked="0"/>
            <c:spPr>
              <a:noFill/>
              <a:ln>
                <a:noFill/>
              </a:ln>
              <a:effectLst/>
            </c:spPr>
            <c:txPr>
              <a:bodyPr rot="0" spcFirstLastPara="1" vertOverflow="ellipsis" vert="horz" wrap="square" lIns="38100" tIns="19050" rIns="38100" bIns="19050" anchor="ctr" anchorCtr="0">
                <a:spAutoFit/>
              </a:bodyPr>
              <a:lstStyle/>
              <a:p>
                <a:pPr algn="ctr">
                  <a:defRPr sz="1400" b="0" i="0" u="none" strike="noStrike" kern="1200" baseline="0">
                    <a:solidFill>
                      <a:schemeClr val="tx1">
                        <a:lumMod val="95000"/>
                        <a:lumOff val="5000"/>
                      </a:schemeClr>
                    </a:solidFill>
                    <a:latin typeface="+mn-lt"/>
                    <a:ea typeface="+mn-ea"/>
                    <a:cs typeface="+mn-cs"/>
                  </a:defRPr>
                </a:pPr>
                <a:endParaRPr lang="fi-FI"/>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Markkina!$A$40:$A$47</c:f>
              <c:strCache>
                <c:ptCount val="8"/>
                <c:pt idx="0">
                  <c:v>Heat recovery, heat pumps, electric boilers</c:v>
                </c:pt>
                <c:pt idx="1">
                  <c:v>Natural gas</c:v>
                </c:pt>
                <c:pt idx="2">
                  <c:v>Coal</c:v>
                </c:pt>
                <c:pt idx="3">
                  <c:v>Oil</c:v>
                </c:pt>
                <c:pt idx="4">
                  <c:v>Peat</c:v>
                </c:pt>
                <c:pt idx="5">
                  <c:v>Waste</c:v>
                </c:pt>
                <c:pt idx="6">
                  <c:v>Wood + other bio</c:v>
                </c:pt>
                <c:pt idx="7">
                  <c:v>Others</c:v>
                </c:pt>
              </c:strCache>
            </c:strRef>
          </c:cat>
          <c:val>
            <c:numRef>
              <c:f>Markkina!$C$40:$C$47</c:f>
              <c:numCache>
                <c:formatCode>0.0\ %</c:formatCode>
                <c:ptCount val="8"/>
                <c:pt idx="0">
                  <c:v>0.21761879515798169</c:v>
                </c:pt>
                <c:pt idx="1">
                  <c:v>6.6000000000000003E-2</c:v>
                </c:pt>
                <c:pt idx="2">
                  <c:v>2.5999999999999999E-2</c:v>
                </c:pt>
                <c:pt idx="3">
                  <c:v>1.4E-2</c:v>
                </c:pt>
                <c:pt idx="4">
                  <c:v>5.8999999999999997E-2</c:v>
                </c:pt>
                <c:pt idx="5">
                  <c:v>0.16400000000000001</c:v>
                </c:pt>
                <c:pt idx="6">
                  <c:v>0.66500000000000004</c:v>
                </c:pt>
                <c:pt idx="7">
                  <c:v>6.0000000000000001E-3</c:v>
                </c:pt>
              </c:numCache>
            </c:numRef>
          </c:val>
          <c:extLst>
            <c:ext xmlns:c16="http://schemas.microsoft.com/office/drawing/2014/chart" uri="{C3380CC4-5D6E-409C-BE32-E72D297353CC}">
              <c16:uniqueId val="{00000012-AB29-4A42-950D-D701164B74EF}"/>
            </c:ext>
          </c:extLst>
        </c:ser>
        <c:dLbls>
          <c:dLblPos val="bestFit"/>
          <c:showLegendKey val="0"/>
          <c:showVal val="1"/>
          <c:showCatName val="0"/>
          <c:showSerName val="0"/>
          <c:showPercent val="0"/>
          <c:showBubbleSize val="0"/>
          <c:showLeaderLines val="0"/>
        </c:dLbls>
        <c:gapWidth val="100"/>
        <c:splitType val="cust"/>
        <c:custSplit>
          <c:secondPiePt val="1"/>
          <c:secondPiePt val="2"/>
          <c:secondPiePt val="3"/>
          <c:secondPiePt val="4"/>
          <c:secondPiePt val="5"/>
          <c:secondPiePt val="6"/>
          <c:secondPiePt val="7"/>
        </c:custSplit>
        <c:secondPieSize val="94"/>
        <c:serLines>
          <c:spPr>
            <a:ln w="9525" cap="flat" cmpd="sng" algn="ctr">
              <a:solidFill>
                <a:schemeClr val="tx1">
                  <a:lumMod val="35000"/>
                  <a:lumOff val="65000"/>
                </a:schemeClr>
              </a:solidFill>
              <a:round/>
            </a:ln>
            <a:effectLst/>
          </c:spPr>
        </c:serLines>
      </c:of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fi-FI"/>
    </a:p>
  </c:txPr>
  <c:externalData r:id="rId2">
    <c:autoUpdate val="0"/>
  </c:externalData>
  <c:userShapes r:id="rId3"/>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9220071449402157"/>
          <c:y val="0.10768301886792453"/>
          <c:w val="0.65043963254593162"/>
          <c:h val="0.84827146040707169"/>
        </c:manualLayout>
      </c:layout>
      <c:doughnutChart>
        <c:varyColors val="1"/>
        <c:ser>
          <c:idx val="0"/>
          <c:order val="0"/>
          <c:spPr>
            <a:ln w="12700"/>
          </c:spPr>
          <c:dPt>
            <c:idx val="0"/>
            <c:bubble3D val="0"/>
            <c:spPr>
              <a:solidFill>
                <a:srgbClr val="004F4B"/>
              </a:solidFill>
              <a:ln w="12700">
                <a:solidFill>
                  <a:schemeClr val="lt1"/>
                </a:solidFill>
              </a:ln>
              <a:effectLst/>
            </c:spPr>
            <c:extLst>
              <c:ext xmlns:c16="http://schemas.microsoft.com/office/drawing/2014/chart" uri="{C3380CC4-5D6E-409C-BE32-E72D297353CC}">
                <c16:uniqueId val="{00000001-A179-4FA7-A6C1-653599DCF862}"/>
              </c:ext>
            </c:extLst>
          </c:dPt>
          <c:dPt>
            <c:idx val="1"/>
            <c:bubble3D val="0"/>
            <c:spPr>
              <a:solidFill>
                <a:srgbClr val="004F4B"/>
              </a:solidFill>
              <a:ln w="12700">
                <a:solidFill>
                  <a:schemeClr val="lt1"/>
                </a:solidFill>
              </a:ln>
              <a:effectLst/>
            </c:spPr>
            <c:extLst>
              <c:ext xmlns:c16="http://schemas.microsoft.com/office/drawing/2014/chart" uri="{C3380CC4-5D6E-409C-BE32-E72D297353CC}">
                <c16:uniqueId val="{00000003-A179-4FA7-A6C1-653599DCF862}"/>
              </c:ext>
            </c:extLst>
          </c:dPt>
          <c:dPt>
            <c:idx val="2"/>
            <c:bubble3D val="0"/>
            <c:spPr>
              <a:solidFill>
                <a:srgbClr val="004F4B">
                  <a:lumMod val="90000"/>
                  <a:lumOff val="10000"/>
                </a:srgbClr>
              </a:solidFill>
              <a:ln w="12700">
                <a:solidFill>
                  <a:schemeClr val="lt1"/>
                </a:solidFill>
              </a:ln>
              <a:effectLst/>
            </c:spPr>
            <c:extLst>
              <c:ext xmlns:c16="http://schemas.microsoft.com/office/drawing/2014/chart" uri="{C3380CC4-5D6E-409C-BE32-E72D297353CC}">
                <c16:uniqueId val="{00000005-A179-4FA7-A6C1-653599DCF862}"/>
              </c:ext>
            </c:extLst>
          </c:dPt>
          <c:dPt>
            <c:idx val="3"/>
            <c:bubble3D val="0"/>
            <c:spPr>
              <a:solidFill>
                <a:srgbClr val="590A99"/>
              </a:solidFill>
              <a:ln w="12700">
                <a:solidFill>
                  <a:schemeClr val="lt1"/>
                </a:solidFill>
              </a:ln>
              <a:effectLst/>
            </c:spPr>
            <c:extLst>
              <c:ext xmlns:c16="http://schemas.microsoft.com/office/drawing/2014/chart" uri="{C3380CC4-5D6E-409C-BE32-E72D297353CC}">
                <c16:uniqueId val="{00000007-A179-4FA7-A6C1-653599DCF862}"/>
              </c:ext>
            </c:extLst>
          </c:dPt>
          <c:dPt>
            <c:idx val="4"/>
            <c:bubble3D val="0"/>
            <c:spPr>
              <a:solidFill>
                <a:srgbClr val="9641E8"/>
              </a:solidFill>
              <a:ln w="12700">
                <a:solidFill>
                  <a:schemeClr val="lt1"/>
                </a:solidFill>
              </a:ln>
              <a:effectLst/>
            </c:spPr>
            <c:extLst>
              <c:ext xmlns:c16="http://schemas.microsoft.com/office/drawing/2014/chart" uri="{C3380CC4-5D6E-409C-BE32-E72D297353CC}">
                <c16:uniqueId val="{00000009-A179-4FA7-A6C1-653599DCF862}"/>
              </c:ext>
            </c:extLst>
          </c:dPt>
          <c:dPt>
            <c:idx val="5"/>
            <c:bubble3D val="0"/>
            <c:spPr>
              <a:solidFill>
                <a:srgbClr val="9641E8"/>
              </a:solidFill>
              <a:ln w="12700">
                <a:solidFill>
                  <a:schemeClr val="lt1"/>
                </a:solidFill>
              </a:ln>
              <a:effectLst/>
            </c:spPr>
            <c:extLst>
              <c:ext xmlns:c16="http://schemas.microsoft.com/office/drawing/2014/chart" uri="{C3380CC4-5D6E-409C-BE32-E72D297353CC}">
                <c16:uniqueId val="{0000000B-A179-4FA7-A6C1-653599DCF862}"/>
              </c:ext>
            </c:extLst>
          </c:dPt>
          <c:dPt>
            <c:idx val="6"/>
            <c:bubble3D val="0"/>
            <c:spPr>
              <a:solidFill>
                <a:srgbClr val="691E28"/>
              </a:solidFill>
              <a:ln w="12700">
                <a:solidFill>
                  <a:schemeClr val="lt1"/>
                </a:solidFill>
              </a:ln>
              <a:effectLst/>
            </c:spPr>
            <c:extLst>
              <c:ext xmlns:c16="http://schemas.microsoft.com/office/drawing/2014/chart" uri="{C3380CC4-5D6E-409C-BE32-E72D297353CC}">
                <c16:uniqueId val="{0000000D-A179-4FA7-A6C1-653599DCF862}"/>
              </c:ext>
            </c:extLst>
          </c:dPt>
          <c:dPt>
            <c:idx val="7"/>
            <c:bubble3D val="0"/>
            <c:spPr>
              <a:solidFill>
                <a:srgbClr val="06207B"/>
              </a:solidFill>
              <a:ln w="12700">
                <a:solidFill>
                  <a:schemeClr val="lt1"/>
                </a:solidFill>
              </a:ln>
              <a:effectLst/>
            </c:spPr>
            <c:extLst>
              <c:ext xmlns:c16="http://schemas.microsoft.com/office/drawing/2014/chart" uri="{C3380CC4-5D6E-409C-BE32-E72D297353CC}">
                <c16:uniqueId val="{0000000F-A179-4FA7-A6C1-653599DCF862}"/>
              </c:ext>
            </c:extLst>
          </c:dPt>
          <c:dPt>
            <c:idx val="8"/>
            <c:bubble3D val="0"/>
            <c:spPr>
              <a:solidFill>
                <a:srgbClr val="06207B"/>
              </a:solidFill>
              <a:ln w="12700">
                <a:solidFill>
                  <a:schemeClr val="lt1"/>
                </a:solidFill>
              </a:ln>
              <a:effectLst/>
            </c:spPr>
            <c:extLst>
              <c:ext xmlns:c16="http://schemas.microsoft.com/office/drawing/2014/chart" uri="{C3380CC4-5D6E-409C-BE32-E72D297353CC}">
                <c16:uniqueId val="{00000011-A179-4FA7-A6C1-653599DCF862}"/>
              </c:ext>
            </c:extLst>
          </c:dPt>
          <c:dPt>
            <c:idx val="9"/>
            <c:bubble3D val="0"/>
            <c:spPr>
              <a:solidFill>
                <a:srgbClr val="06207B"/>
              </a:solidFill>
              <a:ln w="12700">
                <a:solidFill>
                  <a:schemeClr val="lt1"/>
                </a:solidFill>
              </a:ln>
              <a:effectLst/>
            </c:spPr>
            <c:extLst>
              <c:ext xmlns:c16="http://schemas.microsoft.com/office/drawing/2014/chart" uri="{C3380CC4-5D6E-409C-BE32-E72D297353CC}">
                <c16:uniqueId val="{00000013-A179-4FA7-A6C1-653599DCF862}"/>
              </c:ext>
            </c:extLst>
          </c:dPt>
          <c:dPt>
            <c:idx val="10"/>
            <c:bubble3D val="0"/>
            <c:spPr>
              <a:solidFill>
                <a:srgbClr val="B21C58"/>
              </a:solidFill>
              <a:ln w="12700">
                <a:solidFill>
                  <a:schemeClr val="lt1"/>
                </a:solidFill>
              </a:ln>
              <a:effectLst/>
            </c:spPr>
            <c:extLst>
              <c:ext xmlns:c16="http://schemas.microsoft.com/office/drawing/2014/chart" uri="{C3380CC4-5D6E-409C-BE32-E72D297353CC}">
                <c16:uniqueId val="{00000015-A179-4FA7-A6C1-653599DCF862}"/>
              </c:ext>
            </c:extLst>
          </c:dPt>
          <c:dLbls>
            <c:dLbl>
              <c:idx val="0"/>
              <c:layout>
                <c:manualLayout>
                  <c:x val="-3.9096675415573051E-4"/>
                  <c:y val="1.2981607487743277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A179-4FA7-A6C1-653599DCF862}"/>
                </c:ext>
              </c:extLst>
            </c:dLbl>
            <c:dLbl>
              <c:idx val="1"/>
              <c:layout>
                <c:manualLayout>
                  <c:x val="5.0547366328441293E-3"/>
                  <c:y val="-4.1767663054657353E-3"/>
                </c:manualLayout>
              </c:layout>
              <c:showLegendKey val="0"/>
              <c:showVal val="0"/>
              <c:showCatName val="1"/>
              <c:showSerName val="0"/>
              <c:showPercent val="1"/>
              <c:showBubbleSize val="0"/>
              <c:extLst>
                <c:ext xmlns:c15="http://schemas.microsoft.com/office/drawing/2012/chart" uri="{CE6537A1-D6FC-4f65-9D91-7224C49458BB}">
                  <c15:layout>
                    <c:manualLayout>
                      <c:w val="0.13058229031504123"/>
                      <c:h val="0.18749932120553897"/>
                    </c:manualLayout>
                  </c15:layout>
                </c:ext>
                <c:ext xmlns:c16="http://schemas.microsoft.com/office/drawing/2014/chart" uri="{C3380CC4-5D6E-409C-BE32-E72D297353CC}">
                  <c16:uniqueId val="{00000003-A179-4FA7-A6C1-653599DCF862}"/>
                </c:ext>
              </c:extLst>
            </c:dLbl>
            <c:dLbl>
              <c:idx val="2"/>
              <c:layout>
                <c:manualLayout>
                  <c:x val="6.0057596967045786E-4"/>
                  <c:y val="7.6622195810429356E-3"/>
                </c:manualLayout>
              </c:layout>
              <c:numFmt formatCode="0.0\ %" sourceLinked="0"/>
              <c:spPr>
                <a:noFill/>
                <a:ln>
                  <a:noFill/>
                </a:ln>
                <a:effectLst/>
              </c:spPr>
              <c:txPr>
                <a:bodyPr rot="0" spcFirstLastPara="1" vertOverflow="ellipsis" vert="horz" wrap="square" anchor="ctr" anchorCtr="0"/>
                <a:lstStyle/>
                <a:p>
                  <a:pPr algn="ctr" rtl="0">
                    <a:defRPr lang="en-US" sz="1200" b="1" i="0" u="none" strike="noStrike" kern="1200" baseline="0">
                      <a:solidFill>
                        <a:schemeClr val="bg1"/>
                      </a:solidFill>
                      <a:latin typeface="Aptos" panose="020B0004020202020204" pitchFamily="34" charset="0"/>
                      <a:ea typeface="+mn-ea"/>
                      <a:cs typeface="+mn-cs"/>
                    </a:defRPr>
                  </a:pPr>
                  <a:endParaRPr lang="fi-FI"/>
                </a:p>
              </c:txPr>
              <c:showLegendKey val="0"/>
              <c:showVal val="0"/>
              <c:showCatName val="1"/>
              <c:showSerName val="0"/>
              <c:showPercent val="1"/>
              <c:showBubbleSize val="0"/>
              <c:extLst>
                <c:ext xmlns:c15="http://schemas.microsoft.com/office/drawing/2012/chart" uri="{CE6537A1-D6FC-4f65-9D91-7224C49458BB}">
                  <c15:layout>
                    <c:manualLayout>
                      <c:w val="0.12460247156605424"/>
                      <c:h val="0.17991430693804783"/>
                    </c:manualLayout>
                  </c15:layout>
                </c:ext>
                <c:ext xmlns:c16="http://schemas.microsoft.com/office/drawing/2014/chart" uri="{C3380CC4-5D6E-409C-BE32-E72D297353CC}">
                  <c16:uniqueId val="{00000005-A179-4FA7-A6C1-653599DCF862}"/>
                </c:ext>
              </c:extLst>
            </c:dLbl>
            <c:dLbl>
              <c:idx val="3"/>
              <c:layout>
                <c:manualLayout>
                  <c:x val="-3.8194444444444443E-3"/>
                  <c:y val="-5.2606744911604135E-3"/>
                </c:manualLayout>
              </c:layout>
              <c:tx>
                <c:rich>
                  <a:bodyPr rot="0" spcFirstLastPara="1" vertOverflow="ellipsis" vert="horz" wrap="square" anchor="ctr" anchorCtr="0"/>
                  <a:lstStyle/>
                  <a:p>
                    <a:pPr algn="ctr" rtl="0">
                      <a:defRPr lang="en-US" sz="1200" b="1" i="0" u="none" strike="noStrike" kern="1200" baseline="0">
                        <a:solidFill>
                          <a:srgbClr val="FFFFFF"/>
                        </a:solidFill>
                        <a:latin typeface="Aptos" panose="020B0004020202020204" pitchFamily="34" charset="0"/>
                        <a:ea typeface="+mn-ea"/>
                        <a:cs typeface="+mn-cs"/>
                      </a:defRPr>
                    </a:pPr>
                    <a:fld id="{D9E8FB72-5DD6-4DA0-8D87-0EEC14579C88}" type="CATEGORYNAME">
                      <a:rPr lang="en-US" sz="1200" b="1" i="0" u="none" strike="noStrike" kern="1200" baseline="0">
                        <a:solidFill>
                          <a:srgbClr val="FFFFFF"/>
                        </a:solidFill>
                        <a:latin typeface="Aptos" panose="020B0004020202020204" pitchFamily="34" charset="0"/>
                        <a:ea typeface="+mn-ea"/>
                        <a:cs typeface="+mn-cs"/>
                      </a:rPr>
                      <a:pPr algn="ctr" rtl="0">
                        <a:defRPr lang="en-US" sz="1200" b="1">
                          <a:solidFill>
                            <a:srgbClr val="FFFFFF"/>
                          </a:solidFill>
                          <a:latin typeface="Aptos" panose="020B0004020202020204" pitchFamily="34" charset="0"/>
                        </a:defRPr>
                      </a:pPr>
                      <a:t>[CATEGORY NAME]</a:t>
                    </a:fld>
                    <a:endParaRPr lang="en-US" sz="1200" b="1" i="0" u="none" strike="noStrike" kern="1200" baseline="0">
                      <a:solidFill>
                        <a:srgbClr val="FFFFFF"/>
                      </a:solidFill>
                      <a:latin typeface="Aptos" panose="020B0004020202020204" pitchFamily="34" charset="0"/>
                      <a:ea typeface="+mn-ea"/>
                      <a:cs typeface="+mn-cs"/>
                    </a:endParaRPr>
                  </a:p>
                  <a:p>
                    <a:pPr algn="ctr" rtl="0">
                      <a:defRPr lang="en-US" sz="1200" b="1">
                        <a:solidFill>
                          <a:srgbClr val="FFFFFF"/>
                        </a:solidFill>
                        <a:latin typeface="Aptos" panose="020B0004020202020204" pitchFamily="34" charset="0"/>
                      </a:defRPr>
                    </a:pPr>
                    <a:fld id="{7AB84384-2867-405C-B9F9-479A32E7DCF9}" type="PERCENTAGE">
                      <a:rPr lang="en-US" sz="1200" b="1" i="0" u="none" strike="noStrike" kern="1200" baseline="0">
                        <a:solidFill>
                          <a:srgbClr val="FFFFFF"/>
                        </a:solidFill>
                        <a:latin typeface="Aptos" panose="020B0004020202020204" pitchFamily="34" charset="0"/>
                        <a:ea typeface="+mn-ea"/>
                        <a:cs typeface="+mn-cs"/>
                      </a:rPr>
                      <a:pPr algn="ctr" rtl="0">
                        <a:defRPr lang="en-US" sz="1200" b="1">
                          <a:solidFill>
                            <a:srgbClr val="FFFFFF"/>
                          </a:solidFill>
                          <a:latin typeface="Aptos" panose="020B0004020202020204" pitchFamily="34" charset="0"/>
                        </a:defRPr>
                      </a:pPr>
                      <a:t>[PERCENTAGE]</a:t>
                    </a:fld>
                    <a:endParaRPr lang="fi-FI"/>
                  </a:p>
                </c:rich>
              </c:tx>
              <c:numFmt formatCode="0.0\ %" sourceLinked="0"/>
              <c:spPr>
                <a:noFill/>
                <a:ln>
                  <a:noFill/>
                </a:ln>
                <a:effectLst/>
              </c:spPr>
              <c:txPr>
                <a:bodyPr rot="0" spcFirstLastPara="1" vertOverflow="ellipsis" vert="horz" wrap="square" anchor="ctr" anchorCtr="0"/>
                <a:lstStyle/>
                <a:p>
                  <a:pPr algn="ctr" rtl="0">
                    <a:defRPr lang="en-US" sz="1200" b="1" i="0" u="none" strike="noStrike" kern="1200" baseline="0">
                      <a:solidFill>
                        <a:srgbClr val="FFFFFF"/>
                      </a:solidFill>
                      <a:latin typeface="Aptos" panose="020B0004020202020204" pitchFamily="34" charset="0"/>
                      <a:ea typeface="+mn-ea"/>
                      <a:cs typeface="+mn-cs"/>
                    </a:defRPr>
                  </a:pPr>
                  <a:endParaRPr lang="en-US"/>
                </a:p>
              </c:txPr>
              <c:showLegendKey val="0"/>
              <c:showVal val="0"/>
              <c:showCatName val="1"/>
              <c:showSerName val="0"/>
              <c:showPercent val="1"/>
              <c:showBubbleSize val="0"/>
              <c:separator> </c:separator>
              <c:extLst>
                <c:ext xmlns:c15="http://schemas.microsoft.com/office/drawing/2012/chart" uri="{CE6537A1-D6FC-4f65-9D91-7224C49458BB}">
                  <c15:layout>
                    <c:manualLayout>
                      <c:w val="0.12990467337416156"/>
                      <c:h val="0.12916143217946813"/>
                    </c:manualLayout>
                  </c15:layout>
                  <c15:dlblFieldTable/>
                  <c15:showDataLabelsRange val="0"/>
                </c:ext>
                <c:ext xmlns:c16="http://schemas.microsoft.com/office/drawing/2014/chart" uri="{C3380CC4-5D6E-409C-BE32-E72D297353CC}">
                  <c16:uniqueId val="{00000007-A179-4FA7-A6C1-653599DCF862}"/>
                </c:ext>
              </c:extLst>
            </c:dLbl>
            <c:dLbl>
              <c:idx val="4"/>
              <c:layout>
                <c:manualLayout>
                  <c:x val="5.5797973170019994E-3"/>
                  <c:y val="-7.7789332937156438E-3"/>
                </c:manualLayout>
              </c:layout>
              <c:numFmt formatCode="0.0\ %" sourceLinked="0"/>
              <c:spPr>
                <a:noFill/>
                <a:ln>
                  <a:noFill/>
                </a:ln>
                <a:effectLst/>
              </c:spPr>
              <c:txPr>
                <a:bodyPr rot="0" spcFirstLastPara="1" vertOverflow="ellipsis" vert="horz" wrap="square" anchor="ctr" anchorCtr="0"/>
                <a:lstStyle/>
                <a:p>
                  <a:pPr algn="ctr" rtl="0">
                    <a:defRPr lang="en-US" sz="1200" b="1" i="0" u="none" strike="noStrike" kern="1200" baseline="0">
                      <a:solidFill>
                        <a:srgbClr val="FFFFFF"/>
                      </a:solidFill>
                      <a:latin typeface="Aptos" panose="020B0004020202020204" pitchFamily="34" charset="0"/>
                      <a:ea typeface="+mn-ea"/>
                      <a:cs typeface="+mn-cs"/>
                    </a:defRPr>
                  </a:pPr>
                  <a:endParaRPr lang="fi-FI"/>
                </a:p>
              </c:txPr>
              <c:showLegendKey val="0"/>
              <c:showVal val="0"/>
              <c:showCatName val="1"/>
              <c:showSerName val="0"/>
              <c:showPercent val="1"/>
              <c:showBubbleSize val="0"/>
              <c:extLst>
                <c:ext xmlns:c15="http://schemas.microsoft.com/office/drawing/2012/chart" uri="{CE6537A1-D6FC-4f65-9D91-7224C49458BB}">
                  <c15:layout>
                    <c:manualLayout>
                      <c:w val="0.16207185039370078"/>
                      <c:h val="0.19713207547169811"/>
                    </c:manualLayout>
                  </c15:layout>
                </c:ext>
                <c:ext xmlns:c16="http://schemas.microsoft.com/office/drawing/2014/chart" uri="{C3380CC4-5D6E-409C-BE32-E72D297353CC}">
                  <c16:uniqueId val="{00000009-A179-4FA7-A6C1-653599DCF862}"/>
                </c:ext>
              </c:extLst>
            </c:dLbl>
            <c:dLbl>
              <c:idx val="5"/>
              <c:layout>
                <c:manualLayout>
                  <c:x val="6.3338436862058907E-5"/>
                  <c:y val="2.2567820531867477E-3"/>
                </c:manualLayout>
              </c:layout>
              <c:tx>
                <c:rich>
                  <a:bodyPr rot="0" spcFirstLastPara="1" vertOverflow="ellipsis" vert="horz" wrap="square" anchor="ctr" anchorCtr="0"/>
                  <a:lstStyle/>
                  <a:p>
                    <a:pPr algn="ctr" rtl="0">
                      <a:defRPr lang="en-US" sz="1200" b="1" i="0" u="none" strike="noStrike" kern="1200" baseline="0">
                        <a:solidFill>
                          <a:schemeClr val="bg1"/>
                        </a:solidFill>
                        <a:latin typeface="Aptos" panose="020B0004020202020204" pitchFamily="34" charset="0"/>
                        <a:ea typeface="+mn-ea"/>
                        <a:cs typeface="+mn-cs"/>
                      </a:defRPr>
                    </a:pPr>
                    <a:fld id="{3E6CCC51-4D5F-4757-B371-3677F1849B3A}" type="CATEGORYNAME">
                      <a:rPr lang="en-US" sz="1200" b="1">
                        <a:solidFill>
                          <a:schemeClr val="bg1"/>
                        </a:solidFill>
                        <a:latin typeface="Aptos" panose="020B0004020202020204" pitchFamily="34" charset="0"/>
                      </a:rPr>
                      <a:pPr algn="ctr" rtl="0">
                        <a:defRPr lang="en-US" sz="1200" b="1">
                          <a:latin typeface="Aptos" panose="020B0004020202020204" pitchFamily="34" charset="0"/>
                        </a:defRPr>
                      </a:pPr>
                      <a:t>[CATEGORY NAME]</a:t>
                    </a:fld>
                    <a:r>
                      <a:rPr lang="en-US" sz="1200" b="1" baseline="0">
                        <a:solidFill>
                          <a:schemeClr val="bg1"/>
                        </a:solidFill>
                        <a:latin typeface="Aptos" panose="020B0004020202020204" pitchFamily="34" charset="0"/>
                      </a:rPr>
                      <a:t>
</a:t>
                    </a:r>
                    <a:fld id="{D6CBC9E6-3A6A-48F7-8DCB-BA2877861D44}" type="PERCENTAGE">
                      <a:rPr lang="en-US" sz="1200" b="1" baseline="0">
                        <a:solidFill>
                          <a:schemeClr val="bg1"/>
                        </a:solidFill>
                        <a:latin typeface="Aptos" panose="020B0004020202020204" pitchFamily="34" charset="0"/>
                      </a:rPr>
                      <a:pPr algn="ctr" rtl="0">
                        <a:defRPr lang="en-US" sz="1200" b="1">
                          <a:latin typeface="Aptos" panose="020B0004020202020204" pitchFamily="34" charset="0"/>
                        </a:defRPr>
                      </a:pPr>
                      <a:t>[PERCENTAGE]</a:t>
                    </a:fld>
                    <a:endParaRPr lang="en-US" sz="1200" b="1" baseline="0">
                      <a:solidFill>
                        <a:schemeClr val="bg1"/>
                      </a:solidFill>
                      <a:latin typeface="Aptos" panose="020B0004020202020204" pitchFamily="34" charset="0"/>
                    </a:endParaRPr>
                  </a:p>
                </c:rich>
              </c:tx>
              <c:numFmt formatCode="0.0\ %" sourceLinked="0"/>
              <c:spPr>
                <a:noFill/>
                <a:ln>
                  <a:noFill/>
                </a:ln>
                <a:effectLst/>
              </c:spPr>
              <c:txPr>
                <a:bodyPr rot="0" spcFirstLastPara="1" vertOverflow="ellipsis" vert="horz" wrap="square" anchor="ctr" anchorCtr="0"/>
                <a:lstStyle/>
                <a:p>
                  <a:pPr algn="ctr" rtl="0">
                    <a:defRPr lang="en-US" sz="1200" b="1" i="0" u="none" strike="noStrike" kern="1200" baseline="0">
                      <a:solidFill>
                        <a:schemeClr val="bg1"/>
                      </a:solidFill>
                      <a:latin typeface="Aptos" panose="020B0004020202020204" pitchFamily="34" charset="0"/>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1533613637485895"/>
                      <c:h val="0.16606257350111256"/>
                    </c:manualLayout>
                  </c15:layout>
                  <c15:dlblFieldTable/>
                  <c15:showDataLabelsRange val="0"/>
                </c:ext>
                <c:ext xmlns:c16="http://schemas.microsoft.com/office/drawing/2014/chart" uri="{C3380CC4-5D6E-409C-BE32-E72D297353CC}">
                  <c16:uniqueId val="{0000000B-A179-4FA7-A6C1-653599DCF862}"/>
                </c:ext>
              </c:extLst>
            </c:dLbl>
            <c:dLbl>
              <c:idx val="6"/>
              <c:layout>
                <c:manualLayout>
                  <c:x val="-0.15319243948673084"/>
                  <c:y val="-8.1509433962264149E-2"/>
                </c:manualLayout>
              </c:layout>
              <c:numFmt formatCode="0.0\ %" sourceLinked="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Aptos" panose="020B0004020202020204" pitchFamily="34" charset="0"/>
                      <a:ea typeface="+mn-ea"/>
                      <a:cs typeface="+mn-cs"/>
                    </a:defRPr>
                  </a:pPr>
                  <a:endParaRPr lang="fi-FI"/>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A179-4FA7-A6C1-653599DCF862}"/>
                </c:ext>
              </c:extLst>
            </c:dLbl>
            <c:dLbl>
              <c:idx val="7"/>
              <c:layout>
                <c:manualLayout>
                  <c:x val="-0.13637376057159525"/>
                  <c:y val="-0.14300329817263407"/>
                </c:manualLayout>
              </c:layout>
              <c:tx>
                <c:rich>
                  <a:bodyPr rot="0" spcFirstLastPara="1" vertOverflow="ellipsis" vert="horz" wrap="square" anchor="ctr" anchorCtr="1"/>
                  <a:lstStyle/>
                  <a:p>
                    <a:pPr>
                      <a:defRPr sz="1200" b="1" i="0" u="none" strike="noStrike" kern="1200" baseline="0">
                        <a:solidFill>
                          <a:schemeClr val="tx1"/>
                        </a:solidFill>
                        <a:latin typeface="Aptos" panose="020B0004020202020204" pitchFamily="34" charset="0"/>
                        <a:ea typeface="+mn-ea"/>
                        <a:cs typeface="+mn-cs"/>
                      </a:defRPr>
                    </a:pPr>
                    <a:fld id="{B910AA7A-52D2-434E-95A1-9F5820AB7141}" type="CATEGORYNAME">
                      <a:rPr lang="en-US" sz="1200" b="1">
                        <a:solidFill>
                          <a:schemeClr val="tx1"/>
                        </a:solidFill>
                        <a:latin typeface="Aptos" panose="020B0004020202020204" pitchFamily="34" charset="0"/>
                      </a:rPr>
                      <a:pPr>
                        <a:defRPr sz="1200" b="1">
                          <a:solidFill>
                            <a:schemeClr val="tx1"/>
                          </a:solidFill>
                          <a:latin typeface="Aptos" panose="020B0004020202020204" pitchFamily="34" charset="0"/>
                        </a:defRPr>
                      </a:pPr>
                      <a:t>[CATEGORY NAME]</a:t>
                    </a:fld>
                    <a:r>
                      <a:rPr lang="en-US" sz="1200" b="1" baseline="0">
                        <a:solidFill>
                          <a:schemeClr val="tx1"/>
                        </a:solidFill>
                        <a:latin typeface="Aptos" panose="020B0004020202020204" pitchFamily="34" charset="0"/>
                      </a:rPr>
                      <a:t>
</a:t>
                    </a:r>
                    <a:fld id="{C2C9324E-E7A5-4782-B620-23701CBEABA8}" type="PERCENTAGE">
                      <a:rPr lang="en-US" sz="1200" b="1" baseline="0">
                        <a:solidFill>
                          <a:schemeClr val="tx1"/>
                        </a:solidFill>
                        <a:latin typeface="Aptos" panose="020B0004020202020204" pitchFamily="34" charset="0"/>
                      </a:rPr>
                      <a:pPr>
                        <a:defRPr sz="1200" b="1">
                          <a:solidFill>
                            <a:schemeClr val="tx1"/>
                          </a:solidFill>
                          <a:latin typeface="Aptos" panose="020B0004020202020204" pitchFamily="34" charset="0"/>
                        </a:defRPr>
                      </a:pPr>
                      <a:t>[PERCENTAGE]</a:t>
                    </a:fld>
                    <a:endParaRPr lang="en-US" sz="1200" b="1" baseline="0">
                      <a:solidFill>
                        <a:schemeClr val="tx1"/>
                      </a:solidFill>
                      <a:latin typeface="Aptos" panose="020B0004020202020204" pitchFamily="34" charset="0"/>
                    </a:endParaRPr>
                  </a:p>
                </c:rich>
              </c:tx>
              <c:numFmt formatCode="0.0\ %" sourceLinked="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Aptos" panose="020B0004020202020204" pitchFamily="34" charset="0"/>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F-A179-4FA7-A6C1-653599DCF862}"/>
                </c:ext>
              </c:extLst>
            </c:dLbl>
            <c:dLbl>
              <c:idx val="8"/>
              <c:layout>
                <c:manualLayout>
                  <c:x val="-5.7604986876640417E-2"/>
                  <c:y val="-0.16666480463526964"/>
                </c:manualLayout>
              </c:layout>
              <c:numFmt formatCode="0.0\ %" sourceLinked="0"/>
              <c:spPr>
                <a:noFill/>
                <a:ln>
                  <a:noFill/>
                </a:ln>
                <a:effectLst/>
              </c:spPr>
              <c:txPr>
                <a:bodyPr rot="0" spcFirstLastPara="1" vertOverflow="ellipsis" vert="horz" wrap="square" anchor="ctr" anchorCtr="0"/>
                <a:lstStyle/>
                <a:p>
                  <a:pPr algn="ctr" rtl="0">
                    <a:defRPr lang="en-US" sz="1200" b="1" i="0" u="none" strike="noStrike" kern="1200" baseline="0">
                      <a:solidFill>
                        <a:schemeClr val="tx1"/>
                      </a:solidFill>
                      <a:latin typeface="Aptos" panose="020B0004020202020204" pitchFamily="34" charset="0"/>
                      <a:ea typeface="+mn-ea"/>
                      <a:cs typeface="+mn-cs"/>
                    </a:defRPr>
                  </a:pPr>
                  <a:endParaRPr lang="fi-FI"/>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1-A179-4FA7-A6C1-653599DCF862}"/>
                </c:ext>
              </c:extLst>
            </c:dLbl>
            <c:dLbl>
              <c:idx val="9"/>
              <c:layout>
                <c:manualLayout>
                  <c:x val="2.3098206474190641E-2"/>
                  <c:y val="-0.16496401723369483"/>
                </c:manualLayout>
              </c:layout>
              <c:tx>
                <c:rich>
                  <a:bodyPr rot="0" spcFirstLastPara="1" vertOverflow="ellipsis" vert="horz" wrap="square" anchor="ctr" anchorCtr="1"/>
                  <a:lstStyle/>
                  <a:p>
                    <a:pPr>
                      <a:defRPr lang="en-US" sz="1200" b="1" i="0" u="none" strike="noStrike" kern="1200" baseline="0">
                        <a:solidFill>
                          <a:sysClr val="windowText" lastClr="000000"/>
                        </a:solidFill>
                        <a:latin typeface="Aptos" panose="020B0004020202020204" pitchFamily="34" charset="0"/>
                        <a:ea typeface="+mn-ea"/>
                        <a:cs typeface="+mn-cs"/>
                      </a:defRPr>
                    </a:pPr>
                    <a:fld id="{819ECFD8-3BD5-4E1D-812F-1117E1941F0C}" type="CATEGORYNAME">
                      <a:rPr lang="en-US" sz="1200" b="1" i="0" u="none" strike="noStrike" kern="1200" baseline="0">
                        <a:solidFill>
                          <a:sysClr val="windowText" lastClr="000000"/>
                        </a:solidFill>
                        <a:latin typeface="Aptos" panose="020B0004020202020204" pitchFamily="34" charset="0"/>
                        <a:ea typeface="+mn-ea"/>
                        <a:cs typeface="+mn-cs"/>
                      </a:rPr>
                      <a:pPr>
                        <a:defRPr lang="en-US" sz="1200" b="1">
                          <a:solidFill>
                            <a:sysClr val="windowText" lastClr="000000"/>
                          </a:solidFill>
                          <a:latin typeface="Aptos" panose="020B0004020202020204" pitchFamily="34" charset="0"/>
                        </a:defRPr>
                      </a:pPr>
                      <a:t>[CATEGORY NAME]</a:t>
                    </a:fld>
                    <a:r>
                      <a:rPr lang="en-US" sz="1200" b="1" i="0" u="none" strike="noStrike" kern="1200" baseline="0">
                        <a:solidFill>
                          <a:sysClr val="windowText" lastClr="000000"/>
                        </a:solidFill>
                        <a:latin typeface="Aptos" panose="020B0004020202020204" pitchFamily="34" charset="0"/>
                        <a:ea typeface="+mn-ea"/>
                        <a:cs typeface="+mn-cs"/>
                      </a:rPr>
                      <a:t>
</a:t>
                    </a:r>
                    <a:fld id="{DF6E2260-FDB8-4A19-958B-A5A526F98FEE}" type="PERCENTAGE">
                      <a:rPr lang="en-US" sz="1200" b="1" i="0" u="none" strike="noStrike" kern="1200" baseline="0">
                        <a:solidFill>
                          <a:sysClr val="windowText" lastClr="000000"/>
                        </a:solidFill>
                        <a:latin typeface="Aptos" panose="020B0004020202020204" pitchFamily="34" charset="0"/>
                        <a:ea typeface="+mn-ea"/>
                        <a:cs typeface="+mn-cs"/>
                      </a:rPr>
                      <a:pPr>
                        <a:defRPr lang="en-US" sz="1200" b="1">
                          <a:solidFill>
                            <a:sysClr val="windowText" lastClr="000000"/>
                          </a:solidFill>
                          <a:latin typeface="Aptos" panose="020B0004020202020204" pitchFamily="34" charset="0"/>
                        </a:defRPr>
                      </a:pPr>
                      <a:t>[PERCENTAGE]</a:t>
                    </a:fld>
                    <a:endParaRPr lang="en-US" sz="1200" b="1" i="0" u="none" strike="noStrike" kern="1200" baseline="0">
                      <a:solidFill>
                        <a:sysClr val="windowText" lastClr="000000"/>
                      </a:solidFill>
                      <a:latin typeface="Aptos" panose="020B0004020202020204" pitchFamily="34" charset="0"/>
                      <a:ea typeface="+mn-ea"/>
                      <a:cs typeface="+mn-cs"/>
                    </a:endParaRPr>
                  </a:p>
                </c:rich>
              </c:tx>
              <c:numFmt formatCode="0.0\ %" sourceLinked="0"/>
              <c:spPr>
                <a:noFill/>
                <a:ln>
                  <a:noFill/>
                </a:ln>
                <a:effectLst/>
              </c:spPr>
              <c:txPr>
                <a:bodyPr rot="0" spcFirstLastPara="1" vertOverflow="ellipsis" vert="horz" wrap="square" anchor="ctr" anchorCtr="1"/>
                <a:lstStyle/>
                <a:p>
                  <a:pPr>
                    <a:defRPr lang="en-US" sz="1200" b="1" i="0" u="none" strike="noStrike" kern="1200" baseline="0">
                      <a:solidFill>
                        <a:sysClr val="windowText" lastClr="000000"/>
                      </a:solidFill>
                      <a:latin typeface="Aptos" panose="020B0004020202020204" pitchFamily="34" charset="0"/>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3-A179-4FA7-A6C1-653599DCF862}"/>
                </c:ext>
              </c:extLst>
            </c:dLbl>
            <c:dLbl>
              <c:idx val="10"/>
              <c:layout>
                <c:manualLayout>
                  <c:x val="0.14125583260425773"/>
                  <c:y val="-0.14071799138315258"/>
                </c:manualLayout>
              </c:layout>
              <c:numFmt formatCode="0.0\ %" sourceLinked="0"/>
              <c:spPr>
                <a:noFill/>
                <a:ln>
                  <a:noFill/>
                </a:ln>
                <a:effectLst/>
              </c:spPr>
              <c:txPr>
                <a:bodyPr rot="0" spcFirstLastPara="1" vertOverflow="ellipsis" vert="horz" wrap="square" anchor="ctr" anchorCtr="0"/>
                <a:lstStyle/>
                <a:p>
                  <a:pPr algn="ctr" rtl="0">
                    <a:defRPr lang="en-US" sz="1200" b="1" i="0" u="none" strike="noStrike" kern="1200" baseline="0">
                      <a:solidFill>
                        <a:sysClr val="windowText" lastClr="000000"/>
                      </a:solidFill>
                      <a:latin typeface="Aptos" panose="020B0004020202020204" pitchFamily="34" charset="0"/>
                      <a:ea typeface="+mn-ea"/>
                      <a:cs typeface="+mn-cs"/>
                    </a:defRPr>
                  </a:pPr>
                  <a:endParaRPr lang="fi-FI"/>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5-A179-4FA7-A6C1-653599DCF862}"/>
                </c:ext>
              </c:extLst>
            </c:dLbl>
            <c:numFmt formatCode="0.0\ %" sourceLinked="0"/>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Aptos" panose="020B0004020202020204" pitchFamily="34" charset="0"/>
                    <a:ea typeface="+mn-ea"/>
                    <a:cs typeface="+mn-cs"/>
                  </a:defRPr>
                </a:pPr>
                <a:endParaRPr lang="fi-FI"/>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KL_energialähteet_2025!$Z$17:$Z$27</c:f>
              <c:strCache>
                <c:ptCount val="11"/>
                <c:pt idx="0">
                  <c:v>Forest fuelwood</c:v>
                </c:pt>
                <c:pt idx="1">
                  <c:v>Industrial wood residues</c:v>
                </c:pt>
                <c:pt idx="2">
                  <c:v>Other biofuels</c:v>
                </c:pt>
                <c:pt idx="3">
                  <c:v>Waste</c:v>
                </c:pt>
                <c:pt idx="4">
                  <c:v>Heat recovery</c:v>
                </c:pt>
                <c:pt idx="5">
                  <c:v>Electric boilers</c:v>
                </c:pt>
                <c:pt idx="6">
                  <c:v>Peat</c:v>
                </c:pt>
                <c:pt idx="7">
                  <c:v>Natural gas</c:v>
                </c:pt>
                <c:pt idx="8">
                  <c:v>Coal</c:v>
                </c:pt>
                <c:pt idx="9">
                  <c:v>Oil</c:v>
                </c:pt>
                <c:pt idx="10">
                  <c:v>Others</c:v>
                </c:pt>
              </c:strCache>
            </c:strRef>
          </c:cat>
          <c:val>
            <c:numRef>
              <c:f>KL_energialähteet_2025!$AD$17:$AD$27</c:f>
              <c:numCache>
                <c:formatCode>0.0\ %</c:formatCode>
                <c:ptCount val="11"/>
                <c:pt idx="0">
                  <c:v>0.27800000000000002</c:v>
                </c:pt>
                <c:pt idx="1">
                  <c:v>0.13400000000000001</c:v>
                </c:pt>
                <c:pt idx="2">
                  <c:v>7.9000000000000001E-2</c:v>
                </c:pt>
                <c:pt idx="3">
                  <c:v>0.114</c:v>
                </c:pt>
                <c:pt idx="4">
                  <c:v>0.19700000000000001</c:v>
                </c:pt>
                <c:pt idx="5">
                  <c:v>8.1000000000000003E-2</c:v>
                </c:pt>
                <c:pt idx="6">
                  <c:v>4.2999999999999997E-2</c:v>
                </c:pt>
                <c:pt idx="7">
                  <c:v>4.3999999999999997E-2</c:v>
                </c:pt>
                <c:pt idx="8">
                  <c:v>1.4999999999999999E-2</c:v>
                </c:pt>
                <c:pt idx="9">
                  <c:v>1.2E-2</c:v>
                </c:pt>
                <c:pt idx="10">
                  <c:v>4.0000000000000001E-3</c:v>
                </c:pt>
              </c:numCache>
            </c:numRef>
          </c:val>
          <c:extLst>
            <c:ext xmlns:c16="http://schemas.microsoft.com/office/drawing/2014/chart" uri="{C3380CC4-5D6E-409C-BE32-E72D297353CC}">
              <c16:uniqueId val="{00000016-A179-4FA7-A6C1-653599DCF862}"/>
            </c:ext>
          </c:extLst>
        </c:ser>
        <c:dLbls>
          <c:showLegendKey val="0"/>
          <c:showVal val="1"/>
          <c:showCatName val="0"/>
          <c:showSerName val="0"/>
          <c:showPercent val="0"/>
          <c:showBubbleSize val="0"/>
          <c:showLeaderLines val="1"/>
        </c:dLbls>
        <c:firstSliceAng val="0"/>
        <c:holeSize val="50"/>
      </c:doughnutChart>
      <c:spPr>
        <a:noFill/>
        <a:ln>
          <a:noFill/>
        </a:ln>
        <a:effectLst/>
      </c:spPr>
    </c:plotArea>
    <c:plotVisOnly val="1"/>
    <c:dispBlanksAs val="gap"/>
    <c:showDLblsOverMax val="0"/>
  </c:chart>
  <c:spPr>
    <a:noFill/>
    <a:ln w="9525" cap="flat" cmpd="sng" algn="ctr">
      <a:noFill/>
      <a:round/>
    </a:ln>
    <a:effectLst/>
  </c:spPr>
  <c:txPr>
    <a:bodyPr/>
    <a:lstStyle/>
    <a:p>
      <a:pPr>
        <a:defRPr sz="800">
          <a:solidFill>
            <a:schemeClr val="bg1"/>
          </a:solidFill>
        </a:defRPr>
      </a:pPr>
      <a:endParaRPr lang="fi-FI"/>
    </a:p>
  </c:txPr>
  <c:externalData r:id="rId4">
    <c:autoUpdate val="0"/>
  </c:externalData>
  <c:userShapes r:id="rId5"/>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4329961825396185"/>
          <c:y val="7.9199104814092591E-2"/>
          <c:w val="0.53258520781115259"/>
          <c:h val="0.8155732727766396"/>
        </c:manualLayout>
      </c:layout>
      <c:doughnutChart>
        <c:varyColors val="1"/>
        <c:ser>
          <c:idx val="0"/>
          <c:order val="0"/>
          <c:spPr>
            <a:ln w="12700"/>
          </c:spPr>
          <c:dPt>
            <c:idx val="0"/>
            <c:bubble3D val="0"/>
            <c:spPr>
              <a:solidFill>
                <a:srgbClr val="004F4B"/>
              </a:solidFill>
              <a:ln w="12700">
                <a:solidFill>
                  <a:schemeClr val="lt1"/>
                </a:solidFill>
              </a:ln>
              <a:effectLst/>
            </c:spPr>
            <c:extLst>
              <c:ext xmlns:c16="http://schemas.microsoft.com/office/drawing/2014/chart" uri="{C3380CC4-5D6E-409C-BE32-E72D297353CC}">
                <c16:uniqueId val="{00000001-4C04-424F-AADB-6339644488E9}"/>
              </c:ext>
            </c:extLst>
          </c:dPt>
          <c:dPt>
            <c:idx val="1"/>
            <c:bubble3D val="0"/>
            <c:spPr>
              <a:solidFill>
                <a:srgbClr val="004F4B"/>
              </a:solidFill>
              <a:ln w="12700">
                <a:solidFill>
                  <a:schemeClr val="lt1"/>
                </a:solidFill>
              </a:ln>
              <a:effectLst/>
            </c:spPr>
            <c:extLst>
              <c:ext xmlns:c16="http://schemas.microsoft.com/office/drawing/2014/chart" uri="{C3380CC4-5D6E-409C-BE32-E72D297353CC}">
                <c16:uniqueId val="{00000003-4C04-424F-AADB-6339644488E9}"/>
              </c:ext>
            </c:extLst>
          </c:dPt>
          <c:dPt>
            <c:idx val="2"/>
            <c:bubble3D val="0"/>
            <c:spPr>
              <a:solidFill>
                <a:srgbClr val="004F4B">
                  <a:lumMod val="90000"/>
                  <a:lumOff val="10000"/>
                </a:srgbClr>
              </a:solidFill>
              <a:ln w="12700">
                <a:solidFill>
                  <a:schemeClr val="lt1"/>
                </a:solidFill>
              </a:ln>
              <a:effectLst/>
            </c:spPr>
            <c:extLst>
              <c:ext xmlns:c16="http://schemas.microsoft.com/office/drawing/2014/chart" uri="{C3380CC4-5D6E-409C-BE32-E72D297353CC}">
                <c16:uniqueId val="{00000005-4C04-424F-AADB-6339644488E9}"/>
              </c:ext>
            </c:extLst>
          </c:dPt>
          <c:dPt>
            <c:idx val="3"/>
            <c:bubble3D val="0"/>
            <c:spPr>
              <a:solidFill>
                <a:srgbClr val="590A99"/>
              </a:solidFill>
              <a:ln w="12700">
                <a:solidFill>
                  <a:schemeClr val="lt1"/>
                </a:solidFill>
              </a:ln>
              <a:effectLst/>
            </c:spPr>
            <c:extLst>
              <c:ext xmlns:c16="http://schemas.microsoft.com/office/drawing/2014/chart" uri="{C3380CC4-5D6E-409C-BE32-E72D297353CC}">
                <c16:uniqueId val="{00000007-4C04-424F-AADB-6339644488E9}"/>
              </c:ext>
            </c:extLst>
          </c:dPt>
          <c:dPt>
            <c:idx val="4"/>
            <c:bubble3D val="0"/>
            <c:spPr>
              <a:solidFill>
                <a:srgbClr val="9641E8"/>
              </a:solidFill>
              <a:ln w="12700">
                <a:solidFill>
                  <a:schemeClr val="lt1"/>
                </a:solidFill>
              </a:ln>
              <a:effectLst/>
            </c:spPr>
            <c:extLst>
              <c:ext xmlns:c16="http://schemas.microsoft.com/office/drawing/2014/chart" uri="{C3380CC4-5D6E-409C-BE32-E72D297353CC}">
                <c16:uniqueId val="{00000009-4C04-424F-AADB-6339644488E9}"/>
              </c:ext>
            </c:extLst>
          </c:dPt>
          <c:dPt>
            <c:idx val="5"/>
            <c:bubble3D val="0"/>
            <c:spPr>
              <a:solidFill>
                <a:srgbClr val="9641E8"/>
              </a:solidFill>
              <a:ln w="12700">
                <a:solidFill>
                  <a:schemeClr val="lt1"/>
                </a:solidFill>
              </a:ln>
              <a:effectLst/>
            </c:spPr>
            <c:extLst>
              <c:ext xmlns:c16="http://schemas.microsoft.com/office/drawing/2014/chart" uri="{C3380CC4-5D6E-409C-BE32-E72D297353CC}">
                <c16:uniqueId val="{0000000B-4C04-424F-AADB-6339644488E9}"/>
              </c:ext>
            </c:extLst>
          </c:dPt>
          <c:dPt>
            <c:idx val="6"/>
            <c:bubble3D val="0"/>
            <c:spPr>
              <a:solidFill>
                <a:srgbClr val="691E28"/>
              </a:solidFill>
              <a:ln w="12700">
                <a:solidFill>
                  <a:schemeClr val="lt1"/>
                </a:solidFill>
              </a:ln>
              <a:effectLst/>
            </c:spPr>
            <c:extLst>
              <c:ext xmlns:c16="http://schemas.microsoft.com/office/drawing/2014/chart" uri="{C3380CC4-5D6E-409C-BE32-E72D297353CC}">
                <c16:uniqueId val="{0000000D-4C04-424F-AADB-6339644488E9}"/>
              </c:ext>
            </c:extLst>
          </c:dPt>
          <c:dPt>
            <c:idx val="7"/>
            <c:bubble3D val="0"/>
            <c:spPr>
              <a:solidFill>
                <a:srgbClr val="06207B"/>
              </a:solidFill>
              <a:ln w="12700">
                <a:solidFill>
                  <a:schemeClr val="lt1"/>
                </a:solidFill>
              </a:ln>
              <a:effectLst/>
            </c:spPr>
            <c:extLst>
              <c:ext xmlns:c16="http://schemas.microsoft.com/office/drawing/2014/chart" uri="{C3380CC4-5D6E-409C-BE32-E72D297353CC}">
                <c16:uniqueId val="{0000000F-4C04-424F-AADB-6339644488E9}"/>
              </c:ext>
            </c:extLst>
          </c:dPt>
          <c:dPt>
            <c:idx val="8"/>
            <c:bubble3D val="0"/>
            <c:spPr>
              <a:solidFill>
                <a:srgbClr val="000000">
                  <a:lumMod val="50000"/>
                  <a:lumOff val="50000"/>
                </a:srgbClr>
              </a:solidFill>
              <a:ln w="12700">
                <a:solidFill>
                  <a:schemeClr val="lt1"/>
                </a:solidFill>
              </a:ln>
              <a:effectLst/>
            </c:spPr>
            <c:extLst>
              <c:ext xmlns:c16="http://schemas.microsoft.com/office/drawing/2014/chart" uri="{C3380CC4-5D6E-409C-BE32-E72D297353CC}">
                <c16:uniqueId val="{00000011-4C04-424F-AADB-6339644488E9}"/>
              </c:ext>
            </c:extLst>
          </c:dPt>
          <c:dPt>
            <c:idx val="9"/>
            <c:bubble3D val="0"/>
            <c:spPr>
              <a:solidFill>
                <a:srgbClr val="000000">
                  <a:lumMod val="85000"/>
                  <a:lumOff val="15000"/>
                </a:srgbClr>
              </a:solidFill>
              <a:ln w="12700">
                <a:solidFill>
                  <a:schemeClr val="lt1"/>
                </a:solidFill>
              </a:ln>
              <a:effectLst/>
            </c:spPr>
            <c:extLst>
              <c:ext xmlns:c16="http://schemas.microsoft.com/office/drawing/2014/chart" uri="{C3380CC4-5D6E-409C-BE32-E72D297353CC}">
                <c16:uniqueId val="{00000013-4C04-424F-AADB-6339644488E9}"/>
              </c:ext>
            </c:extLst>
          </c:dPt>
          <c:dPt>
            <c:idx val="10"/>
            <c:bubble3D val="0"/>
            <c:spPr>
              <a:solidFill>
                <a:srgbClr val="FFF7EF">
                  <a:lumMod val="25000"/>
                </a:srgbClr>
              </a:solidFill>
              <a:ln w="12700">
                <a:solidFill>
                  <a:schemeClr val="lt1"/>
                </a:solidFill>
              </a:ln>
              <a:effectLst/>
            </c:spPr>
            <c:extLst>
              <c:ext xmlns:c16="http://schemas.microsoft.com/office/drawing/2014/chart" uri="{C3380CC4-5D6E-409C-BE32-E72D297353CC}">
                <c16:uniqueId val="{00000015-4C04-424F-AADB-6339644488E9}"/>
              </c:ext>
            </c:extLst>
          </c:dPt>
          <c:dPt>
            <c:idx val="11"/>
            <c:bubble3D val="0"/>
            <c:spPr>
              <a:solidFill>
                <a:schemeClr val="accent6">
                  <a:lumMod val="60000"/>
                </a:schemeClr>
              </a:solidFill>
              <a:ln w="12700">
                <a:solidFill>
                  <a:schemeClr val="lt1"/>
                </a:solidFill>
              </a:ln>
              <a:effectLst/>
            </c:spPr>
            <c:extLst>
              <c:ext xmlns:c16="http://schemas.microsoft.com/office/drawing/2014/chart" uri="{C3380CC4-5D6E-409C-BE32-E72D297353CC}">
                <c16:uniqueId val="{00000017-4C04-424F-AADB-6339644488E9}"/>
              </c:ext>
            </c:extLst>
          </c:dPt>
          <c:dPt>
            <c:idx val="12"/>
            <c:bubble3D val="0"/>
            <c:spPr>
              <a:solidFill>
                <a:schemeClr val="accent1">
                  <a:lumMod val="80000"/>
                  <a:lumOff val="20000"/>
                </a:schemeClr>
              </a:solidFill>
              <a:ln w="12700">
                <a:solidFill>
                  <a:schemeClr val="lt1"/>
                </a:solidFill>
              </a:ln>
              <a:effectLst/>
            </c:spPr>
            <c:extLst>
              <c:ext xmlns:c16="http://schemas.microsoft.com/office/drawing/2014/chart" uri="{C3380CC4-5D6E-409C-BE32-E72D297353CC}">
                <c16:uniqueId val="{00000019-4C04-424F-AADB-6339644488E9}"/>
              </c:ext>
            </c:extLst>
          </c:dPt>
          <c:dPt>
            <c:idx val="13"/>
            <c:bubble3D val="0"/>
            <c:spPr>
              <a:solidFill>
                <a:schemeClr val="accent2">
                  <a:lumMod val="80000"/>
                  <a:lumOff val="20000"/>
                </a:schemeClr>
              </a:solidFill>
              <a:ln w="12700">
                <a:solidFill>
                  <a:schemeClr val="lt1"/>
                </a:solidFill>
              </a:ln>
              <a:effectLst/>
            </c:spPr>
            <c:extLst>
              <c:ext xmlns:c16="http://schemas.microsoft.com/office/drawing/2014/chart" uri="{C3380CC4-5D6E-409C-BE32-E72D297353CC}">
                <c16:uniqueId val="{0000001B-4C04-424F-AADB-6339644488E9}"/>
              </c:ext>
            </c:extLst>
          </c:dPt>
          <c:dPt>
            <c:idx val="14"/>
            <c:bubble3D val="0"/>
            <c:spPr>
              <a:solidFill>
                <a:schemeClr val="accent3">
                  <a:lumMod val="80000"/>
                  <a:lumOff val="20000"/>
                </a:schemeClr>
              </a:solidFill>
              <a:ln w="12700">
                <a:solidFill>
                  <a:schemeClr val="lt1"/>
                </a:solidFill>
              </a:ln>
              <a:effectLst/>
            </c:spPr>
            <c:extLst>
              <c:ext xmlns:c16="http://schemas.microsoft.com/office/drawing/2014/chart" uri="{C3380CC4-5D6E-409C-BE32-E72D297353CC}">
                <c16:uniqueId val="{0000001D-4C04-424F-AADB-6339644488E9}"/>
              </c:ext>
            </c:extLst>
          </c:dPt>
          <c:dPt>
            <c:idx val="15"/>
            <c:bubble3D val="0"/>
            <c:spPr>
              <a:solidFill>
                <a:schemeClr val="accent4">
                  <a:lumMod val="80000"/>
                  <a:lumOff val="20000"/>
                </a:schemeClr>
              </a:solidFill>
              <a:ln w="12700">
                <a:solidFill>
                  <a:schemeClr val="lt1"/>
                </a:solidFill>
              </a:ln>
              <a:effectLst/>
            </c:spPr>
            <c:extLst>
              <c:ext xmlns:c16="http://schemas.microsoft.com/office/drawing/2014/chart" uri="{C3380CC4-5D6E-409C-BE32-E72D297353CC}">
                <c16:uniqueId val="{0000001F-4C04-424F-AADB-6339644488E9}"/>
              </c:ext>
            </c:extLst>
          </c:dPt>
          <c:dPt>
            <c:idx val="16"/>
            <c:bubble3D val="0"/>
            <c:spPr>
              <a:solidFill>
                <a:schemeClr val="accent5">
                  <a:lumMod val="80000"/>
                  <a:lumOff val="20000"/>
                </a:schemeClr>
              </a:solidFill>
              <a:ln w="12700">
                <a:solidFill>
                  <a:schemeClr val="lt1"/>
                </a:solidFill>
              </a:ln>
              <a:effectLst/>
            </c:spPr>
            <c:extLst>
              <c:ext xmlns:c16="http://schemas.microsoft.com/office/drawing/2014/chart" uri="{C3380CC4-5D6E-409C-BE32-E72D297353CC}">
                <c16:uniqueId val="{00000021-4C04-424F-AADB-6339644488E9}"/>
              </c:ext>
            </c:extLst>
          </c:dPt>
          <c:dPt>
            <c:idx val="17"/>
            <c:bubble3D val="0"/>
            <c:spPr>
              <a:solidFill>
                <a:schemeClr val="accent6">
                  <a:lumMod val="80000"/>
                  <a:lumOff val="20000"/>
                </a:schemeClr>
              </a:solidFill>
              <a:ln w="12700">
                <a:solidFill>
                  <a:schemeClr val="lt1"/>
                </a:solidFill>
              </a:ln>
              <a:effectLst/>
            </c:spPr>
            <c:extLst>
              <c:ext xmlns:c16="http://schemas.microsoft.com/office/drawing/2014/chart" uri="{C3380CC4-5D6E-409C-BE32-E72D297353CC}">
                <c16:uniqueId val="{00000023-4C04-424F-AADB-6339644488E9}"/>
              </c:ext>
            </c:extLst>
          </c:dPt>
          <c:dPt>
            <c:idx val="18"/>
            <c:bubble3D val="0"/>
            <c:spPr>
              <a:solidFill>
                <a:schemeClr val="accent1">
                  <a:lumMod val="80000"/>
                </a:schemeClr>
              </a:solidFill>
              <a:ln w="12700">
                <a:solidFill>
                  <a:schemeClr val="lt1"/>
                </a:solidFill>
              </a:ln>
              <a:effectLst/>
            </c:spPr>
            <c:extLst>
              <c:ext xmlns:c16="http://schemas.microsoft.com/office/drawing/2014/chart" uri="{C3380CC4-5D6E-409C-BE32-E72D297353CC}">
                <c16:uniqueId val="{00000025-4C04-424F-AADB-6339644488E9}"/>
              </c:ext>
            </c:extLst>
          </c:dPt>
          <c:dPt>
            <c:idx val="19"/>
            <c:bubble3D val="0"/>
            <c:spPr>
              <a:solidFill>
                <a:schemeClr val="accent2">
                  <a:lumMod val="80000"/>
                </a:schemeClr>
              </a:solidFill>
              <a:ln w="12700">
                <a:solidFill>
                  <a:schemeClr val="lt1"/>
                </a:solidFill>
              </a:ln>
              <a:effectLst/>
            </c:spPr>
            <c:extLst>
              <c:ext xmlns:c16="http://schemas.microsoft.com/office/drawing/2014/chart" uri="{C3380CC4-5D6E-409C-BE32-E72D297353CC}">
                <c16:uniqueId val="{00000027-4C04-424F-AADB-6339644488E9}"/>
              </c:ext>
            </c:extLst>
          </c:dPt>
          <c:dPt>
            <c:idx val="20"/>
            <c:bubble3D val="0"/>
            <c:spPr>
              <a:solidFill>
                <a:schemeClr val="accent3">
                  <a:lumMod val="80000"/>
                </a:schemeClr>
              </a:solidFill>
              <a:ln w="12700">
                <a:solidFill>
                  <a:schemeClr val="lt1"/>
                </a:solidFill>
              </a:ln>
              <a:effectLst/>
            </c:spPr>
            <c:extLst>
              <c:ext xmlns:c16="http://schemas.microsoft.com/office/drawing/2014/chart" uri="{C3380CC4-5D6E-409C-BE32-E72D297353CC}">
                <c16:uniqueId val="{00000029-4C04-424F-AADB-6339644488E9}"/>
              </c:ext>
            </c:extLst>
          </c:dPt>
          <c:dPt>
            <c:idx val="21"/>
            <c:bubble3D val="0"/>
            <c:spPr>
              <a:solidFill>
                <a:schemeClr val="accent4">
                  <a:lumMod val="80000"/>
                </a:schemeClr>
              </a:solidFill>
              <a:ln w="12700">
                <a:solidFill>
                  <a:schemeClr val="lt1"/>
                </a:solidFill>
              </a:ln>
              <a:effectLst/>
            </c:spPr>
            <c:extLst>
              <c:ext xmlns:c16="http://schemas.microsoft.com/office/drawing/2014/chart" uri="{C3380CC4-5D6E-409C-BE32-E72D297353CC}">
                <c16:uniqueId val="{0000002B-4C04-424F-AADB-6339644488E9}"/>
              </c:ext>
            </c:extLst>
          </c:dPt>
          <c:dPt>
            <c:idx val="22"/>
            <c:bubble3D val="0"/>
            <c:spPr>
              <a:solidFill>
                <a:schemeClr val="accent5">
                  <a:lumMod val="80000"/>
                </a:schemeClr>
              </a:solidFill>
              <a:ln w="12700">
                <a:solidFill>
                  <a:schemeClr val="lt1"/>
                </a:solidFill>
              </a:ln>
              <a:effectLst/>
            </c:spPr>
            <c:extLst>
              <c:ext xmlns:c16="http://schemas.microsoft.com/office/drawing/2014/chart" uri="{C3380CC4-5D6E-409C-BE32-E72D297353CC}">
                <c16:uniqueId val="{0000002D-4C04-424F-AADB-6339644488E9}"/>
              </c:ext>
            </c:extLst>
          </c:dPt>
          <c:dPt>
            <c:idx val="23"/>
            <c:bubble3D val="0"/>
            <c:spPr>
              <a:solidFill>
                <a:schemeClr val="accent6">
                  <a:lumMod val="80000"/>
                </a:schemeClr>
              </a:solidFill>
              <a:ln w="12700">
                <a:solidFill>
                  <a:schemeClr val="lt1"/>
                </a:solidFill>
              </a:ln>
              <a:effectLst/>
            </c:spPr>
            <c:extLst>
              <c:ext xmlns:c16="http://schemas.microsoft.com/office/drawing/2014/chart" uri="{C3380CC4-5D6E-409C-BE32-E72D297353CC}">
                <c16:uniqueId val="{0000002F-4C04-424F-AADB-6339644488E9}"/>
              </c:ext>
            </c:extLst>
          </c:dPt>
          <c:dPt>
            <c:idx val="24"/>
            <c:bubble3D val="0"/>
            <c:spPr>
              <a:solidFill>
                <a:schemeClr val="accent1">
                  <a:lumMod val="60000"/>
                  <a:lumOff val="40000"/>
                </a:schemeClr>
              </a:solidFill>
              <a:ln w="12700">
                <a:solidFill>
                  <a:schemeClr val="lt1"/>
                </a:solidFill>
              </a:ln>
              <a:effectLst/>
            </c:spPr>
            <c:extLst>
              <c:ext xmlns:c16="http://schemas.microsoft.com/office/drawing/2014/chart" uri="{C3380CC4-5D6E-409C-BE32-E72D297353CC}">
                <c16:uniqueId val="{00000031-4C04-424F-AADB-6339644488E9}"/>
              </c:ext>
            </c:extLst>
          </c:dPt>
          <c:dPt>
            <c:idx val="25"/>
            <c:bubble3D val="0"/>
            <c:spPr>
              <a:solidFill>
                <a:schemeClr val="accent2">
                  <a:lumMod val="60000"/>
                  <a:lumOff val="40000"/>
                </a:schemeClr>
              </a:solidFill>
              <a:ln w="12700">
                <a:solidFill>
                  <a:schemeClr val="lt1"/>
                </a:solidFill>
              </a:ln>
              <a:effectLst/>
            </c:spPr>
            <c:extLst>
              <c:ext xmlns:c16="http://schemas.microsoft.com/office/drawing/2014/chart" uri="{C3380CC4-5D6E-409C-BE32-E72D297353CC}">
                <c16:uniqueId val="{00000033-4C04-424F-AADB-6339644488E9}"/>
              </c:ext>
            </c:extLst>
          </c:dPt>
          <c:dPt>
            <c:idx val="26"/>
            <c:bubble3D val="0"/>
            <c:spPr>
              <a:solidFill>
                <a:schemeClr val="accent3">
                  <a:lumMod val="60000"/>
                  <a:lumOff val="40000"/>
                </a:schemeClr>
              </a:solidFill>
              <a:ln w="12700">
                <a:solidFill>
                  <a:schemeClr val="lt1"/>
                </a:solidFill>
              </a:ln>
              <a:effectLst/>
            </c:spPr>
            <c:extLst>
              <c:ext xmlns:c16="http://schemas.microsoft.com/office/drawing/2014/chart" uri="{C3380CC4-5D6E-409C-BE32-E72D297353CC}">
                <c16:uniqueId val="{00000035-4C04-424F-AADB-6339644488E9}"/>
              </c:ext>
            </c:extLst>
          </c:dPt>
          <c:dPt>
            <c:idx val="27"/>
            <c:bubble3D val="0"/>
            <c:spPr>
              <a:solidFill>
                <a:schemeClr val="accent4">
                  <a:lumMod val="60000"/>
                  <a:lumOff val="40000"/>
                </a:schemeClr>
              </a:solidFill>
              <a:ln w="12700">
                <a:solidFill>
                  <a:schemeClr val="lt1"/>
                </a:solidFill>
              </a:ln>
              <a:effectLst/>
            </c:spPr>
            <c:extLst>
              <c:ext xmlns:c16="http://schemas.microsoft.com/office/drawing/2014/chart" uri="{C3380CC4-5D6E-409C-BE32-E72D297353CC}">
                <c16:uniqueId val="{00000037-4C04-424F-AADB-6339644488E9}"/>
              </c:ext>
            </c:extLst>
          </c:dPt>
          <c:dPt>
            <c:idx val="28"/>
            <c:bubble3D val="0"/>
            <c:spPr>
              <a:solidFill>
                <a:schemeClr val="accent5">
                  <a:lumMod val="60000"/>
                  <a:lumOff val="40000"/>
                </a:schemeClr>
              </a:solidFill>
              <a:ln w="12700">
                <a:solidFill>
                  <a:schemeClr val="lt1"/>
                </a:solidFill>
              </a:ln>
              <a:effectLst/>
            </c:spPr>
            <c:extLst>
              <c:ext xmlns:c16="http://schemas.microsoft.com/office/drawing/2014/chart" uri="{C3380CC4-5D6E-409C-BE32-E72D297353CC}">
                <c16:uniqueId val="{00000039-4C04-424F-AADB-6339644488E9}"/>
              </c:ext>
            </c:extLst>
          </c:dPt>
          <c:dPt>
            <c:idx val="29"/>
            <c:bubble3D val="0"/>
            <c:spPr>
              <a:solidFill>
                <a:schemeClr val="accent6">
                  <a:lumMod val="60000"/>
                  <a:lumOff val="40000"/>
                </a:schemeClr>
              </a:solidFill>
              <a:ln w="12700">
                <a:solidFill>
                  <a:schemeClr val="lt1"/>
                </a:solidFill>
              </a:ln>
              <a:effectLst/>
            </c:spPr>
            <c:extLst>
              <c:ext xmlns:c16="http://schemas.microsoft.com/office/drawing/2014/chart" uri="{C3380CC4-5D6E-409C-BE32-E72D297353CC}">
                <c16:uniqueId val="{0000003B-4C04-424F-AADB-6339644488E9}"/>
              </c:ext>
            </c:extLst>
          </c:dPt>
          <c:dPt>
            <c:idx val="30"/>
            <c:bubble3D val="0"/>
            <c:spPr>
              <a:solidFill>
                <a:schemeClr val="accent1">
                  <a:lumMod val="50000"/>
                </a:schemeClr>
              </a:solidFill>
              <a:ln w="12700">
                <a:solidFill>
                  <a:schemeClr val="lt1"/>
                </a:solidFill>
              </a:ln>
              <a:effectLst/>
            </c:spPr>
            <c:extLst>
              <c:ext xmlns:c16="http://schemas.microsoft.com/office/drawing/2014/chart" uri="{C3380CC4-5D6E-409C-BE32-E72D297353CC}">
                <c16:uniqueId val="{0000003D-4C04-424F-AADB-6339644488E9}"/>
              </c:ext>
            </c:extLst>
          </c:dPt>
          <c:dPt>
            <c:idx val="31"/>
            <c:bubble3D val="0"/>
            <c:spPr>
              <a:solidFill>
                <a:schemeClr val="accent2">
                  <a:lumMod val="50000"/>
                </a:schemeClr>
              </a:solidFill>
              <a:ln w="12700">
                <a:solidFill>
                  <a:schemeClr val="lt1"/>
                </a:solidFill>
              </a:ln>
              <a:effectLst/>
            </c:spPr>
            <c:extLst>
              <c:ext xmlns:c16="http://schemas.microsoft.com/office/drawing/2014/chart" uri="{C3380CC4-5D6E-409C-BE32-E72D297353CC}">
                <c16:uniqueId val="{0000003F-4C04-424F-AADB-6339644488E9}"/>
              </c:ext>
            </c:extLst>
          </c:dPt>
          <c:dPt>
            <c:idx val="32"/>
            <c:bubble3D val="0"/>
            <c:spPr>
              <a:solidFill>
                <a:schemeClr val="accent3">
                  <a:lumMod val="50000"/>
                </a:schemeClr>
              </a:solidFill>
              <a:ln w="12700">
                <a:solidFill>
                  <a:schemeClr val="lt1"/>
                </a:solidFill>
              </a:ln>
              <a:effectLst/>
            </c:spPr>
            <c:extLst>
              <c:ext xmlns:c16="http://schemas.microsoft.com/office/drawing/2014/chart" uri="{C3380CC4-5D6E-409C-BE32-E72D297353CC}">
                <c16:uniqueId val="{00000041-4C04-424F-AADB-6339644488E9}"/>
              </c:ext>
            </c:extLst>
          </c:dPt>
          <c:dPt>
            <c:idx val="33"/>
            <c:bubble3D val="0"/>
            <c:spPr>
              <a:solidFill>
                <a:schemeClr val="accent4">
                  <a:lumMod val="50000"/>
                </a:schemeClr>
              </a:solidFill>
              <a:ln w="12700">
                <a:solidFill>
                  <a:schemeClr val="lt1"/>
                </a:solidFill>
              </a:ln>
              <a:effectLst/>
            </c:spPr>
            <c:extLst>
              <c:ext xmlns:c16="http://schemas.microsoft.com/office/drawing/2014/chart" uri="{C3380CC4-5D6E-409C-BE32-E72D297353CC}">
                <c16:uniqueId val="{00000043-4C04-424F-AADB-6339644488E9}"/>
              </c:ext>
            </c:extLst>
          </c:dPt>
          <c:dPt>
            <c:idx val="34"/>
            <c:bubble3D val="0"/>
            <c:spPr>
              <a:solidFill>
                <a:schemeClr val="accent5">
                  <a:lumMod val="50000"/>
                </a:schemeClr>
              </a:solidFill>
              <a:ln w="12700">
                <a:solidFill>
                  <a:schemeClr val="lt1"/>
                </a:solidFill>
              </a:ln>
              <a:effectLst/>
            </c:spPr>
            <c:extLst>
              <c:ext xmlns:c16="http://schemas.microsoft.com/office/drawing/2014/chart" uri="{C3380CC4-5D6E-409C-BE32-E72D297353CC}">
                <c16:uniqueId val="{00000045-4C04-424F-AADB-6339644488E9}"/>
              </c:ext>
            </c:extLst>
          </c:dPt>
          <c:dLbls>
            <c:dLbl>
              <c:idx val="0"/>
              <c:layout>
                <c:manualLayout>
                  <c:x val="2.7791971244126726E-3"/>
                  <c:y val="2.029463793514839E-2"/>
                </c:manualLayout>
              </c:layout>
              <c:showLegendKey val="0"/>
              <c:showVal val="0"/>
              <c:showCatName val="1"/>
              <c:showSerName val="0"/>
              <c:showPercent val="1"/>
              <c:showBubbleSize val="0"/>
              <c:extLst>
                <c:ext xmlns:c15="http://schemas.microsoft.com/office/drawing/2012/chart" uri="{CE6537A1-D6FC-4f65-9D91-7224C49458BB}">
                  <c15:layout>
                    <c:manualLayout>
                      <c:w val="8.9948822927328559E-2"/>
                      <c:h val="0.10721003134796236"/>
                    </c:manualLayout>
                  </c15:layout>
                </c:ext>
                <c:ext xmlns:c16="http://schemas.microsoft.com/office/drawing/2014/chart" uri="{C3380CC4-5D6E-409C-BE32-E72D297353CC}">
                  <c16:uniqueId val="{00000001-4C04-424F-AADB-6339644488E9}"/>
                </c:ext>
              </c:extLst>
            </c:dLbl>
            <c:dLbl>
              <c:idx val="1"/>
              <c:layout>
                <c:manualLayout>
                  <c:x val="9.1488487173493303E-3"/>
                  <c:y val="4.1826080517364797E-3"/>
                </c:manualLayout>
              </c:layout>
              <c:numFmt formatCode="0%" sourceLinked="0"/>
              <c:spPr>
                <a:noFill/>
                <a:ln>
                  <a:noFill/>
                </a:ln>
                <a:effectLst/>
              </c:spPr>
              <c:txPr>
                <a:bodyPr rot="0" spcFirstLastPara="1" vertOverflow="ellipsis" vert="horz" wrap="square" anchor="ctr" anchorCtr="0"/>
                <a:lstStyle/>
                <a:p>
                  <a:pPr algn="ctr" rtl="0">
                    <a:defRPr lang="en-US" sz="1200" b="1" i="0" u="none" strike="noStrike" kern="1200" baseline="0">
                      <a:solidFill>
                        <a:srgbClr val="FFFFFF"/>
                      </a:solidFill>
                      <a:latin typeface="+mn-lt"/>
                      <a:ea typeface="+mn-ea"/>
                      <a:cs typeface="+mn-cs"/>
                    </a:defRPr>
                  </a:pPr>
                  <a:endParaRPr lang="fi-FI"/>
                </a:p>
              </c:txPr>
              <c:showLegendKey val="0"/>
              <c:showVal val="0"/>
              <c:showCatName val="1"/>
              <c:showSerName val="0"/>
              <c:showPercent val="1"/>
              <c:showBubbleSize val="0"/>
              <c:extLst>
                <c:ext xmlns:c15="http://schemas.microsoft.com/office/drawing/2012/chart" uri="{CE6537A1-D6FC-4f65-9D91-7224C49458BB}">
                  <c15:layout>
                    <c:manualLayout>
                      <c:w val="0.10328785155693818"/>
                      <c:h val="0.13316285307596737"/>
                    </c:manualLayout>
                  </c15:layout>
                </c:ext>
                <c:ext xmlns:c16="http://schemas.microsoft.com/office/drawing/2014/chart" uri="{C3380CC4-5D6E-409C-BE32-E72D297353CC}">
                  <c16:uniqueId val="{00000003-4C04-424F-AADB-6339644488E9}"/>
                </c:ext>
              </c:extLst>
            </c:dLbl>
            <c:dLbl>
              <c:idx val="2"/>
              <c:layout>
                <c:manualLayout>
                  <c:x val="3.1830258679282283E-3"/>
                  <c:y val="4.4115880499263609E-3"/>
                </c:manualLayout>
              </c:layout>
              <c:numFmt formatCode="0%" sourceLinked="0"/>
              <c:spPr>
                <a:noFill/>
                <a:ln>
                  <a:noFill/>
                </a:ln>
                <a:effectLst/>
              </c:spPr>
              <c:txPr>
                <a:bodyPr rot="0" spcFirstLastPara="1" vertOverflow="ellipsis" vert="horz" wrap="square" anchor="ctr" anchorCtr="0"/>
                <a:lstStyle/>
                <a:p>
                  <a:pPr algn="ctr" rtl="0">
                    <a:defRPr lang="en-US" sz="1200" b="1" i="0" u="none" strike="noStrike" kern="1200" baseline="0">
                      <a:solidFill>
                        <a:schemeClr val="bg1"/>
                      </a:solidFill>
                      <a:latin typeface="+mn-lt"/>
                      <a:ea typeface="+mn-ea"/>
                      <a:cs typeface="+mn-cs"/>
                    </a:defRPr>
                  </a:pPr>
                  <a:endParaRPr lang="fi-FI"/>
                </a:p>
              </c:txPr>
              <c:showLegendKey val="0"/>
              <c:showVal val="0"/>
              <c:showCatName val="1"/>
              <c:showSerName val="0"/>
              <c:showPercent val="1"/>
              <c:showBubbleSize val="0"/>
              <c:extLst>
                <c:ext xmlns:c15="http://schemas.microsoft.com/office/drawing/2012/chart" uri="{CE6537A1-D6FC-4f65-9D91-7224C49458BB}">
                  <c15:layout>
                    <c:manualLayout>
                      <c:w val="8.8342534460572164E-2"/>
                      <c:h val="0.12975752639070587"/>
                    </c:manualLayout>
                  </c15:layout>
                </c:ext>
                <c:ext xmlns:c16="http://schemas.microsoft.com/office/drawing/2014/chart" uri="{C3380CC4-5D6E-409C-BE32-E72D297353CC}">
                  <c16:uniqueId val="{00000005-4C04-424F-AADB-6339644488E9}"/>
                </c:ext>
              </c:extLst>
            </c:dLbl>
            <c:dLbl>
              <c:idx val="3"/>
              <c:layout>
                <c:manualLayout>
                  <c:x val="-2.0275254743617644E-3"/>
                  <c:y val="-4.3265124774764423E-3"/>
                </c:manualLayout>
              </c:layout>
              <c:tx>
                <c:rich>
                  <a:bodyPr rot="0" spcFirstLastPara="1" vertOverflow="ellipsis" vert="horz" wrap="square" anchor="ctr" anchorCtr="0"/>
                  <a:lstStyle/>
                  <a:p>
                    <a:pPr algn="ctr" rtl="0">
                      <a:defRPr lang="en-US" sz="1200" b="1" i="0" u="none" strike="noStrike" kern="1200" baseline="0">
                        <a:solidFill>
                          <a:srgbClr val="FFFFFF"/>
                        </a:solidFill>
                        <a:latin typeface="+mn-lt"/>
                        <a:ea typeface="+mn-ea"/>
                        <a:cs typeface="+mn-cs"/>
                      </a:defRPr>
                    </a:pPr>
                    <a:fld id="{4ABCFB09-F467-4D78-BF89-2BEC4EA0B621}" type="CATEGORYNAME">
                      <a:rPr lang="en-US" sz="1200" b="1" i="0" u="none" strike="noStrike" kern="1200" baseline="0">
                        <a:solidFill>
                          <a:srgbClr val="FFFFFF"/>
                        </a:solidFill>
                        <a:latin typeface="+mn-lt"/>
                        <a:ea typeface="+mn-ea"/>
                        <a:cs typeface="+mn-cs"/>
                      </a:rPr>
                      <a:pPr algn="ctr" rtl="0">
                        <a:defRPr lang="en-US" sz="1200" b="1">
                          <a:solidFill>
                            <a:srgbClr val="FFFFFF"/>
                          </a:solidFill>
                        </a:defRPr>
                      </a:pPr>
                      <a:t>[CATEGORY NAME]</a:t>
                    </a:fld>
                    <a:r>
                      <a:rPr lang="en-US" sz="1200" b="1" i="0" u="none" strike="noStrike" kern="1200" baseline="0">
                        <a:solidFill>
                          <a:srgbClr val="FFFFFF"/>
                        </a:solidFill>
                        <a:latin typeface="+mn-lt"/>
                        <a:ea typeface="+mn-ea"/>
                        <a:cs typeface="+mn-cs"/>
                      </a:rPr>
                      <a:t> </a:t>
                    </a:r>
                  </a:p>
                  <a:p>
                    <a:pPr algn="ctr" rtl="0">
                      <a:defRPr lang="en-US" sz="1200" b="1">
                        <a:solidFill>
                          <a:srgbClr val="FFFFFF"/>
                        </a:solidFill>
                      </a:defRPr>
                    </a:pPr>
                    <a:fld id="{06BF95E3-1887-42B7-9EE6-D82201446F9B}" type="PERCENTAGE">
                      <a:rPr lang="en-US" sz="1200" b="1" i="0" u="none" strike="noStrike" kern="1200" baseline="0">
                        <a:solidFill>
                          <a:srgbClr val="FFFFFF"/>
                        </a:solidFill>
                        <a:latin typeface="+mn-lt"/>
                        <a:ea typeface="+mn-ea"/>
                        <a:cs typeface="+mn-cs"/>
                      </a:rPr>
                      <a:pPr algn="ctr" rtl="0">
                        <a:defRPr lang="en-US" sz="1200" b="1">
                          <a:solidFill>
                            <a:srgbClr val="FFFFFF"/>
                          </a:solidFill>
                        </a:defRPr>
                      </a:pPr>
                      <a:t>[PERCENTAGE]</a:t>
                    </a:fld>
                    <a:endParaRPr lang="fi-FI"/>
                  </a:p>
                </c:rich>
              </c:tx>
              <c:numFmt formatCode="0%" sourceLinked="0"/>
              <c:spPr>
                <a:noFill/>
                <a:ln>
                  <a:noFill/>
                </a:ln>
                <a:effectLst/>
              </c:spPr>
              <c:txPr>
                <a:bodyPr rot="0" spcFirstLastPara="1" vertOverflow="ellipsis" vert="horz" wrap="square" anchor="ctr" anchorCtr="0"/>
                <a:lstStyle/>
                <a:p>
                  <a:pPr algn="ctr" rtl="0">
                    <a:defRPr lang="en-US" sz="1200" b="1" i="0" u="none" strike="noStrike" kern="1200" baseline="0">
                      <a:solidFill>
                        <a:srgbClr val="FFFFFF"/>
                      </a:solidFill>
                      <a:latin typeface="+mn-lt"/>
                      <a:ea typeface="+mn-ea"/>
                      <a:cs typeface="+mn-cs"/>
                    </a:defRPr>
                  </a:pPr>
                  <a:endParaRPr lang="fi-FI"/>
                </a:p>
              </c:txPr>
              <c:showLegendKey val="0"/>
              <c:showVal val="0"/>
              <c:showCatName val="1"/>
              <c:showSerName val="0"/>
              <c:showPercent val="1"/>
              <c:showBubbleSize val="0"/>
              <c:separator> </c:separator>
              <c:extLst>
                <c:ext xmlns:c15="http://schemas.microsoft.com/office/drawing/2012/chart" uri="{CE6537A1-D6FC-4f65-9D91-7224C49458BB}">
                  <c15:layout>
                    <c:manualLayout>
                      <c:w val="0.11114445904087987"/>
                      <c:h val="7.203646566122808E-2"/>
                    </c:manualLayout>
                  </c15:layout>
                  <c15:dlblFieldTable/>
                  <c15:showDataLabelsRange val="0"/>
                </c:ext>
                <c:ext xmlns:c16="http://schemas.microsoft.com/office/drawing/2014/chart" uri="{C3380CC4-5D6E-409C-BE32-E72D297353CC}">
                  <c16:uniqueId val="{00000007-4C04-424F-AADB-6339644488E9}"/>
                </c:ext>
              </c:extLst>
            </c:dLbl>
            <c:dLbl>
              <c:idx val="4"/>
              <c:layout>
                <c:manualLayout>
                  <c:x val="-6.8236096895257596E-4"/>
                  <c:y val="-1.5673734356873179E-2"/>
                </c:manualLayout>
              </c:layout>
              <c:numFmt formatCode="0%" sourceLinked="0"/>
              <c:spPr>
                <a:noFill/>
                <a:ln>
                  <a:noFill/>
                </a:ln>
                <a:effectLst/>
              </c:spPr>
              <c:txPr>
                <a:bodyPr rot="0" spcFirstLastPara="1" vertOverflow="ellipsis" vert="horz" wrap="square" anchor="ctr" anchorCtr="0"/>
                <a:lstStyle/>
                <a:p>
                  <a:pPr algn="ctr" rtl="0">
                    <a:defRPr lang="en-US" sz="1200" b="1" i="0" u="none" strike="noStrike" kern="1200" baseline="0">
                      <a:solidFill>
                        <a:schemeClr val="bg1"/>
                      </a:solidFill>
                      <a:latin typeface="+mn-lt"/>
                      <a:ea typeface="+mn-ea"/>
                      <a:cs typeface="+mn-cs"/>
                    </a:defRPr>
                  </a:pPr>
                  <a:endParaRPr lang="fi-FI"/>
                </a:p>
              </c:txPr>
              <c:showLegendKey val="0"/>
              <c:showVal val="0"/>
              <c:showCatName val="1"/>
              <c:showSerName val="0"/>
              <c:showPercent val="1"/>
              <c:showBubbleSize val="0"/>
              <c:extLst>
                <c:ext xmlns:c15="http://schemas.microsoft.com/office/drawing/2012/chart" uri="{CE6537A1-D6FC-4f65-9D91-7224C49458BB}">
                  <c15:layout>
                    <c:manualLayout>
                      <c:w val="8.3984988058683041E-2"/>
                      <c:h val="0.12810867293625913"/>
                    </c:manualLayout>
                  </c15:layout>
                </c:ext>
                <c:ext xmlns:c16="http://schemas.microsoft.com/office/drawing/2014/chart" uri="{C3380CC4-5D6E-409C-BE32-E72D297353CC}">
                  <c16:uniqueId val="{00000009-4C04-424F-AADB-6339644488E9}"/>
                </c:ext>
              </c:extLst>
            </c:dLbl>
            <c:dLbl>
              <c:idx val="5"/>
              <c:delete val="1"/>
              <c:extLst>
                <c:ext xmlns:c15="http://schemas.microsoft.com/office/drawing/2012/chart" uri="{CE6537A1-D6FC-4f65-9D91-7224C49458BB}">
                  <c15:layout>
                    <c:manualLayout>
                      <c:w val="0.10150188918692854"/>
                      <c:h val="9.4951484550217943E-2"/>
                    </c:manualLayout>
                  </c15:layout>
                </c:ext>
                <c:ext xmlns:c16="http://schemas.microsoft.com/office/drawing/2014/chart" uri="{C3380CC4-5D6E-409C-BE32-E72D297353CC}">
                  <c16:uniqueId val="{0000000B-4C04-424F-AADB-6339644488E9}"/>
                </c:ext>
              </c:extLst>
            </c:dLbl>
            <c:dLbl>
              <c:idx val="6"/>
              <c:layout>
                <c:manualLayout>
                  <c:x val="-4.0941658137154556E-3"/>
                  <c:y val="-8.3594566353187051E-3"/>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4C04-424F-AADB-6339644488E9}"/>
                </c:ext>
              </c:extLst>
            </c:dLbl>
            <c:dLbl>
              <c:idx val="7"/>
              <c:delete val="1"/>
              <c:extLst>
                <c:ext xmlns:c15="http://schemas.microsoft.com/office/drawing/2012/chart" uri="{CE6537A1-D6FC-4f65-9D91-7224C49458BB}"/>
                <c:ext xmlns:c16="http://schemas.microsoft.com/office/drawing/2014/chart" uri="{C3380CC4-5D6E-409C-BE32-E72D297353CC}">
                  <c16:uniqueId val="{0000000F-4C04-424F-AADB-6339644488E9}"/>
                </c:ext>
              </c:extLst>
            </c:dLbl>
            <c:dLbl>
              <c:idx val="8"/>
              <c:layout>
                <c:manualLayout>
                  <c:x val="6.790297579230436E-4"/>
                  <c:y val="0.10573889862513268"/>
                </c:manualLayout>
              </c:layout>
              <c:numFmt formatCode="0%" sourceLinked="0"/>
              <c:spPr>
                <a:noFill/>
                <a:ln>
                  <a:noFill/>
                </a:ln>
                <a:effectLst/>
              </c:spPr>
              <c:txPr>
                <a:bodyPr rot="0" spcFirstLastPara="1" vertOverflow="ellipsis" vert="horz" wrap="square" anchor="ctr" anchorCtr="0"/>
                <a:lstStyle/>
                <a:p>
                  <a:pPr algn="ctr" rtl="0">
                    <a:defRPr lang="en-US" sz="1200" b="1" i="0" u="none" strike="noStrike" kern="1200" baseline="0">
                      <a:solidFill>
                        <a:sysClr val="windowText" lastClr="000000"/>
                      </a:solidFill>
                      <a:latin typeface="+mn-lt"/>
                      <a:ea typeface="+mn-ea"/>
                      <a:cs typeface="+mn-cs"/>
                    </a:defRPr>
                  </a:pPr>
                  <a:endParaRPr lang="fi-FI"/>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1-4C04-424F-AADB-6339644488E9}"/>
                </c:ext>
              </c:extLst>
            </c:dLbl>
            <c:dLbl>
              <c:idx val="9"/>
              <c:layout>
                <c:manualLayout>
                  <c:x val="2.8659160696008188E-2"/>
                  <c:y val="0.10240334378265413"/>
                </c:manualLayout>
              </c:layout>
              <c:numFmt formatCode="0%" sourceLinked="0"/>
              <c:spPr>
                <a:noFill/>
                <a:ln>
                  <a:noFill/>
                </a:ln>
                <a:effectLst/>
              </c:spPr>
              <c:txPr>
                <a:bodyPr rot="0" spcFirstLastPara="1" vertOverflow="ellipsis" vert="horz" wrap="square" anchor="ctr" anchorCtr="0"/>
                <a:lstStyle/>
                <a:p>
                  <a:pPr algn="ctr" rtl="0">
                    <a:defRPr lang="en-US" sz="1200" b="1" i="0" u="none" strike="noStrike" kern="1200" baseline="0">
                      <a:solidFill>
                        <a:sysClr val="windowText" lastClr="000000"/>
                      </a:solidFill>
                      <a:latin typeface="+mn-lt"/>
                      <a:ea typeface="+mn-ea"/>
                      <a:cs typeface="+mn-cs"/>
                    </a:defRPr>
                  </a:pPr>
                  <a:endParaRPr lang="fi-FI"/>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3-4C04-424F-AADB-6339644488E9}"/>
                </c:ext>
              </c:extLst>
            </c:dLbl>
            <c:dLbl>
              <c:idx val="10"/>
              <c:delete val="1"/>
              <c:extLst>
                <c:ext xmlns:c15="http://schemas.microsoft.com/office/drawing/2012/chart" uri="{CE6537A1-D6FC-4f65-9D91-7224C49458BB}"/>
                <c:ext xmlns:c16="http://schemas.microsoft.com/office/drawing/2014/chart" uri="{C3380CC4-5D6E-409C-BE32-E72D297353CC}">
                  <c16:uniqueId val="{00000015-4C04-424F-AADB-6339644488E9}"/>
                </c:ext>
              </c:extLst>
            </c:dLbl>
            <c:numFmt formatCode="0%" sourceLinked="0"/>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mn-lt"/>
                    <a:ea typeface="+mn-ea"/>
                    <a:cs typeface="+mn-cs"/>
                  </a:defRPr>
                </a:pPr>
                <a:endParaRPr lang="fi-FI"/>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KL_energialähteet_2025!$AN$17:$AN$49</c:f>
              <c:strCache>
                <c:ptCount val="33"/>
                <c:pt idx="0">
                  <c:v>Forest fuelwood</c:v>
                </c:pt>
                <c:pt idx="1">
                  <c:v>Industrial wood residues</c:v>
                </c:pt>
                <c:pt idx="2">
                  <c:v>Other biofuels</c:v>
                </c:pt>
                <c:pt idx="3">
                  <c:v>Waste</c:v>
                </c:pt>
                <c:pt idx="4">
                  <c:v>Heat recovery</c:v>
                </c:pt>
                <c:pt idx="5">
                  <c:v>Electric Boilers</c:v>
                </c:pt>
                <c:pt idx="6">
                  <c:v>Peat</c:v>
                </c:pt>
                <c:pt idx="7">
                  <c:v>Natural gas</c:v>
                </c:pt>
                <c:pt idx="8">
                  <c:v>Coal</c:v>
                </c:pt>
                <c:pt idx="9">
                  <c:v>Oil</c:v>
                </c:pt>
                <c:pt idx="10">
                  <c:v>Others</c:v>
                </c:pt>
                <c:pt idx="11">
                  <c:v>Chips from roundwood</c:v>
                </c:pt>
                <c:pt idx="12">
                  <c:v>Forest residue chips</c:v>
                </c:pt>
                <c:pt idx="13">
                  <c:v>Other forest fuel</c:v>
                </c:pt>
                <c:pt idx="14">
                  <c:v>Bark</c:v>
                </c:pt>
                <c:pt idx="15">
                  <c:v>Saw dust</c:v>
                </c:pt>
                <c:pt idx="16">
                  <c:v>Other industrial wood residues</c:v>
                </c:pt>
                <c:pt idx="17">
                  <c:v>Recovered wood</c:v>
                </c:pt>
                <c:pt idx="18">
                  <c:v>Wood pellets and briquettes</c:v>
                </c:pt>
                <c:pt idx="19">
                  <c:v>Biogas</c:v>
                </c:pt>
                <c:pt idx="20">
                  <c:v>Other biomass</c:v>
                </c:pt>
                <c:pt idx="21">
                  <c:v>Municipal waste</c:v>
                </c:pt>
                <c:pt idx="22">
                  <c:v>Other waste</c:v>
                </c:pt>
                <c:pt idx="23">
                  <c:v>Heat recovery</c:v>
                </c:pt>
                <c:pt idx="24">
                  <c:v>Heat pumps</c:v>
                </c:pt>
                <c:pt idx="25">
                  <c:v>Electric boilers</c:v>
                </c:pt>
                <c:pt idx="26">
                  <c:v>Milled peat</c:v>
                </c:pt>
                <c:pt idx="27">
                  <c:v>Sod peat</c:v>
                </c:pt>
                <c:pt idx="28">
                  <c:v>Natural gas</c:v>
                </c:pt>
                <c:pt idx="29">
                  <c:v>Coal</c:v>
                </c:pt>
                <c:pt idx="30">
                  <c:v>Light fuel oil</c:v>
                </c:pt>
                <c:pt idx="31">
                  <c:v>Heavy fuel oil</c:v>
                </c:pt>
                <c:pt idx="32">
                  <c:v>Other fuels</c:v>
                </c:pt>
              </c:strCache>
            </c:strRef>
          </c:cat>
          <c:val>
            <c:numRef>
              <c:f>KL_energialähteet_2025!$AP$17:$AP$49</c:f>
              <c:numCache>
                <c:formatCode>0.0\ %</c:formatCode>
                <c:ptCount val="33"/>
                <c:pt idx="0">
                  <c:v>0.27800000000000002</c:v>
                </c:pt>
                <c:pt idx="1">
                  <c:v>0.13400000000000001</c:v>
                </c:pt>
                <c:pt idx="2">
                  <c:v>7.9000000000000001E-2</c:v>
                </c:pt>
                <c:pt idx="3">
                  <c:v>0.114</c:v>
                </c:pt>
                <c:pt idx="4">
                  <c:v>0.19700000000000001</c:v>
                </c:pt>
                <c:pt idx="5">
                  <c:v>8.1000000000000003E-2</c:v>
                </c:pt>
                <c:pt idx="6">
                  <c:v>4.2999999999999997E-2</c:v>
                </c:pt>
                <c:pt idx="7">
                  <c:v>4.3999999999999997E-2</c:v>
                </c:pt>
                <c:pt idx="8">
                  <c:v>1.4999999999999999E-2</c:v>
                </c:pt>
                <c:pt idx="9">
                  <c:v>1.2E-2</c:v>
                </c:pt>
                <c:pt idx="10">
                  <c:v>4.0000000000000001E-3</c:v>
                </c:pt>
              </c:numCache>
            </c:numRef>
          </c:val>
          <c:extLst>
            <c:ext xmlns:c16="http://schemas.microsoft.com/office/drawing/2014/chart" uri="{C3380CC4-5D6E-409C-BE32-E72D297353CC}">
              <c16:uniqueId val="{00000046-4C04-424F-AADB-6339644488E9}"/>
            </c:ext>
          </c:extLst>
        </c:ser>
        <c:ser>
          <c:idx val="1"/>
          <c:order val="1"/>
          <c:dPt>
            <c:idx val="0"/>
            <c:bubble3D val="0"/>
            <c:spPr>
              <a:solidFill>
                <a:schemeClr val="accent1"/>
              </a:solidFill>
              <a:ln w="19050">
                <a:solidFill>
                  <a:schemeClr val="lt1"/>
                </a:solidFill>
              </a:ln>
              <a:effectLst/>
            </c:spPr>
            <c:extLst>
              <c:ext xmlns:c16="http://schemas.microsoft.com/office/drawing/2014/chart" uri="{C3380CC4-5D6E-409C-BE32-E72D297353CC}">
                <c16:uniqueId val="{00000048-4C04-424F-AADB-6339644488E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4A-4C04-424F-AADB-6339644488E9}"/>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4C-4C04-424F-AADB-6339644488E9}"/>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4E-4C04-424F-AADB-6339644488E9}"/>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50-4C04-424F-AADB-6339644488E9}"/>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52-4C04-424F-AADB-6339644488E9}"/>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54-4C04-424F-AADB-6339644488E9}"/>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56-4C04-424F-AADB-6339644488E9}"/>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58-4C04-424F-AADB-6339644488E9}"/>
              </c:ext>
            </c:extLst>
          </c:dPt>
          <c:dPt>
            <c:idx val="9"/>
            <c:bubble3D val="0"/>
            <c:spPr>
              <a:solidFill>
                <a:srgbClr val="00B050"/>
              </a:solidFill>
              <a:ln w="19050">
                <a:solidFill>
                  <a:schemeClr val="lt1"/>
                </a:solidFill>
              </a:ln>
              <a:effectLst/>
            </c:spPr>
            <c:extLst>
              <c:ext xmlns:c16="http://schemas.microsoft.com/office/drawing/2014/chart" uri="{C3380CC4-5D6E-409C-BE32-E72D297353CC}">
                <c16:uniqueId val="{0000005A-4C04-424F-AADB-6339644488E9}"/>
              </c:ext>
            </c:extLst>
          </c:dPt>
          <c:dPt>
            <c:idx val="10"/>
            <c:bubble3D val="0"/>
            <c:spPr>
              <a:solidFill>
                <a:srgbClr val="92D050"/>
              </a:solidFill>
              <a:ln w="19050">
                <a:solidFill>
                  <a:schemeClr val="lt1"/>
                </a:solidFill>
              </a:ln>
              <a:effectLst/>
            </c:spPr>
            <c:extLst>
              <c:ext xmlns:c16="http://schemas.microsoft.com/office/drawing/2014/chart" uri="{C3380CC4-5D6E-409C-BE32-E72D297353CC}">
                <c16:uniqueId val="{0000005C-4C04-424F-AADB-6339644488E9}"/>
              </c:ext>
            </c:extLst>
          </c:dPt>
          <c:dPt>
            <c:idx val="11"/>
            <c:bubble3D val="0"/>
            <c:spPr>
              <a:solidFill>
                <a:srgbClr val="004F4B"/>
              </a:solidFill>
              <a:ln w="19050">
                <a:solidFill>
                  <a:schemeClr val="lt1"/>
                </a:solidFill>
              </a:ln>
              <a:effectLst/>
            </c:spPr>
            <c:extLst>
              <c:ext xmlns:c16="http://schemas.microsoft.com/office/drawing/2014/chart" uri="{C3380CC4-5D6E-409C-BE32-E72D297353CC}">
                <c16:uniqueId val="{0000005E-4C04-424F-AADB-6339644488E9}"/>
              </c:ext>
            </c:extLst>
          </c:dPt>
          <c:dPt>
            <c:idx val="12"/>
            <c:bubble3D val="0"/>
            <c:spPr>
              <a:solidFill>
                <a:srgbClr val="004F4B">
                  <a:lumMod val="90000"/>
                  <a:lumOff val="10000"/>
                </a:srgbClr>
              </a:solidFill>
              <a:ln w="19050">
                <a:solidFill>
                  <a:schemeClr val="lt1"/>
                </a:solidFill>
              </a:ln>
              <a:effectLst/>
            </c:spPr>
            <c:extLst>
              <c:ext xmlns:c16="http://schemas.microsoft.com/office/drawing/2014/chart" uri="{C3380CC4-5D6E-409C-BE32-E72D297353CC}">
                <c16:uniqueId val="{00000060-4C04-424F-AADB-6339644488E9}"/>
              </c:ext>
            </c:extLst>
          </c:dPt>
          <c:dPt>
            <c:idx val="13"/>
            <c:bubble3D val="0"/>
            <c:spPr>
              <a:solidFill>
                <a:srgbClr val="004F4B">
                  <a:lumMod val="75000"/>
                  <a:lumOff val="25000"/>
                </a:srgbClr>
              </a:solidFill>
              <a:ln w="19050">
                <a:solidFill>
                  <a:schemeClr val="lt1"/>
                </a:solidFill>
              </a:ln>
              <a:effectLst/>
            </c:spPr>
            <c:extLst>
              <c:ext xmlns:c16="http://schemas.microsoft.com/office/drawing/2014/chart" uri="{C3380CC4-5D6E-409C-BE32-E72D297353CC}">
                <c16:uniqueId val="{00000062-4C04-424F-AADB-6339644488E9}"/>
              </c:ext>
            </c:extLst>
          </c:dPt>
          <c:dPt>
            <c:idx val="14"/>
            <c:bubble3D val="0"/>
            <c:spPr>
              <a:solidFill>
                <a:srgbClr val="06207B">
                  <a:lumMod val="75000"/>
                </a:srgbClr>
              </a:solidFill>
              <a:ln w="19050">
                <a:solidFill>
                  <a:schemeClr val="lt1"/>
                </a:solidFill>
              </a:ln>
              <a:effectLst/>
            </c:spPr>
            <c:extLst>
              <c:ext xmlns:c16="http://schemas.microsoft.com/office/drawing/2014/chart" uri="{C3380CC4-5D6E-409C-BE32-E72D297353CC}">
                <c16:uniqueId val="{00000064-4C04-424F-AADB-6339644488E9}"/>
              </c:ext>
            </c:extLst>
          </c:dPt>
          <c:dPt>
            <c:idx val="15"/>
            <c:bubble3D val="0"/>
            <c:spPr>
              <a:solidFill>
                <a:srgbClr val="06207B">
                  <a:lumMod val="60000"/>
                  <a:lumOff val="40000"/>
                </a:srgbClr>
              </a:solidFill>
              <a:ln w="19050">
                <a:solidFill>
                  <a:schemeClr val="lt1"/>
                </a:solidFill>
              </a:ln>
              <a:effectLst/>
            </c:spPr>
            <c:extLst>
              <c:ext xmlns:c16="http://schemas.microsoft.com/office/drawing/2014/chart" uri="{C3380CC4-5D6E-409C-BE32-E72D297353CC}">
                <c16:uniqueId val="{00000066-4C04-424F-AADB-6339644488E9}"/>
              </c:ext>
            </c:extLst>
          </c:dPt>
          <c:dPt>
            <c:idx val="16"/>
            <c:bubble3D val="0"/>
            <c:spPr>
              <a:solidFill>
                <a:srgbClr val="06207B">
                  <a:lumMod val="40000"/>
                  <a:lumOff val="60000"/>
                </a:srgbClr>
              </a:solidFill>
              <a:ln w="19050">
                <a:noFill/>
              </a:ln>
              <a:effectLst/>
            </c:spPr>
            <c:extLst>
              <c:ext xmlns:c16="http://schemas.microsoft.com/office/drawing/2014/chart" uri="{C3380CC4-5D6E-409C-BE32-E72D297353CC}">
                <c16:uniqueId val="{00000068-4C04-424F-AADB-6339644488E9}"/>
              </c:ext>
            </c:extLst>
          </c:dPt>
          <c:dPt>
            <c:idx val="17"/>
            <c:bubble3D val="0"/>
            <c:spPr>
              <a:solidFill>
                <a:srgbClr val="004F4B">
                  <a:lumMod val="90000"/>
                  <a:lumOff val="10000"/>
                </a:srgbClr>
              </a:solidFill>
              <a:ln w="19050">
                <a:solidFill>
                  <a:schemeClr val="lt1"/>
                </a:solidFill>
              </a:ln>
              <a:effectLst/>
            </c:spPr>
            <c:extLst>
              <c:ext xmlns:c16="http://schemas.microsoft.com/office/drawing/2014/chart" uri="{C3380CC4-5D6E-409C-BE32-E72D297353CC}">
                <c16:uniqueId val="{0000006A-4C04-424F-AADB-6339644488E9}"/>
              </c:ext>
            </c:extLst>
          </c:dPt>
          <c:dPt>
            <c:idx val="18"/>
            <c:bubble3D val="0"/>
            <c:spPr>
              <a:solidFill>
                <a:srgbClr val="004F4B">
                  <a:lumMod val="75000"/>
                  <a:lumOff val="25000"/>
                </a:srgbClr>
              </a:solidFill>
              <a:ln w="19050">
                <a:solidFill>
                  <a:schemeClr val="lt1"/>
                </a:solidFill>
              </a:ln>
              <a:effectLst/>
            </c:spPr>
            <c:extLst>
              <c:ext xmlns:c16="http://schemas.microsoft.com/office/drawing/2014/chart" uri="{C3380CC4-5D6E-409C-BE32-E72D297353CC}">
                <c16:uniqueId val="{0000006C-4C04-424F-AADB-6339644488E9}"/>
              </c:ext>
            </c:extLst>
          </c:dPt>
          <c:dPt>
            <c:idx val="19"/>
            <c:bubble3D val="0"/>
            <c:spPr>
              <a:solidFill>
                <a:srgbClr val="06207B">
                  <a:lumMod val="40000"/>
                  <a:lumOff val="60000"/>
                </a:srgbClr>
              </a:solidFill>
              <a:ln w="19050">
                <a:solidFill>
                  <a:schemeClr val="lt1"/>
                </a:solidFill>
              </a:ln>
              <a:effectLst/>
            </c:spPr>
            <c:extLst>
              <c:ext xmlns:c16="http://schemas.microsoft.com/office/drawing/2014/chart" uri="{C3380CC4-5D6E-409C-BE32-E72D297353CC}">
                <c16:uniqueId val="{0000006E-4C04-424F-AADB-6339644488E9}"/>
              </c:ext>
            </c:extLst>
          </c:dPt>
          <c:dPt>
            <c:idx val="20"/>
            <c:bubble3D val="0"/>
            <c:spPr>
              <a:solidFill>
                <a:srgbClr val="06207B">
                  <a:lumMod val="60000"/>
                  <a:lumOff val="40000"/>
                </a:srgbClr>
              </a:solidFill>
              <a:ln w="19050">
                <a:solidFill>
                  <a:schemeClr val="lt1"/>
                </a:solidFill>
              </a:ln>
              <a:effectLst/>
            </c:spPr>
            <c:extLst>
              <c:ext xmlns:c16="http://schemas.microsoft.com/office/drawing/2014/chart" uri="{C3380CC4-5D6E-409C-BE32-E72D297353CC}">
                <c16:uniqueId val="{00000070-4C04-424F-AADB-6339644488E9}"/>
              </c:ext>
            </c:extLst>
          </c:dPt>
          <c:dPt>
            <c:idx val="21"/>
            <c:bubble3D val="0"/>
            <c:spPr>
              <a:solidFill>
                <a:srgbClr val="590A99">
                  <a:lumMod val="50000"/>
                </a:srgbClr>
              </a:solidFill>
              <a:ln w="19050">
                <a:solidFill>
                  <a:schemeClr val="lt1"/>
                </a:solidFill>
              </a:ln>
              <a:effectLst/>
            </c:spPr>
            <c:extLst>
              <c:ext xmlns:c16="http://schemas.microsoft.com/office/drawing/2014/chart" uri="{C3380CC4-5D6E-409C-BE32-E72D297353CC}">
                <c16:uniqueId val="{00000072-4C04-424F-AADB-6339644488E9}"/>
              </c:ext>
            </c:extLst>
          </c:dPt>
          <c:dPt>
            <c:idx val="22"/>
            <c:bubble3D val="0"/>
            <c:spPr>
              <a:solidFill>
                <a:srgbClr val="590A99">
                  <a:lumMod val="60000"/>
                  <a:lumOff val="40000"/>
                </a:srgbClr>
              </a:solidFill>
              <a:ln w="19050">
                <a:solidFill>
                  <a:schemeClr val="lt1"/>
                </a:solidFill>
              </a:ln>
              <a:effectLst/>
            </c:spPr>
            <c:extLst>
              <c:ext xmlns:c16="http://schemas.microsoft.com/office/drawing/2014/chart" uri="{C3380CC4-5D6E-409C-BE32-E72D297353CC}">
                <c16:uniqueId val="{00000074-4C04-424F-AADB-6339644488E9}"/>
              </c:ext>
            </c:extLst>
          </c:dPt>
          <c:dPt>
            <c:idx val="23"/>
            <c:bubble3D val="0"/>
            <c:spPr>
              <a:solidFill>
                <a:srgbClr val="590A99"/>
              </a:solidFill>
              <a:ln w="19050">
                <a:solidFill>
                  <a:schemeClr val="lt1"/>
                </a:solidFill>
              </a:ln>
              <a:effectLst/>
            </c:spPr>
            <c:extLst>
              <c:ext xmlns:c16="http://schemas.microsoft.com/office/drawing/2014/chart" uri="{C3380CC4-5D6E-409C-BE32-E72D297353CC}">
                <c16:uniqueId val="{00000076-4C04-424F-AADB-6339644488E9}"/>
              </c:ext>
            </c:extLst>
          </c:dPt>
          <c:dPt>
            <c:idx val="24"/>
            <c:bubble3D val="0"/>
            <c:spPr>
              <a:solidFill>
                <a:srgbClr val="9641E8">
                  <a:lumMod val="60000"/>
                  <a:lumOff val="40000"/>
                </a:srgbClr>
              </a:solidFill>
              <a:ln w="19050">
                <a:solidFill>
                  <a:schemeClr val="lt1"/>
                </a:solidFill>
              </a:ln>
              <a:effectLst/>
            </c:spPr>
            <c:extLst>
              <c:ext xmlns:c16="http://schemas.microsoft.com/office/drawing/2014/chart" uri="{C3380CC4-5D6E-409C-BE32-E72D297353CC}">
                <c16:uniqueId val="{00000078-4C04-424F-AADB-6339644488E9}"/>
              </c:ext>
            </c:extLst>
          </c:dPt>
          <c:dPt>
            <c:idx val="25"/>
            <c:bubble3D val="0"/>
            <c:spPr>
              <a:solidFill>
                <a:srgbClr val="9641E8"/>
              </a:solidFill>
              <a:ln w="19050">
                <a:solidFill>
                  <a:schemeClr val="lt1"/>
                </a:solidFill>
              </a:ln>
              <a:effectLst/>
            </c:spPr>
            <c:extLst>
              <c:ext xmlns:c16="http://schemas.microsoft.com/office/drawing/2014/chart" uri="{C3380CC4-5D6E-409C-BE32-E72D297353CC}">
                <c16:uniqueId val="{0000007A-4C04-424F-AADB-6339644488E9}"/>
              </c:ext>
            </c:extLst>
          </c:dPt>
          <c:dPt>
            <c:idx val="26"/>
            <c:bubble3D val="0"/>
            <c:spPr>
              <a:solidFill>
                <a:srgbClr val="691E28"/>
              </a:solidFill>
              <a:ln w="19050">
                <a:solidFill>
                  <a:schemeClr val="lt1"/>
                </a:solidFill>
              </a:ln>
              <a:effectLst/>
            </c:spPr>
            <c:extLst>
              <c:ext xmlns:c16="http://schemas.microsoft.com/office/drawing/2014/chart" uri="{C3380CC4-5D6E-409C-BE32-E72D297353CC}">
                <c16:uniqueId val="{0000007C-4C04-424F-AADB-6339644488E9}"/>
              </c:ext>
            </c:extLst>
          </c:dPt>
          <c:dPt>
            <c:idx val="27"/>
            <c:bubble3D val="0"/>
            <c:spPr>
              <a:solidFill>
                <a:srgbClr val="691E28">
                  <a:lumMod val="60000"/>
                  <a:lumOff val="40000"/>
                </a:srgbClr>
              </a:solidFill>
              <a:ln w="19050">
                <a:noFill/>
              </a:ln>
              <a:effectLst/>
            </c:spPr>
            <c:extLst>
              <c:ext xmlns:c16="http://schemas.microsoft.com/office/drawing/2014/chart" uri="{C3380CC4-5D6E-409C-BE32-E72D297353CC}">
                <c16:uniqueId val="{0000007E-4C04-424F-AADB-6339644488E9}"/>
              </c:ext>
            </c:extLst>
          </c:dPt>
          <c:dPt>
            <c:idx val="28"/>
            <c:bubble3D val="0"/>
            <c:spPr>
              <a:solidFill>
                <a:srgbClr val="06207B"/>
              </a:solidFill>
              <a:ln w="19050">
                <a:solidFill>
                  <a:schemeClr val="lt1"/>
                </a:solidFill>
              </a:ln>
              <a:effectLst/>
            </c:spPr>
            <c:extLst>
              <c:ext xmlns:c16="http://schemas.microsoft.com/office/drawing/2014/chart" uri="{C3380CC4-5D6E-409C-BE32-E72D297353CC}">
                <c16:uniqueId val="{00000080-4C04-424F-AADB-6339644488E9}"/>
              </c:ext>
            </c:extLst>
          </c:dPt>
          <c:dPt>
            <c:idx val="29"/>
            <c:bubble3D val="0"/>
            <c:spPr>
              <a:solidFill>
                <a:srgbClr val="000000">
                  <a:lumMod val="65000"/>
                  <a:lumOff val="35000"/>
                </a:srgbClr>
              </a:solidFill>
              <a:ln w="19050">
                <a:solidFill>
                  <a:schemeClr val="lt1"/>
                </a:solidFill>
              </a:ln>
              <a:effectLst/>
            </c:spPr>
            <c:extLst>
              <c:ext xmlns:c16="http://schemas.microsoft.com/office/drawing/2014/chart" uri="{C3380CC4-5D6E-409C-BE32-E72D297353CC}">
                <c16:uniqueId val="{00000082-4C04-424F-AADB-6339644488E9}"/>
              </c:ext>
            </c:extLst>
          </c:dPt>
          <c:dPt>
            <c:idx val="30"/>
            <c:bubble3D val="0"/>
            <c:spPr>
              <a:solidFill>
                <a:srgbClr val="000000">
                  <a:lumMod val="85000"/>
                  <a:lumOff val="15000"/>
                </a:srgbClr>
              </a:solidFill>
              <a:ln w="19050">
                <a:solidFill>
                  <a:schemeClr val="lt1"/>
                </a:solidFill>
              </a:ln>
              <a:effectLst/>
            </c:spPr>
            <c:extLst>
              <c:ext xmlns:c16="http://schemas.microsoft.com/office/drawing/2014/chart" uri="{C3380CC4-5D6E-409C-BE32-E72D297353CC}">
                <c16:uniqueId val="{00000084-4C04-424F-AADB-6339644488E9}"/>
              </c:ext>
            </c:extLst>
          </c:dPt>
          <c:dPt>
            <c:idx val="31"/>
            <c:bubble3D val="0"/>
            <c:spPr>
              <a:solidFill>
                <a:srgbClr val="000000"/>
              </a:solidFill>
              <a:ln w="19050">
                <a:solidFill>
                  <a:schemeClr val="lt1"/>
                </a:solidFill>
              </a:ln>
              <a:effectLst/>
            </c:spPr>
            <c:extLst>
              <c:ext xmlns:c16="http://schemas.microsoft.com/office/drawing/2014/chart" uri="{C3380CC4-5D6E-409C-BE32-E72D297353CC}">
                <c16:uniqueId val="{00000086-4C04-424F-AADB-6339644488E9}"/>
              </c:ext>
            </c:extLst>
          </c:dPt>
          <c:dPt>
            <c:idx val="32"/>
            <c:bubble3D val="0"/>
            <c:spPr>
              <a:solidFill>
                <a:srgbClr val="FFF7EF">
                  <a:lumMod val="25000"/>
                </a:srgbClr>
              </a:solidFill>
              <a:ln w="19050">
                <a:solidFill>
                  <a:schemeClr val="lt1"/>
                </a:solidFill>
              </a:ln>
              <a:effectLst/>
            </c:spPr>
            <c:extLst>
              <c:ext xmlns:c16="http://schemas.microsoft.com/office/drawing/2014/chart" uri="{C3380CC4-5D6E-409C-BE32-E72D297353CC}">
                <c16:uniqueId val="{00000088-4C04-424F-AADB-6339644488E9}"/>
              </c:ext>
            </c:extLst>
          </c:dPt>
          <c:dPt>
            <c:idx val="33"/>
            <c:bubble3D val="0"/>
            <c:spPr>
              <a:solidFill>
                <a:schemeClr val="accent4">
                  <a:lumMod val="50000"/>
                </a:schemeClr>
              </a:solidFill>
              <a:ln w="19050">
                <a:solidFill>
                  <a:schemeClr val="lt1"/>
                </a:solidFill>
              </a:ln>
              <a:effectLst/>
            </c:spPr>
            <c:extLst>
              <c:ext xmlns:c16="http://schemas.microsoft.com/office/drawing/2014/chart" uri="{C3380CC4-5D6E-409C-BE32-E72D297353CC}">
                <c16:uniqueId val="{0000008A-4C04-424F-AADB-6339644488E9}"/>
              </c:ext>
            </c:extLst>
          </c:dPt>
          <c:dPt>
            <c:idx val="34"/>
            <c:bubble3D val="0"/>
            <c:spPr>
              <a:solidFill>
                <a:schemeClr val="accent5">
                  <a:lumMod val="50000"/>
                </a:schemeClr>
              </a:solidFill>
              <a:ln w="19050">
                <a:solidFill>
                  <a:schemeClr val="lt1"/>
                </a:solidFill>
              </a:ln>
              <a:effectLst/>
            </c:spPr>
            <c:extLst>
              <c:ext xmlns:c16="http://schemas.microsoft.com/office/drawing/2014/chart" uri="{C3380CC4-5D6E-409C-BE32-E72D297353CC}">
                <c16:uniqueId val="{0000008C-4C04-424F-AADB-6339644488E9}"/>
              </c:ext>
            </c:extLst>
          </c:dPt>
          <c:dLbls>
            <c:dLbl>
              <c:idx val="9"/>
              <c:delete val="1"/>
              <c:extLst>
                <c:ext xmlns:c15="http://schemas.microsoft.com/office/drawing/2012/chart" uri="{CE6537A1-D6FC-4f65-9D91-7224C49458BB}">
                  <c15:layout>
                    <c:manualLayout>
                      <c:w val="0.12933469805527123"/>
                      <c:h val="0.11138975966562172"/>
                    </c:manualLayout>
                  </c15:layout>
                </c:ext>
                <c:ext xmlns:c16="http://schemas.microsoft.com/office/drawing/2014/chart" uri="{C3380CC4-5D6E-409C-BE32-E72D297353CC}">
                  <c16:uniqueId val="{0000005A-4C04-424F-AADB-6339644488E9}"/>
                </c:ext>
              </c:extLst>
            </c:dLbl>
            <c:dLbl>
              <c:idx val="10"/>
              <c:delete val="1"/>
              <c:extLst>
                <c:ext xmlns:c15="http://schemas.microsoft.com/office/drawing/2012/chart" uri="{CE6537A1-D6FC-4f65-9D91-7224C49458BB}">
                  <c15:layout>
                    <c:manualLayout>
                      <c:w val="0.12952575912657796"/>
                      <c:h val="0.11765935214211076"/>
                    </c:manualLayout>
                  </c15:layout>
                </c:ext>
                <c:ext xmlns:c16="http://schemas.microsoft.com/office/drawing/2014/chart" uri="{C3380CC4-5D6E-409C-BE32-E72D297353CC}">
                  <c16:uniqueId val="{0000005C-4C04-424F-AADB-6339644488E9}"/>
                </c:ext>
              </c:extLst>
            </c:dLbl>
            <c:dLbl>
              <c:idx val="11"/>
              <c:layout>
                <c:manualLayout>
                  <c:x val="0.14875469123166155"/>
                  <c:y val="-3.552769070010451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5E-4C04-424F-AADB-6339644488E9}"/>
                </c:ext>
              </c:extLst>
            </c:dLbl>
            <c:dLbl>
              <c:idx val="12"/>
              <c:layout>
                <c:manualLayout>
                  <c:x val="0.14466052541794611"/>
                  <c:y val="0"/>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60-4C04-424F-AADB-6339644488E9}"/>
                </c:ext>
              </c:extLst>
            </c:dLbl>
            <c:dLbl>
              <c:idx val="13"/>
              <c:layout>
                <c:manualLayout>
                  <c:x val="0.16649607642442843"/>
                  <c:y val="1.8808777429467086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62-4C04-424F-AADB-6339644488E9}"/>
                </c:ext>
              </c:extLst>
            </c:dLbl>
            <c:dLbl>
              <c:idx val="14"/>
              <c:layout>
                <c:manualLayout>
                  <c:x val="0.12282492068225351"/>
                  <c:y val="4.7022025851784124E-2"/>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1200" b="1" i="0" u="none" strike="noStrike" kern="1200" baseline="0">
                      <a:solidFill>
                        <a:sysClr val="windowText" lastClr="000000"/>
                      </a:solidFill>
                      <a:latin typeface="+mn-lt"/>
                      <a:ea typeface="+mn-ea"/>
                      <a:cs typeface="+mn-cs"/>
                    </a:defRPr>
                  </a:pPr>
                  <a:endParaRPr lang="fi-FI"/>
                </a:p>
              </c:txPr>
              <c:showLegendKey val="0"/>
              <c:showVal val="0"/>
              <c:showCatName val="1"/>
              <c:showSerName val="0"/>
              <c:showPercent val="1"/>
              <c:showBubbleSize val="0"/>
              <c:extLst>
                <c:ext xmlns:c15="http://schemas.microsoft.com/office/drawing/2012/chart" uri="{CE6537A1-D6FC-4f65-9D91-7224C49458BB}">
                  <c15:layout>
                    <c:manualLayout>
                      <c:w val="7.7222844585573158E-2"/>
                      <c:h val="6.9592476489028207E-2"/>
                    </c:manualLayout>
                  </c15:layout>
                </c:ext>
                <c:ext xmlns:c16="http://schemas.microsoft.com/office/drawing/2014/chart" uri="{C3380CC4-5D6E-409C-BE32-E72D297353CC}">
                  <c16:uniqueId val="{00000064-4C04-424F-AADB-6339644488E9}"/>
                </c:ext>
              </c:extLst>
            </c:dLbl>
            <c:dLbl>
              <c:idx val="15"/>
              <c:layout>
                <c:manualLayout>
                  <c:x val="0.10235414534288628"/>
                  <c:y val="4.1797200898476876E-2"/>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1200" b="1" i="0" u="none" strike="noStrike" kern="1200" baseline="0">
                      <a:solidFill>
                        <a:sysClr val="windowText" lastClr="000000"/>
                      </a:solidFill>
                      <a:latin typeface="+mn-lt"/>
                      <a:ea typeface="+mn-ea"/>
                      <a:cs typeface="+mn-cs"/>
                    </a:defRPr>
                  </a:pPr>
                  <a:endParaRPr lang="fi-FI"/>
                </a:p>
              </c:txPr>
              <c:showLegendKey val="0"/>
              <c:showVal val="0"/>
              <c:showCatName val="1"/>
              <c:showSerName val="0"/>
              <c:showPercent val="1"/>
              <c:showBubbleSize val="0"/>
              <c:extLst>
                <c:ext xmlns:c15="http://schemas.microsoft.com/office/drawing/2012/chart" uri="{CE6537A1-D6FC-4f65-9D91-7224C49458BB}">
                  <c15:layout>
                    <c:manualLayout>
                      <c:w val="0.11364716564984137"/>
                      <c:h val="6.8861024033437815E-2"/>
                    </c:manualLayout>
                  </c15:layout>
                </c:ext>
                <c:ext xmlns:c16="http://schemas.microsoft.com/office/drawing/2014/chart" uri="{C3380CC4-5D6E-409C-BE32-E72D297353CC}">
                  <c16:uniqueId val="{00000066-4C04-424F-AADB-6339644488E9}"/>
                </c:ext>
              </c:extLst>
            </c:dLbl>
            <c:dLbl>
              <c:idx val="16"/>
              <c:layout>
                <c:manualLayout>
                  <c:x val="0.21322077063806114"/>
                  <c:y val="6.4785871201836445E-2"/>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1200" b="1" i="0" u="none" strike="noStrike" kern="1200" baseline="0">
                      <a:solidFill>
                        <a:sysClr val="windowText" lastClr="000000"/>
                      </a:solidFill>
                      <a:latin typeface="+mn-lt"/>
                      <a:ea typeface="+mn-ea"/>
                      <a:cs typeface="+mn-cs"/>
                    </a:defRPr>
                  </a:pPr>
                  <a:endParaRPr lang="fi-FI"/>
                </a:p>
              </c:txPr>
              <c:showLegendKey val="0"/>
              <c:showVal val="1"/>
              <c:showCatName val="1"/>
              <c:showSerName val="0"/>
              <c:showPercent val="0"/>
              <c:showBubbleSize val="0"/>
              <c:extLst>
                <c:ext xmlns:c15="http://schemas.microsoft.com/office/drawing/2012/chart" uri="{CE6537A1-D6FC-4f65-9D91-7224C49458BB}">
                  <c15:layout>
                    <c:manualLayout>
                      <c:w val="0.22418964262015864"/>
                      <c:h val="6.8861024033437815E-2"/>
                    </c:manualLayout>
                  </c15:layout>
                </c:ext>
                <c:ext xmlns:c16="http://schemas.microsoft.com/office/drawing/2014/chart" uri="{C3380CC4-5D6E-409C-BE32-E72D297353CC}">
                  <c16:uniqueId val="{00000068-4C04-424F-AADB-6339644488E9}"/>
                </c:ext>
              </c:extLst>
            </c:dLbl>
            <c:dLbl>
              <c:idx val="17"/>
              <c:layout>
                <c:manualLayout>
                  <c:x val="0.1951552371204367"/>
                  <c:y val="0.1064180221986358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6A-4C04-424F-AADB-6339644488E9}"/>
                </c:ext>
              </c:extLst>
            </c:dLbl>
            <c:dLbl>
              <c:idx val="18"/>
              <c:layout>
                <c:manualLayout>
                  <c:x val="0.12146025247355841"/>
                  <c:y val="0.1483803552769068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6C-4C04-424F-AADB-6339644488E9}"/>
                </c:ext>
              </c:extLst>
            </c:dLbl>
            <c:dLbl>
              <c:idx val="19"/>
              <c:layout>
                <c:manualLayout>
                  <c:x val="4.1624126564527436E-2"/>
                  <c:y val="0.13029496704761434"/>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1200" b="1" i="0" u="none" strike="noStrike" kern="1200" baseline="0">
                      <a:solidFill>
                        <a:sysClr val="windowText" lastClr="000000"/>
                      </a:solidFill>
                      <a:latin typeface="+mn-lt"/>
                      <a:ea typeface="+mn-ea"/>
                      <a:cs typeface="+mn-cs"/>
                    </a:defRPr>
                  </a:pPr>
                  <a:endParaRPr lang="fi-FI"/>
                </a:p>
              </c:txPr>
              <c:showLegendKey val="0"/>
              <c:showVal val="0"/>
              <c:showCatName val="1"/>
              <c:showSerName val="0"/>
              <c:showPercent val="1"/>
              <c:showBubbleSize val="0"/>
              <c:extLst>
                <c:ext xmlns:c15="http://schemas.microsoft.com/office/drawing/2012/chart" uri="{CE6537A1-D6FC-4f65-9D91-7224C49458BB}">
                  <c15:layout>
                    <c:manualLayout>
                      <c:w val="9.2937563971340842E-2"/>
                      <c:h val="6.8949061618081439E-2"/>
                    </c:manualLayout>
                  </c15:layout>
                </c:ext>
                <c:ext xmlns:c16="http://schemas.microsoft.com/office/drawing/2014/chart" uri="{C3380CC4-5D6E-409C-BE32-E72D297353CC}">
                  <c16:uniqueId val="{0000006E-4C04-424F-AADB-6339644488E9}"/>
                </c:ext>
              </c:extLst>
            </c:dLbl>
            <c:dLbl>
              <c:idx val="20"/>
              <c:layout>
                <c:manualLayout>
                  <c:x val="-2.5929716820197984E-2"/>
                  <c:y val="0.13166144200626959"/>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70-4C04-424F-AADB-6339644488E9}"/>
                </c:ext>
              </c:extLst>
            </c:dLbl>
            <c:dLbl>
              <c:idx val="21"/>
              <c:layout>
                <c:manualLayout>
                  <c:x val="-9.9624701467076082E-2"/>
                  <c:y val="0.11076280041797283"/>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72-4C04-424F-AADB-6339644488E9}"/>
                </c:ext>
              </c:extLst>
            </c:dLbl>
            <c:dLbl>
              <c:idx val="22"/>
              <c:layout>
                <c:manualLayout>
                  <c:x val="-0.11736608665984306"/>
                  <c:y val="7.314524555903866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74-4C04-424F-AADB-6339644488E9}"/>
                </c:ext>
              </c:extLst>
            </c:dLbl>
            <c:dLbl>
              <c:idx val="23"/>
              <c:layout>
                <c:manualLayout>
                  <c:x val="-0.11190719890822245"/>
                  <c:y val="4.3887147335423121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76-4C04-424F-AADB-6339644488E9}"/>
                </c:ext>
              </c:extLst>
            </c:dLbl>
            <c:dLbl>
              <c:idx val="24"/>
              <c:layout>
                <c:manualLayout>
                  <c:x val="-0.10098942340498124"/>
                  <c:y val="-6.2695924764891052E-3"/>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78-4C04-424F-AADB-6339644488E9}"/>
                </c:ext>
              </c:extLst>
            </c:dLbl>
            <c:dLbl>
              <c:idx val="25"/>
              <c:layout>
                <c:manualLayout>
                  <c:x val="6.6871374957352389E-2"/>
                  <c:y val="7.0010531598910603E-2"/>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1200" b="1" i="0" u="none" strike="noStrike" kern="1200" baseline="0">
                      <a:solidFill>
                        <a:schemeClr val="bg1"/>
                      </a:solidFill>
                      <a:latin typeface="+mn-lt"/>
                      <a:ea typeface="+mn-ea"/>
                      <a:cs typeface="+mn-cs"/>
                    </a:defRPr>
                  </a:pPr>
                  <a:endParaRPr lang="fi-FI"/>
                </a:p>
              </c:txPr>
              <c:showLegendKey val="0"/>
              <c:showVal val="0"/>
              <c:showCatName val="1"/>
              <c:showSerName val="0"/>
              <c:showPercent val="1"/>
              <c:showBubbleSize val="0"/>
              <c:extLst>
                <c:ext xmlns:c15="http://schemas.microsoft.com/office/drawing/2012/chart" uri="{CE6537A1-D6FC-4f65-9D91-7224C49458BB}">
                  <c15:layout>
                    <c:manualLayout>
                      <c:w val="6.3718867280791541E-2"/>
                      <c:h val="0.10303030303030303"/>
                    </c:manualLayout>
                  </c15:layout>
                </c:ext>
                <c:ext xmlns:c16="http://schemas.microsoft.com/office/drawing/2014/chart" uri="{C3380CC4-5D6E-409C-BE32-E72D297353CC}">
                  <c16:uniqueId val="{0000007A-4C04-424F-AADB-6339644488E9}"/>
                </c:ext>
              </c:extLst>
            </c:dLbl>
            <c:dLbl>
              <c:idx val="26"/>
              <c:layout>
                <c:manualLayout>
                  <c:x val="-0.10371886728079154"/>
                  <c:y val="-7.9414838035527693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7C-4C04-424F-AADB-6339644488E9}"/>
                </c:ext>
              </c:extLst>
            </c:dLbl>
            <c:dLbl>
              <c:idx val="27"/>
              <c:layout>
                <c:manualLayout>
                  <c:x val="-7.5059706584783351E-2"/>
                  <c:y val="-0.10658307210031348"/>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7E-4C04-424F-AADB-6339644488E9}"/>
                </c:ext>
              </c:extLst>
            </c:dLbl>
            <c:dLbl>
              <c:idx val="28"/>
              <c:layout>
                <c:manualLayout>
                  <c:x val="5.3729210103706907E-8"/>
                  <c:y val="8.3594566353186843E-3"/>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1200" b="1" i="0" u="none" strike="noStrike" kern="1200" baseline="0">
                      <a:solidFill>
                        <a:schemeClr val="bg1"/>
                      </a:solidFill>
                      <a:latin typeface="+mn-lt"/>
                      <a:ea typeface="+mn-ea"/>
                      <a:cs typeface="+mn-cs"/>
                    </a:defRPr>
                  </a:pPr>
                  <a:endParaRPr lang="fi-FI"/>
                </a:p>
              </c:txPr>
              <c:showLegendKey val="0"/>
              <c:showVal val="1"/>
              <c:showCatName val="1"/>
              <c:showSerName val="0"/>
              <c:showPercent val="0"/>
              <c:showBubbleSize val="0"/>
              <c:extLst>
                <c:ext xmlns:c15="http://schemas.microsoft.com/office/drawing/2012/chart" uri="{CE6537A1-D6FC-4f65-9D91-7224C49458BB}">
                  <c15:layout>
                    <c:manualLayout>
                      <c:w val="6.4278403275332643E-2"/>
                      <c:h val="0.12183908045977011"/>
                    </c:manualLayout>
                  </c15:layout>
                </c:ext>
                <c:ext xmlns:c16="http://schemas.microsoft.com/office/drawing/2014/chart" uri="{C3380CC4-5D6E-409C-BE32-E72D297353CC}">
                  <c16:uniqueId val="{00000080-4C04-424F-AADB-6339644488E9}"/>
                </c:ext>
              </c:extLst>
            </c:dLbl>
            <c:dLbl>
              <c:idx val="29"/>
              <c:delete val="1"/>
              <c:extLst>
                <c:ext xmlns:c15="http://schemas.microsoft.com/office/drawing/2012/chart" uri="{CE6537A1-D6FC-4f65-9D91-7224C49458BB}"/>
                <c:ext xmlns:c16="http://schemas.microsoft.com/office/drawing/2014/chart" uri="{C3380CC4-5D6E-409C-BE32-E72D297353CC}">
                  <c16:uniqueId val="{00000082-4C04-424F-AADB-6339644488E9}"/>
                </c:ext>
              </c:extLst>
            </c:dLbl>
            <c:dLbl>
              <c:idx val="30"/>
              <c:layout>
                <c:manualLayout>
                  <c:x val="2.320027294438758E-2"/>
                  <c:y val="-0.12121212121212122"/>
                </c:manualLayout>
              </c:layout>
              <c:tx>
                <c:rich>
                  <a:bodyPr/>
                  <a:lstStyle/>
                  <a:p>
                    <a:fld id="{CEAB579D-B329-45A0-99D7-3F82E95D2BFD}" type="CATEGORYNAME">
                      <a:rPr lang="en-US"/>
                      <a:pPr/>
                      <a:t>[CATEGORY NAME]</a:t>
                    </a:fld>
                    <a:r>
                      <a:rPr lang="en-US"/>
                      <a:t> </a:t>
                    </a:r>
                    <a:fld id="{94F88C92-7713-4510-8A22-CCFA84FFD40D}" type="PERCENTAGE">
                      <a:rPr lang="en-US" baseline="0"/>
                      <a:pPr/>
                      <a:t>[PERCENTAGE]</a:t>
                    </a:fld>
                    <a:endParaRPr lang="en-US"/>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84-4C04-424F-AADB-6339644488E9}"/>
                </c:ext>
              </c:extLst>
            </c:dLbl>
            <c:dLbl>
              <c:idx val="31"/>
              <c:layout>
                <c:manualLayout>
                  <c:x val="9.1436369839645176E-2"/>
                  <c:y val="-8.9864158829676077E-2"/>
                </c:manualLayout>
              </c:layout>
              <c:tx>
                <c:rich>
                  <a:bodyPr/>
                  <a:lstStyle/>
                  <a:p>
                    <a:fld id="{52F3053B-620B-4A7F-99E4-ED124BFF8DC5}" type="CATEGORYNAME">
                      <a:rPr lang="en-US"/>
                      <a:pPr/>
                      <a:t>[CATEGORY NAME]</a:t>
                    </a:fld>
                    <a:r>
                      <a:rPr lang="en-US"/>
                      <a:t> </a:t>
                    </a:r>
                    <a:fld id="{FF989A34-B4F4-4BF5-B58E-DCD3AE0862A4}" type="PERCENTAGE">
                      <a:rPr lang="en-US" baseline="0"/>
                      <a:pPr/>
                      <a:t>[PERCENTAGE]</a:t>
                    </a:fld>
                    <a:endParaRPr lang="en-US"/>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86-4C04-424F-AADB-6339644488E9}"/>
                </c:ext>
              </c:extLst>
            </c:dLbl>
            <c:dLbl>
              <c:idx val="32"/>
              <c:layout>
                <c:manualLayout>
                  <c:x val="0.15830774479699761"/>
                  <c:y val="-5.8516196447230932E-2"/>
                </c:manualLayout>
              </c:layout>
              <c:tx>
                <c:rich>
                  <a:bodyPr/>
                  <a:lstStyle/>
                  <a:p>
                    <a:fld id="{66C70D1B-AA71-45C8-A0B4-335E7648DB60}" type="CATEGORYNAME">
                      <a:rPr lang="en-US"/>
                      <a:pPr/>
                      <a:t>[CATEGORY NAME]</a:t>
                    </a:fld>
                    <a:r>
                      <a:rPr lang="en-US"/>
                      <a:t> </a:t>
                    </a:r>
                    <a:fld id="{559C4A1A-A4DD-422D-A677-7EF699EEF1C5}" type="PERCENTAGE">
                      <a:rPr lang="en-US" baseline="0"/>
                      <a:pPr/>
                      <a:t>[PERCENTAGE]</a:t>
                    </a:fld>
                    <a:endParaRPr lang="en-US"/>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88-4C04-424F-AADB-6339644488E9}"/>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ysClr val="windowText" lastClr="000000"/>
                    </a:solidFill>
                    <a:latin typeface="+mn-lt"/>
                    <a:ea typeface="+mn-ea"/>
                    <a:cs typeface="+mn-cs"/>
                  </a:defRPr>
                </a:pPr>
                <a:endParaRPr lang="fi-FI"/>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KL_energialähteet_2025!$AN$17:$AN$49</c:f>
              <c:strCache>
                <c:ptCount val="33"/>
                <c:pt idx="0">
                  <c:v>Forest fuelwood</c:v>
                </c:pt>
                <c:pt idx="1">
                  <c:v>Industrial wood residues</c:v>
                </c:pt>
                <c:pt idx="2">
                  <c:v>Other biofuels</c:v>
                </c:pt>
                <c:pt idx="3">
                  <c:v>Waste</c:v>
                </c:pt>
                <c:pt idx="4">
                  <c:v>Heat recovery</c:v>
                </c:pt>
                <c:pt idx="5">
                  <c:v>Electric Boilers</c:v>
                </c:pt>
                <c:pt idx="6">
                  <c:v>Peat</c:v>
                </c:pt>
                <c:pt idx="7">
                  <c:v>Natural gas</c:v>
                </c:pt>
                <c:pt idx="8">
                  <c:v>Coal</c:v>
                </c:pt>
                <c:pt idx="9">
                  <c:v>Oil</c:v>
                </c:pt>
                <c:pt idx="10">
                  <c:v>Others</c:v>
                </c:pt>
                <c:pt idx="11">
                  <c:v>Chips from roundwood</c:v>
                </c:pt>
                <c:pt idx="12">
                  <c:v>Forest residue chips</c:v>
                </c:pt>
                <c:pt idx="13">
                  <c:v>Other forest fuel</c:v>
                </c:pt>
                <c:pt idx="14">
                  <c:v>Bark</c:v>
                </c:pt>
                <c:pt idx="15">
                  <c:v>Saw dust</c:v>
                </c:pt>
                <c:pt idx="16">
                  <c:v>Other industrial wood residues</c:v>
                </c:pt>
                <c:pt idx="17">
                  <c:v>Recovered wood</c:v>
                </c:pt>
                <c:pt idx="18">
                  <c:v>Wood pellets and briquettes</c:v>
                </c:pt>
                <c:pt idx="19">
                  <c:v>Biogas</c:v>
                </c:pt>
                <c:pt idx="20">
                  <c:v>Other biomass</c:v>
                </c:pt>
                <c:pt idx="21">
                  <c:v>Municipal waste</c:v>
                </c:pt>
                <c:pt idx="22">
                  <c:v>Other waste</c:v>
                </c:pt>
                <c:pt idx="23">
                  <c:v>Heat recovery</c:v>
                </c:pt>
                <c:pt idx="24">
                  <c:v>Heat pumps</c:v>
                </c:pt>
                <c:pt idx="25">
                  <c:v>Electric boilers</c:v>
                </c:pt>
                <c:pt idx="26">
                  <c:v>Milled peat</c:v>
                </c:pt>
                <c:pt idx="27">
                  <c:v>Sod peat</c:v>
                </c:pt>
                <c:pt idx="28">
                  <c:v>Natural gas</c:v>
                </c:pt>
                <c:pt idx="29">
                  <c:v>Coal</c:v>
                </c:pt>
                <c:pt idx="30">
                  <c:v>Light fuel oil</c:v>
                </c:pt>
                <c:pt idx="31">
                  <c:v>Heavy fuel oil</c:v>
                </c:pt>
                <c:pt idx="32">
                  <c:v>Other fuels</c:v>
                </c:pt>
              </c:strCache>
            </c:strRef>
          </c:cat>
          <c:val>
            <c:numRef>
              <c:f>KL_energialähteet_2025!$AQ$17:$AQ$49</c:f>
              <c:numCache>
                <c:formatCode>General</c:formatCode>
                <c:ptCount val="33"/>
                <c:pt idx="10">
                  <c:v>0</c:v>
                </c:pt>
                <c:pt idx="11" formatCode="0.0\ %">
                  <c:v>0.19800000000000001</c:v>
                </c:pt>
                <c:pt idx="12" formatCode="0.0\ %">
                  <c:v>7.5999999999999998E-2</c:v>
                </c:pt>
                <c:pt idx="13" formatCode="0.0\ %">
                  <c:v>5.0000000000000001E-3</c:v>
                </c:pt>
                <c:pt idx="14" formatCode="0.0\ %">
                  <c:v>5.1999999999999998E-2</c:v>
                </c:pt>
                <c:pt idx="15" formatCode="0.0\ %">
                  <c:v>5.0999999999999997E-2</c:v>
                </c:pt>
                <c:pt idx="16" formatCode="0.0\ %">
                  <c:v>3.1E-2</c:v>
                </c:pt>
                <c:pt idx="17" formatCode="0.0\ %">
                  <c:v>0.02</c:v>
                </c:pt>
                <c:pt idx="18" formatCode="0.0\ %">
                  <c:v>3.5999999999999997E-2</c:v>
                </c:pt>
                <c:pt idx="19" formatCode="0.0\ %">
                  <c:v>1.4999999999999999E-2</c:v>
                </c:pt>
                <c:pt idx="20" formatCode="0.0\ %">
                  <c:v>8.0000000000000002E-3</c:v>
                </c:pt>
                <c:pt idx="21" formatCode="0.0\ %">
                  <c:v>6.8000000000000005E-2</c:v>
                </c:pt>
                <c:pt idx="22" formatCode="0.0\ %">
                  <c:v>4.5999999999999999E-2</c:v>
                </c:pt>
                <c:pt idx="23" formatCode="0.0\ %">
                  <c:v>0.11899999999999999</c:v>
                </c:pt>
                <c:pt idx="24" formatCode="0.0\ %">
                  <c:v>7.8E-2</c:v>
                </c:pt>
                <c:pt idx="25" formatCode="0.0\ %">
                  <c:v>8.1000000000000003E-2</c:v>
                </c:pt>
                <c:pt idx="26" formatCode="0.0\ %">
                  <c:v>3.2000000000000001E-2</c:v>
                </c:pt>
                <c:pt idx="27" formatCode="0.0\ %">
                  <c:v>1.0999999999999999E-2</c:v>
                </c:pt>
                <c:pt idx="28" formatCode="0.0\ %">
                  <c:v>4.3999999999999997E-2</c:v>
                </c:pt>
                <c:pt idx="29" formatCode="0.0\ %">
                  <c:v>1.4E-2</c:v>
                </c:pt>
                <c:pt idx="30" formatCode="0.0\ %">
                  <c:v>8.0000000000000002E-3</c:v>
                </c:pt>
                <c:pt idx="31" formatCode="0.0\ %">
                  <c:v>3.0000000000000001E-3</c:v>
                </c:pt>
                <c:pt idx="32" formatCode="0.0\ %">
                  <c:v>4.0000000000000001E-3</c:v>
                </c:pt>
              </c:numCache>
            </c:numRef>
          </c:val>
          <c:extLst>
            <c:ext xmlns:c16="http://schemas.microsoft.com/office/drawing/2014/chart" uri="{C3380CC4-5D6E-409C-BE32-E72D297353CC}">
              <c16:uniqueId val="{0000008D-4C04-424F-AADB-6339644488E9}"/>
            </c:ext>
          </c:extLst>
        </c:ser>
        <c:dLbls>
          <c:showLegendKey val="0"/>
          <c:showVal val="1"/>
          <c:showCatName val="0"/>
          <c:showSerName val="0"/>
          <c:showPercent val="0"/>
          <c:showBubbleSize val="0"/>
          <c:showLeaderLines val="1"/>
        </c:dLbls>
        <c:firstSliceAng val="0"/>
        <c:holeSize val="40"/>
      </c:doughnutChart>
      <c:spPr>
        <a:noFill/>
        <a:ln>
          <a:noFill/>
        </a:ln>
        <a:effectLst/>
      </c:spPr>
    </c:plotArea>
    <c:plotVisOnly val="1"/>
    <c:dispBlanksAs val="gap"/>
    <c:showDLblsOverMax val="0"/>
  </c:chart>
  <c:spPr>
    <a:noFill/>
    <a:ln w="9525" cap="flat" cmpd="sng" algn="ctr">
      <a:noFill/>
      <a:round/>
    </a:ln>
    <a:effectLst/>
  </c:spPr>
  <c:txPr>
    <a:bodyPr/>
    <a:lstStyle/>
    <a:p>
      <a:pPr>
        <a:defRPr sz="800">
          <a:solidFill>
            <a:schemeClr val="bg1"/>
          </a:solidFill>
        </a:defRPr>
      </a:pPr>
      <a:endParaRPr lang="fi-FI"/>
    </a:p>
  </c:txPr>
  <c:externalData r:id="rId4">
    <c:autoUpdate val="0"/>
  </c:externalData>
  <c:userShapes r:id="rId5"/>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854965584713832"/>
          <c:y val="2.8275673889781069E-2"/>
          <c:w val="0.81114950539200126"/>
          <c:h val="0.90100778507370027"/>
        </c:manualLayout>
      </c:layout>
      <c:barChart>
        <c:barDir val="bar"/>
        <c:grouping val="clustered"/>
        <c:varyColors val="0"/>
        <c:ser>
          <c:idx val="2"/>
          <c:order val="1"/>
          <c:tx>
            <c:strRef>
              <c:f>KL_energialähteet_2025!$AC$71</c:f>
              <c:strCache>
                <c:ptCount val="1"/>
                <c:pt idx="0">
                  <c:v>2024</c:v>
                </c:pt>
              </c:strCache>
            </c:strRef>
          </c:tx>
          <c:spPr>
            <a:solidFill>
              <a:schemeClr val="accent2"/>
            </a:solidFill>
            <a:ln>
              <a:solidFill>
                <a:schemeClr val="bg1"/>
              </a:solid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fi-FI"/>
                </a:p>
              </c:txPr>
              <c:dLblPos val="inEnd"/>
              <c:showLegendKey val="0"/>
              <c:showVal val="1"/>
              <c:showCatName val="0"/>
              <c:showSerName val="0"/>
              <c:showPercent val="0"/>
              <c:showBubbleSize val="0"/>
              <c:extLst>
                <c:ext xmlns:c16="http://schemas.microsoft.com/office/drawing/2014/chart" uri="{C3380CC4-5D6E-409C-BE32-E72D297353CC}">
                  <c16:uniqueId val="{00000000-BCB6-4186-BBAD-8C9790EDB15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fi-FI"/>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KL_energialähteet_2025!$Z$72:$Z$82</c:f>
              <c:strCache>
                <c:ptCount val="11"/>
                <c:pt idx="0">
                  <c:v>Others</c:v>
                </c:pt>
                <c:pt idx="1">
                  <c:v>Oil</c:v>
                </c:pt>
                <c:pt idx="2">
                  <c:v>Coal</c:v>
                </c:pt>
                <c:pt idx="3">
                  <c:v>Natural gas</c:v>
                </c:pt>
                <c:pt idx="4">
                  <c:v>Peat</c:v>
                </c:pt>
                <c:pt idx="5">
                  <c:v>Electric boilers</c:v>
                </c:pt>
                <c:pt idx="6">
                  <c:v>Heat recovery</c:v>
                </c:pt>
                <c:pt idx="7">
                  <c:v>Waste</c:v>
                </c:pt>
                <c:pt idx="8">
                  <c:v>Other biofuels</c:v>
                </c:pt>
                <c:pt idx="9">
                  <c:v>Industrial wood residues</c:v>
                </c:pt>
                <c:pt idx="10">
                  <c:v>Forest fuelwood</c:v>
                </c:pt>
              </c:strCache>
            </c:strRef>
          </c:cat>
          <c:val>
            <c:numRef>
              <c:f>KL_energialähteet_2025!$AC$72:$AC$82</c:f>
              <c:numCache>
                <c:formatCode>0%</c:formatCode>
                <c:ptCount val="11"/>
                <c:pt idx="0">
                  <c:v>5.0000000000000001E-3</c:v>
                </c:pt>
                <c:pt idx="1">
                  <c:v>0.03</c:v>
                </c:pt>
                <c:pt idx="2">
                  <c:v>4.7E-2</c:v>
                </c:pt>
                <c:pt idx="3">
                  <c:v>7.2999999999999995E-2</c:v>
                </c:pt>
                <c:pt idx="4">
                  <c:v>5.8000000000000003E-2</c:v>
                </c:pt>
                <c:pt idx="5">
                  <c:v>4.3999999999999997E-2</c:v>
                </c:pt>
                <c:pt idx="6">
                  <c:v>0.17599999999999999</c:v>
                </c:pt>
                <c:pt idx="7">
                  <c:v>0.10299999999999999</c:v>
                </c:pt>
                <c:pt idx="8">
                  <c:v>5.3999999999999999E-2</c:v>
                </c:pt>
                <c:pt idx="9">
                  <c:v>0.113</c:v>
                </c:pt>
                <c:pt idx="10">
                  <c:v>0.29599999999999999</c:v>
                </c:pt>
              </c:numCache>
            </c:numRef>
          </c:val>
          <c:extLst>
            <c:ext xmlns:c16="http://schemas.microsoft.com/office/drawing/2014/chart" uri="{C3380CC4-5D6E-409C-BE32-E72D297353CC}">
              <c16:uniqueId val="{00000001-BCB6-4186-BBAD-8C9790EDB152}"/>
            </c:ext>
          </c:extLst>
        </c:ser>
        <c:ser>
          <c:idx val="0"/>
          <c:order val="2"/>
          <c:tx>
            <c:strRef>
              <c:f>KL_energialähteet_2025!$AD$71</c:f>
              <c:strCache>
                <c:ptCount val="1"/>
                <c:pt idx="0">
                  <c:v>2025</c:v>
                </c:pt>
              </c:strCache>
            </c:strRef>
          </c:tx>
          <c:spPr>
            <a:solidFill>
              <a:schemeClr val="tx2"/>
            </a:solidFill>
            <a:ln>
              <a:solidFill>
                <a:schemeClr val="bg1"/>
              </a:solidFill>
            </a:ln>
            <a:effectLst/>
          </c:spPr>
          <c:invertIfNegative val="0"/>
          <c:dLbls>
            <c:dLbl>
              <c:idx val="0"/>
              <c:layout>
                <c:manualLayout>
                  <c:x val="-6.591697469368584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ptos" panose="020B0004020202020204" pitchFamily="34" charset="0"/>
                      <a:ea typeface="+mn-ea"/>
                      <a:cs typeface="+mn-cs"/>
                    </a:defRPr>
                  </a:pPr>
                  <a:endParaRPr lang="fi-FI"/>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CB6-4186-BBAD-8C9790EDB152}"/>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ptos" panose="020B0004020202020204" pitchFamily="34" charset="0"/>
                    <a:ea typeface="+mn-ea"/>
                    <a:cs typeface="+mn-cs"/>
                  </a:defRPr>
                </a:pPr>
                <a:endParaRPr lang="fi-FI"/>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KL_energialähteet_2025!$Z$72:$Z$82</c:f>
              <c:strCache>
                <c:ptCount val="11"/>
                <c:pt idx="0">
                  <c:v>Others</c:v>
                </c:pt>
                <c:pt idx="1">
                  <c:v>Oil</c:v>
                </c:pt>
                <c:pt idx="2">
                  <c:v>Coal</c:v>
                </c:pt>
                <c:pt idx="3">
                  <c:v>Natural gas</c:v>
                </c:pt>
                <c:pt idx="4">
                  <c:v>Peat</c:v>
                </c:pt>
                <c:pt idx="5">
                  <c:v>Electric boilers</c:v>
                </c:pt>
                <c:pt idx="6">
                  <c:v>Heat recovery</c:v>
                </c:pt>
                <c:pt idx="7">
                  <c:v>Waste</c:v>
                </c:pt>
                <c:pt idx="8">
                  <c:v>Other biofuels</c:v>
                </c:pt>
                <c:pt idx="9">
                  <c:v>Industrial wood residues</c:v>
                </c:pt>
                <c:pt idx="10">
                  <c:v>Forest fuelwood</c:v>
                </c:pt>
              </c:strCache>
            </c:strRef>
          </c:cat>
          <c:val>
            <c:numRef>
              <c:f>KL_energialähteet_2025!$AD$72:$AD$82</c:f>
              <c:numCache>
                <c:formatCode>0%</c:formatCode>
                <c:ptCount val="11"/>
                <c:pt idx="0">
                  <c:v>4.0000000000000001E-3</c:v>
                </c:pt>
                <c:pt idx="1">
                  <c:v>1.2E-2</c:v>
                </c:pt>
                <c:pt idx="2">
                  <c:v>1.4999999999999999E-2</c:v>
                </c:pt>
                <c:pt idx="3">
                  <c:v>4.3999999999999997E-2</c:v>
                </c:pt>
                <c:pt idx="4">
                  <c:v>4.2999999999999997E-2</c:v>
                </c:pt>
                <c:pt idx="5">
                  <c:v>8.1000000000000003E-2</c:v>
                </c:pt>
                <c:pt idx="6">
                  <c:v>0.19700000000000001</c:v>
                </c:pt>
                <c:pt idx="7">
                  <c:v>0.114</c:v>
                </c:pt>
                <c:pt idx="8">
                  <c:v>7.9000000000000001E-2</c:v>
                </c:pt>
                <c:pt idx="9">
                  <c:v>0.13400000000000001</c:v>
                </c:pt>
                <c:pt idx="10">
                  <c:v>0.27800000000000002</c:v>
                </c:pt>
              </c:numCache>
            </c:numRef>
          </c:val>
          <c:extLst>
            <c:ext xmlns:c16="http://schemas.microsoft.com/office/drawing/2014/chart" uri="{C3380CC4-5D6E-409C-BE32-E72D297353CC}">
              <c16:uniqueId val="{00000003-BCB6-4186-BBAD-8C9790EDB152}"/>
            </c:ext>
          </c:extLst>
        </c:ser>
        <c:dLbls>
          <c:dLblPos val="outEnd"/>
          <c:showLegendKey val="0"/>
          <c:showVal val="1"/>
          <c:showCatName val="0"/>
          <c:showSerName val="0"/>
          <c:showPercent val="0"/>
          <c:showBubbleSize val="0"/>
        </c:dLbls>
        <c:gapWidth val="50"/>
        <c:axId val="567687976"/>
        <c:axId val="567685816"/>
        <c:extLst>
          <c:ext xmlns:c15="http://schemas.microsoft.com/office/drawing/2012/chart" uri="{02D57815-91ED-43cb-92C2-25804820EDAC}">
            <c15:filteredBarSeries>
              <c15:ser>
                <c:idx val="1"/>
                <c:order val="0"/>
                <c:tx>
                  <c:strRef>
                    <c:extLst>
                      <c:ext uri="{02D57815-91ED-43cb-92C2-25804820EDAC}">
                        <c15:formulaRef>
                          <c15:sqref>KL_energialähteet_2025!$AB$71</c15:sqref>
                        </c15:formulaRef>
                      </c:ext>
                    </c:extLst>
                    <c:strCache>
                      <c:ptCount val="1"/>
                      <c:pt idx="0">
                        <c:v>2019</c:v>
                      </c:pt>
                    </c:strCache>
                  </c:strRef>
                </c:tx>
                <c:spPr>
                  <a:solidFill>
                    <a:schemeClr val="accent2"/>
                  </a:solidFill>
                  <a:ln>
                    <a:solidFill>
                      <a:schemeClr val="bg1"/>
                    </a:solidFill>
                  </a:ln>
                  <a:effectLst/>
                </c:spPr>
                <c:invertIfNegative val="0"/>
                <c:dLbls>
                  <c:dLbl>
                    <c:idx val="0"/>
                    <c:layout>
                      <c:manualLayout>
                        <c:x val="-3.112566602696730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ptos" panose="020B0004020202020204" pitchFamily="34" charset="0"/>
                            <a:ea typeface="+mn-ea"/>
                            <a:cs typeface="+mn-cs"/>
                          </a:defRPr>
                        </a:pPr>
                        <a:endParaRPr lang="fi-FI"/>
                      </a:p>
                    </c:txPr>
                    <c:dLblPos val="outEnd"/>
                    <c:showLegendKey val="0"/>
                    <c:showVal val="1"/>
                    <c:showCatName val="0"/>
                    <c:showSerName val="0"/>
                    <c:showPercent val="0"/>
                    <c:showBubbleSize val="0"/>
                    <c:extLst>
                      <c:ext uri="{CE6537A1-D6FC-4f65-9D91-7224C49458BB}"/>
                      <c:ext xmlns:c16="http://schemas.microsoft.com/office/drawing/2014/chart" uri="{C3380CC4-5D6E-409C-BE32-E72D297353CC}">
                        <c16:uniqueId val="{00000004-BCB6-4186-BBAD-8C9790EDB152}"/>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Aptos" panose="020B0004020202020204" pitchFamily="34" charset="0"/>
                          <a:ea typeface="+mn-ea"/>
                          <a:cs typeface="+mn-cs"/>
                        </a:defRPr>
                      </a:pPr>
                      <a:endParaRPr lang="fi-FI"/>
                    </a:p>
                  </c:txPr>
                  <c:dLblPos val="in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KL_energialähteet_2025!$Z$72:$Z$82</c15:sqref>
                        </c15:formulaRef>
                      </c:ext>
                    </c:extLst>
                    <c:strCache>
                      <c:ptCount val="11"/>
                      <c:pt idx="0">
                        <c:v>Others</c:v>
                      </c:pt>
                      <c:pt idx="1">
                        <c:v>Oil</c:v>
                      </c:pt>
                      <c:pt idx="2">
                        <c:v>Coal</c:v>
                      </c:pt>
                      <c:pt idx="3">
                        <c:v>Natural gas</c:v>
                      </c:pt>
                      <c:pt idx="4">
                        <c:v>Peat</c:v>
                      </c:pt>
                      <c:pt idx="5">
                        <c:v>Electric boilers</c:v>
                      </c:pt>
                      <c:pt idx="6">
                        <c:v>Heat recovery</c:v>
                      </c:pt>
                      <c:pt idx="7">
                        <c:v>Waste</c:v>
                      </c:pt>
                      <c:pt idx="8">
                        <c:v>Other biofuels</c:v>
                      </c:pt>
                      <c:pt idx="9">
                        <c:v>Industrial wood residues</c:v>
                      </c:pt>
                      <c:pt idx="10">
                        <c:v>Forest fuelwood</c:v>
                      </c:pt>
                    </c:strCache>
                  </c:strRef>
                </c:cat>
                <c:val>
                  <c:numRef>
                    <c:extLst>
                      <c:ext uri="{02D57815-91ED-43cb-92C2-25804820EDAC}">
                        <c15:formulaRef>
                          <c15:sqref>KL_energialähteet_2025!$AB$72:$AB$82</c15:sqref>
                        </c15:formulaRef>
                      </c:ext>
                    </c:extLst>
                    <c:numCache>
                      <c:formatCode>0%</c:formatCode>
                      <c:ptCount val="11"/>
                      <c:pt idx="0">
                        <c:v>5.0000000000000001E-3</c:v>
                      </c:pt>
                      <c:pt idx="1">
                        <c:v>0.02</c:v>
                      </c:pt>
                      <c:pt idx="2">
                        <c:v>0.17899999999999999</c:v>
                      </c:pt>
                      <c:pt idx="3">
                        <c:v>0.109</c:v>
                      </c:pt>
                      <c:pt idx="4">
                        <c:v>0.16400000000000001</c:v>
                      </c:pt>
                      <c:pt idx="5">
                        <c:v>2E-3</c:v>
                      </c:pt>
                      <c:pt idx="6">
                        <c:v>0.107</c:v>
                      </c:pt>
                      <c:pt idx="7">
                        <c:v>7.0000000000000007E-2</c:v>
                      </c:pt>
                      <c:pt idx="8">
                        <c:v>4.2000000000000003E-2</c:v>
                      </c:pt>
                      <c:pt idx="9">
                        <c:v>0.113</c:v>
                      </c:pt>
                      <c:pt idx="10">
                        <c:v>0.189</c:v>
                      </c:pt>
                    </c:numCache>
                  </c:numRef>
                </c:val>
                <c:extLst>
                  <c:ext xmlns:c16="http://schemas.microsoft.com/office/drawing/2014/chart" uri="{C3380CC4-5D6E-409C-BE32-E72D297353CC}">
                    <c16:uniqueId val="{00000005-BCB6-4186-BBAD-8C9790EDB152}"/>
                  </c:ext>
                </c:extLst>
              </c15:ser>
            </c15:filteredBarSeries>
          </c:ext>
        </c:extLst>
      </c:barChart>
      <c:catAx>
        <c:axId val="5676879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t" anchorCtr="0"/>
          <a:lstStyle/>
          <a:p>
            <a:pPr>
              <a:defRPr sz="1400" b="0" i="0" u="none" strike="noStrike" kern="1200" baseline="0">
                <a:solidFill>
                  <a:sysClr val="windowText" lastClr="000000"/>
                </a:solidFill>
                <a:latin typeface="Aptos" panose="020B0004020202020204" pitchFamily="34" charset="0"/>
                <a:ea typeface="+mn-ea"/>
                <a:cs typeface="+mn-cs"/>
              </a:defRPr>
            </a:pPr>
            <a:endParaRPr lang="fi-FI"/>
          </a:p>
        </c:txPr>
        <c:crossAx val="567685816"/>
        <c:crosses val="autoZero"/>
        <c:auto val="1"/>
        <c:lblAlgn val="ctr"/>
        <c:lblOffset val="100"/>
        <c:noMultiLvlLbl val="0"/>
      </c:catAx>
      <c:valAx>
        <c:axId val="56768581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ptos" panose="020B0004020202020204" pitchFamily="34" charset="0"/>
                <a:ea typeface="+mn-ea"/>
                <a:cs typeface="+mn-cs"/>
              </a:defRPr>
            </a:pPr>
            <a:endParaRPr lang="fi-FI"/>
          </a:p>
        </c:txPr>
        <c:crossAx val="567687976"/>
        <c:crosses val="autoZero"/>
        <c:crossBetween val="between"/>
      </c:valAx>
      <c:spPr>
        <a:noFill/>
        <a:ln>
          <a:noFill/>
        </a:ln>
        <a:effectLst/>
      </c:spPr>
    </c:plotArea>
    <c:legend>
      <c:legendPos val="b"/>
      <c:layout>
        <c:manualLayout>
          <c:xMode val="edge"/>
          <c:yMode val="edge"/>
          <c:x val="0.85415181942957719"/>
          <c:y val="0.13459772095152903"/>
          <c:w val="0.11242606417796082"/>
          <c:h val="0.11693802748116457"/>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ptos" panose="020B0004020202020204" pitchFamily="34" charset="0"/>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fi-FI"/>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854965584713832"/>
          <c:y val="2.8275673889781069E-2"/>
          <c:w val="0.81114950539200126"/>
          <c:h val="0.90100778507370027"/>
        </c:manualLayout>
      </c:layout>
      <c:barChart>
        <c:barDir val="bar"/>
        <c:grouping val="clustered"/>
        <c:varyColors val="0"/>
        <c:ser>
          <c:idx val="1"/>
          <c:order val="0"/>
          <c:tx>
            <c:strRef>
              <c:f>KL_energialähteet_2025!$AB$71</c:f>
              <c:strCache>
                <c:ptCount val="1"/>
                <c:pt idx="0">
                  <c:v>2019</c:v>
                </c:pt>
              </c:strCache>
            </c:strRef>
          </c:tx>
          <c:spPr>
            <a:solidFill>
              <a:schemeClr val="accent2"/>
            </a:solidFill>
            <a:ln>
              <a:solidFill>
                <a:schemeClr val="bg1"/>
              </a:solidFill>
            </a:ln>
            <a:effectLst/>
          </c:spPr>
          <c:invertIfNegative val="0"/>
          <c:dLbls>
            <c:dLbl>
              <c:idx val="0"/>
              <c:layout>
                <c:manualLayout>
                  <c:x val="-3.112566602696730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ptos" panose="020B0004020202020204" pitchFamily="34" charset="0"/>
                      <a:ea typeface="+mn-ea"/>
                      <a:cs typeface="+mn-cs"/>
                    </a:defRPr>
                  </a:pPr>
                  <a:endParaRPr lang="fi-FI"/>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503-4666-A529-FEB79B9D040F}"/>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Aptos" panose="020B0004020202020204" pitchFamily="34" charset="0"/>
                    <a:ea typeface="+mn-ea"/>
                    <a:cs typeface="+mn-cs"/>
                  </a:defRPr>
                </a:pPr>
                <a:endParaRPr lang="fi-FI"/>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KL_energialähteet_2025!$Z$72:$Z$82</c:f>
              <c:strCache>
                <c:ptCount val="11"/>
                <c:pt idx="0">
                  <c:v>Others</c:v>
                </c:pt>
                <c:pt idx="1">
                  <c:v>Oil</c:v>
                </c:pt>
                <c:pt idx="2">
                  <c:v>Coal</c:v>
                </c:pt>
                <c:pt idx="3">
                  <c:v>Natural gas</c:v>
                </c:pt>
                <c:pt idx="4">
                  <c:v>Peat</c:v>
                </c:pt>
                <c:pt idx="5">
                  <c:v>Electric boilers</c:v>
                </c:pt>
                <c:pt idx="6">
                  <c:v>Heat recovery</c:v>
                </c:pt>
                <c:pt idx="7">
                  <c:v>Waste</c:v>
                </c:pt>
                <c:pt idx="8">
                  <c:v>Other biofuels</c:v>
                </c:pt>
                <c:pt idx="9">
                  <c:v>Industrial wood residues</c:v>
                </c:pt>
                <c:pt idx="10">
                  <c:v>Forest fuelwood</c:v>
                </c:pt>
              </c:strCache>
            </c:strRef>
          </c:cat>
          <c:val>
            <c:numRef>
              <c:f>KL_energialähteet_2025!$AB$72:$AB$82</c:f>
              <c:numCache>
                <c:formatCode>0%</c:formatCode>
                <c:ptCount val="11"/>
                <c:pt idx="0">
                  <c:v>5.0000000000000001E-3</c:v>
                </c:pt>
                <c:pt idx="1">
                  <c:v>0.02</c:v>
                </c:pt>
                <c:pt idx="2">
                  <c:v>0.17899999999999999</c:v>
                </c:pt>
                <c:pt idx="3">
                  <c:v>0.109</c:v>
                </c:pt>
                <c:pt idx="4">
                  <c:v>0.16400000000000001</c:v>
                </c:pt>
                <c:pt idx="5">
                  <c:v>2E-3</c:v>
                </c:pt>
                <c:pt idx="6">
                  <c:v>0.107</c:v>
                </c:pt>
                <c:pt idx="7">
                  <c:v>7.0000000000000007E-2</c:v>
                </c:pt>
                <c:pt idx="8">
                  <c:v>4.2000000000000003E-2</c:v>
                </c:pt>
                <c:pt idx="9">
                  <c:v>0.113</c:v>
                </c:pt>
                <c:pt idx="10">
                  <c:v>0.189</c:v>
                </c:pt>
              </c:numCache>
            </c:numRef>
          </c:val>
          <c:extLst>
            <c:ext xmlns:c16="http://schemas.microsoft.com/office/drawing/2014/chart" uri="{C3380CC4-5D6E-409C-BE32-E72D297353CC}">
              <c16:uniqueId val="{00000001-8503-4666-A529-FEB79B9D040F}"/>
            </c:ext>
          </c:extLst>
        </c:ser>
        <c:ser>
          <c:idx val="0"/>
          <c:order val="2"/>
          <c:tx>
            <c:strRef>
              <c:f>KL_energialähteet_2025!$AD$71</c:f>
              <c:strCache>
                <c:ptCount val="1"/>
                <c:pt idx="0">
                  <c:v>2025</c:v>
                </c:pt>
              </c:strCache>
            </c:strRef>
          </c:tx>
          <c:spPr>
            <a:solidFill>
              <a:schemeClr val="tx2"/>
            </a:solidFill>
            <a:ln>
              <a:solidFill>
                <a:schemeClr val="bg1"/>
              </a:solidFill>
            </a:ln>
            <a:effectLst/>
          </c:spPr>
          <c:invertIfNegative val="0"/>
          <c:dLbls>
            <c:dLbl>
              <c:idx val="0"/>
              <c:layout>
                <c:manualLayout>
                  <c:x val="-6.591697469368584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ptos" panose="020B0004020202020204" pitchFamily="34" charset="0"/>
                      <a:ea typeface="+mn-ea"/>
                      <a:cs typeface="+mn-cs"/>
                    </a:defRPr>
                  </a:pPr>
                  <a:endParaRPr lang="fi-FI"/>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503-4666-A529-FEB79B9D040F}"/>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ptos" panose="020B0004020202020204" pitchFamily="34" charset="0"/>
                    <a:ea typeface="+mn-ea"/>
                    <a:cs typeface="+mn-cs"/>
                  </a:defRPr>
                </a:pPr>
                <a:endParaRPr lang="fi-FI"/>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KL_energialähteet_2025!$Z$72:$Z$82</c:f>
              <c:strCache>
                <c:ptCount val="11"/>
                <c:pt idx="0">
                  <c:v>Others</c:v>
                </c:pt>
                <c:pt idx="1">
                  <c:v>Oil</c:v>
                </c:pt>
                <c:pt idx="2">
                  <c:v>Coal</c:v>
                </c:pt>
                <c:pt idx="3">
                  <c:v>Natural gas</c:v>
                </c:pt>
                <c:pt idx="4">
                  <c:v>Peat</c:v>
                </c:pt>
                <c:pt idx="5">
                  <c:v>Electric boilers</c:v>
                </c:pt>
                <c:pt idx="6">
                  <c:v>Heat recovery</c:v>
                </c:pt>
                <c:pt idx="7">
                  <c:v>Waste</c:v>
                </c:pt>
                <c:pt idx="8">
                  <c:v>Other biofuels</c:v>
                </c:pt>
                <c:pt idx="9">
                  <c:v>Industrial wood residues</c:v>
                </c:pt>
                <c:pt idx="10">
                  <c:v>Forest fuelwood</c:v>
                </c:pt>
              </c:strCache>
            </c:strRef>
          </c:cat>
          <c:val>
            <c:numRef>
              <c:f>KL_energialähteet_2025!$AD$72:$AD$82</c:f>
              <c:numCache>
                <c:formatCode>0%</c:formatCode>
                <c:ptCount val="11"/>
                <c:pt idx="0">
                  <c:v>4.0000000000000001E-3</c:v>
                </c:pt>
                <c:pt idx="1">
                  <c:v>1.2E-2</c:v>
                </c:pt>
                <c:pt idx="2">
                  <c:v>1.4999999999999999E-2</c:v>
                </c:pt>
                <c:pt idx="3">
                  <c:v>4.3999999999999997E-2</c:v>
                </c:pt>
                <c:pt idx="4">
                  <c:v>4.2999999999999997E-2</c:v>
                </c:pt>
                <c:pt idx="5">
                  <c:v>8.1000000000000003E-2</c:v>
                </c:pt>
                <c:pt idx="6">
                  <c:v>0.19700000000000001</c:v>
                </c:pt>
                <c:pt idx="7">
                  <c:v>0.114</c:v>
                </c:pt>
                <c:pt idx="8">
                  <c:v>7.9000000000000001E-2</c:v>
                </c:pt>
                <c:pt idx="9">
                  <c:v>0.13400000000000001</c:v>
                </c:pt>
                <c:pt idx="10">
                  <c:v>0.27800000000000002</c:v>
                </c:pt>
              </c:numCache>
            </c:numRef>
          </c:val>
          <c:extLst>
            <c:ext xmlns:c16="http://schemas.microsoft.com/office/drawing/2014/chart" uri="{C3380CC4-5D6E-409C-BE32-E72D297353CC}">
              <c16:uniqueId val="{00000003-8503-4666-A529-FEB79B9D040F}"/>
            </c:ext>
          </c:extLst>
        </c:ser>
        <c:dLbls>
          <c:dLblPos val="outEnd"/>
          <c:showLegendKey val="0"/>
          <c:showVal val="1"/>
          <c:showCatName val="0"/>
          <c:showSerName val="0"/>
          <c:showPercent val="0"/>
          <c:showBubbleSize val="0"/>
        </c:dLbls>
        <c:gapWidth val="50"/>
        <c:axId val="567687976"/>
        <c:axId val="567685816"/>
        <c:extLst>
          <c:ext xmlns:c15="http://schemas.microsoft.com/office/drawing/2012/chart" uri="{02D57815-91ED-43cb-92C2-25804820EDAC}">
            <c15:filteredBarSeries>
              <c15:ser>
                <c:idx val="2"/>
                <c:order val="1"/>
                <c:tx>
                  <c:strRef>
                    <c:extLst>
                      <c:ext uri="{02D57815-91ED-43cb-92C2-25804820EDAC}">
                        <c15:formulaRef>
                          <c15:sqref>KL_energialähteet_2025!$AC$71</c15:sqref>
                        </c15:formulaRef>
                      </c:ext>
                    </c:extLst>
                    <c:strCache>
                      <c:ptCount val="1"/>
                      <c:pt idx="0">
                        <c:v>2024</c:v>
                      </c:pt>
                    </c:strCache>
                  </c:strRef>
                </c:tx>
                <c:spPr>
                  <a:solidFill>
                    <a:schemeClr val="accent2"/>
                  </a:solidFill>
                  <a:ln>
                    <a:solidFill>
                      <a:schemeClr val="bg1"/>
                    </a:solid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fi-FI"/>
                      </a:p>
                    </c:txPr>
                    <c:dLblPos val="inEnd"/>
                    <c:showLegendKey val="0"/>
                    <c:showVal val="1"/>
                    <c:showCatName val="0"/>
                    <c:showSerName val="0"/>
                    <c:showPercent val="0"/>
                    <c:showBubbleSize val="0"/>
                    <c:extLst>
                      <c:ext xmlns:c16="http://schemas.microsoft.com/office/drawing/2014/chart" uri="{C3380CC4-5D6E-409C-BE32-E72D297353CC}">
                        <c16:uniqueId val="{00000004-8503-4666-A529-FEB79B9D040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fi-FI"/>
                    </a:p>
                  </c:txPr>
                  <c:dLblPos val="in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KL_energialähteet_2025!$Z$72:$Z$82</c15:sqref>
                        </c15:formulaRef>
                      </c:ext>
                    </c:extLst>
                    <c:strCache>
                      <c:ptCount val="11"/>
                      <c:pt idx="0">
                        <c:v>Others</c:v>
                      </c:pt>
                      <c:pt idx="1">
                        <c:v>Oil</c:v>
                      </c:pt>
                      <c:pt idx="2">
                        <c:v>Coal</c:v>
                      </c:pt>
                      <c:pt idx="3">
                        <c:v>Natural gas</c:v>
                      </c:pt>
                      <c:pt idx="4">
                        <c:v>Peat</c:v>
                      </c:pt>
                      <c:pt idx="5">
                        <c:v>Electric boilers</c:v>
                      </c:pt>
                      <c:pt idx="6">
                        <c:v>Heat recovery</c:v>
                      </c:pt>
                      <c:pt idx="7">
                        <c:v>Waste</c:v>
                      </c:pt>
                      <c:pt idx="8">
                        <c:v>Other biofuels</c:v>
                      </c:pt>
                      <c:pt idx="9">
                        <c:v>Industrial wood residues</c:v>
                      </c:pt>
                      <c:pt idx="10">
                        <c:v>Forest fuelwood</c:v>
                      </c:pt>
                    </c:strCache>
                  </c:strRef>
                </c:cat>
                <c:val>
                  <c:numRef>
                    <c:extLst>
                      <c:ext uri="{02D57815-91ED-43cb-92C2-25804820EDAC}">
                        <c15:formulaRef>
                          <c15:sqref>KL_energialähteet_2025!$AC$72:$AC$82</c15:sqref>
                        </c15:formulaRef>
                      </c:ext>
                    </c:extLst>
                    <c:numCache>
                      <c:formatCode>0%</c:formatCode>
                      <c:ptCount val="11"/>
                      <c:pt idx="0">
                        <c:v>5.0000000000000001E-3</c:v>
                      </c:pt>
                      <c:pt idx="1">
                        <c:v>0.03</c:v>
                      </c:pt>
                      <c:pt idx="2">
                        <c:v>4.7E-2</c:v>
                      </c:pt>
                      <c:pt idx="3">
                        <c:v>7.2999999999999995E-2</c:v>
                      </c:pt>
                      <c:pt idx="4">
                        <c:v>5.8000000000000003E-2</c:v>
                      </c:pt>
                      <c:pt idx="5">
                        <c:v>4.3999999999999997E-2</c:v>
                      </c:pt>
                      <c:pt idx="6">
                        <c:v>0.17599999999999999</c:v>
                      </c:pt>
                      <c:pt idx="7">
                        <c:v>0.10299999999999999</c:v>
                      </c:pt>
                      <c:pt idx="8">
                        <c:v>5.3999999999999999E-2</c:v>
                      </c:pt>
                      <c:pt idx="9">
                        <c:v>0.113</c:v>
                      </c:pt>
                      <c:pt idx="10">
                        <c:v>0.29599999999999999</c:v>
                      </c:pt>
                    </c:numCache>
                  </c:numRef>
                </c:val>
                <c:extLst>
                  <c:ext xmlns:c16="http://schemas.microsoft.com/office/drawing/2014/chart" uri="{C3380CC4-5D6E-409C-BE32-E72D297353CC}">
                    <c16:uniqueId val="{00000005-8503-4666-A529-FEB79B9D040F}"/>
                  </c:ext>
                </c:extLst>
              </c15:ser>
            </c15:filteredBarSeries>
          </c:ext>
        </c:extLst>
      </c:barChart>
      <c:catAx>
        <c:axId val="5676879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t" anchorCtr="0"/>
          <a:lstStyle/>
          <a:p>
            <a:pPr>
              <a:defRPr sz="1400" b="0" i="0" u="none" strike="noStrike" kern="1200" baseline="0">
                <a:solidFill>
                  <a:sysClr val="windowText" lastClr="000000"/>
                </a:solidFill>
                <a:latin typeface="Aptos" panose="020B0004020202020204" pitchFamily="34" charset="0"/>
                <a:ea typeface="+mn-ea"/>
                <a:cs typeface="+mn-cs"/>
              </a:defRPr>
            </a:pPr>
            <a:endParaRPr lang="fi-FI"/>
          </a:p>
        </c:txPr>
        <c:crossAx val="567685816"/>
        <c:crosses val="autoZero"/>
        <c:auto val="1"/>
        <c:lblAlgn val="ctr"/>
        <c:lblOffset val="100"/>
        <c:noMultiLvlLbl val="0"/>
      </c:catAx>
      <c:valAx>
        <c:axId val="56768581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ptos" panose="020B0004020202020204" pitchFamily="34" charset="0"/>
                <a:ea typeface="+mn-ea"/>
                <a:cs typeface="+mn-cs"/>
              </a:defRPr>
            </a:pPr>
            <a:endParaRPr lang="fi-FI"/>
          </a:p>
        </c:txPr>
        <c:crossAx val="567687976"/>
        <c:crosses val="autoZero"/>
        <c:crossBetween val="between"/>
      </c:valAx>
      <c:spPr>
        <a:noFill/>
        <a:ln>
          <a:noFill/>
        </a:ln>
        <a:effectLst/>
      </c:spPr>
    </c:plotArea>
    <c:legend>
      <c:legendPos val="b"/>
      <c:layout>
        <c:manualLayout>
          <c:xMode val="edge"/>
          <c:yMode val="edge"/>
          <c:x val="0.86416012263801412"/>
          <c:y val="0.17262321883695964"/>
          <c:w val="0.11242606417796082"/>
          <c:h val="0.11693802748116457"/>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ptos" panose="020B0004020202020204" pitchFamily="34" charset="0"/>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fi-FI"/>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2"/>
          <c:order val="0"/>
          <c:tx>
            <c:strRef>
              <c:f>'Energialähteet%_jäte'!$C$5</c:f>
              <c:strCache>
                <c:ptCount val="1"/>
                <c:pt idx="0">
                  <c:v>hiili</c:v>
                </c:pt>
              </c:strCache>
            </c:strRef>
          </c:tx>
          <c:spPr>
            <a:solidFill>
              <a:schemeClr val="bg1">
                <a:lumMod val="75000"/>
              </a:schemeClr>
            </a:solidFill>
            <a:ln>
              <a:solidFill>
                <a:schemeClr val="bg1"/>
              </a:solidFill>
            </a:ln>
            <a:effectLst/>
          </c:spPr>
          <c:cat>
            <c:numRef>
              <c:f>'Energialähteet%_jäte'!$A$22:$A$57</c:f>
              <c:numCache>
                <c:formatCode>General</c:formatCode>
                <c:ptCount val="36"/>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pt idx="35">
                  <c:v>2025</c:v>
                </c:pt>
              </c:numCache>
              <c:extLst/>
            </c:numRef>
          </c:cat>
          <c:val>
            <c:numRef>
              <c:f>'Energialähteet%_jäte'!$C$22:$C$57</c:f>
              <c:numCache>
                <c:formatCode>0.0\ %</c:formatCode>
                <c:ptCount val="36"/>
                <c:pt idx="0">
                  <c:v>0.43600000000000005</c:v>
                </c:pt>
                <c:pt idx="1">
                  <c:v>0.45100000000000007</c:v>
                </c:pt>
                <c:pt idx="2">
                  <c:v>0.41</c:v>
                </c:pt>
                <c:pt idx="3">
                  <c:v>0.41200000000000003</c:v>
                </c:pt>
                <c:pt idx="4">
                  <c:v>0.40200000000000002</c:v>
                </c:pt>
                <c:pt idx="5">
                  <c:v>0.375</c:v>
                </c:pt>
                <c:pt idx="6">
                  <c:v>0.37630000000000002</c:v>
                </c:pt>
                <c:pt idx="7">
                  <c:v>0.36109999999999998</c:v>
                </c:pt>
                <c:pt idx="8">
                  <c:v>0.29459999999999997</c:v>
                </c:pt>
                <c:pt idx="9">
                  <c:v>0.2782</c:v>
                </c:pt>
                <c:pt idx="10">
                  <c:v>0.26440080437734348</c:v>
                </c:pt>
                <c:pt idx="11">
                  <c:v>0.27427085442116583</c:v>
                </c:pt>
                <c:pt idx="12">
                  <c:v>0.26223367953172005</c:v>
                </c:pt>
                <c:pt idx="13">
                  <c:v>0.26059183104079109</c:v>
                </c:pt>
                <c:pt idx="14">
                  <c:v>0.25055368896783659</c:v>
                </c:pt>
                <c:pt idx="15">
                  <c:v>0.23599723836692238</c:v>
                </c:pt>
                <c:pt idx="16">
                  <c:v>0.25409263899218237</c:v>
                </c:pt>
                <c:pt idx="17">
                  <c:v>0.23994714821714053</c:v>
                </c:pt>
                <c:pt idx="18">
                  <c:v>0.21753633230878905</c:v>
                </c:pt>
                <c:pt idx="19">
                  <c:v>0.22212720101344915</c:v>
                </c:pt>
                <c:pt idx="20">
                  <c:v>0.20476906418638249</c:v>
                </c:pt>
                <c:pt idx="21">
                  <c:v>0.22702136640176715</c:v>
                </c:pt>
                <c:pt idx="22">
                  <c:v>0.2233224709386008</c:v>
                </c:pt>
                <c:pt idx="23">
                  <c:v>0.24115404805963284</c:v>
                </c:pt>
                <c:pt idx="24">
                  <c:v>0.22423575500001328</c:v>
                </c:pt>
                <c:pt idx="25">
                  <c:v>0.19569022689278859</c:v>
                </c:pt>
                <c:pt idx="26">
                  <c:v>0.22913798977304509</c:v>
                </c:pt>
                <c:pt idx="27">
                  <c:v>0.22891851972397068</c:v>
                </c:pt>
                <c:pt idx="28">
                  <c:v>0.19440222439228816</c:v>
                </c:pt>
                <c:pt idx="29">
                  <c:v>0.17641324334937211</c:v>
                </c:pt>
                <c:pt idx="30">
                  <c:v>0.11486118239672327</c:v>
                </c:pt>
                <c:pt idx="31">
                  <c:v>0.11481447544482958</c:v>
                </c:pt>
                <c:pt idx="32">
                  <c:v>0.15235359883741345</c:v>
                </c:pt>
                <c:pt idx="33">
                  <c:v>8.0048935371167987E-2</c:v>
                </c:pt>
                <c:pt idx="34">
                  <c:v>4.6679951782712711E-2</c:v>
                </c:pt>
                <c:pt idx="35" formatCode="0.00%">
                  <c:v>1.4125254552097188E-2</c:v>
                </c:pt>
              </c:numCache>
              <c:extLst/>
            </c:numRef>
          </c:val>
          <c:extLst>
            <c:ext xmlns:c16="http://schemas.microsoft.com/office/drawing/2014/chart" uri="{C3380CC4-5D6E-409C-BE32-E72D297353CC}">
              <c16:uniqueId val="{00000000-5B32-4FEE-9033-5E3499D88ACD}"/>
            </c:ext>
          </c:extLst>
        </c:ser>
        <c:ser>
          <c:idx val="1"/>
          <c:order val="1"/>
          <c:tx>
            <c:strRef>
              <c:f>'Energialähteet%_jäte'!$B$5</c:f>
              <c:strCache>
                <c:ptCount val="1"/>
                <c:pt idx="0">
                  <c:v>öljy</c:v>
                </c:pt>
              </c:strCache>
            </c:strRef>
          </c:tx>
          <c:spPr>
            <a:solidFill>
              <a:schemeClr val="tx1">
                <a:lumMod val="50000"/>
                <a:lumOff val="50000"/>
              </a:schemeClr>
            </a:solidFill>
            <a:ln>
              <a:solidFill>
                <a:schemeClr val="bg1"/>
              </a:solidFill>
            </a:ln>
            <a:effectLst/>
          </c:spPr>
          <c:cat>
            <c:numRef>
              <c:f>'Energialähteet%_jäte'!$A$22:$A$57</c:f>
              <c:numCache>
                <c:formatCode>General</c:formatCode>
                <c:ptCount val="36"/>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pt idx="35">
                  <c:v>2025</c:v>
                </c:pt>
              </c:numCache>
              <c:extLst/>
            </c:numRef>
          </c:cat>
          <c:val>
            <c:numRef>
              <c:f>'Energialähteet%_jäte'!$B$22:$B$57</c:f>
              <c:numCache>
                <c:formatCode>0.0\ %</c:formatCode>
                <c:ptCount val="36"/>
                <c:pt idx="0">
                  <c:v>0.11</c:v>
                </c:pt>
                <c:pt idx="1">
                  <c:v>0.10400000000000001</c:v>
                </c:pt>
                <c:pt idx="2">
                  <c:v>0.10199999999999999</c:v>
                </c:pt>
                <c:pt idx="3">
                  <c:v>9.4E-2</c:v>
                </c:pt>
                <c:pt idx="4">
                  <c:v>0.1</c:v>
                </c:pt>
                <c:pt idx="5">
                  <c:v>8.6999999999999994E-2</c:v>
                </c:pt>
                <c:pt idx="6">
                  <c:v>8.2400000000000001E-2</c:v>
                </c:pt>
                <c:pt idx="7">
                  <c:v>6.0199999999999997E-2</c:v>
                </c:pt>
                <c:pt idx="8">
                  <c:v>7.0900000000000005E-2</c:v>
                </c:pt>
                <c:pt idx="9">
                  <c:v>7.85E-2</c:v>
                </c:pt>
                <c:pt idx="10">
                  <c:v>8.4100444381102299E-2</c:v>
                </c:pt>
                <c:pt idx="11">
                  <c:v>9.141291655628643E-2</c:v>
                </c:pt>
                <c:pt idx="12">
                  <c:v>8.3644023605498524E-2</c:v>
                </c:pt>
                <c:pt idx="13">
                  <c:v>8.0872220066667749E-2</c:v>
                </c:pt>
                <c:pt idx="14">
                  <c:v>6.4109623871972082E-2</c:v>
                </c:pt>
                <c:pt idx="15">
                  <c:v>5.7347610346760218E-2</c:v>
                </c:pt>
                <c:pt idx="16">
                  <c:v>6.3640519823831274E-2</c:v>
                </c:pt>
                <c:pt idx="17">
                  <c:v>6.5904158205790264E-2</c:v>
                </c:pt>
                <c:pt idx="18">
                  <c:v>4.874517866634949E-2</c:v>
                </c:pt>
                <c:pt idx="19">
                  <c:v>7.2848323865800146E-2</c:v>
                </c:pt>
                <c:pt idx="20">
                  <c:v>7.1663113564089984E-2</c:v>
                </c:pt>
                <c:pt idx="21">
                  <c:v>4.6647173839300032E-2</c:v>
                </c:pt>
                <c:pt idx="22">
                  <c:v>5.0258783246717405E-2</c:v>
                </c:pt>
                <c:pt idx="23">
                  <c:v>2.9499950112475162E-2</c:v>
                </c:pt>
                <c:pt idx="24">
                  <c:v>2.813987186714435E-2</c:v>
                </c:pt>
                <c:pt idx="25">
                  <c:v>2.9404192621838063E-2</c:v>
                </c:pt>
                <c:pt idx="26">
                  <c:v>3.064191277253879E-2</c:v>
                </c:pt>
                <c:pt idx="27">
                  <c:v>2.1658228956033945E-2</c:v>
                </c:pt>
                <c:pt idx="28">
                  <c:v>2.2121827625443617E-2</c:v>
                </c:pt>
                <c:pt idx="29">
                  <c:v>1.9300571504350474E-2</c:v>
                </c:pt>
                <c:pt idx="30">
                  <c:v>1.2497829605267106E-2</c:v>
                </c:pt>
                <c:pt idx="31">
                  <c:v>2.9795587399925466E-2</c:v>
                </c:pt>
                <c:pt idx="32">
                  <c:v>5.6687956030201186E-2</c:v>
                </c:pt>
                <c:pt idx="33">
                  <c:v>2.7202394526551363E-2</c:v>
                </c:pt>
                <c:pt idx="34">
                  <c:v>3.046222045835905E-2</c:v>
                </c:pt>
                <c:pt idx="35" formatCode="0.00%">
                  <c:v>1.1602281660679835E-2</c:v>
                </c:pt>
              </c:numCache>
              <c:extLst/>
            </c:numRef>
          </c:val>
          <c:extLst>
            <c:ext xmlns:c16="http://schemas.microsoft.com/office/drawing/2014/chart" uri="{C3380CC4-5D6E-409C-BE32-E72D297353CC}">
              <c16:uniqueId val="{00000001-5B32-4FEE-9033-5E3499D88ACD}"/>
            </c:ext>
          </c:extLst>
        </c:ser>
        <c:ser>
          <c:idx val="3"/>
          <c:order val="2"/>
          <c:tx>
            <c:strRef>
              <c:f>'Energialähteet%_jäte'!$D$5</c:f>
              <c:strCache>
                <c:ptCount val="1"/>
                <c:pt idx="0">
                  <c:v>maakaasu</c:v>
                </c:pt>
              </c:strCache>
            </c:strRef>
          </c:tx>
          <c:spPr>
            <a:solidFill>
              <a:schemeClr val="accent4"/>
            </a:solidFill>
            <a:ln>
              <a:solidFill>
                <a:schemeClr val="bg1"/>
              </a:solidFill>
            </a:ln>
            <a:effectLst/>
          </c:spPr>
          <c:cat>
            <c:numRef>
              <c:f>'Energialähteet%_jäte'!$A$22:$A$57</c:f>
              <c:numCache>
                <c:formatCode>General</c:formatCode>
                <c:ptCount val="36"/>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pt idx="35">
                  <c:v>2025</c:v>
                </c:pt>
              </c:numCache>
              <c:extLst/>
            </c:numRef>
          </c:cat>
          <c:val>
            <c:numRef>
              <c:f>'Energialähteet%_jäte'!$D$22:$D$57</c:f>
              <c:numCache>
                <c:formatCode>0.0\ %</c:formatCode>
                <c:ptCount val="36"/>
                <c:pt idx="0">
                  <c:v>0.21099999999999997</c:v>
                </c:pt>
                <c:pt idx="1">
                  <c:v>0.20299999999999996</c:v>
                </c:pt>
                <c:pt idx="2">
                  <c:v>0.24</c:v>
                </c:pt>
                <c:pt idx="3">
                  <c:v>0.252</c:v>
                </c:pt>
                <c:pt idx="4">
                  <c:v>0.248</c:v>
                </c:pt>
                <c:pt idx="5">
                  <c:v>0.26299999999999996</c:v>
                </c:pt>
                <c:pt idx="6">
                  <c:v>0.25940000000000002</c:v>
                </c:pt>
                <c:pt idx="7">
                  <c:v>0.2898</c:v>
                </c:pt>
                <c:pt idx="8">
                  <c:v>0.34239999999999998</c:v>
                </c:pt>
                <c:pt idx="9">
                  <c:v>0.35649999999999998</c:v>
                </c:pt>
                <c:pt idx="10">
                  <c:v>0.34488584219441615</c:v>
                </c:pt>
                <c:pt idx="11">
                  <c:v>0.31005370092612039</c:v>
                </c:pt>
                <c:pt idx="12">
                  <c:v>0.31766941781824992</c:v>
                </c:pt>
                <c:pt idx="13">
                  <c:v>0.30737565307073739</c:v>
                </c:pt>
                <c:pt idx="14">
                  <c:v>0.32993216466691783</c:v>
                </c:pt>
                <c:pt idx="15">
                  <c:v>0.33756330185212702</c:v>
                </c:pt>
                <c:pt idx="16">
                  <c:v>0.29743459342582679</c:v>
                </c:pt>
                <c:pt idx="17">
                  <c:v>0.29432140220582664</c:v>
                </c:pt>
                <c:pt idx="18">
                  <c:v>0.31545070670249054</c:v>
                </c:pt>
                <c:pt idx="19">
                  <c:v>0.28982256315894406</c:v>
                </c:pt>
                <c:pt idx="20">
                  <c:v>0.30220783707209753</c:v>
                </c:pt>
                <c:pt idx="21">
                  <c:v>0.24182417345861767</c:v>
                </c:pt>
                <c:pt idx="22">
                  <c:v>0.24771891917703087</c:v>
                </c:pt>
                <c:pt idx="23">
                  <c:v>0.22522069025419447</c:v>
                </c:pt>
                <c:pt idx="24">
                  <c:v>0.19554329630883938</c:v>
                </c:pt>
                <c:pt idx="25">
                  <c:v>0.16806597864511913</c:v>
                </c:pt>
                <c:pt idx="26">
                  <c:v>0.12540554714662752</c:v>
                </c:pt>
                <c:pt idx="27">
                  <c:v>9.9782070214724738E-2</c:v>
                </c:pt>
                <c:pt idx="28">
                  <c:v>0.12643355843502393</c:v>
                </c:pt>
                <c:pt idx="29">
                  <c:v>0.10732255242389084</c:v>
                </c:pt>
                <c:pt idx="30">
                  <c:v>0.11397261235453215</c:v>
                </c:pt>
                <c:pt idx="31">
                  <c:v>0.10004224260773817</c:v>
                </c:pt>
                <c:pt idx="32">
                  <c:v>3.1217499322922129E-2</c:v>
                </c:pt>
                <c:pt idx="33">
                  <c:v>6.2805474164469396E-2</c:v>
                </c:pt>
                <c:pt idx="34">
                  <c:v>7.3378909638677936E-2</c:v>
                </c:pt>
                <c:pt idx="35" formatCode="0.00%">
                  <c:v>4.3522117684052758E-2</c:v>
                </c:pt>
              </c:numCache>
              <c:extLst/>
            </c:numRef>
          </c:val>
          <c:extLst>
            <c:ext xmlns:c16="http://schemas.microsoft.com/office/drawing/2014/chart" uri="{C3380CC4-5D6E-409C-BE32-E72D297353CC}">
              <c16:uniqueId val="{00000002-5B32-4FEE-9033-5E3499D88ACD}"/>
            </c:ext>
          </c:extLst>
        </c:ser>
        <c:ser>
          <c:idx val="4"/>
          <c:order val="3"/>
          <c:tx>
            <c:strRef>
              <c:f>'Energialähteet%_jäte'!$E$5</c:f>
              <c:strCache>
                <c:ptCount val="1"/>
                <c:pt idx="0">
                  <c:v>turve</c:v>
                </c:pt>
              </c:strCache>
            </c:strRef>
          </c:tx>
          <c:spPr>
            <a:solidFill>
              <a:schemeClr val="accent6"/>
            </a:solidFill>
            <a:ln>
              <a:solidFill>
                <a:schemeClr val="bg1"/>
              </a:solidFill>
            </a:ln>
            <a:effectLst/>
          </c:spPr>
          <c:cat>
            <c:numRef>
              <c:f>'Energialähteet%_jäte'!$A$22:$A$57</c:f>
              <c:numCache>
                <c:formatCode>General</c:formatCode>
                <c:ptCount val="36"/>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pt idx="35">
                  <c:v>2025</c:v>
                </c:pt>
              </c:numCache>
              <c:extLst/>
            </c:numRef>
          </c:cat>
          <c:val>
            <c:numRef>
              <c:f>'Energialähteet%_jäte'!$E$22:$E$57</c:f>
              <c:numCache>
                <c:formatCode>0.0\ %</c:formatCode>
                <c:ptCount val="36"/>
                <c:pt idx="0">
                  <c:v>0.19899999999999995</c:v>
                </c:pt>
                <c:pt idx="1">
                  <c:v>0.19900000000000007</c:v>
                </c:pt>
                <c:pt idx="2">
                  <c:v>0.20499999999999999</c:v>
                </c:pt>
                <c:pt idx="3">
                  <c:v>0.19500000000000001</c:v>
                </c:pt>
                <c:pt idx="4">
                  <c:v>0.19500000000000001</c:v>
                </c:pt>
                <c:pt idx="5">
                  <c:v>0.217</c:v>
                </c:pt>
                <c:pt idx="6">
                  <c:v>0.214</c:v>
                </c:pt>
                <c:pt idx="7">
                  <c:v>0.2117</c:v>
                </c:pt>
                <c:pt idx="8">
                  <c:v>0.20050000000000001</c:v>
                </c:pt>
                <c:pt idx="9">
                  <c:v>0.1875</c:v>
                </c:pt>
                <c:pt idx="10">
                  <c:v>0.18992087068012578</c:v>
                </c:pt>
                <c:pt idx="11">
                  <c:v>0.20717384236362293</c:v>
                </c:pt>
                <c:pt idx="12">
                  <c:v>0.20479586603561234</c:v>
                </c:pt>
                <c:pt idx="13">
                  <c:v>0.21523045881292754</c:v>
                </c:pt>
                <c:pt idx="14">
                  <c:v>0.20150853379007114</c:v>
                </c:pt>
                <c:pt idx="15">
                  <c:v>0.17684324896447948</c:v>
                </c:pt>
                <c:pt idx="16">
                  <c:v>0.20067130734592598</c:v>
                </c:pt>
                <c:pt idx="17">
                  <c:v>0.21882026316015857</c:v>
                </c:pt>
                <c:pt idx="18">
                  <c:v>0.19640577932404144</c:v>
                </c:pt>
                <c:pt idx="19">
                  <c:v>0.17208377522391255</c:v>
                </c:pt>
                <c:pt idx="20">
                  <c:v>0.19223668225483354</c:v>
                </c:pt>
                <c:pt idx="21">
                  <c:v>0.19408249843238751</c:v>
                </c:pt>
                <c:pt idx="22">
                  <c:v>0.16162902322592157</c:v>
                </c:pt>
                <c:pt idx="23">
                  <c:v>0.13868927320769997</c:v>
                </c:pt>
                <c:pt idx="24">
                  <c:v>0.14576112461172713</c:v>
                </c:pt>
                <c:pt idx="25">
                  <c:v>0.16219172168746174</c:v>
                </c:pt>
                <c:pt idx="26">
                  <c:v>0.14744430814360446</c:v>
                </c:pt>
                <c:pt idx="27">
                  <c:v>0.14537529235898702</c:v>
                </c:pt>
                <c:pt idx="28">
                  <c:v>0.15534052664231135</c:v>
                </c:pt>
                <c:pt idx="29">
                  <c:v>0.15334277722379427</c:v>
                </c:pt>
                <c:pt idx="30">
                  <c:v>0.14104054095232152</c:v>
                </c:pt>
                <c:pt idx="31">
                  <c:v>0.10581351810186097</c:v>
                </c:pt>
                <c:pt idx="32">
                  <c:v>0.10134949421379638</c:v>
                </c:pt>
                <c:pt idx="33">
                  <c:v>8.3527405127061791E-2</c:v>
                </c:pt>
                <c:pt idx="34">
                  <c:v>5.8496784618209091E-2</c:v>
                </c:pt>
                <c:pt idx="35" formatCode="0.00%">
                  <c:v>4.2914002201040476E-2</c:v>
                </c:pt>
              </c:numCache>
              <c:extLst/>
            </c:numRef>
          </c:val>
          <c:extLst>
            <c:ext xmlns:c16="http://schemas.microsoft.com/office/drawing/2014/chart" uri="{C3380CC4-5D6E-409C-BE32-E72D297353CC}">
              <c16:uniqueId val="{00000003-5B32-4FEE-9033-5E3499D88ACD}"/>
            </c:ext>
          </c:extLst>
        </c:ser>
        <c:ser>
          <c:idx val="5"/>
          <c:order val="4"/>
          <c:tx>
            <c:strRef>
              <c:f>'Energialähteet%_jäte'!$F$5</c:f>
              <c:strCache>
                <c:ptCount val="1"/>
                <c:pt idx="0">
                  <c:v>puu, muu bio</c:v>
                </c:pt>
              </c:strCache>
            </c:strRef>
          </c:tx>
          <c:spPr>
            <a:solidFill>
              <a:schemeClr val="accent3"/>
            </a:solidFill>
            <a:ln>
              <a:solidFill>
                <a:schemeClr val="bg1"/>
              </a:solidFill>
            </a:ln>
            <a:effectLst/>
          </c:spPr>
          <c:cat>
            <c:numRef>
              <c:f>'Energialähteet%_jäte'!$A$22:$A$57</c:f>
              <c:numCache>
                <c:formatCode>General</c:formatCode>
                <c:ptCount val="36"/>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pt idx="35">
                  <c:v>2025</c:v>
                </c:pt>
              </c:numCache>
              <c:extLst/>
            </c:numRef>
          </c:cat>
          <c:val>
            <c:numRef>
              <c:f>'Energialähteet%_jäte'!$F$22:$F$57</c:f>
              <c:numCache>
                <c:formatCode>0.0\ %</c:formatCode>
                <c:ptCount val="36"/>
                <c:pt idx="0">
                  <c:v>2.2144935180530262E-2</c:v>
                </c:pt>
                <c:pt idx="1">
                  <c:v>2.1559803562190141E-2</c:v>
                </c:pt>
                <c:pt idx="2">
                  <c:v>2.3415897222866435E-2</c:v>
                </c:pt>
                <c:pt idx="3">
                  <c:v>3.1934055943545973E-2</c:v>
                </c:pt>
                <c:pt idx="4">
                  <c:v>4.2985531987336054E-2</c:v>
                </c:pt>
                <c:pt idx="5">
                  <c:v>4.6541036044338575E-2</c:v>
                </c:pt>
                <c:pt idx="6">
                  <c:v>5.5146809520580459E-2</c:v>
                </c:pt>
                <c:pt idx="7">
                  <c:v>6.28941318503487E-2</c:v>
                </c:pt>
                <c:pt idx="8">
                  <c:v>6.6388221654142057E-2</c:v>
                </c:pt>
                <c:pt idx="9">
                  <c:v>7.4999999999999997E-2</c:v>
                </c:pt>
                <c:pt idx="10">
                  <c:v>9.801975471144557E-2</c:v>
                </c:pt>
                <c:pt idx="11">
                  <c:v>9.2722454254792488E-2</c:v>
                </c:pt>
                <c:pt idx="12">
                  <c:v>0.10453342880904605</c:v>
                </c:pt>
                <c:pt idx="13">
                  <c:v>0.10546037598090521</c:v>
                </c:pt>
                <c:pt idx="14">
                  <c:v>0.12634936130149788</c:v>
                </c:pt>
                <c:pt idx="15">
                  <c:v>0.15642099389220193</c:v>
                </c:pt>
                <c:pt idx="16">
                  <c:v>0.14392262898218616</c:v>
                </c:pt>
                <c:pt idx="17">
                  <c:v>0.13974960490939323</c:v>
                </c:pt>
                <c:pt idx="18">
                  <c:v>0.16322034846159073</c:v>
                </c:pt>
                <c:pt idx="19">
                  <c:v>0.18020072617139818</c:v>
                </c:pt>
                <c:pt idx="20">
                  <c:v>0.18143255750873979</c:v>
                </c:pt>
                <c:pt idx="21">
                  <c:v>0.22822995485279707</c:v>
                </c:pt>
                <c:pt idx="22">
                  <c:v>0.24683691409891062</c:v>
                </c:pt>
                <c:pt idx="23">
                  <c:v>0.28141269378463873</c:v>
                </c:pt>
                <c:pt idx="24">
                  <c:v>0.30561739767602214</c:v>
                </c:pt>
                <c:pt idx="25">
                  <c:v>0.32066941798207071</c:v>
                </c:pt>
                <c:pt idx="26">
                  <c:v>0.31155060618597941</c:v>
                </c:pt>
                <c:pt idx="27">
                  <c:v>0.32858379751300837</c:v>
                </c:pt>
                <c:pt idx="28">
                  <c:v>0.3284378399085891</c:v>
                </c:pt>
                <c:pt idx="29">
                  <c:v>0.34927445219943243</c:v>
                </c:pt>
                <c:pt idx="30">
                  <c:v>0.38550996940559717</c:v>
                </c:pt>
                <c:pt idx="31" formatCode="0%">
                  <c:v>0.42787077382529648</c:v>
                </c:pt>
                <c:pt idx="32">
                  <c:v>0.43595702003180775</c:v>
                </c:pt>
                <c:pt idx="33">
                  <c:v>0.46138831517758538</c:v>
                </c:pt>
                <c:pt idx="34">
                  <c:v>0.46298077861003517</c:v>
                </c:pt>
                <c:pt idx="35" formatCode="0.00%">
                  <c:v>0.49179903377308515</c:v>
                </c:pt>
              </c:numCache>
              <c:extLst/>
            </c:numRef>
          </c:val>
          <c:extLst>
            <c:ext xmlns:c16="http://schemas.microsoft.com/office/drawing/2014/chart" uri="{C3380CC4-5D6E-409C-BE32-E72D297353CC}">
              <c16:uniqueId val="{00000004-5B32-4FEE-9033-5E3499D88ACD}"/>
            </c:ext>
          </c:extLst>
        </c:ser>
        <c:ser>
          <c:idx val="7"/>
          <c:order val="5"/>
          <c:tx>
            <c:strRef>
              <c:f>'Energialähteet%_jäte'!$H$5</c:f>
              <c:strCache>
                <c:ptCount val="1"/>
                <c:pt idx="0">
                  <c:v>Jäte</c:v>
                </c:pt>
              </c:strCache>
            </c:strRef>
          </c:tx>
          <c:spPr>
            <a:solidFill>
              <a:schemeClr val="tx2"/>
            </a:solidFill>
            <a:ln>
              <a:solidFill>
                <a:schemeClr val="bg1"/>
              </a:solidFill>
            </a:ln>
            <a:effectLst/>
          </c:spPr>
          <c:cat>
            <c:numRef>
              <c:f>'Energialähteet%_jäte'!$A$22:$A$57</c:f>
              <c:numCache>
                <c:formatCode>General</c:formatCode>
                <c:ptCount val="36"/>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pt idx="35">
                  <c:v>2025</c:v>
                </c:pt>
              </c:numCache>
              <c:extLst/>
            </c:numRef>
          </c:cat>
          <c:val>
            <c:numRef>
              <c:f>'Energialähteet%_jäte'!$H$22:$H$57</c:f>
              <c:numCache>
                <c:formatCode>General</c:formatCode>
                <c:ptCount val="36"/>
                <c:pt idx="20" formatCode="0.0\ %">
                  <c:v>1.636686055272751E-2</c:v>
                </c:pt>
                <c:pt idx="21" formatCode="0.0\ %">
                  <c:v>1.8048675737519497E-2</c:v>
                </c:pt>
                <c:pt idx="22" formatCode="0.0\ %">
                  <c:v>1.9488598174789755E-2</c:v>
                </c:pt>
                <c:pt idx="23" formatCode="0.0\ %">
                  <c:v>3.5124616990584778E-2</c:v>
                </c:pt>
                <c:pt idx="24" formatCode="0.0\ %">
                  <c:v>5.181902936272037E-2</c:v>
                </c:pt>
                <c:pt idx="25" formatCode="0.0\ %">
                  <c:v>5.7848740881987444E-2</c:v>
                </c:pt>
                <c:pt idx="26" formatCode="0.0\ %">
                  <c:v>6.5875026955688587E-2</c:v>
                </c:pt>
                <c:pt idx="27" formatCode="0.0\ %">
                  <c:v>7.5626396803478185E-2</c:v>
                </c:pt>
                <c:pt idx="28" formatCode="0.0\ %">
                  <c:v>7.2863252989872951E-2</c:v>
                </c:pt>
                <c:pt idx="29" formatCode="0.0\ %">
                  <c:v>8.0137619987319039E-2</c:v>
                </c:pt>
                <c:pt idx="30" formatCode="0.0\ %">
                  <c:v>9.1704234838003787E-2</c:v>
                </c:pt>
                <c:pt idx="31" formatCode="0%">
                  <c:v>7.8058726132822623E-2</c:v>
                </c:pt>
                <c:pt idx="32" formatCode="0.0\ %">
                  <c:v>8.4734534737586922E-2</c:v>
                </c:pt>
                <c:pt idx="33" formatCode="0.0\ %">
                  <c:v>9.1183055299277407E-2</c:v>
                </c:pt>
                <c:pt idx="34" formatCode="0.0\ %">
                  <c:v>0.10297728043693492</c:v>
                </c:pt>
                <c:pt idx="35" formatCode="0.00%">
                  <c:v>0.11352242172392674</c:v>
                </c:pt>
              </c:numCache>
              <c:extLst/>
            </c:numRef>
          </c:val>
          <c:extLst>
            <c:ext xmlns:c16="http://schemas.microsoft.com/office/drawing/2014/chart" uri="{C3380CC4-5D6E-409C-BE32-E72D297353CC}">
              <c16:uniqueId val="{00000005-5B32-4FEE-9033-5E3499D88ACD}"/>
            </c:ext>
          </c:extLst>
        </c:ser>
        <c:ser>
          <c:idx val="6"/>
          <c:order val="6"/>
          <c:tx>
            <c:strRef>
              <c:f>'Energialähteet%_jäte'!$G$5</c:f>
              <c:strCache>
                <c:ptCount val="1"/>
                <c:pt idx="0">
                  <c:v>Lämmön talteenotto</c:v>
                </c:pt>
              </c:strCache>
            </c:strRef>
          </c:tx>
          <c:spPr>
            <a:solidFill>
              <a:schemeClr val="accent2"/>
            </a:solidFill>
            <a:ln>
              <a:solidFill>
                <a:schemeClr val="bg1"/>
              </a:solidFill>
            </a:ln>
            <a:effectLst/>
          </c:spPr>
          <c:cat>
            <c:numRef>
              <c:f>'Energialähteet%_jäte'!$A$22:$A$57</c:f>
              <c:numCache>
                <c:formatCode>General</c:formatCode>
                <c:ptCount val="36"/>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pt idx="35">
                  <c:v>2025</c:v>
                </c:pt>
              </c:numCache>
              <c:extLst/>
            </c:numRef>
          </c:cat>
          <c:val>
            <c:numRef>
              <c:f>'Energialähteet%_jäte'!$G$22:$G$57</c:f>
              <c:numCache>
                <c:formatCode>General</c:formatCode>
                <c:ptCount val="36"/>
                <c:pt idx="10" formatCode="0.0\ %">
                  <c:v>3.717107832177477E-3</c:v>
                </c:pt>
                <c:pt idx="11" formatCode="0.0\ %">
                  <c:v>9.1127751831781567E-3</c:v>
                </c:pt>
                <c:pt idx="12" formatCode="0.0\ %">
                  <c:v>1.0219795297384787E-2</c:v>
                </c:pt>
                <c:pt idx="13" formatCode="0.0\ %">
                  <c:v>1.6319448705684178E-2</c:v>
                </c:pt>
                <c:pt idx="14" formatCode="0.0\ %">
                  <c:v>1.5942104691630904E-2</c:v>
                </c:pt>
                <c:pt idx="15" formatCode="0.0\ %">
                  <c:v>2.0249989913693131E-2</c:v>
                </c:pt>
                <c:pt idx="16" formatCode="0.0\ %">
                  <c:v>2.2541895873457771E-2</c:v>
                </c:pt>
                <c:pt idx="17" formatCode="0.0\ %">
                  <c:v>2.3852221667891145E-2</c:v>
                </c:pt>
                <c:pt idx="18" formatCode="0.0\ %">
                  <c:v>3.1236029049507015E-2</c:v>
                </c:pt>
                <c:pt idx="19" formatCode="0.0\ %">
                  <c:v>3.3994943527232271E-2</c:v>
                </c:pt>
                <c:pt idx="20" formatCode="0.0\ %">
                  <c:v>2.2029886861377218E-2</c:v>
                </c:pt>
                <c:pt idx="21" formatCode="0.0\ %">
                  <c:v>3.4479842597775229E-2</c:v>
                </c:pt>
                <c:pt idx="22" formatCode="0.0\ %">
                  <c:v>3.586126815220049E-2</c:v>
                </c:pt>
                <c:pt idx="23" formatCode="0.0\ %">
                  <c:v>3.7930676317364402E-2</c:v>
                </c:pt>
                <c:pt idx="24" formatCode="0.0\ %">
                  <c:v>4.3305833697679347E-2</c:v>
                </c:pt>
                <c:pt idx="25" formatCode="0.0\ %">
                  <c:v>5.4942325350677099E-2</c:v>
                </c:pt>
                <c:pt idx="26" formatCode="0.0\ %">
                  <c:v>8.3123880815029499E-2</c:v>
                </c:pt>
                <c:pt idx="27" formatCode="0.0\ %">
                  <c:v>9.4680703228907065E-2</c:v>
                </c:pt>
                <c:pt idx="28" formatCode="0.0\ %">
                  <c:v>9.4360796697229299E-2</c:v>
                </c:pt>
                <c:pt idx="29" formatCode="0.0\ %">
                  <c:v>0.10799788484948825</c:v>
                </c:pt>
                <c:pt idx="30" formatCode="0.0\ %">
                  <c:v>0.13680507286193733</c:v>
                </c:pt>
                <c:pt idx="31" formatCode="0%">
                  <c:v>0.14100370798697504</c:v>
                </c:pt>
                <c:pt idx="32" formatCode="0.0\ %">
                  <c:v>0.13510442328340819</c:v>
                </c:pt>
                <c:pt idx="33" formatCode="0.0\ %">
                  <c:v>0.1915734170488555</c:v>
                </c:pt>
                <c:pt idx="34" formatCode="0.0\ %">
                  <c:v>0.21957147485471445</c:v>
                </c:pt>
                <c:pt idx="35" formatCode="0.00%">
                  <c:v>0.27821259524435882</c:v>
                </c:pt>
              </c:numCache>
              <c:extLst/>
            </c:numRef>
          </c:val>
          <c:extLst>
            <c:ext xmlns:c16="http://schemas.microsoft.com/office/drawing/2014/chart" uri="{C3380CC4-5D6E-409C-BE32-E72D297353CC}">
              <c16:uniqueId val="{00000006-5B32-4FEE-9033-5E3499D88ACD}"/>
            </c:ext>
          </c:extLst>
        </c:ser>
        <c:ser>
          <c:idx val="8"/>
          <c:order val="7"/>
          <c:tx>
            <c:strRef>
              <c:f>'Energialähteet%_jäte'!$I$5</c:f>
              <c:strCache>
                <c:ptCount val="1"/>
                <c:pt idx="0">
                  <c:v>muu</c:v>
                </c:pt>
              </c:strCache>
            </c:strRef>
          </c:tx>
          <c:spPr>
            <a:solidFill>
              <a:schemeClr val="accent6">
                <a:lumMod val="75000"/>
              </a:schemeClr>
            </a:solidFill>
            <a:ln>
              <a:solidFill>
                <a:schemeClr val="bg1"/>
              </a:solidFill>
            </a:ln>
            <a:effectLst/>
          </c:spPr>
          <c:cat>
            <c:numRef>
              <c:f>'Energialähteet%_jäte'!$A$22:$A$57</c:f>
              <c:numCache>
                <c:formatCode>General</c:formatCode>
                <c:ptCount val="36"/>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pt idx="35">
                  <c:v>2025</c:v>
                </c:pt>
              </c:numCache>
              <c:extLst/>
            </c:numRef>
          </c:cat>
          <c:val>
            <c:numRef>
              <c:f>'Energialähteet%_jäte'!$I$22:$I$57</c:f>
              <c:numCache>
                <c:formatCode>0.0\ %</c:formatCode>
                <c:ptCount val="36"/>
                <c:pt idx="0">
                  <c:v>2.1855064819469749E-2</c:v>
                </c:pt>
                <c:pt idx="1">
                  <c:v>2.1440196437809811E-2</c:v>
                </c:pt>
                <c:pt idx="2">
                  <c:v>1.9584102777133627E-2</c:v>
                </c:pt>
                <c:pt idx="3">
                  <c:v>1.5065944056454006E-2</c:v>
                </c:pt>
                <c:pt idx="4">
                  <c:v>1.2014468012663926E-2</c:v>
                </c:pt>
                <c:pt idx="5">
                  <c:v>1.1458963955661594E-2</c:v>
                </c:pt>
                <c:pt idx="6">
                  <c:v>1.2753190479419585E-2</c:v>
                </c:pt>
                <c:pt idx="7">
                  <c:v>1.4305868149651291E-2</c:v>
                </c:pt>
                <c:pt idx="8">
                  <c:v>2.5211778345857971E-2</c:v>
                </c:pt>
                <c:pt idx="9">
                  <c:v>2.4299999999999988E-2</c:v>
                </c:pt>
                <c:pt idx="10">
                  <c:v>1.4955175823389226E-2</c:v>
                </c:pt>
                <c:pt idx="11">
                  <c:v>1.5253456294833772E-2</c:v>
                </c:pt>
                <c:pt idx="12">
                  <c:v>1.6903788902488288E-2</c:v>
                </c:pt>
                <c:pt idx="13">
                  <c:v>1.4150012322286642E-2</c:v>
                </c:pt>
                <c:pt idx="14">
                  <c:v>1.1604522710073596E-2</c:v>
                </c:pt>
                <c:pt idx="15">
                  <c:v>1.5577616663815677E-2</c:v>
                </c:pt>
                <c:pt idx="16">
                  <c:v>1.7696415556589608E-2</c:v>
                </c:pt>
                <c:pt idx="17">
                  <c:v>1.7405201633799511E-2</c:v>
                </c:pt>
                <c:pt idx="18">
                  <c:v>2.7405625487231702E-2</c:v>
                </c:pt>
                <c:pt idx="19">
                  <c:v>2.8922467039263777E-2</c:v>
                </c:pt>
                <c:pt idx="20">
                  <c:v>9.293997999752078E-3</c:v>
                </c:pt>
                <c:pt idx="21">
                  <c:v>9.6663146798358617E-3</c:v>
                </c:pt>
                <c:pt idx="22">
                  <c:v>1.4884022985828671E-2</c:v>
                </c:pt>
                <c:pt idx="23">
                  <c:v>1.0968051273409439E-2</c:v>
                </c:pt>
                <c:pt idx="24">
                  <c:v>5.5776914758540116E-3</c:v>
                </c:pt>
                <c:pt idx="25">
                  <c:v>1.1187395938057348E-2</c:v>
                </c:pt>
                <c:pt idx="26">
                  <c:v>6.8207282074868114E-3</c:v>
                </c:pt>
                <c:pt idx="27">
                  <c:v>5.3749912008900008E-3</c:v>
                </c:pt>
                <c:pt idx="28">
                  <c:v>6.039973309242011E-3</c:v>
                </c:pt>
                <c:pt idx="29">
                  <c:v>6.2108984623525628E-3</c:v>
                </c:pt>
                <c:pt idx="30">
                  <c:v>3.6085575856175606E-3</c:v>
                </c:pt>
                <c:pt idx="31">
                  <c:v>2.6009685005510758E-3</c:v>
                </c:pt>
                <c:pt idx="32">
                  <c:v>2.5954735428640216E-3</c:v>
                </c:pt>
                <c:pt idx="33">
                  <c:v>2.2710032850310536E-3</c:v>
                </c:pt>
                <c:pt idx="34">
                  <c:v>5.4525996003565872E-3</c:v>
                </c:pt>
                <c:pt idx="35" formatCode="0.00%">
                  <c:v>4.3022931607592163E-3</c:v>
                </c:pt>
              </c:numCache>
              <c:extLst/>
            </c:numRef>
          </c:val>
          <c:extLst>
            <c:ext xmlns:c16="http://schemas.microsoft.com/office/drawing/2014/chart" uri="{C3380CC4-5D6E-409C-BE32-E72D297353CC}">
              <c16:uniqueId val="{00000007-5B32-4FEE-9033-5E3499D88ACD}"/>
            </c:ext>
          </c:extLst>
        </c:ser>
        <c:dLbls>
          <c:showLegendKey val="0"/>
          <c:showVal val="0"/>
          <c:showCatName val="0"/>
          <c:showSerName val="0"/>
          <c:showPercent val="0"/>
          <c:showBubbleSize val="0"/>
        </c:dLbls>
        <c:axId val="527611336"/>
        <c:axId val="527611696"/>
      </c:areaChart>
      <c:areaChart>
        <c:grouping val="percentStacked"/>
        <c:varyColors val="0"/>
        <c:dLbls>
          <c:showLegendKey val="0"/>
          <c:showVal val="0"/>
          <c:showCatName val="0"/>
          <c:showSerName val="0"/>
          <c:showPercent val="0"/>
          <c:showBubbleSize val="0"/>
        </c:dLbls>
        <c:axId val="518598648"/>
        <c:axId val="518599728"/>
        <c:extLst>
          <c:ext xmlns:c15="http://schemas.microsoft.com/office/drawing/2012/chart" uri="{02D57815-91ED-43cb-92C2-25804820EDAC}">
            <c15:filteredAreaSeries>
              <c15:ser>
                <c:idx val="0"/>
                <c:order val="8"/>
                <c:tx>
                  <c:v>dummy</c:v>
                </c:tx>
                <c:spPr>
                  <a:solidFill>
                    <a:schemeClr val="accent1"/>
                  </a:solidFill>
                  <a:ln w="25400">
                    <a:noFill/>
                  </a:ln>
                  <a:effectLst/>
                </c:spPr>
                <c:val>
                  <c:numLit>
                    <c:ptCount val="0"/>
                  </c:numLit>
                </c:val>
                <c:extLst>
                  <c:ext xmlns:c16="http://schemas.microsoft.com/office/drawing/2014/chart" uri="{C3380CC4-5D6E-409C-BE32-E72D297353CC}">
                    <c16:uniqueId val="{00000008-5B32-4FEE-9033-5E3499D88ACD}"/>
                  </c:ext>
                </c:extLst>
              </c15:ser>
            </c15:filteredAreaSeries>
          </c:ext>
        </c:extLst>
      </c:areaChart>
      <c:catAx>
        <c:axId val="527611336"/>
        <c:scaling>
          <c:orientation val="minMax"/>
        </c:scaling>
        <c:delete val="0"/>
        <c:axPos val="b"/>
        <c:numFmt formatCode="General" sourceLinked="1"/>
        <c:majorTickMark val="cross"/>
        <c:minorTickMark val="out"/>
        <c:tickLblPos val="nextTo"/>
        <c:spPr>
          <a:noFill/>
          <a:ln w="9525" cap="flat" cmpd="sng" algn="ctr">
            <a:solidFill>
              <a:schemeClr val="bg2">
                <a:lumMod val="10000"/>
              </a:schemeClr>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ptos" panose="020B0004020202020204" pitchFamily="34" charset="0"/>
                <a:ea typeface="+mn-ea"/>
                <a:cs typeface="+mn-cs"/>
              </a:defRPr>
            </a:pPr>
            <a:endParaRPr lang="fi-FI"/>
          </a:p>
        </c:txPr>
        <c:crossAx val="527611696"/>
        <c:crosses val="autoZero"/>
        <c:auto val="1"/>
        <c:lblAlgn val="ctr"/>
        <c:lblOffset val="100"/>
        <c:tickLblSkip val="4"/>
        <c:tickMarkSkip val="2"/>
        <c:noMultiLvlLbl val="0"/>
      </c:catAx>
      <c:valAx>
        <c:axId val="5276116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ptos" panose="020B0004020202020204" pitchFamily="34" charset="0"/>
                <a:ea typeface="+mn-ea"/>
                <a:cs typeface="+mn-cs"/>
              </a:defRPr>
            </a:pPr>
            <a:endParaRPr lang="fi-FI"/>
          </a:p>
        </c:txPr>
        <c:crossAx val="527611336"/>
        <c:crosses val="autoZero"/>
        <c:crossBetween val="midCat"/>
        <c:majorUnit val="0.2"/>
      </c:valAx>
      <c:valAx>
        <c:axId val="518599728"/>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ptos" panose="020B0004020202020204" pitchFamily="34" charset="0"/>
                <a:ea typeface="+mn-ea"/>
                <a:cs typeface="+mn-cs"/>
              </a:defRPr>
            </a:pPr>
            <a:endParaRPr lang="fi-FI"/>
          </a:p>
        </c:txPr>
        <c:crossAx val="518598648"/>
        <c:crosses val="max"/>
        <c:crossBetween val="midCat"/>
        <c:majorUnit val="0.2"/>
      </c:valAx>
      <c:catAx>
        <c:axId val="518598648"/>
        <c:scaling>
          <c:orientation val="minMax"/>
        </c:scaling>
        <c:delete val="1"/>
        <c:axPos val="b"/>
        <c:majorTickMark val="out"/>
        <c:minorTickMark val="none"/>
        <c:tickLblPos val="nextTo"/>
        <c:crossAx val="518599728"/>
        <c:crosses val="autoZero"/>
        <c:auto val="1"/>
        <c:lblAlgn val="ctr"/>
        <c:lblOffset val="100"/>
        <c:noMultiLvlLbl val="0"/>
      </c:cat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fi-FI"/>
    </a:p>
  </c:txPr>
  <c:externalData r:id="rId3">
    <c:autoUpdate val="0"/>
  </c:externalData>
  <c:userShapes r:id="rId4"/>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2"/>
          <c:order val="0"/>
          <c:tx>
            <c:strRef>
              <c:f>'Energialähteet%_jäte'!$C$5</c:f>
              <c:strCache>
                <c:ptCount val="1"/>
                <c:pt idx="0">
                  <c:v>hiili</c:v>
                </c:pt>
              </c:strCache>
            </c:strRef>
          </c:tx>
          <c:spPr>
            <a:solidFill>
              <a:schemeClr val="bg1">
                <a:lumMod val="75000"/>
              </a:schemeClr>
            </a:solidFill>
            <a:ln>
              <a:solidFill>
                <a:schemeClr val="bg1"/>
              </a:solidFill>
            </a:ln>
            <a:effectLst/>
          </c:spPr>
          <c:cat>
            <c:numRef>
              <c:f>'Energialähteet%_jäte'!$A$8:$A$57</c:f>
              <c:numCache>
                <c:formatCode>General</c:formatCode>
                <c:ptCount val="50"/>
                <c:pt idx="0">
                  <c:v>1976</c:v>
                </c:pt>
                <c:pt idx="1">
                  <c:v>1977</c:v>
                </c:pt>
                <c:pt idx="2">
                  <c:v>1978</c:v>
                </c:pt>
                <c:pt idx="3">
                  <c:v>1979</c:v>
                </c:pt>
                <c:pt idx="4">
                  <c:v>1980</c:v>
                </c:pt>
                <c:pt idx="5">
                  <c:v>1981</c:v>
                </c:pt>
                <c:pt idx="6">
                  <c:v>1982</c:v>
                </c:pt>
                <c:pt idx="7">
                  <c:v>1983</c:v>
                </c:pt>
                <c:pt idx="8">
                  <c:v>1984</c:v>
                </c:pt>
                <c:pt idx="9">
                  <c:v>1985</c:v>
                </c:pt>
                <c:pt idx="10">
                  <c:v>1986</c:v>
                </c:pt>
                <c:pt idx="11">
                  <c:v>1987</c:v>
                </c:pt>
                <c:pt idx="12">
                  <c:v>1988</c:v>
                </c:pt>
                <c:pt idx="13">
                  <c:v>1989</c:v>
                </c:pt>
                <c:pt idx="14">
                  <c:v>1990</c:v>
                </c:pt>
                <c:pt idx="15">
                  <c:v>1991</c:v>
                </c:pt>
                <c:pt idx="16">
                  <c:v>1992</c:v>
                </c:pt>
                <c:pt idx="17">
                  <c:v>1993</c:v>
                </c:pt>
                <c:pt idx="18">
                  <c:v>1994</c:v>
                </c:pt>
                <c:pt idx="19">
                  <c:v>1995</c:v>
                </c:pt>
                <c:pt idx="20">
                  <c:v>1996</c:v>
                </c:pt>
                <c:pt idx="21">
                  <c:v>1997</c:v>
                </c:pt>
                <c:pt idx="22">
                  <c:v>1998</c:v>
                </c:pt>
                <c:pt idx="23">
                  <c:v>1999</c:v>
                </c:pt>
                <c:pt idx="24">
                  <c:v>2000</c:v>
                </c:pt>
                <c:pt idx="25">
                  <c:v>2001</c:v>
                </c:pt>
                <c:pt idx="26">
                  <c:v>2002</c:v>
                </c:pt>
                <c:pt idx="27">
                  <c:v>2003</c:v>
                </c:pt>
                <c:pt idx="28">
                  <c:v>2004</c:v>
                </c:pt>
                <c:pt idx="29">
                  <c:v>2005</c:v>
                </c:pt>
                <c:pt idx="30">
                  <c:v>2006</c:v>
                </c:pt>
                <c:pt idx="31">
                  <c:v>2007</c:v>
                </c:pt>
                <c:pt idx="32">
                  <c:v>2008</c:v>
                </c:pt>
                <c:pt idx="33">
                  <c:v>2009</c:v>
                </c:pt>
                <c:pt idx="34">
                  <c:v>2010</c:v>
                </c:pt>
                <c:pt idx="35">
                  <c:v>2011</c:v>
                </c:pt>
                <c:pt idx="36">
                  <c:v>2012</c:v>
                </c:pt>
                <c:pt idx="37">
                  <c:v>2013</c:v>
                </c:pt>
                <c:pt idx="38">
                  <c:v>2014</c:v>
                </c:pt>
                <c:pt idx="39">
                  <c:v>2015</c:v>
                </c:pt>
                <c:pt idx="40">
                  <c:v>2016</c:v>
                </c:pt>
                <c:pt idx="41">
                  <c:v>2017</c:v>
                </c:pt>
                <c:pt idx="42">
                  <c:v>2018</c:v>
                </c:pt>
                <c:pt idx="43">
                  <c:v>2019</c:v>
                </c:pt>
                <c:pt idx="44">
                  <c:v>2020</c:v>
                </c:pt>
                <c:pt idx="45">
                  <c:v>2021</c:v>
                </c:pt>
                <c:pt idx="46">
                  <c:v>2022</c:v>
                </c:pt>
                <c:pt idx="47">
                  <c:v>2023</c:v>
                </c:pt>
                <c:pt idx="48">
                  <c:v>2024</c:v>
                </c:pt>
                <c:pt idx="49">
                  <c:v>2025</c:v>
                </c:pt>
              </c:numCache>
            </c:numRef>
          </c:cat>
          <c:val>
            <c:numRef>
              <c:f>'Energialähteet%_jäte'!$C$8:$C$57</c:f>
              <c:numCache>
                <c:formatCode>0.0\ %</c:formatCode>
                <c:ptCount val="50"/>
                <c:pt idx="0">
                  <c:v>0.28999999999999998</c:v>
                </c:pt>
                <c:pt idx="1">
                  <c:v>0.32099999999999995</c:v>
                </c:pt>
                <c:pt idx="2">
                  <c:v>0.37</c:v>
                </c:pt>
                <c:pt idx="3">
                  <c:v>0.37899999999999995</c:v>
                </c:pt>
                <c:pt idx="4">
                  <c:v>0.37699999999999995</c:v>
                </c:pt>
                <c:pt idx="5">
                  <c:v>0.35699999999999993</c:v>
                </c:pt>
                <c:pt idx="6">
                  <c:v>0.40799999999999992</c:v>
                </c:pt>
                <c:pt idx="7">
                  <c:v>0.46700000000000008</c:v>
                </c:pt>
                <c:pt idx="8">
                  <c:v>0.498</c:v>
                </c:pt>
                <c:pt idx="9">
                  <c:v>0.4930000000000001</c:v>
                </c:pt>
                <c:pt idx="10">
                  <c:v>0.46800000000000008</c:v>
                </c:pt>
                <c:pt idx="11">
                  <c:v>0.46599999999999991</c:v>
                </c:pt>
                <c:pt idx="12">
                  <c:v>0.48699999999999999</c:v>
                </c:pt>
                <c:pt idx="13">
                  <c:v>0.46799999999999997</c:v>
                </c:pt>
                <c:pt idx="14">
                  <c:v>0.43600000000000005</c:v>
                </c:pt>
                <c:pt idx="15">
                  <c:v>0.45100000000000007</c:v>
                </c:pt>
                <c:pt idx="16">
                  <c:v>0.41</c:v>
                </c:pt>
                <c:pt idx="17">
                  <c:v>0.41200000000000003</c:v>
                </c:pt>
                <c:pt idx="18">
                  <c:v>0.40200000000000002</c:v>
                </c:pt>
                <c:pt idx="19">
                  <c:v>0.375</c:v>
                </c:pt>
                <c:pt idx="20">
                  <c:v>0.37630000000000002</c:v>
                </c:pt>
                <c:pt idx="21">
                  <c:v>0.36109999999999998</c:v>
                </c:pt>
                <c:pt idx="22">
                  <c:v>0.29459999999999997</c:v>
                </c:pt>
                <c:pt idx="23">
                  <c:v>0.2782</c:v>
                </c:pt>
                <c:pt idx="24">
                  <c:v>0.26440080437734348</c:v>
                </c:pt>
                <c:pt idx="25">
                  <c:v>0.27427085442116583</c:v>
                </c:pt>
                <c:pt idx="26">
                  <c:v>0.26223367953172005</c:v>
                </c:pt>
                <c:pt idx="27">
                  <c:v>0.26059183104079109</c:v>
                </c:pt>
                <c:pt idx="28">
                  <c:v>0.25055368896783659</c:v>
                </c:pt>
                <c:pt idx="29">
                  <c:v>0.23599723836692238</c:v>
                </c:pt>
                <c:pt idx="30">
                  <c:v>0.25409263899218237</c:v>
                </c:pt>
                <c:pt idx="31">
                  <c:v>0.23994714821714053</c:v>
                </c:pt>
                <c:pt idx="32">
                  <c:v>0.21753633230878905</c:v>
                </c:pt>
                <c:pt idx="33">
                  <c:v>0.22212720101344915</c:v>
                </c:pt>
                <c:pt idx="34">
                  <c:v>0.20476906418638249</c:v>
                </c:pt>
                <c:pt idx="35">
                  <c:v>0.22702136640176715</c:v>
                </c:pt>
                <c:pt idx="36">
                  <c:v>0.2233224709386008</c:v>
                </c:pt>
                <c:pt idx="37">
                  <c:v>0.24115404805963284</c:v>
                </c:pt>
                <c:pt idx="38">
                  <c:v>0.22423575500001328</c:v>
                </c:pt>
                <c:pt idx="39">
                  <c:v>0.19569022689278859</c:v>
                </c:pt>
                <c:pt idx="40">
                  <c:v>0.22913798977304509</c:v>
                </c:pt>
                <c:pt idx="41">
                  <c:v>0.22891851972397068</c:v>
                </c:pt>
                <c:pt idx="42">
                  <c:v>0.19440222439228816</c:v>
                </c:pt>
                <c:pt idx="43">
                  <c:v>0.17641324334937211</c:v>
                </c:pt>
                <c:pt idx="44">
                  <c:v>0.11486118239672327</c:v>
                </c:pt>
                <c:pt idx="45">
                  <c:v>0.11481447544482958</c:v>
                </c:pt>
                <c:pt idx="46">
                  <c:v>0.15235359883741345</c:v>
                </c:pt>
                <c:pt idx="47">
                  <c:v>8.0048935371167987E-2</c:v>
                </c:pt>
                <c:pt idx="48">
                  <c:v>4.6679951782712711E-2</c:v>
                </c:pt>
                <c:pt idx="49" formatCode="0.00%">
                  <c:v>1.4125254552097188E-2</c:v>
                </c:pt>
              </c:numCache>
            </c:numRef>
          </c:val>
          <c:extLst>
            <c:ext xmlns:c16="http://schemas.microsoft.com/office/drawing/2014/chart" uri="{C3380CC4-5D6E-409C-BE32-E72D297353CC}">
              <c16:uniqueId val="{00000000-C2F1-43D7-B9B1-C909C6410C3C}"/>
            </c:ext>
          </c:extLst>
        </c:ser>
        <c:ser>
          <c:idx val="1"/>
          <c:order val="1"/>
          <c:tx>
            <c:strRef>
              <c:f>'Energialähteet%_jäte'!$B$5</c:f>
              <c:strCache>
                <c:ptCount val="1"/>
                <c:pt idx="0">
                  <c:v>öljy</c:v>
                </c:pt>
              </c:strCache>
            </c:strRef>
          </c:tx>
          <c:spPr>
            <a:solidFill>
              <a:schemeClr val="tx1">
                <a:lumMod val="50000"/>
                <a:lumOff val="50000"/>
              </a:schemeClr>
            </a:solidFill>
            <a:ln>
              <a:solidFill>
                <a:schemeClr val="bg1"/>
              </a:solidFill>
            </a:ln>
            <a:effectLst/>
          </c:spPr>
          <c:cat>
            <c:numRef>
              <c:f>'Energialähteet%_jäte'!$A$8:$A$57</c:f>
              <c:numCache>
                <c:formatCode>General</c:formatCode>
                <c:ptCount val="50"/>
                <c:pt idx="0">
                  <c:v>1976</c:v>
                </c:pt>
                <c:pt idx="1">
                  <c:v>1977</c:v>
                </c:pt>
                <c:pt idx="2">
                  <c:v>1978</c:v>
                </c:pt>
                <c:pt idx="3">
                  <c:v>1979</c:v>
                </c:pt>
                <c:pt idx="4">
                  <c:v>1980</c:v>
                </c:pt>
                <c:pt idx="5">
                  <c:v>1981</c:v>
                </c:pt>
                <c:pt idx="6">
                  <c:v>1982</c:v>
                </c:pt>
                <c:pt idx="7">
                  <c:v>1983</c:v>
                </c:pt>
                <c:pt idx="8">
                  <c:v>1984</c:v>
                </c:pt>
                <c:pt idx="9">
                  <c:v>1985</c:v>
                </c:pt>
                <c:pt idx="10">
                  <c:v>1986</c:v>
                </c:pt>
                <c:pt idx="11">
                  <c:v>1987</c:v>
                </c:pt>
                <c:pt idx="12">
                  <c:v>1988</c:v>
                </c:pt>
                <c:pt idx="13">
                  <c:v>1989</c:v>
                </c:pt>
                <c:pt idx="14">
                  <c:v>1990</c:v>
                </c:pt>
                <c:pt idx="15">
                  <c:v>1991</c:v>
                </c:pt>
                <c:pt idx="16">
                  <c:v>1992</c:v>
                </c:pt>
                <c:pt idx="17">
                  <c:v>1993</c:v>
                </c:pt>
                <c:pt idx="18">
                  <c:v>1994</c:v>
                </c:pt>
                <c:pt idx="19">
                  <c:v>1995</c:v>
                </c:pt>
                <c:pt idx="20">
                  <c:v>1996</c:v>
                </c:pt>
                <c:pt idx="21">
                  <c:v>1997</c:v>
                </c:pt>
                <c:pt idx="22">
                  <c:v>1998</c:v>
                </c:pt>
                <c:pt idx="23">
                  <c:v>1999</c:v>
                </c:pt>
                <c:pt idx="24">
                  <c:v>2000</c:v>
                </c:pt>
                <c:pt idx="25">
                  <c:v>2001</c:v>
                </c:pt>
                <c:pt idx="26">
                  <c:v>2002</c:v>
                </c:pt>
                <c:pt idx="27">
                  <c:v>2003</c:v>
                </c:pt>
                <c:pt idx="28">
                  <c:v>2004</c:v>
                </c:pt>
                <c:pt idx="29">
                  <c:v>2005</c:v>
                </c:pt>
                <c:pt idx="30">
                  <c:v>2006</c:v>
                </c:pt>
                <c:pt idx="31">
                  <c:v>2007</c:v>
                </c:pt>
                <c:pt idx="32">
                  <c:v>2008</c:v>
                </c:pt>
                <c:pt idx="33">
                  <c:v>2009</c:v>
                </c:pt>
                <c:pt idx="34">
                  <c:v>2010</c:v>
                </c:pt>
                <c:pt idx="35">
                  <c:v>2011</c:v>
                </c:pt>
                <c:pt idx="36">
                  <c:v>2012</c:v>
                </c:pt>
                <c:pt idx="37">
                  <c:v>2013</c:v>
                </c:pt>
                <c:pt idx="38">
                  <c:v>2014</c:v>
                </c:pt>
                <c:pt idx="39">
                  <c:v>2015</c:v>
                </c:pt>
                <c:pt idx="40">
                  <c:v>2016</c:v>
                </c:pt>
                <c:pt idx="41">
                  <c:v>2017</c:v>
                </c:pt>
                <c:pt idx="42">
                  <c:v>2018</c:v>
                </c:pt>
                <c:pt idx="43">
                  <c:v>2019</c:v>
                </c:pt>
                <c:pt idx="44">
                  <c:v>2020</c:v>
                </c:pt>
                <c:pt idx="45">
                  <c:v>2021</c:v>
                </c:pt>
                <c:pt idx="46">
                  <c:v>2022</c:v>
                </c:pt>
                <c:pt idx="47">
                  <c:v>2023</c:v>
                </c:pt>
                <c:pt idx="48">
                  <c:v>2024</c:v>
                </c:pt>
                <c:pt idx="49">
                  <c:v>2025</c:v>
                </c:pt>
              </c:numCache>
            </c:numRef>
          </c:cat>
          <c:val>
            <c:numRef>
              <c:f>'Energialähteet%_jäte'!$B$8:$B$57</c:f>
              <c:numCache>
                <c:formatCode>0.0\ %</c:formatCode>
                <c:ptCount val="50"/>
                <c:pt idx="0">
                  <c:v>0.60099999999999998</c:v>
                </c:pt>
                <c:pt idx="1">
                  <c:v>0.55600000000000005</c:v>
                </c:pt>
                <c:pt idx="2">
                  <c:v>0.46899999999999997</c:v>
                </c:pt>
                <c:pt idx="3">
                  <c:v>0.439</c:v>
                </c:pt>
                <c:pt idx="4">
                  <c:v>0.43099999999999999</c:v>
                </c:pt>
                <c:pt idx="5">
                  <c:v>0.44400000000000001</c:v>
                </c:pt>
                <c:pt idx="6">
                  <c:v>0.34799999999999998</c:v>
                </c:pt>
                <c:pt idx="7">
                  <c:v>0.24</c:v>
                </c:pt>
                <c:pt idx="8">
                  <c:v>0.19699999999999998</c:v>
                </c:pt>
                <c:pt idx="9">
                  <c:v>0.22399999999999998</c:v>
                </c:pt>
                <c:pt idx="10">
                  <c:v>0.214</c:v>
                </c:pt>
                <c:pt idx="11">
                  <c:v>0.185</c:v>
                </c:pt>
                <c:pt idx="12">
                  <c:v>0.14800000000000002</c:v>
                </c:pt>
                <c:pt idx="13">
                  <c:v>0.128</c:v>
                </c:pt>
                <c:pt idx="14">
                  <c:v>0.11</c:v>
                </c:pt>
                <c:pt idx="15">
                  <c:v>0.10400000000000001</c:v>
                </c:pt>
                <c:pt idx="16">
                  <c:v>0.10199999999999999</c:v>
                </c:pt>
                <c:pt idx="17">
                  <c:v>9.4E-2</c:v>
                </c:pt>
                <c:pt idx="18">
                  <c:v>0.1</c:v>
                </c:pt>
                <c:pt idx="19">
                  <c:v>8.6999999999999994E-2</c:v>
                </c:pt>
                <c:pt idx="20">
                  <c:v>8.2400000000000001E-2</c:v>
                </c:pt>
                <c:pt idx="21">
                  <c:v>6.0199999999999997E-2</c:v>
                </c:pt>
                <c:pt idx="22">
                  <c:v>7.0900000000000005E-2</c:v>
                </c:pt>
                <c:pt idx="23">
                  <c:v>7.85E-2</c:v>
                </c:pt>
                <c:pt idx="24">
                  <c:v>8.4100444381102299E-2</c:v>
                </c:pt>
                <c:pt idx="25">
                  <c:v>9.141291655628643E-2</c:v>
                </c:pt>
                <c:pt idx="26">
                  <c:v>8.3644023605498524E-2</c:v>
                </c:pt>
                <c:pt idx="27">
                  <c:v>8.0872220066667749E-2</c:v>
                </c:pt>
                <c:pt idx="28">
                  <c:v>6.4109623871972082E-2</c:v>
                </c:pt>
                <c:pt idx="29">
                  <c:v>5.7347610346760218E-2</c:v>
                </c:pt>
                <c:pt idx="30">
                  <c:v>6.3640519823831274E-2</c:v>
                </c:pt>
                <c:pt idx="31">
                  <c:v>6.5904158205790264E-2</c:v>
                </c:pt>
                <c:pt idx="32">
                  <c:v>4.874517866634949E-2</c:v>
                </c:pt>
                <c:pt idx="33">
                  <c:v>7.2848323865800146E-2</c:v>
                </c:pt>
                <c:pt idx="34">
                  <c:v>7.1663113564089984E-2</c:v>
                </c:pt>
                <c:pt idx="35">
                  <c:v>4.6647173839300032E-2</c:v>
                </c:pt>
                <c:pt idx="36">
                  <c:v>5.0258783246717405E-2</c:v>
                </c:pt>
                <c:pt idx="37">
                  <c:v>2.9499950112475162E-2</c:v>
                </c:pt>
                <c:pt idx="38">
                  <c:v>2.813987186714435E-2</c:v>
                </c:pt>
                <c:pt idx="39">
                  <c:v>2.9404192621838063E-2</c:v>
                </c:pt>
                <c:pt idx="40">
                  <c:v>3.064191277253879E-2</c:v>
                </c:pt>
                <c:pt idx="41">
                  <c:v>2.1658228956033945E-2</c:v>
                </c:pt>
                <c:pt idx="42">
                  <c:v>2.2121827625443617E-2</c:v>
                </c:pt>
                <c:pt idx="43">
                  <c:v>1.9300571504350474E-2</c:v>
                </c:pt>
                <c:pt idx="44">
                  <c:v>1.2497829605267106E-2</c:v>
                </c:pt>
                <c:pt idx="45">
                  <c:v>2.9795587399925466E-2</c:v>
                </c:pt>
                <c:pt idx="46">
                  <c:v>5.6687956030201186E-2</c:v>
                </c:pt>
                <c:pt idx="47">
                  <c:v>2.7202394526551363E-2</c:v>
                </c:pt>
                <c:pt idx="48">
                  <c:v>3.046222045835905E-2</c:v>
                </c:pt>
                <c:pt idx="49" formatCode="0.00%">
                  <c:v>1.1602281660679835E-2</c:v>
                </c:pt>
              </c:numCache>
            </c:numRef>
          </c:val>
          <c:extLst>
            <c:ext xmlns:c16="http://schemas.microsoft.com/office/drawing/2014/chart" uri="{C3380CC4-5D6E-409C-BE32-E72D297353CC}">
              <c16:uniqueId val="{00000001-C2F1-43D7-B9B1-C909C6410C3C}"/>
            </c:ext>
          </c:extLst>
        </c:ser>
        <c:ser>
          <c:idx val="3"/>
          <c:order val="2"/>
          <c:tx>
            <c:strRef>
              <c:f>'Energialähteet%_jäte'!$D$5</c:f>
              <c:strCache>
                <c:ptCount val="1"/>
                <c:pt idx="0">
                  <c:v>maakaasu</c:v>
                </c:pt>
              </c:strCache>
            </c:strRef>
          </c:tx>
          <c:spPr>
            <a:solidFill>
              <a:schemeClr val="accent4"/>
            </a:solidFill>
            <a:ln>
              <a:solidFill>
                <a:schemeClr val="bg1"/>
              </a:solidFill>
            </a:ln>
            <a:effectLst/>
          </c:spPr>
          <c:cat>
            <c:numRef>
              <c:f>'Energialähteet%_jäte'!$A$8:$A$57</c:f>
              <c:numCache>
                <c:formatCode>General</c:formatCode>
                <c:ptCount val="50"/>
                <c:pt idx="0">
                  <c:v>1976</c:v>
                </c:pt>
                <c:pt idx="1">
                  <c:v>1977</c:v>
                </c:pt>
                <c:pt idx="2">
                  <c:v>1978</c:v>
                </c:pt>
                <c:pt idx="3">
                  <c:v>1979</c:v>
                </c:pt>
                <c:pt idx="4">
                  <c:v>1980</c:v>
                </c:pt>
                <c:pt idx="5">
                  <c:v>1981</c:v>
                </c:pt>
                <c:pt idx="6">
                  <c:v>1982</c:v>
                </c:pt>
                <c:pt idx="7">
                  <c:v>1983</c:v>
                </c:pt>
                <c:pt idx="8">
                  <c:v>1984</c:v>
                </c:pt>
                <c:pt idx="9">
                  <c:v>1985</c:v>
                </c:pt>
                <c:pt idx="10">
                  <c:v>1986</c:v>
                </c:pt>
                <c:pt idx="11">
                  <c:v>1987</c:v>
                </c:pt>
                <c:pt idx="12">
                  <c:v>1988</c:v>
                </c:pt>
                <c:pt idx="13">
                  <c:v>1989</c:v>
                </c:pt>
                <c:pt idx="14">
                  <c:v>1990</c:v>
                </c:pt>
                <c:pt idx="15">
                  <c:v>1991</c:v>
                </c:pt>
                <c:pt idx="16">
                  <c:v>1992</c:v>
                </c:pt>
                <c:pt idx="17">
                  <c:v>1993</c:v>
                </c:pt>
                <c:pt idx="18">
                  <c:v>1994</c:v>
                </c:pt>
                <c:pt idx="19">
                  <c:v>1995</c:v>
                </c:pt>
                <c:pt idx="20">
                  <c:v>1996</c:v>
                </c:pt>
                <c:pt idx="21">
                  <c:v>1997</c:v>
                </c:pt>
                <c:pt idx="22">
                  <c:v>1998</c:v>
                </c:pt>
                <c:pt idx="23">
                  <c:v>1999</c:v>
                </c:pt>
                <c:pt idx="24">
                  <c:v>2000</c:v>
                </c:pt>
                <c:pt idx="25">
                  <c:v>2001</c:v>
                </c:pt>
                <c:pt idx="26">
                  <c:v>2002</c:v>
                </c:pt>
                <c:pt idx="27">
                  <c:v>2003</c:v>
                </c:pt>
                <c:pt idx="28">
                  <c:v>2004</c:v>
                </c:pt>
                <c:pt idx="29">
                  <c:v>2005</c:v>
                </c:pt>
                <c:pt idx="30">
                  <c:v>2006</c:v>
                </c:pt>
                <c:pt idx="31">
                  <c:v>2007</c:v>
                </c:pt>
                <c:pt idx="32">
                  <c:v>2008</c:v>
                </c:pt>
                <c:pt idx="33">
                  <c:v>2009</c:v>
                </c:pt>
                <c:pt idx="34">
                  <c:v>2010</c:v>
                </c:pt>
                <c:pt idx="35">
                  <c:v>2011</c:v>
                </c:pt>
                <c:pt idx="36">
                  <c:v>2012</c:v>
                </c:pt>
                <c:pt idx="37">
                  <c:v>2013</c:v>
                </c:pt>
                <c:pt idx="38">
                  <c:v>2014</c:v>
                </c:pt>
                <c:pt idx="39">
                  <c:v>2015</c:v>
                </c:pt>
                <c:pt idx="40">
                  <c:v>2016</c:v>
                </c:pt>
                <c:pt idx="41">
                  <c:v>2017</c:v>
                </c:pt>
                <c:pt idx="42">
                  <c:v>2018</c:v>
                </c:pt>
                <c:pt idx="43">
                  <c:v>2019</c:v>
                </c:pt>
                <c:pt idx="44">
                  <c:v>2020</c:v>
                </c:pt>
                <c:pt idx="45">
                  <c:v>2021</c:v>
                </c:pt>
                <c:pt idx="46">
                  <c:v>2022</c:v>
                </c:pt>
                <c:pt idx="47">
                  <c:v>2023</c:v>
                </c:pt>
                <c:pt idx="48">
                  <c:v>2024</c:v>
                </c:pt>
                <c:pt idx="49">
                  <c:v>2025</c:v>
                </c:pt>
              </c:numCache>
            </c:numRef>
          </c:cat>
          <c:val>
            <c:numRef>
              <c:f>'Energialähteet%_jäte'!$D$8:$D$57</c:f>
              <c:numCache>
                <c:formatCode>0.0\ %</c:formatCode>
                <c:ptCount val="50"/>
                <c:pt idx="0">
                  <c:v>4.1000000000000147E-2</c:v>
                </c:pt>
                <c:pt idx="1">
                  <c:v>4.0999999999999925E-2</c:v>
                </c:pt>
                <c:pt idx="2">
                  <c:v>3.5999999999999921E-2</c:v>
                </c:pt>
                <c:pt idx="3">
                  <c:v>3.9000000000000035E-2</c:v>
                </c:pt>
                <c:pt idx="4">
                  <c:v>4.2000000000000037E-2</c:v>
                </c:pt>
                <c:pt idx="5">
                  <c:v>4.1000000000000147E-2</c:v>
                </c:pt>
                <c:pt idx="6">
                  <c:v>3.9000000000000146E-2</c:v>
                </c:pt>
                <c:pt idx="7">
                  <c:v>2.8999999999999915E-2</c:v>
                </c:pt>
                <c:pt idx="8">
                  <c:v>3.1000000000000028E-2</c:v>
                </c:pt>
                <c:pt idx="9">
                  <c:v>3.7999999999999923E-2</c:v>
                </c:pt>
                <c:pt idx="10">
                  <c:v>6.700000000000006E-2</c:v>
                </c:pt>
                <c:pt idx="11">
                  <c:v>0.10600000000000009</c:v>
                </c:pt>
                <c:pt idx="12">
                  <c:v>0.11799999999999999</c:v>
                </c:pt>
                <c:pt idx="13">
                  <c:v>0.17700000000000005</c:v>
                </c:pt>
                <c:pt idx="14">
                  <c:v>0.21099999999999997</c:v>
                </c:pt>
                <c:pt idx="15">
                  <c:v>0.20299999999999996</c:v>
                </c:pt>
                <c:pt idx="16">
                  <c:v>0.24</c:v>
                </c:pt>
                <c:pt idx="17">
                  <c:v>0.252</c:v>
                </c:pt>
                <c:pt idx="18">
                  <c:v>0.248</c:v>
                </c:pt>
                <c:pt idx="19">
                  <c:v>0.26299999999999996</c:v>
                </c:pt>
                <c:pt idx="20">
                  <c:v>0.25940000000000002</c:v>
                </c:pt>
                <c:pt idx="21">
                  <c:v>0.2898</c:v>
                </c:pt>
                <c:pt idx="22">
                  <c:v>0.34239999999999998</c:v>
                </c:pt>
                <c:pt idx="23">
                  <c:v>0.35649999999999998</c:v>
                </c:pt>
                <c:pt idx="24">
                  <c:v>0.34488584219441615</c:v>
                </c:pt>
                <c:pt idx="25">
                  <c:v>0.31005370092612039</c:v>
                </c:pt>
                <c:pt idx="26">
                  <c:v>0.31766941781824992</c:v>
                </c:pt>
                <c:pt idx="27">
                  <c:v>0.30737565307073739</c:v>
                </c:pt>
                <c:pt idx="28">
                  <c:v>0.32993216466691783</c:v>
                </c:pt>
                <c:pt idx="29">
                  <c:v>0.33756330185212702</c:v>
                </c:pt>
                <c:pt idx="30">
                  <c:v>0.29743459342582679</c:v>
                </c:pt>
                <c:pt idx="31">
                  <c:v>0.29432140220582664</c:v>
                </c:pt>
                <c:pt idx="32">
                  <c:v>0.31545070670249054</c:v>
                </c:pt>
                <c:pt idx="33">
                  <c:v>0.28982256315894406</c:v>
                </c:pt>
                <c:pt idx="34">
                  <c:v>0.30220783707209753</c:v>
                </c:pt>
                <c:pt idx="35">
                  <c:v>0.24182417345861767</c:v>
                </c:pt>
                <c:pt idx="36">
                  <c:v>0.24771891917703087</c:v>
                </c:pt>
                <c:pt idx="37">
                  <c:v>0.22522069025419447</c:v>
                </c:pt>
                <c:pt idx="38">
                  <c:v>0.19554329630883938</c:v>
                </c:pt>
                <c:pt idx="39">
                  <c:v>0.16806597864511913</c:v>
                </c:pt>
                <c:pt idx="40">
                  <c:v>0.12540554714662752</c:v>
                </c:pt>
                <c:pt idx="41">
                  <c:v>9.9782070214724738E-2</c:v>
                </c:pt>
                <c:pt idx="42">
                  <c:v>0.12643355843502393</c:v>
                </c:pt>
                <c:pt idx="43">
                  <c:v>0.10732255242389084</c:v>
                </c:pt>
                <c:pt idx="44">
                  <c:v>0.11397261235453215</c:v>
                </c:pt>
                <c:pt idx="45">
                  <c:v>0.10004224260773817</c:v>
                </c:pt>
                <c:pt idx="46">
                  <c:v>3.1217499322922129E-2</c:v>
                </c:pt>
                <c:pt idx="47">
                  <c:v>6.2805474164469396E-2</c:v>
                </c:pt>
                <c:pt idx="48">
                  <c:v>7.3378909638677936E-2</c:v>
                </c:pt>
                <c:pt idx="49" formatCode="0.00%">
                  <c:v>4.3522117684052758E-2</c:v>
                </c:pt>
              </c:numCache>
            </c:numRef>
          </c:val>
          <c:extLst>
            <c:ext xmlns:c16="http://schemas.microsoft.com/office/drawing/2014/chart" uri="{C3380CC4-5D6E-409C-BE32-E72D297353CC}">
              <c16:uniqueId val="{00000002-C2F1-43D7-B9B1-C909C6410C3C}"/>
            </c:ext>
          </c:extLst>
        </c:ser>
        <c:ser>
          <c:idx val="4"/>
          <c:order val="3"/>
          <c:tx>
            <c:strRef>
              <c:f>'Energialähteet%_jäte'!$E$5</c:f>
              <c:strCache>
                <c:ptCount val="1"/>
                <c:pt idx="0">
                  <c:v>turve</c:v>
                </c:pt>
              </c:strCache>
            </c:strRef>
          </c:tx>
          <c:spPr>
            <a:solidFill>
              <a:schemeClr val="accent6"/>
            </a:solidFill>
            <a:ln>
              <a:solidFill>
                <a:schemeClr val="bg1"/>
              </a:solidFill>
            </a:ln>
            <a:effectLst/>
          </c:spPr>
          <c:cat>
            <c:numRef>
              <c:f>'Energialähteet%_jäte'!$A$8:$A$57</c:f>
              <c:numCache>
                <c:formatCode>General</c:formatCode>
                <c:ptCount val="50"/>
                <c:pt idx="0">
                  <c:v>1976</c:v>
                </c:pt>
                <c:pt idx="1">
                  <c:v>1977</c:v>
                </c:pt>
                <c:pt idx="2">
                  <c:v>1978</c:v>
                </c:pt>
                <c:pt idx="3">
                  <c:v>1979</c:v>
                </c:pt>
                <c:pt idx="4">
                  <c:v>1980</c:v>
                </c:pt>
                <c:pt idx="5">
                  <c:v>1981</c:v>
                </c:pt>
                <c:pt idx="6">
                  <c:v>1982</c:v>
                </c:pt>
                <c:pt idx="7">
                  <c:v>1983</c:v>
                </c:pt>
                <c:pt idx="8">
                  <c:v>1984</c:v>
                </c:pt>
                <c:pt idx="9">
                  <c:v>1985</c:v>
                </c:pt>
                <c:pt idx="10">
                  <c:v>1986</c:v>
                </c:pt>
                <c:pt idx="11">
                  <c:v>1987</c:v>
                </c:pt>
                <c:pt idx="12">
                  <c:v>1988</c:v>
                </c:pt>
                <c:pt idx="13">
                  <c:v>1989</c:v>
                </c:pt>
                <c:pt idx="14">
                  <c:v>1990</c:v>
                </c:pt>
                <c:pt idx="15">
                  <c:v>1991</c:v>
                </c:pt>
                <c:pt idx="16">
                  <c:v>1992</c:v>
                </c:pt>
                <c:pt idx="17">
                  <c:v>1993</c:v>
                </c:pt>
                <c:pt idx="18">
                  <c:v>1994</c:v>
                </c:pt>
                <c:pt idx="19">
                  <c:v>1995</c:v>
                </c:pt>
                <c:pt idx="20">
                  <c:v>1996</c:v>
                </c:pt>
                <c:pt idx="21">
                  <c:v>1997</c:v>
                </c:pt>
                <c:pt idx="22">
                  <c:v>1998</c:v>
                </c:pt>
                <c:pt idx="23">
                  <c:v>1999</c:v>
                </c:pt>
                <c:pt idx="24">
                  <c:v>2000</c:v>
                </c:pt>
                <c:pt idx="25">
                  <c:v>2001</c:v>
                </c:pt>
                <c:pt idx="26">
                  <c:v>2002</c:v>
                </c:pt>
                <c:pt idx="27">
                  <c:v>2003</c:v>
                </c:pt>
                <c:pt idx="28">
                  <c:v>2004</c:v>
                </c:pt>
                <c:pt idx="29">
                  <c:v>2005</c:v>
                </c:pt>
                <c:pt idx="30">
                  <c:v>2006</c:v>
                </c:pt>
                <c:pt idx="31">
                  <c:v>2007</c:v>
                </c:pt>
                <c:pt idx="32">
                  <c:v>2008</c:v>
                </c:pt>
                <c:pt idx="33">
                  <c:v>2009</c:v>
                </c:pt>
                <c:pt idx="34">
                  <c:v>2010</c:v>
                </c:pt>
                <c:pt idx="35">
                  <c:v>2011</c:v>
                </c:pt>
                <c:pt idx="36">
                  <c:v>2012</c:v>
                </c:pt>
                <c:pt idx="37">
                  <c:v>2013</c:v>
                </c:pt>
                <c:pt idx="38">
                  <c:v>2014</c:v>
                </c:pt>
                <c:pt idx="39">
                  <c:v>2015</c:v>
                </c:pt>
                <c:pt idx="40">
                  <c:v>2016</c:v>
                </c:pt>
                <c:pt idx="41">
                  <c:v>2017</c:v>
                </c:pt>
                <c:pt idx="42">
                  <c:v>2018</c:v>
                </c:pt>
                <c:pt idx="43">
                  <c:v>2019</c:v>
                </c:pt>
                <c:pt idx="44">
                  <c:v>2020</c:v>
                </c:pt>
                <c:pt idx="45">
                  <c:v>2021</c:v>
                </c:pt>
                <c:pt idx="46">
                  <c:v>2022</c:v>
                </c:pt>
                <c:pt idx="47">
                  <c:v>2023</c:v>
                </c:pt>
                <c:pt idx="48">
                  <c:v>2024</c:v>
                </c:pt>
                <c:pt idx="49">
                  <c:v>2025</c:v>
                </c:pt>
              </c:numCache>
            </c:numRef>
          </c:cat>
          <c:val>
            <c:numRef>
              <c:f>'Energialähteet%_jäte'!$E$8:$E$57</c:f>
              <c:numCache>
                <c:formatCode>0.0\ %</c:formatCode>
                <c:ptCount val="50"/>
                <c:pt idx="0">
                  <c:v>2.7999999999999914E-2</c:v>
                </c:pt>
                <c:pt idx="1">
                  <c:v>4.7000000000000042E-2</c:v>
                </c:pt>
                <c:pt idx="2">
                  <c:v>9.9000000000000088E-2</c:v>
                </c:pt>
                <c:pt idx="3">
                  <c:v>0.115</c:v>
                </c:pt>
                <c:pt idx="4">
                  <c:v>0.121</c:v>
                </c:pt>
                <c:pt idx="5">
                  <c:v>0.11899999999999988</c:v>
                </c:pt>
                <c:pt idx="6">
                  <c:v>0.14499999999999999</c:v>
                </c:pt>
                <c:pt idx="7">
                  <c:v>0.18600000000000005</c:v>
                </c:pt>
                <c:pt idx="8">
                  <c:v>0.20100000000000007</c:v>
                </c:pt>
                <c:pt idx="9">
                  <c:v>0.19799999999999995</c:v>
                </c:pt>
                <c:pt idx="10">
                  <c:v>0.20499999999999999</c:v>
                </c:pt>
                <c:pt idx="11">
                  <c:v>0.19700000000000006</c:v>
                </c:pt>
                <c:pt idx="12">
                  <c:v>0.20299999999999996</c:v>
                </c:pt>
                <c:pt idx="13">
                  <c:v>0.18299999999999994</c:v>
                </c:pt>
                <c:pt idx="14">
                  <c:v>0.19899999999999995</c:v>
                </c:pt>
                <c:pt idx="15">
                  <c:v>0.19900000000000007</c:v>
                </c:pt>
                <c:pt idx="16">
                  <c:v>0.20499999999999999</c:v>
                </c:pt>
                <c:pt idx="17">
                  <c:v>0.19500000000000001</c:v>
                </c:pt>
                <c:pt idx="18">
                  <c:v>0.19500000000000001</c:v>
                </c:pt>
                <c:pt idx="19">
                  <c:v>0.217</c:v>
                </c:pt>
                <c:pt idx="20">
                  <c:v>0.214</c:v>
                </c:pt>
                <c:pt idx="21">
                  <c:v>0.2117</c:v>
                </c:pt>
                <c:pt idx="22">
                  <c:v>0.20050000000000001</c:v>
                </c:pt>
                <c:pt idx="23">
                  <c:v>0.1875</c:v>
                </c:pt>
                <c:pt idx="24">
                  <c:v>0.18992087068012578</c:v>
                </c:pt>
                <c:pt idx="25">
                  <c:v>0.20717384236362293</c:v>
                </c:pt>
                <c:pt idx="26">
                  <c:v>0.20479586603561234</c:v>
                </c:pt>
                <c:pt idx="27">
                  <c:v>0.21523045881292754</c:v>
                </c:pt>
                <c:pt idx="28">
                  <c:v>0.20150853379007114</c:v>
                </c:pt>
                <c:pt idx="29">
                  <c:v>0.17684324896447948</c:v>
                </c:pt>
                <c:pt idx="30">
                  <c:v>0.20067130734592598</c:v>
                </c:pt>
                <c:pt idx="31">
                  <c:v>0.21882026316015857</c:v>
                </c:pt>
                <c:pt idx="32">
                  <c:v>0.19640577932404144</c:v>
                </c:pt>
                <c:pt idx="33">
                  <c:v>0.17208377522391255</c:v>
                </c:pt>
                <c:pt idx="34">
                  <c:v>0.19223668225483354</c:v>
                </c:pt>
                <c:pt idx="35">
                  <c:v>0.19408249843238751</c:v>
                </c:pt>
                <c:pt idx="36">
                  <c:v>0.16162902322592157</c:v>
                </c:pt>
                <c:pt idx="37">
                  <c:v>0.13868927320769997</c:v>
                </c:pt>
                <c:pt idx="38">
                  <c:v>0.14576112461172713</c:v>
                </c:pt>
                <c:pt idx="39">
                  <c:v>0.16219172168746174</c:v>
                </c:pt>
                <c:pt idx="40">
                  <c:v>0.14744430814360446</c:v>
                </c:pt>
                <c:pt idx="41">
                  <c:v>0.14537529235898702</c:v>
                </c:pt>
                <c:pt idx="42">
                  <c:v>0.15534052664231135</c:v>
                </c:pt>
                <c:pt idx="43">
                  <c:v>0.15334277722379427</c:v>
                </c:pt>
                <c:pt idx="44">
                  <c:v>0.14104054095232152</c:v>
                </c:pt>
                <c:pt idx="45">
                  <c:v>0.10581351810186097</c:v>
                </c:pt>
                <c:pt idx="46">
                  <c:v>0.10134949421379638</c:v>
                </c:pt>
                <c:pt idx="47">
                  <c:v>8.3527405127061791E-2</c:v>
                </c:pt>
                <c:pt idx="48">
                  <c:v>5.8496784618209091E-2</c:v>
                </c:pt>
                <c:pt idx="49" formatCode="0.00%">
                  <c:v>4.2914002201040476E-2</c:v>
                </c:pt>
              </c:numCache>
            </c:numRef>
          </c:val>
          <c:extLst>
            <c:ext xmlns:c16="http://schemas.microsoft.com/office/drawing/2014/chart" uri="{C3380CC4-5D6E-409C-BE32-E72D297353CC}">
              <c16:uniqueId val="{00000003-C2F1-43D7-B9B1-C909C6410C3C}"/>
            </c:ext>
          </c:extLst>
        </c:ser>
        <c:ser>
          <c:idx val="5"/>
          <c:order val="4"/>
          <c:tx>
            <c:strRef>
              <c:f>'Energialähteet%_jäte'!$F$5</c:f>
              <c:strCache>
                <c:ptCount val="1"/>
                <c:pt idx="0">
                  <c:v>puu, muu bio</c:v>
                </c:pt>
              </c:strCache>
            </c:strRef>
          </c:tx>
          <c:spPr>
            <a:solidFill>
              <a:schemeClr val="accent3"/>
            </a:solidFill>
            <a:ln>
              <a:solidFill>
                <a:schemeClr val="bg1"/>
              </a:solidFill>
            </a:ln>
            <a:effectLst/>
          </c:spPr>
          <c:cat>
            <c:numRef>
              <c:f>'Energialähteet%_jäte'!$A$8:$A$57</c:f>
              <c:numCache>
                <c:formatCode>General</c:formatCode>
                <c:ptCount val="50"/>
                <c:pt idx="0">
                  <c:v>1976</c:v>
                </c:pt>
                <c:pt idx="1">
                  <c:v>1977</c:v>
                </c:pt>
                <c:pt idx="2">
                  <c:v>1978</c:v>
                </c:pt>
                <c:pt idx="3">
                  <c:v>1979</c:v>
                </c:pt>
                <c:pt idx="4">
                  <c:v>1980</c:v>
                </c:pt>
                <c:pt idx="5">
                  <c:v>1981</c:v>
                </c:pt>
                <c:pt idx="6">
                  <c:v>1982</c:v>
                </c:pt>
                <c:pt idx="7">
                  <c:v>1983</c:v>
                </c:pt>
                <c:pt idx="8">
                  <c:v>1984</c:v>
                </c:pt>
                <c:pt idx="9">
                  <c:v>1985</c:v>
                </c:pt>
                <c:pt idx="10">
                  <c:v>1986</c:v>
                </c:pt>
                <c:pt idx="11">
                  <c:v>1987</c:v>
                </c:pt>
                <c:pt idx="12">
                  <c:v>1988</c:v>
                </c:pt>
                <c:pt idx="13">
                  <c:v>1989</c:v>
                </c:pt>
                <c:pt idx="14">
                  <c:v>1990</c:v>
                </c:pt>
                <c:pt idx="15">
                  <c:v>1991</c:v>
                </c:pt>
                <c:pt idx="16">
                  <c:v>1992</c:v>
                </c:pt>
                <c:pt idx="17">
                  <c:v>1993</c:v>
                </c:pt>
                <c:pt idx="18">
                  <c:v>1994</c:v>
                </c:pt>
                <c:pt idx="19">
                  <c:v>1995</c:v>
                </c:pt>
                <c:pt idx="20">
                  <c:v>1996</c:v>
                </c:pt>
                <c:pt idx="21">
                  <c:v>1997</c:v>
                </c:pt>
                <c:pt idx="22">
                  <c:v>1998</c:v>
                </c:pt>
                <c:pt idx="23">
                  <c:v>1999</c:v>
                </c:pt>
                <c:pt idx="24">
                  <c:v>2000</c:v>
                </c:pt>
                <c:pt idx="25">
                  <c:v>2001</c:v>
                </c:pt>
                <c:pt idx="26">
                  <c:v>2002</c:v>
                </c:pt>
                <c:pt idx="27">
                  <c:v>2003</c:v>
                </c:pt>
                <c:pt idx="28">
                  <c:v>2004</c:v>
                </c:pt>
                <c:pt idx="29">
                  <c:v>2005</c:v>
                </c:pt>
                <c:pt idx="30">
                  <c:v>2006</c:v>
                </c:pt>
                <c:pt idx="31">
                  <c:v>2007</c:v>
                </c:pt>
                <c:pt idx="32">
                  <c:v>2008</c:v>
                </c:pt>
                <c:pt idx="33">
                  <c:v>2009</c:v>
                </c:pt>
                <c:pt idx="34">
                  <c:v>2010</c:v>
                </c:pt>
                <c:pt idx="35">
                  <c:v>2011</c:v>
                </c:pt>
                <c:pt idx="36">
                  <c:v>2012</c:v>
                </c:pt>
                <c:pt idx="37">
                  <c:v>2013</c:v>
                </c:pt>
                <c:pt idx="38">
                  <c:v>2014</c:v>
                </c:pt>
                <c:pt idx="39">
                  <c:v>2015</c:v>
                </c:pt>
                <c:pt idx="40">
                  <c:v>2016</c:v>
                </c:pt>
                <c:pt idx="41">
                  <c:v>2017</c:v>
                </c:pt>
                <c:pt idx="42">
                  <c:v>2018</c:v>
                </c:pt>
                <c:pt idx="43">
                  <c:v>2019</c:v>
                </c:pt>
                <c:pt idx="44">
                  <c:v>2020</c:v>
                </c:pt>
                <c:pt idx="45">
                  <c:v>2021</c:v>
                </c:pt>
                <c:pt idx="46">
                  <c:v>2022</c:v>
                </c:pt>
                <c:pt idx="47">
                  <c:v>2023</c:v>
                </c:pt>
                <c:pt idx="48">
                  <c:v>2024</c:v>
                </c:pt>
                <c:pt idx="49">
                  <c:v>2025</c:v>
                </c:pt>
              </c:numCache>
            </c:numRef>
          </c:cat>
          <c:val>
            <c:numRef>
              <c:f>'Energialähteet%_jäte'!$F$8:$F$57</c:f>
              <c:numCache>
                <c:formatCode>0.0\ %</c:formatCode>
                <c:ptCount val="50"/>
                <c:pt idx="0">
                  <c:v>1E-3</c:v>
                </c:pt>
                <c:pt idx="1">
                  <c:v>2E-3</c:v>
                </c:pt>
                <c:pt idx="2">
                  <c:v>4.0000000000000001E-3</c:v>
                </c:pt>
                <c:pt idx="3">
                  <c:v>8.9999999999999993E-3</c:v>
                </c:pt>
                <c:pt idx="4">
                  <c:v>1.2500792622720644E-2</c:v>
                </c:pt>
                <c:pt idx="5">
                  <c:v>1.5583195826098944E-2</c:v>
                </c:pt>
                <c:pt idx="6">
                  <c:v>2.9863394323103188E-2</c:v>
                </c:pt>
                <c:pt idx="7">
                  <c:v>2.4380786613186045E-2</c:v>
                </c:pt>
                <c:pt idx="8">
                  <c:v>3.1816815489346652E-2</c:v>
                </c:pt>
                <c:pt idx="9">
                  <c:v>2.5371093523679302E-2</c:v>
                </c:pt>
                <c:pt idx="10">
                  <c:v>2.4126906997484498E-2</c:v>
                </c:pt>
                <c:pt idx="11">
                  <c:v>2.4782888388549373E-2</c:v>
                </c:pt>
                <c:pt idx="12">
                  <c:v>2.5402521235372257E-2</c:v>
                </c:pt>
                <c:pt idx="13">
                  <c:v>2.3014590491969689E-2</c:v>
                </c:pt>
                <c:pt idx="14">
                  <c:v>2.2144935180530262E-2</c:v>
                </c:pt>
                <c:pt idx="15">
                  <c:v>2.1559803562190141E-2</c:v>
                </c:pt>
                <c:pt idx="16">
                  <c:v>2.3415897222866435E-2</c:v>
                </c:pt>
                <c:pt idx="17">
                  <c:v>3.1934055943545973E-2</c:v>
                </c:pt>
                <c:pt idx="18">
                  <c:v>4.2985531987336054E-2</c:v>
                </c:pt>
                <c:pt idx="19">
                  <c:v>4.6541036044338575E-2</c:v>
                </c:pt>
                <c:pt idx="20">
                  <c:v>5.5146809520580459E-2</c:v>
                </c:pt>
                <c:pt idx="21">
                  <c:v>6.28941318503487E-2</c:v>
                </c:pt>
                <c:pt idx="22">
                  <c:v>6.6388221654142057E-2</c:v>
                </c:pt>
                <c:pt idx="23">
                  <c:v>7.4999999999999997E-2</c:v>
                </c:pt>
                <c:pt idx="24">
                  <c:v>9.801975471144557E-2</c:v>
                </c:pt>
                <c:pt idx="25">
                  <c:v>9.2722454254792488E-2</c:v>
                </c:pt>
                <c:pt idx="26">
                  <c:v>0.10453342880904605</c:v>
                </c:pt>
                <c:pt idx="27">
                  <c:v>0.10546037598090521</c:v>
                </c:pt>
                <c:pt idx="28">
                  <c:v>0.12634936130149788</c:v>
                </c:pt>
                <c:pt idx="29">
                  <c:v>0.15642099389220193</c:v>
                </c:pt>
                <c:pt idx="30">
                  <c:v>0.14392262898218616</c:v>
                </c:pt>
                <c:pt idx="31">
                  <c:v>0.13974960490939323</c:v>
                </c:pt>
                <c:pt idx="32">
                  <c:v>0.16322034846159073</c:v>
                </c:pt>
                <c:pt idx="33">
                  <c:v>0.18020072617139818</c:v>
                </c:pt>
                <c:pt idx="34">
                  <c:v>0.18143255750873979</c:v>
                </c:pt>
                <c:pt idx="35">
                  <c:v>0.22822995485279707</c:v>
                </c:pt>
                <c:pt idx="36">
                  <c:v>0.24683691409891062</c:v>
                </c:pt>
                <c:pt idx="37">
                  <c:v>0.28141269378463873</c:v>
                </c:pt>
                <c:pt idx="38">
                  <c:v>0.30561739767602214</c:v>
                </c:pt>
                <c:pt idx="39">
                  <c:v>0.32066941798207071</c:v>
                </c:pt>
                <c:pt idx="40">
                  <c:v>0.31155060618597941</c:v>
                </c:pt>
                <c:pt idx="41">
                  <c:v>0.32858379751300837</c:v>
                </c:pt>
                <c:pt idx="42">
                  <c:v>0.3284378399085891</c:v>
                </c:pt>
                <c:pt idx="43">
                  <c:v>0.34927445219943243</c:v>
                </c:pt>
                <c:pt idx="44">
                  <c:v>0.38550996940559717</c:v>
                </c:pt>
                <c:pt idx="45" formatCode="0%">
                  <c:v>0.42787077382529648</c:v>
                </c:pt>
                <c:pt idx="46">
                  <c:v>0.43595702003180775</c:v>
                </c:pt>
                <c:pt idx="47">
                  <c:v>0.46138831517758538</c:v>
                </c:pt>
                <c:pt idx="48">
                  <c:v>0.46298077861003517</c:v>
                </c:pt>
                <c:pt idx="49" formatCode="0.00%">
                  <c:v>0.49179903377308515</c:v>
                </c:pt>
              </c:numCache>
            </c:numRef>
          </c:val>
          <c:extLst>
            <c:ext xmlns:c16="http://schemas.microsoft.com/office/drawing/2014/chart" uri="{C3380CC4-5D6E-409C-BE32-E72D297353CC}">
              <c16:uniqueId val="{00000004-C2F1-43D7-B9B1-C909C6410C3C}"/>
            </c:ext>
          </c:extLst>
        </c:ser>
        <c:ser>
          <c:idx val="7"/>
          <c:order val="5"/>
          <c:tx>
            <c:strRef>
              <c:f>'Energialähteet%_jäte'!$H$5</c:f>
              <c:strCache>
                <c:ptCount val="1"/>
                <c:pt idx="0">
                  <c:v>Jäte</c:v>
                </c:pt>
              </c:strCache>
            </c:strRef>
          </c:tx>
          <c:spPr>
            <a:solidFill>
              <a:schemeClr val="tx2"/>
            </a:solidFill>
            <a:ln>
              <a:solidFill>
                <a:schemeClr val="bg1"/>
              </a:solidFill>
            </a:ln>
            <a:effectLst/>
          </c:spPr>
          <c:cat>
            <c:numRef>
              <c:f>'Energialähteet%_jäte'!$A$8:$A$57</c:f>
              <c:numCache>
                <c:formatCode>General</c:formatCode>
                <c:ptCount val="50"/>
                <c:pt idx="0">
                  <c:v>1976</c:v>
                </c:pt>
                <c:pt idx="1">
                  <c:v>1977</c:v>
                </c:pt>
                <c:pt idx="2">
                  <c:v>1978</c:v>
                </c:pt>
                <c:pt idx="3">
                  <c:v>1979</c:v>
                </c:pt>
                <c:pt idx="4">
                  <c:v>1980</c:v>
                </c:pt>
                <c:pt idx="5">
                  <c:v>1981</c:v>
                </c:pt>
                <c:pt idx="6">
                  <c:v>1982</c:v>
                </c:pt>
                <c:pt idx="7">
                  <c:v>1983</c:v>
                </c:pt>
                <c:pt idx="8">
                  <c:v>1984</c:v>
                </c:pt>
                <c:pt idx="9">
                  <c:v>1985</c:v>
                </c:pt>
                <c:pt idx="10">
                  <c:v>1986</c:v>
                </c:pt>
                <c:pt idx="11">
                  <c:v>1987</c:v>
                </c:pt>
                <c:pt idx="12">
                  <c:v>1988</c:v>
                </c:pt>
                <c:pt idx="13">
                  <c:v>1989</c:v>
                </c:pt>
                <c:pt idx="14">
                  <c:v>1990</c:v>
                </c:pt>
                <c:pt idx="15">
                  <c:v>1991</c:v>
                </c:pt>
                <c:pt idx="16">
                  <c:v>1992</c:v>
                </c:pt>
                <c:pt idx="17">
                  <c:v>1993</c:v>
                </c:pt>
                <c:pt idx="18">
                  <c:v>1994</c:v>
                </c:pt>
                <c:pt idx="19">
                  <c:v>1995</c:v>
                </c:pt>
                <c:pt idx="20">
                  <c:v>1996</c:v>
                </c:pt>
                <c:pt idx="21">
                  <c:v>1997</c:v>
                </c:pt>
                <c:pt idx="22">
                  <c:v>1998</c:v>
                </c:pt>
                <c:pt idx="23">
                  <c:v>1999</c:v>
                </c:pt>
                <c:pt idx="24">
                  <c:v>2000</c:v>
                </c:pt>
                <c:pt idx="25">
                  <c:v>2001</c:v>
                </c:pt>
                <c:pt idx="26">
                  <c:v>2002</c:v>
                </c:pt>
                <c:pt idx="27">
                  <c:v>2003</c:v>
                </c:pt>
                <c:pt idx="28">
                  <c:v>2004</c:v>
                </c:pt>
                <c:pt idx="29">
                  <c:v>2005</c:v>
                </c:pt>
                <c:pt idx="30">
                  <c:v>2006</c:v>
                </c:pt>
                <c:pt idx="31">
                  <c:v>2007</c:v>
                </c:pt>
                <c:pt idx="32">
                  <c:v>2008</c:v>
                </c:pt>
                <c:pt idx="33">
                  <c:v>2009</c:v>
                </c:pt>
                <c:pt idx="34">
                  <c:v>2010</c:v>
                </c:pt>
                <c:pt idx="35">
                  <c:v>2011</c:v>
                </c:pt>
                <c:pt idx="36">
                  <c:v>2012</c:v>
                </c:pt>
                <c:pt idx="37">
                  <c:v>2013</c:v>
                </c:pt>
                <c:pt idx="38">
                  <c:v>2014</c:v>
                </c:pt>
                <c:pt idx="39">
                  <c:v>2015</c:v>
                </c:pt>
                <c:pt idx="40">
                  <c:v>2016</c:v>
                </c:pt>
                <c:pt idx="41">
                  <c:v>2017</c:v>
                </c:pt>
                <c:pt idx="42">
                  <c:v>2018</c:v>
                </c:pt>
                <c:pt idx="43">
                  <c:v>2019</c:v>
                </c:pt>
                <c:pt idx="44">
                  <c:v>2020</c:v>
                </c:pt>
                <c:pt idx="45">
                  <c:v>2021</c:v>
                </c:pt>
                <c:pt idx="46">
                  <c:v>2022</c:v>
                </c:pt>
                <c:pt idx="47">
                  <c:v>2023</c:v>
                </c:pt>
                <c:pt idx="48">
                  <c:v>2024</c:v>
                </c:pt>
                <c:pt idx="49">
                  <c:v>2025</c:v>
                </c:pt>
              </c:numCache>
            </c:numRef>
          </c:cat>
          <c:val>
            <c:numRef>
              <c:f>'Energialähteet%_jäte'!$H$8:$H$57</c:f>
              <c:numCache>
                <c:formatCode>General</c:formatCode>
                <c:ptCount val="50"/>
                <c:pt idx="34" formatCode="0.0\ %">
                  <c:v>1.636686055272751E-2</c:v>
                </c:pt>
                <c:pt idx="35" formatCode="0.0\ %">
                  <c:v>1.8048675737519497E-2</c:v>
                </c:pt>
                <c:pt idx="36" formatCode="0.0\ %">
                  <c:v>1.9488598174789755E-2</c:v>
                </c:pt>
                <c:pt idx="37" formatCode="0.0\ %">
                  <c:v>3.5124616990584778E-2</c:v>
                </c:pt>
                <c:pt idx="38" formatCode="0.0\ %">
                  <c:v>5.181902936272037E-2</c:v>
                </c:pt>
                <c:pt idx="39" formatCode="0.0\ %">
                  <c:v>5.7848740881987444E-2</c:v>
                </c:pt>
                <c:pt idx="40" formatCode="0.0\ %">
                  <c:v>6.5875026955688587E-2</c:v>
                </c:pt>
                <c:pt idx="41" formatCode="0.0\ %">
                  <c:v>7.5626396803478185E-2</c:v>
                </c:pt>
                <c:pt idx="42" formatCode="0.0\ %">
                  <c:v>7.2863252989872951E-2</c:v>
                </c:pt>
                <c:pt idx="43" formatCode="0.0\ %">
                  <c:v>8.0137619987319039E-2</c:v>
                </c:pt>
                <c:pt idx="44" formatCode="0.0\ %">
                  <c:v>9.1704234838003787E-2</c:v>
                </c:pt>
                <c:pt idx="45" formatCode="0%">
                  <c:v>7.8058726132822623E-2</c:v>
                </c:pt>
                <c:pt idx="46" formatCode="0.0\ %">
                  <c:v>8.4734534737586922E-2</c:v>
                </c:pt>
                <c:pt idx="47" formatCode="0.0\ %">
                  <c:v>9.1183055299277407E-2</c:v>
                </c:pt>
                <c:pt idx="48" formatCode="0.0\ %">
                  <c:v>0.10297728043693492</c:v>
                </c:pt>
                <c:pt idx="49" formatCode="0.00%">
                  <c:v>0.11352242172392674</c:v>
                </c:pt>
              </c:numCache>
            </c:numRef>
          </c:val>
          <c:extLst>
            <c:ext xmlns:c16="http://schemas.microsoft.com/office/drawing/2014/chart" uri="{C3380CC4-5D6E-409C-BE32-E72D297353CC}">
              <c16:uniqueId val="{00000005-C2F1-43D7-B9B1-C909C6410C3C}"/>
            </c:ext>
          </c:extLst>
        </c:ser>
        <c:ser>
          <c:idx val="6"/>
          <c:order val="6"/>
          <c:tx>
            <c:strRef>
              <c:f>'Energialähteet%_jäte'!$G$5</c:f>
              <c:strCache>
                <c:ptCount val="1"/>
                <c:pt idx="0">
                  <c:v>Lämmön talteenotto</c:v>
                </c:pt>
              </c:strCache>
            </c:strRef>
          </c:tx>
          <c:spPr>
            <a:solidFill>
              <a:schemeClr val="accent2"/>
            </a:solidFill>
            <a:ln>
              <a:solidFill>
                <a:schemeClr val="bg1"/>
              </a:solidFill>
            </a:ln>
            <a:effectLst/>
          </c:spPr>
          <c:cat>
            <c:numRef>
              <c:f>'Energialähteet%_jäte'!$A$8:$A$57</c:f>
              <c:numCache>
                <c:formatCode>General</c:formatCode>
                <c:ptCount val="50"/>
                <c:pt idx="0">
                  <c:v>1976</c:v>
                </c:pt>
                <c:pt idx="1">
                  <c:v>1977</c:v>
                </c:pt>
                <c:pt idx="2">
                  <c:v>1978</c:v>
                </c:pt>
                <c:pt idx="3">
                  <c:v>1979</c:v>
                </c:pt>
                <c:pt idx="4">
                  <c:v>1980</c:v>
                </c:pt>
                <c:pt idx="5">
                  <c:v>1981</c:v>
                </c:pt>
                <c:pt idx="6">
                  <c:v>1982</c:v>
                </c:pt>
                <c:pt idx="7">
                  <c:v>1983</c:v>
                </c:pt>
                <c:pt idx="8">
                  <c:v>1984</c:v>
                </c:pt>
                <c:pt idx="9">
                  <c:v>1985</c:v>
                </c:pt>
                <c:pt idx="10">
                  <c:v>1986</c:v>
                </c:pt>
                <c:pt idx="11">
                  <c:v>1987</c:v>
                </c:pt>
                <c:pt idx="12">
                  <c:v>1988</c:v>
                </c:pt>
                <c:pt idx="13">
                  <c:v>1989</c:v>
                </c:pt>
                <c:pt idx="14">
                  <c:v>1990</c:v>
                </c:pt>
                <c:pt idx="15">
                  <c:v>1991</c:v>
                </c:pt>
                <c:pt idx="16">
                  <c:v>1992</c:v>
                </c:pt>
                <c:pt idx="17">
                  <c:v>1993</c:v>
                </c:pt>
                <c:pt idx="18">
                  <c:v>1994</c:v>
                </c:pt>
                <c:pt idx="19">
                  <c:v>1995</c:v>
                </c:pt>
                <c:pt idx="20">
                  <c:v>1996</c:v>
                </c:pt>
                <c:pt idx="21">
                  <c:v>1997</c:v>
                </c:pt>
                <c:pt idx="22">
                  <c:v>1998</c:v>
                </c:pt>
                <c:pt idx="23">
                  <c:v>1999</c:v>
                </c:pt>
                <c:pt idx="24">
                  <c:v>2000</c:v>
                </c:pt>
                <c:pt idx="25">
                  <c:v>2001</c:v>
                </c:pt>
                <c:pt idx="26">
                  <c:v>2002</c:v>
                </c:pt>
                <c:pt idx="27">
                  <c:v>2003</c:v>
                </c:pt>
                <c:pt idx="28">
                  <c:v>2004</c:v>
                </c:pt>
                <c:pt idx="29">
                  <c:v>2005</c:v>
                </c:pt>
                <c:pt idx="30">
                  <c:v>2006</c:v>
                </c:pt>
                <c:pt idx="31">
                  <c:v>2007</c:v>
                </c:pt>
                <c:pt idx="32">
                  <c:v>2008</c:v>
                </c:pt>
                <c:pt idx="33">
                  <c:v>2009</c:v>
                </c:pt>
                <c:pt idx="34">
                  <c:v>2010</c:v>
                </c:pt>
                <c:pt idx="35">
                  <c:v>2011</c:v>
                </c:pt>
                <c:pt idx="36">
                  <c:v>2012</c:v>
                </c:pt>
                <c:pt idx="37">
                  <c:v>2013</c:v>
                </c:pt>
                <c:pt idx="38">
                  <c:v>2014</c:v>
                </c:pt>
                <c:pt idx="39">
                  <c:v>2015</c:v>
                </c:pt>
                <c:pt idx="40">
                  <c:v>2016</c:v>
                </c:pt>
                <c:pt idx="41">
                  <c:v>2017</c:v>
                </c:pt>
                <c:pt idx="42">
                  <c:v>2018</c:v>
                </c:pt>
                <c:pt idx="43">
                  <c:v>2019</c:v>
                </c:pt>
                <c:pt idx="44">
                  <c:v>2020</c:v>
                </c:pt>
                <c:pt idx="45">
                  <c:v>2021</c:v>
                </c:pt>
                <c:pt idx="46">
                  <c:v>2022</c:v>
                </c:pt>
                <c:pt idx="47">
                  <c:v>2023</c:v>
                </c:pt>
                <c:pt idx="48">
                  <c:v>2024</c:v>
                </c:pt>
                <c:pt idx="49">
                  <c:v>2025</c:v>
                </c:pt>
              </c:numCache>
            </c:numRef>
          </c:cat>
          <c:val>
            <c:numRef>
              <c:f>'Energialähteet%_jäte'!$G$8:$G$57</c:f>
              <c:numCache>
                <c:formatCode>General</c:formatCode>
                <c:ptCount val="50"/>
                <c:pt idx="24" formatCode="0.0\ %">
                  <c:v>3.717107832177477E-3</c:v>
                </c:pt>
                <c:pt idx="25" formatCode="0.0\ %">
                  <c:v>9.1127751831781567E-3</c:v>
                </c:pt>
                <c:pt idx="26" formatCode="0.0\ %">
                  <c:v>1.0219795297384787E-2</c:v>
                </c:pt>
                <c:pt idx="27" formatCode="0.0\ %">
                  <c:v>1.6319448705684178E-2</c:v>
                </c:pt>
                <c:pt idx="28" formatCode="0.0\ %">
                  <c:v>1.5942104691630904E-2</c:v>
                </c:pt>
                <c:pt idx="29" formatCode="0.0\ %">
                  <c:v>2.0249989913693131E-2</c:v>
                </c:pt>
                <c:pt idx="30" formatCode="0.0\ %">
                  <c:v>2.2541895873457771E-2</c:v>
                </c:pt>
                <c:pt idx="31" formatCode="0.0\ %">
                  <c:v>2.3852221667891145E-2</c:v>
                </c:pt>
                <c:pt idx="32" formatCode="0.0\ %">
                  <c:v>3.1236029049507015E-2</c:v>
                </c:pt>
                <c:pt idx="33" formatCode="0.0\ %">
                  <c:v>3.3994943527232271E-2</c:v>
                </c:pt>
                <c:pt idx="34" formatCode="0.0\ %">
                  <c:v>2.2029886861377218E-2</c:v>
                </c:pt>
                <c:pt idx="35" formatCode="0.0\ %">
                  <c:v>3.4479842597775229E-2</c:v>
                </c:pt>
                <c:pt idx="36" formatCode="0.0\ %">
                  <c:v>3.586126815220049E-2</c:v>
                </c:pt>
                <c:pt idx="37" formatCode="0.0\ %">
                  <c:v>3.7930676317364402E-2</c:v>
                </c:pt>
                <c:pt idx="38" formatCode="0.0\ %">
                  <c:v>4.3305833697679347E-2</c:v>
                </c:pt>
                <c:pt idx="39" formatCode="0.0\ %">
                  <c:v>5.4942325350677099E-2</c:v>
                </c:pt>
                <c:pt idx="40" formatCode="0.0\ %">
                  <c:v>8.3123880815029499E-2</c:v>
                </c:pt>
                <c:pt idx="41" formatCode="0.0\ %">
                  <c:v>9.4680703228907065E-2</c:v>
                </c:pt>
                <c:pt idx="42" formatCode="0.0\ %">
                  <c:v>9.4360796697229299E-2</c:v>
                </c:pt>
                <c:pt idx="43" formatCode="0.0\ %">
                  <c:v>0.10799788484948825</c:v>
                </c:pt>
                <c:pt idx="44" formatCode="0.0\ %">
                  <c:v>0.13680507286193733</c:v>
                </c:pt>
                <c:pt idx="45" formatCode="0%">
                  <c:v>0.14100370798697504</c:v>
                </c:pt>
                <c:pt idx="46" formatCode="0.0\ %">
                  <c:v>0.13510442328340819</c:v>
                </c:pt>
                <c:pt idx="47" formatCode="0.0\ %">
                  <c:v>0.1915734170488555</c:v>
                </c:pt>
                <c:pt idx="48" formatCode="0.0\ %">
                  <c:v>0.21957147485471445</c:v>
                </c:pt>
                <c:pt idx="49" formatCode="0.00%">
                  <c:v>0.27821259524435882</c:v>
                </c:pt>
              </c:numCache>
            </c:numRef>
          </c:val>
          <c:extLst>
            <c:ext xmlns:c16="http://schemas.microsoft.com/office/drawing/2014/chart" uri="{C3380CC4-5D6E-409C-BE32-E72D297353CC}">
              <c16:uniqueId val="{00000006-C2F1-43D7-B9B1-C909C6410C3C}"/>
            </c:ext>
          </c:extLst>
        </c:ser>
        <c:ser>
          <c:idx val="8"/>
          <c:order val="7"/>
          <c:tx>
            <c:strRef>
              <c:f>'Energialähteet%_jäte'!$I$5</c:f>
              <c:strCache>
                <c:ptCount val="1"/>
                <c:pt idx="0">
                  <c:v>muu</c:v>
                </c:pt>
              </c:strCache>
            </c:strRef>
          </c:tx>
          <c:spPr>
            <a:solidFill>
              <a:schemeClr val="accent6">
                <a:lumMod val="75000"/>
              </a:schemeClr>
            </a:solidFill>
            <a:ln>
              <a:solidFill>
                <a:schemeClr val="bg1"/>
              </a:solidFill>
            </a:ln>
            <a:effectLst/>
          </c:spPr>
          <c:cat>
            <c:numRef>
              <c:f>'Energialähteet%_jäte'!$A$8:$A$57</c:f>
              <c:numCache>
                <c:formatCode>General</c:formatCode>
                <c:ptCount val="50"/>
                <c:pt idx="0">
                  <c:v>1976</c:v>
                </c:pt>
                <c:pt idx="1">
                  <c:v>1977</c:v>
                </c:pt>
                <c:pt idx="2">
                  <c:v>1978</c:v>
                </c:pt>
                <c:pt idx="3">
                  <c:v>1979</c:v>
                </c:pt>
                <c:pt idx="4">
                  <c:v>1980</c:v>
                </c:pt>
                <c:pt idx="5">
                  <c:v>1981</c:v>
                </c:pt>
                <c:pt idx="6">
                  <c:v>1982</c:v>
                </c:pt>
                <c:pt idx="7">
                  <c:v>1983</c:v>
                </c:pt>
                <c:pt idx="8">
                  <c:v>1984</c:v>
                </c:pt>
                <c:pt idx="9">
                  <c:v>1985</c:v>
                </c:pt>
                <c:pt idx="10">
                  <c:v>1986</c:v>
                </c:pt>
                <c:pt idx="11">
                  <c:v>1987</c:v>
                </c:pt>
                <c:pt idx="12">
                  <c:v>1988</c:v>
                </c:pt>
                <c:pt idx="13">
                  <c:v>1989</c:v>
                </c:pt>
                <c:pt idx="14">
                  <c:v>1990</c:v>
                </c:pt>
                <c:pt idx="15">
                  <c:v>1991</c:v>
                </c:pt>
                <c:pt idx="16">
                  <c:v>1992</c:v>
                </c:pt>
                <c:pt idx="17">
                  <c:v>1993</c:v>
                </c:pt>
                <c:pt idx="18">
                  <c:v>1994</c:v>
                </c:pt>
                <c:pt idx="19">
                  <c:v>1995</c:v>
                </c:pt>
                <c:pt idx="20">
                  <c:v>1996</c:v>
                </c:pt>
                <c:pt idx="21">
                  <c:v>1997</c:v>
                </c:pt>
                <c:pt idx="22">
                  <c:v>1998</c:v>
                </c:pt>
                <c:pt idx="23">
                  <c:v>1999</c:v>
                </c:pt>
                <c:pt idx="24">
                  <c:v>2000</c:v>
                </c:pt>
                <c:pt idx="25">
                  <c:v>2001</c:v>
                </c:pt>
                <c:pt idx="26">
                  <c:v>2002</c:v>
                </c:pt>
                <c:pt idx="27">
                  <c:v>2003</c:v>
                </c:pt>
                <c:pt idx="28">
                  <c:v>2004</c:v>
                </c:pt>
                <c:pt idx="29">
                  <c:v>2005</c:v>
                </c:pt>
                <c:pt idx="30">
                  <c:v>2006</c:v>
                </c:pt>
                <c:pt idx="31">
                  <c:v>2007</c:v>
                </c:pt>
                <c:pt idx="32">
                  <c:v>2008</c:v>
                </c:pt>
                <c:pt idx="33">
                  <c:v>2009</c:v>
                </c:pt>
                <c:pt idx="34">
                  <c:v>2010</c:v>
                </c:pt>
                <c:pt idx="35">
                  <c:v>2011</c:v>
                </c:pt>
                <c:pt idx="36">
                  <c:v>2012</c:v>
                </c:pt>
                <c:pt idx="37">
                  <c:v>2013</c:v>
                </c:pt>
                <c:pt idx="38">
                  <c:v>2014</c:v>
                </c:pt>
                <c:pt idx="39">
                  <c:v>2015</c:v>
                </c:pt>
                <c:pt idx="40">
                  <c:v>2016</c:v>
                </c:pt>
                <c:pt idx="41">
                  <c:v>2017</c:v>
                </c:pt>
                <c:pt idx="42">
                  <c:v>2018</c:v>
                </c:pt>
                <c:pt idx="43">
                  <c:v>2019</c:v>
                </c:pt>
                <c:pt idx="44">
                  <c:v>2020</c:v>
                </c:pt>
                <c:pt idx="45">
                  <c:v>2021</c:v>
                </c:pt>
                <c:pt idx="46">
                  <c:v>2022</c:v>
                </c:pt>
                <c:pt idx="47">
                  <c:v>2023</c:v>
                </c:pt>
                <c:pt idx="48">
                  <c:v>2024</c:v>
                </c:pt>
                <c:pt idx="49">
                  <c:v>2025</c:v>
                </c:pt>
              </c:numCache>
            </c:numRef>
          </c:cat>
          <c:val>
            <c:numRef>
              <c:f>'Energialähteet%_jäte'!$I$8:$I$57</c:f>
              <c:numCache>
                <c:formatCode>0.0\ %</c:formatCode>
                <c:ptCount val="50"/>
                <c:pt idx="0">
                  <c:v>3.8999999999999924E-2</c:v>
                </c:pt>
                <c:pt idx="1">
                  <c:v>3.3000000000000029E-2</c:v>
                </c:pt>
                <c:pt idx="2">
                  <c:v>2.200000000000002E-2</c:v>
                </c:pt>
                <c:pt idx="3">
                  <c:v>1.9000000000000017E-2</c:v>
                </c:pt>
                <c:pt idx="4">
                  <c:v>1.649920737727939E-2</c:v>
                </c:pt>
                <c:pt idx="5">
                  <c:v>2.3416804173901129E-2</c:v>
                </c:pt>
                <c:pt idx="6">
                  <c:v>3.0136605676896799E-2</c:v>
                </c:pt>
                <c:pt idx="7">
                  <c:v>5.3619213386813858E-2</c:v>
                </c:pt>
                <c:pt idx="8">
                  <c:v>4.1183184510653281E-2</c:v>
                </c:pt>
                <c:pt idx="9">
                  <c:v>2.1628906476320764E-2</c:v>
                </c:pt>
                <c:pt idx="10">
                  <c:v>2.1873093002515387E-2</c:v>
                </c:pt>
                <c:pt idx="11">
                  <c:v>2.1217111611450568E-2</c:v>
                </c:pt>
                <c:pt idx="12">
                  <c:v>1.8597478764627806E-2</c:v>
                </c:pt>
                <c:pt idx="13">
                  <c:v>2.0985409508030406E-2</c:v>
                </c:pt>
                <c:pt idx="14">
                  <c:v>2.1855064819469749E-2</c:v>
                </c:pt>
                <c:pt idx="15">
                  <c:v>2.1440196437809811E-2</c:v>
                </c:pt>
                <c:pt idx="16">
                  <c:v>1.9584102777133627E-2</c:v>
                </c:pt>
                <c:pt idx="17">
                  <c:v>1.5065944056454006E-2</c:v>
                </c:pt>
                <c:pt idx="18">
                  <c:v>1.2014468012663926E-2</c:v>
                </c:pt>
                <c:pt idx="19">
                  <c:v>1.1458963955661594E-2</c:v>
                </c:pt>
                <c:pt idx="20">
                  <c:v>1.2753190479419585E-2</c:v>
                </c:pt>
                <c:pt idx="21">
                  <c:v>1.4305868149651291E-2</c:v>
                </c:pt>
                <c:pt idx="22">
                  <c:v>2.5211778345857971E-2</c:v>
                </c:pt>
                <c:pt idx="23">
                  <c:v>2.4299999999999988E-2</c:v>
                </c:pt>
                <c:pt idx="24">
                  <c:v>1.4955175823389226E-2</c:v>
                </c:pt>
                <c:pt idx="25">
                  <c:v>1.5253456294833772E-2</c:v>
                </c:pt>
                <c:pt idx="26">
                  <c:v>1.6903788902488288E-2</c:v>
                </c:pt>
                <c:pt idx="27">
                  <c:v>1.4150012322286642E-2</c:v>
                </c:pt>
                <c:pt idx="28">
                  <c:v>1.1604522710073596E-2</c:v>
                </c:pt>
                <c:pt idx="29">
                  <c:v>1.5577616663815677E-2</c:v>
                </c:pt>
                <c:pt idx="30">
                  <c:v>1.7696415556589608E-2</c:v>
                </c:pt>
                <c:pt idx="31">
                  <c:v>1.7405201633799511E-2</c:v>
                </c:pt>
                <c:pt idx="32">
                  <c:v>2.7405625487231702E-2</c:v>
                </c:pt>
                <c:pt idx="33">
                  <c:v>2.8922467039263777E-2</c:v>
                </c:pt>
                <c:pt idx="34">
                  <c:v>9.293997999752078E-3</c:v>
                </c:pt>
                <c:pt idx="35">
                  <c:v>9.6663146798358617E-3</c:v>
                </c:pt>
                <c:pt idx="36">
                  <c:v>1.4884022985828671E-2</c:v>
                </c:pt>
                <c:pt idx="37">
                  <c:v>1.0968051273409439E-2</c:v>
                </c:pt>
                <c:pt idx="38">
                  <c:v>5.5776914758540116E-3</c:v>
                </c:pt>
                <c:pt idx="39">
                  <c:v>1.1187395938057348E-2</c:v>
                </c:pt>
                <c:pt idx="40">
                  <c:v>6.8207282074868114E-3</c:v>
                </c:pt>
                <c:pt idx="41">
                  <c:v>5.3749912008900008E-3</c:v>
                </c:pt>
                <c:pt idx="42">
                  <c:v>6.039973309242011E-3</c:v>
                </c:pt>
                <c:pt idx="43">
                  <c:v>6.2108984623525628E-3</c:v>
                </c:pt>
                <c:pt idx="44">
                  <c:v>3.6085575856175606E-3</c:v>
                </c:pt>
                <c:pt idx="45">
                  <c:v>2.6009685005510758E-3</c:v>
                </c:pt>
                <c:pt idx="46">
                  <c:v>2.5954735428640216E-3</c:v>
                </c:pt>
                <c:pt idx="47">
                  <c:v>2.2710032850310536E-3</c:v>
                </c:pt>
                <c:pt idx="48">
                  <c:v>5.4525996003565872E-3</c:v>
                </c:pt>
                <c:pt idx="49" formatCode="0.00%">
                  <c:v>4.3022931607592163E-3</c:v>
                </c:pt>
              </c:numCache>
            </c:numRef>
          </c:val>
          <c:extLst>
            <c:ext xmlns:c16="http://schemas.microsoft.com/office/drawing/2014/chart" uri="{C3380CC4-5D6E-409C-BE32-E72D297353CC}">
              <c16:uniqueId val="{00000007-C2F1-43D7-B9B1-C909C6410C3C}"/>
            </c:ext>
          </c:extLst>
        </c:ser>
        <c:dLbls>
          <c:showLegendKey val="0"/>
          <c:showVal val="0"/>
          <c:showCatName val="0"/>
          <c:showSerName val="0"/>
          <c:showPercent val="0"/>
          <c:showBubbleSize val="0"/>
        </c:dLbls>
        <c:axId val="527611336"/>
        <c:axId val="527611696"/>
      </c:areaChart>
      <c:areaChart>
        <c:grouping val="percentStacked"/>
        <c:varyColors val="0"/>
        <c:ser>
          <c:idx val="0"/>
          <c:order val="8"/>
          <c:tx>
            <c:v>dummy</c:v>
          </c:tx>
          <c:spPr>
            <a:solidFill>
              <a:schemeClr val="accent1"/>
            </a:solidFill>
            <a:ln w="25400">
              <a:noFill/>
            </a:ln>
            <a:effectLst/>
          </c:spPr>
          <c:val>
            <c:numLit>
              <c:formatCode>General</c:formatCode>
              <c:ptCount val="1"/>
              <c:pt idx="0">
                <c:v>1</c:v>
              </c:pt>
            </c:numLit>
          </c:val>
          <c:extLst>
            <c:ext xmlns:c16="http://schemas.microsoft.com/office/drawing/2014/chart" uri="{C3380CC4-5D6E-409C-BE32-E72D297353CC}">
              <c16:uniqueId val="{00000008-C2F1-43D7-B9B1-C909C6410C3C}"/>
            </c:ext>
          </c:extLst>
        </c:ser>
        <c:dLbls>
          <c:showLegendKey val="0"/>
          <c:showVal val="0"/>
          <c:showCatName val="0"/>
          <c:showSerName val="0"/>
          <c:showPercent val="0"/>
          <c:showBubbleSize val="0"/>
        </c:dLbls>
        <c:axId val="518598648"/>
        <c:axId val="518599728"/>
      </c:areaChart>
      <c:catAx>
        <c:axId val="527611336"/>
        <c:scaling>
          <c:orientation val="minMax"/>
        </c:scaling>
        <c:delete val="0"/>
        <c:axPos val="b"/>
        <c:numFmt formatCode="General" sourceLinked="1"/>
        <c:majorTickMark val="cross"/>
        <c:minorTickMark val="out"/>
        <c:tickLblPos val="nextTo"/>
        <c:spPr>
          <a:noFill/>
          <a:ln w="9525" cap="flat" cmpd="sng" algn="ctr">
            <a:solidFill>
              <a:schemeClr val="bg2">
                <a:lumMod val="10000"/>
              </a:schemeClr>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ptos" panose="020B0004020202020204" pitchFamily="34" charset="0"/>
                <a:ea typeface="+mn-ea"/>
                <a:cs typeface="+mn-cs"/>
              </a:defRPr>
            </a:pPr>
            <a:endParaRPr lang="fi-FI"/>
          </a:p>
        </c:txPr>
        <c:crossAx val="527611696"/>
        <c:crosses val="autoZero"/>
        <c:auto val="1"/>
        <c:lblAlgn val="ctr"/>
        <c:lblOffset val="100"/>
        <c:tickLblSkip val="4"/>
        <c:tickMarkSkip val="2"/>
        <c:noMultiLvlLbl val="0"/>
      </c:catAx>
      <c:valAx>
        <c:axId val="5276116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ptos" panose="020B0004020202020204" pitchFamily="34" charset="0"/>
                <a:ea typeface="+mn-ea"/>
                <a:cs typeface="+mn-cs"/>
              </a:defRPr>
            </a:pPr>
            <a:endParaRPr lang="fi-FI"/>
          </a:p>
        </c:txPr>
        <c:crossAx val="527611336"/>
        <c:crosses val="autoZero"/>
        <c:crossBetween val="midCat"/>
        <c:majorUnit val="0.2"/>
      </c:valAx>
      <c:valAx>
        <c:axId val="518599728"/>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ptos" panose="020B0004020202020204" pitchFamily="34" charset="0"/>
                <a:ea typeface="+mn-ea"/>
                <a:cs typeface="+mn-cs"/>
              </a:defRPr>
            </a:pPr>
            <a:endParaRPr lang="fi-FI"/>
          </a:p>
        </c:txPr>
        <c:crossAx val="518598648"/>
        <c:crosses val="max"/>
        <c:crossBetween val="midCat"/>
        <c:majorUnit val="0.2"/>
      </c:valAx>
      <c:catAx>
        <c:axId val="518598648"/>
        <c:scaling>
          <c:orientation val="minMax"/>
        </c:scaling>
        <c:delete val="1"/>
        <c:axPos val="b"/>
        <c:majorTickMark val="out"/>
        <c:minorTickMark val="none"/>
        <c:tickLblPos val="nextTo"/>
        <c:crossAx val="518599728"/>
        <c:crosses val="autoZero"/>
        <c:auto val="1"/>
        <c:lblAlgn val="ctr"/>
        <c:lblOffset val="100"/>
        <c:noMultiLvlLbl val="0"/>
      </c:cat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fi-FI"/>
    </a:p>
  </c:txPr>
  <c:externalData r:id="rId3">
    <c:autoUpdate val="0"/>
  </c:externalData>
  <c:userShapes r:id="rId4"/>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percentStacked"/>
        <c:varyColors val="0"/>
        <c:ser>
          <c:idx val="0"/>
          <c:order val="0"/>
          <c:tx>
            <c:strRef>
              <c:f>Yhteenveto!$P$2</c:f>
              <c:strCache>
                <c:ptCount val="1"/>
                <c:pt idx="0">
                  <c:v>Bio</c:v>
                </c:pt>
              </c:strCache>
            </c:strRef>
          </c:tx>
          <c:spPr>
            <a:solidFill>
              <a:srgbClr val="004F4B"/>
            </a:solidFill>
            <a:ln w="12700">
              <a:solidFill>
                <a:srgbClr val="FFFFFF"/>
              </a:solidFill>
            </a:ln>
            <a:effectLst>
              <a:softEdge rad="0"/>
            </a:effectLst>
          </c:spPr>
          <c:invertIfNegative val="0"/>
          <c:dPt>
            <c:idx val="0"/>
            <c:invertIfNegative val="0"/>
            <c:bubble3D val="0"/>
            <c:extLst>
              <c:ext xmlns:c16="http://schemas.microsoft.com/office/drawing/2014/chart" uri="{C3380CC4-5D6E-409C-BE32-E72D297353CC}">
                <c16:uniqueId val="{00000000-F616-4306-B322-DC99A22B6F75}"/>
              </c:ext>
            </c:extLst>
          </c:dPt>
          <c:dPt>
            <c:idx val="1"/>
            <c:invertIfNegative val="0"/>
            <c:bubble3D val="0"/>
            <c:extLst>
              <c:ext xmlns:c16="http://schemas.microsoft.com/office/drawing/2014/chart" uri="{C3380CC4-5D6E-409C-BE32-E72D297353CC}">
                <c16:uniqueId val="{00000001-F616-4306-B322-DC99A22B6F75}"/>
              </c:ext>
            </c:extLst>
          </c:dPt>
          <c:dPt>
            <c:idx val="2"/>
            <c:invertIfNegative val="0"/>
            <c:bubble3D val="0"/>
            <c:extLst>
              <c:ext xmlns:c16="http://schemas.microsoft.com/office/drawing/2014/chart" uri="{C3380CC4-5D6E-409C-BE32-E72D297353CC}">
                <c16:uniqueId val="{00000002-F616-4306-B322-DC99A22B6F75}"/>
              </c:ext>
            </c:extLst>
          </c:dPt>
          <c:dPt>
            <c:idx val="3"/>
            <c:invertIfNegative val="0"/>
            <c:bubble3D val="0"/>
            <c:extLst>
              <c:ext xmlns:c16="http://schemas.microsoft.com/office/drawing/2014/chart" uri="{C3380CC4-5D6E-409C-BE32-E72D297353CC}">
                <c16:uniqueId val="{00000003-F616-4306-B322-DC99A22B6F75}"/>
              </c:ext>
            </c:extLst>
          </c:dPt>
          <c:dPt>
            <c:idx val="4"/>
            <c:invertIfNegative val="0"/>
            <c:bubble3D val="0"/>
            <c:extLst>
              <c:ext xmlns:c16="http://schemas.microsoft.com/office/drawing/2014/chart" uri="{C3380CC4-5D6E-409C-BE32-E72D297353CC}">
                <c16:uniqueId val="{00000004-F616-4306-B322-DC99A22B6F75}"/>
              </c:ext>
            </c:extLst>
          </c:dPt>
          <c:dPt>
            <c:idx val="5"/>
            <c:invertIfNegative val="0"/>
            <c:bubble3D val="0"/>
            <c:extLst>
              <c:ext xmlns:c16="http://schemas.microsoft.com/office/drawing/2014/chart" uri="{C3380CC4-5D6E-409C-BE32-E72D297353CC}">
                <c16:uniqueId val="{00000005-F616-4306-B322-DC99A22B6F75}"/>
              </c:ext>
            </c:extLst>
          </c:dPt>
          <c:dPt>
            <c:idx val="6"/>
            <c:invertIfNegative val="0"/>
            <c:bubble3D val="0"/>
            <c:extLst>
              <c:ext xmlns:c16="http://schemas.microsoft.com/office/drawing/2014/chart" uri="{C3380CC4-5D6E-409C-BE32-E72D297353CC}">
                <c16:uniqueId val="{00000006-F616-4306-B322-DC99A22B6F75}"/>
              </c:ext>
            </c:extLst>
          </c:dPt>
          <c:dPt>
            <c:idx val="7"/>
            <c:invertIfNegative val="0"/>
            <c:bubble3D val="0"/>
            <c:extLst>
              <c:ext xmlns:c16="http://schemas.microsoft.com/office/drawing/2014/chart" uri="{C3380CC4-5D6E-409C-BE32-E72D297353CC}">
                <c16:uniqueId val="{00000007-F616-4306-B322-DC99A22B6F75}"/>
              </c:ext>
            </c:extLst>
          </c:dPt>
          <c:dPt>
            <c:idx val="8"/>
            <c:invertIfNegative val="0"/>
            <c:bubble3D val="0"/>
            <c:extLst>
              <c:ext xmlns:c16="http://schemas.microsoft.com/office/drawing/2014/chart" uri="{C3380CC4-5D6E-409C-BE32-E72D297353CC}">
                <c16:uniqueId val="{00000008-F616-4306-B322-DC99A22B6F75}"/>
              </c:ext>
            </c:extLst>
          </c:dPt>
          <c:cat>
            <c:strRef>
              <c:f>Yhteenveto!$O$4:$O$22</c:f>
              <c:strCache>
                <c:ptCount val="19"/>
                <c:pt idx="0">
                  <c:v>Uusimaa</c:v>
                </c:pt>
                <c:pt idx="1">
                  <c:v>Varsinais-Suomi</c:v>
                </c:pt>
                <c:pt idx="2">
                  <c:v>Satakunta</c:v>
                </c:pt>
                <c:pt idx="3">
                  <c:v>Kanta-Häme</c:v>
                </c:pt>
                <c:pt idx="4">
                  <c:v>Pirkanmaa</c:v>
                </c:pt>
                <c:pt idx="5">
                  <c:v>Päijät-Häme</c:v>
                </c:pt>
                <c:pt idx="6">
                  <c:v>Kymenlaakso</c:v>
                </c:pt>
                <c:pt idx="7">
                  <c:v>Etelä-Karjala</c:v>
                </c:pt>
                <c:pt idx="8">
                  <c:v>Etelä-Savo</c:v>
                </c:pt>
                <c:pt idx="9">
                  <c:v>Pohjois-Savo</c:v>
                </c:pt>
                <c:pt idx="10">
                  <c:v>Pohjois-Karjala</c:v>
                </c:pt>
                <c:pt idx="11">
                  <c:v>Keski-Suomi</c:v>
                </c:pt>
                <c:pt idx="12">
                  <c:v>Etelä-Pohjanmaa</c:v>
                </c:pt>
                <c:pt idx="13">
                  <c:v>Pohjanmaa</c:v>
                </c:pt>
                <c:pt idx="14">
                  <c:v>Keski-Pohjanmaa</c:v>
                </c:pt>
                <c:pt idx="15">
                  <c:v>Pohjois-Pohjanmaa</c:v>
                </c:pt>
                <c:pt idx="16">
                  <c:v>Kainuu</c:v>
                </c:pt>
                <c:pt idx="17">
                  <c:v>Lappi</c:v>
                </c:pt>
                <c:pt idx="18">
                  <c:v>Ahvenanmaa</c:v>
                </c:pt>
              </c:strCache>
            </c:strRef>
          </c:cat>
          <c:val>
            <c:numRef>
              <c:f>Yhteenveto!$P$4:$P$22</c:f>
              <c:numCache>
                <c:formatCode>0.0\ %</c:formatCode>
                <c:ptCount val="19"/>
                <c:pt idx="0">
                  <c:v>0.36189365790718431</c:v>
                </c:pt>
                <c:pt idx="1">
                  <c:v>0.49650668236958029</c:v>
                </c:pt>
                <c:pt idx="2">
                  <c:v>0.73901365746785441</c:v>
                </c:pt>
                <c:pt idx="3">
                  <c:v>0.4014387217116035</c:v>
                </c:pt>
                <c:pt idx="4">
                  <c:v>0.47657405230904343</c:v>
                </c:pt>
                <c:pt idx="5">
                  <c:v>0.33838671383695412</c:v>
                </c:pt>
                <c:pt idx="6">
                  <c:v>0.61920335712312835</c:v>
                </c:pt>
                <c:pt idx="7">
                  <c:v>0.66268747246356996</c:v>
                </c:pt>
                <c:pt idx="8">
                  <c:v>0.78312730832912558</c:v>
                </c:pt>
                <c:pt idx="9">
                  <c:v>0.60103254988488009</c:v>
                </c:pt>
                <c:pt idx="10">
                  <c:v>0.67831868879776913</c:v>
                </c:pt>
                <c:pt idx="11">
                  <c:v>0.72872871223760705</c:v>
                </c:pt>
                <c:pt idx="12">
                  <c:v>0.51876524167996474</c:v>
                </c:pt>
                <c:pt idx="13">
                  <c:v>0.29767720320327878</c:v>
                </c:pt>
                <c:pt idx="14">
                  <c:v>0.3821691420157452</c:v>
                </c:pt>
                <c:pt idx="15">
                  <c:v>0.56712662325630048</c:v>
                </c:pt>
                <c:pt idx="16">
                  <c:v>0.74959852408766015</c:v>
                </c:pt>
                <c:pt idx="17">
                  <c:v>0.65697528063030486</c:v>
                </c:pt>
                <c:pt idx="18">
                  <c:v>0.83337309306443752</c:v>
                </c:pt>
              </c:numCache>
            </c:numRef>
          </c:val>
          <c:extLst>
            <c:ext xmlns:c16="http://schemas.microsoft.com/office/drawing/2014/chart" uri="{C3380CC4-5D6E-409C-BE32-E72D297353CC}">
              <c16:uniqueId val="{00000009-F616-4306-B322-DC99A22B6F75}"/>
            </c:ext>
          </c:extLst>
        </c:ser>
        <c:ser>
          <c:idx val="1"/>
          <c:order val="1"/>
          <c:tx>
            <c:strRef>
              <c:f>Yhteenveto!$Q$2</c:f>
              <c:strCache>
                <c:ptCount val="1"/>
                <c:pt idx="0">
                  <c:v>Waste</c:v>
                </c:pt>
              </c:strCache>
            </c:strRef>
          </c:tx>
          <c:spPr>
            <a:solidFill>
              <a:srgbClr val="590A99"/>
            </a:solidFill>
            <a:ln w="12700">
              <a:solidFill>
                <a:srgbClr val="FFFFFF"/>
              </a:solidFill>
            </a:ln>
            <a:effectLst/>
          </c:spPr>
          <c:invertIfNegative val="0"/>
          <c:cat>
            <c:strRef>
              <c:f>Yhteenveto!$O$4:$O$22</c:f>
              <c:strCache>
                <c:ptCount val="19"/>
                <c:pt idx="0">
                  <c:v>Uusimaa</c:v>
                </c:pt>
                <c:pt idx="1">
                  <c:v>Varsinais-Suomi</c:v>
                </c:pt>
                <c:pt idx="2">
                  <c:v>Satakunta</c:v>
                </c:pt>
                <c:pt idx="3">
                  <c:v>Kanta-Häme</c:v>
                </c:pt>
                <c:pt idx="4">
                  <c:v>Pirkanmaa</c:v>
                </c:pt>
                <c:pt idx="5">
                  <c:v>Päijät-Häme</c:v>
                </c:pt>
                <c:pt idx="6">
                  <c:v>Kymenlaakso</c:v>
                </c:pt>
                <c:pt idx="7">
                  <c:v>Etelä-Karjala</c:v>
                </c:pt>
                <c:pt idx="8">
                  <c:v>Etelä-Savo</c:v>
                </c:pt>
                <c:pt idx="9">
                  <c:v>Pohjois-Savo</c:v>
                </c:pt>
                <c:pt idx="10">
                  <c:v>Pohjois-Karjala</c:v>
                </c:pt>
                <c:pt idx="11">
                  <c:v>Keski-Suomi</c:v>
                </c:pt>
                <c:pt idx="12">
                  <c:v>Etelä-Pohjanmaa</c:v>
                </c:pt>
                <c:pt idx="13">
                  <c:v>Pohjanmaa</c:v>
                </c:pt>
                <c:pt idx="14">
                  <c:v>Keski-Pohjanmaa</c:v>
                </c:pt>
                <c:pt idx="15">
                  <c:v>Pohjois-Pohjanmaa</c:v>
                </c:pt>
                <c:pt idx="16">
                  <c:v>Kainuu</c:v>
                </c:pt>
                <c:pt idx="17">
                  <c:v>Lappi</c:v>
                </c:pt>
                <c:pt idx="18">
                  <c:v>Ahvenanmaa</c:v>
                </c:pt>
              </c:strCache>
            </c:strRef>
          </c:cat>
          <c:val>
            <c:numRef>
              <c:f>Yhteenveto!$Q$4:$Q$22</c:f>
              <c:numCache>
                <c:formatCode>0.0\ %</c:formatCode>
                <c:ptCount val="19"/>
                <c:pt idx="0">
                  <c:v>0.11632019297732077</c:v>
                </c:pt>
                <c:pt idx="1">
                  <c:v>0.1075581649127493</c:v>
                </c:pt>
                <c:pt idx="2">
                  <c:v>9.9322711490343621E-2</c:v>
                </c:pt>
                <c:pt idx="3">
                  <c:v>0.38395873818911597</c:v>
                </c:pt>
                <c:pt idx="4">
                  <c:v>0.16456387209358669</c:v>
                </c:pt>
                <c:pt idx="5">
                  <c:v>0.32445786685623046</c:v>
                </c:pt>
                <c:pt idx="6">
                  <c:v>0.11054658167545597</c:v>
                </c:pt>
                <c:pt idx="7">
                  <c:v>0</c:v>
                </c:pt>
                <c:pt idx="8">
                  <c:v>0</c:v>
                </c:pt>
                <c:pt idx="9">
                  <c:v>0.12774628041999456</c:v>
                </c:pt>
                <c:pt idx="10">
                  <c:v>0</c:v>
                </c:pt>
                <c:pt idx="11">
                  <c:v>8.2574827509834161E-3</c:v>
                </c:pt>
                <c:pt idx="12">
                  <c:v>0</c:v>
                </c:pt>
                <c:pt idx="13">
                  <c:v>0.37221581954358879</c:v>
                </c:pt>
                <c:pt idx="14">
                  <c:v>1.5162552232100273E-3</c:v>
                </c:pt>
                <c:pt idx="15">
                  <c:v>4.4252559677407155E-2</c:v>
                </c:pt>
                <c:pt idx="16">
                  <c:v>4.6120819148049941E-2</c:v>
                </c:pt>
                <c:pt idx="17">
                  <c:v>0</c:v>
                </c:pt>
                <c:pt idx="18">
                  <c:v>0</c:v>
                </c:pt>
              </c:numCache>
            </c:numRef>
          </c:val>
          <c:extLst>
            <c:ext xmlns:c16="http://schemas.microsoft.com/office/drawing/2014/chart" uri="{C3380CC4-5D6E-409C-BE32-E72D297353CC}">
              <c16:uniqueId val="{0000000A-F616-4306-B322-DC99A22B6F75}"/>
            </c:ext>
          </c:extLst>
        </c:ser>
        <c:ser>
          <c:idx val="2"/>
          <c:order val="2"/>
          <c:tx>
            <c:strRef>
              <c:f>Yhteenveto!$R$2</c:f>
              <c:strCache>
                <c:ptCount val="1"/>
                <c:pt idx="0">
                  <c:v>Heat recovery</c:v>
                </c:pt>
              </c:strCache>
            </c:strRef>
          </c:tx>
          <c:spPr>
            <a:solidFill>
              <a:srgbClr val="9642E8"/>
            </a:solidFill>
            <a:ln w="12700">
              <a:solidFill>
                <a:srgbClr val="FFFFFF"/>
              </a:solidFill>
            </a:ln>
            <a:effectLst/>
          </c:spPr>
          <c:invertIfNegative val="0"/>
          <c:cat>
            <c:strRef>
              <c:f>Yhteenveto!$O$4:$O$22</c:f>
              <c:strCache>
                <c:ptCount val="19"/>
                <c:pt idx="0">
                  <c:v>Uusimaa</c:v>
                </c:pt>
                <c:pt idx="1">
                  <c:v>Varsinais-Suomi</c:v>
                </c:pt>
                <c:pt idx="2">
                  <c:v>Satakunta</c:v>
                </c:pt>
                <c:pt idx="3">
                  <c:v>Kanta-Häme</c:v>
                </c:pt>
                <c:pt idx="4">
                  <c:v>Pirkanmaa</c:v>
                </c:pt>
                <c:pt idx="5">
                  <c:v>Päijät-Häme</c:v>
                </c:pt>
                <c:pt idx="6">
                  <c:v>Kymenlaakso</c:v>
                </c:pt>
                <c:pt idx="7">
                  <c:v>Etelä-Karjala</c:v>
                </c:pt>
                <c:pt idx="8">
                  <c:v>Etelä-Savo</c:v>
                </c:pt>
                <c:pt idx="9">
                  <c:v>Pohjois-Savo</c:v>
                </c:pt>
                <c:pt idx="10">
                  <c:v>Pohjois-Karjala</c:v>
                </c:pt>
                <c:pt idx="11">
                  <c:v>Keski-Suomi</c:v>
                </c:pt>
                <c:pt idx="12">
                  <c:v>Etelä-Pohjanmaa</c:v>
                </c:pt>
                <c:pt idx="13">
                  <c:v>Pohjanmaa</c:v>
                </c:pt>
                <c:pt idx="14">
                  <c:v>Keski-Pohjanmaa</c:v>
                </c:pt>
                <c:pt idx="15">
                  <c:v>Pohjois-Pohjanmaa</c:v>
                </c:pt>
                <c:pt idx="16">
                  <c:v>Kainuu</c:v>
                </c:pt>
                <c:pt idx="17">
                  <c:v>Lappi</c:v>
                </c:pt>
                <c:pt idx="18">
                  <c:v>Ahvenanmaa</c:v>
                </c:pt>
              </c:strCache>
            </c:strRef>
          </c:cat>
          <c:val>
            <c:numRef>
              <c:f>Yhteenveto!$R$4:$R$22</c:f>
              <c:numCache>
                <c:formatCode>0.0\ %</c:formatCode>
                <c:ptCount val="19"/>
                <c:pt idx="0">
                  <c:v>0.24775364262721597</c:v>
                </c:pt>
                <c:pt idx="1">
                  <c:v>0.28560089183322468</c:v>
                </c:pt>
                <c:pt idx="2">
                  <c:v>8.7586268909342735E-2</c:v>
                </c:pt>
                <c:pt idx="3">
                  <c:v>0.16418829890696801</c:v>
                </c:pt>
                <c:pt idx="4">
                  <c:v>0.1969888545542047</c:v>
                </c:pt>
                <c:pt idx="5">
                  <c:v>0.14502210350125158</c:v>
                </c:pt>
                <c:pt idx="6">
                  <c:v>0.14795946695606457</c:v>
                </c:pt>
                <c:pt idx="7">
                  <c:v>7.0584887956611969E-2</c:v>
                </c:pt>
                <c:pt idx="8">
                  <c:v>2.4083456143371672E-2</c:v>
                </c:pt>
                <c:pt idx="9">
                  <c:v>0.17068315256278482</c:v>
                </c:pt>
                <c:pt idx="10">
                  <c:v>0.23066892921560816</c:v>
                </c:pt>
                <c:pt idx="11">
                  <c:v>7.0449826434179783E-2</c:v>
                </c:pt>
                <c:pt idx="12">
                  <c:v>0.12089774241889494</c:v>
                </c:pt>
                <c:pt idx="13">
                  <c:v>0.13270851543438417</c:v>
                </c:pt>
                <c:pt idx="14">
                  <c:v>0.33587091936272145</c:v>
                </c:pt>
                <c:pt idx="15">
                  <c:v>0.28165184206196214</c:v>
                </c:pt>
                <c:pt idx="16">
                  <c:v>9.1210635030808854E-2</c:v>
                </c:pt>
                <c:pt idx="17">
                  <c:v>0.12142963664837503</c:v>
                </c:pt>
                <c:pt idx="18">
                  <c:v>0.11981973346325517</c:v>
                </c:pt>
              </c:numCache>
            </c:numRef>
          </c:val>
          <c:extLst>
            <c:ext xmlns:c16="http://schemas.microsoft.com/office/drawing/2014/chart" uri="{C3380CC4-5D6E-409C-BE32-E72D297353CC}">
              <c16:uniqueId val="{0000000B-F616-4306-B322-DC99A22B6F75}"/>
            </c:ext>
          </c:extLst>
        </c:ser>
        <c:ser>
          <c:idx val="3"/>
          <c:order val="3"/>
          <c:tx>
            <c:strRef>
              <c:f>Yhteenveto!$S$2</c:f>
              <c:strCache>
                <c:ptCount val="1"/>
                <c:pt idx="0">
                  <c:v>Electric Boilers</c:v>
                </c:pt>
              </c:strCache>
            </c:strRef>
          </c:tx>
          <c:spPr>
            <a:solidFill>
              <a:srgbClr val="FFF7EF">
                <a:lumMod val="50000"/>
              </a:srgbClr>
            </a:solidFill>
            <a:ln w="12700">
              <a:solidFill>
                <a:srgbClr val="FFFFFF"/>
              </a:solidFill>
            </a:ln>
            <a:effectLst/>
          </c:spPr>
          <c:invertIfNegative val="0"/>
          <c:cat>
            <c:strRef>
              <c:f>Yhteenveto!$O$4:$O$22</c:f>
              <c:strCache>
                <c:ptCount val="19"/>
                <c:pt idx="0">
                  <c:v>Uusimaa</c:v>
                </c:pt>
                <c:pt idx="1">
                  <c:v>Varsinais-Suomi</c:v>
                </c:pt>
                <c:pt idx="2">
                  <c:v>Satakunta</c:v>
                </c:pt>
                <c:pt idx="3">
                  <c:v>Kanta-Häme</c:v>
                </c:pt>
                <c:pt idx="4">
                  <c:v>Pirkanmaa</c:v>
                </c:pt>
                <c:pt idx="5">
                  <c:v>Päijät-Häme</c:v>
                </c:pt>
                <c:pt idx="6">
                  <c:v>Kymenlaakso</c:v>
                </c:pt>
                <c:pt idx="7">
                  <c:v>Etelä-Karjala</c:v>
                </c:pt>
                <c:pt idx="8">
                  <c:v>Etelä-Savo</c:v>
                </c:pt>
                <c:pt idx="9">
                  <c:v>Pohjois-Savo</c:v>
                </c:pt>
                <c:pt idx="10">
                  <c:v>Pohjois-Karjala</c:v>
                </c:pt>
                <c:pt idx="11">
                  <c:v>Keski-Suomi</c:v>
                </c:pt>
                <c:pt idx="12">
                  <c:v>Etelä-Pohjanmaa</c:v>
                </c:pt>
                <c:pt idx="13">
                  <c:v>Pohjanmaa</c:v>
                </c:pt>
                <c:pt idx="14">
                  <c:v>Keski-Pohjanmaa</c:v>
                </c:pt>
                <c:pt idx="15">
                  <c:v>Pohjois-Pohjanmaa</c:v>
                </c:pt>
                <c:pt idx="16">
                  <c:v>Kainuu</c:v>
                </c:pt>
                <c:pt idx="17">
                  <c:v>Lappi</c:v>
                </c:pt>
                <c:pt idx="18">
                  <c:v>Ahvenanmaa</c:v>
                </c:pt>
              </c:strCache>
            </c:strRef>
          </c:cat>
          <c:val>
            <c:numRef>
              <c:f>Yhteenveto!$S$4:$S$22</c:f>
              <c:numCache>
                <c:formatCode>0.0\ %</c:formatCode>
                <c:ptCount val="19"/>
                <c:pt idx="0">
                  <c:v>0.11075123249442088</c:v>
                </c:pt>
                <c:pt idx="1">
                  <c:v>6.3460281152154283E-2</c:v>
                </c:pt>
                <c:pt idx="2">
                  <c:v>1.3968499782955522E-2</c:v>
                </c:pt>
                <c:pt idx="3">
                  <c:v>2.2137748167231643E-3</c:v>
                </c:pt>
                <c:pt idx="4">
                  <c:v>8.0247751482833987E-2</c:v>
                </c:pt>
                <c:pt idx="5">
                  <c:v>0.13096775552958617</c:v>
                </c:pt>
                <c:pt idx="6">
                  <c:v>1.1025295600302873E-4</c:v>
                </c:pt>
                <c:pt idx="7">
                  <c:v>0.18087044591297116</c:v>
                </c:pt>
                <c:pt idx="8">
                  <c:v>9.0488325509561526E-2</c:v>
                </c:pt>
                <c:pt idx="9">
                  <c:v>1.3805688800446476E-3</c:v>
                </c:pt>
                <c:pt idx="10">
                  <c:v>3.3689804135437512E-2</c:v>
                </c:pt>
                <c:pt idx="11">
                  <c:v>0</c:v>
                </c:pt>
                <c:pt idx="12">
                  <c:v>0.15191886825372672</c:v>
                </c:pt>
                <c:pt idx="13">
                  <c:v>0.16444922872276577</c:v>
                </c:pt>
                <c:pt idx="14">
                  <c:v>0</c:v>
                </c:pt>
                <c:pt idx="15">
                  <c:v>5.2715646390787491E-2</c:v>
                </c:pt>
                <c:pt idx="16">
                  <c:v>0</c:v>
                </c:pt>
                <c:pt idx="17">
                  <c:v>4.3096679078329536E-2</c:v>
                </c:pt>
                <c:pt idx="18">
                  <c:v>0</c:v>
                </c:pt>
              </c:numCache>
            </c:numRef>
          </c:val>
          <c:extLst>
            <c:ext xmlns:c16="http://schemas.microsoft.com/office/drawing/2014/chart" uri="{C3380CC4-5D6E-409C-BE32-E72D297353CC}">
              <c16:uniqueId val="{0000000C-F616-4306-B322-DC99A22B6F75}"/>
            </c:ext>
          </c:extLst>
        </c:ser>
        <c:ser>
          <c:idx val="4"/>
          <c:order val="4"/>
          <c:tx>
            <c:strRef>
              <c:f>Yhteenveto!$T$2</c:f>
              <c:strCache>
                <c:ptCount val="1"/>
                <c:pt idx="0">
                  <c:v>Peat</c:v>
                </c:pt>
              </c:strCache>
            </c:strRef>
          </c:tx>
          <c:spPr>
            <a:solidFill>
              <a:srgbClr val="691F29"/>
            </a:solidFill>
            <a:ln w="12700">
              <a:solidFill>
                <a:srgbClr val="FFFFFF"/>
              </a:solidFill>
            </a:ln>
            <a:effectLst/>
          </c:spPr>
          <c:invertIfNegative val="0"/>
          <c:cat>
            <c:strRef>
              <c:f>Yhteenveto!$O$4:$O$22</c:f>
              <c:strCache>
                <c:ptCount val="19"/>
                <c:pt idx="0">
                  <c:v>Uusimaa</c:v>
                </c:pt>
                <c:pt idx="1">
                  <c:v>Varsinais-Suomi</c:v>
                </c:pt>
                <c:pt idx="2">
                  <c:v>Satakunta</c:v>
                </c:pt>
                <c:pt idx="3">
                  <c:v>Kanta-Häme</c:v>
                </c:pt>
                <c:pt idx="4">
                  <c:v>Pirkanmaa</c:v>
                </c:pt>
                <c:pt idx="5">
                  <c:v>Päijät-Häme</c:v>
                </c:pt>
                <c:pt idx="6">
                  <c:v>Kymenlaakso</c:v>
                </c:pt>
                <c:pt idx="7">
                  <c:v>Etelä-Karjala</c:v>
                </c:pt>
                <c:pt idx="8">
                  <c:v>Etelä-Savo</c:v>
                </c:pt>
                <c:pt idx="9">
                  <c:v>Pohjois-Savo</c:v>
                </c:pt>
                <c:pt idx="10">
                  <c:v>Pohjois-Karjala</c:v>
                </c:pt>
                <c:pt idx="11">
                  <c:v>Keski-Suomi</c:v>
                </c:pt>
                <c:pt idx="12">
                  <c:v>Etelä-Pohjanmaa</c:v>
                </c:pt>
                <c:pt idx="13">
                  <c:v>Pohjanmaa</c:v>
                </c:pt>
                <c:pt idx="14">
                  <c:v>Keski-Pohjanmaa</c:v>
                </c:pt>
                <c:pt idx="15">
                  <c:v>Pohjois-Pohjanmaa</c:v>
                </c:pt>
                <c:pt idx="16">
                  <c:v>Kainuu</c:v>
                </c:pt>
                <c:pt idx="17">
                  <c:v>Lappi</c:v>
                </c:pt>
                <c:pt idx="18">
                  <c:v>Ahvenanmaa</c:v>
                </c:pt>
              </c:strCache>
            </c:strRef>
          </c:cat>
          <c:val>
            <c:numRef>
              <c:f>Yhteenveto!$T$4:$T$22</c:f>
              <c:numCache>
                <c:formatCode>0.0\ %</c:formatCode>
                <c:ptCount val="19"/>
                <c:pt idx="0">
                  <c:v>5.3506615023164103E-3</c:v>
                </c:pt>
                <c:pt idx="1">
                  <c:v>2.3827409840479454E-2</c:v>
                </c:pt>
                <c:pt idx="2">
                  <c:v>2.311472108228171E-2</c:v>
                </c:pt>
                <c:pt idx="3">
                  <c:v>1.966569962189077E-2</c:v>
                </c:pt>
                <c:pt idx="4">
                  <c:v>3.0819199746698518E-2</c:v>
                </c:pt>
                <c:pt idx="5">
                  <c:v>3.0458196198583941E-2</c:v>
                </c:pt>
                <c:pt idx="6">
                  <c:v>2.9156394215000946E-2</c:v>
                </c:pt>
                <c:pt idx="7">
                  <c:v>2.4653436856770232E-2</c:v>
                </c:pt>
                <c:pt idx="8">
                  <c:v>8.9227451361472865E-2</c:v>
                </c:pt>
                <c:pt idx="9">
                  <c:v>8.8272158221972652E-2</c:v>
                </c:pt>
                <c:pt idx="10">
                  <c:v>4.5218754125862841E-2</c:v>
                </c:pt>
                <c:pt idx="11">
                  <c:v>0.17400476896268982</c:v>
                </c:pt>
                <c:pt idx="12">
                  <c:v>0.19073909350992238</c:v>
                </c:pt>
                <c:pt idx="13">
                  <c:v>1.0038044193308083E-2</c:v>
                </c:pt>
                <c:pt idx="14">
                  <c:v>7.9529530374318744E-2</c:v>
                </c:pt>
                <c:pt idx="15">
                  <c:v>4.1655965353706643E-2</c:v>
                </c:pt>
                <c:pt idx="16">
                  <c:v>7.7305511587776862E-2</c:v>
                </c:pt>
                <c:pt idx="17">
                  <c:v>0.15843405352491891</c:v>
                </c:pt>
                <c:pt idx="18">
                  <c:v>5.9099056505184505E-4</c:v>
                </c:pt>
              </c:numCache>
            </c:numRef>
          </c:val>
          <c:extLst>
            <c:ext xmlns:c16="http://schemas.microsoft.com/office/drawing/2014/chart" uri="{C3380CC4-5D6E-409C-BE32-E72D297353CC}">
              <c16:uniqueId val="{0000000D-F616-4306-B322-DC99A22B6F75}"/>
            </c:ext>
          </c:extLst>
        </c:ser>
        <c:ser>
          <c:idx val="5"/>
          <c:order val="5"/>
          <c:tx>
            <c:strRef>
              <c:f>Yhteenveto!$U$2</c:f>
              <c:strCache>
                <c:ptCount val="1"/>
                <c:pt idx="0">
                  <c:v>Natural gas</c:v>
                </c:pt>
              </c:strCache>
            </c:strRef>
          </c:tx>
          <c:spPr>
            <a:solidFill>
              <a:srgbClr val="06217B"/>
            </a:solidFill>
            <a:ln w="12700">
              <a:solidFill>
                <a:srgbClr val="FFFFFF"/>
              </a:solidFill>
            </a:ln>
            <a:effectLst/>
          </c:spPr>
          <c:invertIfNegative val="0"/>
          <c:cat>
            <c:strRef>
              <c:f>Yhteenveto!$O$4:$O$22</c:f>
              <c:strCache>
                <c:ptCount val="19"/>
                <c:pt idx="0">
                  <c:v>Uusimaa</c:v>
                </c:pt>
                <c:pt idx="1">
                  <c:v>Varsinais-Suomi</c:v>
                </c:pt>
                <c:pt idx="2">
                  <c:v>Satakunta</c:v>
                </c:pt>
                <c:pt idx="3">
                  <c:v>Kanta-Häme</c:v>
                </c:pt>
                <c:pt idx="4">
                  <c:v>Pirkanmaa</c:v>
                </c:pt>
                <c:pt idx="5">
                  <c:v>Päijät-Häme</c:v>
                </c:pt>
                <c:pt idx="6">
                  <c:v>Kymenlaakso</c:v>
                </c:pt>
                <c:pt idx="7">
                  <c:v>Etelä-Karjala</c:v>
                </c:pt>
                <c:pt idx="8">
                  <c:v>Etelä-Savo</c:v>
                </c:pt>
                <c:pt idx="9">
                  <c:v>Pohjois-Savo</c:v>
                </c:pt>
                <c:pt idx="10">
                  <c:v>Pohjois-Karjala</c:v>
                </c:pt>
                <c:pt idx="11">
                  <c:v>Keski-Suomi</c:v>
                </c:pt>
                <c:pt idx="12">
                  <c:v>Etelä-Pohjanmaa</c:v>
                </c:pt>
                <c:pt idx="13">
                  <c:v>Pohjanmaa</c:v>
                </c:pt>
                <c:pt idx="14">
                  <c:v>Keski-Pohjanmaa</c:v>
                </c:pt>
                <c:pt idx="15">
                  <c:v>Pohjois-Pohjanmaa</c:v>
                </c:pt>
                <c:pt idx="16">
                  <c:v>Kainuu</c:v>
                </c:pt>
                <c:pt idx="17">
                  <c:v>Lappi</c:v>
                </c:pt>
                <c:pt idx="18">
                  <c:v>Ahvenanmaa</c:v>
                </c:pt>
              </c:strCache>
            </c:strRef>
          </c:cat>
          <c:val>
            <c:numRef>
              <c:f>Yhteenveto!$U$4:$U$22</c:f>
              <c:numCache>
                <c:formatCode>0.0\ %</c:formatCode>
                <c:ptCount val="19"/>
                <c:pt idx="0">
                  <c:v>0.10562706168818371</c:v>
                </c:pt>
                <c:pt idx="1">
                  <c:v>0</c:v>
                </c:pt>
                <c:pt idx="2">
                  <c:v>7.8714383912060169E-3</c:v>
                </c:pt>
                <c:pt idx="3">
                  <c:v>1.690217072568136E-2</c:v>
                </c:pt>
                <c:pt idx="4">
                  <c:v>4.2169008310852921E-2</c:v>
                </c:pt>
                <c:pt idx="5">
                  <c:v>2.6420681312136103E-2</c:v>
                </c:pt>
                <c:pt idx="6">
                  <c:v>8.9848661941460212E-2</c:v>
                </c:pt>
                <c:pt idx="7">
                  <c:v>3.7804200557290328E-2</c:v>
                </c:pt>
                <c:pt idx="8">
                  <c:v>0</c:v>
                </c:pt>
                <c:pt idx="9">
                  <c:v>0</c:v>
                </c:pt>
                <c:pt idx="10">
                  <c:v>0</c:v>
                </c:pt>
                <c:pt idx="11">
                  <c:v>0</c:v>
                </c:pt>
                <c:pt idx="12">
                  <c:v>0</c:v>
                </c:pt>
                <c:pt idx="13">
                  <c:v>0</c:v>
                </c:pt>
                <c:pt idx="14">
                  <c:v>0</c:v>
                </c:pt>
                <c:pt idx="15">
                  <c:v>6.1575706361724524E-4</c:v>
                </c:pt>
                <c:pt idx="16">
                  <c:v>1.5433734156439316E-2</c:v>
                </c:pt>
                <c:pt idx="17">
                  <c:v>0</c:v>
                </c:pt>
                <c:pt idx="18">
                  <c:v>0</c:v>
                </c:pt>
              </c:numCache>
            </c:numRef>
          </c:val>
          <c:extLst>
            <c:ext xmlns:c16="http://schemas.microsoft.com/office/drawing/2014/chart" uri="{C3380CC4-5D6E-409C-BE32-E72D297353CC}">
              <c16:uniqueId val="{0000000E-F616-4306-B322-DC99A22B6F75}"/>
            </c:ext>
          </c:extLst>
        </c:ser>
        <c:ser>
          <c:idx val="6"/>
          <c:order val="6"/>
          <c:tx>
            <c:strRef>
              <c:f>Yhteenveto!$V$2</c:f>
              <c:strCache>
                <c:ptCount val="1"/>
                <c:pt idx="0">
                  <c:v>Coal</c:v>
                </c:pt>
              </c:strCache>
            </c:strRef>
          </c:tx>
          <c:spPr>
            <a:solidFill>
              <a:srgbClr val="FFFFFF">
                <a:lumMod val="50000"/>
              </a:srgbClr>
            </a:solidFill>
            <a:ln w="19050">
              <a:solidFill>
                <a:schemeClr val="lt1"/>
              </a:solidFill>
            </a:ln>
            <a:effectLst/>
          </c:spPr>
          <c:invertIfNegative val="0"/>
          <c:cat>
            <c:strRef>
              <c:f>Yhteenveto!$O$4:$O$22</c:f>
              <c:strCache>
                <c:ptCount val="19"/>
                <c:pt idx="0">
                  <c:v>Uusimaa</c:v>
                </c:pt>
                <c:pt idx="1">
                  <c:v>Varsinais-Suomi</c:v>
                </c:pt>
                <c:pt idx="2">
                  <c:v>Satakunta</c:v>
                </c:pt>
                <c:pt idx="3">
                  <c:v>Kanta-Häme</c:v>
                </c:pt>
                <c:pt idx="4">
                  <c:v>Pirkanmaa</c:v>
                </c:pt>
                <c:pt idx="5">
                  <c:v>Päijät-Häme</c:v>
                </c:pt>
                <c:pt idx="6">
                  <c:v>Kymenlaakso</c:v>
                </c:pt>
                <c:pt idx="7">
                  <c:v>Etelä-Karjala</c:v>
                </c:pt>
                <c:pt idx="8">
                  <c:v>Etelä-Savo</c:v>
                </c:pt>
                <c:pt idx="9">
                  <c:v>Pohjois-Savo</c:v>
                </c:pt>
                <c:pt idx="10">
                  <c:v>Pohjois-Karjala</c:v>
                </c:pt>
                <c:pt idx="11">
                  <c:v>Keski-Suomi</c:v>
                </c:pt>
                <c:pt idx="12">
                  <c:v>Etelä-Pohjanmaa</c:v>
                </c:pt>
                <c:pt idx="13">
                  <c:v>Pohjanmaa</c:v>
                </c:pt>
                <c:pt idx="14">
                  <c:v>Keski-Pohjanmaa</c:v>
                </c:pt>
                <c:pt idx="15">
                  <c:v>Pohjois-Pohjanmaa</c:v>
                </c:pt>
                <c:pt idx="16">
                  <c:v>Kainuu</c:v>
                </c:pt>
                <c:pt idx="17">
                  <c:v>Lappi</c:v>
                </c:pt>
                <c:pt idx="18">
                  <c:v>Ahvenanmaa</c:v>
                </c:pt>
              </c:strCache>
            </c:strRef>
          </c:cat>
          <c:val>
            <c:numRef>
              <c:f>Yhteenveto!$V$4:$V$22</c:f>
              <c:numCache>
                <c:formatCode>0.0\ %</c:formatCode>
                <c:ptCount val="19"/>
                <c:pt idx="0">
                  <c:v>4.2731148024262762E-2</c:v>
                </c:pt>
                <c:pt idx="1">
                  <c:v>0</c:v>
                </c:pt>
                <c:pt idx="2">
                  <c:v>1.747698423294471E-4</c:v>
                </c:pt>
                <c:pt idx="3">
                  <c:v>7.4161456360226005E-4</c:v>
                </c:pt>
                <c:pt idx="4">
                  <c:v>0</c:v>
                </c:pt>
                <c:pt idx="5">
                  <c:v>0</c:v>
                </c:pt>
                <c:pt idx="6">
                  <c:v>0</c:v>
                </c:pt>
                <c:pt idx="7">
                  <c:v>0</c:v>
                </c:pt>
                <c:pt idx="8">
                  <c:v>0</c:v>
                </c:pt>
                <c:pt idx="9">
                  <c:v>6.640890305035279E-5</c:v>
                </c:pt>
                <c:pt idx="10">
                  <c:v>0</c:v>
                </c:pt>
                <c:pt idx="11">
                  <c:v>2.4838673815130155E-4</c:v>
                </c:pt>
                <c:pt idx="12">
                  <c:v>0</c:v>
                </c:pt>
                <c:pt idx="13">
                  <c:v>1.0297529467571112E-3</c:v>
                </c:pt>
                <c:pt idx="14">
                  <c:v>0</c:v>
                </c:pt>
                <c:pt idx="15">
                  <c:v>0</c:v>
                </c:pt>
                <c:pt idx="16">
                  <c:v>6.4717300713958094E-4</c:v>
                </c:pt>
                <c:pt idx="17">
                  <c:v>0</c:v>
                </c:pt>
                <c:pt idx="18">
                  <c:v>0</c:v>
                </c:pt>
              </c:numCache>
            </c:numRef>
          </c:val>
          <c:extLst>
            <c:ext xmlns:c16="http://schemas.microsoft.com/office/drawing/2014/chart" uri="{C3380CC4-5D6E-409C-BE32-E72D297353CC}">
              <c16:uniqueId val="{0000000F-F616-4306-B322-DC99A22B6F75}"/>
            </c:ext>
          </c:extLst>
        </c:ser>
        <c:ser>
          <c:idx val="7"/>
          <c:order val="7"/>
          <c:tx>
            <c:strRef>
              <c:f>Yhteenveto!$W$2</c:f>
              <c:strCache>
                <c:ptCount val="1"/>
                <c:pt idx="0">
                  <c:v>Oil</c:v>
                </c:pt>
              </c:strCache>
            </c:strRef>
          </c:tx>
          <c:spPr>
            <a:solidFill>
              <a:srgbClr val="000000"/>
            </a:solidFill>
            <a:ln w="19050">
              <a:solidFill>
                <a:srgbClr val="FFFFFF"/>
              </a:solidFill>
            </a:ln>
            <a:effectLst/>
          </c:spPr>
          <c:invertIfNegative val="0"/>
          <c:cat>
            <c:strRef>
              <c:f>Yhteenveto!$O$4:$O$22</c:f>
              <c:strCache>
                <c:ptCount val="19"/>
                <c:pt idx="0">
                  <c:v>Uusimaa</c:v>
                </c:pt>
                <c:pt idx="1">
                  <c:v>Varsinais-Suomi</c:v>
                </c:pt>
                <c:pt idx="2">
                  <c:v>Satakunta</c:v>
                </c:pt>
                <c:pt idx="3">
                  <c:v>Kanta-Häme</c:v>
                </c:pt>
                <c:pt idx="4">
                  <c:v>Pirkanmaa</c:v>
                </c:pt>
                <c:pt idx="5">
                  <c:v>Päijät-Häme</c:v>
                </c:pt>
                <c:pt idx="6">
                  <c:v>Kymenlaakso</c:v>
                </c:pt>
                <c:pt idx="7">
                  <c:v>Etelä-Karjala</c:v>
                </c:pt>
                <c:pt idx="8">
                  <c:v>Etelä-Savo</c:v>
                </c:pt>
                <c:pt idx="9">
                  <c:v>Pohjois-Savo</c:v>
                </c:pt>
                <c:pt idx="10">
                  <c:v>Pohjois-Karjala</c:v>
                </c:pt>
                <c:pt idx="11">
                  <c:v>Keski-Suomi</c:v>
                </c:pt>
                <c:pt idx="12">
                  <c:v>Etelä-Pohjanmaa</c:v>
                </c:pt>
                <c:pt idx="13">
                  <c:v>Pohjanmaa</c:v>
                </c:pt>
                <c:pt idx="14">
                  <c:v>Keski-Pohjanmaa</c:v>
                </c:pt>
                <c:pt idx="15">
                  <c:v>Pohjois-Pohjanmaa</c:v>
                </c:pt>
                <c:pt idx="16">
                  <c:v>Kainuu</c:v>
                </c:pt>
                <c:pt idx="17">
                  <c:v>Lappi</c:v>
                </c:pt>
                <c:pt idx="18">
                  <c:v>Ahvenanmaa</c:v>
                </c:pt>
              </c:strCache>
            </c:strRef>
          </c:cat>
          <c:val>
            <c:numRef>
              <c:f>Yhteenveto!$W$4:$W$22</c:f>
              <c:numCache>
                <c:formatCode>0.0\ %</c:formatCode>
                <c:ptCount val="19"/>
                <c:pt idx="0">
                  <c:v>9.5724027790952005E-3</c:v>
                </c:pt>
                <c:pt idx="1">
                  <c:v>2.3046569891811773E-2</c:v>
                </c:pt>
                <c:pt idx="2">
                  <c:v>2.2236341546380545E-2</c:v>
                </c:pt>
                <c:pt idx="3">
                  <c:v>1.0890981464414855E-2</c:v>
                </c:pt>
                <c:pt idx="4">
                  <c:v>6.8013073197687422E-3</c:v>
                </c:pt>
                <c:pt idx="5">
                  <c:v>4.286682765257583E-3</c:v>
                </c:pt>
                <c:pt idx="6">
                  <c:v>3.1752851328872276E-3</c:v>
                </c:pt>
                <c:pt idx="7">
                  <c:v>2.517083740339559E-3</c:v>
                </c:pt>
                <c:pt idx="8">
                  <c:v>1.3073458656468627E-2</c:v>
                </c:pt>
                <c:pt idx="9">
                  <c:v>1.0818881127272958E-2</c:v>
                </c:pt>
                <c:pt idx="10">
                  <c:v>1.203929937572692E-2</c:v>
                </c:pt>
                <c:pt idx="11">
                  <c:v>9.0446948347556733E-3</c:v>
                </c:pt>
                <c:pt idx="12">
                  <c:v>1.7679054137491209E-2</c:v>
                </c:pt>
                <c:pt idx="13">
                  <c:v>1.0258449659345035E-2</c:v>
                </c:pt>
                <c:pt idx="14">
                  <c:v>2.078094635187476E-2</c:v>
                </c:pt>
                <c:pt idx="15">
                  <c:v>1.1981606196218899E-2</c:v>
                </c:pt>
                <c:pt idx="16">
                  <c:v>1.9683602982125511E-2</c:v>
                </c:pt>
                <c:pt idx="17">
                  <c:v>2.0064350118071346E-2</c:v>
                </c:pt>
                <c:pt idx="18">
                  <c:v>4.6216182907255564E-2</c:v>
                </c:pt>
              </c:numCache>
            </c:numRef>
          </c:val>
          <c:extLst>
            <c:ext xmlns:c16="http://schemas.microsoft.com/office/drawing/2014/chart" uri="{C3380CC4-5D6E-409C-BE32-E72D297353CC}">
              <c16:uniqueId val="{00000010-F616-4306-B322-DC99A22B6F75}"/>
            </c:ext>
          </c:extLst>
        </c:ser>
        <c:ser>
          <c:idx val="8"/>
          <c:order val="8"/>
          <c:tx>
            <c:strRef>
              <c:f>Yhteenveto!$X$2</c:f>
              <c:strCache>
                <c:ptCount val="1"/>
                <c:pt idx="0">
                  <c:v>Others</c:v>
                </c:pt>
              </c:strCache>
            </c:strRef>
          </c:tx>
          <c:spPr>
            <a:solidFill>
              <a:srgbClr val="691F29">
                <a:lumMod val="60000"/>
                <a:lumOff val="40000"/>
              </a:srgbClr>
            </a:solidFill>
            <a:ln w="19050">
              <a:solidFill>
                <a:schemeClr val="lt1"/>
              </a:solidFill>
            </a:ln>
            <a:effectLst/>
          </c:spPr>
          <c:invertIfNegative val="0"/>
          <c:cat>
            <c:strRef>
              <c:f>Yhteenveto!$O$4:$O$22</c:f>
              <c:strCache>
                <c:ptCount val="19"/>
                <c:pt idx="0">
                  <c:v>Uusimaa</c:v>
                </c:pt>
                <c:pt idx="1">
                  <c:v>Varsinais-Suomi</c:v>
                </c:pt>
                <c:pt idx="2">
                  <c:v>Satakunta</c:v>
                </c:pt>
                <c:pt idx="3">
                  <c:v>Kanta-Häme</c:v>
                </c:pt>
                <c:pt idx="4">
                  <c:v>Pirkanmaa</c:v>
                </c:pt>
                <c:pt idx="5">
                  <c:v>Päijät-Häme</c:v>
                </c:pt>
                <c:pt idx="6">
                  <c:v>Kymenlaakso</c:v>
                </c:pt>
                <c:pt idx="7">
                  <c:v>Etelä-Karjala</c:v>
                </c:pt>
                <c:pt idx="8">
                  <c:v>Etelä-Savo</c:v>
                </c:pt>
                <c:pt idx="9">
                  <c:v>Pohjois-Savo</c:v>
                </c:pt>
                <c:pt idx="10">
                  <c:v>Pohjois-Karjala</c:v>
                </c:pt>
                <c:pt idx="11">
                  <c:v>Keski-Suomi</c:v>
                </c:pt>
                <c:pt idx="12">
                  <c:v>Etelä-Pohjanmaa</c:v>
                </c:pt>
                <c:pt idx="13">
                  <c:v>Pohjanmaa</c:v>
                </c:pt>
                <c:pt idx="14">
                  <c:v>Keski-Pohjanmaa</c:v>
                </c:pt>
                <c:pt idx="15">
                  <c:v>Pohjois-Pohjanmaa</c:v>
                </c:pt>
                <c:pt idx="16">
                  <c:v>Kainuu</c:v>
                </c:pt>
                <c:pt idx="17">
                  <c:v>Lappi</c:v>
                </c:pt>
                <c:pt idx="18">
                  <c:v>Ahvenanmaa</c:v>
                </c:pt>
              </c:strCache>
            </c:strRef>
          </c:cat>
          <c:val>
            <c:numRef>
              <c:f>Yhteenveto!$X$4:$X$22</c:f>
              <c:numCache>
                <c:formatCode>0.0\ %</c:formatCode>
                <c:ptCount val="19"/>
                <c:pt idx="0">
                  <c:v>0</c:v>
                </c:pt>
                <c:pt idx="1">
                  <c:v>0</c:v>
                </c:pt>
                <c:pt idx="2">
                  <c:v>6.7115914873059554E-3</c:v>
                </c:pt>
                <c:pt idx="3">
                  <c:v>0</c:v>
                </c:pt>
                <c:pt idx="4">
                  <c:v>1.835954183010921E-3</c:v>
                </c:pt>
                <c:pt idx="5">
                  <c:v>0</c:v>
                </c:pt>
                <c:pt idx="6">
                  <c:v>0</c:v>
                </c:pt>
                <c:pt idx="7">
                  <c:v>2.088247251244672E-2</c:v>
                </c:pt>
                <c:pt idx="8">
                  <c:v>0</c:v>
                </c:pt>
                <c:pt idx="9">
                  <c:v>0</c:v>
                </c:pt>
                <c:pt idx="10">
                  <c:v>6.4524349595400555E-5</c:v>
                </c:pt>
                <c:pt idx="11">
                  <c:v>9.26612804163293E-3</c:v>
                </c:pt>
                <c:pt idx="12">
                  <c:v>0</c:v>
                </c:pt>
                <c:pt idx="13">
                  <c:v>1.1622986296572201E-2</c:v>
                </c:pt>
                <c:pt idx="14">
                  <c:v>0.18013320667212984</c:v>
                </c:pt>
                <c:pt idx="15">
                  <c:v>0</c:v>
                </c:pt>
                <c:pt idx="16">
                  <c:v>0</c:v>
                </c:pt>
                <c:pt idx="17">
                  <c:v>0</c:v>
                </c:pt>
                <c:pt idx="18">
                  <c:v>0</c:v>
                </c:pt>
              </c:numCache>
            </c:numRef>
          </c:val>
          <c:extLst>
            <c:ext xmlns:c16="http://schemas.microsoft.com/office/drawing/2014/chart" uri="{C3380CC4-5D6E-409C-BE32-E72D297353CC}">
              <c16:uniqueId val="{00000011-F616-4306-B322-DC99A22B6F75}"/>
            </c:ext>
          </c:extLst>
        </c:ser>
        <c:dLbls>
          <c:showLegendKey val="0"/>
          <c:showVal val="0"/>
          <c:showCatName val="0"/>
          <c:showSerName val="0"/>
          <c:showPercent val="0"/>
          <c:showBubbleSize val="0"/>
        </c:dLbls>
        <c:gapWidth val="30"/>
        <c:overlap val="100"/>
        <c:axId val="1070988992"/>
        <c:axId val="1070981776"/>
      </c:barChart>
      <c:valAx>
        <c:axId val="107098177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w="9525" cmpd="sng">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fi-FI"/>
          </a:p>
        </c:txPr>
        <c:crossAx val="1070988992"/>
        <c:crosses val="autoZero"/>
        <c:crossBetween val="between"/>
        <c:majorUnit val="0.2"/>
      </c:valAx>
      <c:catAx>
        <c:axId val="1070988992"/>
        <c:scaling>
          <c:orientation val="minMax"/>
        </c:scaling>
        <c:delete val="0"/>
        <c:axPos val="l"/>
        <c:numFmt formatCode="General" sourceLinked="1"/>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fi-FI"/>
          </a:p>
        </c:txPr>
        <c:crossAx val="1070981776"/>
        <c:crosses val="autoZero"/>
        <c:auto val="1"/>
        <c:lblAlgn val="ctr"/>
        <c:lblOffset val="100"/>
        <c:noMultiLvlLbl val="0"/>
      </c:catAx>
      <c:spPr>
        <a:noFill/>
        <a:ln>
          <a:noFill/>
        </a:ln>
        <a:effectLst/>
      </c:spPr>
    </c:plotArea>
    <c:legend>
      <c:legendPos val="b"/>
      <c:layout>
        <c:manualLayout>
          <c:xMode val="edge"/>
          <c:yMode val="edge"/>
          <c:x val="9.9459129326932544E-2"/>
          <c:y val="0.92925050647057039"/>
          <c:w val="0.88552836024771298"/>
          <c:h val="5.3006388937900238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fi-FI"/>
        </a:p>
      </c:txPr>
    </c:legend>
    <c:plotVisOnly val="1"/>
    <c:dispBlanksAs val="gap"/>
    <c:showDLblsOverMax val="0"/>
  </c:chart>
  <c:spPr>
    <a:noFill/>
    <a:ln w="9525" cap="flat" cmpd="sng" algn="ctr">
      <a:noFill/>
      <a:round/>
    </a:ln>
    <a:effectLst/>
  </c:spPr>
  <c:txPr>
    <a:bodyPr/>
    <a:lstStyle/>
    <a:p>
      <a:pPr>
        <a:defRPr/>
      </a:pPr>
      <a:endParaRPr lang="fi-FI"/>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3789588801399825E-2"/>
          <c:y val="0.10904375492961513"/>
          <c:w val="0.71436030933459904"/>
          <c:h val="0.79807547825621972"/>
        </c:manualLayout>
      </c:layout>
      <c:barChart>
        <c:barDir val="col"/>
        <c:grouping val="stacked"/>
        <c:varyColors val="0"/>
        <c:ser>
          <c:idx val="2"/>
          <c:order val="0"/>
          <c:tx>
            <c:v>Cogeneration</c:v>
          </c:tx>
          <c:spPr>
            <a:solidFill>
              <a:srgbClr val="590A99"/>
            </a:solidFill>
            <a:ln>
              <a:solidFill>
                <a:srgbClr val="FFFFFF"/>
              </a:solidFill>
            </a:ln>
          </c:spPr>
          <c:invertIfNegative val="0"/>
          <c:cat>
            <c:numRef>
              <c:f>'Hiilineutraalien osuus'!$A$15:$A$50</c:f>
              <c:numCache>
                <c:formatCode>General</c:formatCode>
                <c:ptCount val="36"/>
                <c:pt idx="0">
                  <c:v>1991</c:v>
                </c:pt>
                <c:pt idx="1">
                  <c:v>1992</c:v>
                </c:pt>
                <c:pt idx="2">
                  <c:v>1993</c:v>
                </c:pt>
                <c:pt idx="3">
                  <c:v>1994</c:v>
                </c:pt>
                <c:pt idx="4">
                  <c:v>1995</c:v>
                </c:pt>
                <c:pt idx="5">
                  <c:v>1996</c:v>
                </c:pt>
                <c:pt idx="6">
                  <c:v>1997</c:v>
                </c:pt>
                <c:pt idx="7">
                  <c:v>1998</c:v>
                </c:pt>
                <c:pt idx="8">
                  <c:v>1999</c:v>
                </c:pt>
                <c:pt idx="9">
                  <c:v>2000</c:v>
                </c:pt>
                <c:pt idx="10">
                  <c:v>2001</c:v>
                </c:pt>
                <c:pt idx="11">
                  <c:v>2002</c:v>
                </c:pt>
                <c:pt idx="12">
                  <c:v>2003</c:v>
                </c:pt>
                <c:pt idx="13">
                  <c:v>2004</c:v>
                </c:pt>
                <c:pt idx="14">
                  <c:v>2005</c:v>
                </c:pt>
                <c:pt idx="15">
                  <c:v>2006</c:v>
                </c:pt>
                <c:pt idx="16">
                  <c:v>2007</c:v>
                </c:pt>
                <c:pt idx="17">
                  <c:v>2008</c:v>
                </c:pt>
                <c:pt idx="18">
                  <c:v>2009</c:v>
                </c:pt>
                <c:pt idx="19">
                  <c:v>2010</c:v>
                </c:pt>
                <c:pt idx="20">
                  <c:v>2011</c:v>
                </c:pt>
                <c:pt idx="21">
                  <c:v>2012</c:v>
                </c:pt>
                <c:pt idx="22">
                  <c:v>2013</c:v>
                </c:pt>
                <c:pt idx="23">
                  <c:v>2014</c:v>
                </c:pt>
                <c:pt idx="24">
                  <c:v>2015</c:v>
                </c:pt>
                <c:pt idx="25">
                  <c:v>2016</c:v>
                </c:pt>
                <c:pt idx="26">
                  <c:v>2017</c:v>
                </c:pt>
                <c:pt idx="27">
                  <c:v>2018</c:v>
                </c:pt>
                <c:pt idx="28">
                  <c:v>2019</c:v>
                </c:pt>
                <c:pt idx="29">
                  <c:v>2020</c:v>
                </c:pt>
                <c:pt idx="30">
                  <c:v>2021</c:v>
                </c:pt>
                <c:pt idx="31">
                  <c:v>2022</c:v>
                </c:pt>
                <c:pt idx="32">
                  <c:v>2023</c:v>
                </c:pt>
                <c:pt idx="33">
                  <c:v>2024</c:v>
                </c:pt>
                <c:pt idx="34">
                  <c:v>2025</c:v>
                </c:pt>
              </c:numCache>
            </c:numRef>
          </c:cat>
          <c:val>
            <c:numRef>
              <c:f>'Hiilineutraalien osuus'!$M$15:$M$50</c:f>
              <c:numCache>
                <c:formatCode>0.0</c:formatCode>
                <c:ptCount val="36"/>
                <c:pt idx="0">
                  <c:v>388.29999999999995</c:v>
                </c:pt>
                <c:pt idx="1">
                  <c:v>506.80000000000007</c:v>
                </c:pt>
                <c:pt idx="2">
                  <c:v>672.7</c:v>
                </c:pt>
                <c:pt idx="3">
                  <c:v>1031</c:v>
                </c:pt>
                <c:pt idx="4">
                  <c:v>1163.9000000000001</c:v>
                </c:pt>
                <c:pt idx="5">
                  <c:v>1844.8000000000002</c:v>
                </c:pt>
                <c:pt idx="6">
                  <c:v>2077.4000000000005</c:v>
                </c:pt>
                <c:pt idx="7">
                  <c:v>2339.8000000000002</c:v>
                </c:pt>
                <c:pt idx="8">
                  <c:v>2575.3599999999997</c:v>
                </c:pt>
                <c:pt idx="9">
                  <c:v>2640.4199999999992</c:v>
                </c:pt>
                <c:pt idx="10">
                  <c:v>2768</c:v>
                </c:pt>
                <c:pt idx="11">
                  <c:v>3065.72</c:v>
                </c:pt>
                <c:pt idx="12">
                  <c:v>3309.3600000000006</c:v>
                </c:pt>
                <c:pt idx="13">
                  <c:v>4022.6599999999994</c:v>
                </c:pt>
                <c:pt idx="14">
                  <c:v>4941.8</c:v>
                </c:pt>
                <c:pt idx="15">
                  <c:v>4979.7800000000007</c:v>
                </c:pt>
                <c:pt idx="16">
                  <c:v>4720.0600000000004</c:v>
                </c:pt>
                <c:pt idx="17">
                  <c:v>5294.6</c:v>
                </c:pt>
                <c:pt idx="18">
                  <c:v>6670.4999999999991</c:v>
                </c:pt>
                <c:pt idx="19">
                  <c:v>8730.44</c:v>
                </c:pt>
                <c:pt idx="20">
                  <c:v>9569.0600000000013</c:v>
                </c:pt>
                <c:pt idx="21">
                  <c:v>11211.800000000003</c:v>
                </c:pt>
                <c:pt idx="22">
                  <c:v>12127.28</c:v>
                </c:pt>
                <c:pt idx="23">
                  <c:v>13307.400000000001</c:v>
                </c:pt>
                <c:pt idx="24">
                  <c:v>12590.96</c:v>
                </c:pt>
                <c:pt idx="25">
                  <c:v>13016.390000000003</c:v>
                </c:pt>
                <c:pt idx="26">
                  <c:v>14162.350000000006</c:v>
                </c:pt>
                <c:pt idx="27">
                  <c:v>14164.989999999994</c:v>
                </c:pt>
                <c:pt idx="28">
                  <c:v>14870.289999999994</c:v>
                </c:pt>
                <c:pt idx="29">
                  <c:v>13721.340000000004</c:v>
                </c:pt>
                <c:pt idx="30">
                  <c:v>18270.97</c:v>
                </c:pt>
                <c:pt idx="31">
                  <c:v>17627.22</c:v>
                </c:pt>
                <c:pt idx="32">
                  <c:v>15994.679999999998</c:v>
                </c:pt>
                <c:pt idx="33">
                  <c:v>14466.590000000002</c:v>
                </c:pt>
                <c:pt idx="34">
                  <c:v>13117.449999999993</c:v>
                </c:pt>
                <c:pt idx="35">
                  <c:v>0</c:v>
                </c:pt>
              </c:numCache>
            </c:numRef>
          </c:val>
          <c:extLst>
            <c:ext xmlns:c16="http://schemas.microsoft.com/office/drawing/2014/chart" uri="{C3380CC4-5D6E-409C-BE32-E72D297353CC}">
              <c16:uniqueId val="{00000000-31D4-4DE9-AFDA-BCD7DE588FF6}"/>
            </c:ext>
          </c:extLst>
        </c:ser>
        <c:ser>
          <c:idx val="1"/>
          <c:order val="1"/>
          <c:tx>
            <c:v>Separate production of DH</c:v>
          </c:tx>
          <c:spPr>
            <a:solidFill>
              <a:srgbClr val="E05500"/>
            </a:solidFill>
            <a:ln>
              <a:solidFill>
                <a:srgbClr val="FFFFFF"/>
              </a:solidFill>
            </a:ln>
          </c:spPr>
          <c:invertIfNegative val="0"/>
          <c:cat>
            <c:numRef>
              <c:f>'Hiilineutraalien osuus'!$A$15:$A$50</c:f>
              <c:numCache>
                <c:formatCode>General</c:formatCode>
                <c:ptCount val="36"/>
                <c:pt idx="0">
                  <c:v>1991</c:v>
                </c:pt>
                <c:pt idx="1">
                  <c:v>1992</c:v>
                </c:pt>
                <c:pt idx="2">
                  <c:v>1993</c:v>
                </c:pt>
                <c:pt idx="3">
                  <c:v>1994</c:v>
                </c:pt>
                <c:pt idx="4">
                  <c:v>1995</c:v>
                </c:pt>
                <c:pt idx="5">
                  <c:v>1996</c:v>
                </c:pt>
                <c:pt idx="6">
                  <c:v>1997</c:v>
                </c:pt>
                <c:pt idx="7">
                  <c:v>1998</c:v>
                </c:pt>
                <c:pt idx="8">
                  <c:v>1999</c:v>
                </c:pt>
                <c:pt idx="9">
                  <c:v>2000</c:v>
                </c:pt>
                <c:pt idx="10">
                  <c:v>2001</c:v>
                </c:pt>
                <c:pt idx="11">
                  <c:v>2002</c:v>
                </c:pt>
                <c:pt idx="12">
                  <c:v>2003</c:v>
                </c:pt>
                <c:pt idx="13">
                  <c:v>2004</c:v>
                </c:pt>
                <c:pt idx="14">
                  <c:v>2005</c:v>
                </c:pt>
                <c:pt idx="15">
                  <c:v>2006</c:v>
                </c:pt>
                <c:pt idx="16">
                  <c:v>2007</c:v>
                </c:pt>
                <c:pt idx="17">
                  <c:v>2008</c:v>
                </c:pt>
                <c:pt idx="18">
                  <c:v>2009</c:v>
                </c:pt>
                <c:pt idx="19">
                  <c:v>2010</c:v>
                </c:pt>
                <c:pt idx="20">
                  <c:v>2011</c:v>
                </c:pt>
                <c:pt idx="21">
                  <c:v>2012</c:v>
                </c:pt>
                <c:pt idx="22">
                  <c:v>2013</c:v>
                </c:pt>
                <c:pt idx="23">
                  <c:v>2014</c:v>
                </c:pt>
                <c:pt idx="24">
                  <c:v>2015</c:v>
                </c:pt>
                <c:pt idx="25">
                  <c:v>2016</c:v>
                </c:pt>
                <c:pt idx="26">
                  <c:v>2017</c:v>
                </c:pt>
                <c:pt idx="27">
                  <c:v>2018</c:v>
                </c:pt>
                <c:pt idx="28">
                  <c:v>2019</c:v>
                </c:pt>
                <c:pt idx="29">
                  <c:v>2020</c:v>
                </c:pt>
                <c:pt idx="30">
                  <c:v>2021</c:v>
                </c:pt>
                <c:pt idx="31">
                  <c:v>2022</c:v>
                </c:pt>
                <c:pt idx="32">
                  <c:v>2023</c:v>
                </c:pt>
                <c:pt idx="33">
                  <c:v>2024</c:v>
                </c:pt>
                <c:pt idx="34">
                  <c:v>2025</c:v>
                </c:pt>
              </c:numCache>
            </c:numRef>
          </c:cat>
          <c:val>
            <c:numRef>
              <c:f>'Hiilineutraalien osuus'!$J$65:$J$100</c:f>
              <c:numCache>
                <c:formatCode>0.0</c:formatCode>
                <c:ptCount val="36"/>
                <c:pt idx="0">
                  <c:v>441</c:v>
                </c:pt>
                <c:pt idx="1">
                  <c:v>412</c:v>
                </c:pt>
                <c:pt idx="2">
                  <c:v>641</c:v>
                </c:pt>
                <c:pt idx="3">
                  <c:v>787</c:v>
                </c:pt>
                <c:pt idx="4">
                  <c:v>830.9</c:v>
                </c:pt>
                <c:pt idx="5">
                  <c:v>757.59999999999991</c:v>
                </c:pt>
                <c:pt idx="6">
                  <c:v>860.8</c:v>
                </c:pt>
                <c:pt idx="7">
                  <c:v>1006.7199999999999</c:v>
                </c:pt>
                <c:pt idx="8">
                  <c:v>1092.4999999999998</c:v>
                </c:pt>
                <c:pt idx="9">
                  <c:v>1165.5400000000002</c:v>
                </c:pt>
                <c:pt idx="10">
                  <c:v>1278.4199999999998</c:v>
                </c:pt>
                <c:pt idx="11">
                  <c:v>1606.8600000000001</c:v>
                </c:pt>
                <c:pt idx="12">
                  <c:v>1676.96</c:v>
                </c:pt>
                <c:pt idx="13">
                  <c:v>1751.2400000000002</c:v>
                </c:pt>
                <c:pt idx="14">
                  <c:v>2009.12</c:v>
                </c:pt>
                <c:pt idx="15">
                  <c:v>1983.4600000000003</c:v>
                </c:pt>
                <c:pt idx="16">
                  <c:v>2024.9199999999998</c:v>
                </c:pt>
                <c:pt idx="17">
                  <c:v>2194.48</c:v>
                </c:pt>
                <c:pt idx="18">
                  <c:v>2459.54</c:v>
                </c:pt>
                <c:pt idx="19">
                  <c:v>2477.36</c:v>
                </c:pt>
                <c:pt idx="20">
                  <c:v>2579.6800000000003</c:v>
                </c:pt>
                <c:pt idx="21">
                  <c:v>3130.98</c:v>
                </c:pt>
                <c:pt idx="22">
                  <c:v>3692.2599999999998</c:v>
                </c:pt>
                <c:pt idx="23">
                  <c:v>3931.2799999999997</c:v>
                </c:pt>
                <c:pt idx="24">
                  <c:v>4422.68</c:v>
                </c:pt>
                <c:pt idx="25">
                  <c:v>5286.3</c:v>
                </c:pt>
                <c:pt idx="26">
                  <c:v>5443.3499999999995</c:v>
                </c:pt>
                <c:pt idx="27" formatCode="General">
                  <c:v>5753.06</c:v>
                </c:pt>
                <c:pt idx="28" formatCode="General">
                  <c:v>6183.18</c:v>
                </c:pt>
                <c:pt idx="29" formatCode="General">
                  <c:v>7177.52</c:v>
                </c:pt>
                <c:pt idx="30" formatCode="General">
                  <c:v>8937.3299999999981</c:v>
                </c:pt>
                <c:pt idx="31" formatCode="General">
                  <c:v>8934.6200000000008</c:v>
                </c:pt>
                <c:pt idx="32">
                  <c:v>11125.060000000003</c:v>
                </c:pt>
                <c:pt idx="33">
                  <c:v>11889.12</c:v>
                </c:pt>
                <c:pt idx="34">
                  <c:v>12325.420000000002</c:v>
                </c:pt>
              </c:numCache>
            </c:numRef>
          </c:val>
          <c:extLst xmlns:c15="http://schemas.microsoft.com/office/drawing/2012/chart">
            <c:ext xmlns:c16="http://schemas.microsoft.com/office/drawing/2014/chart" uri="{C3380CC4-5D6E-409C-BE32-E72D297353CC}">
              <c16:uniqueId val="{00000001-31D4-4DE9-AFDA-BCD7DE588FF6}"/>
            </c:ext>
          </c:extLst>
        </c:ser>
        <c:dLbls>
          <c:showLegendKey val="0"/>
          <c:showVal val="0"/>
          <c:showCatName val="0"/>
          <c:showSerName val="0"/>
          <c:showPercent val="0"/>
          <c:showBubbleSize val="0"/>
        </c:dLbls>
        <c:gapWidth val="70"/>
        <c:overlap val="100"/>
        <c:axId val="1882826880"/>
        <c:axId val="1882824176"/>
      </c:barChart>
      <c:catAx>
        <c:axId val="1882826880"/>
        <c:scaling>
          <c:orientation val="minMax"/>
        </c:scaling>
        <c:delete val="0"/>
        <c:axPos val="b"/>
        <c:numFmt formatCode="General" sourceLinked="1"/>
        <c:majorTickMark val="cross"/>
        <c:minorTickMark val="none"/>
        <c:tickLblPos val="nextTo"/>
        <c:spPr>
          <a:noFill/>
          <a:ln w="9525" cap="flat" cmpd="sng" algn="ctr">
            <a:solidFill>
              <a:srgbClr val="000000">
                <a:lumMod val="75000"/>
                <a:lumOff val="25000"/>
              </a:srgbClr>
            </a:solidFill>
            <a:round/>
          </a:ln>
          <a:effectLst/>
        </c:spPr>
        <c:txPr>
          <a:bodyPr rot="-60000000" spcFirstLastPara="1" vertOverflow="ellipsis" vert="horz" wrap="square" anchor="ctr" anchorCtr="1"/>
          <a:lstStyle/>
          <a:p>
            <a:pPr>
              <a:defRPr sz="1400" b="0" i="0" u="none" strike="noStrike" kern="1200" baseline="0">
                <a:solidFill>
                  <a:schemeClr val="tx1">
                    <a:lumMod val="95000"/>
                    <a:lumOff val="5000"/>
                  </a:schemeClr>
                </a:solidFill>
                <a:latin typeface="+mn-lt"/>
                <a:ea typeface="+mn-ea"/>
                <a:cs typeface="+mn-cs"/>
              </a:defRPr>
            </a:pPr>
            <a:endParaRPr lang="fi-FI"/>
          </a:p>
        </c:txPr>
        <c:crossAx val="1882824176"/>
        <c:crosses val="autoZero"/>
        <c:auto val="1"/>
        <c:lblAlgn val="ctr"/>
        <c:lblOffset val="100"/>
        <c:tickLblSkip val="5"/>
        <c:tickMarkSkip val="5"/>
        <c:noMultiLvlLbl val="1"/>
      </c:catAx>
      <c:valAx>
        <c:axId val="1882824176"/>
        <c:scaling>
          <c:orientation val="minMax"/>
        </c:scaling>
        <c:delete val="0"/>
        <c:axPos val="l"/>
        <c:majorGridlines>
          <c:spPr>
            <a:ln w="6350" cap="flat" cmpd="sng" algn="ctr">
              <a:solidFill>
                <a:schemeClr val="bg1">
                  <a:lumMod val="85000"/>
                </a:schemeClr>
              </a:solidFill>
              <a:round/>
            </a:ln>
            <a:effectLst/>
          </c:spPr>
        </c:majorGridlines>
        <c:title>
          <c:tx>
            <c:rich>
              <a:bodyPr rot="0" vert="horz"/>
              <a:lstStyle/>
              <a:p>
                <a:pPr>
                  <a:defRPr sz="1400"/>
                </a:pPr>
                <a:r>
                  <a:rPr lang="fi-FI" sz="1400">
                    <a:latin typeface="Aptos" panose="020B0004020202020204" pitchFamily="34" charset="0"/>
                  </a:rPr>
                  <a:t>GWh</a:t>
                </a:r>
              </a:p>
            </c:rich>
          </c:tx>
          <c:layout>
            <c:manualLayout>
              <c:xMode val="edge"/>
              <c:yMode val="edge"/>
              <c:x val="8.3333333333333332E-3"/>
              <c:y val="6.6028232957366815E-3"/>
            </c:manualLayout>
          </c:layout>
          <c:overlay val="0"/>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fi-FI"/>
          </a:p>
        </c:txPr>
        <c:crossAx val="1882826880"/>
        <c:crosses val="autoZero"/>
        <c:crossBetween val="midCat"/>
      </c:valAx>
      <c:spPr>
        <a:noFill/>
        <a:ln>
          <a:noFill/>
        </a:ln>
        <a:effectLst/>
      </c:spPr>
    </c:plotArea>
    <c:legend>
      <c:legendPos val="r"/>
      <c:layout>
        <c:manualLayout>
          <c:xMode val="edge"/>
          <c:yMode val="edge"/>
          <c:x val="0.79053488353254053"/>
          <c:y val="0.44254989773137443"/>
          <c:w val="0.20742595048382373"/>
          <c:h val="0.27109714851008648"/>
        </c:manualLayout>
      </c:layout>
      <c:overlay val="0"/>
      <c:txPr>
        <a:bodyPr/>
        <a:lstStyle/>
        <a:p>
          <a:pPr>
            <a:defRPr sz="1400">
              <a:latin typeface="Aptos" panose="020B0004020202020204" pitchFamily="34" charset="0"/>
            </a:defRPr>
          </a:pPr>
          <a:endParaRPr lang="fi-FI"/>
        </a:p>
      </c:txPr>
    </c:legend>
    <c:plotVisOnly val="1"/>
    <c:dispBlanksAs val="gap"/>
    <c:showDLblsOverMax val="0"/>
  </c:chart>
  <c:spPr>
    <a:noFill/>
    <a:ln>
      <a:noFill/>
    </a:ln>
    <a:effectLst/>
  </c:spPr>
  <c:txPr>
    <a:bodyPr/>
    <a:lstStyle/>
    <a:p>
      <a:pPr>
        <a:defRPr/>
      </a:pPr>
      <a:endParaRPr lang="fi-FI"/>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7821552287502735E-2"/>
          <c:y val="6.8335784822870213E-2"/>
          <c:w val="0.92717526074346857"/>
          <c:h val="0.76849458244622293"/>
        </c:manualLayout>
      </c:layout>
      <c:barChart>
        <c:barDir val="col"/>
        <c:grouping val="stacked"/>
        <c:varyColors val="0"/>
        <c:ser>
          <c:idx val="0"/>
          <c:order val="0"/>
          <c:tx>
            <c:strRef>
              <c:f>'Hiilineutraalien osuus'!$B$113</c:f>
              <c:strCache>
                <c:ptCount val="1"/>
                <c:pt idx="0">
                  <c:v>Heat recovery</c:v>
                </c:pt>
              </c:strCache>
            </c:strRef>
          </c:tx>
          <c:spPr>
            <a:solidFill>
              <a:schemeClr val="tx2"/>
            </a:solidFill>
            <a:ln>
              <a:solidFill>
                <a:schemeClr val="bg1"/>
              </a:solidFill>
            </a:ln>
            <a:effectLst/>
          </c:spPr>
          <c:invertIfNegative val="0"/>
          <c:cat>
            <c:numRef>
              <c:f>'Hiilineutraalien osuus'!$A$115:$A$134</c:f>
              <c:numCache>
                <c:formatCode>0</c:formatCode>
                <c:ptCount val="20"/>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formatCode="General">
                  <c:v>2019</c:v>
                </c:pt>
                <c:pt idx="14" formatCode="General">
                  <c:v>2020</c:v>
                </c:pt>
                <c:pt idx="15" formatCode="General">
                  <c:v>2021</c:v>
                </c:pt>
                <c:pt idx="16" formatCode="General">
                  <c:v>2022</c:v>
                </c:pt>
                <c:pt idx="17" formatCode="General">
                  <c:v>2023</c:v>
                </c:pt>
                <c:pt idx="18" formatCode="General">
                  <c:v>2024</c:v>
                </c:pt>
                <c:pt idx="19" formatCode="General">
                  <c:v>2025</c:v>
                </c:pt>
              </c:numCache>
            </c:numRef>
          </c:cat>
          <c:val>
            <c:numRef>
              <c:f>'Hiilineutraalien osuus'!$B$115:$B$134</c:f>
              <c:numCache>
                <c:formatCode>#\ ##0.0</c:formatCode>
                <c:ptCount val="20"/>
                <c:pt idx="0">
                  <c:v>706</c:v>
                </c:pt>
                <c:pt idx="1">
                  <c:v>709.8</c:v>
                </c:pt>
                <c:pt idx="2">
                  <c:v>760.9</c:v>
                </c:pt>
                <c:pt idx="3">
                  <c:v>844.8</c:v>
                </c:pt>
                <c:pt idx="4">
                  <c:v>775.3</c:v>
                </c:pt>
                <c:pt idx="5">
                  <c:v>1040.5</c:v>
                </c:pt>
                <c:pt idx="6">
                  <c:v>789.5</c:v>
                </c:pt>
                <c:pt idx="7">
                  <c:v>809</c:v>
                </c:pt>
                <c:pt idx="8">
                  <c:v>805.7</c:v>
                </c:pt>
                <c:pt idx="9">
                  <c:v>1421.4</c:v>
                </c:pt>
                <c:pt idx="10" formatCode="General">
                  <c:v>1847.9999999999998</c:v>
                </c:pt>
                <c:pt idx="11" formatCode="General">
                  <c:v>2057.5500000000002</c:v>
                </c:pt>
                <c:pt idx="12" formatCode="General">
                  <c:v>2122.4</c:v>
                </c:pt>
                <c:pt idx="13" formatCode="General">
                  <c:v>2653</c:v>
                </c:pt>
                <c:pt idx="14" formatCode="General">
                  <c:v>3314.3999999999996</c:v>
                </c:pt>
                <c:pt idx="15" formatCode="General">
                  <c:v>3773.4000000000005</c:v>
                </c:pt>
                <c:pt idx="16" formatCode="General">
                  <c:v>3484.7000000000007</c:v>
                </c:pt>
                <c:pt idx="17" formatCode="General">
                  <c:v>4228.6000000000013</c:v>
                </c:pt>
                <c:pt idx="18" formatCode="General">
                  <c:v>4119.4000000000015</c:v>
                </c:pt>
                <c:pt idx="19" formatCode="General">
                  <c:v>4002.0999999999985</c:v>
                </c:pt>
              </c:numCache>
            </c:numRef>
          </c:val>
          <c:extLst>
            <c:ext xmlns:c16="http://schemas.microsoft.com/office/drawing/2014/chart" uri="{C3380CC4-5D6E-409C-BE32-E72D297353CC}">
              <c16:uniqueId val="{00000000-4156-4BF0-9E5A-F42E5942C7BD}"/>
            </c:ext>
          </c:extLst>
        </c:ser>
        <c:ser>
          <c:idx val="1"/>
          <c:order val="1"/>
          <c:tx>
            <c:strRef>
              <c:f>'Hiilineutraalien osuus'!$C$113</c:f>
              <c:strCache>
                <c:ptCount val="1"/>
                <c:pt idx="0">
                  <c:v>Heat pump</c:v>
                </c:pt>
              </c:strCache>
            </c:strRef>
          </c:tx>
          <c:spPr>
            <a:solidFill>
              <a:schemeClr val="accent2"/>
            </a:solidFill>
            <a:ln>
              <a:solidFill>
                <a:schemeClr val="bg1"/>
              </a:solidFill>
            </a:ln>
            <a:effectLst/>
          </c:spPr>
          <c:invertIfNegative val="0"/>
          <c:cat>
            <c:numRef>
              <c:f>'Hiilineutraalien osuus'!$A$115:$A$134</c:f>
              <c:numCache>
                <c:formatCode>0</c:formatCode>
                <c:ptCount val="20"/>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formatCode="General">
                  <c:v>2019</c:v>
                </c:pt>
                <c:pt idx="14" formatCode="General">
                  <c:v>2020</c:v>
                </c:pt>
                <c:pt idx="15" formatCode="General">
                  <c:v>2021</c:v>
                </c:pt>
                <c:pt idx="16" formatCode="General">
                  <c:v>2022</c:v>
                </c:pt>
                <c:pt idx="17" formatCode="General">
                  <c:v>2023</c:v>
                </c:pt>
                <c:pt idx="18" formatCode="General">
                  <c:v>2024</c:v>
                </c:pt>
                <c:pt idx="19" formatCode="General">
                  <c:v>2025</c:v>
                </c:pt>
              </c:numCache>
            </c:numRef>
          </c:cat>
          <c:val>
            <c:numRef>
              <c:f>'Hiilineutraalien osuus'!$C$115:$C$134</c:f>
              <c:numCache>
                <c:formatCode>General</c:formatCode>
                <c:ptCount val="20"/>
                <c:pt idx="0">
                  <c:v>24.7</c:v>
                </c:pt>
                <c:pt idx="1">
                  <c:v>67.7</c:v>
                </c:pt>
                <c:pt idx="2">
                  <c:v>225.6</c:v>
                </c:pt>
                <c:pt idx="3">
                  <c:v>332.3</c:v>
                </c:pt>
                <c:pt idx="4">
                  <c:v>347.9</c:v>
                </c:pt>
                <c:pt idx="5">
                  <c:v>169.4</c:v>
                </c:pt>
                <c:pt idx="6">
                  <c:v>494.4</c:v>
                </c:pt>
                <c:pt idx="7">
                  <c:v>473.5</c:v>
                </c:pt>
                <c:pt idx="8">
                  <c:v>600.20000000000005</c:v>
                </c:pt>
                <c:pt idx="9">
                  <c:v>810.4</c:v>
                </c:pt>
                <c:pt idx="10">
                  <c:v>1122.2</c:v>
                </c:pt>
                <c:pt idx="11">
                  <c:v>1245</c:v>
                </c:pt>
                <c:pt idx="12">
                  <c:v>1250.5999999999999</c:v>
                </c:pt>
                <c:pt idx="13">
                  <c:v>1190.0999999999999</c:v>
                </c:pt>
                <c:pt idx="14">
                  <c:v>1216.25</c:v>
                </c:pt>
                <c:pt idx="15">
                  <c:v>1648.7</c:v>
                </c:pt>
                <c:pt idx="16">
                  <c:v>1439.5</c:v>
                </c:pt>
                <c:pt idx="17">
                  <c:v>2019.7999999999997</c:v>
                </c:pt>
                <c:pt idx="18">
                  <c:v>2128.7999999999997</c:v>
                </c:pt>
                <c:pt idx="19">
                  <c:v>2617.7999999999993</c:v>
                </c:pt>
              </c:numCache>
            </c:numRef>
          </c:val>
          <c:extLst>
            <c:ext xmlns:c16="http://schemas.microsoft.com/office/drawing/2014/chart" uri="{C3380CC4-5D6E-409C-BE32-E72D297353CC}">
              <c16:uniqueId val="{00000001-4156-4BF0-9E5A-F42E5942C7BD}"/>
            </c:ext>
          </c:extLst>
        </c:ser>
        <c:ser>
          <c:idx val="2"/>
          <c:order val="2"/>
          <c:tx>
            <c:strRef>
              <c:f>'Hiilineutraalien osuus'!$E$113</c:f>
              <c:strCache>
                <c:ptCount val="1"/>
                <c:pt idx="0">
                  <c:v>Electric boiler</c:v>
                </c:pt>
              </c:strCache>
            </c:strRef>
          </c:tx>
          <c:spPr>
            <a:solidFill>
              <a:schemeClr val="accent6"/>
            </a:solidFill>
            <a:ln>
              <a:solidFill>
                <a:schemeClr val="bg1"/>
              </a:solidFill>
            </a:ln>
            <a:effectLst/>
          </c:spPr>
          <c:invertIfNegative val="0"/>
          <c:cat>
            <c:numRef>
              <c:f>'Hiilineutraalien osuus'!$A$115:$A$134</c:f>
              <c:numCache>
                <c:formatCode>0</c:formatCode>
                <c:ptCount val="20"/>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formatCode="General">
                  <c:v>2019</c:v>
                </c:pt>
                <c:pt idx="14" formatCode="General">
                  <c:v>2020</c:v>
                </c:pt>
                <c:pt idx="15" formatCode="General">
                  <c:v>2021</c:v>
                </c:pt>
                <c:pt idx="16" formatCode="General">
                  <c:v>2022</c:v>
                </c:pt>
                <c:pt idx="17" formatCode="General">
                  <c:v>2023</c:v>
                </c:pt>
                <c:pt idx="18" formatCode="General">
                  <c:v>2024</c:v>
                </c:pt>
                <c:pt idx="19" formatCode="General">
                  <c:v>2025</c:v>
                </c:pt>
              </c:numCache>
            </c:numRef>
          </c:cat>
          <c:val>
            <c:numRef>
              <c:f>'Hiilineutraalien osuus'!$E$115:$E$134</c:f>
              <c:numCache>
                <c:formatCode>General</c:formatCode>
                <c:ptCount val="20"/>
                <c:pt idx="15" formatCode="#\ ##0.0">
                  <c:v>16.000150000000001</c:v>
                </c:pt>
                <c:pt idx="16" formatCode="#\ ##0.0">
                  <c:v>57.879899999999999</c:v>
                </c:pt>
                <c:pt idx="17" formatCode="#\ ##0.0">
                  <c:v>745.63900000000001</c:v>
                </c:pt>
                <c:pt idx="18" formatCode="#\ ##0.0">
                  <c:v>1543.7549999999999</c:v>
                </c:pt>
                <c:pt idx="19" formatCode="#\ ##0.0">
                  <c:v>2722.2079999999996</c:v>
                </c:pt>
              </c:numCache>
            </c:numRef>
          </c:val>
          <c:extLst>
            <c:ext xmlns:c16="http://schemas.microsoft.com/office/drawing/2014/chart" uri="{C3380CC4-5D6E-409C-BE32-E72D297353CC}">
              <c16:uniqueId val="{00000002-4156-4BF0-9E5A-F42E5942C7BD}"/>
            </c:ext>
          </c:extLst>
        </c:ser>
        <c:dLbls>
          <c:showLegendKey val="0"/>
          <c:showVal val="0"/>
          <c:showCatName val="0"/>
          <c:showSerName val="0"/>
          <c:showPercent val="0"/>
          <c:showBubbleSize val="0"/>
        </c:dLbls>
        <c:gapWidth val="90"/>
        <c:overlap val="100"/>
        <c:axId val="1194015872"/>
        <c:axId val="1194018032"/>
      </c:barChart>
      <c:catAx>
        <c:axId val="1194015872"/>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fi-FI"/>
          </a:p>
        </c:txPr>
        <c:crossAx val="1194018032"/>
        <c:crosses val="autoZero"/>
        <c:auto val="1"/>
        <c:lblAlgn val="ctr"/>
        <c:lblOffset val="100"/>
        <c:tickLblSkip val="2"/>
        <c:tickMarkSkip val="1"/>
        <c:noMultiLvlLbl val="0"/>
      </c:catAx>
      <c:valAx>
        <c:axId val="1194018032"/>
        <c:scaling>
          <c:orientation val="minMax"/>
          <c:max val="1000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fi-FI"/>
          </a:p>
        </c:txPr>
        <c:crossAx val="1194015872"/>
        <c:crosses val="autoZero"/>
        <c:crossBetween val="between"/>
      </c:valAx>
      <c:spPr>
        <a:noFill/>
        <a:ln>
          <a:noFill/>
        </a:ln>
        <a:effectLst/>
      </c:spPr>
    </c:plotArea>
    <c:legend>
      <c:legendPos val="b"/>
      <c:layout>
        <c:manualLayout>
          <c:xMode val="edge"/>
          <c:yMode val="edge"/>
          <c:x val="0.21859134580654485"/>
          <c:y val="0.93296070857052305"/>
          <c:w val="0.56281717704386203"/>
          <c:h val="6.7039291429476913E-2"/>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fi-FI"/>
    </a:p>
  </c:txPr>
  <c:externalData r:id="rId4">
    <c:autoUpdate val="0"/>
  </c:externalData>
  <c:userShapes r:id="rId5"/>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8240054959645746E-2"/>
          <c:y val="8.4698824808555409E-2"/>
          <c:w val="0.91674065218349554"/>
          <c:h val="0.80943163821925035"/>
        </c:manualLayout>
      </c:layout>
      <c:barChart>
        <c:barDir val="col"/>
        <c:grouping val="clustered"/>
        <c:varyColors val="0"/>
        <c:ser>
          <c:idx val="0"/>
          <c:order val="0"/>
          <c:tx>
            <c:strRef>
              <c:f>'Hiilineutraalien osuus'!$C$101</c:f>
              <c:strCache>
                <c:ptCount val="1"/>
                <c:pt idx="0">
                  <c:v>Sähkökattiloiden tuottama lämpö</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ysClr val="windowText" lastClr="000000"/>
                    </a:solidFill>
                    <a:latin typeface="Aptos" panose="020B0004020202020204" pitchFamily="34" charset="0"/>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'Hiilineutraalien osuus'!$A$103:$A$107</c:f>
              <c:numCache>
                <c:formatCode>General</c:formatCode>
                <c:ptCount val="5"/>
                <c:pt idx="0">
                  <c:v>2021</c:v>
                </c:pt>
                <c:pt idx="1">
                  <c:v>2022</c:v>
                </c:pt>
                <c:pt idx="2">
                  <c:v>2023</c:v>
                </c:pt>
                <c:pt idx="3">
                  <c:v>2024</c:v>
                </c:pt>
                <c:pt idx="4">
                  <c:v>2025</c:v>
                </c:pt>
              </c:numCache>
            </c:numRef>
          </c:cat>
          <c:val>
            <c:numRef>
              <c:f>'Hiilineutraalien osuus'!$C$103:$C$107</c:f>
              <c:numCache>
                <c:formatCode>0.0</c:formatCode>
                <c:ptCount val="5"/>
                <c:pt idx="0">
                  <c:v>16.000150000000001</c:v>
                </c:pt>
                <c:pt idx="1">
                  <c:v>57.879899999999999</c:v>
                </c:pt>
                <c:pt idx="2">
                  <c:v>745.63900000000001</c:v>
                </c:pt>
                <c:pt idx="3">
                  <c:v>1543.7549999999999</c:v>
                </c:pt>
                <c:pt idx="4">
                  <c:v>2722.2079999999996</c:v>
                </c:pt>
              </c:numCache>
            </c:numRef>
          </c:val>
          <c:extLst>
            <c:ext xmlns:c16="http://schemas.microsoft.com/office/drawing/2014/chart" uri="{C3380CC4-5D6E-409C-BE32-E72D297353CC}">
              <c16:uniqueId val="{00000000-3A1F-4E97-B764-00CD38E67D94}"/>
            </c:ext>
          </c:extLst>
        </c:ser>
        <c:dLbls>
          <c:showLegendKey val="0"/>
          <c:showVal val="0"/>
          <c:showCatName val="0"/>
          <c:showSerName val="0"/>
          <c:showPercent val="0"/>
          <c:showBubbleSize val="0"/>
        </c:dLbls>
        <c:gapWidth val="69"/>
        <c:overlap val="-27"/>
        <c:axId val="1402016440"/>
        <c:axId val="1402017520"/>
      </c:barChart>
      <c:catAx>
        <c:axId val="1402016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ptos" panose="020B0004020202020204" pitchFamily="34" charset="0"/>
                <a:ea typeface="+mn-ea"/>
                <a:cs typeface="+mn-cs"/>
              </a:defRPr>
            </a:pPr>
            <a:endParaRPr lang="fi-FI"/>
          </a:p>
        </c:txPr>
        <c:crossAx val="1402017520"/>
        <c:crosses val="autoZero"/>
        <c:auto val="1"/>
        <c:lblAlgn val="ctr"/>
        <c:lblOffset val="100"/>
        <c:noMultiLvlLbl val="0"/>
      </c:catAx>
      <c:valAx>
        <c:axId val="140201752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wrap="square" anchor="ctr" anchorCtr="1"/>
              <a:lstStyle/>
              <a:p>
                <a:pPr>
                  <a:defRPr sz="1400" b="0" i="0" u="none" strike="noStrike" kern="1200" baseline="0">
                    <a:solidFill>
                      <a:sysClr val="windowText" lastClr="000000"/>
                    </a:solidFill>
                    <a:latin typeface="+mn-lt"/>
                    <a:ea typeface="+mn-ea"/>
                    <a:cs typeface="+mn-cs"/>
                  </a:defRPr>
                </a:pPr>
                <a:r>
                  <a:rPr lang="fi-FI" sz="1400" b="1" baseline="0">
                    <a:solidFill>
                      <a:sysClr val="windowText" lastClr="000000"/>
                    </a:solidFill>
                  </a:rPr>
                  <a:t>GWh</a:t>
                </a:r>
              </a:p>
            </c:rich>
          </c:tx>
          <c:layout>
            <c:manualLayout>
              <c:xMode val="edge"/>
              <c:yMode val="edge"/>
              <c:x val="9.1480433169373429E-4"/>
              <c:y val="9.4292429059572363E-4"/>
            </c:manualLayout>
          </c:layout>
          <c:overlay val="0"/>
          <c:spPr>
            <a:noFill/>
            <a:ln>
              <a:noFill/>
            </a:ln>
            <a:effectLst/>
          </c:spPr>
          <c:txPr>
            <a:bodyPr rot="0" spcFirstLastPara="1" vertOverflow="ellipsis" wrap="square" anchor="ctr" anchorCtr="1"/>
            <a:lstStyle/>
            <a:p>
              <a:pPr>
                <a:defRPr sz="1400" b="0" i="0" u="none" strike="noStrike" kern="1200" baseline="0">
                  <a:solidFill>
                    <a:sysClr val="windowText" lastClr="000000"/>
                  </a:solidFill>
                  <a:latin typeface="+mn-lt"/>
                  <a:ea typeface="+mn-ea"/>
                  <a:cs typeface="+mn-cs"/>
                </a:defRPr>
              </a:pPr>
              <a:endParaRPr lang="fi-FI"/>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ptos" panose="020B0004020202020204" pitchFamily="34" charset="0"/>
                <a:ea typeface="+mn-ea"/>
                <a:cs typeface="+mn-cs"/>
              </a:defRPr>
            </a:pPr>
            <a:endParaRPr lang="fi-FI"/>
          </a:p>
        </c:txPr>
        <c:crossAx val="14020164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fi-FI"/>
    </a:p>
  </c:txPr>
  <c:externalData r:id="rId4">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1227913006886713E-2"/>
          <c:y val="9.3718732431767537E-2"/>
          <c:w val="0.90236061910748566"/>
          <c:h val="0.75183766486939652"/>
        </c:manualLayout>
      </c:layout>
      <c:barChart>
        <c:barDir val="col"/>
        <c:grouping val="clustered"/>
        <c:varyColors val="0"/>
        <c:ser>
          <c:idx val="1"/>
          <c:order val="1"/>
          <c:tx>
            <c:v>CO2-emissions, Mill. t CO2</c:v>
          </c:tx>
          <c:spPr>
            <a:solidFill>
              <a:srgbClr val="FF692E"/>
            </a:solidFill>
            <a:ln w="38100">
              <a:noFill/>
            </a:ln>
            <a:effectLst/>
          </c:spPr>
          <c:invertIfNegative val="0"/>
          <c:cat>
            <c:numRef>
              <c:f>'Päästöt 1976-2024'!$B$24:$B$38</c:f>
              <c:numCache>
                <c:formatCode>General</c:formatCode>
                <c:ptCount val="15"/>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pt idx="14">
                  <c:v>2025</c:v>
                </c:pt>
              </c:numCache>
              <c:extLst/>
            </c:numRef>
          </c:cat>
          <c:val>
            <c:numRef>
              <c:f>'Päästöt 1976-2024'!$D$24:$D$38</c:f>
              <c:numCache>
                <c:formatCode>0.000</c:formatCode>
                <c:ptCount val="15"/>
                <c:pt idx="0">
                  <c:v>6.693571157</c:v>
                </c:pt>
                <c:pt idx="1">
                  <c:v>7.0385249000000005</c:v>
                </c:pt>
                <c:pt idx="2">
                  <c:v>5.9460124709999995</c:v>
                </c:pt>
                <c:pt idx="3">
                  <c:v>5.7351320560000003</c:v>
                </c:pt>
                <c:pt idx="4">
                  <c:v>5.1482652888000002</c:v>
                </c:pt>
                <c:pt idx="5">
                  <c:v>5.6448209426000027</c:v>
                </c:pt>
                <c:pt idx="6">
                  <c:v>5.4140405927999993</c:v>
                </c:pt>
                <c:pt idx="7">
                  <c:v>5.449568640239999</c:v>
                </c:pt>
                <c:pt idx="8">
                  <c:v>4.9956033944799998</c:v>
                </c:pt>
                <c:pt idx="9">
                  <c:v>3.7555194414799993</c:v>
                </c:pt>
                <c:pt idx="10">
                  <c:v>4.0078909992799998</c:v>
                </c:pt>
                <c:pt idx="11">
                  <c:v>4.0404238149599987</c:v>
                </c:pt>
                <c:pt idx="12">
                  <c:v>3.1333526527199993</c:v>
                </c:pt>
                <c:pt idx="13">
                  <c:v>2.6197774920720001</c:v>
                </c:pt>
                <c:pt idx="14">
                  <c:v>1.7168229300079998</c:v>
                </c:pt>
              </c:numCache>
              <c:extLst/>
            </c:numRef>
          </c:val>
          <c:extLst>
            <c:ext xmlns:c16="http://schemas.microsoft.com/office/drawing/2014/chart" uri="{C3380CC4-5D6E-409C-BE32-E72D297353CC}">
              <c16:uniqueId val="{00000000-4E4A-46C5-BBFA-AC24693D664E}"/>
            </c:ext>
          </c:extLst>
        </c:ser>
        <c:dLbls>
          <c:showLegendKey val="0"/>
          <c:showVal val="0"/>
          <c:showCatName val="0"/>
          <c:showSerName val="0"/>
          <c:showPercent val="0"/>
          <c:showBubbleSize val="0"/>
        </c:dLbls>
        <c:gapWidth val="150"/>
        <c:axId val="672795048"/>
        <c:axId val="672786192"/>
      </c:barChart>
      <c:lineChart>
        <c:grouping val="standard"/>
        <c:varyColors val="0"/>
        <c:ser>
          <c:idx val="0"/>
          <c:order val="0"/>
          <c:tx>
            <c:v>District heat production, TWh</c:v>
          </c:tx>
          <c:spPr>
            <a:ln w="38100">
              <a:solidFill>
                <a:srgbClr val="590A99"/>
              </a:solidFill>
            </a:ln>
            <a:effectLst/>
          </c:spPr>
          <c:marker>
            <c:symbol val="none"/>
          </c:marker>
          <c:cat>
            <c:numRef>
              <c:f>'Päästöt 1976-2024'!$B$24:$B$38</c:f>
              <c:numCache>
                <c:formatCode>General</c:formatCode>
                <c:ptCount val="15"/>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pt idx="14">
                  <c:v>2025</c:v>
                </c:pt>
              </c:numCache>
              <c:extLst/>
            </c:numRef>
          </c:cat>
          <c:val>
            <c:numRef>
              <c:f>'Päästöt 1976-2024'!$C$24:$C$38</c:f>
              <c:numCache>
                <c:formatCode>0.000</c:formatCode>
                <c:ptCount val="15"/>
                <c:pt idx="0">
                  <c:v>34.0276</c:v>
                </c:pt>
                <c:pt idx="1">
                  <c:v>37.1357</c:v>
                </c:pt>
                <c:pt idx="2">
                  <c:v>34.9452</c:v>
                </c:pt>
                <c:pt idx="3">
                  <c:v>34.743699999999997</c:v>
                </c:pt>
                <c:pt idx="4">
                  <c:v>33.267499999999998</c:v>
                </c:pt>
                <c:pt idx="5">
                  <c:v>36.551099999999998</c:v>
                </c:pt>
                <c:pt idx="6">
                  <c:v>36.559199999999997</c:v>
                </c:pt>
                <c:pt idx="7">
                  <c:v>37.076799999999999</c:v>
                </c:pt>
                <c:pt idx="8">
                  <c:v>36.567300000000003</c:v>
                </c:pt>
                <c:pt idx="9">
                  <c:v>33.635399999999997</c:v>
                </c:pt>
                <c:pt idx="10">
                  <c:v>39.095799999999997</c:v>
                </c:pt>
                <c:pt idx="11">
                  <c:v>36.757799999999996</c:v>
                </c:pt>
                <c:pt idx="12">
                  <c:v>36.739256999999995</c:v>
                </c:pt>
                <c:pt idx="13">
                  <c:v>36.026300000000013</c:v>
                </c:pt>
                <c:pt idx="14">
                  <c:v>33.524099999999997</c:v>
                </c:pt>
              </c:numCache>
              <c:extLst/>
            </c:numRef>
          </c:val>
          <c:smooth val="0"/>
          <c:extLst>
            <c:ext xmlns:c16="http://schemas.microsoft.com/office/drawing/2014/chart" uri="{C3380CC4-5D6E-409C-BE32-E72D297353CC}">
              <c16:uniqueId val="{00000001-4E4A-46C5-BBFA-AC24693D664E}"/>
            </c:ext>
          </c:extLst>
        </c:ser>
        <c:dLbls>
          <c:showLegendKey val="0"/>
          <c:showVal val="0"/>
          <c:showCatName val="0"/>
          <c:showSerName val="0"/>
          <c:showPercent val="0"/>
          <c:showBubbleSize val="0"/>
        </c:dLbls>
        <c:marker val="1"/>
        <c:smooth val="0"/>
        <c:axId val="676310752"/>
        <c:axId val="676311736"/>
      </c:lineChart>
      <c:valAx>
        <c:axId val="672786192"/>
        <c:scaling>
          <c:orientation val="minMax"/>
        </c:scaling>
        <c:delete val="0"/>
        <c:axPos val="l"/>
        <c:title>
          <c:tx>
            <c:rich>
              <a:bodyPr rot="0" vert="horz"/>
              <a:lstStyle/>
              <a:p>
                <a:pPr>
                  <a:defRPr sz="1400"/>
                </a:pPr>
                <a:r>
                  <a:rPr lang="fi-FI" sz="1400">
                    <a:latin typeface="Aptos" panose="020B0004020202020204" pitchFamily="34" charset="0"/>
                  </a:rPr>
                  <a:t>Mill.</a:t>
                </a:r>
                <a:r>
                  <a:rPr lang="fi-FI" sz="1400" baseline="0">
                    <a:latin typeface="Aptos" panose="020B0004020202020204" pitchFamily="34" charset="0"/>
                  </a:rPr>
                  <a:t> t</a:t>
                </a:r>
                <a:r>
                  <a:rPr lang="fi-FI" sz="1400">
                    <a:latin typeface="Aptos" panose="020B0004020202020204" pitchFamily="34" charset="0"/>
                  </a:rPr>
                  <a:t> CO2</a:t>
                </a:r>
              </a:p>
            </c:rich>
          </c:tx>
          <c:layout>
            <c:manualLayout>
              <c:xMode val="edge"/>
              <c:yMode val="edge"/>
              <c:x val="1.2112718604086085E-2"/>
              <c:y val="2.2962763012309255E-4"/>
            </c:manualLayout>
          </c:layout>
          <c:overlay val="0"/>
        </c:title>
        <c:numFmt formatCode="0.0" sourceLinked="0"/>
        <c:majorTickMark val="out"/>
        <c:minorTickMark val="none"/>
        <c:tickLblPos val="nextTo"/>
        <c:txPr>
          <a:bodyPr/>
          <a:lstStyle/>
          <a:p>
            <a:pPr>
              <a:defRPr sz="1400"/>
            </a:pPr>
            <a:endParaRPr lang="fi-FI"/>
          </a:p>
        </c:txPr>
        <c:crossAx val="672795048"/>
        <c:crosses val="autoZero"/>
        <c:crossBetween val="between"/>
      </c:valAx>
      <c:catAx>
        <c:axId val="672795048"/>
        <c:scaling>
          <c:orientation val="minMax"/>
        </c:scaling>
        <c:delete val="0"/>
        <c:axPos val="b"/>
        <c:numFmt formatCode="General" sourceLinked="1"/>
        <c:majorTickMark val="out"/>
        <c:minorTickMark val="none"/>
        <c:tickLblPos val="nextTo"/>
        <c:txPr>
          <a:bodyPr/>
          <a:lstStyle/>
          <a:p>
            <a:pPr>
              <a:defRPr sz="1400"/>
            </a:pPr>
            <a:endParaRPr lang="fi-FI"/>
          </a:p>
        </c:txPr>
        <c:crossAx val="672786192"/>
        <c:crosses val="autoZero"/>
        <c:auto val="1"/>
        <c:lblAlgn val="ctr"/>
        <c:lblOffset val="100"/>
        <c:noMultiLvlLbl val="0"/>
      </c:catAx>
      <c:valAx>
        <c:axId val="676311736"/>
        <c:scaling>
          <c:orientation val="minMax"/>
          <c:min val="0"/>
        </c:scaling>
        <c:delete val="0"/>
        <c:axPos val="r"/>
        <c:title>
          <c:tx>
            <c:rich>
              <a:bodyPr rot="0" vert="horz"/>
              <a:lstStyle/>
              <a:p>
                <a:pPr>
                  <a:defRPr sz="1400"/>
                </a:pPr>
                <a:r>
                  <a:rPr lang="fi-FI" sz="1400">
                    <a:latin typeface="Aptos" panose="020B0004020202020204" pitchFamily="34" charset="0"/>
                  </a:rPr>
                  <a:t>TWh</a:t>
                </a:r>
              </a:p>
            </c:rich>
          </c:tx>
          <c:layout>
            <c:manualLayout>
              <c:xMode val="edge"/>
              <c:yMode val="edge"/>
              <c:x val="0.93842742968221537"/>
              <c:y val="2.4853678602389968E-3"/>
            </c:manualLayout>
          </c:layout>
          <c:overlay val="0"/>
        </c:title>
        <c:numFmt formatCode="0" sourceLinked="0"/>
        <c:majorTickMark val="out"/>
        <c:minorTickMark val="none"/>
        <c:tickLblPos val="nextTo"/>
        <c:txPr>
          <a:bodyPr/>
          <a:lstStyle/>
          <a:p>
            <a:pPr>
              <a:defRPr sz="1400"/>
            </a:pPr>
            <a:endParaRPr lang="fi-FI"/>
          </a:p>
        </c:txPr>
        <c:crossAx val="676310752"/>
        <c:crosses val="max"/>
        <c:crossBetween val="between"/>
      </c:valAx>
      <c:catAx>
        <c:axId val="676310752"/>
        <c:scaling>
          <c:orientation val="minMax"/>
        </c:scaling>
        <c:delete val="1"/>
        <c:axPos val="b"/>
        <c:numFmt formatCode="General" sourceLinked="1"/>
        <c:majorTickMark val="out"/>
        <c:minorTickMark val="none"/>
        <c:tickLblPos val="nextTo"/>
        <c:crossAx val="676311736"/>
        <c:crosses val="autoZero"/>
        <c:auto val="1"/>
        <c:lblAlgn val="ctr"/>
        <c:lblOffset val="100"/>
        <c:noMultiLvlLbl val="0"/>
      </c:catAx>
      <c:spPr>
        <a:noFill/>
        <a:ln>
          <a:noFill/>
        </a:ln>
        <a:effectLst/>
      </c:spPr>
    </c:plotArea>
    <c:legend>
      <c:legendPos val="b"/>
      <c:layout>
        <c:manualLayout>
          <c:xMode val="edge"/>
          <c:yMode val="edge"/>
          <c:x val="0.13800240357778465"/>
          <c:y val="0.93296070857052305"/>
          <c:w val="0.72399506150138238"/>
          <c:h val="6.7039291429476913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fi-FI"/>
        </a:p>
      </c:txPr>
    </c:legend>
    <c:plotVisOnly val="1"/>
    <c:dispBlanksAs val="gap"/>
    <c:showDLblsOverMax val="0"/>
  </c:chart>
  <c:spPr>
    <a:noFill/>
    <a:ln>
      <a:noFill/>
    </a:ln>
    <a:effectLst/>
  </c:spPr>
  <c:txPr>
    <a:bodyPr/>
    <a:lstStyle/>
    <a:p>
      <a:pPr>
        <a:defRPr/>
      </a:pPr>
      <a:endParaRPr lang="fi-FI"/>
    </a:p>
  </c:tx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5755114302280445E-2"/>
          <c:y val="0.10367606036210278"/>
          <c:w val="0.90979909953609361"/>
          <c:h val="0.81179448410275146"/>
        </c:manualLayout>
      </c:layout>
      <c:scatterChart>
        <c:scatterStyle val="lineMarker"/>
        <c:varyColors val="0"/>
        <c:ser>
          <c:idx val="0"/>
          <c:order val="0"/>
          <c:spPr>
            <a:ln w="38100" cap="rnd">
              <a:solidFill>
                <a:srgbClr val="590A99"/>
              </a:solidFill>
              <a:round/>
            </a:ln>
            <a:effectLst/>
          </c:spPr>
          <c:marker>
            <c:symbol val="none"/>
          </c:marker>
          <c:xVal>
            <c:numRef>
              <c:f>'Päästöt 1976-2024'!$B$6:$B$38</c:f>
              <c:numCache>
                <c:formatCode>General</c:formatCode>
                <c:ptCount val="33"/>
                <c:pt idx="0">
                  <c:v>1976</c:v>
                </c:pt>
                <c:pt idx="1">
                  <c:v>1980</c:v>
                </c:pt>
                <c:pt idx="2">
                  <c:v>1985</c:v>
                </c:pt>
                <c:pt idx="3">
                  <c:v>1987</c:v>
                </c:pt>
                <c:pt idx="4">
                  <c:v>1990</c:v>
                </c:pt>
                <c:pt idx="5">
                  <c:v>1995</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pt idx="28">
                  <c:v>2021</c:v>
                </c:pt>
                <c:pt idx="29">
                  <c:v>2022</c:v>
                </c:pt>
                <c:pt idx="30">
                  <c:v>2023</c:v>
                </c:pt>
                <c:pt idx="31">
                  <c:v>2024</c:v>
                </c:pt>
                <c:pt idx="32">
                  <c:v>2025</c:v>
                </c:pt>
              </c:numCache>
            </c:numRef>
          </c:xVal>
          <c:yVal>
            <c:numRef>
              <c:f>'Päästöt 1976-2024'!$F$6:$F$38</c:f>
              <c:numCache>
                <c:formatCode>0.0</c:formatCode>
                <c:ptCount val="33"/>
                <c:pt idx="0">
                  <c:v>276.10715917745625</c:v>
                </c:pt>
                <c:pt idx="1">
                  <c:v>279.3688030606292</c:v>
                </c:pt>
                <c:pt idx="2">
                  <c:v>292.28823663894923</c:v>
                </c:pt>
                <c:pt idx="3">
                  <c:v>290.71520824410089</c:v>
                </c:pt>
                <c:pt idx="4">
                  <c:v>271.67582075053684</c:v>
                </c:pt>
                <c:pt idx="5">
                  <c:v>244.16535293628789</c:v>
                </c:pt>
                <c:pt idx="6">
                  <c:v>229.78063046166241</c:v>
                </c:pt>
                <c:pt idx="7">
                  <c:v>222.1</c:v>
                </c:pt>
                <c:pt idx="8" formatCode="General">
                  <c:v>229.6</c:v>
                </c:pt>
                <c:pt idx="9">
                  <c:v>225</c:v>
                </c:pt>
                <c:pt idx="10" formatCode="General">
                  <c:v>222.6</c:v>
                </c:pt>
                <c:pt idx="11" formatCode="General">
                  <c:v>216.5</c:v>
                </c:pt>
                <c:pt idx="12" formatCode="General">
                  <c:v>207.6</c:v>
                </c:pt>
                <c:pt idx="13" formatCode="General">
                  <c:v>214.3</c:v>
                </c:pt>
                <c:pt idx="14" formatCode="General">
                  <c:v>221.3</c:v>
                </c:pt>
                <c:pt idx="15" formatCode="General">
                  <c:v>204.5</c:v>
                </c:pt>
                <c:pt idx="16" formatCode="General">
                  <c:v>206.5</c:v>
                </c:pt>
                <c:pt idx="17" formatCode="General">
                  <c:v>202.3</c:v>
                </c:pt>
                <c:pt idx="18" formatCode="General">
                  <c:v>196.6</c:v>
                </c:pt>
                <c:pt idx="19" formatCode="General">
                  <c:v>192.2</c:v>
                </c:pt>
                <c:pt idx="20" formatCode="General">
                  <c:v>178.5</c:v>
                </c:pt>
                <c:pt idx="21" formatCode="General">
                  <c:v>170.3</c:v>
                </c:pt>
                <c:pt idx="22" formatCode="General">
                  <c:v>158.80000000000001</c:v>
                </c:pt>
                <c:pt idx="23" formatCode="General">
                  <c:v>159.69999999999999</c:v>
                </c:pt>
                <c:pt idx="24">
                  <c:v>151.4</c:v>
                </c:pt>
                <c:pt idx="25">
                  <c:v>150.30000000000001</c:v>
                </c:pt>
                <c:pt idx="26" formatCode="0.00">
                  <c:v>140.69999999999999</c:v>
                </c:pt>
                <c:pt idx="27" formatCode="0.00">
                  <c:v>122.9</c:v>
                </c:pt>
                <c:pt idx="28" formatCode="0.00">
                  <c:v>111</c:v>
                </c:pt>
                <c:pt idx="29" formatCode="0.00">
                  <c:v>116</c:v>
                </c:pt>
                <c:pt idx="30" formatCode="0.00">
                  <c:v>93</c:v>
                </c:pt>
                <c:pt idx="31" formatCode="0.00">
                  <c:v>79</c:v>
                </c:pt>
                <c:pt idx="32" formatCode="0.00">
                  <c:v>51.211603891170824</c:v>
                </c:pt>
              </c:numCache>
            </c:numRef>
          </c:yVal>
          <c:smooth val="1"/>
          <c:extLst>
            <c:ext xmlns:c16="http://schemas.microsoft.com/office/drawing/2014/chart" uri="{C3380CC4-5D6E-409C-BE32-E72D297353CC}">
              <c16:uniqueId val="{00000000-4044-439B-8721-4B7A99F6733F}"/>
            </c:ext>
          </c:extLst>
        </c:ser>
        <c:dLbls>
          <c:showLegendKey val="0"/>
          <c:showVal val="0"/>
          <c:showCatName val="0"/>
          <c:showSerName val="0"/>
          <c:showPercent val="0"/>
          <c:showBubbleSize val="0"/>
        </c:dLbls>
        <c:axId val="1882826880"/>
        <c:axId val="1882824176"/>
      </c:scatterChart>
      <c:valAx>
        <c:axId val="1882826880"/>
        <c:scaling>
          <c:orientation val="minMax"/>
          <c:max val="2025"/>
          <c:min val="1976"/>
        </c:scaling>
        <c:delete val="0"/>
        <c:axPos val="b"/>
        <c:numFmt formatCode="General" sourceLinked="1"/>
        <c:majorTickMark val="cross"/>
        <c:minorTickMark val="out"/>
        <c:tickLblPos val="nextTo"/>
        <c:spPr>
          <a:noFill/>
          <a:ln w="12700" cap="flat" cmpd="sng" algn="ctr">
            <a:solidFill>
              <a:srgbClr val="000000">
                <a:lumMod val="75000"/>
                <a:lumOff val="25000"/>
              </a:srgbClr>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endParaRPr lang="fi-FI"/>
          </a:p>
        </c:txPr>
        <c:crossAx val="1882824176"/>
        <c:crosses val="autoZero"/>
        <c:crossBetween val="midCat"/>
        <c:majorUnit val="4"/>
        <c:minorUnit val="1"/>
      </c:valAx>
      <c:valAx>
        <c:axId val="1882824176"/>
        <c:scaling>
          <c:orientation val="minMax"/>
        </c:scaling>
        <c:delete val="0"/>
        <c:axPos val="l"/>
        <c:majorGridlines>
          <c:spPr>
            <a:ln w="6350" cap="flat" cmpd="sng" algn="ctr">
              <a:solidFill>
                <a:schemeClr val="bg1">
                  <a:lumMod val="85000"/>
                </a:schemeClr>
              </a:solidFill>
              <a:round/>
            </a:ln>
            <a:effectLst/>
          </c:spPr>
        </c:majorGridlines>
        <c:title>
          <c:tx>
            <c:rich>
              <a:bodyPr rot="0" spcFirstLastPara="1" vertOverflow="ellipsis" wrap="square" anchor="ctr" anchorCtr="1"/>
              <a:lstStyle/>
              <a:p>
                <a:pPr>
                  <a:defRPr sz="1400" b="1" i="0" u="none" strike="noStrike" kern="1200" baseline="0">
                    <a:solidFill>
                      <a:sysClr val="windowText" lastClr="000000"/>
                    </a:solidFill>
                    <a:latin typeface="+mn-lt"/>
                    <a:ea typeface="+mn-ea"/>
                    <a:cs typeface="+mn-cs"/>
                  </a:defRPr>
                </a:pPr>
                <a:r>
                  <a:rPr lang="fi-FI" sz="1400" b="1">
                    <a:solidFill>
                      <a:sysClr val="windowText" lastClr="000000"/>
                    </a:solidFill>
                    <a:latin typeface="Aptos" panose="020B0004020202020204" pitchFamily="34" charset="0"/>
                  </a:rPr>
                  <a:t>g CO</a:t>
                </a:r>
                <a:r>
                  <a:rPr lang="fi-FI" sz="1400" b="1" baseline="-25000">
                    <a:solidFill>
                      <a:sysClr val="windowText" lastClr="000000"/>
                    </a:solidFill>
                    <a:latin typeface="Aptos" panose="020B0004020202020204" pitchFamily="34" charset="0"/>
                  </a:rPr>
                  <a:t>2</a:t>
                </a:r>
                <a:r>
                  <a:rPr lang="fi-FI" sz="1400" b="1">
                    <a:solidFill>
                      <a:sysClr val="windowText" lastClr="000000"/>
                    </a:solidFill>
                    <a:latin typeface="Aptos" panose="020B0004020202020204" pitchFamily="34" charset="0"/>
                  </a:rPr>
                  <a:t> /kWh</a:t>
                </a:r>
              </a:p>
            </c:rich>
          </c:tx>
          <c:layout>
            <c:manualLayout>
              <c:xMode val="edge"/>
              <c:yMode val="edge"/>
              <c:x val="1.0667682386240503E-3"/>
              <c:y val="2.4514418495245373E-4"/>
            </c:manualLayout>
          </c:layout>
          <c:overlay val="0"/>
          <c:spPr>
            <a:noFill/>
            <a:ln>
              <a:noFill/>
            </a:ln>
            <a:effectLst/>
          </c:spPr>
          <c:txPr>
            <a:bodyPr rot="0" spcFirstLastPara="1" vertOverflow="ellipsis" wrap="square" anchor="ctr" anchorCtr="1"/>
            <a:lstStyle/>
            <a:p>
              <a:pPr>
                <a:defRPr sz="1400" b="1" i="0" u="none" strike="noStrike" kern="1200" baseline="0">
                  <a:solidFill>
                    <a:sysClr val="windowText" lastClr="000000"/>
                  </a:solidFill>
                  <a:latin typeface="+mn-lt"/>
                  <a:ea typeface="+mn-ea"/>
                  <a:cs typeface="+mn-cs"/>
                </a:defRPr>
              </a:pPr>
              <a:endParaRPr lang="fi-FI"/>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endParaRPr lang="fi-FI"/>
          </a:p>
        </c:txPr>
        <c:crossAx val="1882826880"/>
        <c:crosses val="autoZero"/>
        <c:crossBetween val="midCat"/>
      </c:valAx>
      <c:spPr>
        <a:noFill/>
        <a:ln>
          <a:noFill/>
        </a:ln>
        <a:effectLst/>
      </c:spPr>
    </c:plotArea>
    <c:plotVisOnly val="1"/>
    <c:dispBlanksAs val="gap"/>
    <c:showDLblsOverMax val="0"/>
  </c:chart>
  <c:spPr>
    <a:noFill/>
    <a:ln w="9525" cap="flat" cmpd="sng" algn="ctr">
      <a:noFill/>
      <a:round/>
    </a:ln>
    <a:effectLst/>
  </c:spPr>
  <c:txPr>
    <a:bodyPr/>
    <a:lstStyle/>
    <a:p>
      <a:pPr>
        <a:defRPr/>
      </a:pPr>
      <a:endParaRPr lang="fi-FI"/>
    </a:p>
  </c:txPr>
  <c:externalData r:id="rId4">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5.9911915858563987E-2"/>
          <c:y val="8.4270346113558103E-2"/>
          <c:w val="0.9252437703141928"/>
          <c:h val="0.83068083095260703"/>
        </c:manualLayout>
      </c:layout>
      <c:stockChart>
        <c:ser>
          <c:idx val="0"/>
          <c:order val="0"/>
          <c:spPr>
            <a:ln w="38100">
              <a:solidFill>
                <a:schemeClr val="tx2"/>
              </a:solidFill>
              <a:prstDash val="solid"/>
            </a:ln>
          </c:spPr>
          <c:marker>
            <c:symbol val="none"/>
          </c:marker>
          <c:cat>
            <c:numRef>
              <c:f>'Keskihinta+min+max'!$A$13:$A$54</c:f>
              <c:numCache>
                <c:formatCode>General</c:formatCode>
                <c:ptCount val="42"/>
                <c:pt idx="0">
                  <c:v>1984</c:v>
                </c:pt>
                <c:pt idx="1">
                  <c:v>1985</c:v>
                </c:pt>
                <c:pt idx="2">
                  <c:v>1986</c:v>
                </c:pt>
                <c:pt idx="3">
                  <c:v>1987</c:v>
                </c:pt>
                <c:pt idx="4">
                  <c:v>1988</c:v>
                </c:pt>
                <c:pt idx="5">
                  <c:v>1989</c:v>
                </c:pt>
                <c:pt idx="6">
                  <c:v>1990</c:v>
                </c:pt>
                <c:pt idx="7">
                  <c:v>1991</c:v>
                </c:pt>
                <c:pt idx="8">
                  <c:v>1992</c:v>
                </c:pt>
                <c:pt idx="9">
                  <c:v>1993</c:v>
                </c:pt>
                <c:pt idx="10">
                  <c:v>1994</c:v>
                </c:pt>
                <c:pt idx="11">
                  <c:v>1995</c:v>
                </c:pt>
                <c:pt idx="12">
                  <c:v>1996</c:v>
                </c:pt>
                <c:pt idx="13">
                  <c:v>1997</c:v>
                </c:pt>
                <c:pt idx="14">
                  <c:v>1998</c:v>
                </c:pt>
                <c:pt idx="15">
                  <c:v>1999</c:v>
                </c:pt>
                <c:pt idx="16">
                  <c:v>2000</c:v>
                </c:pt>
                <c:pt idx="17">
                  <c:v>2001</c:v>
                </c:pt>
                <c:pt idx="18">
                  <c:v>2002</c:v>
                </c:pt>
                <c:pt idx="19">
                  <c:v>2003</c:v>
                </c:pt>
                <c:pt idx="20">
                  <c:v>2004</c:v>
                </c:pt>
                <c:pt idx="21">
                  <c:v>2005</c:v>
                </c:pt>
                <c:pt idx="22">
                  <c:v>2006</c:v>
                </c:pt>
                <c:pt idx="23">
                  <c:v>2007</c:v>
                </c:pt>
                <c:pt idx="24">
                  <c:v>2008</c:v>
                </c:pt>
                <c:pt idx="25">
                  <c:v>2009</c:v>
                </c:pt>
                <c:pt idx="26">
                  <c:v>2010</c:v>
                </c:pt>
                <c:pt idx="27">
                  <c:v>2011</c:v>
                </c:pt>
                <c:pt idx="28">
                  <c:v>2012</c:v>
                </c:pt>
                <c:pt idx="29">
                  <c:v>2013</c:v>
                </c:pt>
                <c:pt idx="30">
                  <c:v>2014</c:v>
                </c:pt>
                <c:pt idx="31">
                  <c:v>2015</c:v>
                </c:pt>
                <c:pt idx="32">
                  <c:v>2016</c:v>
                </c:pt>
                <c:pt idx="33">
                  <c:v>2017</c:v>
                </c:pt>
                <c:pt idx="34">
                  <c:v>2018</c:v>
                </c:pt>
                <c:pt idx="35">
                  <c:v>2019</c:v>
                </c:pt>
                <c:pt idx="36">
                  <c:v>2020</c:v>
                </c:pt>
                <c:pt idx="37">
                  <c:v>2021</c:v>
                </c:pt>
                <c:pt idx="38">
                  <c:v>2022</c:v>
                </c:pt>
                <c:pt idx="39">
                  <c:v>2023</c:v>
                </c:pt>
                <c:pt idx="40">
                  <c:v>2024</c:v>
                </c:pt>
                <c:pt idx="41">
                  <c:v>2025</c:v>
                </c:pt>
              </c:numCache>
              <c:extLst/>
            </c:numRef>
          </c:cat>
          <c:val>
            <c:numRef>
              <c:f>'Keskihinta+min+max'!$I$13:$I$54</c:f>
              <c:numCache>
                <c:formatCode>0.00</c:formatCode>
                <c:ptCount val="42"/>
                <c:pt idx="0">
                  <c:v>66.344954982683234</c:v>
                </c:pt>
                <c:pt idx="1">
                  <c:v>65.83287330503039</c:v>
                </c:pt>
                <c:pt idx="2">
                  <c:v>51.935437476970996</c:v>
                </c:pt>
                <c:pt idx="3">
                  <c:v>46.369347375656659</c:v>
                </c:pt>
                <c:pt idx="4">
                  <c:v>47.0359473905241</c:v>
                </c:pt>
                <c:pt idx="5">
                  <c:v>47.126771418079755</c:v>
                </c:pt>
                <c:pt idx="6">
                  <c:v>48.228292210738431</c:v>
                </c:pt>
                <c:pt idx="7">
                  <c:v>48.114813876124934</c:v>
                </c:pt>
                <c:pt idx="8">
                  <c:v>48.399261694620989</c:v>
                </c:pt>
                <c:pt idx="9">
                  <c:v>48.559722321016665</c:v>
                </c:pt>
                <c:pt idx="10">
                  <c:v>49.173944999184293</c:v>
                </c:pt>
                <c:pt idx="11">
                  <c:v>51.508822963174332</c:v>
                </c:pt>
                <c:pt idx="12">
                  <c:v>50.369877853241704</c:v>
                </c:pt>
                <c:pt idx="13">
                  <c:v>52.544879744711409</c:v>
                </c:pt>
                <c:pt idx="14">
                  <c:v>52.909108765672848</c:v>
                </c:pt>
                <c:pt idx="15">
                  <c:v>53.102441982590186</c:v>
                </c:pt>
                <c:pt idx="16">
                  <c:v>53.989781051735974</c:v>
                </c:pt>
                <c:pt idx="17">
                  <c:v>55.594944769330731</c:v>
                </c:pt>
                <c:pt idx="18">
                  <c:v>56.447268074216247</c:v>
                </c:pt>
                <c:pt idx="19">
                  <c:v>55.99064679771719</c:v>
                </c:pt>
                <c:pt idx="20">
                  <c:v>57.586772151898728</c:v>
                </c:pt>
                <c:pt idx="21">
                  <c:v>60.749435382685071</c:v>
                </c:pt>
                <c:pt idx="22">
                  <c:v>63.551004932182487</c:v>
                </c:pt>
                <c:pt idx="23">
                  <c:v>64.104362214199753</c:v>
                </c:pt>
                <c:pt idx="24">
                  <c:v>69.940156069364164</c:v>
                </c:pt>
                <c:pt idx="25">
                  <c:v>75.928555713860362</c:v>
                </c:pt>
                <c:pt idx="26">
                  <c:v>73.22223880113134</c:v>
                </c:pt>
                <c:pt idx="27">
                  <c:v>84.372144981566592</c:v>
                </c:pt>
                <c:pt idx="28">
                  <c:v>85.165526962804805</c:v>
                </c:pt>
                <c:pt idx="29">
                  <c:v>90.012635039774366</c:v>
                </c:pt>
                <c:pt idx="30">
                  <c:v>89.852758385143488</c:v>
                </c:pt>
                <c:pt idx="31">
                  <c:v>92.952770388279248</c:v>
                </c:pt>
                <c:pt idx="32">
                  <c:v>91.473787381447906</c:v>
                </c:pt>
                <c:pt idx="33">
                  <c:v>93.186953421591454</c:v>
                </c:pt>
                <c:pt idx="34">
                  <c:v>94.989932026385148</c:v>
                </c:pt>
                <c:pt idx="35">
                  <c:v>96.08730069582441</c:v>
                </c:pt>
                <c:pt idx="36">
                  <c:v>97.43978441882723</c:v>
                </c:pt>
                <c:pt idx="37">
                  <c:v>96.059432049580323</c:v>
                </c:pt>
                <c:pt idx="38">
                  <c:v>98.839245498004544</c:v>
                </c:pt>
                <c:pt idx="39">
                  <c:v>102.57074003917981</c:v>
                </c:pt>
                <c:pt idx="40">
                  <c:v>104.6370643406615</c:v>
                </c:pt>
                <c:pt idx="41">
                  <c:v>109.53767650175995</c:v>
                </c:pt>
              </c:numCache>
              <c:extLst/>
            </c:numRef>
          </c:val>
          <c:smooth val="0"/>
          <c:extLst>
            <c:ext xmlns:c16="http://schemas.microsoft.com/office/drawing/2014/chart" uri="{C3380CC4-5D6E-409C-BE32-E72D297353CC}">
              <c16:uniqueId val="{00000000-C181-4DDA-BDED-52BB797CDCEE}"/>
            </c:ext>
          </c:extLst>
        </c:ser>
        <c:ser>
          <c:idx val="1"/>
          <c:order val="1"/>
          <c:spPr>
            <a:ln w="28575">
              <a:noFill/>
            </a:ln>
          </c:spPr>
          <c:marker>
            <c:symbol val="dash"/>
            <c:size val="12"/>
            <c:spPr>
              <a:solidFill>
                <a:schemeClr val="tx2"/>
              </a:solidFill>
              <a:ln>
                <a:noFill/>
                <a:prstDash val="solid"/>
              </a:ln>
            </c:spPr>
          </c:marker>
          <c:cat>
            <c:numRef>
              <c:f>'Keskihinta+min+max'!$A$13:$A$54</c:f>
              <c:numCache>
                <c:formatCode>General</c:formatCode>
                <c:ptCount val="42"/>
                <c:pt idx="0">
                  <c:v>1984</c:v>
                </c:pt>
                <c:pt idx="1">
                  <c:v>1985</c:v>
                </c:pt>
                <c:pt idx="2">
                  <c:v>1986</c:v>
                </c:pt>
                <c:pt idx="3">
                  <c:v>1987</c:v>
                </c:pt>
                <c:pt idx="4">
                  <c:v>1988</c:v>
                </c:pt>
                <c:pt idx="5">
                  <c:v>1989</c:v>
                </c:pt>
                <c:pt idx="6">
                  <c:v>1990</c:v>
                </c:pt>
                <c:pt idx="7">
                  <c:v>1991</c:v>
                </c:pt>
                <c:pt idx="8">
                  <c:v>1992</c:v>
                </c:pt>
                <c:pt idx="9">
                  <c:v>1993</c:v>
                </c:pt>
                <c:pt idx="10">
                  <c:v>1994</c:v>
                </c:pt>
                <c:pt idx="11">
                  <c:v>1995</c:v>
                </c:pt>
                <c:pt idx="12">
                  <c:v>1996</c:v>
                </c:pt>
                <c:pt idx="13">
                  <c:v>1997</c:v>
                </c:pt>
                <c:pt idx="14">
                  <c:v>1998</c:v>
                </c:pt>
                <c:pt idx="15">
                  <c:v>1999</c:v>
                </c:pt>
                <c:pt idx="16">
                  <c:v>2000</c:v>
                </c:pt>
                <c:pt idx="17">
                  <c:v>2001</c:v>
                </c:pt>
                <c:pt idx="18">
                  <c:v>2002</c:v>
                </c:pt>
                <c:pt idx="19">
                  <c:v>2003</c:v>
                </c:pt>
                <c:pt idx="20">
                  <c:v>2004</c:v>
                </c:pt>
                <c:pt idx="21">
                  <c:v>2005</c:v>
                </c:pt>
                <c:pt idx="22">
                  <c:v>2006</c:v>
                </c:pt>
                <c:pt idx="23">
                  <c:v>2007</c:v>
                </c:pt>
                <c:pt idx="24">
                  <c:v>2008</c:v>
                </c:pt>
                <c:pt idx="25">
                  <c:v>2009</c:v>
                </c:pt>
                <c:pt idx="26">
                  <c:v>2010</c:v>
                </c:pt>
                <c:pt idx="27">
                  <c:v>2011</c:v>
                </c:pt>
                <c:pt idx="28">
                  <c:v>2012</c:v>
                </c:pt>
                <c:pt idx="29">
                  <c:v>2013</c:v>
                </c:pt>
                <c:pt idx="30">
                  <c:v>2014</c:v>
                </c:pt>
                <c:pt idx="31">
                  <c:v>2015</c:v>
                </c:pt>
                <c:pt idx="32">
                  <c:v>2016</c:v>
                </c:pt>
                <c:pt idx="33">
                  <c:v>2017</c:v>
                </c:pt>
                <c:pt idx="34">
                  <c:v>2018</c:v>
                </c:pt>
                <c:pt idx="35">
                  <c:v>2019</c:v>
                </c:pt>
                <c:pt idx="36">
                  <c:v>2020</c:v>
                </c:pt>
                <c:pt idx="37">
                  <c:v>2021</c:v>
                </c:pt>
                <c:pt idx="38">
                  <c:v>2022</c:v>
                </c:pt>
                <c:pt idx="39">
                  <c:v>2023</c:v>
                </c:pt>
                <c:pt idx="40">
                  <c:v>2024</c:v>
                </c:pt>
                <c:pt idx="41">
                  <c:v>2025</c:v>
                </c:pt>
              </c:numCache>
              <c:extLst/>
            </c:numRef>
          </c:cat>
          <c:val>
            <c:numRef>
              <c:f>'Keskihinta+min+max'!$J$13:$J$54</c:f>
              <c:numCache>
                <c:formatCode>0.00</c:formatCode>
                <c:ptCount val="42"/>
                <c:pt idx="0">
                  <c:v>55.96792356231483</c:v>
                </c:pt>
                <c:pt idx="1">
                  <c:v>51.586478953838146</c:v>
                </c:pt>
                <c:pt idx="2">
                  <c:v>41.579356212906326</c:v>
                </c:pt>
                <c:pt idx="3">
                  <c:v>36.377500908902263</c:v>
                </c:pt>
                <c:pt idx="4">
                  <c:v>37.960147541761607</c:v>
                </c:pt>
                <c:pt idx="5">
                  <c:v>36.374514421486673</c:v>
                </c:pt>
                <c:pt idx="6">
                  <c:v>35.944262488826823</c:v>
                </c:pt>
                <c:pt idx="7">
                  <c:v>37.529554823377445</c:v>
                </c:pt>
                <c:pt idx="8">
                  <c:v>37.606816571619227</c:v>
                </c:pt>
                <c:pt idx="9">
                  <c:v>38.396866149546753</c:v>
                </c:pt>
                <c:pt idx="10">
                  <c:v>38.85599340022754</c:v>
                </c:pt>
                <c:pt idx="11">
                  <c:v>40.683479675584124</c:v>
                </c:pt>
                <c:pt idx="12">
                  <c:v>39.285690765871927</c:v>
                </c:pt>
                <c:pt idx="13">
                  <c:v>41.657803073796607</c:v>
                </c:pt>
                <c:pt idx="14">
                  <c:v>42.264234706755346</c:v>
                </c:pt>
                <c:pt idx="15">
                  <c:v>42.110778353846911</c:v>
                </c:pt>
                <c:pt idx="16">
                  <c:v>43.731722651906146</c:v>
                </c:pt>
                <c:pt idx="17">
                  <c:v>46.567225471085123</c:v>
                </c:pt>
                <c:pt idx="18">
                  <c:v>46.510633397312859</c:v>
                </c:pt>
                <c:pt idx="19">
                  <c:v>44.332726696258725</c:v>
                </c:pt>
                <c:pt idx="20">
                  <c:v>48.038322784810127</c:v>
                </c:pt>
                <c:pt idx="21">
                  <c:v>48.232703889585949</c:v>
                </c:pt>
                <c:pt idx="22">
                  <c:v>49.072854500616522</c:v>
                </c:pt>
                <c:pt idx="23">
                  <c:v>52.648610108303245</c:v>
                </c:pt>
                <c:pt idx="24">
                  <c:v>49.402924855491328</c:v>
                </c:pt>
                <c:pt idx="25">
                  <c:v>55.378867052023125</c:v>
                </c:pt>
                <c:pt idx="26">
                  <c:v>59.416744717304397</c:v>
                </c:pt>
                <c:pt idx="27">
                  <c:v>56.21603200883002</c:v>
                </c:pt>
                <c:pt idx="28">
                  <c:v>55.781948470209343</c:v>
                </c:pt>
                <c:pt idx="29">
                  <c:v>61.581291005291</c:v>
                </c:pt>
                <c:pt idx="30">
                  <c:v>57.532052356020934</c:v>
                </c:pt>
                <c:pt idx="31">
                  <c:v>59.800351521511018</c:v>
                </c:pt>
                <c:pt idx="32">
                  <c:v>59.055776267642443</c:v>
                </c:pt>
                <c:pt idx="33">
                  <c:v>58.347550596782561</c:v>
                </c:pt>
                <c:pt idx="34">
                  <c:v>57.956467411970479</c:v>
                </c:pt>
                <c:pt idx="35">
                  <c:v>57.252246645923243</c:v>
                </c:pt>
                <c:pt idx="36">
                  <c:v>57.388758972551749</c:v>
                </c:pt>
                <c:pt idx="37">
                  <c:v>55.32861288944958</c:v>
                </c:pt>
                <c:pt idx="38">
                  <c:v>51.685494545355347</c:v>
                </c:pt>
                <c:pt idx="39">
                  <c:v>48.229950805665688</c:v>
                </c:pt>
                <c:pt idx="40">
                  <c:v>50.161488878966871</c:v>
                </c:pt>
                <c:pt idx="41">
                  <c:v>51.65865648050579</c:v>
                </c:pt>
              </c:numCache>
              <c:extLst/>
            </c:numRef>
          </c:val>
          <c:smooth val="0"/>
          <c:extLst>
            <c:ext xmlns:c16="http://schemas.microsoft.com/office/drawing/2014/chart" uri="{C3380CC4-5D6E-409C-BE32-E72D297353CC}">
              <c16:uniqueId val="{00000001-C181-4DDA-BDED-52BB797CDCEE}"/>
            </c:ext>
          </c:extLst>
        </c:ser>
        <c:ser>
          <c:idx val="2"/>
          <c:order val="2"/>
          <c:spPr>
            <a:ln w="28575">
              <a:noFill/>
            </a:ln>
          </c:spPr>
          <c:marker>
            <c:symbol val="dash"/>
            <c:size val="12"/>
            <c:spPr>
              <a:solidFill>
                <a:schemeClr val="tx2"/>
              </a:solidFill>
              <a:ln w="0">
                <a:noFill/>
                <a:prstDash val="solid"/>
              </a:ln>
            </c:spPr>
          </c:marker>
          <c:cat>
            <c:numRef>
              <c:f>'Keskihinta+min+max'!$A$13:$A$54</c:f>
              <c:numCache>
                <c:formatCode>General</c:formatCode>
                <c:ptCount val="42"/>
                <c:pt idx="0">
                  <c:v>1984</c:v>
                </c:pt>
                <c:pt idx="1">
                  <c:v>1985</c:v>
                </c:pt>
                <c:pt idx="2">
                  <c:v>1986</c:v>
                </c:pt>
                <c:pt idx="3">
                  <c:v>1987</c:v>
                </c:pt>
                <c:pt idx="4">
                  <c:v>1988</c:v>
                </c:pt>
                <c:pt idx="5">
                  <c:v>1989</c:v>
                </c:pt>
                <c:pt idx="6">
                  <c:v>1990</c:v>
                </c:pt>
                <c:pt idx="7">
                  <c:v>1991</c:v>
                </c:pt>
                <c:pt idx="8">
                  <c:v>1992</c:v>
                </c:pt>
                <c:pt idx="9">
                  <c:v>1993</c:v>
                </c:pt>
                <c:pt idx="10">
                  <c:v>1994</c:v>
                </c:pt>
                <c:pt idx="11">
                  <c:v>1995</c:v>
                </c:pt>
                <c:pt idx="12">
                  <c:v>1996</c:v>
                </c:pt>
                <c:pt idx="13">
                  <c:v>1997</c:v>
                </c:pt>
                <c:pt idx="14">
                  <c:v>1998</c:v>
                </c:pt>
                <c:pt idx="15">
                  <c:v>1999</c:v>
                </c:pt>
                <c:pt idx="16">
                  <c:v>2000</c:v>
                </c:pt>
                <c:pt idx="17">
                  <c:v>2001</c:v>
                </c:pt>
                <c:pt idx="18">
                  <c:v>2002</c:v>
                </c:pt>
                <c:pt idx="19">
                  <c:v>2003</c:v>
                </c:pt>
                <c:pt idx="20">
                  <c:v>2004</c:v>
                </c:pt>
                <c:pt idx="21">
                  <c:v>2005</c:v>
                </c:pt>
                <c:pt idx="22">
                  <c:v>2006</c:v>
                </c:pt>
                <c:pt idx="23">
                  <c:v>2007</c:v>
                </c:pt>
                <c:pt idx="24">
                  <c:v>2008</c:v>
                </c:pt>
                <c:pt idx="25">
                  <c:v>2009</c:v>
                </c:pt>
                <c:pt idx="26">
                  <c:v>2010</c:v>
                </c:pt>
                <c:pt idx="27">
                  <c:v>2011</c:v>
                </c:pt>
                <c:pt idx="28">
                  <c:v>2012</c:v>
                </c:pt>
                <c:pt idx="29">
                  <c:v>2013</c:v>
                </c:pt>
                <c:pt idx="30">
                  <c:v>2014</c:v>
                </c:pt>
                <c:pt idx="31">
                  <c:v>2015</c:v>
                </c:pt>
                <c:pt idx="32">
                  <c:v>2016</c:v>
                </c:pt>
                <c:pt idx="33">
                  <c:v>2017</c:v>
                </c:pt>
                <c:pt idx="34">
                  <c:v>2018</c:v>
                </c:pt>
                <c:pt idx="35">
                  <c:v>2019</c:v>
                </c:pt>
                <c:pt idx="36">
                  <c:v>2020</c:v>
                </c:pt>
                <c:pt idx="37">
                  <c:v>2021</c:v>
                </c:pt>
                <c:pt idx="38">
                  <c:v>2022</c:v>
                </c:pt>
                <c:pt idx="39">
                  <c:v>2023</c:v>
                </c:pt>
                <c:pt idx="40">
                  <c:v>2024</c:v>
                </c:pt>
                <c:pt idx="41">
                  <c:v>2025</c:v>
                </c:pt>
              </c:numCache>
              <c:extLst/>
            </c:numRef>
          </c:cat>
          <c:val>
            <c:numRef>
              <c:f>'Keskihinta+min+max'!$K$13:$K$54</c:f>
              <c:numCache>
                <c:formatCode>0.00</c:formatCode>
                <c:ptCount val="42"/>
                <c:pt idx="0">
                  <c:v>125.97886259596427</c:v>
                </c:pt>
                <c:pt idx="1">
                  <c:v>100.61189856812693</c:v>
                </c:pt>
                <c:pt idx="2">
                  <c:v>98.615318743585817</c:v>
                </c:pt>
                <c:pt idx="3">
                  <c:v>94.440150642920088</c:v>
                </c:pt>
                <c:pt idx="4">
                  <c:v>87.657901955067643</c:v>
                </c:pt>
                <c:pt idx="5">
                  <c:v>87.191211771875643</c:v>
                </c:pt>
                <c:pt idx="6">
                  <c:v>82.716249405358653</c:v>
                </c:pt>
                <c:pt idx="7">
                  <c:v>80.191356460208226</c:v>
                </c:pt>
                <c:pt idx="8">
                  <c:v>77.866739012961887</c:v>
                </c:pt>
                <c:pt idx="9">
                  <c:v>84.251118226963925</c:v>
                </c:pt>
                <c:pt idx="10">
                  <c:v>84.513429541912018</c:v>
                </c:pt>
                <c:pt idx="11">
                  <c:v>82.108459989429335</c:v>
                </c:pt>
                <c:pt idx="12">
                  <c:v>86.903516074953274</c:v>
                </c:pt>
                <c:pt idx="13">
                  <c:v>94.500159121824638</c:v>
                </c:pt>
                <c:pt idx="14">
                  <c:v>81.469061880739162</c:v>
                </c:pt>
                <c:pt idx="15">
                  <c:v>89.152497748934337</c:v>
                </c:pt>
                <c:pt idx="16">
                  <c:v>89.161764630099896</c:v>
                </c:pt>
                <c:pt idx="17">
                  <c:v>86.371260558804408</c:v>
                </c:pt>
                <c:pt idx="18">
                  <c:v>82.26156749840051</c:v>
                </c:pt>
                <c:pt idx="19">
                  <c:v>94.776220672162339</c:v>
                </c:pt>
                <c:pt idx="20">
                  <c:v>83.241753164556954</c:v>
                </c:pt>
                <c:pt idx="21">
                  <c:v>88.086681304893361</c:v>
                </c:pt>
                <c:pt idx="22">
                  <c:v>107.76416152897657</c:v>
                </c:pt>
                <c:pt idx="23">
                  <c:v>96.290240673886885</c:v>
                </c:pt>
                <c:pt idx="24">
                  <c:v>108.64857803468209</c:v>
                </c:pt>
                <c:pt idx="25">
                  <c:v>115.01660693641618</c:v>
                </c:pt>
                <c:pt idx="26">
                  <c:v>110.27095945174186</c:v>
                </c:pt>
                <c:pt idx="27">
                  <c:v>129.48404525386314</c:v>
                </c:pt>
                <c:pt idx="28">
                  <c:v>139.12216317767042</c:v>
                </c:pt>
                <c:pt idx="29">
                  <c:v>153.40869841269841</c:v>
                </c:pt>
                <c:pt idx="30">
                  <c:v>153.25960732984294</c:v>
                </c:pt>
                <c:pt idx="31">
                  <c:v>153.53215634837355</c:v>
                </c:pt>
                <c:pt idx="32">
                  <c:v>144.8883951907998</c:v>
                </c:pt>
                <c:pt idx="33">
                  <c:v>153.41266735858846</c:v>
                </c:pt>
                <c:pt idx="34">
                  <c:v>128.11170782692344</c:v>
                </c:pt>
                <c:pt idx="35">
                  <c:v>130.41187050359713</c:v>
                </c:pt>
                <c:pt idx="36">
                  <c:v>141.86157984837368</c:v>
                </c:pt>
                <c:pt idx="37">
                  <c:v>133.74009035089847</c:v>
                </c:pt>
                <c:pt idx="38">
                  <c:v>130.61530424052202</c:v>
                </c:pt>
                <c:pt idx="39">
                  <c:v>133.21856149180536</c:v>
                </c:pt>
                <c:pt idx="40">
                  <c:v>137.48651361349343</c:v>
                </c:pt>
                <c:pt idx="41">
                  <c:v>146.09925473819465</c:v>
                </c:pt>
              </c:numCache>
              <c:extLst/>
            </c:numRef>
          </c:val>
          <c:smooth val="0"/>
          <c:extLst>
            <c:ext xmlns:c16="http://schemas.microsoft.com/office/drawing/2014/chart" uri="{C3380CC4-5D6E-409C-BE32-E72D297353CC}">
              <c16:uniqueId val="{00000002-C181-4DDA-BDED-52BB797CDCEE}"/>
            </c:ext>
          </c:extLst>
        </c:ser>
        <c:dLbls>
          <c:showLegendKey val="0"/>
          <c:showVal val="0"/>
          <c:showCatName val="0"/>
          <c:showSerName val="0"/>
          <c:showPercent val="0"/>
          <c:showBubbleSize val="0"/>
        </c:dLbls>
        <c:hiLowLines>
          <c:spPr>
            <a:ln w="12700">
              <a:solidFill>
                <a:schemeClr val="accent1"/>
              </a:solidFill>
              <a:prstDash val="dash"/>
            </a:ln>
          </c:spPr>
        </c:hiLowLines>
        <c:axId val="44792448"/>
        <c:axId val="44802432"/>
      </c:stockChart>
      <c:catAx>
        <c:axId val="44792448"/>
        <c:scaling>
          <c:orientation val="minMax"/>
        </c:scaling>
        <c:delete val="0"/>
        <c:axPos val="b"/>
        <c:numFmt formatCode="General" sourceLinked="1"/>
        <c:majorTickMark val="cross"/>
        <c:minorTickMark val="out"/>
        <c:tickLblPos val="nextTo"/>
        <c:spPr>
          <a:ln w="6350">
            <a:solidFill>
              <a:schemeClr val="tx1">
                <a:lumMod val="75000"/>
                <a:lumOff val="25000"/>
              </a:schemeClr>
            </a:solidFill>
            <a:prstDash val="solid"/>
          </a:ln>
        </c:spPr>
        <c:txPr>
          <a:bodyPr rot="0" vert="horz"/>
          <a:lstStyle/>
          <a:p>
            <a:pPr>
              <a:defRPr sz="1400" b="0" i="0" u="none" strike="noStrike" baseline="0">
                <a:solidFill>
                  <a:sysClr val="windowText" lastClr="000000"/>
                </a:solidFill>
                <a:latin typeface="+mn-lt"/>
                <a:ea typeface="Verdana"/>
                <a:cs typeface="Verdana"/>
              </a:defRPr>
            </a:pPr>
            <a:endParaRPr lang="fi-FI"/>
          </a:p>
        </c:txPr>
        <c:crossAx val="44802432"/>
        <c:crosses val="autoZero"/>
        <c:auto val="1"/>
        <c:lblAlgn val="ctr"/>
        <c:lblOffset val="100"/>
        <c:tickLblSkip val="4"/>
        <c:tickMarkSkip val="2"/>
        <c:noMultiLvlLbl val="0"/>
      </c:catAx>
      <c:valAx>
        <c:axId val="44802432"/>
        <c:scaling>
          <c:orientation val="minMax"/>
          <c:min val="0"/>
        </c:scaling>
        <c:delete val="0"/>
        <c:axPos val="l"/>
        <c:majorGridlines>
          <c:spPr>
            <a:ln w="6350">
              <a:solidFill>
                <a:schemeClr val="bg1">
                  <a:lumMod val="85000"/>
                </a:schemeClr>
              </a:solidFill>
              <a:prstDash val="solid"/>
            </a:ln>
          </c:spPr>
        </c:majorGridlines>
        <c:title>
          <c:tx>
            <c:rich>
              <a:bodyPr rot="0" vert="horz"/>
              <a:lstStyle/>
              <a:p>
                <a:pPr algn="ctr">
                  <a:defRPr sz="1400" b="1" i="0" u="none" strike="noStrike" baseline="0">
                    <a:solidFill>
                      <a:sysClr val="windowText" lastClr="000000"/>
                    </a:solidFill>
                    <a:latin typeface="+mn-lt"/>
                    <a:ea typeface="Verdana"/>
                    <a:cs typeface="Verdana"/>
                  </a:defRPr>
                </a:pPr>
                <a:r>
                  <a:rPr lang="fi-FI" b="1">
                    <a:solidFill>
                      <a:sysClr val="windowText" lastClr="000000"/>
                    </a:solidFill>
                    <a:latin typeface="+mn-lt"/>
                  </a:rPr>
                  <a:t>€/MWh</a:t>
                </a:r>
              </a:p>
            </c:rich>
          </c:tx>
          <c:layout>
            <c:manualLayout>
              <c:xMode val="edge"/>
              <c:yMode val="edge"/>
              <c:x val="3.5387376505577904E-2"/>
              <c:y val="1.155199680378219E-2"/>
            </c:manualLayout>
          </c:layout>
          <c:overlay val="0"/>
          <c:spPr>
            <a:noFill/>
            <a:ln w="25400">
              <a:noFill/>
            </a:ln>
          </c:spPr>
        </c:title>
        <c:numFmt formatCode="0" sourceLinked="0"/>
        <c:majorTickMark val="cross"/>
        <c:minorTickMark val="none"/>
        <c:tickLblPos val="nextTo"/>
        <c:spPr>
          <a:ln w="3175">
            <a:noFill/>
            <a:prstDash val="solid"/>
          </a:ln>
        </c:spPr>
        <c:txPr>
          <a:bodyPr rot="0" vert="horz"/>
          <a:lstStyle/>
          <a:p>
            <a:pPr>
              <a:defRPr sz="1400" b="0" i="0" u="none" strike="noStrike" baseline="0">
                <a:solidFill>
                  <a:sysClr val="windowText" lastClr="000000"/>
                </a:solidFill>
                <a:latin typeface="+mn-lt"/>
                <a:ea typeface="Verdana"/>
                <a:cs typeface="Verdana"/>
              </a:defRPr>
            </a:pPr>
            <a:endParaRPr lang="fi-FI"/>
          </a:p>
        </c:txPr>
        <c:crossAx val="44792448"/>
        <c:crosses val="autoZero"/>
        <c:crossBetween val="midCat"/>
        <c:majorUnit val="20"/>
      </c:valAx>
      <c:spPr>
        <a:solidFill>
          <a:srgbClr val="FFFFFF"/>
        </a:solidFill>
        <a:ln w="3175">
          <a:noFill/>
          <a:prstDash val="solid"/>
        </a:ln>
      </c:spPr>
    </c:plotArea>
    <c:plotVisOnly val="1"/>
    <c:dispBlanksAs val="gap"/>
    <c:showDLblsOverMax val="0"/>
  </c:chart>
  <c:spPr>
    <a:noFill/>
    <a:ln w="9525">
      <a:noFill/>
    </a:ln>
  </c:spPr>
  <c:txPr>
    <a:bodyPr/>
    <a:lstStyle/>
    <a:p>
      <a:pPr>
        <a:defRPr sz="1400" b="0" i="0" u="none" strike="noStrike" baseline="0">
          <a:solidFill>
            <a:srgbClr val="000000"/>
          </a:solidFill>
          <a:latin typeface="Verdana"/>
          <a:ea typeface="Verdana"/>
          <a:cs typeface="Verdana"/>
        </a:defRPr>
      </a:pPr>
      <a:endParaRPr lang="fi-FI"/>
    </a:p>
  </c:txPr>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9753504221737211E-2"/>
          <c:y val="2.8370652954978797E-2"/>
          <c:w val="0.92520155588586694"/>
          <c:h val="0.74837855715539958"/>
        </c:manualLayout>
      </c:layout>
      <c:barChart>
        <c:barDir val="col"/>
        <c:grouping val="clustered"/>
        <c:varyColors val="0"/>
        <c:ser>
          <c:idx val="0"/>
          <c:order val="0"/>
          <c:tx>
            <c:strRef>
              <c:f>Hintajakauma!$G$4</c:f>
              <c:strCache>
                <c:ptCount val="1"/>
                <c:pt idx="0">
                  <c:v>pros</c:v>
                </c:pt>
              </c:strCache>
            </c:strRef>
          </c:tx>
          <c:spPr>
            <a:solidFill>
              <a:srgbClr val="E05500"/>
            </a:solidFill>
            <a:ln w="12700">
              <a:solidFill>
                <a:schemeClr val="bg1"/>
              </a:solidFill>
            </a:ln>
            <a:effectLst/>
          </c:spPr>
          <c:invertIfNegative val="0"/>
          <c:cat>
            <c:strRef>
              <c:f>Hintajakauma!$I$6:$I$26</c:f>
              <c:strCache>
                <c:ptCount val="21"/>
                <c:pt idx="0">
                  <c:v>45-50</c:v>
                </c:pt>
                <c:pt idx="1">
                  <c:v>50-55</c:v>
                </c:pt>
                <c:pt idx="2">
                  <c:v>55-60</c:v>
                </c:pt>
                <c:pt idx="3">
                  <c:v>60-65</c:v>
                </c:pt>
                <c:pt idx="4">
                  <c:v>65-70</c:v>
                </c:pt>
                <c:pt idx="5">
                  <c:v>70-75</c:v>
                </c:pt>
                <c:pt idx="6">
                  <c:v>75-80</c:v>
                </c:pt>
                <c:pt idx="7">
                  <c:v>80-85</c:v>
                </c:pt>
                <c:pt idx="8">
                  <c:v>85-90</c:v>
                </c:pt>
                <c:pt idx="9">
                  <c:v>90-95</c:v>
                </c:pt>
                <c:pt idx="10">
                  <c:v>95-100</c:v>
                </c:pt>
                <c:pt idx="11">
                  <c:v>100-105</c:v>
                </c:pt>
                <c:pt idx="12">
                  <c:v>105-110</c:v>
                </c:pt>
                <c:pt idx="13">
                  <c:v>110-115</c:v>
                </c:pt>
                <c:pt idx="14">
                  <c:v>115-120</c:v>
                </c:pt>
                <c:pt idx="15">
                  <c:v>120-125</c:v>
                </c:pt>
                <c:pt idx="16">
                  <c:v>125-130</c:v>
                </c:pt>
                <c:pt idx="17">
                  <c:v>130-135</c:v>
                </c:pt>
                <c:pt idx="18">
                  <c:v>135-140</c:v>
                </c:pt>
                <c:pt idx="19">
                  <c:v>140-145</c:v>
                </c:pt>
                <c:pt idx="20">
                  <c:v>145-150</c:v>
                </c:pt>
              </c:strCache>
            </c:strRef>
          </c:cat>
          <c:val>
            <c:numRef>
              <c:f>Hintajakauma!$G$6:$G$26</c:f>
              <c:numCache>
                <c:formatCode>0.0\ %</c:formatCode>
                <c:ptCount val="21"/>
                <c:pt idx="0">
                  <c:v>0</c:v>
                </c:pt>
                <c:pt idx="1">
                  <c:v>1.0638297872340425E-2</c:v>
                </c:pt>
                <c:pt idx="2">
                  <c:v>0</c:v>
                </c:pt>
                <c:pt idx="3">
                  <c:v>0</c:v>
                </c:pt>
                <c:pt idx="4">
                  <c:v>0</c:v>
                </c:pt>
                <c:pt idx="5">
                  <c:v>2.1276595744680851E-2</c:v>
                </c:pt>
                <c:pt idx="6">
                  <c:v>0</c:v>
                </c:pt>
                <c:pt idx="7">
                  <c:v>4.2553191489361701E-2</c:v>
                </c:pt>
                <c:pt idx="8">
                  <c:v>2.1276595744680851E-2</c:v>
                </c:pt>
                <c:pt idx="9">
                  <c:v>8.5106382978723402E-2</c:v>
                </c:pt>
                <c:pt idx="10">
                  <c:v>5.3191489361702128E-2</c:v>
                </c:pt>
                <c:pt idx="11">
                  <c:v>0.13829787234042554</c:v>
                </c:pt>
                <c:pt idx="12">
                  <c:v>0.11702127659574468</c:v>
                </c:pt>
                <c:pt idx="13">
                  <c:v>0.1276595744680851</c:v>
                </c:pt>
                <c:pt idx="14">
                  <c:v>0.1702127659574468</c:v>
                </c:pt>
                <c:pt idx="15">
                  <c:v>8.5106382978723402E-2</c:v>
                </c:pt>
                <c:pt idx="16">
                  <c:v>7.4468085106382975E-2</c:v>
                </c:pt>
                <c:pt idx="17">
                  <c:v>4.2553191489361701E-2</c:v>
                </c:pt>
                <c:pt idx="18">
                  <c:v>1.0638297872340425E-2</c:v>
                </c:pt>
                <c:pt idx="19">
                  <c:v>2.1276595744680851E-2</c:v>
                </c:pt>
                <c:pt idx="20">
                  <c:v>2.1276595744680851E-2</c:v>
                </c:pt>
              </c:numCache>
            </c:numRef>
          </c:val>
          <c:extLst>
            <c:ext xmlns:c16="http://schemas.microsoft.com/office/drawing/2014/chart" uri="{C3380CC4-5D6E-409C-BE32-E72D297353CC}">
              <c16:uniqueId val="{00000000-04A9-44B6-A27C-C41FB9749E5D}"/>
            </c:ext>
          </c:extLst>
        </c:ser>
        <c:dLbls>
          <c:showLegendKey val="0"/>
          <c:showVal val="0"/>
          <c:showCatName val="0"/>
          <c:showSerName val="0"/>
          <c:showPercent val="0"/>
          <c:showBubbleSize val="0"/>
        </c:dLbls>
        <c:gapWidth val="106"/>
        <c:axId val="1922533488"/>
        <c:axId val="2012567552"/>
      </c:barChart>
      <c:catAx>
        <c:axId val="1922533488"/>
        <c:scaling>
          <c:orientation val="minMax"/>
        </c:scaling>
        <c:delete val="0"/>
        <c:axPos val="b"/>
        <c:title>
          <c:tx>
            <c:rich>
              <a:bodyPr rot="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r>
                  <a:rPr lang="en-US" sz="1600" b="1">
                    <a:solidFill>
                      <a:sysClr val="windowText" lastClr="000000"/>
                    </a:solidFill>
                  </a:rPr>
                  <a:t>€/MWh</a:t>
                </a:r>
              </a:p>
            </c:rich>
          </c:tx>
          <c:layout>
            <c:manualLayout>
              <c:xMode val="edge"/>
              <c:yMode val="edge"/>
              <c:x val="0.45329067207937784"/>
              <c:y val="0.94345261144485904"/>
            </c:manualLayout>
          </c:layout>
          <c:overlay val="0"/>
          <c:spPr>
            <a:noFill/>
            <a:ln>
              <a:noFill/>
            </a:ln>
            <a:effectLst/>
          </c:spPr>
          <c:txPr>
            <a:bodyPr rot="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endParaRPr lang="fi-FI"/>
            </a:p>
          </c:txPr>
        </c:title>
        <c:numFmt formatCode="General" sourceLinked="1"/>
        <c:majorTickMark val="out"/>
        <c:minorTickMark val="none"/>
        <c:tickLblPos val="nextTo"/>
        <c:spPr>
          <a:noFill/>
          <a:ln w="9525" cap="flat" cmpd="sng" algn="ctr">
            <a:solidFill>
              <a:schemeClr val="tx1">
                <a:lumMod val="75000"/>
                <a:lumOff val="25000"/>
              </a:schemeClr>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fi-FI"/>
          </a:p>
        </c:txPr>
        <c:crossAx val="2012567552"/>
        <c:crosses val="autoZero"/>
        <c:auto val="1"/>
        <c:lblAlgn val="ctr"/>
        <c:lblOffset val="100"/>
        <c:noMultiLvlLbl val="0"/>
      </c:catAx>
      <c:valAx>
        <c:axId val="2012567552"/>
        <c:scaling>
          <c:orientation val="minMax"/>
          <c:max val="0.2"/>
          <c:min val="0"/>
        </c:scaling>
        <c:delete val="0"/>
        <c:axPos val="l"/>
        <c:majorGridlines>
          <c:spPr>
            <a:ln w="6350" cap="flat" cmpd="sng" algn="ctr">
              <a:solidFill>
                <a:schemeClr val="bg1">
                  <a:lumMod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j-lt"/>
                <a:ea typeface="+mn-ea"/>
                <a:cs typeface="Calibri" panose="020F0502020204030204" pitchFamily="34" charset="0"/>
              </a:defRPr>
            </a:pPr>
            <a:endParaRPr lang="fi-FI"/>
          </a:p>
        </c:txPr>
        <c:crossAx val="1922533488"/>
        <c:crosses val="autoZero"/>
        <c:crossBetween val="between"/>
        <c:majorUnit val="5.000000000000001E-2"/>
      </c:valAx>
      <c:spPr>
        <a:noFill/>
        <a:ln>
          <a:noFill/>
        </a:ln>
        <a:effectLst/>
      </c:spPr>
    </c:plotArea>
    <c:plotVisOnly val="1"/>
    <c:dispBlanksAs val="gap"/>
    <c:showDLblsOverMax val="0"/>
  </c:chart>
  <c:spPr>
    <a:noFill/>
    <a:ln w="9525" cap="flat" cmpd="sng" algn="ctr">
      <a:noFill/>
      <a:round/>
    </a:ln>
    <a:effectLst/>
  </c:spPr>
  <c:txPr>
    <a:bodyPr/>
    <a:lstStyle/>
    <a:p>
      <a:pPr>
        <a:defRPr/>
      </a:pPr>
      <a:endParaRPr lang="fi-FI"/>
    </a:p>
  </c:txPr>
  <c:externalData r:id="rId4">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4964444184866812E-2"/>
          <c:y val="8.5308240377788253E-2"/>
          <c:w val="0.88118727102071071"/>
          <c:h val="0.68293055958213689"/>
        </c:manualLayout>
      </c:layout>
      <c:lineChart>
        <c:grouping val="standard"/>
        <c:varyColors val="0"/>
        <c:ser>
          <c:idx val="4"/>
          <c:order val="4"/>
          <c:tx>
            <c:strRef>
              <c:f>Taul1!$Q$6</c:f>
              <c:strCache>
                <c:ptCount val="1"/>
                <c:pt idx="0">
                  <c:v>Detached house (600 m³)</c:v>
                </c:pt>
              </c:strCache>
            </c:strRef>
          </c:tx>
          <c:spPr>
            <a:ln w="38100" cap="rnd">
              <a:solidFill>
                <a:srgbClr val="E05500"/>
              </a:solidFill>
              <a:round/>
            </a:ln>
            <a:effectLst/>
          </c:spPr>
          <c:marker>
            <c:symbol val="none"/>
          </c:marker>
          <c:cat>
            <c:numRef>
              <c:f>(Taul1!$G$39:$G$40,Taul1!$G$59:$G$87)</c:f>
              <c:numCache>
                <c:formatCode>m/d/yyyy</c:formatCode>
                <c:ptCount val="31"/>
                <c:pt idx="0">
                  <c:v>37257</c:v>
                </c:pt>
                <c:pt idx="1">
                  <c:v>37438</c:v>
                </c:pt>
                <c:pt idx="2">
                  <c:v>40909</c:v>
                </c:pt>
                <c:pt idx="3">
                  <c:v>41091</c:v>
                </c:pt>
                <c:pt idx="4">
                  <c:v>41275</c:v>
                </c:pt>
                <c:pt idx="5">
                  <c:v>41456</c:v>
                </c:pt>
                <c:pt idx="6">
                  <c:v>41640</c:v>
                </c:pt>
                <c:pt idx="7">
                  <c:v>41821</c:v>
                </c:pt>
                <c:pt idx="8">
                  <c:v>42005</c:v>
                </c:pt>
                <c:pt idx="9">
                  <c:v>42186</c:v>
                </c:pt>
                <c:pt idx="10">
                  <c:v>42370</c:v>
                </c:pt>
                <c:pt idx="11">
                  <c:v>42552</c:v>
                </c:pt>
                <c:pt idx="12">
                  <c:v>42736</c:v>
                </c:pt>
                <c:pt idx="13">
                  <c:v>42917</c:v>
                </c:pt>
                <c:pt idx="14">
                  <c:v>43101</c:v>
                </c:pt>
                <c:pt idx="15">
                  <c:v>43282</c:v>
                </c:pt>
                <c:pt idx="16">
                  <c:v>43466</c:v>
                </c:pt>
                <c:pt idx="17">
                  <c:v>43647</c:v>
                </c:pt>
                <c:pt idx="18">
                  <c:v>43831</c:v>
                </c:pt>
                <c:pt idx="19">
                  <c:v>44013</c:v>
                </c:pt>
                <c:pt idx="20">
                  <c:v>44197</c:v>
                </c:pt>
                <c:pt idx="21">
                  <c:v>44378</c:v>
                </c:pt>
                <c:pt idx="22">
                  <c:v>44562</c:v>
                </c:pt>
                <c:pt idx="23">
                  <c:v>44743</c:v>
                </c:pt>
                <c:pt idx="24">
                  <c:v>44927</c:v>
                </c:pt>
                <c:pt idx="25">
                  <c:v>45108</c:v>
                </c:pt>
                <c:pt idx="26">
                  <c:v>45292</c:v>
                </c:pt>
                <c:pt idx="27">
                  <c:v>45474</c:v>
                </c:pt>
                <c:pt idx="28">
                  <c:v>45658</c:v>
                </c:pt>
                <c:pt idx="29">
                  <c:v>45839</c:v>
                </c:pt>
                <c:pt idx="30">
                  <c:v>45839</c:v>
                </c:pt>
              </c:numCache>
              <c:extLst/>
            </c:numRef>
          </c:cat>
          <c:val>
            <c:numRef>
              <c:f>(Taul1!$L$39:$L$40,Taul1!$L$59:$L$87)</c:f>
              <c:numCache>
                <c:formatCode>General</c:formatCode>
                <c:ptCount val="31"/>
                <c:pt idx="2" formatCode="0.00">
                  <c:v>74.34</c:v>
                </c:pt>
                <c:pt idx="3" formatCode="0.00">
                  <c:v>74.34</c:v>
                </c:pt>
                <c:pt idx="4" formatCode="0.00">
                  <c:v>80.23</c:v>
                </c:pt>
                <c:pt idx="5" formatCode="0.00">
                  <c:v>80.430000000000007</c:v>
                </c:pt>
                <c:pt idx="6" formatCode="0.00">
                  <c:v>82.98</c:v>
                </c:pt>
                <c:pt idx="7" formatCode="0.00">
                  <c:v>83.11</c:v>
                </c:pt>
                <c:pt idx="8" formatCode="0.00">
                  <c:v>84.35</c:v>
                </c:pt>
                <c:pt idx="9">
                  <c:v>83.99</c:v>
                </c:pt>
                <c:pt idx="10">
                  <c:v>84.09</c:v>
                </c:pt>
                <c:pt idx="11">
                  <c:v>84.35</c:v>
                </c:pt>
                <c:pt idx="12">
                  <c:v>84.53</c:v>
                </c:pt>
                <c:pt idx="13">
                  <c:v>84.51</c:v>
                </c:pt>
                <c:pt idx="14">
                  <c:v>84.73</c:v>
                </c:pt>
                <c:pt idx="15">
                  <c:v>85.09</c:v>
                </c:pt>
                <c:pt idx="16">
                  <c:v>86.13</c:v>
                </c:pt>
                <c:pt idx="17">
                  <c:v>86.14</c:v>
                </c:pt>
                <c:pt idx="18" formatCode="0.00">
                  <c:v>87.04504568646837</c:v>
                </c:pt>
                <c:pt idx="19" formatCode="0.00">
                  <c:v>86.994753447289682</c:v>
                </c:pt>
                <c:pt idx="20" formatCode="0.00">
                  <c:v>88.098025773436689</c:v>
                </c:pt>
                <c:pt idx="21" formatCode="0.00">
                  <c:v>88.929503903166506</c:v>
                </c:pt>
                <c:pt idx="22" formatCode="0.00">
                  <c:v>92.034329814691162</c:v>
                </c:pt>
                <c:pt idx="23" formatCode="0.00">
                  <c:v>94.440591701842919</c:v>
                </c:pt>
                <c:pt idx="24" formatCode="0.00">
                  <c:v>101.6265483636778</c:v>
                </c:pt>
                <c:pt idx="25" formatCode="0.00">
                  <c:v>103.2978188216123</c:v>
                </c:pt>
                <c:pt idx="26" formatCode="0.00">
                  <c:v>107.93950034348578</c:v>
                </c:pt>
                <c:pt idx="27" formatCode="0.00">
                  <c:v>108.18495112044376</c:v>
                </c:pt>
                <c:pt idx="28" formatCode="0.00">
                  <c:v>113.36162170331872</c:v>
                </c:pt>
                <c:pt idx="29" formatCode="0.00">
                  <c:v>113.37249661817657</c:v>
                </c:pt>
                <c:pt idx="30" formatCode="0.00">
                  <c:v>113.37249661817657</c:v>
                </c:pt>
              </c:numCache>
              <c:extLst/>
            </c:numRef>
          </c:val>
          <c:smooth val="0"/>
          <c:extLst>
            <c:ext xmlns:c16="http://schemas.microsoft.com/office/drawing/2014/chart" uri="{C3380CC4-5D6E-409C-BE32-E72D297353CC}">
              <c16:uniqueId val="{00000000-0D23-492D-A834-BA6EA7B40507}"/>
            </c:ext>
          </c:extLst>
        </c:ser>
        <c:ser>
          <c:idx val="5"/>
          <c:order val="5"/>
          <c:tx>
            <c:strRef>
              <c:f>Taul1!$Q$7</c:f>
              <c:strCache>
                <c:ptCount val="1"/>
                <c:pt idx="0">
                  <c:v>Terraced house/Block, small (5000 m³)</c:v>
                </c:pt>
              </c:strCache>
            </c:strRef>
          </c:tx>
          <c:spPr>
            <a:ln w="38100" cap="rnd">
              <a:solidFill>
                <a:srgbClr val="9642E8"/>
              </a:solidFill>
              <a:round/>
            </a:ln>
            <a:effectLst/>
          </c:spPr>
          <c:marker>
            <c:symbol val="none"/>
          </c:marker>
          <c:cat>
            <c:numRef>
              <c:f>(Taul1!$G$39:$G$40,Taul1!$G$59:$G$87)</c:f>
              <c:numCache>
                <c:formatCode>m/d/yyyy</c:formatCode>
                <c:ptCount val="31"/>
                <c:pt idx="0">
                  <c:v>37257</c:v>
                </c:pt>
                <c:pt idx="1">
                  <c:v>37438</c:v>
                </c:pt>
                <c:pt idx="2">
                  <c:v>40909</c:v>
                </c:pt>
                <c:pt idx="3">
                  <c:v>41091</c:v>
                </c:pt>
                <c:pt idx="4">
                  <c:v>41275</c:v>
                </c:pt>
                <c:pt idx="5">
                  <c:v>41456</c:v>
                </c:pt>
                <c:pt idx="6">
                  <c:v>41640</c:v>
                </c:pt>
                <c:pt idx="7">
                  <c:v>41821</c:v>
                </c:pt>
                <c:pt idx="8">
                  <c:v>42005</c:v>
                </c:pt>
                <c:pt idx="9">
                  <c:v>42186</c:v>
                </c:pt>
                <c:pt idx="10">
                  <c:v>42370</c:v>
                </c:pt>
                <c:pt idx="11">
                  <c:v>42552</c:v>
                </c:pt>
                <c:pt idx="12">
                  <c:v>42736</c:v>
                </c:pt>
                <c:pt idx="13">
                  <c:v>42917</c:v>
                </c:pt>
                <c:pt idx="14">
                  <c:v>43101</c:v>
                </c:pt>
                <c:pt idx="15">
                  <c:v>43282</c:v>
                </c:pt>
                <c:pt idx="16">
                  <c:v>43466</c:v>
                </c:pt>
                <c:pt idx="17">
                  <c:v>43647</c:v>
                </c:pt>
                <c:pt idx="18">
                  <c:v>43831</c:v>
                </c:pt>
                <c:pt idx="19">
                  <c:v>44013</c:v>
                </c:pt>
                <c:pt idx="20">
                  <c:v>44197</c:v>
                </c:pt>
                <c:pt idx="21">
                  <c:v>44378</c:v>
                </c:pt>
                <c:pt idx="22">
                  <c:v>44562</c:v>
                </c:pt>
                <c:pt idx="23">
                  <c:v>44743</c:v>
                </c:pt>
                <c:pt idx="24">
                  <c:v>44927</c:v>
                </c:pt>
                <c:pt idx="25">
                  <c:v>45108</c:v>
                </c:pt>
                <c:pt idx="26">
                  <c:v>45292</c:v>
                </c:pt>
                <c:pt idx="27">
                  <c:v>45474</c:v>
                </c:pt>
                <c:pt idx="28">
                  <c:v>45658</c:v>
                </c:pt>
                <c:pt idx="29">
                  <c:v>45839</c:v>
                </c:pt>
                <c:pt idx="30">
                  <c:v>45839</c:v>
                </c:pt>
              </c:numCache>
              <c:extLst/>
            </c:numRef>
          </c:cat>
          <c:val>
            <c:numRef>
              <c:f>(Taul1!$M$39:$M$40,Taul1!$M$59:$M$87)</c:f>
              <c:numCache>
                <c:formatCode>General</c:formatCode>
                <c:ptCount val="31"/>
                <c:pt idx="2" formatCode="0.00">
                  <c:v>68.62</c:v>
                </c:pt>
                <c:pt idx="3" formatCode="0.00">
                  <c:v>69.33</c:v>
                </c:pt>
                <c:pt idx="4" formatCode="0.00">
                  <c:v>74.569999999999993</c:v>
                </c:pt>
                <c:pt idx="5" formatCode="0.00">
                  <c:v>74.75</c:v>
                </c:pt>
                <c:pt idx="6" formatCode="0.00">
                  <c:v>75.989999999999995</c:v>
                </c:pt>
                <c:pt idx="7" formatCode="0.00">
                  <c:v>76.290000000000006</c:v>
                </c:pt>
                <c:pt idx="8" formatCode="0.00">
                  <c:v>77.67</c:v>
                </c:pt>
                <c:pt idx="9" formatCode="0.00">
                  <c:v>77.06</c:v>
                </c:pt>
                <c:pt idx="10">
                  <c:v>77.150000000000006</c:v>
                </c:pt>
                <c:pt idx="11">
                  <c:v>77.36</c:v>
                </c:pt>
                <c:pt idx="12">
                  <c:v>78.28</c:v>
                </c:pt>
                <c:pt idx="13">
                  <c:v>78.319999999999993</c:v>
                </c:pt>
                <c:pt idx="14">
                  <c:v>78.64</c:v>
                </c:pt>
                <c:pt idx="15">
                  <c:v>79.45</c:v>
                </c:pt>
                <c:pt idx="16">
                  <c:v>81.650000000000006</c:v>
                </c:pt>
                <c:pt idx="17">
                  <c:v>81.84</c:v>
                </c:pt>
                <c:pt idx="18" formatCode="0.00">
                  <c:v>82.521012026446854</c:v>
                </c:pt>
                <c:pt idx="19" formatCode="0.00">
                  <c:v>82.572185060422214</c:v>
                </c:pt>
                <c:pt idx="20" formatCode="0.00">
                  <c:v>83.5897335151204</c:v>
                </c:pt>
                <c:pt idx="21" formatCode="0.00">
                  <c:v>85.467352146081922</c:v>
                </c:pt>
                <c:pt idx="22" formatCode="0.00">
                  <c:v>87.248329915464325</c:v>
                </c:pt>
                <c:pt idx="23" formatCode="0.00">
                  <c:v>89.398165254189237</c:v>
                </c:pt>
                <c:pt idx="24" formatCode="0.00">
                  <c:v>98.745369186781502</c:v>
                </c:pt>
                <c:pt idx="25" formatCode="0.00">
                  <c:v>99.443856076244188</c:v>
                </c:pt>
                <c:pt idx="26" formatCode="0.00">
                  <c:v>104.22329729004637</c:v>
                </c:pt>
                <c:pt idx="27" formatCode="0.00">
                  <c:v>104.17258979236009</c:v>
                </c:pt>
                <c:pt idx="28" formatCode="0.00">
                  <c:v>108.87340491657639</c:v>
                </c:pt>
                <c:pt idx="29" formatCode="0.00">
                  <c:v>108.65663018815189</c:v>
                </c:pt>
                <c:pt idx="30" formatCode="0.00">
                  <c:v>108.65663018815189</c:v>
                </c:pt>
              </c:numCache>
              <c:extLst/>
            </c:numRef>
          </c:val>
          <c:smooth val="0"/>
          <c:extLst>
            <c:ext xmlns:c16="http://schemas.microsoft.com/office/drawing/2014/chart" uri="{C3380CC4-5D6E-409C-BE32-E72D297353CC}">
              <c16:uniqueId val="{00000001-0D23-492D-A834-BA6EA7B40507}"/>
            </c:ext>
          </c:extLst>
        </c:ser>
        <c:ser>
          <c:idx val="6"/>
          <c:order val="6"/>
          <c:tx>
            <c:strRef>
              <c:f>Taul1!$Q$8</c:f>
              <c:strCache>
                <c:ptCount val="1"/>
                <c:pt idx="0">
                  <c:v>Block, large (20000 m³)</c:v>
                </c:pt>
              </c:strCache>
            </c:strRef>
          </c:tx>
          <c:spPr>
            <a:ln w="38100">
              <a:solidFill>
                <a:srgbClr val="590A99"/>
              </a:solidFill>
              <a:prstDash val="solid"/>
            </a:ln>
          </c:spPr>
          <c:marker>
            <c:symbol val="none"/>
          </c:marker>
          <c:cat>
            <c:numRef>
              <c:f>(Taul1!$G$39:$G$40,Taul1!$G$59:$G$87)</c:f>
              <c:numCache>
                <c:formatCode>m/d/yyyy</c:formatCode>
                <c:ptCount val="31"/>
                <c:pt idx="0">
                  <c:v>37257</c:v>
                </c:pt>
                <c:pt idx="1">
                  <c:v>37438</c:v>
                </c:pt>
                <c:pt idx="2">
                  <c:v>40909</c:v>
                </c:pt>
                <c:pt idx="3">
                  <c:v>41091</c:v>
                </c:pt>
                <c:pt idx="4">
                  <c:v>41275</c:v>
                </c:pt>
                <c:pt idx="5">
                  <c:v>41456</c:v>
                </c:pt>
                <c:pt idx="6">
                  <c:v>41640</c:v>
                </c:pt>
                <c:pt idx="7">
                  <c:v>41821</c:v>
                </c:pt>
                <c:pt idx="8">
                  <c:v>42005</c:v>
                </c:pt>
                <c:pt idx="9">
                  <c:v>42186</c:v>
                </c:pt>
                <c:pt idx="10">
                  <c:v>42370</c:v>
                </c:pt>
                <c:pt idx="11">
                  <c:v>42552</c:v>
                </c:pt>
                <c:pt idx="12">
                  <c:v>42736</c:v>
                </c:pt>
                <c:pt idx="13">
                  <c:v>42917</c:v>
                </c:pt>
                <c:pt idx="14">
                  <c:v>43101</c:v>
                </c:pt>
                <c:pt idx="15">
                  <c:v>43282</c:v>
                </c:pt>
                <c:pt idx="16">
                  <c:v>43466</c:v>
                </c:pt>
                <c:pt idx="17">
                  <c:v>43647</c:v>
                </c:pt>
                <c:pt idx="18">
                  <c:v>43831</c:v>
                </c:pt>
                <c:pt idx="19">
                  <c:v>44013</c:v>
                </c:pt>
                <c:pt idx="20">
                  <c:v>44197</c:v>
                </c:pt>
                <c:pt idx="21">
                  <c:v>44378</c:v>
                </c:pt>
                <c:pt idx="22">
                  <c:v>44562</c:v>
                </c:pt>
                <c:pt idx="23">
                  <c:v>44743</c:v>
                </c:pt>
                <c:pt idx="24">
                  <c:v>44927</c:v>
                </c:pt>
                <c:pt idx="25">
                  <c:v>45108</c:v>
                </c:pt>
                <c:pt idx="26">
                  <c:v>45292</c:v>
                </c:pt>
                <c:pt idx="27">
                  <c:v>45474</c:v>
                </c:pt>
                <c:pt idx="28">
                  <c:v>45658</c:v>
                </c:pt>
                <c:pt idx="29">
                  <c:v>45839</c:v>
                </c:pt>
                <c:pt idx="30">
                  <c:v>45839</c:v>
                </c:pt>
              </c:numCache>
              <c:extLst/>
            </c:numRef>
          </c:cat>
          <c:val>
            <c:numRef>
              <c:f>(Taul1!$N$39:$N$40,Taul1!$N$59:$N$87)</c:f>
              <c:numCache>
                <c:formatCode>General</c:formatCode>
                <c:ptCount val="31"/>
                <c:pt idx="2" formatCode="0.00">
                  <c:v>64.97</c:v>
                </c:pt>
                <c:pt idx="3" formatCode="0.00">
                  <c:v>65.010000000000005</c:v>
                </c:pt>
                <c:pt idx="4" formatCode="0.00">
                  <c:v>69.98</c:v>
                </c:pt>
                <c:pt idx="5" formatCode="0.00">
                  <c:v>69.63</c:v>
                </c:pt>
                <c:pt idx="6" formatCode="0.00">
                  <c:v>70.319999999999993</c:v>
                </c:pt>
                <c:pt idx="7" formatCode="0.00">
                  <c:v>70.47</c:v>
                </c:pt>
                <c:pt idx="8" formatCode="0.00">
                  <c:v>71.98</c:v>
                </c:pt>
                <c:pt idx="9" formatCode="0.00">
                  <c:v>71.78</c:v>
                </c:pt>
                <c:pt idx="10">
                  <c:v>71.58</c:v>
                </c:pt>
                <c:pt idx="11">
                  <c:v>71.91</c:v>
                </c:pt>
                <c:pt idx="12">
                  <c:v>72.760000000000005</c:v>
                </c:pt>
                <c:pt idx="13">
                  <c:v>72.81</c:v>
                </c:pt>
                <c:pt idx="14" formatCode="0.00">
                  <c:v>73.5</c:v>
                </c:pt>
                <c:pt idx="15">
                  <c:v>74.78</c:v>
                </c:pt>
                <c:pt idx="16">
                  <c:v>77.069999999999993</c:v>
                </c:pt>
                <c:pt idx="17">
                  <c:v>76.8</c:v>
                </c:pt>
                <c:pt idx="18" formatCode="0.00">
                  <c:v>76.798357208922823</c:v>
                </c:pt>
                <c:pt idx="19" formatCode="0.00">
                  <c:v>76.861090285069494</c:v>
                </c:pt>
                <c:pt idx="20" formatCode="0.00">
                  <c:v>77.861735177733493</c:v>
                </c:pt>
                <c:pt idx="21" formatCode="0.00">
                  <c:v>81.438943679590409</c:v>
                </c:pt>
                <c:pt idx="22" formatCode="0.00">
                  <c:v>83.203219200137568</c:v>
                </c:pt>
                <c:pt idx="23" formatCode="0.00">
                  <c:v>85.207187499421281</c:v>
                </c:pt>
                <c:pt idx="24" formatCode="0.00">
                  <c:v>96.28143419229734</c:v>
                </c:pt>
                <c:pt idx="25" formatCode="0.00">
                  <c:v>96.916346932519176</c:v>
                </c:pt>
                <c:pt idx="26" formatCode="0.00">
                  <c:v>100.81617886299365</c:v>
                </c:pt>
                <c:pt idx="27" formatCode="0.00">
                  <c:v>98.920951129296867</c:v>
                </c:pt>
                <c:pt idx="28" formatCode="0.00">
                  <c:v>102.42041741275827</c:v>
                </c:pt>
                <c:pt idx="29" formatCode="0.00">
                  <c:v>102.80054682064358</c:v>
                </c:pt>
                <c:pt idx="30" formatCode="0.00">
                  <c:v>102.80054682064358</c:v>
                </c:pt>
              </c:numCache>
              <c:extLst/>
            </c:numRef>
          </c:val>
          <c:smooth val="0"/>
          <c:extLst>
            <c:ext xmlns:c16="http://schemas.microsoft.com/office/drawing/2014/chart" uri="{C3380CC4-5D6E-409C-BE32-E72D297353CC}">
              <c16:uniqueId val="{00000002-0D23-492D-A834-BA6EA7B40507}"/>
            </c:ext>
          </c:extLst>
        </c:ser>
        <c:dLbls>
          <c:showLegendKey val="0"/>
          <c:showVal val="0"/>
          <c:showCatName val="0"/>
          <c:showSerName val="0"/>
          <c:showPercent val="0"/>
          <c:showBubbleSize val="0"/>
        </c:dLbls>
        <c:smooth val="0"/>
        <c:axId val="1882826880"/>
        <c:axId val="1882824176"/>
        <c:extLst>
          <c:ext xmlns:c15="http://schemas.microsoft.com/office/drawing/2012/chart" uri="{02D57815-91ED-43cb-92C2-25804820EDAC}">
            <c15:filteredLineSeries>
              <c15:ser>
                <c:idx val="0"/>
                <c:order val="0"/>
                <c:tx>
                  <c:strRef>
                    <c:extLst>
                      <c:ext uri="{02D57815-91ED-43cb-92C2-25804820EDAC}">
                        <c15:formulaRef>
                          <c15:sqref>Taul1!$A$6</c15:sqref>
                        </c15:formulaRef>
                      </c:ext>
                    </c:extLst>
                    <c:strCache>
                      <c:ptCount val="1"/>
                      <c:pt idx="0">
                        <c:v>Pientalo (500 m³)</c:v>
                      </c:pt>
                    </c:strCache>
                  </c:strRef>
                </c:tx>
                <c:spPr>
                  <a:ln w="38100" cap="rnd">
                    <a:solidFill>
                      <a:schemeClr val="accent1"/>
                    </a:solidFill>
                    <a:round/>
                  </a:ln>
                  <a:effectLst/>
                </c:spPr>
                <c:marker>
                  <c:symbol val="none"/>
                </c:marker>
                <c:cat>
                  <c:numRef>
                    <c:extLst>
                      <c:ext uri="{02D57815-91ED-43cb-92C2-25804820EDAC}">
                        <c15:formulaRef>
                          <c15:sqref>(Taul1!$G$39:$G$40,Taul1!$G$59:$G$87)</c15:sqref>
                        </c15:formulaRef>
                      </c:ext>
                    </c:extLst>
                    <c:numCache>
                      <c:formatCode>m/d/yyyy</c:formatCode>
                      <c:ptCount val="31"/>
                      <c:pt idx="0">
                        <c:v>37257</c:v>
                      </c:pt>
                      <c:pt idx="1">
                        <c:v>37438</c:v>
                      </c:pt>
                      <c:pt idx="2">
                        <c:v>40909</c:v>
                      </c:pt>
                      <c:pt idx="3">
                        <c:v>41091</c:v>
                      </c:pt>
                      <c:pt idx="4">
                        <c:v>41275</c:v>
                      </c:pt>
                      <c:pt idx="5">
                        <c:v>41456</c:v>
                      </c:pt>
                      <c:pt idx="6">
                        <c:v>41640</c:v>
                      </c:pt>
                      <c:pt idx="7">
                        <c:v>41821</c:v>
                      </c:pt>
                      <c:pt idx="8">
                        <c:v>42005</c:v>
                      </c:pt>
                      <c:pt idx="9">
                        <c:v>42186</c:v>
                      </c:pt>
                      <c:pt idx="10">
                        <c:v>42370</c:v>
                      </c:pt>
                      <c:pt idx="11">
                        <c:v>42552</c:v>
                      </c:pt>
                      <c:pt idx="12">
                        <c:v>42736</c:v>
                      </c:pt>
                      <c:pt idx="13">
                        <c:v>42917</c:v>
                      </c:pt>
                      <c:pt idx="14">
                        <c:v>43101</c:v>
                      </c:pt>
                      <c:pt idx="15">
                        <c:v>43282</c:v>
                      </c:pt>
                      <c:pt idx="16">
                        <c:v>43466</c:v>
                      </c:pt>
                      <c:pt idx="17">
                        <c:v>43647</c:v>
                      </c:pt>
                      <c:pt idx="18">
                        <c:v>43831</c:v>
                      </c:pt>
                      <c:pt idx="19">
                        <c:v>44013</c:v>
                      </c:pt>
                      <c:pt idx="20">
                        <c:v>44197</c:v>
                      </c:pt>
                      <c:pt idx="21">
                        <c:v>44378</c:v>
                      </c:pt>
                      <c:pt idx="22">
                        <c:v>44562</c:v>
                      </c:pt>
                      <c:pt idx="23">
                        <c:v>44743</c:v>
                      </c:pt>
                      <c:pt idx="24">
                        <c:v>44927</c:v>
                      </c:pt>
                      <c:pt idx="25">
                        <c:v>45108</c:v>
                      </c:pt>
                      <c:pt idx="26">
                        <c:v>45292</c:v>
                      </c:pt>
                      <c:pt idx="27">
                        <c:v>45474</c:v>
                      </c:pt>
                      <c:pt idx="28">
                        <c:v>45658</c:v>
                      </c:pt>
                      <c:pt idx="29">
                        <c:v>45839</c:v>
                      </c:pt>
                      <c:pt idx="30">
                        <c:v>45839</c:v>
                      </c:pt>
                    </c:numCache>
                  </c:numRef>
                </c:cat>
                <c:val>
                  <c:numRef>
                    <c:extLst>
                      <c:ext uri="{02D57815-91ED-43cb-92C2-25804820EDAC}">
                        <c15:formulaRef>
                          <c15:sqref>(Taul1!$H$39:$H$40,Taul1!$H$59:$H$69)</c15:sqref>
                        </c15:formulaRef>
                      </c:ext>
                    </c:extLst>
                    <c:numCache>
                      <c:formatCode>0.00</c:formatCode>
                      <c:ptCount val="13"/>
                      <c:pt idx="0">
                        <c:v>42.11</c:v>
                      </c:pt>
                      <c:pt idx="1">
                        <c:v>42.6</c:v>
                      </c:pt>
                    </c:numCache>
                  </c:numRef>
                </c:val>
                <c:smooth val="0"/>
                <c:extLst>
                  <c:ext xmlns:c16="http://schemas.microsoft.com/office/drawing/2014/chart" uri="{C3380CC4-5D6E-409C-BE32-E72D297353CC}">
                    <c16:uniqueId val="{00000003-0D23-492D-A834-BA6EA7B40507}"/>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Taul1!$A$7</c15:sqref>
                        </c15:formulaRef>
                      </c:ext>
                    </c:extLst>
                    <c:strCache>
                      <c:ptCount val="1"/>
                      <c:pt idx="0">
                        <c:v>Rivitalo  (2000 m³)</c:v>
                      </c:pt>
                    </c:strCache>
                  </c:strRef>
                </c:tx>
                <c:spPr>
                  <a:ln w="38100" cap="rnd">
                    <a:solidFill>
                      <a:schemeClr val="accent3"/>
                    </a:solidFill>
                    <a:round/>
                  </a:ln>
                  <a:effectLst/>
                </c:spPr>
                <c:marker>
                  <c:symbol val="none"/>
                </c:marker>
                <c:cat>
                  <c:numRef>
                    <c:extLst xmlns:c15="http://schemas.microsoft.com/office/drawing/2012/chart">
                      <c:ext xmlns:c15="http://schemas.microsoft.com/office/drawing/2012/chart" uri="{02D57815-91ED-43cb-92C2-25804820EDAC}">
                        <c15:formulaRef>
                          <c15:sqref>(Taul1!$G$39:$G$40,Taul1!$G$59:$G$87)</c15:sqref>
                        </c15:formulaRef>
                      </c:ext>
                    </c:extLst>
                    <c:numCache>
                      <c:formatCode>m/d/yyyy</c:formatCode>
                      <c:ptCount val="31"/>
                      <c:pt idx="0">
                        <c:v>37257</c:v>
                      </c:pt>
                      <c:pt idx="1">
                        <c:v>37438</c:v>
                      </c:pt>
                      <c:pt idx="2">
                        <c:v>40909</c:v>
                      </c:pt>
                      <c:pt idx="3">
                        <c:v>41091</c:v>
                      </c:pt>
                      <c:pt idx="4">
                        <c:v>41275</c:v>
                      </c:pt>
                      <c:pt idx="5">
                        <c:v>41456</c:v>
                      </c:pt>
                      <c:pt idx="6">
                        <c:v>41640</c:v>
                      </c:pt>
                      <c:pt idx="7">
                        <c:v>41821</c:v>
                      </c:pt>
                      <c:pt idx="8">
                        <c:v>42005</c:v>
                      </c:pt>
                      <c:pt idx="9">
                        <c:v>42186</c:v>
                      </c:pt>
                      <c:pt idx="10">
                        <c:v>42370</c:v>
                      </c:pt>
                      <c:pt idx="11">
                        <c:v>42552</c:v>
                      </c:pt>
                      <c:pt idx="12">
                        <c:v>42736</c:v>
                      </c:pt>
                      <c:pt idx="13">
                        <c:v>42917</c:v>
                      </c:pt>
                      <c:pt idx="14">
                        <c:v>43101</c:v>
                      </c:pt>
                      <c:pt idx="15">
                        <c:v>43282</c:v>
                      </c:pt>
                      <c:pt idx="16">
                        <c:v>43466</c:v>
                      </c:pt>
                      <c:pt idx="17">
                        <c:v>43647</c:v>
                      </c:pt>
                      <c:pt idx="18">
                        <c:v>43831</c:v>
                      </c:pt>
                      <c:pt idx="19">
                        <c:v>44013</c:v>
                      </c:pt>
                      <c:pt idx="20">
                        <c:v>44197</c:v>
                      </c:pt>
                      <c:pt idx="21">
                        <c:v>44378</c:v>
                      </c:pt>
                      <c:pt idx="22">
                        <c:v>44562</c:v>
                      </c:pt>
                      <c:pt idx="23">
                        <c:v>44743</c:v>
                      </c:pt>
                      <c:pt idx="24">
                        <c:v>44927</c:v>
                      </c:pt>
                      <c:pt idx="25">
                        <c:v>45108</c:v>
                      </c:pt>
                      <c:pt idx="26">
                        <c:v>45292</c:v>
                      </c:pt>
                      <c:pt idx="27">
                        <c:v>45474</c:v>
                      </c:pt>
                      <c:pt idx="28">
                        <c:v>45658</c:v>
                      </c:pt>
                      <c:pt idx="29">
                        <c:v>45839</c:v>
                      </c:pt>
                      <c:pt idx="30">
                        <c:v>45839</c:v>
                      </c:pt>
                    </c:numCache>
                  </c:numRef>
                </c:cat>
                <c:val>
                  <c:numRef>
                    <c:extLst xmlns:c15="http://schemas.microsoft.com/office/drawing/2012/chart">
                      <c:ext xmlns:c15="http://schemas.microsoft.com/office/drawing/2012/chart" uri="{02D57815-91ED-43cb-92C2-25804820EDAC}">
                        <c15:formulaRef>
                          <c15:sqref>(Taul1!$I$39:$I$40,Taul1!$I$59:$I$69)</c15:sqref>
                        </c15:formulaRef>
                      </c:ext>
                    </c:extLst>
                    <c:numCache>
                      <c:formatCode>0.00</c:formatCode>
                      <c:ptCount val="13"/>
                      <c:pt idx="0">
                        <c:v>40.090000000000003</c:v>
                      </c:pt>
                      <c:pt idx="1">
                        <c:v>40.54</c:v>
                      </c:pt>
                    </c:numCache>
                  </c:numRef>
                </c:val>
                <c:smooth val="0"/>
                <c:extLst xmlns:c15="http://schemas.microsoft.com/office/drawing/2012/chart">
                  <c:ext xmlns:c16="http://schemas.microsoft.com/office/drawing/2014/chart" uri="{C3380CC4-5D6E-409C-BE32-E72D297353CC}">
                    <c16:uniqueId val="{00000004-0D23-492D-A834-BA6EA7B40507}"/>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Taul1!$A$8</c15:sqref>
                        </c15:formulaRef>
                      </c:ext>
                    </c:extLst>
                    <c:strCache>
                      <c:ptCount val="1"/>
                      <c:pt idx="0">
                        <c:v>Kerrostalo (10000 m³)</c:v>
                      </c:pt>
                    </c:strCache>
                  </c:strRef>
                </c:tx>
                <c:spPr>
                  <a:ln w="38100" cap="rnd">
                    <a:solidFill>
                      <a:schemeClr val="accent2"/>
                    </a:solidFill>
                    <a:round/>
                  </a:ln>
                  <a:effectLst/>
                </c:spPr>
                <c:marker>
                  <c:symbol val="none"/>
                </c:marker>
                <c:cat>
                  <c:numRef>
                    <c:extLst xmlns:c15="http://schemas.microsoft.com/office/drawing/2012/chart">
                      <c:ext xmlns:c15="http://schemas.microsoft.com/office/drawing/2012/chart" uri="{02D57815-91ED-43cb-92C2-25804820EDAC}">
                        <c15:formulaRef>
                          <c15:sqref>(Taul1!$G$39:$G$40,Taul1!$G$59:$G$87)</c15:sqref>
                        </c15:formulaRef>
                      </c:ext>
                    </c:extLst>
                    <c:numCache>
                      <c:formatCode>m/d/yyyy</c:formatCode>
                      <c:ptCount val="31"/>
                      <c:pt idx="0">
                        <c:v>37257</c:v>
                      </c:pt>
                      <c:pt idx="1">
                        <c:v>37438</c:v>
                      </c:pt>
                      <c:pt idx="2">
                        <c:v>40909</c:v>
                      </c:pt>
                      <c:pt idx="3">
                        <c:v>41091</c:v>
                      </c:pt>
                      <c:pt idx="4">
                        <c:v>41275</c:v>
                      </c:pt>
                      <c:pt idx="5">
                        <c:v>41456</c:v>
                      </c:pt>
                      <c:pt idx="6">
                        <c:v>41640</c:v>
                      </c:pt>
                      <c:pt idx="7">
                        <c:v>41821</c:v>
                      </c:pt>
                      <c:pt idx="8">
                        <c:v>42005</c:v>
                      </c:pt>
                      <c:pt idx="9">
                        <c:v>42186</c:v>
                      </c:pt>
                      <c:pt idx="10">
                        <c:v>42370</c:v>
                      </c:pt>
                      <c:pt idx="11">
                        <c:v>42552</c:v>
                      </c:pt>
                      <c:pt idx="12">
                        <c:v>42736</c:v>
                      </c:pt>
                      <c:pt idx="13">
                        <c:v>42917</c:v>
                      </c:pt>
                      <c:pt idx="14">
                        <c:v>43101</c:v>
                      </c:pt>
                      <c:pt idx="15">
                        <c:v>43282</c:v>
                      </c:pt>
                      <c:pt idx="16">
                        <c:v>43466</c:v>
                      </c:pt>
                      <c:pt idx="17">
                        <c:v>43647</c:v>
                      </c:pt>
                      <c:pt idx="18">
                        <c:v>43831</c:v>
                      </c:pt>
                      <c:pt idx="19">
                        <c:v>44013</c:v>
                      </c:pt>
                      <c:pt idx="20">
                        <c:v>44197</c:v>
                      </c:pt>
                      <c:pt idx="21">
                        <c:v>44378</c:v>
                      </c:pt>
                      <c:pt idx="22">
                        <c:v>44562</c:v>
                      </c:pt>
                      <c:pt idx="23">
                        <c:v>44743</c:v>
                      </c:pt>
                      <c:pt idx="24">
                        <c:v>44927</c:v>
                      </c:pt>
                      <c:pt idx="25">
                        <c:v>45108</c:v>
                      </c:pt>
                      <c:pt idx="26">
                        <c:v>45292</c:v>
                      </c:pt>
                      <c:pt idx="27">
                        <c:v>45474</c:v>
                      </c:pt>
                      <c:pt idx="28">
                        <c:v>45658</c:v>
                      </c:pt>
                      <c:pt idx="29">
                        <c:v>45839</c:v>
                      </c:pt>
                      <c:pt idx="30">
                        <c:v>45839</c:v>
                      </c:pt>
                    </c:numCache>
                  </c:numRef>
                </c:cat>
                <c:val>
                  <c:numRef>
                    <c:extLst xmlns:c15="http://schemas.microsoft.com/office/drawing/2012/chart">
                      <c:ext xmlns:c15="http://schemas.microsoft.com/office/drawing/2012/chart" uri="{02D57815-91ED-43cb-92C2-25804820EDAC}">
                        <c15:formulaRef>
                          <c15:sqref>(Taul1!$J$39:$J$40,Taul1!$J$59:$J$69)</c15:sqref>
                        </c15:formulaRef>
                      </c:ext>
                    </c:extLst>
                    <c:numCache>
                      <c:formatCode>0.00</c:formatCode>
                      <c:ptCount val="13"/>
                      <c:pt idx="0">
                        <c:v>37.729999999999997</c:v>
                      </c:pt>
                      <c:pt idx="1">
                        <c:v>38.11</c:v>
                      </c:pt>
                    </c:numCache>
                  </c:numRef>
                </c:val>
                <c:smooth val="0"/>
                <c:extLst xmlns:c15="http://schemas.microsoft.com/office/drawing/2012/chart">
                  <c:ext xmlns:c16="http://schemas.microsoft.com/office/drawing/2014/chart" uri="{C3380CC4-5D6E-409C-BE32-E72D297353CC}">
                    <c16:uniqueId val="{00000005-0D23-492D-A834-BA6EA7B40507}"/>
                  </c:ext>
                </c:extLst>
              </c15:ser>
            </c15:filteredLineSeries>
            <c15:filteredLineSeries>
              <c15:ser>
                <c:idx val="3"/>
                <c:order val="3"/>
                <c:tx>
                  <c:strRef>
                    <c:extLst xmlns:c15="http://schemas.microsoft.com/office/drawing/2012/chart">
                      <c:ext xmlns:c15="http://schemas.microsoft.com/office/drawing/2012/chart" uri="{02D57815-91ED-43cb-92C2-25804820EDAC}">
                        <c15:formulaRef>
                          <c15:sqref>Taul1!$A$9</c15:sqref>
                        </c15:formulaRef>
                      </c:ext>
                    </c:extLst>
                    <c:strCache>
                      <c:ptCount val="1"/>
                      <c:pt idx="0">
                        <c:v>Suuri kerrostalo  (25000 m³)</c:v>
                      </c:pt>
                    </c:strCache>
                  </c:strRef>
                </c:tx>
                <c:spPr>
                  <a:ln w="38100" cap="rnd">
                    <a:solidFill>
                      <a:schemeClr val="accent4"/>
                    </a:solidFill>
                    <a:round/>
                  </a:ln>
                  <a:effectLst/>
                </c:spPr>
                <c:marker>
                  <c:symbol val="none"/>
                </c:marker>
                <c:cat>
                  <c:numRef>
                    <c:extLst xmlns:c15="http://schemas.microsoft.com/office/drawing/2012/chart">
                      <c:ext xmlns:c15="http://schemas.microsoft.com/office/drawing/2012/chart" uri="{02D57815-91ED-43cb-92C2-25804820EDAC}">
                        <c15:formulaRef>
                          <c15:sqref>(Taul1!$G$39:$G$40,Taul1!$G$59:$G$87)</c15:sqref>
                        </c15:formulaRef>
                      </c:ext>
                    </c:extLst>
                    <c:numCache>
                      <c:formatCode>m/d/yyyy</c:formatCode>
                      <c:ptCount val="31"/>
                      <c:pt idx="0">
                        <c:v>37257</c:v>
                      </c:pt>
                      <c:pt idx="1">
                        <c:v>37438</c:v>
                      </c:pt>
                      <c:pt idx="2">
                        <c:v>40909</c:v>
                      </c:pt>
                      <c:pt idx="3">
                        <c:v>41091</c:v>
                      </c:pt>
                      <c:pt idx="4">
                        <c:v>41275</c:v>
                      </c:pt>
                      <c:pt idx="5">
                        <c:v>41456</c:v>
                      </c:pt>
                      <c:pt idx="6">
                        <c:v>41640</c:v>
                      </c:pt>
                      <c:pt idx="7">
                        <c:v>41821</c:v>
                      </c:pt>
                      <c:pt idx="8">
                        <c:v>42005</c:v>
                      </c:pt>
                      <c:pt idx="9">
                        <c:v>42186</c:v>
                      </c:pt>
                      <c:pt idx="10">
                        <c:v>42370</c:v>
                      </c:pt>
                      <c:pt idx="11">
                        <c:v>42552</c:v>
                      </c:pt>
                      <c:pt idx="12">
                        <c:v>42736</c:v>
                      </c:pt>
                      <c:pt idx="13">
                        <c:v>42917</c:v>
                      </c:pt>
                      <c:pt idx="14">
                        <c:v>43101</c:v>
                      </c:pt>
                      <c:pt idx="15">
                        <c:v>43282</c:v>
                      </c:pt>
                      <c:pt idx="16">
                        <c:v>43466</c:v>
                      </c:pt>
                      <c:pt idx="17">
                        <c:v>43647</c:v>
                      </c:pt>
                      <c:pt idx="18">
                        <c:v>43831</c:v>
                      </c:pt>
                      <c:pt idx="19">
                        <c:v>44013</c:v>
                      </c:pt>
                      <c:pt idx="20">
                        <c:v>44197</c:v>
                      </c:pt>
                      <c:pt idx="21">
                        <c:v>44378</c:v>
                      </c:pt>
                      <c:pt idx="22">
                        <c:v>44562</c:v>
                      </c:pt>
                      <c:pt idx="23">
                        <c:v>44743</c:v>
                      </c:pt>
                      <c:pt idx="24">
                        <c:v>44927</c:v>
                      </c:pt>
                      <c:pt idx="25">
                        <c:v>45108</c:v>
                      </c:pt>
                      <c:pt idx="26">
                        <c:v>45292</c:v>
                      </c:pt>
                      <c:pt idx="27">
                        <c:v>45474</c:v>
                      </c:pt>
                      <c:pt idx="28">
                        <c:v>45658</c:v>
                      </c:pt>
                      <c:pt idx="29">
                        <c:v>45839</c:v>
                      </c:pt>
                      <c:pt idx="30">
                        <c:v>45839</c:v>
                      </c:pt>
                    </c:numCache>
                  </c:numRef>
                </c:cat>
                <c:val>
                  <c:numRef>
                    <c:extLst xmlns:c15="http://schemas.microsoft.com/office/drawing/2012/chart">
                      <c:ext xmlns:c15="http://schemas.microsoft.com/office/drawing/2012/chart" uri="{02D57815-91ED-43cb-92C2-25804820EDAC}">
                        <c15:formulaRef>
                          <c15:sqref>(Taul1!$K$39:$K$40,Taul1!$K$59:$K$69)</c15:sqref>
                        </c15:formulaRef>
                      </c:ext>
                    </c:extLst>
                    <c:numCache>
                      <c:formatCode>0.00</c:formatCode>
                      <c:ptCount val="13"/>
                      <c:pt idx="0">
                        <c:v>34.659999999999997</c:v>
                      </c:pt>
                      <c:pt idx="1">
                        <c:v>35.200000000000003</c:v>
                      </c:pt>
                    </c:numCache>
                  </c:numRef>
                </c:val>
                <c:smooth val="0"/>
                <c:extLst xmlns:c15="http://schemas.microsoft.com/office/drawing/2012/chart">
                  <c:ext xmlns:c16="http://schemas.microsoft.com/office/drawing/2014/chart" uri="{C3380CC4-5D6E-409C-BE32-E72D297353CC}">
                    <c16:uniqueId val="{00000006-0D23-492D-A834-BA6EA7B40507}"/>
                  </c:ext>
                </c:extLst>
              </c15:ser>
            </c15:filteredLineSeries>
          </c:ext>
        </c:extLst>
      </c:lineChart>
      <c:dateAx>
        <c:axId val="1882826880"/>
        <c:scaling>
          <c:orientation val="minMax"/>
          <c:max val="45870"/>
          <c:min val="40909"/>
        </c:scaling>
        <c:delete val="0"/>
        <c:axPos val="b"/>
        <c:numFmt formatCode="d\.m\.yyyy;@" sourceLinked="0"/>
        <c:majorTickMark val="out"/>
        <c:minorTickMark val="in"/>
        <c:tickLblPos val="nextTo"/>
        <c:spPr>
          <a:noFill/>
          <a:ln w="9525" cap="flat" cmpd="sng" algn="ctr">
            <a:solidFill>
              <a:srgbClr val="000000">
                <a:lumMod val="75000"/>
                <a:lumOff val="25000"/>
              </a:srgb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ptos" panose="020B0004020202020204" pitchFamily="34" charset="0"/>
                <a:ea typeface="+mn-ea"/>
                <a:cs typeface="+mn-cs"/>
              </a:defRPr>
            </a:pPr>
            <a:endParaRPr lang="fi-FI"/>
          </a:p>
        </c:txPr>
        <c:crossAx val="1882824176"/>
        <c:crosses val="autoZero"/>
        <c:auto val="1"/>
        <c:lblOffset val="100"/>
        <c:baseTimeUnit val="months"/>
        <c:majorUnit val="12"/>
        <c:majorTimeUnit val="months"/>
        <c:minorUnit val="6"/>
        <c:minorTimeUnit val="months"/>
      </c:dateAx>
      <c:valAx>
        <c:axId val="1882824176"/>
        <c:scaling>
          <c:orientation val="minMax"/>
          <c:max val="120"/>
          <c:min val="0"/>
        </c:scaling>
        <c:delete val="0"/>
        <c:axPos val="l"/>
        <c:majorGridlines>
          <c:spPr>
            <a:ln w="6350" cap="flat" cmpd="sng" algn="ctr">
              <a:solidFill>
                <a:schemeClr val="bg1">
                  <a:lumMod val="85000"/>
                </a:schemeClr>
              </a:solidFill>
              <a:round/>
            </a:ln>
            <a:effectLst/>
          </c:spPr>
        </c:majorGridlines>
        <c:title>
          <c:tx>
            <c:rich>
              <a:bodyPr rot="0" vert="horz"/>
              <a:lstStyle/>
              <a:p>
                <a:pPr>
                  <a:defRPr sz="1400">
                    <a:solidFill>
                      <a:sysClr val="windowText" lastClr="000000"/>
                    </a:solidFill>
                  </a:defRPr>
                </a:pPr>
                <a:r>
                  <a:rPr lang="fi-FI" sz="1400" b="0">
                    <a:solidFill>
                      <a:sysClr val="windowText" lastClr="000000"/>
                    </a:solidFill>
                    <a:latin typeface="Aptos" panose="020B0004020202020204" pitchFamily="34" charset="0"/>
                  </a:rPr>
                  <a:t>€/MWh</a:t>
                </a:r>
              </a:p>
            </c:rich>
          </c:tx>
          <c:layout>
            <c:manualLayout>
              <c:xMode val="edge"/>
              <c:yMode val="edge"/>
              <c:x val="4.2806080648370999E-2"/>
              <c:y val="1.0424149912454378E-2"/>
            </c:manualLayout>
          </c:layout>
          <c:overlay val="0"/>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ptos" panose="020B0004020202020204" pitchFamily="34" charset="0"/>
                <a:ea typeface="+mn-ea"/>
                <a:cs typeface="+mn-cs"/>
              </a:defRPr>
            </a:pPr>
            <a:endParaRPr lang="fi-FI"/>
          </a:p>
        </c:txPr>
        <c:crossAx val="1882826880"/>
        <c:crosses val="autoZero"/>
        <c:crossBetween val="between"/>
        <c:majorUnit val="10"/>
        <c:minorUnit val="4"/>
      </c:valAx>
      <c:spPr>
        <a:noFill/>
        <a:ln>
          <a:noFill/>
        </a:ln>
        <a:effectLst/>
      </c:spPr>
    </c:plotArea>
    <c:legend>
      <c:legendPos val="b"/>
      <c:layout>
        <c:manualLayout>
          <c:xMode val="edge"/>
          <c:yMode val="edge"/>
          <c:x val="1.3257826613486553E-3"/>
          <c:y val="0.91334111570065857"/>
          <c:w val="0.98558537747639297"/>
          <c:h val="7.8271961949700194E-2"/>
        </c:manualLayout>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ptos" panose="020B0004020202020204" pitchFamily="34" charset="0"/>
              <a:ea typeface="+mn-ea"/>
              <a:cs typeface="+mn-cs"/>
            </a:defRPr>
          </a:pPr>
          <a:endParaRPr lang="fi-FI"/>
        </a:p>
      </c:txPr>
    </c:legend>
    <c:plotVisOnly val="1"/>
    <c:dispBlanksAs val="gap"/>
    <c:showDLblsOverMax val="0"/>
  </c:chart>
  <c:spPr>
    <a:noFill/>
    <a:ln>
      <a:noFill/>
    </a:ln>
    <a:effectLst/>
  </c:spPr>
  <c:txPr>
    <a:bodyPr/>
    <a:lstStyle/>
    <a:p>
      <a:pPr>
        <a:defRPr/>
      </a:pPr>
      <a:endParaRPr lang="fi-FI"/>
    </a:p>
  </c:txPr>
  <c:externalData r:id="rId2">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0622510158397198"/>
          <c:y val="1.0739755659618614E-3"/>
          <c:w val="0.38754970738001687"/>
          <c:h val="0.99785204886807632"/>
        </c:manualLayout>
      </c:layout>
      <c:doughnutChart>
        <c:varyColors val="1"/>
        <c:ser>
          <c:idx val="0"/>
          <c:order val="0"/>
          <c:spPr>
            <a:solidFill>
              <a:srgbClr val="590A99"/>
            </a:solidFill>
            <a:ln w="12700"/>
          </c:spPr>
          <c:dPt>
            <c:idx val="0"/>
            <c:bubble3D val="0"/>
            <c:spPr>
              <a:solidFill>
                <a:srgbClr val="590A99"/>
              </a:solidFill>
              <a:ln w="12700">
                <a:solidFill>
                  <a:schemeClr val="lt1"/>
                </a:solidFill>
              </a:ln>
              <a:effectLst/>
            </c:spPr>
            <c:extLst>
              <c:ext xmlns:c16="http://schemas.microsoft.com/office/drawing/2014/chart" uri="{C3380CC4-5D6E-409C-BE32-E72D297353CC}">
                <c16:uniqueId val="{00000001-8376-4F80-8D7A-16A8581B1C2F}"/>
              </c:ext>
            </c:extLst>
          </c:dPt>
          <c:dPt>
            <c:idx val="1"/>
            <c:bubble3D val="0"/>
            <c:spPr>
              <a:solidFill>
                <a:srgbClr val="9642E8"/>
              </a:solidFill>
              <a:ln w="12700">
                <a:solidFill>
                  <a:schemeClr val="lt1"/>
                </a:solidFill>
              </a:ln>
              <a:effectLst/>
            </c:spPr>
            <c:extLst>
              <c:ext xmlns:c16="http://schemas.microsoft.com/office/drawing/2014/chart" uri="{C3380CC4-5D6E-409C-BE32-E72D297353CC}">
                <c16:uniqueId val="{00000003-8376-4F80-8D7A-16A8581B1C2F}"/>
              </c:ext>
            </c:extLst>
          </c:dPt>
          <c:dPt>
            <c:idx val="2"/>
            <c:bubble3D val="0"/>
            <c:spPr>
              <a:solidFill>
                <a:srgbClr val="E05500"/>
              </a:solidFill>
              <a:ln w="12700">
                <a:solidFill>
                  <a:schemeClr val="lt1"/>
                </a:solidFill>
              </a:ln>
              <a:effectLst/>
            </c:spPr>
            <c:extLst>
              <c:ext xmlns:c16="http://schemas.microsoft.com/office/drawing/2014/chart" uri="{C3380CC4-5D6E-409C-BE32-E72D297353CC}">
                <c16:uniqueId val="{00000005-8376-4F80-8D7A-16A8581B1C2F}"/>
              </c:ext>
            </c:extLst>
          </c:dPt>
          <c:dPt>
            <c:idx val="3"/>
            <c:bubble3D val="0"/>
            <c:spPr>
              <a:solidFill>
                <a:srgbClr val="590A99"/>
              </a:solidFill>
              <a:ln w="12700">
                <a:solidFill>
                  <a:schemeClr val="lt1"/>
                </a:solidFill>
              </a:ln>
              <a:effectLst/>
            </c:spPr>
            <c:extLst>
              <c:ext xmlns:c16="http://schemas.microsoft.com/office/drawing/2014/chart" uri="{C3380CC4-5D6E-409C-BE32-E72D297353CC}">
                <c16:uniqueId val="{00000007-8376-4F80-8D7A-16A8581B1C2F}"/>
              </c:ext>
            </c:extLst>
          </c:dPt>
          <c:dPt>
            <c:idx val="4"/>
            <c:bubble3D val="0"/>
            <c:spPr>
              <a:solidFill>
                <a:srgbClr val="590A99"/>
              </a:solidFill>
              <a:ln w="12700">
                <a:solidFill>
                  <a:schemeClr val="lt1"/>
                </a:solidFill>
              </a:ln>
              <a:effectLst/>
            </c:spPr>
            <c:extLst>
              <c:ext xmlns:c16="http://schemas.microsoft.com/office/drawing/2014/chart" uri="{C3380CC4-5D6E-409C-BE32-E72D297353CC}">
                <c16:uniqueId val="{00000009-8376-4F80-8D7A-16A8581B1C2F}"/>
              </c:ext>
            </c:extLst>
          </c:dPt>
          <c:dPt>
            <c:idx val="5"/>
            <c:bubble3D val="0"/>
            <c:spPr>
              <a:solidFill>
                <a:srgbClr val="590A99"/>
              </a:solidFill>
              <a:ln w="12700">
                <a:solidFill>
                  <a:schemeClr val="lt1"/>
                </a:solidFill>
              </a:ln>
              <a:effectLst/>
            </c:spPr>
            <c:extLst>
              <c:ext xmlns:c16="http://schemas.microsoft.com/office/drawing/2014/chart" uri="{C3380CC4-5D6E-409C-BE32-E72D297353CC}">
                <c16:uniqueId val="{0000000B-8376-4F80-8D7A-16A8581B1C2F}"/>
              </c:ext>
            </c:extLst>
          </c:dPt>
          <c:dPt>
            <c:idx val="6"/>
            <c:bubble3D val="0"/>
            <c:spPr>
              <a:solidFill>
                <a:srgbClr val="590A99"/>
              </a:solidFill>
              <a:ln w="12700">
                <a:solidFill>
                  <a:schemeClr val="lt1"/>
                </a:solidFill>
              </a:ln>
              <a:effectLst/>
            </c:spPr>
            <c:extLst>
              <c:ext xmlns:c16="http://schemas.microsoft.com/office/drawing/2014/chart" uri="{C3380CC4-5D6E-409C-BE32-E72D297353CC}">
                <c16:uniqueId val="{0000000D-8376-4F80-8D7A-16A8581B1C2F}"/>
              </c:ext>
            </c:extLst>
          </c:dPt>
          <c:dPt>
            <c:idx val="7"/>
            <c:bubble3D val="0"/>
            <c:spPr>
              <a:solidFill>
                <a:srgbClr val="590A99"/>
              </a:solidFill>
              <a:ln w="12700">
                <a:solidFill>
                  <a:schemeClr val="lt1"/>
                </a:solidFill>
              </a:ln>
              <a:effectLst/>
            </c:spPr>
            <c:extLst>
              <c:ext xmlns:c16="http://schemas.microsoft.com/office/drawing/2014/chart" uri="{C3380CC4-5D6E-409C-BE32-E72D297353CC}">
                <c16:uniqueId val="{0000000F-8376-4F80-8D7A-16A8581B1C2F}"/>
              </c:ext>
            </c:extLst>
          </c:dPt>
          <c:dPt>
            <c:idx val="8"/>
            <c:bubble3D val="0"/>
            <c:spPr>
              <a:solidFill>
                <a:srgbClr val="590A99"/>
              </a:solidFill>
              <a:ln w="12700">
                <a:solidFill>
                  <a:schemeClr val="lt1"/>
                </a:solidFill>
              </a:ln>
              <a:effectLst/>
            </c:spPr>
            <c:extLst>
              <c:ext xmlns:c16="http://schemas.microsoft.com/office/drawing/2014/chart" uri="{C3380CC4-5D6E-409C-BE32-E72D297353CC}">
                <c16:uniqueId val="{00000011-8376-4F80-8D7A-16A8581B1C2F}"/>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fi-FI"/>
              </a:p>
            </c:txPr>
            <c:showLegendKey val="0"/>
            <c:showVal val="0"/>
            <c:showCatName val="1"/>
            <c:showSerName val="0"/>
            <c:showPercent val="1"/>
            <c:showBubbleSize val="0"/>
            <c:showLeaderLines val="0"/>
            <c:extLst>
              <c:ext xmlns:c15="http://schemas.microsoft.com/office/drawing/2012/chart" uri="{CE6537A1-D6FC-4f65-9D91-7224C49458BB}"/>
            </c:extLst>
          </c:dLbls>
          <c:cat>
            <c:strRef>
              <c:f>Asiakastiedot!$L$3:$N$3</c:f>
              <c:strCache>
                <c:ptCount val="3"/>
                <c:pt idx="0">
                  <c:v>Housing</c:v>
                </c:pt>
                <c:pt idx="1">
                  <c:v>Industry</c:v>
                </c:pt>
                <c:pt idx="2">
                  <c:v>Others</c:v>
                </c:pt>
              </c:strCache>
            </c:strRef>
          </c:cat>
          <c:val>
            <c:numRef>
              <c:f>Asiakastiedot!$L$6:$N$6</c:f>
              <c:numCache>
                <c:formatCode>0.000\ %</c:formatCode>
                <c:ptCount val="3"/>
                <c:pt idx="0">
                  <c:v>0.54356656793188407</c:v>
                </c:pt>
                <c:pt idx="1">
                  <c:v>9.2912279658528815E-2</c:v>
                </c:pt>
                <c:pt idx="2">
                  <c:v>0.3635211524095871</c:v>
                </c:pt>
              </c:numCache>
            </c:numRef>
          </c:val>
          <c:extLst>
            <c:ext xmlns:c16="http://schemas.microsoft.com/office/drawing/2014/chart" uri="{C3380CC4-5D6E-409C-BE32-E72D297353CC}">
              <c16:uniqueId val="{00000012-8376-4F80-8D7A-16A8581B1C2F}"/>
            </c:ext>
          </c:extLst>
        </c:ser>
        <c:dLbls>
          <c:showLegendKey val="0"/>
          <c:showVal val="1"/>
          <c:showCatName val="0"/>
          <c:showSerName val="0"/>
          <c:showPercent val="0"/>
          <c:showBubbleSize val="0"/>
          <c:showLeaderLines val="0"/>
        </c:dLbls>
        <c:firstSliceAng val="0"/>
        <c:holeSize val="55"/>
      </c:doughnutChart>
      <c:spPr>
        <a:noFill/>
        <a:ln>
          <a:noFill/>
        </a:ln>
        <a:effectLst/>
      </c:spPr>
    </c:plotArea>
    <c:plotVisOnly val="1"/>
    <c:dispBlanksAs val="gap"/>
    <c:showDLblsOverMax val="0"/>
  </c:chart>
  <c:spPr>
    <a:noFill/>
    <a:ln w="9525" cap="flat" cmpd="sng" algn="ctr">
      <a:noFill/>
      <a:round/>
    </a:ln>
    <a:effectLst/>
  </c:spPr>
  <c:txPr>
    <a:bodyPr/>
    <a:lstStyle/>
    <a:p>
      <a:pPr>
        <a:defRPr/>
      </a:pPr>
      <a:endParaRPr lang="fi-FI"/>
    </a:p>
  </c:txPr>
  <c:externalData r:id="rId4">
    <c:autoUpdate val="0"/>
  </c:externalData>
  <c:userShapes r:id="rId5"/>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5555517763303336E-2"/>
          <c:y val="9.1509583724044441E-2"/>
          <c:w val="0.92860574933532891"/>
          <c:h val="0.77084506261150265"/>
        </c:manualLayout>
      </c:layout>
      <c:barChart>
        <c:barDir val="col"/>
        <c:grouping val="clustered"/>
        <c:varyColors val="0"/>
        <c:ser>
          <c:idx val="0"/>
          <c:order val="0"/>
          <c:tx>
            <c:strRef>
              <c:f>Asiakastiedot!$G$3</c:f>
              <c:strCache>
                <c:ptCount val="1"/>
                <c:pt idx="0">
                  <c:v>Production capacity</c:v>
                </c:pt>
              </c:strCache>
            </c:strRef>
          </c:tx>
          <c:spPr>
            <a:solidFill>
              <a:srgbClr val="E05500"/>
            </a:solidFill>
            <a:ln>
              <a:noFill/>
            </a:ln>
            <a:effectLst/>
          </c:spPr>
          <c:invertIfNegative val="0"/>
          <c:cat>
            <c:numRef>
              <c:f>Asiakastiedot!$A$7:$A$63</c:f>
              <c:numCache>
                <c:formatCode>General</c:formatCode>
                <c:ptCount val="57"/>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pt idx="47">
                  <c:v>2017</c:v>
                </c:pt>
                <c:pt idx="48">
                  <c:v>2018</c:v>
                </c:pt>
                <c:pt idx="49">
                  <c:v>2019</c:v>
                </c:pt>
                <c:pt idx="50">
                  <c:v>2020</c:v>
                </c:pt>
                <c:pt idx="51">
                  <c:v>2021</c:v>
                </c:pt>
                <c:pt idx="52">
                  <c:v>2022</c:v>
                </c:pt>
                <c:pt idx="53">
                  <c:v>2023</c:v>
                </c:pt>
                <c:pt idx="54">
                  <c:v>2024</c:v>
                </c:pt>
                <c:pt idx="55">
                  <c:v>2025</c:v>
                </c:pt>
                <c:pt idx="56">
                  <c:v>2026</c:v>
                </c:pt>
              </c:numCache>
              <c:extLst/>
            </c:numRef>
          </c:cat>
          <c:val>
            <c:numRef>
              <c:f>Asiakastiedot!$G$7:$G$63</c:f>
              <c:numCache>
                <c:formatCode>0.00</c:formatCode>
                <c:ptCount val="57"/>
                <c:pt idx="0">
                  <c:v>2.4089999999999998</c:v>
                </c:pt>
                <c:pt idx="1">
                  <c:v>2.6469999999999998</c:v>
                </c:pt>
                <c:pt idx="2">
                  <c:v>3.1709999999999998</c:v>
                </c:pt>
                <c:pt idx="3">
                  <c:v>3.4420000000000002</c:v>
                </c:pt>
                <c:pt idx="4">
                  <c:v>4.2709999999999999</c:v>
                </c:pt>
                <c:pt idx="5">
                  <c:v>4.6539999999999999</c:v>
                </c:pt>
                <c:pt idx="6">
                  <c:v>5.5190000000000001</c:v>
                </c:pt>
                <c:pt idx="7">
                  <c:v>6.5540000000000003</c:v>
                </c:pt>
                <c:pt idx="8">
                  <c:v>7.3259999999999996</c:v>
                </c:pt>
                <c:pt idx="9">
                  <c:v>7.78</c:v>
                </c:pt>
                <c:pt idx="10">
                  <c:v>8.3670000000000009</c:v>
                </c:pt>
                <c:pt idx="11">
                  <c:v>9.1270000000000007</c:v>
                </c:pt>
                <c:pt idx="12">
                  <c:v>10.545999999999999</c:v>
                </c:pt>
                <c:pt idx="13">
                  <c:v>11.388999999999999</c:v>
                </c:pt>
                <c:pt idx="14">
                  <c:v>11.939</c:v>
                </c:pt>
                <c:pt idx="15">
                  <c:v>12.632</c:v>
                </c:pt>
                <c:pt idx="16">
                  <c:v>13.269</c:v>
                </c:pt>
                <c:pt idx="17">
                  <c:v>14.081</c:v>
                </c:pt>
                <c:pt idx="18">
                  <c:v>14.452999999999999</c:v>
                </c:pt>
                <c:pt idx="19">
                  <c:v>15.221</c:v>
                </c:pt>
                <c:pt idx="20">
                  <c:v>15.512</c:v>
                </c:pt>
                <c:pt idx="21">
                  <c:v>16.13</c:v>
                </c:pt>
                <c:pt idx="22">
                  <c:v>16.29</c:v>
                </c:pt>
                <c:pt idx="23">
                  <c:v>16.09</c:v>
                </c:pt>
                <c:pt idx="24">
                  <c:v>16.28</c:v>
                </c:pt>
                <c:pt idx="25">
                  <c:v>17.12</c:v>
                </c:pt>
                <c:pt idx="26">
                  <c:v>17.29</c:v>
                </c:pt>
                <c:pt idx="27">
                  <c:v>17.47</c:v>
                </c:pt>
                <c:pt idx="28">
                  <c:v>17.526</c:v>
                </c:pt>
                <c:pt idx="29">
                  <c:v>17.809999999999999</c:v>
                </c:pt>
                <c:pt idx="30">
                  <c:v>17.989999999999998</c:v>
                </c:pt>
                <c:pt idx="31">
                  <c:v>18.22</c:v>
                </c:pt>
                <c:pt idx="32">
                  <c:v>19.0365</c:v>
                </c:pt>
                <c:pt idx="33">
                  <c:v>19.312000000000001</c:v>
                </c:pt>
                <c:pt idx="34">
                  <c:v>19.45</c:v>
                </c:pt>
                <c:pt idx="35" formatCode="General">
                  <c:v>19.579999999999998</c:v>
                </c:pt>
                <c:pt idx="36">
                  <c:v>20.0763</c:v>
                </c:pt>
                <c:pt idx="37">
                  <c:v>20.394500000000001</c:v>
                </c:pt>
                <c:pt idx="38" formatCode="General">
                  <c:v>20.5</c:v>
                </c:pt>
                <c:pt idx="39">
                  <c:v>20.787199999999999</c:v>
                </c:pt>
                <c:pt idx="40">
                  <c:v>21.680199999999999</c:v>
                </c:pt>
                <c:pt idx="41">
                  <c:v>22.147199999999998</c:v>
                </c:pt>
                <c:pt idx="42">
                  <c:v>22.184199999999997</c:v>
                </c:pt>
                <c:pt idx="43">
                  <c:v>22.480899999999998</c:v>
                </c:pt>
                <c:pt idx="44">
                  <c:v>22.54055</c:v>
                </c:pt>
                <c:pt idx="45">
                  <c:v>22.793099999999999</c:v>
                </c:pt>
                <c:pt idx="46">
                  <c:v>22.737200000000001</c:v>
                </c:pt>
                <c:pt idx="47">
                  <c:v>23.185400000000001</c:v>
                </c:pt>
                <c:pt idx="48">
                  <c:v>23.367999999999999</c:v>
                </c:pt>
                <c:pt idx="49">
                  <c:v>23.5245</c:v>
                </c:pt>
                <c:pt idx="50">
                  <c:v>24.228299999999994</c:v>
                </c:pt>
                <c:pt idx="51">
                  <c:v>24.203499999999984</c:v>
                </c:pt>
                <c:pt idx="52">
                  <c:v>24.696399999999997</c:v>
                </c:pt>
                <c:pt idx="53">
                  <c:v>25.006599999999995</c:v>
                </c:pt>
                <c:pt idx="54">
                  <c:v>23.82889999999999</c:v>
                </c:pt>
                <c:pt idx="55">
                  <c:v>24.988199999999999</c:v>
                </c:pt>
              </c:numCache>
              <c:extLst/>
            </c:numRef>
          </c:val>
          <c:extLst>
            <c:ext xmlns:c16="http://schemas.microsoft.com/office/drawing/2014/chart" uri="{C3380CC4-5D6E-409C-BE32-E72D297353CC}">
              <c16:uniqueId val="{00000000-21AC-4B44-AEB5-22128F7C8FD9}"/>
            </c:ext>
          </c:extLst>
        </c:ser>
        <c:dLbls>
          <c:showLegendKey val="0"/>
          <c:showVal val="0"/>
          <c:showCatName val="0"/>
          <c:showSerName val="0"/>
          <c:showPercent val="0"/>
          <c:showBubbleSize val="0"/>
        </c:dLbls>
        <c:gapWidth val="55"/>
        <c:axId val="1922533488"/>
        <c:axId val="2012567552"/>
      </c:barChart>
      <c:lineChart>
        <c:grouping val="standard"/>
        <c:varyColors val="0"/>
        <c:ser>
          <c:idx val="1"/>
          <c:order val="1"/>
          <c:tx>
            <c:strRef>
              <c:f>Asiakastiedot!$E$3</c:f>
              <c:strCache>
                <c:ptCount val="1"/>
                <c:pt idx="0">
                  <c:v>Connected heat load</c:v>
                </c:pt>
              </c:strCache>
            </c:strRef>
          </c:tx>
          <c:spPr>
            <a:ln w="38100" cap="rnd">
              <a:solidFill>
                <a:srgbClr val="590A99"/>
              </a:solidFill>
              <a:round/>
            </a:ln>
            <a:effectLst/>
          </c:spPr>
          <c:marker>
            <c:symbol val="none"/>
          </c:marker>
          <c:cat>
            <c:numRef>
              <c:f>Asiakastiedot!$A$8:$A$62</c:f>
              <c:numCache>
                <c:formatCode>General</c:formatCode>
                <c:ptCount val="55"/>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pt idx="44">
                  <c:v>2015</c:v>
                </c:pt>
                <c:pt idx="45">
                  <c:v>2016</c:v>
                </c:pt>
                <c:pt idx="46">
                  <c:v>2017</c:v>
                </c:pt>
                <c:pt idx="47">
                  <c:v>2018</c:v>
                </c:pt>
                <c:pt idx="48">
                  <c:v>2019</c:v>
                </c:pt>
                <c:pt idx="49">
                  <c:v>2020</c:v>
                </c:pt>
                <c:pt idx="50">
                  <c:v>2021</c:v>
                </c:pt>
                <c:pt idx="51">
                  <c:v>2022</c:v>
                </c:pt>
                <c:pt idx="52">
                  <c:v>2023</c:v>
                </c:pt>
                <c:pt idx="53">
                  <c:v>2024</c:v>
                </c:pt>
                <c:pt idx="54">
                  <c:v>2025</c:v>
                </c:pt>
              </c:numCache>
              <c:extLst/>
            </c:numRef>
          </c:cat>
          <c:val>
            <c:numRef>
              <c:f>Asiakastiedot!$E$7:$E$62</c:f>
              <c:numCache>
                <c:formatCode>#,##0.00</c:formatCode>
                <c:ptCount val="56"/>
                <c:pt idx="0">
                  <c:v>1.708</c:v>
                </c:pt>
                <c:pt idx="1">
                  <c:v>2.0550000000000002</c:v>
                </c:pt>
                <c:pt idx="2">
                  <c:v>2.403</c:v>
                </c:pt>
                <c:pt idx="3">
                  <c:v>2.7719999999999998</c:v>
                </c:pt>
                <c:pt idx="4">
                  <c:v>3.2610000000000001</c:v>
                </c:pt>
                <c:pt idx="5">
                  <c:v>3.7589999999999999</c:v>
                </c:pt>
                <c:pt idx="6" formatCode="0.00">
                  <c:v>4.25</c:v>
                </c:pt>
                <c:pt idx="7" formatCode="0.00">
                  <c:v>4.7850000000000001</c:v>
                </c:pt>
                <c:pt idx="8" formatCode="0.00">
                  <c:v>5.28</c:v>
                </c:pt>
                <c:pt idx="9" formatCode="0.00">
                  <c:v>5.819</c:v>
                </c:pt>
                <c:pt idx="10" formatCode="0.00">
                  <c:v>6.5469999999999997</c:v>
                </c:pt>
                <c:pt idx="11" formatCode="0.00">
                  <c:v>7.3760000000000003</c:v>
                </c:pt>
                <c:pt idx="12" formatCode="0.00">
                  <c:v>8.1140000000000008</c:v>
                </c:pt>
                <c:pt idx="13" formatCode="0.00">
                  <c:v>8.8420000000000005</c:v>
                </c:pt>
                <c:pt idx="14" formatCode="0.00">
                  <c:v>9.5</c:v>
                </c:pt>
                <c:pt idx="15" formatCode="0.00">
                  <c:v>10.067</c:v>
                </c:pt>
                <c:pt idx="16" formatCode="0.00">
                  <c:v>10.454000000000001</c:v>
                </c:pt>
                <c:pt idx="17" formatCode="0.00">
                  <c:v>10.85</c:v>
                </c:pt>
                <c:pt idx="18" formatCode="0.00">
                  <c:v>11.35</c:v>
                </c:pt>
                <c:pt idx="19" formatCode="0.00">
                  <c:v>11.6</c:v>
                </c:pt>
                <c:pt idx="20" formatCode="0.00">
                  <c:v>12.025</c:v>
                </c:pt>
                <c:pt idx="21" formatCode="0.00">
                  <c:v>12.29</c:v>
                </c:pt>
                <c:pt idx="22" formatCode="0.00">
                  <c:v>12.47</c:v>
                </c:pt>
                <c:pt idx="23" formatCode="0.00">
                  <c:v>12.47</c:v>
                </c:pt>
                <c:pt idx="24" formatCode="0.00">
                  <c:v>12.72</c:v>
                </c:pt>
                <c:pt idx="25" formatCode="0.00">
                  <c:v>12.806100000000001</c:v>
                </c:pt>
                <c:pt idx="26" formatCode="0.00">
                  <c:v>12.9709</c:v>
                </c:pt>
                <c:pt idx="27" formatCode="0.00">
                  <c:v>13.2798</c:v>
                </c:pt>
                <c:pt idx="28" formatCode="0.00">
                  <c:v>13.598699999999999</c:v>
                </c:pt>
                <c:pt idx="29" formatCode="0.00">
                  <c:v>13.821099999999999</c:v>
                </c:pt>
                <c:pt idx="30" formatCode="0.00">
                  <c:v>14.156499999999999</c:v>
                </c:pt>
                <c:pt idx="31" formatCode="0.00">
                  <c:v>14.6058</c:v>
                </c:pt>
                <c:pt idx="32" formatCode="0.00">
                  <c:v>14.91</c:v>
                </c:pt>
                <c:pt idx="33" formatCode="0.00">
                  <c:v>15.331899999999999</c:v>
                </c:pt>
                <c:pt idx="34" formatCode="0.00">
                  <c:v>15.395300000000001</c:v>
                </c:pt>
                <c:pt idx="35" formatCode="0.00">
                  <c:v>15.551500000000001</c:v>
                </c:pt>
                <c:pt idx="36" formatCode="0.00">
                  <c:v>15.9727</c:v>
                </c:pt>
                <c:pt idx="37" formatCode="0.00">
                  <c:v>16.373100000000001</c:v>
                </c:pt>
                <c:pt idx="38" formatCode="0.00">
                  <c:v>16.646599999999999</c:v>
                </c:pt>
                <c:pt idx="39" formatCode="0.00">
                  <c:v>17.178000000000001</c:v>
                </c:pt>
                <c:pt idx="40" formatCode="0.00">
                  <c:v>17.798400000000001</c:v>
                </c:pt>
                <c:pt idx="41" formatCode="0.00">
                  <c:v>18.213299999999997</c:v>
                </c:pt>
                <c:pt idx="42" formatCode="0.00">
                  <c:v>18.457999999999998</c:v>
                </c:pt>
                <c:pt idx="43" formatCode="0.00">
                  <c:v>18.568000000000001</c:v>
                </c:pt>
                <c:pt idx="44" formatCode="0.00">
                  <c:v>18.628299999999999</c:v>
                </c:pt>
                <c:pt idx="45" formatCode="0.00">
                  <c:v>18.861699999999999</c:v>
                </c:pt>
                <c:pt idx="46" formatCode="0.00">
                  <c:v>18.890799999999999</c:v>
                </c:pt>
                <c:pt idx="47" formatCode="0.00">
                  <c:v>19.064</c:v>
                </c:pt>
                <c:pt idx="48" formatCode="0.00">
                  <c:v>19.034600000000001</c:v>
                </c:pt>
                <c:pt idx="49" formatCode="0.00">
                  <c:v>19.0914</c:v>
                </c:pt>
                <c:pt idx="50" formatCode="0.00">
                  <c:v>19.187900000000003</c:v>
                </c:pt>
                <c:pt idx="51" formatCode="0.00">
                  <c:v>19.200400000000005</c:v>
                </c:pt>
                <c:pt idx="52" formatCode="0.00">
                  <c:v>19.354800000000012</c:v>
                </c:pt>
                <c:pt idx="53" formatCode="0.00">
                  <c:v>19.488600000000005</c:v>
                </c:pt>
                <c:pt idx="54" formatCode="0.00">
                  <c:v>20.122000000000018</c:v>
                </c:pt>
                <c:pt idx="55" formatCode="0.00">
                  <c:v>19.824175</c:v>
                </c:pt>
              </c:numCache>
              <c:extLst/>
            </c:numRef>
          </c:val>
          <c:smooth val="0"/>
          <c:extLst>
            <c:ext xmlns:c16="http://schemas.microsoft.com/office/drawing/2014/chart" uri="{C3380CC4-5D6E-409C-BE32-E72D297353CC}">
              <c16:uniqueId val="{00000001-21AC-4B44-AEB5-22128F7C8FD9}"/>
            </c:ext>
          </c:extLst>
        </c:ser>
        <c:dLbls>
          <c:showLegendKey val="0"/>
          <c:showVal val="0"/>
          <c:showCatName val="0"/>
          <c:showSerName val="0"/>
          <c:showPercent val="0"/>
          <c:showBubbleSize val="0"/>
        </c:dLbls>
        <c:marker val="1"/>
        <c:smooth val="0"/>
        <c:axId val="1922533488"/>
        <c:axId val="2012567552"/>
      </c:lineChart>
      <c:catAx>
        <c:axId val="1922533488"/>
        <c:scaling>
          <c:orientation val="minMax"/>
        </c:scaling>
        <c:delete val="0"/>
        <c:axPos val="b"/>
        <c:numFmt formatCode="General" sourceLinked="1"/>
        <c:majorTickMark val="out"/>
        <c:minorTickMark val="none"/>
        <c:tickLblPos val="nextTo"/>
        <c:spPr>
          <a:noFill/>
          <a:ln w="9525" cap="flat" cmpd="sng" algn="ctr">
            <a:solidFill>
              <a:srgbClr val="000000">
                <a:lumMod val="75000"/>
                <a:lumOff val="25000"/>
              </a:srgbClr>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fi-FI"/>
          </a:p>
        </c:txPr>
        <c:crossAx val="2012567552"/>
        <c:crosses val="autoZero"/>
        <c:auto val="1"/>
        <c:lblAlgn val="ctr"/>
        <c:lblOffset val="100"/>
        <c:tickLblSkip val="5"/>
        <c:tickMarkSkip val="5"/>
        <c:noMultiLvlLbl val="0"/>
      </c:catAx>
      <c:valAx>
        <c:axId val="2012567552"/>
        <c:scaling>
          <c:orientation val="minMax"/>
          <c:max val="25"/>
        </c:scaling>
        <c:delete val="0"/>
        <c:axPos val="l"/>
        <c:majorGridlines>
          <c:spPr>
            <a:ln w="6350" cap="flat" cmpd="sng" algn="ctr">
              <a:solidFill>
                <a:schemeClr val="bg1">
                  <a:lumMod val="85000"/>
                </a:schemeClr>
              </a:solidFill>
              <a:round/>
            </a:ln>
            <a:effectLst/>
          </c:spPr>
        </c:majorGridlines>
        <c:title>
          <c:tx>
            <c:rich>
              <a:bodyPr rot="0" spcFirstLastPara="1" vertOverflow="ellipsis" wrap="square" anchor="ctr" anchorCtr="1"/>
              <a:lstStyle/>
              <a:p>
                <a:pPr>
                  <a:defRPr sz="1400" b="1" i="0" u="none" strike="noStrike" kern="1200" baseline="0">
                    <a:solidFill>
                      <a:schemeClr val="tx1"/>
                    </a:solidFill>
                    <a:latin typeface="+mn-lt"/>
                    <a:ea typeface="+mn-ea"/>
                    <a:cs typeface="+mn-cs"/>
                  </a:defRPr>
                </a:pPr>
                <a:r>
                  <a:rPr lang="fi-FI" sz="1400" b="1">
                    <a:solidFill>
                      <a:schemeClr val="tx1"/>
                    </a:solidFill>
                    <a:latin typeface="Aptos" panose="020B0004020202020204" pitchFamily="34" charset="0"/>
                  </a:rPr>
                  <a:t>GW</a:t>
                </a:r>
              </a:p>
            </c:rich>
          </c:tx>
          <c:layout>
            <c:manualLayout>
              <c:xMode val="edge"/>
              <c:yMode val="edge"/>
              <c:x val="9.9795944541943241E-3"/>
              <c:y val="2.1228781825176589E-2"/>
            </c:manualLayout>
          </c:layout>
          <c:overlay val="0"/>
          <c:spPr>
            <a:noFill/>
            <a:ln>
              <a:noFill/>
            </a:ln>
            <a:effectLst/>
          </c:spPr>
          <c:txPr>
            <a:bodyPr rot="0" spcFirstLastPara="1" vertOverflow="ellipsis" wrap="square" anchor="ctr" anchorCtr="1"/>
            <a:lstStyle/>
            <a:p>
              <a:pPr>
                <a:defRPr sz="1400" b="1" i="0" u="none" strike="noStrike" kern="1200" baseline="0">
                  <a:solidFill>
                    <a:schemeClr val="tx1"/>
                  </a:solidFill>
                  <a:latin typeface="+mn-lt"/>
                  <a:ea typeface="+mn-ea"/>
                  <a:cs typeface="+mn-cs"/>
                </a:defRPr>
              </a:pPr>
              <a:endParaRPr lang="fi-FI"/>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fi-FI"/>
          </a:p>
        </c:txPr>
        <c:crossAx val="1922533488"/>
        <c:crosses val="autoZero"/>
        <c:crossBetween val="midCat"/>
      </c:valAx>
      <c:spPr>
        <a:noFill/>
        <a:ln>
          <a:noFill/>
        </a:ln>
        <a:effectLst/>
      </c:spPr>
    </c:plotArea>
    <c:legend>
      <c:legendPos val="b"/>
      <c:layout>
        <c:manualLayout>
          <c:xMode val="edge"/>
          <c:yMode val="edge"/>
          <c:x val="0.20203424113270244"/>
          <c:y val="0.93003566252983771"/>
          <c:w val="0.59259540430673852"/>
          <c:h val="6.7039291429476913E-2"/>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fi-FI"/>
        </a:p>
      </c:txPr>
    </c:legend>
    <c:plotVisOnly val="1"/>
    <c:dispBlanksAs val="gap"/>
    <c:showDLblsOverMax val="0"/>
  </c:chart>
  <c:spPr>
    <a:noFill/>
    <a:ln w="9525" cap="flat" cmpd="sng" algn="ctr">
      <a:noFill/>
      <a:round/>
    </a:ln>
    <a:effectLst/>
  </c:spPr>
  <c:txPr>
    <a:bodyPr/>
    <a:lstStyle/>
    <a:p>
      <a:pPr>
        <a:defRPr/>
      </a:pPr>
      <a:endParaRPr lang="fi-FI"/>
    </a:p>
  </c:txPr>
  <c:externalData r:id="rId4">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0459622959855426E-2"/>
          <c:y val="6.3205392642073893E-2"/>
          <c:w val="0.89600737423572485"/>
          <c:h val="0.76445401710914129"/>
        </c:manualLayout>
      </c:layout>
      <c:lineChart>
        <c:grouping val="standard"/>
        <c:varyColors val="0"/>
        <c:ser>
          <c:idx val="0"/>
          <c:order val="0"/>
          <c:tx>
            <c:strRef>
              <c:f>helen_2015_2024!$G$1</c:f>
              <c:strCache>
                <c:ptCount val="1"/>
                <c:pt idx="0">
                  <c:v>Kaukolämmön kysyntä</c:v>
                </c:pt>
              </c:strCache>
            </c:strRef>
          </c:tx>
          <c:spPr>
            <a:ln w="28575" cap="rnd">
              <a:solidFill>
                <a:schemeClr val="accent1"/>
              </a:solidFill>
              <a:round/>
            </a:ln>
            <a:effectLst/>
          </c:spPr>
          <c:marker>
            <c:symbol val="none"/>
          </c:marker>
          <c:cat>
            <c:numRef>
              <c:f>helen_2015_2024!$A$2:$A$8785</c:f>
              <c:numCache>
                <c:formatCode>m/d/yyyy\ h:mm</c:formatCode>
                <c:ptCount val="8784"/>
                <c:pt idx="0">
                  <c:v>45292</c:v>
                </c:pt>
                <c:pt idx="1">
                  <c:v>45292.041666666664</c:v>
                </c:pt>
                <c:pt idx="2">
                  <c:v>45292.083333333336</c:v>
                </c:pt>
                <c:pt idx="3">
                  <c:v>45292.125</c:v>
                </c:pt>
                <c:pt idx="4">
                  <c:v>45292.166666666664</c:v>
                </c:pt>
                <c:pt idx="5">
                  <c:v>45292.208333333336</c:v>
                </c:pt>
                <c:pt idx="6">
                  <c:v>45292.25</c:v>
                </c:pt>
                <c:pt idx="7">
                  <c:v>45292.291666666664</c:v>
                </c:pt>
                <c:pt idx="8">
                  <c:v>45292.333333333336</c:v>
                </c:pt>
                <c:pt idx="9">
                  <c:v>45292.375</c:v>
                </c:pt>
                <c:pt idx="10">
                  <c:v>45292.416666666664</c:v>
                </c:pt>
                <c:pt idx="11">
                  <c:v>45292.458333333336</c:v>
                </c:pt>
                <c:pt idx="12">
                  <c:v>45292.5</c:v>
                </c:pt>
                <c:pt idx="13">
                  <c:v>45292.541666666664</c:v>
                </c:pt>
                <c:pt idx="14">
                  <c:v>45292.583333333336</c:v>
                </c:pt>
                <c:pt idx="15">
                  <c:v>45292.625</c:v>
                </c:pt>
                <c:pt idx="16">
                  <c:v>45292.666666666664</c:v>
                </c:pt>
                <c:pt idx="17">
                  <c:v>45292.708333333336</c:v>
                </c:pt>
                <c:pt idx="18">
                  <c:v>45292.75</c:v>
                </c:pt>
                <c:pt idx="19">
                  <c:v>45292.791666666664</c:v>
                </c:pt>
                <c:pt idx="20">
                  <c:v>45292.833333333336</c:v>
                </c:pt>
                <c:pt idx="21">
                  <c:v>45292.875</c:v>
                </c:pt>
                <c:pt idx="22">
                  <c:v>45292.916666666664</c:v>
                </c:pt>
                <c:pt idx="23">
                  <c:v>45292.958333333336</c:v>
                </c:pt>
                <c:pt idx="24">
                  <c:v>45293</c:v>
                </c:pt>
                <c:pt idx="25">
                  <c:v>45293.041666666664</c:v>
                </c:pt>
                <c:pt idx="26">
                  <c:v>45293.083333333336</c:v>
                </c:pt>
                <c:pt idx="27">
                  <c:v>45293.125</c:v>
                </c:pt>
                <c:pt idx="28">
                  <c:v>45293.166666666664</c:v>
                </c:pt>
                <c:pt idx="29">
                  <c:v>45293.208333333336</c:v>
                </c:pt>
                <c:pt idx="30">
                  <c:v>45293.25</c:v>
                </c:pt>
                <c:pt idx="31">
                  <c:v>45293.291666666664</c:v>
                </c:pt>
                <c:pt idx="32">
                  <c:v>45293.333333333336</c:v>
                </c:pt>
                <c:pt idx="33">
                  <c:v>45293.375</c:v>
                </c:pt>
                <c:pt idx="34">
                  <c:v>45293.416666666664</c:v>
                </c:pt>
                <c:pt idx="35">
                  <c:v>45293.458333333336</c:v>
                </c:pt>
                <c:pt idx="36">
                  <c:v>45293.5</c:v>
                </c:pt>
                <c:pt idx="37">
                  <c:v>45293.541666666664</c:v>
                </c:pt>
                <c:pt idx="38">
                  <c:v>45293.583333333336</c:v>
                </c:pt>
                <c:pt idx="39">
                  <c:v>45293.625</c:v>
                </c:pt>
                <c:pt idx="40">
                  <c:v>45293.666666666664</c:v>
                </c:pt>
                <c:pt idx="41">
                  <c:v>45293.708333333336</c:v>
                </c:pt>
                <c:pt idx="42">
                  <c:v>45293.75</c:v>
                </c:pt>
                <c:pt idx="43">
                  <c:v>45293.791666666664</c:v>
                </c:pt>
                <c:pt idx="44">
                  <c:v>45293.833333333336</c:v>
                </c:pt>
                <c:pt idx="45">
                  <c:v>45293.875</c:v>
                </c:pt>
                <c:pt idx="46">
                  <c:v>45293.916666666664</c:v>
                </c:pt>
                <c:pt idx="47">
                  <c:v>45293.958333333336</c:v>
                </c:pt>
                <c:pt idx="48">
                  <c:v>45294</c:v>
                </c:pt>
                <c:pt idx="49">
                  <c:v>45294.041666666664</c:v>
                </c:pt>
                <c:pt idx="50">
                  <c:v>45294.083333333336</c:v>
                </c:pt>
                <c:pt idx="51">
                  <c:v>45294.125</c:v>
                </c:pt>
                <c:pt idx="52">
                  <c:v>45294.166666666664</c:v>
                </c:pt>
                <c:pt idx="53">
                  <c:v>45294.208333333336</c:v>
                </c:pt>
                <c:pt idx="54">
                  <c:v>45294.25</c:v>
                </c:pt>
                <c:pt idx="55">
                  <c:v>45294.291666666664</c:v>
                </c:pt>
                <c:pt idx="56">
                  <c:v>45294.333333333336</c:v>
                </c:pt>
                <c:pt idx="57">
                  <c:v>45294.375</c:v>
                </c:pt>
                <c:pt idx="58">
                  <c:v>45294.416666666664</c:v>
                </c:pt>
                <c:pt idx="59">
                  <c:v>45294.458333333336</c:v>
                </c:pt>
                <c:pt idx="60">
                  <c:v>45294.5</c:v>
                </c:pt>
                <c:pt idx="61">
                  <c:v>45294.541666666664</c:v>
                </c:pt>
                <c:pt idx="62">
                  <c:v>45294.583333333336</c:v>
                </c:pt>
                <c:pt idx="63">
                  <c:v>45294.625</c:v>
                </c:pt>
                <c:pt idx="64">
                  <c:v>45294.666666666664</c:v>
                </c:pt>
                <c:pt idx="65">
                  <c:v>45294.708333333336</c:v>
                </c:pt>
                <c:pt idx="66">
                  <c:v>45294.75</c:v>
                </c:pt>
                <c:pt idx="67">
                  <c:v>45294.791666666664</c:v>
                </c:pt>
                <c:pt idx="68">
                  <c:v>45294.833333333336</c:v>
                </c:pt>
                <c:pt idx="69">
                  <c:v>45294.875</c:v>
                </c:pt>
                <c:pt idx="70">
                  <c:v>45294.916666666664</c:v>
                </c:pt>
                <c:pt idx="71">
                  <c:v>45294.958333333336</c:v>
                </c:pt>
                <c:pt idx="72">
                  <c:v>45295</c:v>
                </c:pt>
                <c:pt idx="73">
                  <c:v>45295.041666666664</c:v>
                </c:pt>
                <c:pt idx="74">
                  <c:v>45295.083333333336</c:v>
                </c:pt>
                <c:pt idx="75">
                  <c:v>45295.125</c:v>
                </c:pt>
                <c:pt idx="76">
                  <c:v>45295.166666666664</c:v>
                </c:pt>
                <c:pt idx="77">
                  <c:v>45295.208333333336</c:v>
                </c:pt>
                <c:pt idx="78">
                  <c:v>45295.25</c:v>
                </c:pt>
                <c:pt idx="79">
                  <c:v>45295.291666666664</c:v>
                </c:pt>
                <c:pt idx="80">
                  <c:v>45295.333333333336</c:v>
                </c:pt>
                <c:pt idx="81">
                  <c:v>45295.375</c:v>
                </c:pt>
                <c:pt idx="82">
                  <c:v>45295.416666666664</c:v>
                </c:pt>
                <c:pt idx="83">
                  <c:v>45295.458333333336</c:v>
                </c:pt>
                <c:pt idx="84">
                  <c:v>45295.5</c:v>
                </c:pt>
                <c:pt idx="85">
                  <c:v>45295.541666666664</c:v>
                </c:pt>
                <c:pt idx="86">
                  <c:v>45295.583333333336</c:v>
                </c:pt>
                <c:pt idx="87">
                  <c:v>45295.625</c:v>
                </c:pt>
                <c:pt idx="88">
                  <c:v>45295.666666666664</c:v>
                </c:pt>
                <c:pt idx="89">
                  <c:v>45295.708333333336</c:v>
                </c:pt>
                <c:pt idx="90">
                  <c:v>45295.75</c:v>
                </c:pt>
                <c:pt idx="91">
                  <c:v>45295.791666666664</c:v>
                </c:pt>
                <c:pt idx="92">
                  <c:v>45295.833333333336</c:v>
                </c:pt>
                <c:pt idx="93">
                  <c:v>45295.875</c:v>
                </c:pt>
                <c:pt idx="94">
                  <c:v>45295.916666666664</c:v>
                </c:pt>
                <c:pt idx="95">
                  <c:v>45295.958333333336</c:v>
                </c:pt>
                <c:pt idx="96">
                  <c:v>45296</c:v>
                </c:pt>
                <c:pt idx="97">
                  <c:v>45296.041666666664</c:v>
                </c:pt>
                <c:pt idx="98">
                  <c:v>45296.083333333336</c:v>
                </c:pt>
                <c:pt idx="99">
                  <c:v>45296.125</c:v>
                </c:pt>
                <c:pt idx="100">
                  <c:v>45296.166666666664</c:v>
                </c:pt>
                <c:pt idx="101">
                  <c:v>45296.208333333336</c:v>
                </c:pt>
                <c:pt idx="102">
                  <c:v>45296.25</c:v>
                </c:pt>
                <c:pt idx="103">
                  <c:v>45296.291666666664</c:v>
                </c:pt>
                <c:pt idx="104">
                  <c:v>45296.333333333336</c:v>
                </c:pt>
                <c:pt idx="105">
                  <c:v>45296.375</c:v>
                </c:pt>
                <c:pt idx="106">
                  <c:v>45296.416666666664</c:v>
                </c:pt>
                <c:pt idx="107">
                  <c:v>45296.458333333336</c:v>
                </c:pt>
                <c:pt idx="108">
                  <c:v>45296.5</c:v>
                </c:pt>
                <c:pt idx="109">
                  <c:v>45296.541666666664</c:v>
                </c:pt>
                <c:pt idx="110">
                  <c:v>45296.583333333336</c:v>
                </c:pt>
                <c:pt idx="111">
                  <c:v>45296.625</c:v>
                </c:pt>
                <c:pt idx="112">
                  <c:v>45296.666666666664</c:v>
                </c:pt>
                <c:pt idx="113">
                  <c:v>45296.708333333336</c:v>
                </c:pt>
                <c:pt idx="114">
                  <c:v>45296.75</c:v>
                </c:pt>
                <c:pt idx="115">
                  <c:v>45296.791666666664</c:v>
                </c:pt>
                <c:pt idx="116">
                  <c:v>45296.833333333336</c:v>
                </c:pt>
                <c:pt idx="117">
                  <c:v>45296.875</c:v>
                </c:pt>
                <c:pt idx="118">
                  <c:v>45296.916666666664</c:v>
                </c:pt>
                <c:pt idx="119">
                  <c:v>45296.958333333336</c:v>
                </c:pt>
                <c:pt idx="120">
                  <c:v>45297</c:v>
                </c:pt>
                <c:pt idx="121">
                  <c:v>45297.041666666664</c:v>
                </c:pt>
                <c:pt idx="122">
                  <c:v>45297.083333333336</c:v>
                </c:pt>
                <c:pt idx="123">
                  <c:v>45297.125</c:v>
                </c:pt>
                <c:pt idx="124">
                  <c:v>45297.166666666664</c:v>
                </c:pt>
                <c:pt idx="125">
                  <c:v>45297.208333333336</c:v>
                </c:pt>
                <c:pt idx="126">
                  <c:v>45297.25</c:v>
                </c:pt>
                <c:pt idx="127">
                  <c:v>45297.291666666664</c:v>
                </c:pt>
                <c:pt idx="128">
                  <c:v>45297.333333333336</c:v>
                </c:pt>
                <c:pt idx="129">
                  <c:v>45297.375</c:v>
                </c:pt>
                <c:pt idx="130">
                  <c:v>45297.416666666664</c:v>
                </c:pt>
                <c:pt idx="131">
                  <c:v>45297.458333333336</c:v>
                </c:pt>
                <c:pt idx="132">
                  <c:v>45297.5</c:v>
                </c:pt>
                <c:pt idx="133">
                  <c:v>45297.541666666664</c:v>
                </c:pt>
                <c:pt idx="134">
                  <c:v>45297.583333333336</c:v>
                </c:pt>
                <c:pt idx="135">
                  <c:v>45297.625</c:v>
                </c:pt>
                <c:pt idx="136">
                  <c:v>45297.666666666664</c:v>
                </c:pt>
                <c:pt idx="137">
                  <c:v>45297.708333333336</c:v>
                </c:pt>
                <c:pt idx="138">
                  <c:v>45297.75</c:v>
                </c:pt>
                <c:pt idx="139">
                  <c:v>45297.791666666664</c:v>
                </c:pt>
                <c:pt idx="140">
                  <c:v>45297.833333333336</c:v>
                </c:pt>
                <c:pt idx="141">
                  <c:v>45297.875</c:v>
                </c:pt>
                <c:pt idx="142">
                  <c:v>45297.916666666664</c:v>
                </c:pt>
                <c:pt idx="143">
                  <c:v>45297.958333333336</c:v>
                </c:pt>
                <c:pt idx="144">
                  <c:v>45298</c:v>
                </c:pt>
                <c:pt idx="145">
                  <c:v>45298.041666666664</c:v>
                </c:pt>
                <c:pt idx="146">
                  <c:v>45298.083333333336</c:v>
                </c:pt>
                <c:pt idx="147">
                  <c:v>45298.125</c:v>
                </c:pt>
                <c:pt idx="148">
                  <c:v>45298.166666666664</c:v>
                </c:pt>
                <c:pt idx="149">
                  <c:v>45298.208333333336</c:v>
                </c:pt>
                <c:pt idx="150">
                  <c:v>45298.25</c:v>
                </c:pt>
                <c:pt idx="151">
                  <c:v>45298.291666666664</c:v>
                </c:pt>
                <c:pt idx="152">
                  <c:v>45298.333333333336</c:v>
                </c:pt>
                <c:pt idx="153">
                  <c:v>45298.375</c:v>
                </c:pt>
                <c:pt idx="154">
                  <c:v>45298.416666666664</c:v>
                </c:pt>
                <c:pt idx="155">
                  <c:v>45298.458333333336</c:v>
                </c:pt>
                <c:pt idx="156">
                  <c:v>45298.5</c:v>
                </c:pt>
                <c:pt idx="157">
                  <c:v>45298.541666666664</c:v>
                </c:pt>
                <c:pt idx="158">
                  <c:v>45298.583333333336</c:v>
                </c:pt>
                <c:pt idx="159">
                  <c:v>45298.625</c:v>
                </c:pt>
                <c:pt idx="160">
                  <c:v>45298.666666666664</c:v>
                </c:pt>
                <c:pt idx="161">
                  <c:v>45298.708333333336</c:v>
                </c:pt>
                <c:pt idx="162">
                  <c:v>45298.75</c:v>
                </c:pt>
                <c:pt idx="163">
                  <c:v>45298.791666666664</c:v>
                </c:pt>
                <c:pt idx="164">
                  <c:v>45298.833333333336</c:v>
                </c:pt>
                <c:pt idx="165">
                  <c:v>45298.875</c:v>
                </c:pt>
                <c:pt idx="166">
                  <c:v>45298.916666666664</c:v>
                </c:pt>
                <c:pt idx="167">
                  <c:v>45298.958333333336</c:v>
                </c:pt>
                <c:pt idx="168">
                  <c:v>45299</c:v>
                </c:pt>
                <c:pt idx="169">
                  <c:v>45299.041666666664</c:v>
                </c:pt>
                <c:pt idx="170">
                  <c:v>45299.083333333336</c:v>
                </c:pt>
                <c:pt idx="171">
                  <c:v>45299.125</c:v>
                </c:pt>
                <c:pt idx="172">
                  <c:v>45299.166666666664</c:v>
                </c:pt>
                <c:pt idx="173">
                  <c:v>45299.208333333336</c:v>
                </c:pt>
                <c:pt idx="174">
                  <c:v>45299.25</c:v>
                </c:pt>
                <c:pt idx="175">
                  <c:v>45299.291666666664</c:v>
                </c:pt>
                <c:pt idx="176">
                  <c:v>45299.333333333336</c:v>
                </c:pt>
                <c:pt idx="177">
                  <c:v>45299.375</c:v>
                </c:pt>
                <c:pt idx="178">
                  <c:v>45299.416666666664</c:v>
                </c:pt>
                <c:pt idx="179">
                  <c:v>45299.458333333336</c:v>
                </c:pt>
                <c:pt idx="180">
                  <c:v>45299.5</c:v>
                </c:pt>
                <c:pt idx="181">
                  <c:v>45299.541666666664</c:v>
                </c:pt>
                <c:pt idx="182">
                  <c:v>45299.583333333336</c:v>
                </c:pt>
                <c:pt idx="183">
                  <c:v>45299.625</c:v>
                </c:pt>
                <c:pt idx="184">
                  <c:v>45299.666666666664</c:v>
                </c:pt>
                <c:pt idx="185">
                  <c:v>45299.708333333336</c:v>
                </c:pt>
                <c:pt idx="186">
                  <c:v>45299.75</c:v>
                </c:pt>
                <c:pt idx="187">
                  <c:v>45299.791666666664</c:v>
                </c:pt>
                <c:pt idx="188">
                  <c:v>45299.833333333336</c:v>
                </c:pt>
                <c:pt idx="189">
                  <c:v>45299.875</c:v>
                </c:pt>
                <c:pt idx="190">
                  <c:v>45299.916666666664</c:v>
                </c:pt>
                <c:pt idx="191">
                  <c:v>45299.958333333336</c:v>
                </c:pt>
                <c:pt idx="192">
                  <c:v>45300</c:v>
                </c:pt>
                <c:pt idx="193">
                  <c:v>45300.041666666664</c:v>
                </c:pt>
                <c:pt idx="194">
                  <c:v>45300.083333333336</c:v>
                </c:pt>
                <c:pt idx="195">
                  <c:v>45300.125</c:v>
                </c:pt>
                <c:pt idx="196">
                  <c:v>45300.166666666664</c:v>
                </c:pt>
                <c:pt idx="197">
                  <c:v>45300.208333333336</c:v>
                </c:pt>
                <c:pt idx="198">
                  <c:v>45300.25</c:v>
                </c:pt>
                <c:pt idx="199">
                  <c:v>45300.291666666664</c:v>
                </c:pt>
                <c:pt idx="200">
                  <c:v>45300.333333333336</c:v>
                </c:pt>
                <c:pt idx="201">
                  <c:v>45300.375</c:v>
                </c:pt>
                <c:pt idx="202">
                  <c:v>45300.416666666664</c:v>
                </c:pt>
                <c:pt idx="203">
                  <c:v>45300.458333333336</c:v>
                </c:pt>
                <c:pt idx="204">
                  <c:v>45300.5</c:v>
                </c:pt>
                <c:pt idx="205">
                  <c:v>45300.541666666664</c:v>
                </c:pt>
                <c:pt idx="206">
                  <c:v>45300.583333333336</c:v>
                </c:pt>
                <c:pt idx="207">
                  <c:v>45300.625</c:v>
                </c:pt>
                <c:pt idx="208">
                  <c:v>45300.666666666664</c:v>
                </c:pt>
                <c:pt idx="209">
                  <c:v>45300.708333333336</c:v>
                </c:pt>
                <c:pt idx="210">
                  <c:v>45300.75</c:v>
                </c:pt>
                <c:pt idx="211">
                  <c:v>45300.791666666664</c:v>
                </c:pt>
                <c:pt idx="212">
                  <c:v>45300.833333333336</c:v>
                </c:pt>
                <c:pt idx="213">
                  <c:v>45300.875</c:v>
                </c:pt>
                <c:pt idx="214">
                  <c:v>45300.916666666664</c:v>
                </c:pt>
                <c:pt idx="215">
                  <c:v>45300.958333333336</c:v>
                </c:pt>
                <c:pt idx="216">
                  <c:v>45301</c:v>
                </c:pt>
                <c:pt idx="217">
                  <c:v>45301.041666666664</c:v>
                </c:pt>
                <c:pt idx="218">
                  <c:v>45301.083333333336</c:v>
                </c:pt>
                <c:pt idx="219">
                  <c:v>45301.125</c:v>
                </c:pt>
                <c:pt idx="220">
                  <c:v>45301.166666666664</c:v>
                </c:pt>
                <c:pt idx="221">
                  <c:v>45301.208333333336</c:v>
                </c:pt>
                <c:pt idx="222">
                  <c:v>45301.25</c:v>
                </c:pt>
                <c:pt idx="223">
                  <c:v>45301.291666666664</c:v>
                </c:pt>
                <c:pt idx="224">
                  <c:v>45301.333333333336</c:v>
                </c:pt>
                <c:pt idx="225">
                  <c:v>45301.375</c:v>
                </c:pt>
                <c:pt idx="226">
                  <c:v>45301.416666666664</c:v>
                </c:pt>
                <c:pt idx="227">
                  <c:v>45301.458333333336</c:v>
                </c:pt>
                <c:pt idx="228">
                  <c:v>45301.5</c:v>
                </c:pt>
                <c:pt idx="229">
                  <c:v>45301.541666666664</c:v>
                </c:pt>
                <c:pt idx="230">
                  <c:v>45301.583333333336</c:v>
                </c:pt>
                <c:pt idx="231">
                  <c:v>45301.625</c:v>
                </c:pt>
                <c:pt idx="232">
                  <c:v>45301.666666666664</c:v>
                </c:pt>
                <c:pt idx="233">
                  <c:v>45301.708333333336</c:v>
                </c:pt>
                <c:pt idx="234">
                  <c:v>45301.75</c:v>
                </c:pt>
                <c:pt idx="235">
                  <c:v>45301.791666666664</c:v>
                </c:pt>
                <c:pt idx="236">
                  <c:v>45301.833333333336</c:v>
                </c:pt>
                <c:pt idx="237">
                  <c:v>45301.875</c:v>
                </c:pt>
                <c:pt idx="238">
                  <c:v>45301.916666666664</c:v>
                </c:pt>
                <c:pt idx="239">
                  <c:v>45301.958333333336</c:v>
                </c:pt>
                <c:pt idx="240">
                  <c:v>45302</c:v>
                </c:pt>
                <c:pt idx="241">
                  <c:v>45302.041666666664</c:v>
                </c:pt>
                <c:pt idx="242">
                  <c:v>45302.083333333336</c:v>
                </c:pt>
                <c:pt idx="243">
                  <c:v>45302.125</c:v>
                </c:pt>
                <c:pt idx="244">
                  <c:v>45302.166666666664</c:v>
                </c:pt>
                <c:pt idx="245">
                  <c:v>45302.208333333336</c:v>
                </c:pt>
                <c:pt idx="246">
                  <c:v>45302.25</c:v>
                </c:pt>
                <c:pt idx="247">
                  <c:v>45302.291666666664</c:v>
                </c:pt>
                <c:pt idx="248">
                  <c:v>45302.333333333336</c:v>
                </c:pt>
                <c:pt idx="249">
                  <c:v>45302.375</c:v>
                </c:pt>
                <c:pt idx="250">
                  <c:v>45302.416666666664</c:v>
                </c:pt>
                <c:pt idx="251">
                  <c:v>45302.458333333336</c:v>
                </c:pt>
                <c:pt idx="252">
                  <c:v>45302.5</c:v>
                </c:pt>
                <c:pt idx="253">
                  <c:v>45302.541666666664</c:v>
                </c:pt>
                <c:pt idx="254">
                  <c:v>45302.583333333336</c:v>
                </c:pt>
                <c:pt idx="255">
                  <c:v>45302.625</c:v>
                </c:pt>
                <c:pt idx="256">
                  <c:v>45302.666666666664</c:v>
                </c:pt>
                <c:pt idx="257">
                  <c:v>45302.708333333336</c:v>
                </c:pt>
                <c:pt idx="258">
                  <c:v>45302.75</c:v>
                </c:pt>
                <c:pt idx="259">
                  <c:v>45302.791666666664</c:v>
                </c:pt>
                <c:pt idx="260">
                  <c:v>45302.833333333336</c:v>
                </c:pt>
                <c:pt idx="261">
                  <c:v>45302.875</c:v>
                </c:pt>
                <c:pt idx="262">
                  <c:v>45302.916666666664</c:v>
                </c:pt>
                <c:pt idx="263">
                  <c:v>45302.958333333336</c:v>
                </c:pt>
                <c:pt idx="264">
                  <c:v>45303</c:v>
                </c:pt>
                <c:pt idx="265">
                  <c:v>45303.041666666664</c:v>
                </c:pt>
                <c:pt idx="266">
                  <c:v>45303.083333333336</c:v>
                </c:pt>
                <c:pt idx="267">
                  <c:v>45303.125</c:v>
                </c:pt>
                <c:pt idx="268">
                  <c:v>45303.166666666664</c:v>
                </c:pt>
                <c:pt idx="269">
                  <c:v>45303.208333333336</c:v>
                </c:pt>
                <c:pt idx="270">
                  <c:v>45303.25</c:v>
                </c:pt>
                <c:pt idx="271">
                  <c:v>45303.291666666664</c:v>
                </c:pt>
                <c:pt idx="272">
                  <c:v>45303.333333333336</c:v>
                </c:pt>
                <c:pt idx="273">
                  <c:v>45303.375</c:v>
                </c:pt>
                <c:pt idx="274">
                  <c:v>45303.416666666664</c:v>
                </c:pt>
                <c:pt idx="275">
                  <c:v>45303.458333333336</c:v>
                </c:pt>
                <c:pt idx="276">
                  <c:v>45303.5</c:v>
                </c:pt>
                <c:pt idx="277">
                  <c:v>45303.541666666664</c:v>
                </c:pt>
                <c:pt idx="278">
                  <c:v>45303.583333333336</c:v>
                </c:pt>
                <c:pt idx="279">
                  <c:v>45303.625</c:v>
                </c:pt>
                <c:pt idx="280">
                  <c:v>45303.666666666664</c:v>
                </c:pt>
                <c:pt idx="281">
                  <c:v>45303.708333333336</c:v>
                </c:pt>
                <c:pt idx="282">
                  <c:v>45303.75</c:v>
                </c:pt>
                <c:pt idx="283">
                  <c:v>45303.791666666664</c:v>
                </c:pt>
                <c:pt idx="284">
                  <c:v>45303.833333333336</c:v>
                </c:pt>
                <c:pt idx="285">
                  <c:v>45303.875</c:v>
                </c:pt>
                <c:pt idx="286">
                  <c:v>45303.916666666664</c:v>
                </c:pt>
                <c:pt idx="287">
                  <c:v>45303.958333333336</c:v>
                </c:pt>
                <c:pt idx="288">
                  <c:v>45304</c:v>
                </c:pt>
                <c:pt idx="289">
                  <c:v>45304.041666666664</c:v>
                </c:pt>
                <c:pt idx="290">
                  <c:v>45304.083333333336</c:v>
                </c:pt>
                <c:pt idx="291">
                  <c:v>45304.125</c:v>
                </c:pt>
                <c:pt idx="292">
                  <c:v>45304.166666666664</c:v>
                </c:pt>
                <c:pt idx="293">
                  <c:v>45304.208333333336</c:v>
                </c:pt>
                <c:pt idx="294">
                  <c:v>45304.25</c:v>
                </c:pt>
                <c:pt idx="295">
                  <c:v>45304.291666666664</c:v>
                </c:pt>
                <c:pt idx="296">
                  <c:v>45304.333333333336</c:v>
                </c:pt>
                <c:pt idx="297">
                  <c:v>45304.375</c:v>
                </c:pt>
                <c:pt idx="298">
                  <c:v>45304.416666666664</c:v>
                </c:pt>
                <c:pt idx="299">
                  <c:v>45304.458333333336</c:v>
                </c:pt>
                <c:pt idx="300">
                  <c:v>45304.5</c:v>
                </c:pt>
                <c:pt idx="301">
                  <c:v>45304.541666666664</c:v>
                </c:pt>
                <c:pt idx="302">
                  <c:v>45304.583333333336</c:v>
                </c:pt>
                <c:pt idx="303">
                  <c:v>45304.625</c:v>
                </c:pt>
                <c:pt idx="304">
                  <c:v>45304.666666666664</c:v>
                </c:pt>
                <c:pt idx="305">
                  <c:v>45304.708333333336</c:v>
                </c:pt>
                <c:pt idx="306">
                  <c:v>45304.75</c:v>
                </c:pt>
                <c:pt idx="307">
                  <c:v>45304.791666666664</c:v>
                </c:pt>
                <c:pt idx="308">
                  <c:v>45304.833333333336</c:v>
                </c:pt>
                <c:pt idx="309">
                  <c:v>45304.875</c:v>
                </c:pt>
                <c:pt idx="310">
                  <c:v>45304.916666666664</c:v>
                </c:pt>
                <c:pt idx="311">
                  <c:v>45304.958333333336</c:v>
                </c:pt>
                <c:pt idx="312">
                  <c:v>45305</c:v>
                </c:pt>
                <c:pt idx="313">
                  <c:v>45305.041666666664</c:v>
                </c:pt>
                <c:pt idx="314">
                  <c:v>45305.083333333336</c:v>
                </c:pt>
                <c:pt idx="315">
                  <c:v>45305.125</c:v>
                </c:pt>
                <c:pt idx="316">
                  <c:v>45305.166666666664</c:v>
                </c:pt>
                <c:pt idx="317">
                  <c:v>45305.208333333336</c:v>
                </c:pt>
                <c:pt idx="318">
                  <c:v>45305.25</c:v>
                </c:pt>
                <c:pt idx="319">
                  <c:v>45305.291666666664</c:v>
                </c:pt>
                <c:pt idx="320">
                  <c:v>45305.333333333336</c:v>
                </c:pt>
                <c:pt idx="321">
                  <c:v>45305.375</c:v>
                </c:pt>
                <c:pt idx="322">
                  <c:v>45305.416666666664</c:v>
                </c:pt>
                <c:pt idx="323">
                  <c:v>45305.458333333336</c:v>
                </c:pt>
                <c:pt idx="324">
                  <c:v>45305.5</c:v>
                </c:pt>
                <c:pt idx="325">
                  <c:v>45305.541666666664</c:v>
                </c:pt>
                <c:pt idx="326">
                  <c:v>45305.583333333336</c:v>
                </c:pt>
                <c:pt idx="327">
                  <c:v>45305.625</c:v>
                </c:pt>
                <c:pt idx="328">
                  <c:v>45305.666666666664</c:v>
                </c:pt>
                <c:pt idx="329">
                  <c:v>45305.708333333336</c:v>
                </c:pt>
                <c:pt idx="330">
                  <c:v>45305.75</c:v>
                </c:pt>
                <c:pt idx="331">
                  <c:v>45305.791666666664</c:v>
                </c:pt>
                <c:pt idx="332">
                  <c:v>45305.833333333336</c:v>
                </c:pt>
                <c:pt idx="333">
                  <c:v>45305.875</c:v>
                </c:pt>
                <c:pt idx="334">
                  <c:v>45305.916666666664</c:v>
                </c:pt>
                <c:pt idx="335">
                  <c:v>45305.958333333336</c:v>
                </c:pt>
                <c:pt idx="336">
                  <c:v>45306</c:v>
                </c:pt>
                <c:pt idx="337">
                  <c:v>45306.041666666664</c:v>
                </c:pt>
                <c:pt idx="338">
                  <c:v>45306.083333333336</c:v>
                </c:pt>
                <c:pt idx="339">
                  <c:v>45306.125</c:v>
                </c:pt>
                <c:pt idx="340">
                  <c:v>45306.166666666664</c:v>
                </c:pt>
                <c:pt idx="341">
                  <c:v>45306.208333333336</c:v>
                </c:pt>
                <c:pt idx="342">
                  <c:v>45306.25</c:v>
                </c:pt>
                <c:pt idx="343">
                  <c:v>45306.291666666664</c:v>
                </c:pt>
                <c:pt idx="344">
                  <c:v>45306.333333333336</c:v>
                </c:pt>
                <c:pt idx="345">
                  <c:v>45306.375</c:v>
                </c:pt>
                <c:pt idx="346">
                  <c:v>45306.416666666664</c:v>
                </c:pt>
                <c:pt idx="347">
                  <c:v>45306.458333333336</c:v>
                </c:pt>
                <c:pt idx="348">
                  <c:v>45306.5</c:v>
                </c:pt>
                <c:pt idx="349">
                  <c:v>45306.541666666664</c:v>
                </c:pt>
                <c:pt idx="350">
                  <c:v>45306.583333333336</c:v>
                </c:pt>
                <c:pt idx="351">
                  <c:v>45306.625</c:v>
                </c:pt>
                <c:pt idx="352">
                  <c:v>45306.666666666664</c:v>
                </c:pt>
                <c:pt idx="353">
                  <c:v>45306.708333333336</c:v>
                </c:pt>
                <c:pt idx="354">
                  <c:v>45306.75</c:v>
                </c:pt>
                <c:pt idx="355">
                  <c:v>45306.791666666664</c:v>
                </c:pt>
                <c:pt idx="356">
                  <c:v>45306.833333333336</c:v>
                </c:pt>
                <c:pt idx="357">
                  <c:v>45306.875</c:v>
                </c:pt>
                <c:pt idx="358">
                  <c:v>45306.916666666664</c:v>
                </c:pt>
                <c:pt idx="359">
                  <c:v>45306.958333333336</c:v>
                </c:pt>
                <c:pt idx="360">
                  <c:v>45307</c:v>
                </c:pt>
                <c:pt idx="361">
                  <c:v>45307.041666666664</c:v>
                </c:pt>
                <c:pt idx="362">
                  <c:v>45307.083333333336</c:v>
                </c:pt>
                <c:pt idx="363">
                  <c:v>45307.125</c:v>
                </c:pt>
                <c:pt idx="364">
                  <c:v>45307.166666666664</c:v>
                </c:pt>
                <c:pt idx="365">
                  <c:v>45307.208333333336</c:v>
                </c:pt>
                <c:pt idx="366">
                  <c:v>45307.25</c:v>
                </c:pt>
                <c:pt idx="367">
                  <c:v>45307.291666666664</c:v>
                </c:pt>
                <c:pt idx="368">
                  <c:v>45307.333333333336</c:v>
                </c:pt>
                <c:pt idx="369">
                  <c:v>45307.375</c:v>
                </c:pt>
                <c:pt idx="370">
                  <c:v>45307.416666666664</c:v>
                </c:pt>
                <c:pt idx="371">
                  <c:v>45307.458333333336</c:v>
                </c:pt>
                <c:pt idx="372">
                  <c:v>45307.5</c:v>
                </c:pt>
                <c:pt idx="373">
                  <c:v>45307.541666666664</c:v>
                </c:pt>
                <c:pt idx="374">
                  <c:v>45307.583333333336</c:v>
                </c:pt>
                <c:pt idx="375">
                  <c:v>45307.625</c:v>
                </c:pt>
                <c:pt idx="376">
                  <c:v>45307.666666666664</c:v>
                </c:pt>
                <c:pt idx="377">
                  <c:v>45307.708333333336</c:v>
                </c:pt>
                <c:pt idx="378">
                  <c:v>45307.75</c:v>
                </c:pt>
                <c:pt idx="379">
                  <c:v>45307.791666666664</c:v>
                </c:pt>
                <c:pt idx="380">
                  <c:v>45307.833333333336</c:v>
                </c:pt>
                <c:pt idx="381">
                  <c:v>45307.875</c:v>
                </c:pt>
                <c:pt idx="382">
                  <c:v>45307.916666666664</c:v>
                </c:pt>
                <c:pt idx="383">
                  <c:v>45307.958333333336</c:v>
                </c:pt>
                <c:pt idx="384">
                  <c:v>45308</c:v>
                </c:pt>
                <c:pt idx="385">
                  <c:v>45308.041666666664</c:v>
                </c:pt>
                <c:pt idx="386">
                  <c:v>45308.083333333336</c:v>
                </c:pt>
                <c:pt idx="387">
                  <c:v>45308.125</c:v>
                </c:pt>
                <c:pt idx="388">
                  <c:v>45308.166666666664</c:v>
                </c:pt>
                <c:pt idx="389">
                  <c:v>45308.208333333336</c:v>
                </c:pt>
                <c:pt idx="390">
                  <c:v>45308.25</c:v>
                </c:pt>
                <c:pt idx="391">
                  <c:v>45308.291666666664</c:v>
                </c:pt>
                <c:pt idx="392">
                  <c:v>45308.333333333336</c:v>
                </c:pt>
                <c:pt idx="393">
                  <c:v>45308.375</c:v>
                </c:pt>
                <c:pt idx="394">
                  <c:v>45308.416666666664</c:v>
                </c:pt>
                <c:pt idx="395">
                  <c:v>45308.458333333336</c:v>
                </c:pt>
                <c:pt idx="396">
                  <c:v>45308.5</c:v>
                </c:pt>
                <c:pt idx="397">
                  <c:v>45308.541666666664</c:v>
                </c:pt>
                <c:pt idx="398">
                  <c:v>45308.583333333336</c:v>
                </c:pt>
                <c:pt idx="399">
                  <c:v>45308.625</c:v>
                </c:pt>
                <c:pt idx="400">
                  <c:v>45308.666666666664</c:v>
                </c:pt>
                <c:pt idx="401">
                  <c:v>45308.708333333336</c:v>
                </c:pt>
                <c:pt idx="402">
                  <c:v>45308.75</c:v>
                </c:pt>
                <c:pt idx="403">
                  <c:v>45308.791666666664</c:v>
                </c:pt>
                <c:pt idx="404">
                  <c:v>45308.833333333336</c:v>
                </c:pt>
                <c:pt idx="405">
                  <c:v>45308.875</c:v>
                </c:pt>
                <c:pt idx="406">
                  <c:v>45308.916666666664</c:v>
                </c:pt>
                <c:pt idx="407">
                  <c:v>45308.958333333336</c:v>
                </c:pt>
                <c:pt idx="408">
                  <c:v>45309</c:v>
                </c:pt>
                <c:pt idx="409">
                  <c:v>45309.041666666664</c:v>
                </c:pt>
                <c:pt idx="410">
                  <c:v>45309.083333333336</c:v>
                </c:pt>
                <c:pt idx="411">
                  <c:v>45309.125</c:v>
                </c:pt>
                <c:pt idx="412">
                  <c:v>45309.166666666664</c:v>
                </c:pt>
                <c:pt idx="413">
                  <c:v>45309.208333333336</c:v>
                </c:pt>
                <c:pt idx="414">
                  <c:v>45309.25</c:v>
                </c:pt>
                <c:pt idx="415">
                  <c:v>45309.291666666664</c:v>
                </c:pt>
                <c:pt idx="416">
                  <c:v>45309.333333333336</c:v>
                </c:pt>
                <c:pt idx="417">
                  <c:v>45309.375</c:v>
                </c:pt>
                <c:pt idx="418">
                  <c:v>45309.416666666664</c:v>
                </c:pt>
                <c:pt idx="419">
                  <c:v>45309.458333333336</c:v>
                </c:pt>
                <c:pt idx="420">
                  <c:v>45309.5</c:v>
                </c:pt>
                <c:pt idx="421">
                  <c:v>45309.541666666664</c:v>
                </c:pt>
                <c:pt idx="422">
                  <c:v>45309.583333333336</c:v>
                </c:pt>
                <c:pt idx="423">
                  <c:v>45309.625</c:v>
                </c:pt>
                <c:pt idx="424">
                  <c:v>45309.666666666664</c:v>
                </c:pt>
                <c:pt idx="425">
                  <c:v>45309.708333333336</c:v>
                </c:pt>
                <c:pt idx="426">
                  <c:v>45309.75</c:v>
                </c:pt>
                <c:pt idx="427">
                  <c:v>45309.791666666664</c:v>
                </c:pt>
                <c:pt idx="428">
                  <c:v>45309.833333333336</c:v>
                </c:pt>
                <c:pt idx="429">
                  <c:v>45309.875</c:v>
                </c:pt>
                <c:pt idx="430">
                  <c:v>45309.916666666664</c:v>
                </c:pt>
                <c:pt idx="431">
                  <c:v>45309.958333333336</c:v>
                </c:pt>
                <c:pt idx="432">
                  <c:v>45310</c:v>
                </c:pt>
                <c:pt idx="433">
                  <c:v>45310.041666666664</c:v>
                </c:pt>
                <c:pt idx="434">
                  <c:v>45310.083333333336</c:v>
                </c:pt>
                <c:pt idx="435">
                  <c:v>45310.125</c:v>
                </c:pt>
                <c:pt idx="436">
                  <c:v>45310.166666666664</c:v>
                </c:pt>
                <c:pt idx="437">
                  <c:v>45310.208333333336</c:v>
                </c:pt>
                <c:pt idx="438">
                  <c:v>45310.25</c:v>
                </c:pt>
                <c:pt idx="439">
                  <c:v>45310.291666666664</c:v>
                </c:pt>
                <c:pt idx="440">
                  <c:v>45310.333333333336</c:v>
                </c:pt>
                <c:pt idx="441">
                  <c:v>45310.375</c:v>
                </c:pt>
                <c:pt idx="442">
                  <c:v>45310.416666666664</c:v>
                </c:pt>
                <c:pt idx="443">
                  <c:v>45310.458333333336</c:v>
                </c:pt>
                <c:pt idx="444">
                  <c:v>45310.5</c:v>
                </c:pt>
                <c:pt idx="445">
                  <c:v>45310.541666666664</c:v>
                </c:pt>
                <c:pt idx="446">
                  <c:v>45310.583333333336</c:v>
                </c:pt>
                <c:pt idx="447">
                  <c:v>45310.625</c:v>
                </c:pt>
                <c:pt idx="448">
                  <c:v>45310.666666666664</c:v>
                </c:pt>
                <c:pt idx="449">
                  <c:v>45310.708333333336</c:v>
                </c:pt>
                <c:pt idx="450">
                  <c:v>45310.75</c:v>
                </c:pt>
                <c:pt idx="451">
                  <c:v>45310.791666666664</c:v>
                </c:pt>
                <c:pt idx="452">
                  <c:v>45310.833333333336</c:v>
                </c:pt>
                <c:pt idx="453">
                  <c:v>45310.875</c:v>
                </c:pt>
                <c:pt idx="454">
                  <c:v>45310.916666666664</c:v>
                </c:pt>
                <c:pt idx="455">
                  <c:v>45310.958333333336</c:v>
                </c:pt>
                <c:pt idx="456">
                  <c:v>45311</c:v>
                </c:pt>
                <c:pt idx="457">
                  <c:v>45311.041666666664</c:v>
                </c:pt>
                <c:pt idx="458">
                  <c:v>45311.083333333336</c:v>
                </c:pt>
                <c:pt idx="459">
                  <c:v>45311.125</c:v>
                </c:pt>
                <c:pt idx="460">
                  <c:v>45311.166666666664</c:v>
                </c:pt>
                <c:pt idx="461">
                  <c:v>45311.208333333336</c:v>
                </c:pt>
                <c:pt idx="462">
                  <c:v>45311.25</c:v>
                </c:pt>
                <c:pt idx="463">
                  <c:v>45311.291666666664</c:v>
                </c:pt>
                <c:pt idx="464">
                  <c:v>45311.333333333336</c:v>
                </c:pt>
                <c:pt idx="465">
                  <c:v>45311.375</c:v>
                </c:pt>
                <c:pt idx="466">
                  <c:v>45311.416666666664</c:v>
                </c:pt>
                <c:pt idx="467">
                  <c:v>45311.458333333336</c:v>
                </c:pt>
                <c:pt idx="468">
                  <c:v>45311.5</c:v>
                </c:pt>
                <c:pt idx="469">
                  <c:v>45311.541666666664</c:v>
                </c:pt>
                <c:pt idx="470">
                  <c:v>45311.583333333336</c:v>
                </c:pt>
                <c:pt idx="471">
                  <c:v>45311.625</c:v>
                </c:pt>
                <c:pt idx="472">
                  <c:v>45311.666666666664</c:v>
                </c:pt>
                <c:pt idx="473">
                  <c:v>45311.708333333336</c:v>
                </c:pt>
                <c:pt idx="474">
                  <c:v>45311.75</c:v>
                </c:pt>
                <c:pt idx="475">
                  <c:v>45311.791666666664</c:v>
                </c:pt>
                <c:pt idx="476">
                  <c:v>45311.833333333336</c:v>
                </c:pt>
                <c:pt idx="477">
                  <c:v>45311.875</c:v>
                </c:pt>
                <c:pt idx="478">
                  <c:v>45311.916666666664</c:v>
                </c:pt>
                <c:pt idx="479">
                  <c:v>45311.958333333336</c:v>
                </c:pt>
                <c:pt idx="480">
                  <c:v>45312</c:v>
                </c:pt>
                <c:pt idx="481">
                  <c:v>45312.041666666664</c:v>
                </c:pt>
                <c:pt idx="482">
                  <c:v>45312.083333333336</c:v>
                </c:pt>
                <c:pt idx="483">
                  <c:v>45312.125</c:v>
                </c:pt>
                <c:pt idx="484">
                  <c:v>45312.166666666664</c:v>
                </c:pt>
                <c:pt idx="485">
                  <c:v>45312.208333333336</c:v>
                </c:pt>
                <c:pt idx="486">
                  <c:v>45312.25</c:v>
                </c:pt>
                <c:pt idx="487">
                  <c:v>45312.291666666664</c:v>
                </c:pt>
                <c:pt idx="488">
                  <c:v>45312.333333333336</c:v>
                </c:pt>
                <c:pt idx="489">
                  <c:v>45312.375</c:v>
                </c:pt>
                <c:pt idx="490">
                  <c:v>45312.416666666664</c:v>
                </c:pt>
                <c:pt idx="491">
                  <c:v>45312.458333333336</c:v>
                </c:pt>
                <c:pt idx="492">
                  <c:v>45312.5</c:v>
                </c:pt>
                <c:pt idx="493">
                  <c:v>45312.541666666664</c:v>
                </c:pt>
                <c:pt idx="494">
                  <c:v>45312.583333333336</c:v>
                </c:pt>
                <c:pt idx="495">
                  <c:v>45312.625</c:v>
                </c:pt>
                <c:pt idx="496">
                  <c:v>45312.666666666664</c:v>
                </c:pt>
                <c:pt idx="497">
                  <c:v>45312.708333333336</c:v>
                </c:pt>
                <c:pt idx="498">
                  <c:v>45312.75</c:v>
                </c:pt>
                <c:pt idx="499">
                  <c:v>45312.791666666664</c:v>
                </c:pt>
                <c:pt idx="500">
                  <c:v>45312.833333333336</c:v>
                </c:pt>
                <c:pt idx="501">
                  <c:v>45312.875</c:v>
                </c:pt>
                <c:pt idx="502">
                  <c:v>45312.916666666664</c:v>
                </c:pt>
                <c:pt idx="503">
                  <c:v>45312.958333333336</c:v>
                </c:pt>
                <c:pt idx="504">
                  <c:v>45313</c:v>
                </c:pt>
                <c:pt idx="505">
                  <c:v>45313.041666666664</c:v>
                </c:pt>
                <c:pt idx="506">
                  <c:v>45313.083333333336</c:v>
                </c:pt>
                <c:pt idx="507">
                  <c:v>45313.125</c:v>
                </c:pt>
                <c:pt idx="508">
                  <c:v>45313.166666666664</c:v>
                </c:pt>
                <c:pt idx="509">
                  <c:v>45313.208333333336</c:v>
                </c:pt>
                <c:pt idx="510">
                  <c:v>45313.25</c:v>
                </c:pt>
                <c:pt idx="511">
                  <c:v>45313.291666666664</c:v>
                </c:pt>
                <c:pt idx="512">
                  <c:v>45313.333333333336</c:v>
                </c:pt>
                <c:pt idx="513">
                  <c:v>45313.375</c:v>
                </c:pt>
                <c:pt idx="514">
                  <c:v>45313.416666666664</c:v>
                </c:pt>
                <c:pt idx="515">
                  <c:v>45313.458333333336</c:v>
                </c:pt>
                <c:pt idx="516">
                  <c:v>45313.5</c:v>
                </c:pt>
                <c:pt idx="517">
                  <c:v>45313.541666666664</c:v>
                </c:pt>
                <c:pt idx="518">
                  <c:v>45313.583333333336</c:v>
                </c:pt>
                <c:pt idx="519">
                  <c:v>45313.625</c:v>
                </c:pt>
                <c:pt idx="520">
                  <c:v>45313.666666666664</c:v>
                </c:pt>
                <c:pt idx="521">
                  <c:v>45313.708333333336</c:v>
                </c:pt>
                <c:pt idx="522">
                  <c:v>45313.75</c:v>
                </c:pt>
                <c:pt idx="523">
                  <c:v>45313.791666666664</c:v>
                </c:pt>
                <c:pt idx="524">
                  <c:v>45313.833333333336</c:v>
                </c:pt>
                <c:pt idx="525">
                  <c:v>45313.875</c:v>
                </c:pt>
                <c:pt idx="526">
                  <c:v>45313.916666666664</c:v>
                </c:pt>
                <c:pt idx="527">
                  <c:v>45313.958333333336</c:v>
                </c:pt>
                <c:pt idx="528">
                  <c:v>45314</c:v>
                </c:pt>
                <c:pt idx="529">
                  <c:v>45314.041666666664</c:v>
                </c:pt>
                <c:pt idx="530">
                  <c:v>45314.083333333336</c:v>
                </c:pt>
                <c:pt idx="531">
                  <c:v>45314.125</c:v>
                </c:pt>
                <c:pt idx="532">
                  <c:v>45314.166666666664</c:v>
                </c:pt>
                <c:pt idx="533">
                  <c:v>45314.208333333336</c:v>
                </c:pt>
                <c:pt idx="534">
                  <c:v>45314.25</c:v>
                </c:pt>
                <c:pt idx="535">
                  <c:v>45314.291666666664</c:v>
                </c:pt>
                <c:pt idx="536">
                  <c:v>45314.333333333336</c:v>
                </c:pt>
                <c:pt idx="537">
                  <c:v>45314.375</c:v>
                </c:pt>
                <c:pt idx="538">
                  <c:v>45314.416666666664</c:v>
                </c:pt>
                <c:pt idx="539">
                  <c:v>45314.458333333336</c:v>
                </c:pt>
                <c:pt idx="540">
                  <c:v>45314.5</c:v>
                </c:pt>
                <c:pt idx="541">
                  <c:v>45314.541666666664</c:v>
                </c:pt>
                <c:pt idx="542">
                  <c:v>45314.583333333336</c:v>
                </c:pt>
                <c:pt idx="543">
                  <c:v>45314.625</c:v>
                </c:pt>
                <c:pt idx="544">
                  <c:v>45314.666666666664</c:v>
                </c:pt>
                <c:pt idx="545">
                  <c:v>45314.708333333336</c:v>
                </c:pt>
                <c:pt idx="546">
                  <c:v>45314.75</c:v>
                </c:pt>
                <c:pt idx="547">
                  <c:v>45314.791666666664</c:v>
                </c:pt>
                <c:pt idx="548">
                  <c:v>45314.833333333336</c:v>
                </c:pt>
                <c:pt idx="549">
                  <c:v>45314.875</c:v>
                </c:pt>
                <c:pt idx="550">
                  <c:v>45314.916666666664</c:v>
                </c:pt>
                <c:pt idx="551">
                  <c:v>45314.958333333336</c:v>
                </c:pt>
                <c:pt idx="552">
                  <c:v>45315</c:v>
                </c:pt>
                <c:pt idx="553">
                  <c:v>45315.041666666664</c:v>
                </c:pt>
                <c:pt idx="554">
                  <c:v>45315.083333333336</c:v>
                </c:pt>
                <c:pt idx="555">
                  <c:v>45315.125</c:v>
                </c:pt>
                <c:pt idx="556">
                  <c:v>45315.166666666664</c:v>
                </c:pt>
                <c:pt idx="557">
                  <c:v>45315.208333333336</c:v>
                </c:pt>
                <c:pt idx="558">
                  <c:v>45315.25</c:v>
                </c:pt>
                <c:pt idx="559">
                  <c:v>45315.291666666664</c:v>
                </c:pt>
                <c:pt idx="560">
                  <c:v>45315.333333333336</c:v>
                </c:pt>
                <c:pt idx="561">
                  <c:v>45315.375</c:v>
                </c:pt>
                <c:pt idx="562">
                  <c:v>45315.416666666664</c:v>
                </c:pt>
                <c:pt idx="563">
                  <c:v>45315.458333333336</c:v>
                </c:pt>
                <c:pt idx="564">
                  <c:v>45315.5</c:v>
                </c:pt>
                <c:pt idx="565">
                  <c:v>45315.541666666664</c:v>
                </c:pt>
                <c:pt idx="566">
                  <c:v>45315.583333333336</c:v>
                </c:pt>
                <c:pt idx="567">
                  <c:v>45315.625</c:v>
                </c:pt>
                <c:pt idx="568">
                  <c:v>45315.666666666664</c:v>
                </c:pt>
                <c:pt idx="569">
                  <c:v>45315.708333333336</c:v>
                </c:pt>
                <c:pt idx="570">
                  <c:v>45315.75</c:v>
                </c:pt>
                <c:pt idx="571">
                  <c:v>45315.791666666664</c:v>
                </c:pt>
                <c:pt idx="572">
                  <c:v>45315.833333333336</c:v>
                </c:pt>
                <c:pt idx="573">
                  <c:v>45315.875</c:v>
                </c:pt>
                <c:pt idx="574">
                  <c:v>45315.916666666664</c:v>
                </c:pt>
                <c:pt idx="575">
                  <c:v>45315.958333333336</c:v>
                </c:pt>
                <c:pt idx="576">
                  <c:v>45316</c:v>
                </c:pt>
                <c:pt idx="577">
                  <c:v>45316.041666666664</c:v>
                </c:pt>
                <c:pt idx="578">
                  <c:v>45316.083333333336</c:v>
                </c:pt>
                <c:pt idx="579">
                  <c:v>45316.125</c:v>
                </c:pt>
                <c:pt idx="580">
                  <c:v>45316.166666666664</c:v>
                </c:pt>
                <c:pt idx="581">
                  <c:v>45316.208333333336</c:v>
                </c:pt>
                <c:pt idx="582">
                  <c:v>45316.25</c:v>
                </c:pt>
                <c:pt idx="583">
                  <c:v>45316.291666666664</c:v>
                </c:pt>
                <c:pt idx="584">
                  <c:v>45316.333333333336</c:v>
                </c:pt>
                <c:pt idx="585">
                  <c:v>45316.375</c:v>
                </c:pt>
                <c:pt idx="586">
                  <c:v>45316.416666666664</c:v>
                </c:pt>
                <c:pt idx="587">
                  <c:v>45316.458333333336</c:v>
                </c:pt>
                <c:pt idx="588">
                  <c:v>45316.5</c:v>
                </c:pt>
                <c:pt idx="589">
                  <c:v>45316.541666666664</c:v>
                </c:pt>
                <c:pt idx="590">
                  <c:v>45316.583333333336</c:v>
                </c:pt>
                <c:pt idx="591">
                  <c:v>45316.625</c:v>
                </c:pt>
                <c:pt idx="592">
                  <c:v>45316.666666666664</c:v>
                </c:pt>
                <c:pt idx="593">
                  <c:v>45316.708333333336</c:v>
                </c:pt>
                <c:pt idx="594">
                  <c:v>45316.75</c:v>
                </c:pt>
                <c:pt idx="595">
                  <c:v>45316.791666666664</c:v>
                </c:pt>
                <c:pt idx="596">
                  <c:v>45316.833333333336</c:v>
                </c:pt>
                <c:pt idx="597">
                  <c:v>45316.875</c:v>
                </c:pt>
                <c:pt idx="598">
                  <c:v>45316.916666666664</c:v>
                </c:pt>
                <c:pt idx="599">
                  <c:v>45316.958333333336</c:v>
                </c:pt>
                <c:pt idx="600">
                  <c:v>45317</c:v>
                </c:pt>
                <c:pt idx="601">
                  <c:v>45317.041666666664</c:v>
                </c:pt>
                <c:pt idx="602">
                  <c:v>45317.083333333336</c:v>
                </c:pt>
                <c:pt idx="603">
                  <c:v>45317.125</c:v>
                </c:pt>
                <c:pt idx="604">
                  <c:v>45317.166666666664</c:v>
                </c:pt>
                <c:pt idx="605">
                  <c:v>45317.208333333336</c:v>
                </c:pt>
                <c:pt idx="606">
                  <c:v>45317.25</c:v>
                </c:pt>
                <c:pt idx="607">
                  <c:v>45317.291666666664</c:v>
                </c:pt>
                <c:pt idx="608">
                  <c:v>45317.333333333336</c:v>
                </c:pt>
                <c:pt idx="609">
                  <c:v>45317.375</c:v>
                </c:pt>
                <c:pt idx="610">
                  <c:v>45317.416666666664</c:v>
                </c:pt>
                <c:pt idx="611">
                  <c:v>45317.458333333336</c:v>
                </c:pt>
                <c:pt idx="612">
                  <c:v>45317.5</c:v>
                </c:pt>
                <c:pt idx="613">
                  <c:v>45317.541666666664</c:v>
                </c:pt>
                <c:pt idx="614">
                  <c:v>45317.583333333336</c:v>
                </c:pt>
                <c:pt idx="615">
                  <c:v>45317.625</c:v>
                </c:pt>
                <c:pt idx="616">
                  <c:v>45317.666666666664</c:v>
                </c:pt>
                <c:pt idx="617">
                  <c:v>45317.708333333336</c:v>
                </c:pt>
                <c:pt idx="618">
                  <c:v>45317.75</c:v>
                </c:pt>
                <c:pt idx="619">
                  <c:v>45317.791666666664</c:v>
                </c:pt>
                <c:pt idx="620">
                  <c:v>45317.833333333336</c:v>
                </c:pt>
                <c:pt idx="621">
                  <c:v>45317.875</c:v>
                </c:pt>
                <c:pt idx="622">
                  <c:v>45317.916666666664</c:v>
                </c:pt>
                <c:pt idx="623">
                  <c:v>45317.958333333336</c:v>
                </c:pt>
                <c:pt idx="624">
                  <c:v>45318</c:v>
                </c:pt>
                <c:pt idx="625">
                  <c:v>45318.041666666664</c:v>
                </c:pt>
                <c:pt idx="626">
                  <c:v>45318.083333333336</c:v>
                </c:pt>
                <c:pt idx="627">
                  <c:v>45318.125</c:v>
                </c:pt>
                <c:pt idx="628">
                  <c:v>45318.166666666664</c:v>
                </c:pt>
                <c:pt idx="629">
                  <c:v>45318.208333333336</c:v>
                </c:pt>
                <c:pt idx="630">
                  <c:v>45318.25</c:v>
                </c:pt>
                <c:pt idx="631">
                  <c:v>45318.291666666664</c:v>
                </c:pt>
                <c:pt idx="632">
                  <c:v>45318.333333333336</c:v>
                </c:pt>
                <c:pt idx="633">
                  <c:v>45318.375</c:v>
                </c:pt>
                <c:pt idx="634">
                  <c:v>45318.416666666664</c:v>
                </c:pt>
                <c:pt idx="635">
                  <c:v>45318.458333333336</c:v>
                </c:pt>
                <c:pt idx="636">
                  <c:v>45318.5</c:v>
                </c:pt>
                <c:pt idx="637">
                  <c:v>45318.541666666664</c:v>
                </c:pt>
                <c:pt idx="638">
                  <c:v>45318.583333333336</c:v>
                </c:pt>
                <c:pt idx="639">
                  <c:v>45318.625</c:v>
                </c:pt>
                <c:pt idx="640">
                  <c:v>45318.666666666664</c:v>
                </c:pt>
                <c:pt idx="641">
                  <c:v>45318.708333333336</c:v>
                </c:pt>
                <c:pt idx="642">
                  <c:v>45318.75</c:v>
                </c:pt>
                <c:pt idx="643">
                  <c:v>45318.791666666664</c:v>
                </c:pt>
                <c:pt idx="644">
                  <c:v>45318.833333333336</c:v>
                </c:pt>
                <c:pt idx="645">
                  <c:v>45318.875</c:v>
                </c:pt>
                <c:pt idx="646">
                  <c:v>45318.916666666664</c:v>
                </c:pt>
                <c:pt idx="647">
                  <c:v>45318.958333333336</c:v>
                </c:pt>
                <c:pt idx="648">
                  <c:v>45319</c:v>
                </c:pt>
                <c:pt idx="649">
                  <c:v>45319.041666666664</c:v>
                </c:pt>
                <c:pt idx="650">
                  <c:v>45319.083333333336</c:v>
                </c:pt>
                <c:pt idx="651">
                  <c:v>45319.125</c:v>
                </c:pt>
                <c:pt idx="652">
                  <c:v>45319.166666666664</c:v>
                </c:pt>
                <c:pt idx="653">
                  <c:v>45319.208333333336</c:v>
                </c:pt>
                <c:pt idx="654">
                  <c:v>45319.25</c:v>
                </c:pt>
                <c:pt idx="655">
                  <c:v>45319.291666666664</c:v>
                </c:pt>
                <c:pt idx="656">
                  <c:v>45319.333333333336</c:v>
                </c:pt>
                <c:pt idx="657">
                  <c:v>45319.375</c:v>
                </c:pt>
                <c:pt idx="658">
                  <c:v>45319.416666666664</c:v>
                </c:pt>
                <c:pt idx="659">
                  <c:v>45319.458333333336</c:v>
                </c:pt>
                <c:pt idx="660">
                  <c:v>45319.5</c:v>
                </c:pt>
                <c:pt idx="661">
                  <c:v>45319.541666666664</c:v>
                </c:pt>
                <c:pt idx="662">
                  <c:v>45319.583333333336</c:v>
                </c:pt>
                <c:pt idx="663">
                  <c:v>45319.625</c:v>
                </c:pt>
                <c:pt idx="664">
                  <c:v>45319.666666666664</c:v>
                </c:pt>
                <c:pt idx="665">
                  <c:v>45319.708333333336</c:v>
                </c:pt>
                <c:pt idx="666">
                  <c:v>45319.75</c:v>
                </c:pt>
                <c:pt idx="667">
                  <c:v>45319.791666666664</c:v>
                </c:pt>
                <c:pt idx="668">
                  <c:v>45319.833333333336</c:v>
                </c:pt>
                <c:pt idx="669">
                  <c:v>45319.875</c:v>
                </c:pt>
                <c:pt idx="670">
                  <c:v>45319.916666666664</c:v>
                </c:pt>
                <c:pt idx="671">
                  <c:v>45319.958333333336</c:v>
                </c:pt>
                <c:pt idx="672">
                  <c:v>45320</c:v>
                </c:pt>
                <c:pt idx="673">
                  <c:v>45320.041666666664</c:v>
                </c:pt>
                <c:pt idx="674">
                  <c:v>45320.083333333336</c:v>
                </c:pt>
                <c:pt idx="675">
                  <c:v>45320.125</c:v>
                </c:pt>
                <c:pt idx="676">
                  <c:v>45320.166666666664</c:v>
                </c:pt>
                <c:pt idx="677">
                  <c:v>45320.208333333336</c:v>
                </c:pt>
                <c:pt idx="678">
                  <c:v>45320.25</c:v>
                </c:pt>
                <c:pt idx="679">
                  <c:v>45320.291666666664</c:v>
                </c:pt>
                <c:pt idx="680">
                  <c:v>45320.333333333336</c:v>
                </c:pt>
                <c:pt idx="681">
                  <c:v>45320.375</c:v>
                </c:pt>
                <c:pt idx="682">
                  <c:v>45320.416666666664</c:v>
                </c:pt>
                <c:pt idx="683">
                  <c:v>45320.458333333336</c:v>
                </c:pt>
                <c:pt idx="684">
                  <c:v>45320.5</c:v>
                </c:pt>
                <c:pt idx="685">
                  <c:v>45320.541666666664</c:v>
                </c:pt>
                <c:pt idx="686">
                  <c:v>45320.583333333336</c:v>
                </c:pt>
                <c:pt idx="687">
                  <c:v>45320.625</c:v>
                </c:pt>
                <c:pt idx="688">
                  <c:v>45320.666666666664</c:v>
                </c:pt>
                <c:pt idx="689">
                  <c:v>45320.708333333336</c:v>
                </c:pt>
                <c:pt idx="690">
                  <c:v>45320.75</c:v>
                </c:pt>
                <c:pt idx="691">
                  <c:v>45320.791666666664</c:v>
                </c:pt>
                <c:pt idx="692">
                  <c:v>45320.833333333336</c:v>
                </c:pt>
                <c:pt idx="693">
                  <c:v>45320.875</c:v>
                </c:pt>
                <c:pt idx="694">
                  <c:v>45320.916666666664</c:v>
                </c:pt>
                <c:pt idx="695">
                  <c:v>45320.958333333336</c:v>
                </c:pt>
                <c:pt idx="696">
                  <c:v>45321</c:v>
                </c:pt>
                <c:pt idx="697">
                  <c:v>45321.041666666664</c:v>
                </c:pt>
                <c:pt idx="698">
                  <c:v>45321.083333333336</c:v>
                </c:pt>
                <c:pt idx="699">
                  <c:v>45321.125</c:v>
                </c:pt>
                <c:pt idx="700">
                  <c:v>45321.166666666664</c:v>
                </c:pt>
                <c:pt idx="701">
                  <c:v>45321.208333333336</c:v>
                </c:pt>
                <c:pt idx="702">
                  <c:v>45321.25</c:v>
                </c:pt>
                <c:pt idx="703">
                  <c:v>45321.291666666664</c:v>
                </c:pt>
                <c:pt idx="704">
                  <c:v>45321.333333333336</c:v>
                </c:pt>
                <c:pt idx="705">
                  <c:v>45321.375</c:v>
                </c:pt>
                <c:pt idx="706">
                  <c:v>45321.416666666664</c:v>
                </c:pt>
                <c:pt idx="707">
                  <c:v>45321.458333333336</c:v>
                </c:pt>
                <c:pt idx="708">
                  <c:v>45321.5</c:v>
                </c:pt>
                <c:pt idx="709">
                  <c:v>45321.541666666664</c:v>
                </c:pt>
                <c:pt idx="710">
                  <c:v>45321.583333333336</c:v>
                </c:pt>
                <c:pt idx="711">
                  <c:v>45321.625</c:v>
                </c:pt>
                <c:pt idx="712">
                  <c:v>45321.666666666664</c:v>
                </c:pt>
                <c:pt idx="713">
                  <c:v>45321.708333333336</c:v>
                </c:pt>
                <c:pt idx="714">
                  <c:v>45321.75</c:v>
                </c:pt>
                <c:pt idx="715">
                  <c:v>45321.791666666664</c:v>
                </c:pt>
                <c:pt idx="716">
                  <c:v>45321.833333333336</c:v>
                </c:pt>
                <c:pt idx="717">
                  <c:v>45321.875</c:v>
                </c:pt>
                <c:pt idx="718">
                  <c:v>45321.916666666664</c:v>
                </c:pt>
                <c:pt idx="719">
                  <c:v>45321.958333333336</c:v>
                </c:pt>
                <c:pt idx="720">
                  <c:v>45322</c:v>
                </c:pt>
                <c:pt idx="721">
                  <c:v>45322.041666666664</c:v>
                </c:pt>
                <c:pt idx="722">
                  <c:v>45322.083333333336</c:v>
                </c:pt>
                <c:pt idx="723">
                  <c:v>45322.125</c:v>
                </c:pt>
                <c:pt idx="724">
                  <c:v>45322.166666666664</c:v>
                </c:pt>
                <c:pt idx="725">
                  <c:v>45322.208333333336</c:v>
                </c:pt>
                <c:pt idx="726">
                  <c:v>45322.25</c:v>
                </c:pt>
                <c:pt idx="727">
                  <c:v>45322.291666666664</c:v>
                </c:pt>
                <c:pt idx="728">
                  <c:v>45322.333333333336</c:v>
                </c:pt>
                <c:pt idx="729">
                  <c:v>45322.375</c:v>
                </c:pt>
                <c:pt idx="730">
                  <c:v>45322.416666666664</c:v>
                </c:pt>
                <c:pt idx="731">
                  <c:v>45322.458333333336</c:v>
                </c:pt>
                <c:pt idx="732">
                  <c:v>45322.5</c:v>
                </c:pt>
                <c:pt idx="733">
                  <c:v>45322.541666666664</c:v>
                </c:pt>
                <c:pt idx="734">
                  <c:v>45322.583333333336</c:v>
                </c:pt>
                <c:pt idx="735">
                  <c:v>45322.625</c:v>
                </c:pt>
                <c:pt idx="736">
                  <c:v>45322.666666666664</c:v>
                </c:pt>
                <c:pt idx="737">
                  <c:v>45322.708333333336</c:v>
                </c:pt>
                <c:pt idx="738">
                  <c:v>45322.75</c:v>
                </c:pt>
                <c:pt idx="739">
                  <c:v>45322.791666666664</c:v>
                </c:pt>
                <c:pt idx="740">
                  <c:v>45322.833333333336</c:v>
                </c:pt>
                <c:pt idx="741">
                  <c:v>45322.875</c:v>
                </c:pt>
                <c:pt idx="742">
                  <c:v>45322.916666666664</c:v>
                </c:pt>
                <c:pt idx="743">
                  <c:v>45322.958333333336</c:v>
                </c:pt>
                <c:pt idx="744">
                  <c:v>45323</c:v>
                </c:pt>
                <c:pt idx="745">
                  <c:v>45323.041666666664</c:v>
                </c:pt>
                <c:pt idx="746">
                  <c:v>45323.083333333336</c:v>
                </c:pt>
                <c:pt idx="747">
                  <c:v>45323.125</c:v>
                </c:pt>
                <c:pt idx="748">
                  <c:v>45323.166666666664</c:v>
                </c:pt>
                <c:pt idx="749">
                  <c:v>45323.208333333336</c:v>
                </c:pt>
                <c:pt idx="750">
                  <c:v>45323.25</c:v>
                </c:pt>
                <c:pt idx="751">
                  <c:v>45323.291666666664</c:v>
                </c:pt>
                <c:pt idx="752">
                  <c:v>45323.333333333336</c:v>
                </c:pt>
                <c:pt idx="753">
                  <c:v>45323.375</c:v>
                </c:pt>
                <c:pt idx="754">
                  <c:v>45323.416666666664</c:v>
                </c:pt>
                <c:pt idx="755">
                  <c:v>45323.458333333336</c:v>
                </c:pt>
                <c:pt idx="756">
                  <c:v>45323.5</c:v>
                </c:pt>
                <c:pt idx="757">
                  <c:v>45323.541666666664</c:v>
                </c:pt>
                <c:pt idx="758">
                  <c:v>45323.583333333336</c:v>
                </c:pt>
                <c:pt idx="759">
                  <c:v>45323.625</c:v>
                </c:pt>
                <c:pt idx="760">
                  <c:v>45323.666666666664</c:v>
                </c:pt>
                <c:pt idx="761">
                  <c:v>45323.708333333336</c:v>
                </c:pt>
                <c:pt idx="762">
                  <c:v>45323.75</c:v>
                </c:pt>
                <c:pt idx="763">
                  <c:v>45323.791666666664</c:v>
                </c:pt>
                <c:pt idx="764">
                  <c:v>45323.833333333336</c:v>
                </c:pt>
                <c:pt idx="765">
                  <c:v>45323.875</c:v>
                </c:pt>
                <c:pt idx="766">
                  <c:v>45323.916666666664</c:v>
                </c:pt>
                <c:pt idx="767">
                  <c:v>45323.958333333336</c:v>
                </c:pt>
                <c:pt idx="768">
                  <c:v>45324</c:v>
                </c:pt>
                <c:pt idx="769">
                  <c:v>45324.041666666664</c:v>
                </c:pt>
                <c:pt idx="770">
                  <c:v>45324.083333333336</c:v>
                </c:pt>
                <c:pt idx="771">
                  <c:v>45324.125</c:v>
                </c:pt>
                <c:pt idx="772">
                  <c:v>45324.166666666664</c:v>
                </c:pt>
                <c:pt idx="773">
                  <c:v>45324.208333333336</c:v>
                </c:pt>
                <c:pt idx="774">
                  <c:v>45324.25</c:v>
                </c:pt>
                <c:pt idx="775">
                  <c:v>45324.291666666664</c:v>
                </c:pt>
                <c:pt idx="776">
                  <c:v>45324.333333333336</c:v>
                </c:pt>
                <c:pt idx="777">
                  <c:v>45324.375</c:v>
                </c:pt>
                <c:pt idx="778">
                  <c:v>45324.416666666664</c:v>
                </c:pt>
                <c:pt idx="779">
                  <c:v>45324.458333333336</c:v>
                </c:pt>
                <c:pt idx="780">
                  <c:v>45324.5</c:v>
                </c:pt>
                <c:pt idx="781">
                  <c:v>45324.541666666664</c:v>
                </c:pt>
                <c:pt idx="782">
                  <c:v>45324.583333333336</c:v>
                </c:pt>
                <c:pt idx="783">
                  <c:v>45324.625</c:v>
                </c:pt>
                <c:pt idx="784">
                  <c:v>45324.666666666664</c:v>
                </c:pt>
                <c:pt idx="785">
                  <c:v>45324.708333333336</c:v>
                </c:pt>
                <c:pt idx="786">
                  <c:v>45324.75</c:v>
                </c:pt>
                <c:pt idx="787">
                  <c:v>45324.791666666664</c:v>
                </c:pt>
                <c:pt idx="788">
                  <c:v>45324.833333333336</c:v>
                </c:pt>
                <c:pt idx="789">
                  <c:v>45324.875</c:v>
                </c:pt>
                <c:pt idx="790">
                  <c:v>45324.916666666664</c:v>
                </c:pt>
                <c:pt idx="791">
                  <c:v>45324.958333333336</c:v>
                </c:pt>
                <c:pt idx="792">
                  <c:v>45325</c:v>
                </c:pt>
                <c:pt idx="793">
                  <c:v>45325.041666666664</c:v>
                </c:pt>
                <c:pt idx="794">
                  <c:v>45325.083333333336</c:v>
                </c:pt>
                <c:pt idx="795">
                  <c:v>45325.125</c:v>
                </c:pt>
                <c:pt idx="796">
                  <c:v>45325.166666666664</c:v>
                </c:pt>
                <c:pt idx="797">
                  <c:v>45325.208333333336</c:v>
                </c:pt>
                <c:pt idx="798">
                  <c:v>45325.25</c:v>
                </c:pt>
                <c:pt idx="799">
                  <c:v>45325.291666666664</c:v>
                </c:pt>
                <c:pt idx="800">
                  <c:v>45325.333333333336</c:v>
                </c:pt>
                <c:pt idx="801">
                  <c:v>45325.375</c:v>
                </c:pt>
                <c:pt idx="802">
                  <c:v>45325.416666666664</c:v>
                </c:pt>
                <c:pt idx="803">
                  <c:v>45325.458333333336</c:v>
                </c:pt>
                <c:pt idx="804">
                  <c:v>45325.5</c:v>
                </c:pt>
                <c:pt idx="805">
                  <c:v>45325.541666666664</c:v>
                </c:pt>
                <c:pt idx="806">
                  <c:v>45325.583333333336</c:v>
                </c:pt>
                <c:pt idx="807">
                  <c:v>45325.625</c:v>
                </c:pt>
                <c:pt idx="808">
                  <c:v>45325.666666666664</c:v>
                </c:pt>
                <c:pt idx="809">
                  <c:v>45325.708333333336</c:v>
                </c:pt>
                <c:pt idx="810">
                  <c:v>45325.75</c:v>
                </c:pt>
                <c:pt idx="811">
                  <c:v>45325.791666666664</c:v>
                </c:pt>
                <c:pt idx="812">
                  <c:v>45325.833333333336</c:v>
                </c:pt>
                <c:pt idx="813">
                  <c:v>45325.875</c:v>
                </c:pt>
                <c:pt idx="814">
                  <c:v>45325.916666666664</c:v>
                </c:pt>
                <c:pt idx="815">
                  <c:v>45325.958333333336</c:v>
                </c:pt>
                <c:pt idx="816">
                  <c:v>45326</c:v>
                </c:pt>
                <c:pt idx="817">
                  <c:v>45326.041666666664</c:v>
                </c:pt>
                <c:pt idx="818">
                  <c:v>45326.083333333336</c:v>
                </c:pt>
                <c:pt idx="819">
                  <c:v>45326.125</c:v>
                </c:pt>
                <c:pt idx="820">
                  <c:v>45326.166666666664</c:v>
                </c:pt>
                <c:pt idx="821">
                  <c:v>45326.208333333336</c:v>
                </c:pt>
                <c:pt idx="822">
                  <c:v>45326.25</c:v>
                </c:pt>
                <c:pt idx="823">
                  <c:v>45326.291666666664</c:v>
                </c:pt>
                <c:pt idx="824">
                  <c:v>45326.333333333336</c:v>
                </c:pt>
                <c:pt idx="825">
                  <c:v>45326.375</c:v>
                </c:pt>
                <c:pt idx="826">
                  <c:v>45326.416666666664</c:v>
                </c:pt>
                <c:pt idx="827">
                  <c:v>45326.458333333336</c:v>
                </c:pt>
                <c:pt idx="828">
                  <c:v>45326.5</c:v>
                </c:pt>
                <c:pt idx="829">
                  <c:v>45326.541666666664</c:v>
                </c:pt>
                <c:pt idx="830">
                  <c:v>45326.583333333336</c:v>
                </c:pt>
                <c:pt idx="831">
                  <c:v>45326.625</c:v>
                </c:pt>
                <c:pt idx="832">
                  <c:v>45326.666666666664</c:v>
                </c:pt>
                <c:pt idx="833">
                  <c:v>45326.708333333336</c:v>
                </c:pt>
                <c:pt idx="834">
                  <c:v>45326.75</c:v>
                </c:pt>
                <c:pt idx="835">
                  <c:v>45326.791666666664</c:v>
                </c:pt>
                <c:pt idx="836">
                  <c:v>45326.833333333336</c:v>
                </c:pt>
                <c:pt idx="837">
                  <c:v>45326.875</c:v>
                </c:pt>
                <c:pt idx="838">
                  <c:v>45326.916666666664</c:v>
                </c:pt>
                <c:pt idx="839">
                  <c:v>45326.958333333336</c:v>
                </c:pt>
                <c:pt idx="840">
                  <c:v>45327</c:v>
                </c:pt>
                <c:pt idx="841">
                  <c:v>45327.041666666664</c:v>
                </c:pt>
                <c:pt idx="842">
                  <c:v>45327.083333333336</c:v>
                </c:pt>
                <c:pt idx="843">
                  <c:v>45327.125</c:v>
                </c:pt>
                <c:pt idx="844">
                  <c:v>45327.166666666664</c:v>
                </c:pt>
                <c:pt idx="845">
                  <c:v>45327.208333333336</c:v>
                </c:pt>
                <c:pt idx="846">
                  <c:v>45327.25</c:v>
                </c:pt>
                <c:pt idx="847">
                  <c:v>45327.291666666664</c:v>
                </c:pt>
                <c:pt idx="848">
                  <c:v>45327.333333333336</c:v>
                </c:pt>
                <c:pt idx="849">
                  <c:v>45327.375</c:v>
                </c:pt>
                <c:pt idx="850">
                  <c:v>45327.416666666664</c:v>
                </c:pt>
                <c:pt idx="851">
                  <c:v>45327.458333333336</c:v>
                </c:pt>
                <c:pt idx="852">
                  <c:v>45327.5</c:v>
                </c:pt>
                <c:pt idx="853">
                  <c:v>45327.541666666664</c:v>
                </c:pt>
                <c:pt idx="854">
                  <c:v>45327.583333333336</c:v>
                </c:pt>
                <c:pt idx="855">
                  <c:v>45327.625</c:v>
                </c:pt>
                <c:pt idx="856">
                  <c:v>45327.666666666664</c:v>
                </c:pt>
                <c:pt idx="857">
                  <c:v>45327.708333333336</c:v>
                </c:pt>
                <c:pt idx="858">
                  <c:v>45327.75</c:v>
                </c:pt>
                <c:pt idx="859">
                  <c:v>45327.791666666664</c:v>
                </c:pt>
                <c:pt idx="860">
                  <c:v>45327.833333333336</c:v>
                </c:pt>
                <c:pt idx="861">
                  <c:v>45327.875</c:v>
                </c:pt>
                <c:pt idx="862">
                  <c:v>45327.916666666664</c:v>
                </c:pt>
                <c:pt idx="863">
                  <c:v>45327.958333333336</c:v>
                </c:pt>
                <c:pt idx="864">
                  <c:v>45328</c:v>
                </c:pt>
                <c:pt idx="865">
                  <c:v>45328.041666666664</c:v>
                </c:pt>
                <c:pt idx="866">
                  <c:v>45328.083333333336</c:v>
                </c:pt>
                <c:pt idx="867">
                  <c:v>45328.125</c:v>
                </c:pt>
                <c:pt idx="868">
                  <c:v>45328.166666666664</c:v>
                </c:pt>
                <c:pt idx="869">
                  <c:v>45328.208333333336</c:v>
                </c:pt>
                <c:pt idx="870">
                  <c:v>45328.25</c:v>
                </c:pt>
                <c:pt idx="871">
                  <c:v>45328.291666666664</c:v>
                </c:pt>
                <c:pt idx="872">
                  <c:v>45328.333333333336</c:v>
                </c:pt>
                <c:pt idx="873">
                  <c:v>45328.375</c:v>
                </c:pt>
                <c:pt idx="874">
                  <c:v>45328.416666666664</c:v>
                </c:pt>
                <c:pt idx="875">
                  <c:v>45328.458333333336</c:v>
                </c:pt>
                <c:pt idx="876">
                  <c:v>45328.5</c:v>
                </c:pt>
                <c:pt idx="877">
                  <c:v>45328.541666666664</c:v>
                </c:pt>
                <c:pt idx="878">
                  <c:v>45328.583333333336</c:v>
                </c:pt>
                <c:pt idx="879">
                  <c:v>45328.625</c:v>
                </c:pt>
                <c:pt idx="880">
                  <c:v>45328.666666666664</c:v>
                </c:pt>
                <c:pt idx="881">
                  <c:v>45328.708333333336</c:v>
                </c:pt>
                <c:pt idx="882">
                  <c:v>45328.75</c:v>
                </c:pt>
                <c:pt idx="883">
                  <c:v>45328.791666666664</c:v>
                </c:pt>
                <c:pt idx="884">
                  <c:v>45328.833333333336</c:v>
                </c:pt>
                <c:pt idx="885">
                  <c:v>45328.875</c:v>
                </c:pt>
                <c:pt idx="886">
                  <c:v>45328.916666666664</c:v>
                </c:pt>
                <c:pt idx="887">
                  <c:v>45328.958333333336</c:v>
                </c:pt>
                <c:pt idx="888">
                  <c:v>45329</c:v>
                </c:pt>
                <c:pt idx="889">
                  <c:v>45329.041666666664</c:v>
                </c:pt>
                <c:pt idx="890">
                  <c:v>45329.083333333336</c:v>
                </c:pt>
                <c:pt idx="891">
                  <c:v>45329.125</c:v>
                </c:pt>
                <c:pt idx="892">
                  <c:v>45329.166666666664</c:v>
                </c:pt>
                <c:pt idx="893">
                  <c:v>45329.208333333336</c:v>
                </c:pt>
                <c:pt idx="894">
                  <c:v>45329.25</c:v>
                </c:pt>
                <c:pt idx="895">
                  <c:v>45329.291666666664</c:v>
                </c:pt>
                <c:pt idx="896">
                  <c:v>45329.333333333336</c:v>
                </c:pt>
                <c:pt idx="897">
                  <c:v>45329.375</c:v>
                </c:pt>
                <c:pt idx="898">
                  <c:v>45329.416666666664</c:v>
                </c:pt>
                <c:pt idx="899">
                  <c:v>45329.458333333336</c:v>
                </c:pt>
                <c:pt idx="900">
                  <c:v>45329.5</c:v>
                </c:pt>
                <c:pt idx="901">
                  <c:v>45329.541666666664</c:v>
                </c:pt>
                <c:pt idx="902">
                  <c:v>45329.583333333336</c:v>
                </c:pt>
                <c:pt idx="903">
                  <c:v>45329.625</c:v>
                </c:pt>
                <c:pt idx="904">
                  <c:v>45329.666666666664</c:v>
                </c:pt>
                <c:pt idx="905">
                  <c:v>45329.708333333336</c:v>
                </c:pt>
                <c:pt idx="906">
                  <c:v>45329.75</c:v>
                </c:pt>
                <c:pt idx="907">
                  <c:v>45329.791666666664</c:v>
                </c:pt>
                <c:pt idx="908">
                  <c:v>45329.833333333336</c:v>
                </c:pt>
                <c:pt idx="909">
                  <c:v>45329.875</c:v>
                </c:pt>
                <c:pt idx="910">
                  <c:v>45329.916666666664</c:v>
                </c:pt>
                <c:pt idx="911">
                  <c:v>45329.958333333336</c:v>
                </c:pt>
                <c:pt idx="912">
                  <c:v>45330</c:v>
                </c:pt>
                <c:pt idx="913">
                  <c:v>45330.041666666664</c:v>
                </c:pt>
                <c:pt idx="914">
                  <c:v>45330.083333333336</c:v>
                </c:pt>
                <c:pt idx="915">
                  <c:v>45330.125</c:v>
                </c:pt>
                <c:pt idx="916">
                  <c:v>45330.166666666664</c:v>
                </c:pt>
                <c:pt idx="917">
                  <c:v>45330.208333333336</c:v>
                </c:pt>
                <c:pt idx="918">
                  <c:v>45330.25</c:v>
                </c:pt>
                <c:pt idx="919">
                  <c:v>45330.291666666664</c:v>
                </c:pt>
                <c:pt idx="920">
                  <c:v>45330.333333333336</c:v>
                </c:pt>
                <c:pt idx="921">
                  <c:v>45330.375</c:v>
                </c:pt>
                <c:pt idx="922">
                  <c:v>45330.416666666664</c:v>
                </c:pt>
                <c:pt idx="923">
                  <c:v>45330.458333333336</c:v>
                </c:pt>
                <c:pt idx="924">
                  <c:v>45330.5</c:v>
                </c:pt>
                <c:pt idx="925">
                  <c:v>45330.541666666664</c:v>
                </c:pt>
                <c:pt idx="926">
                  <c:v>45330.583333333336</c:v>
                </c:pt>
                <c:pt idx="927">
                  <c:v>45330.625</c:v>
                </c:pt>
                <c:pt idx="928">
                  <c:v>45330.666666666664</c:v>
                </c:pt>
                <c:pt idx="929">
                  <c:v>45330.708333333336</c:v>
                </c:pt>
                <c:pt idx="930">
                  <c:v>45330.75</c:v>
                </c:pt>
                <c:pt idx="931">
                  <c:v>45330.791666666664</c:v>
                </c:pt>
                <c:pt idx="932">
                  <c:v>45330.833333333336</c:v>
                </c:pt>
                <c:pt idx="933">
                  <c:v>45330.875</c:v>
                </c:pt>
                <c:pt idx="934">
                  <c:v>45330.916666666664</c:v>
                </c:pt>
                <c:pt idx="935">
                  <c:v>45330.958333333336</c:v>
                </c:pt>
                <c:pt idx="936">
                  <c:v>45331</c:v>
                </c:pt>
                <c:pt idx="937">
                  <c:v>45331.041666666664</c:v>
                </c:pt>
                <c:pt idx="938">
                  <c:v>45331.083333333336</c:v>
                </c:pt>
                <c:pt idx="939">
                  <c:v>45331.125</c:v>
                </c:pt>
                <c:pt idx="940">
                  <c:v>45331.166666666664</c:v>
                </c:pt>
                <c:pt idx="941">
                  <c:v>45331.208333333336</c:v>
                </c:pt>
                <c:pt idx="942">
                  <c:v>45331.25</c:v>
                </c:pt>
                <c:pt idx="943">
                  <c:v>45331.291666666664</c:v>
                </c:pt>
                <c:pt idx="944">
                  <c:v>45331.333333333336</c:v>
                </c:pt>
                <c:pt idx="945">
                  <c:v>45331.375</c:v>
                </c:pt>
                <c:pt idx="946">
                  <c:v>45331.416666666664</c:v>
                </c:pt>
                <c:pt idx="947">
                  <c:v>45331.458333333336</c:v>
                </c:pt>
                <c:pt idx="948">
                  <c:v>45331.5</c:v>
                </c:pt>
                <c:pt idx="949">
                  <c:v>45331.541666666664</c:v>
                </c:pt>
                <c:pt idx="950">
                  <c:v>45331.583333333336</c:v>
                </c:pt>
                <c:pt idx="951">
                  <c:v>45331.625</c:v>
                </c:pt>
                <c:pt idx="952">
                  <c:v>45331.666666666664</c:v>
                </c:pt>
                <c:pt idx="953">
                  <c:v>45331.708333333336</c:v>
                </c:pt>
                <c:pt idx="954">
                  <c:v>45331.75</c:v>
                </c:pt>
                <c:pt idx="955">
                  <c:v>45331.791666666664</c:v>
                </c:pt>
                <c:pt idx="956">
                  <c:v>45331.833333333336</c:v>
                </c:pt>
                <c:pt idx="957">
                  <c:v>45331.875</c:v>
                </c:pt>
                <c:pt idx="958">
                  <c:v>45331.916666666664</c:v>
                </c:pt>
                <c:pt idx="959">
                  <c:v>45331.958333333336</c:v>
                </c:pt>
                <c:pt idx="960">
                  <c:v>45332</c:v>
                </c:pt>
                <c:pt idx="961">
                  <c:v>45332.041666666664</c:v>
                </c:pt>
                <c:pt idx="962">
                  <c:v>45332.083333333336</c:v>
                </c:pt>
                <c:pt idx="963">
                  <c:v>45332.125</c:v>
                </c:pt>
                <c:pt idx="964">
                  <c:v>45332.166666666664</c:v>
                </c:pt>
                <c:pt idx="965">
                  <c:v>45332.208333333336</c:v>
                </c:pt>
                <c:pt idx="966">
                  <c:v>45332.25</c:v>
                </c:pt>
                <c:pt idx="967">
                  <c:v>45332.291666666664</c:v>
                </c:pt>
                <c:pt idx="968">
                  <c:v>45332.333333333336</c:v>
                </c:pt>
                <c:pt idx="969">
                  <c:v>45332.375</c:v>
                </c:pt>
                <c:pt idx="970">
                  <c:v>45332.416666666664</c:v>
                </c:pt>
                <c:pt idx="971">
                  <c:v>45332.458333333336</c:v>
                </c:pt>
                <c:pt idx="972">
                  <c:v>45332.5</c:v>
                </c:pt>
                <c:pt idx="973">
                  <c:v>45332.541666666664</c:v>
                </c:pt>
                <c:pt idx="974">
                  <c:v>45332.583333333336</c:v>
                </c:pt>
                <c:pt idx="975">
                  <c:v>45332.625</c:v>
                </c:pt>
                <c:pt idx="976">
                  <c:v>45332.666666666664</c:v>
                </c:pt>
                <c:pt idx="977">
                  <c:v>45332.708333333336</c:v>
                </c:pt>
                <c:pt idx="978">
                  <c:v>45332.75</c:v>
                </c:pt>
                <c:pt idx="979">
                  <c:v>45332.791666666664</c:v>
                </c:pt>
                <c:pt idx="980">
                  <c:v>45332.833333333336</c:v>
                </c:pt>
                <c:pt idx="981">
                  <c:v>45332.875</c:v>
                </c:pt>
                <c:pt idx="982">
                  <c:v>45332.916666666664</c:v>
                </c:pt>
                <c:pt idx="983">
                  <c:v>45332.958333333336</c:v>
                </c:pt>
                <c:pt idx="984">
                  <c:v>45333</c:v>
                </c:pt>
                <c:pt idx="985">
                  <c:v>45333.041666666664</c:v>
                </c:pt>
                <c:pt idx="986">
                  <c:v>45333.083333333336</c:v>
                </c:pt>
                <c:pt idx="987">
                  <c:v>45333.125</c:v>
                </c:pt>
                <c:pt idx="988">
                  <c:v>45333.166666666664</c:v>
                </c:pt>
                <c:pt idx="989">
                  <c:v>45333.208333333336</c:v>
                </c:pt>
                <c:pt idx="990">
                  <c:v>45333.25</c:v>
                </c:pt>
                <c:pt idx="991">
                  <c:v>45333.291666666664</c:v>
                </c:pt>
                <c:pt idx="992">
                  <c:v>45333.333333333336</c:v>
                </c:pt>
                <c:pt idx="993">
                  <c:v>45333.375</c:v>
                </c:pt>
                <c:pt idx="994">
                  <c:v>45333.416666666664</c:v>
                </c:pt>
                <c:pt idx="995">
                  <c:v>45333.458333333336</c:v>
                </c:pt>
                <c:pt idx="996">
                  <c:v>45333.5</c:v>
                </c:pt>
                <c:pt idx="997">
                  <c:v>45333.541666666664</c:v>
                </c:pt>
                <c:pt idx="998">
                  <c:v>45333.583333333336</c:v>
                </c:pt>
                <c:pt idx="999">
                  <c:v>45333.625</c:v>
                </c:pt>
                <c:pt idx="1000">
                  <c:v>45333.666666666664</c:v>
                </c:pt>
                <c:pt idx="1001">
                  <c:v>45333.708333333336</c:v>
                </c:pt>
                <c:pt idx="1002">
                  <c:v>45333.75</c:v>
                </c:pt>
                <c:pt idx="1003">
                  <c:v>45333.791666666664</c:v>
                </c:pt>
                <c:pt idx="1004">
                  <c:v>45333.833333333336</c:v>
                </c:pt>
                <c:pt idx="1005">
                  <c:v>45333.875</c:v>
                </c:pt>
                <c:pt idx="1006">
                  <c:v>45333.916666666664</c:v>
                </c:pt>
                <c:pt idx="1007">
                  <c:v>45333.958333333336</c:v>
                </c:pt>
                <c:pt idx="1008">
                  <c:v>45334</c:v>
                </c:pt>
                <c:pt idx="1009">
                  <c:v>45334.041666666664</c:v>
                </c:pt>
                <c:pt idx="1010">
                  <c:v>45334.083333333336</c:v>
                </c:pt>
                <c:pt idx="1011">
                  <c:v>45334.125</c:v>
                </c:pt>
                <c:pt idx="1012">
                  <c:v>45334.166666666664</c:v>
                </c:pt>
                <c:pt idx="1013">
                  <c:v>45334.208333333336</c:v>
                </c:pt>
                <c:pt idx="1014">
                  <c:v>45334.25</c:v>
                </c:pt>
                <c:pt idx="1015">
                  <c:v>45334.291666666664</c:v>
                </c:pt>
                <c:pt idx="1016">
                  <c:v>45334.333333333336</c:v>
                </c:pt>
                <c:pt idx="1017">
                  <c:v>45334.375</c:v>
                </c:pt>
                <c:pt idx="1018">
                  <c:v>45334.416666666664</c:v>
                </c:pt>
                <c:pt idx="1019">
                  <c:v>45334.458333333336</c:v>
                </c:pt>
                <c:pt idx="1020">
                  <c:v>45334.5</c:v>
                </c:pt>
                <c:pt idx="1021">
                  <c:v>45334.541666666664</c:v>
                </c:pt>
                <c:pt idx="1022">
                  <c:v>45334.583333333336</c:v>
                </c:pt>
                <c:pt idx="1023">
                  <c:v>45334.625</c:v>
                </c:pt>
                <c:pt idx="1024">
                  <c:v>45334.666666666664</c:v>
                </c:pt>
                <c:pt idx="1025">
                  <c:v>45334.708333333336</c:v>
                </c:pt>
                <c:pt idx="1026">
                  <c:v>45334.75</c:v>
                </c:pt>
                <c:pt idx="1027">
                  <c:v>45334.791666666664</c:v>
                </c:pt>
                <c:pt idx="1028">
                  <c:v>45334.833333333336</c:v>
                </c:pt>
                <c:pt idx="1029">
                  <c:v>45334.875</c:v>
                </c:pt>
                <c:pt idx="1030">
                  <c:v>45334.916666666664</c:v>
                </c:pt>
                <c:pt idx="1031">
                  <c:v>45334.958333333336</c:v>
                </c:pt>
                <c:pt idx="1032">
                  <c:v>45335</c:v>
                </c:pt>
                <c:pt idx="1033">
                  <c:v>45335.041666666664</c:v>
                </c:pt>
                <c:pt idx="1034">
                  <c:v>45335.083333333336</c:v>
                </c:pt>
                <c:pt idx="1035">
                  <c:v>45335.125</c:v>
                </c:pt>
                <c:pt idx="1036">
                  <c:v>45335.166666666664</c:v>
                </c:pt>
                <c:pt idx="1037">
                  <c:v>45335.208333333336</c:v>
                </c:pt>
                <c:pt idx="1038">
                  <c:v>45335.25</c:v>
                </c:pt>
                <c:pt idx="1039">
                  <c:v>45335.291666666664</c:v>
                </c:pt>
                <c:pt idx="1040">
                  <c:v>45335.333333333336</c:v>
                </c:pt>
                <c:pt idx="1041">
                  <c:v>45335.375</c:v>
                </c:pt>
                <c:pt idx="1042">
                  <c:v>45335.416666666664</c:v>
                </c:pt>
                <c:pt idx="1043">
                  <c:v>45335.458333333336</c:v>
                </c:pt>
                <c:pt idx="1044">
                  <c:v>45335.5</c:v>
                </c:pt>
                <c:pt idx="1045">
                  <c:v>45335.541666666664</c:v>
                </c:pt>
                <c:pt idx="1046">
                  <c:v>45335.583333333336</c:v>
                </c:pt>
                <c:pt idx="1047">
                  <c:v>45335.625</c:v>
                </c:pt>
                <c:pt idx="1048">
                  <c:v>45335.666666666664</c:v>
                </c:pt>
                <c:pt idx="1049">
                  <c:v>45335.708333333336</c:v>
                </c:pt>
                <c:pt idx="1050">
                  <c:v>45335.75</c:v>
                </c:pt>
                <c:pt idx="1051">
                  <c:v>45335.791666666664</c:v>
                </c:pt>
                <c:pt idx="1052">
                  <c:v>45335.833333333336</c:v>
                </c:pt>
                <c:pt idx="1053">
                  <c:v>45335.875</c:v>
                </c:pt>
                <c:pt idx="1054">
                  <c:v>45335.916666666664</c:v>
                </c:pt>
                <c:pt idx="1055">
                  <c:v>45335.958333333336</c:v>
                </c:pt>
                <c:pt idx="1056">
                  <c:v>45336</c:v>
                </c:pt>
                <c:pt idx="1057">
                  <c:v>45336.041666666664</c:v>
                </c:pt>
                <c:pt idx="1058">
                  <c:v>45336.083333333336</c:v>
                </c:pt>
                <c:pt idx="1059">
                  <c:v>45336.125</c:v>
                </c:pt>
                <c:pt idx="1060">
                  <c:v>45336.166666666664</c:v>
                </c:pt>
                <c:pt idx="1061">
                  <c:v>45336.208333333336</c:v>
                </c:pt>
                <c:pt idx="1062">
                  <c:v>45336.25</c:v>
                </c:pt>
                <c:pt idx="1063">
                  <c:v>45336.291666666664</c:v>
                </c:pt>
                <c:pt idx="1064">
                  <c:v>45336.333333333336</c:v>
                </c:pt>
                <c:pt idx="1065">
                  <c:v>45336.375</c:v>
                </c:pt>
                <c:pt idx="1066">
                  <c:v>45336.416666666664</c:v>
                </c:pt>
                <c:pt idx="1067">
                  <c:v>45336.458333333336</c:v>
                </c:pt>
                <c:pt idx="1068">
                  <c:v>45336.5</c:v>
                </c:pt>
                <c:pt idx="1069">
                  <c:v>45336.541666666664</c:v>
                </c:pt>
                <c:pt idx="1070">
                  <c:v>45336.583333333336</c:v>
                </c:pt>
                <c:pt idx="1071">
                  <c:v>45336.625</c:v>
                </c:pt>
                <c:pt idx="1072">
                  <c:v>45336.666666666664</c:v>
                </c:pt>
                <c:pt idx="1073">
                  <c:v>45336.708333333336</c:v>
                </c:pt>
                <c:pt idx="1074">
                  <c:v>45336.75</c:v>
                </c:pt>
                <c:pt idx="1075">
                  <c:v>45336.791666666664</c:v>
                </c:pt>
                <c:pt idx="1076">
                  <c:v>45336.833333333336</c:v>
                </c:pt>
                <c:pt idx="1077">
                  <c:v>45336.875</c:v>
                </c:pt>
                <c:pt idx="1078">
                  <c:v>45336.916666666664</c:v>
                </c:pt>
                <c:pt idx="1079">
                  <c:v>45336.958333333336</c:v>
                </c:pt>
                <c:pt idx="1080">
                  <c:v>45337</c:v>
                </c:pt>
                <c:pt idx="1081">
                  <c:v>45337.041666666664</c:v>
                </c:pt>
                <c:pt idx="1082">
                  <c:v>45337.083333333336</c:v>
                </c:pt>
                <c:pt idx="1083">
                  <c:v>45337.125</c:v>
                </c:pt>
                <c:pt idx="1084">
                  <c:v>45337.166666666664</c:v>
                </c:pt>
                <c:pt idx="1085">
                  <c:v>45337.208333333336</c:v>
                </c:pt>
                <c:pt idx="1086">
                  <c:v>45337.25</c:v>
                </c:pt>
                <c:pt idx="1087">
                  <c:v>45337.291666666664</c:v>
                </c:pt>
                <c:pt idx="1088">
                  <c:v>45337.333333333336</c:v>
                </c:pt>
                <c:pt idx="1089">
                  <c:v>45337.375</c:v>
                </c:pt>
                <c:pt idx="1090">
                  <c:v>45337.416666666664</c:v>
                </c:pt>
                <c:pt idx="1091">
                  <c:v>45337.458333333336</c:v>
                </c:pt>
                <c:pt idx="1092">
                  <c:v>45337.5</c:v>
                </c:pt>
                <c:pt idx="1093">
                  <c:v>45337.541666666664</c:v>
                </c:pt>
                <c:pt idx="1094">
                  <c:v>45337.583333333336</c:v>
                </c:pt>
                <c:pt idx="1095">
                  <c:v>45337.625</c:v>
                </c:pt>
                <c:pt idx="1096">
                  <c:v>45337.666666666664</c:v>
                </c:pt>
                <c:pt idx="1097">
                  <c:v>45337.708333333336</c:v>
                </c:pt>
                <c:pt idx="1098">
                  <c:v>45337.75</c:v>
                </c:pt>
                <c:pt idx="1099">
                  <c:v>45337.791666666664</c:v>
                </c:pt>
                <c:pt idx="1100">
                  <c:v>45337.833333333336</c:v>
                </c:pt>
                <c:pt idx="1101">
                  <c:v>45337.875</c:v>
                </c:pt>
                <c:pt idx="1102">
                  <c:v>45337.916666666664</c:v>
                </c:pt>
                <c:pt idx="1103">
                  <c:v>45337.958333333336</c:v>
                </c:pt>
                <c:pt idx="1104">
                  <c:v>45338</c:v>
                </c:pt>
                <c:pt idx="1105">
                  <c:v>45338.041666666664</c:v>
                </c:pt>
                <c:pt idx="1106">
                  <c:v>45338.083333333336</c:v>
                </c:pt>
                <c:pt idx="1107">
                  <c:v>45338.125</c:v>
                </c:pt>
                <c:pt idx="1108">
                  <c:v>45338.166666666664</c:v>
                </c:pt>
                <c:pt idx="1109">
                  <c:v>45338.208333333336</c:v>
                </c:pt>
                <c:pt idx="1110">
                  <c:v>45338.25</c:v>
                </c:pt>
                <c:pt idx="1111">
                  <c:v>45338.291666666664</c:v>
                </c:pt>
                <c:pt idx="1112">
                  <c:v>45338.333333333336</c:v>
                </c:pt>
                <c:pt idx="1113">
                  <c:v>45338.375</c:v>
                </c:pt>
                <c:pt idx="1114">
                  <c:v>45338.416666666664</c:v>
                </c:pt>
                <c:pt idx="1115">
                  <c:v>45338.458333333336</c:v>
                </c:pt>
                <c:pt idx="1116">
                  <c:v>45338.5</c:v>
                </c:pt>
                <c:pt idx="1117">
                  <c:v>45338.541666666664</c:v>
                </c:pt>
                <c:pt idx="1118">
                  <c:v>45338.583333333336</c:v>
                </c:pt>
                <c:pt idx="1119">
                  <c:v>45338.625</c:v>
                </c:pt>
                <c:pt idx="1120">
                  <c:v>45338.666666666664</c:v>
                </c:pt>
                <c:pt idx="1121">
                  <c:v>45338.708333333336</c:v>
                </c:pt>
                <c:pt idx="1122">
                  <c:v>45338.75</c:v>
                </c:pt>
                <c:pt idx="1123">
                  <c:v>45338.791666666664</c:v>
                </c:pt>
                <c:pt idx="1124">
                  <c:v>45338.833333333336</c:v>
                </c:pt>
                <c:pt idx="1125">
                  <c:v>45338.875</c:v>
                </c:pt>
                <c:pt idx="1126">
                  <c:v>45338.916666666664</c:v>
                </c:pt>
                <c:pt idx="1127">
                  <c:v>45338.958333333336</c:v>
                </c:pt>
                <c:pt idx="1128">
                  <c:v>45339</c:v>
                </c:pt>
                <c:pt idx="1129">
                  <c:v>45339.041666666664</c:v>
                </c:pt>
                <c:pt idx="1130">
                  <c:v>45339.083333333336</c:v>
                </c:pt>
                <c:pt idx="1131">
                  <c:v>45339.125</c:v>
                </c:pt>
                <c:pt idx="1132">
                  <c:v>45339.166666666664</c:v>
                </c:pt>
                <c:pt idx="1133">
                  <c:v>45339.208333333336</c:v>
                </c:pt>
                <c:pt idx="1134">
                  <c:v>45339.25</c:v>
                </c:pt>
                <c:pt idx="1135">
                  <c:v>45339.291666666664</c:v>
                </c:pt>
                <c:pt idx="1136">
                  <c:v>45339.333333333336</c:v>
                </c:pt>
                <c:pt idx="1137">
                  <c:v>45339.375</c:v>
                </c:pt>
                <c:pt idx="1138">
                  <c:v>45339.416666666664</c:v>
                </c:pt>
                <c:pt idx="1139">
                  <c:v>45339.458333333336</c:v>
                </c:pt>
                <c:pt idx="1140">
                  <c:v>45339.5</c:v>
                </c:pt>
                <c:pt idx="1141">
                  <c:v>45339.541666666664</c:v>
                </c:pt>
                <c:pt idx="1142">
                  <c:v>45339.583333333336</c:v>
                </c:pt>
                <c:pt idx="1143">
                  <c:v>45339.625</c:v>
                </c:pt>
                <c:pt idx="1144">
                  <c:v>45339.666666666664</c:v>
                </c:pt>
                <c:pt idx="1145">
                  <c:v>45339.708333333336</c:v>
                </c:pt>
                <c:pt idx="1146">
                  <c:v>45339.75</c:v>
                </c:pt>
                <c:pt idx="1147">
                  <c:v>45339.791666666664</c:v>
                </c:pt>
                <c:pt idx="1148">
                  <c:v>45339.833333333336</c:v>
                </c:pt>
                <c:pt idx="1149">
                  <c:v>45339.875</c:v>
                </c:pt>
                <c:pt idx="1150">
                  <c:v>45339.916666666664</c:v>
                </c:pt>
                <c:pt idx="1151">
                  <c:v>45339.958333333336</c:v>
                </c:pt>
                <c:pt idx="1152">
                  <c:v>45340</c:v>
                </c:pt>
                <c:pt idx="1153">
                  <c:v>45340.041666666664</c:v>
                </c:pt>
                <c:pt idx="1154">
                  <c:v>45340.083333333336</c:v>
                </c:pt>
                <c:pt idx="1155">
                  <c:v>45340.125</c:v>
                </c:pt>
                <c:pt idx="1156">
                  <c:v>45340.166666666664</c:v>
                </c:pt>
                <c:pt idx="1157">
                  <c:v>45340.208333333336</c:v>
                </c:pt>
                <c:pt idx="1158">
                  <c:v>45340.25</c:v>
                </c:pt>
                <c:pt idx="1159">
                  <c:v>45340.291666666664</c:v>
                </c:pt>
                <c:pt idx="1160">
                  <c:v>45340.333333333336</c:v>
                </c:pt>
                <c:pt idx="1161">
                  <c:v>45340.375</c:v>
                </c:pt>
                <c:pt idx="1162">
                  <c:v>45340.416666666664</c:v>
                </c:pt>
                <c:pt idx="1163">
                  <c:v>45340.458333333336</c:v>
                </c:pt>
                <c:pt idx="1164">
                  <c:v>45340.5</c:v>
                </c:pt>
                <c:pt idx="1165">
                  <c:v>45340.541666666664</c:v>
                </c:pt>
                <c:pt idx="1166">
                  <c:v>45340.583333333336</c:v>
                </c:pt>
                <c:pt idx="1167">
                  <c:v>45340.625</c:v>
                </c:pt>
                <c:pt idx="1168">
                  <c:v>45340.666666666664</c:v>
                </c:pt>
                <c:pt idx="1169">
                  <c:v>45340.708333333336</c:v>
                </c:pt>
                <c:pt idx="1170">
                  <c:v>45340.75</c:v>
                </c:pt>
                <c:pt idx="1171">
                  <c:v>45340.791666666664</c:v>
                </c:pt>
                <c:pt idx="1172">
                  <c:v>45340.833333333336</c:v>
                </c:pt>
                <c:pt idx="1173">
                  <c:v>45340.875</c:v>
                </c:pt>
                <c:pt idx="1174">
                  <c:v>45340.916666666664</c:v>
                </c:pt>
                <c:pt idx="1175">
                  <c:v>45340.958333333336</c:v>
                </c:pt>
                <c:pt idx="1176">
                  <c:v>45341</c:v>
                </c:pt>
                <c:pt idx="1177">
                  <c:v>45341.041666666664</c:v>
                </c:pt>
                <c:pt idx="1178">
                  <c:v>45341.083333333336</c:v>
                </c:pt>
                <c:pt idx="1179">
                  <c:v>45341.125</c:v>
                </c:pt>
                <c:pt idx="1180">
                  <c:v>45341.166666666664</c:v>
                </c:pt>
                <c:pt idx="1181">
                  <c:v>45341.208333333336</c:v>
                </c:pt>
                <c:pt idx="1182">
                  <c:v>45341.25</c:v>
                </c:pt>
                <c:pt idx="1183">
                  <c:v>45341.291666666664</c:v>
                </c:pt>
                <c:pt idx="1184">
                  <c:v>45341.333333333336</c:v>
                </c:pt>
                <c:pt idx="1185">
                  <c:v>45341.375</c:v>
                </c:pt>
                <c:pt idx="1186">
                  <c:v>45341.416666666664</c:v>
                </c:pt>
                <c:pt idx="1187">
                  <c:v>45341.458333333336</c:v>
                </c:pt>
                <c:pt idx="1188">
                  <c:v>45341.5</c:v>
                </c:pt>
                <c:pt idx="1189">
                  <c:v>45341.541666666664</c:v>
                </c:pt>
                <c:pt idx="1190">
                  <c:v>45341.583333333336</c:v>
                </c:pt>
                <c:pt idx="1191">
                  <c:v>45341.625</c:v>
                </c:pt>
                <c:pt idx="1192">
                  <c:v>45341.666666666664</c:v>
                </c:pt>
                <c:pt idx="1193">
                  <c:v>45341.708333333336</c:v>
                </c:pt>
                <c:pt idx="1194">
                  <c:v>45341.75</c:v>
                </c:pt>
                <c:pt idx="1195">
                  <c:v>45341.791666666664</c:v>
                </c:pt>
                <c:pt idx="1196">
                  <c:v>45341.833333333336</c:v>
                </c:pt>
                <c:pt idx="1197">
                  <c:v>45341.875</c:v>
                </c:pt>
                <c:pt idx="1198">
                  <c:v>45341.916666666664</c:v>
                </c:pt>
                <c:pt idx="1199">
                  <c:v>45341.958333333336</c:v>
                </c:pt>
                <c:pt idx="1200">
                  <c:v>45342</c:v>
                </c:pt>
                <c:pt idx="1201">
                  <c:v>45342.041666666664</c:v>
                </c:pt>
                <c:pt idx="1202">
                  <c:v>45342.083333333336</c:v>
                </c:pt>
                <c:pt idx="1203">
                  <c:v>45342.125</c:v>
                </c:pt>
                <c:pt idx="1204">
                  <c:v>45342.166666666664</c:v>
                </c:pt>
                <c:pt idx="1205">
                  <c:v>45342.208333333336</c:v>
                </c:pt>
                <c:pt idx="1206">
                  <c:v>45342.25</c:v>
                </c:pt>
                <c:pt idx="1207">
                  <c:v>45342.291666666664</c:v>
                </c:pt>
                <c:pt idx="1208">
                  <c:v>45342.333333333336</c:v>
                </c:pt>
                <c:pt idx="1209">
                  <c:v>45342.375</c:v>
                </c:pt>
                <c:pt idx="1210">
                  <c:v>45342.416666666664</c:v>
                </c:pt>
                <c:pt idx="1211">
                  <c:v>45342.458333333336</c:v>
                </c:pt>
                <c:pt idx="1212">
                  <c:v>45342.5</c:v>
                </c:pt>
                <c:pt idx="1213">
                  <c:v>45342.541666666664</c:v>
                </c:pt>
                <c:pt idx="1214">
                  <c:v>45342.583333333336</c:v>
                </c:pt>
                <c:pt idx="1215">
                  <c:v>45342.625</c:v>
                </c:pt>
                <c:pt idx="1216">
                  <c:v>45342.666666666664</c:v>
                </c:pt>
                <c:pt idx="1217">
                  <c:v>45342.708333333336</c:v>
                </c:pt>
                <c:pt idx="1218">
                  <c:v>45342.75</c:v>
                </c:pt>
                <c:pt idx="1219">
                  <c:v>45342.791666666664</c:v>
                </c:pt>
                <c:pt idx="1220">
                  <c:v>45342.833333333336</c:v>
                </c:pt>
                <c:pt idx="1221">
                  <c:v>45342.875</c:v>
                </c:pt>
                <c:pt idx="1222">
                  <c:v>45342.916666666664</c:v>
                </c:pt>
                <c:pt idx="1223">
                  <c:v>45342.958333333336</c:v>
                </c:pt>
                <c:pt idx="1224">
                  <c:v>45343</c:v>
                </c:pt>
                <c:pt idx="1225">
                  <c:v>45343.041666666664</c:v>
                </c:pt>
                <c:pt idx="1226">
                  <c:v>45343.083333333336</c:v>
                </c:pt>
                <c:pt idx="1227">
                  <c:v>45343.125</c:v>
                </c:pt>
                <c:pt idx="1228">
                  <c:v>45343.166666666664</c:v>
                </c:pt>
                <c:pt idx="1229">
                  <c:v>45343.208333333336</c:v>
                </c:pt>
                <c:pt idx="1230">
                  <c:v>45343.25</c:v>
                </c:pt>
                <c:pt idx="1231">
                  <c:v>45343.291666666664</c:v>
                </c:pt>
                <c:pt idx="1232">
                  <c:v>45343.333333333336</c:v>
                </c:pt>
                <c:pt idx="1233">
                  <c:v>45343.375</c:v>
                </c:pt>
                <c:pt idx="1234">
                  <c:v>45343.416666666664</c:v>
                </c:pt>
                <c:pt idx="1235">
                  <c:v>45343.458333333336</c:v>
                </c:pt>
                <c:pt idx="1236">
                  <c:v>45343.5</c:v>
                </c:pt>
                <c:pt idx="1237">
                  <c:v>45343.541666666664</c:v>
                </c:pt>
                <c:pt idx="1238">
                  <c:v>45343.583333333336</c:v>
                </c:pt>
                <c:pt idx="1239">
                  <c:v>45343.625</c:v>
                </c:pt>
                <c:pt idx="1240">
                  <c:v>45343.666666666664</c:v>
                </c:pt>
                <c:pt idx="1241">
                  <c:v>45343.708333333336</c:v>
                </c:pt>
                <c:pt idx="1242">
                  <c:v>45343.75</c:v>
                </c:pt>
                <c:pt idx="1243">
                  <c:v>45343.791666666664</c:v>
                </c:pt>
                <c:pt idx="1244">
                  <c:v>45343.833333333336</c:v>
                </c:pt>
                <c:pt idx="1245">
                  <c:v>45343.875</c:v>
                </c:pt>
                <c:pt idx="1246">
                  <c:v>45343.916666666664</c:v>
                </c:pt>
                <c:pt idx="1247">
                  <c:v>45343.958333333336</c:v>
                </c:pt>
                <c:pt idx="1248">
                  <c:v>45344</c:v>
                </c:pt>
                <c:pt idx="1249">
                  <c:v>45344.041666666664</c:v>
                </c:pt>
                <c:pt idx="1250">
                  <c:v>45344.083333333336</c:v>
                </c:pt>
                <c:pt idx="1251">
                  <c:v>45344.125</c:v>
                </c:pt>
                <c:pt idx="1252">
                  <c:v>45344.166666666664</c:v>
                </c:pt>
                <c:pt idx="1253">
                  <c:v>45344.208333333336</c:v>
                </c:pt>
                <c:pt idx="1254">
                  <c:v>45344.25</c:v>
                </c:pt>
                <c:pt idx="1255">
                  <c:v>45344.291666666664</c:v>
                </c:pt>
                <c:pt idx="1256">
                  <c:v>45344.333333333336</c:v>
                </c:pt>
                <c:pt idx="1257">
                  <c:v>45344.375</c:v>
                </c:pt>
                <c:pt idx="1258">
                  <c:v>45344.416666666664</c:v>
                </c:pt>
                <c:pt idx="1259">
                  <c:v>45344.458333333336</c:v>
                </c:pt>
                <c:pt idx="1260">
                  <c:v>45344.5</c:v>
                </c:pt>
                <c:pt idx="1261">
                  <c:v>45344.541666666664</c:v>
                </c:pt>
                <c:pt idx="1262">
                  <c:v>45344.583333333336</c:v>
                </c:pt>
                <c:pt idx="1263">
                  <c:v>45344.625</c:v>
                </c:pt>
                <c:pt idx="1264">
                  <c:v>45344.666666666664</c:v>
                </c:pt>
                <c:pt idx="1265">
                  <c:v>45344.708333333336</c:v>
                </c:pt>
                <c:pt idx="1266">
                  <c:v>45344.75</c:v>
                </c:pt>
                <c:pt idx="1267">
                  <c:v>45344.791666666664</c:v>
                </c:pt>
                <c:pt idx="1268">
                  <c:v>45344.833333333336</c:v>
                </c:pt>
                <c:pt idx="1269">
                  <c:v>45344.875</c:v>
                </c:pt>
                <c:pt idx="1270">
                  <c:v>45344.916666666664</c:v>
                </c:pt>
                <c:pt idx="1271">
                  <c:v>45344.958333333336</c:v>
                </c:pt>
                <c:pt idx="1272">
                  <c:v>45345</c:v>
                </c:pt>
                <c:pt idx="1273">
                  <c:v>45345.041666666664</c:v>
                </c:pt>
                <c:pt idx="1274">
                  <c:v>45345.083333333336</c:v>
                </c:pt>
                <c:pt idx="1275">
                  <c:v>45345.125</c:v>
                </c:pt>
                <c:pt idx="1276">
                  <c:v>45345.166666666664</c:v>
                </c:pt>
                <c:pt idx="1277">
                  <c:v>45345.208333333336</c:v>
                </c:pt>
                <c:pt idx="1278">
                  <c:v>45345.25</c:v>
                </c:pt>
                <c:pt idx="1279">
                  <c:v>45345.291666666664</c:v>
                </c:pt>
                <c:pt idx="1280">
                  <c:v>45345.333333333336</c:v>
                </c:pt>
                <c:pt idx="1281">
                  <c:v>45345.375</c:v>
                </c:pt>
                <c:pt idx="1282">
                  <c:v>45345.416666666664</c:v>
                </c:pt>
                <c:pt idx="1283">
                  <c:v>45345.458333333336</c:v>
                </c:pt>
                <c:pt idx="1284">
                  <c:v>45345.5</c:v>
                </c:pt>
                <c:pt idx="1285">
                  <c:v>45345.541666666664</c:v>
                </c:pt>
                <c:pt idx="1286">
                  <c:v>45345.583333333336</c:v>
                </c:pt>
                <c:pt idx="1287">
                  <c:v>45345.625</c:v>
                </c:pt>
                <c:pt idx="1288">
                  <c:v>45345.666666666664</c:v>
                </c:pt>
                <c:pt idx="1289">
                  <c:v>45345.708333333336</c:v>
                </c:pt>
                <c:pt idx="1290">
                  <c:v>45345.75</c:v>
                </c:pt>
                <c:pt idx="1291">
                  <c:v>45345.791666666664</c:v>
                </c:pt>
                <c:pt idx="1292">
                  <c:v>45345.833333333336</c:v>
                </c:pt>
                <c:pt idx="1293">
                  <c:v>45345.875</c:v>
                </c:pt>
                <c:pt idx="1294">
                  <c:v>45345.916666666664</c:v>
                </c:pt>
                <c:pt idx="1295">
                  <c:v>45345.958333333336</c:v>
                </c:pt>
                <c:pt idx="1296">
                  <c:v>45346</c:v>
                </c:pt>
                <c:pt idx="1297">
                  <c:v>45346.041666666664</c:v>
                </c:pt>
                <c:pt idx="1298">
                  <c:v>45346.083333333336</c:v>
                </c:pt>
                <c:pt idx="1299">
                  <c:v>45346.125</c:v>
                </c:pt>
                <c:pt idx="1300">
                  <c:v>45346.166666666664</c:v>
                </c:pt>
                <c:pt idx="1301">
                  <c:v>45346.208333333336</c:v>
                </c:pt>
                <c:pt idx="1302">
                  <c:v>45346.25</c:v>
                </c:pt>
                <c:pt idx="1303">
                  <c:v>45346.291666666664</c:v>
                </c:pt>
                <c:pt idx="1304">
                  <c:v>45346.333333333336</c:v>
                </c:pt>
                <c:pt idx="1305">
                  <c:v>45346.375</c:v>
                </c:pt>
                <c:pt idx="1306">
                  <c:v>45346.416666666664</c:v>
                </c:pt>
                <c:pt idx="1307">
                  <c:v>45346.458333333336</c:v>
                </c:pt>
                <c:pt idx="1308">
                  <c:v>45346.5</c:v>
                </c:pt>
                <c:pt idx="1309">
                  <c:v>45346.541666666664</c:v>
                </c:pt>
                <c:pt idx="1310">
                  <c:v>45346.583333333336</c:v>
                </c:pt>
                <c:pt idx="1311">
                  <c:v>45346.625</c:v>
                </c:pt>
                <c:pt idx="1312">
                  <c:v>45346.666666666664</c:v>
                </c:pt>
                <c:pt idx="1313">
                  <c:v>45346.708333333336</c:v>
                </c:pt>
                <c:pt idx="1314">
                  <c:v>45346.75</c:v>
                </c:pt>
                <c:pt idx="1315">
                  <c:v>45346.791666666664</c:v>
                </c:pt>
                <c:pt idx="1316">
                  <c:v>45346.833333333336</c:v>
                </c:pt>
                <c:pt idx="1317">
                  <c:v>45346.875</c:v>
                </c:pt>
                <c:pt idx="1318">
                  <c:v>45346.916666666664</c:v>
                </c:pt>
                <c:pt idx="1319">
                  <c:v>45346.958333333336</c:v>
                </c:pt>
                <c:pt idx="1320">
                  <c:v>45347</c:v>
                </c:pt>
                <c:pt idx="1321">
                  <c:v>45347.041666666664</c:v>
                </c:pt>
                <c:pt idx="1322">
                  <c:v>45347.083333333336</c:v>
                </c:pt>
                <c:pt idx="1323">
                  <c:v>45347.125</c:v>
                </c:pt>
                <c:pt idx="1324">
                  <c:v>45347.166666666664</c:v>
                </c:pt>
                <c:pt idx="1325">
                  <c:v>45347.208333333336</c:v>
                </c:pt>
                <c:pt idx="1326">
                  <c:v>45347.25</c:v>
                </c:pt>
                <c:pt idx="1327">
                  <c:v>45347.291666666664</c:v>
                </c:pt>
                <c:pt idx="1328">
                  <c:v>45347.333333333336</c:v>
                </c:pt>
                <c:pt idx="1329">
                  <c:v>45347.375</c:v>
                </c:pt>
                <c:pt idx="1330">
                  <c:v>45347.416666666664</c:v>
                </c:pt>
                <c:pt idx="1331">
                  <c:v>45347.458333333336</c:v>
                </c:pt>
                <c:pt idx="1332">
                  <c:v>45347.5</c:v>
                </c:pt>
                <c:pt idx="1333">
                  <c:v>45347.541666666664</c:v>
                </c:pt>
                <c:pt idx="1334">
                  <c:v>45347.583333333336</c:v>
                </c:pt>
                <c:pt idx="1335">
                  <c:v>45347.625</c:v>
                </c:pt>
                <c:pt idx="1336">
                  <c:v>45347.666666666664</c:v>
                </c:pt>
                <c:pt idx="1337">
                  <c:v>45347.708333333336</c:v>
                </c:pt>
                <c:pt idx="1338">
                  <c:v>45347.75</c:v>
                </c:pt>
                <c:pt idx="1339">
                  <c:v>45347.791666666664</c:v>
                </c:pt>
                <c:pt idx="1340">
                  <c:v>45347.833333333336</c:v>
                </c:pt>
                <c:pt idx="1341">
                  <c:v>45347.875</c:v>
                </c:pt>
                <c:pt idx="1342">
                  <c:v>45347.916666666664</c:v>
                </c:pt>
                <c:pt idx="1343">
                  <c:v>45347.958333333336</c:v>
                </c:pt>
                <c:pt idx="1344">
                  <c:v>45348</c:v>
                </c:pt>
                <c:pt idx="1345">
                  <c:v>45348.041666666664</c:v>
                </c:pt>
                <c:pt idx="1346">
                  <c:v>45348.083333333336</c:v>
                </c:pt>
                <c:pt idx="1347">
                  <c:v>45348.125</c:v>
                </c:pt>
                <c:pt idx="1348">
                  <c:v>45348.166666666664</c:v>
                </c:pt>
                <c:pt idx="1349">
                  <c:v>45348.208333333336</c:v>
                </c:pt>
                <c:pt idx="1350">
                  <c:v>45348.25</c:v>
                </c:pt>
                <c:pt idx="1351">
                  <c:v>45348.291666666664</c:v>
                </c:pt>
                <c:pt idx="1352">
                  <c:v>45348.333333333336</c:v>
                </c:pt>
                <c:pt idx="1353">
                  <c:v>45348.375</c:v>
                </c:pt>
                <c:pt idx="1354">
                  <c:v>45348.416666666664</c:v>
                </c:pt>
                <c:pt idx="1355">
                  <c:v>45348.458333333336</c:v>
                </c:pt>
                <c:pt idx="1356">
                  <c:v>45348.5</c:v>
                </c:pt>
                <c:pt idx="1357">
                  <c:v>45348.541666666664</c:v>
                </c:pt>
                <c:pt idx="1358">
                  <c:v>45348.583333333336</c:v>
                </c:pt>
                <c:pt idx="1359">
                  <c:v>45348.625</c:v>
                </c:pt>
                <c:pt idx="1360">
                  <c:v>45348.666666666664</c:v>
                </c:pt>
                <c:pt idx="1361">
                  <c:v>45348.708333333336</c:v>
                </c:pt>
                <c:pt idx="1362">
                  <c:v>45348.75</c:v>
                </c:pt>
                <c:pt idx="1363">
                  <c:v>45348.791666666664</c:v>
                </c:pt>
                <c:pt idx="1364">
                  <c:v>45348.833333333336</c:v>
                </c:pt>
                <c:pt idx="1365">
                  <c:v>45348.875</c:v>
                </c:pt>
                <c:pt idx="1366">
                  <c:v>45348.916666666664</c:v>
                </c:pt>
                <c:pt idx="1367">
                  <c:v>45348.958333333336</c:v>
                </c:pt>
                <c:pt idx="1368">
                  <c:v>45349</c:v>
                </c:pt>
                <c:pt idx="1369">
                  <c:v>45349.041666666664</c:v>
                </c:pt>
                <c:pt idx="1370">
                  <c:v>45349.083333333336</c:v>
                </c:pt>
                <c:pt idx="1371">
                  <c:v>45349.125</c:v>
                </c:pt>
                <c:pt idx="1372">
                  <c:v>45349.166666666664</c:v>
                </c:pt>
                <c:pt idx="1373">
                  <c:v>45349.208333333336</c:v>
                </c:pt>
                <c:pt idx="1374">
                  <c:v>45349.25</c:v>
                </c:pt>
                <c:pt idx="1375">
                  <c:v>45349.291666666664</c:v>
                </c:pt>
                <c:pt idx="1376">
                  <c:v>45349.333333333336</c:v>
                </c:pt>
                <c:pt idx="1377">
                  <c:v>45349.375</c:v>
                </c:pt>
                <c:pt idx="1378">
                  <c:v>45349.416666666664</c:v>
                </c:pt>
                <c:pt idx="1379">
                  <c:v>45349.458333333336</c:v>
                </c:pt>
                <c:pt idx="1380">
                  <c:v>45349.5</c:v>
                </c:pt>
                <c:pt idx="1381">
                  <c:v>45349.541666666664</c:v>
                </c:pt>
                <c:pt idx="1382">
                  <c:v>45349.583333333336</c:v>
                </c:pt>
                <c:pt idx="1383">
                  <c:v>45349.625</c:v>
                </c:pt>
                <c:pt idx="1384">
                  <c:v>45349.666666666664</c:v>
                </c:pt>
                <c:pt idx="1385">
                  <c:v>45349.708333333336</c:v>
                </c:pt>
                <c:pt idx="1386">
                  <c:v>45349.75</c:v>
                </c:pt>
                <c:pt idx="1387">
                  <c:v>45349.791666666664</c:v>
                </c:pt>
                <c:pt idx="1388">
                  <c:v>45349.833333333336</c:v>
                </c:pt>
                <c:pt idx="1389">
                  <c:v>45349.875</c:v>
                </c:pt>
                <c:pt idx="1390">
                  <c:v>45349.916666666664</c:v>
                </c:pt>
                <c:pt idx="1391">
                  <c:v>45349.958333333336</c:v>
                </c:pt>
                <c:pt idx="1392">
                  <c:v>45350</c:v>
                </c:pt>
                <c:pt idx="1393">
                  <c:v>45350.041666666664</c:v>
                </c:pt>
                <c:pt idx="1394">
                  <c:v>45350.083333333336</c:v>
                </c:pt>
                <c:pt idx="1395">
                  <c:v>45350.125</c:v>
                </c:pt>
                <c:pt idx="1396">
                  <c:v>45350.166666666664</c:v>
                </c:pt>
                <c:pt idx="1397">
                  <c:v>45350.208333333336</c:v>
                </c:pt>
                <c:pt idx="1398">
                  <c:v>45350.25</c:v>
                </c:pt>
                <c:pt idx="1399">
                  <c:v>45350.291666666664</c:v>
                </c:pt>
                <c:pt idx="1400">
                  <c:v>45350.333333333336</c:v>
                </c:pt>
                <c:pt idx="1401">
                  <c:v>45350.375</c:v>
                </c:pt>
                <c:pt idx="1402">
                  <c:v>45350.416666666664</c:v>
                </c:pt>
                <c:pt idx="1403">
                  <c:v>45350.458333333336</c:v>
                </c:pt>
                <c:pt idx="1404">
                  <c:v>45350.5</c:v>
                </c:pt>
                <c:pt idx="1405">
                  <c:v>45350.541666666664</c:v>
                </c:pt>
                <c:pt idx="1406">
                  <c:v>45350.583333333336</c:v>
                </c:pt>
                <c:pt idx="1407">
                  <c:v>45350.625</c:v>
                </c:pt>
                <c:pt idx="1408">
                  <c:v>45350.666666666664</c:v>
                </c:pt>
                <c:pt idx="1409">
                  <c:v>45350.708333333336</c:v>
                </c:pt>
                <c:pt idx="1410">
                  <c:v>45350.75</c:v>
                </c:pt>
                <c:pt idx="1411">
                  <c:v>45350.791666666664</c:v>
                </c:pt>
                <c:pt idx="1412">
                  <c:v>45350.833333333336</c:v>
                </c:pt>
                <c:pt idx="1413">
                  <c:v>45350.875</c:v>
                </c:pt>
                <c:pt idx="1414">
                  <c:v>45350.916666666664</c:v>
                </c:pt>
                <c:pt idx="1415">
                  <c:v>45350.958333333336</c:v>
                </c:pt>
                <c:pt idx="1416">
                  <c:v>45351</c:v>
                </c:pt>
                <c:pt idx="1417">
                  <c:v>45351.041666666664</c:v>
                </c:pt>
                <c:pt idx="1418">
                  <c:v>45351.083333333336</c:v>
                </c:pt>
                <c:pt idx="1419">
                  <c:v>45351.125</c:v>
                </c:pt>
                <c:pt idx="1420">
                  <c:v>45351.166666666664</c:v>
                </c:pt>
                <c:pt idx="1421">
                  <c:v>45351.208333333336</c:v>
                </c:pt>
                <c:pt idx="1422">
                  <c:v>45351.25</c:v>
                </c:pt>
                <c:pt idx="1423">
                  <c:v>45351.291666666664</c:v>
                </c:pt>
                <c:pt idx="1424">
                  <c:v>45351.333333333336</c:v>
                </c:pt>
                <c:pt idx="1425">
                  <c:v>45351.375</c:v>
                </c:pt>
                <c:pt idx="1426">
                  <c:v>45351.416666666664</c:v>
                </c:pt>
                <c:pt idx="1427">
                  <c:v>45351.458333333336</c:v>
                </c:pt>
                <c:pt idx="1428">
                  <c:v>45351.5</c:v>
                </c:pt>
                <c:pt idx="1429">
                  <c:v>45351.541666666664</c:v>
                </c:pt>
                <c:pt idx="1430">
                  <c:v>45351.583333333336</c:v>
                </c:pt>
                <c:pt idx="1431">
                  <c:v>45351.625</c:v>
                </c:pt>
                <c:pt idx="1432">
                  <c:v>45351.666666666664</c:v>
                </c:pt>
                <c:pt idx="1433">
                  <c:v>45351.708333333336</c:v>
                </c:pt>
                <c:pt idx="1434">
                  <c:v>45351.75</c:v>
                </c:pt>
                <c:pt idx="1435">
                  <c:v>45351.791666666664</c:v>
                </c:pt>
                <c:pt idx="1436">
                  <c:v>45351.833333333336</c:v>
                </c:pt>
                <c:pt idx="1437">
                  <c:v>45351.875</c:v>
                </c:pt>
                <c:pt idx="1438">
                  <c:v>45351.916666666664</c:v>
                </c:pt>
                <c:pt idx="1439">
                  <c:v>45351.958333333336</c:v>
                </c:pt>
                <c:pt idx="1440">
                  <c:v>45352</c:v>
                </c:pt>
                <c:pt idx="1441">
                  <c:v>45352.041666666664</c:v>
                </c:pt>
                <c:pt idx="1442">
                  <c:v>45352.083333333336</c:v>
                </c:pt>
                <c:pt idx="1443">
                  <c:v>45352.125</c:v>
                </c:pt>
                <c:pt idx="1444">
                  <c:v>45352.166666666664</c:v>
                </c:pt>
                <c:pt idx="1445">
                  <c:v>45352.208333333336</c:v>
                </c:pt>
                <c:pt idx="1446">
                  <c:v>45352.25</c:v>
                </c:pt>
                <c:pt idx="1447">
                  <c:v>45352.291666666664</c:v>
                </c:pt>
                <c:pt idx="1448">
                  <c:v>45352.333333333336</c:v>
                </c:pt>
                <c:pt idx="1449">
                  <c:v>45352.375</c:v>
                </c:pt>
                <c:pt idx="1450">
                  <c:v>45352.416666666664</c:v>
                </c:pt>
                <c:pt idx="1451">
                  <c:v>45352.458333333336</c:v>
                </c:pt>
                <c:pt idx="1452">
                  <c:v>45352.5</c:v>
                </c:pt>
                <c:pt idx="1453">
                  <c:v>45352.541666666664</c:v>
                </c:pt>
                <c:pt idx="1454">
                  <c:v>45352.583333333336</c:v>
                </c:pt>
                <c:pt idx="1455">
                  <c:v>45352.625</c:v>
                </c:pt>
                <c:pt idx="1456">
                  <c:v>45352.666666666664</c:v>
                </c:pt>
                <c:pt idx="1457">
                  <c:v>45352.708333333336</c:v>
                </c:pt>
                <c:pt idx="1458">
                  <c:v>45352.75</c:v>
                </c:pt>
                <c:pt idx="1459">
                  <c:v>45352.791666666664</c:v>
                </c:pt>
                <c:pt idx="1460">
                  <c:v>45352.833333333336</c:v>
                </c:pt>
                <c:pt idx="1461">
                  <c:v>45352.875</c:v>
                </c:pt>
                <c:pt idx="1462">
                  <c:v>45352.916666666664</c:v>
                </c:pt>
                <c:pt idx="1463">
                  <c:v>45352.958333333336</c:v>
                </c:pt>
                <c:pt idx="1464">
                  <c:v>45353</c:v>
                </c:pt>
                <c:pt idx="1465">
                  <c:v>45353.041666666664</c:v>
                </c:pt>
                <c:pt idx="1466">
                  <c:v>45353.083333333336</c:v>
                </c:pt>
                <c:pt idx="1467">
                  <c:v>45353.125</c:v>
                </c:pt>
                <c:pt idx="1468">
                  <c:v>45353.166666666664</c:v>
                </c:pt>
                <c:pt idx="1469">
                  <c:v>45353.208333333336</c:v>
                </c:pt>
                <c:pt idx="1470">
                  <c:v>45353.25</c:v>
                </c:pt>
                <c:pt idx="1471">
                  <c:v>45353.291666666664</c:v>
                </c:pt>
                <c:pt idx="1472">
                  <c:v>45353.333333333336</c:v>
                </c:pt>
                <c:pt idx="1473">
                  <c:v>45353.375</c:v>
                </c:pt>
                <c:pt idx="1474">
                  <c:v>45353.416666666664</c:v>
                </c:pt>
                <c:pt idx="1475">
                  <c:v>45353.458333333336</c:v>
                </c:pt>
                <c:pt idx="1476">
                  <c:v>45353.5</c:v>
                </c:pt>
                <c:pt idx="1477">
                  <c:v>45353.541666666664</c:v>
                </c:pt>
                <c:pt idx="1478">
                  <c:v>45353.583333333336</c:v>
                </c:pt>
                <c:pt idx="1479">
                  <c:v>45353.625</c:v>
                </c:pt>
                <c:pt idx="1480">
                  <c:v>45353.666666666664</c:v>
                </c:pt>
                <c:pt idx="1481">
                  <c:v>45353.708333333336</c:v>
                </c:pt>
                <c:pt idx="1482">
                  <c:v>45353.75</c:v>
                </c:pt>
                <c:pt idx="1483">
                  <c:v>45353.791666666664</c:v>
                </c:pt>
                <c:pt idx="1484">
                  <c:v>45353.833333333336</c:v>
                </c:pt>
                <c:pt idx="1485">
                  <c:v>45353.875</c:v>
                </c:pt>
                <c:pt idx="1486">
                  <c:v>45353.916666666664</c:v>
                </c:pt>
                <c:pt idx="1487">
                  <c:v>45353.958333333336</c:v>
                </c:pt>
                <c:pt idx="1488">
                  <c:v>45354</c:v>
                </c:pt>
                <c:pt idx="1489">
                  <c:v>45354.041666666664</c:v>
                </c:pt>
                <c:pt idx="1490">
                  <c:v>45354.083333333336</c:v>
                </c:pt>
                <c:pt idx="1491">
                  <c:v>45354.125</c:v>
                </c:pt>
                <c:pt idx="1492">
                  <c:v>45354.166666666664</c:v>
                </c:pt>
                <c:pt idx="1493">
                  <c:v>45354.208333333336</c:v>
                </c:pt>
                <c:pt idx="1494">
                  <c:v>45354.25</c:v>
                </c:pt>
                <c:pt idx="1495">
                  <c:v>45354.291666666664</c:v>
                </c:pt>
                <c:pt idx="1496">
                  <c:v>45354.333333333336</c:v>
                </c:pt>
                <c:pt idx="1497">
                  <c:v>45354.375</c:v>
                </c:pt>
                <c:pt idx="1498">
                  <c:v>45354.416666666664</c:v>
                </c:pt>
                <c:pt idx="1499">
                  <c:v>45354.458333333336</c:v>
                </c:pt>
                <c:pt idx="1500">
                  <c:v>45354.5</c:v>
                </c:pt>
                <c:pt idx="1501">
                  <c:v>45354.541666666664</c:v>
                </c:pt>
                <c:pt idx="1502">
                  <c:v>45354.583333333336</c:v>
                </c:pt>
                <c:pt idx="1503">
                  <c:v>45354.625</c:v>
                </c:pt>
                <c:pt idx="1504">
                  <c:v>45354.666666666664</c:v>
                </c:pt>
                <c:pt idx="1505">
                  <c:v>45354.708333333336</c:v>
                </c:pt>
                <c:pt idx="1506">
                  <c:v>45354.75</c:v>
                </c:pt>
                <c:pt idx="1507">
                  <c:v>45354.791666666664</c:v>
                </c:pt>
                <c:pt idx="1508">
                  <c:v>45354.833333333336</c:v>
                </c:pt>
                <c:pt idx="1509">
                  <c:v>45354.875</c:v>
                </c:pt>
                <c:pt idx="1510">
                  <c:v>45354.916666666664</c:v>
                </c:pt>
                <c:pt idx="1511">
                  <c:v>45354.958333333336</c:v>
                </c:pt>
                <c:pt idx="1512">
                  <c:v>45355</c:v>
                </c:pt>
                <c:pt idx="1513">
                  <c:v>45355.041666666664</c:v>
                </c:pt>
                <c:pt idx="1514">
                  <c:v>45355.083333333336</c:v>
                </c:pt>
                <c:pt idx="1515">
                  <c:v>45355.125</c:v>
                </c:pt>
                <c:pt idx="1516">
                  <c:v>45355.166666666664</c:v>
                </c:pt>
                <c:pt idx="1517">
                  <c:v>45355.208333333336</c:v>
                </c:pt>
                <c:pt idx="1518">
                  <c:v>45355.25</c:v>
                </c:pt>
                <c:pt idx="1519">
                  <c:v>45355.291666666664</c:v>
                </c:pt>
                <c:pt idx="1520">
                  <c:v>45355.333333333336</c:v>
                </c:pt>
                <c:pt idx="1521">
                  <c:v>45355.375</c:v>
                </c:pt>
                <c:pt idx="1522">
                  <c:v>45355.416666666664</c:v>
                </c:pt>
                <c:pt idx="1523">
                  <c:v>45355.458333333336</c:v>
                </c:pt>
                <c:pt idx="1524">
                  <c:v>45355.5</c:v>
                </c:pt>
                <c:pt idx="1525">
                  <c:v>45355.541666666664</c:v>
                </c:pt>
                <c:pt idx="1526">
                  <c:v>45355.583333333336</c:v>
                </c:pt>
                <c:pt idx="1527">
                  <c:v>45355.625</c:v>
                </c:pt>
                <c:pt idx="1528">
                  <c:v>45355.666666666664</c:v>
                </c:pt>
                <c:pt idx="1529">
                  <c:v>45355.708333333336</c:v>
                </c:pt>
                <c:pt idx="1530">
                  <c:v>45355.75</c:v>
                </c:pt>
                <c:pt idx="1531">
                  <c:v>45355.791666666664</c:v>
                </c:pt>
                <c:pt idx="1532">
                  <c:v>45355.833333333336</c:v>
                </c:pt>
                <c:pt idx="1533">
                  <c:v>45355.875</c:v>
                </c:pt>
                <c:pt idx="1534">
                  <c:v>45355.916666666664</c:v>
                </c:pt>
                <c:pt idx="1535">
                  <c:v>45355.958333333336</c:v>
                </c:pt>
                <c:pt idx="1536">
                  <c:v>45356</c:v>
                </c:pt>
                <c:pt idx="1537">
                  <c:v>45356.041666666664</c:v>
                </c:pt>
                <c:pt idx="1538">
                  <c:v>45356.083333333336</c:v>
                </c:pt>
                <c:pt idx="1539">
                  <c:v>45356.125</c:v>
                </c:pt>
                <c:pt idx="1540">
                  <c:v>45356.166666666664</c:v>
                </c:pt>
                <c:pt idx="1541">
                  <c:v>45356.208333333336</c:v>
                </c:pt>
                <c:pt idx="1542">
                  <c:v>45356.25</c:v>
                </c:pt>
                <c:pt idx="1543">
                  <c:v>45356.291666666664</c:v>
                </c:pt>
                <c:pt idx="1544">
                  <c:v>45356.333333333336</c:v>
                </c:pt>
                <c:pt idx="1545">
                  <c:v>45356.375</c:v>
                </c:pt>
                <c:pt idx="1546">
                  <c:v>45356.416666666664</c:v>
                </c:pt>
                <c:pt idx="1547">
                  <c:v>45356.458333333336</c:v>
                </c:pt>
                <c:pt idx="1548">
                  <c:v>45356.5</c:v>
                </c:pt>
                <c:pt idx="1549">
                  <c:v>45356.541666666664</c:v>
                </c:pt>
                <c:pt idx="1550">
                  <c:v>45356.583333333336</c:v>
                </c:pt>
                <c:pt idx="1551">
                  <c:v>45356.625</c:v>
                </c:pt>
                <c:pt idx="1552">
                  <c:v>45356.666666666664</c:v>
                </c:pt>
                <c:pt idx="1553">
                  <c:v>45356.708333333336</c:v>
                </c:pt>
                <c:pt idx="1554">
                  <c:v>45356.75</c:v>
                </c:pt>
                <c:pt idx="1555">
                  <c:v>45356.791666666664</c:v>
                </c:pt>
                <c:pt idx="1556">
                  <c:v>45356.833333333336</c:v>
                </c:pt>
                <c:pt idx="1557">
                  <c:v>45356.875</c:v>
                </c:pt>
                <c:pt idx="1558">
                  <c:v>45356.916666666664</c:v>
                </c:pt>
                <c:pt idx="1559">
                  <c:v>45356.958333333336</c:v>
                </c:pt>
                <c:pt idx="1560">
                  <c:v>45357</c:v>
                </c:pt>
                <c:pt idx="1561">
                  <c:v>45357.041666666664</c:v>
                </c:pt>
                <c:pt idx="1562">
                  <c:v>45357.083333333336</c:v>
                </c:pt>
                <c:pt idx="1563">
                  <c:v>45357.125</c:v>
                </c:pt>
                <c:pt idx="1564">
                  <c:v>45357.166666666664</c:v>
                </c:pt>
                <c:pt idx="1565">
                  <c:v>45357.208333333336</c:v>
                </c:pt>
                <c:pt idx="1566">
                  <c:v>45357.25</c:v>
                </c:pt>
                <c:pt idx="1567">
                  <c:v>45357.291666666664</c:v>
                </c:pt>
                <c:pt idx="1568">
                  <c:v>45357.333333333336</c:v>
                </c:pt>
                <c:pt idx="1569">
                  <c:v>45357.375</c:v>
                </c:pt>
                <c:pt idx="1570">
                  <c:v>45357.416666666664</c:v>
                </c:pt>
                <c:pt idx="1571">
                  <c:v>45357.458333333336</c:v>
                </c:pt>
                <c:pt idx="1572">
                  <c:v>45357.5</c:v>
                </c:pt>
                <c:pt idx="1573">
                  <c:v>45357.541666666664</c:v>
                </c:pt>
                <c:pt idx="1574">
                  <c:v>45357.583333333336</c:v>
                </c:pt>
                <c:pt idx="1575">
                  <c:v>45357.625</c:v>
                </c:pt>
                <c:pt idx="1576">
                  <c:v>45357.666666666664</c:v>
                </c:pt>
                <c:pt idx="1577">
                  <c:v>45357.708333333336</c:v>
                </c:pt>
                <c:pt idx="1578">
                  <c:v>45357.75</c:v>
                </c:pt>
                <c:pt idx="1579">
                  <c:v>45357.791666666664</c:v>
                </c:pt>
                <c:pt idx="1580">
                  <c:v>45357.833333333336</c:v>
                </c:pt>
                <c:pt idx="1581">
                  <c:v>45357.875</c:v>
                </c:pt>
                <c:pt idx="1582">
                  <c:v>45357.916666666664</c:v>
                </c:pt>
                <c:pt idx="1583">
                  <c:v>45357.958333333336</c:v>
                </c:pt>
                <c:pt idx="1584">
                  <c:v>45358</c:v>
                </c:pt>
                <c:pt idx="1585">
                  <c:v>45358.041666666664</c:v>
                </c:pt>
                <c:pt idx="1586">
                  <c:v>45358.083333333336</c:v>
                </c:pt>
                <c:pt idx="1587">
                  <c:v>45358.125</c:v>
                </c:pt>
                <c:pt idx="1588">
                  <c:v>45358.166666666664</c:v>
                </c:pt>
                <c:pt idx="1589">
                  <c:v>45358.208333333336</c:v>
                </c:pt>
                <c:pt idx="1590">
                  <c:v>45358.25</c:v>
                </c:pt>
                <c:pt idx="1591">
                  <c:v>45358.291666666664</c:v>
                </c:pt>
                <c:pt idx="1592">
                  <c:v>45358.333333333336</c:v>
                </c:pt>
                <c:pt idx="1593">
                  <c:v>45358.375</c:v>
                </c:pt>
                <c:pt idx="1594">
                  <c:v>45358.416666666664</c:v>
                </c:pt>
                <c:pt idx="1595">
                  <c:v>45358.458333333336</c:v>
                </c:pt>
                <c:pt idx="1596">
                  <c:v>45358.5</c:v>
                </c:pt>
                <c:pt idx="1597">
                  <c:v>45358.541666666664</c:v>
                </c:pt>
                <c:pt idx="1598">
                  <c:v>45358.583333333336</c:v>
                </c:pt>
                <c:pt idx="1599">
                  <c:v>45358.625</c:v>
                </c:pt>
                <c:pt idx="1600">
                  <c:v>45358.666666666664</c:v>
                </c:pt>
                <c:pt idx="1601">
                  <c:v>45358.708333333336</c:v>
                </c:pt>
                <c:pt idx="1602">
                  <c:v>45358.75</c:v>
                </c:pt>
                <c:pt idx="1603">
                  <c:v>45358.791666666664</c:v>
                </c:pt>
                <c:pt idx="1604">
                  <c:v>45358.833333333336</c:v>
                </c:pt>
                <c:pt idx="1605">
                  <c:v>45358.875</c:v>
                </c:pt>
                <c:pt idx="1606">
                  <c:v>45358.916666666664</c:v>
                </c:pt>
                <c:pt idx="1607">
                  <c:v>45358.958333333336</c:v>
                </c:pt>
                <c:pt idx="1608">
                  <c:v>45359</c:v>
                </c:pt>
                <c:pt idx="1609">
                  <c:v>45359.041666666664</c:v>
                </c:pt>
                <c:pt idx="1610">
                  <c:v>45359.083333333336</c:v>
                </c:pt>
                <c:pt idx="1611">
                  <c:v>45359.125</c:v>
                </c:pt>
                <c:pt idx="1612">
                  <c:v>45359.166666666664</c:v>
                </c:pt>
                <c:pt idx="1613">
                  <c:v>45359.208333333336</c:v>
                </c:pt>
                <c:pt idx="1614">
                  <c:v>45359.25</c:v>
                </c:pt>
                <c:pt idx="1615">
                  <c:v>45359.291666666664</c:v>
                </c:pt>
                <c:pt idx="1616">
                  <c:v>45359.333333333336</c:v>
                </c:pt>
                <c:pt idx="1617">
                  <c:v>45359.375</c:v>
                </c:pt>
                <c:pt idx="1618">
                  <c:v>45359.416666666664</c:v>
                </c:pt>
                <c:pt idx="1619">
                  <c:v>45359.458333333336</c:v>
                </c:pt>
                <c:pt idx="1620">
                  <c:v>45359.5</c:v>
                </c:pt>
                <c:pt idx="1621">
                  <c:v>45359.541666666664</c:v>
                </c:pt>
                <c:pt idx="1622">
                  <c:v>45359.583333333336</c:v>
                </c:pt>
                <c:pt idx="1623">
                  <c:v>45359.625</c:v>
                </c:pt>
                <c:pt idx="1624">
                  <c:v>45359.666666666664</c:v>
                </c:pt>
                <c:pt idx="1625">
                  <c:v>45359.708333333336</c:v>
                </c:pt>
                <c:pt idx="1626">
                  <c:v>45359.75</c:v>
                </c:pt>
                <c:pt idx="1627">
                  <c:v>45359.791666666664</c:v>
                </c:pt>
                <c:pt idx="1628">
                  <c:v>45359.833333333336</c:v>
                </c:pt>
                <c:pt idx="1629">
                  <c:v>45359.875</c:v>
                </c:pt>
                <c:pt idx="1630">
                  <c:v>45359.916666666664</c:v>
                </c:pt>
                <c:pt idx="1631">
                  <c:v>45359.958333333336</c:v>
                </c:pt>
                <c:pt idx="1632">
                  <c:v>45360</c:v>
                </c:pt>
                <c:pt idx="1633">
                  <c:v>45360.041666666664</c:v>
                </c:pt>
                <c:pt idx="1634">
                  <c:v>45360.083333333336</c:v>
                </c:pt>
                <c:pt idx="1635">
                  <c:v>45360.125</c:v>
                </c:pt>
                <c:pt idx="1636">
                  <c:v>45360.166666666664</c:v>
                </c:pt>
                <c:pt idx="1637">
                  <c:v>45360.208333333336</c:v>
                </c:pt>
                <c:pt idx="1638">
                  <c:v>45360.25</c:v>
                </c:pt>
                <c:pt idx="1639">
                  <c:v>45360.291666666664</c:v>
                </c:pt>
                <c:pt idx="1640">
                  <c:v>45360.333333333336</c:v>
                </c:pt>
                <c:pt idx="1641">
                  <c:v>45360.375</c:v>
                </c:pt>
                <c:pt idx="1642">
                  <c:v>45360.416666666664</c:v>
                </c:pt>
                <c:pt idx="1643">
                  <c:v>45360.458333333336</c:v>
                </c:pt>
                <c:pt idx="1644">
                  <c:v>45360.5</c:v>
                </c:pt>
                <c:pt idx="1645">
                  <c:v>45360.541666666664</c:v>
                </c:pt>
                <c:pt idx="1646">
                  <c:v>45360.583333333336</c:v>
                </c:pt>
                <c:pt idx="1647">
                  <c:v>45360.625</c:v>
                </c:pt>
                <c:pt idx="1648">
                  <c:v>45360.666666666664</c:v>
                </c:pt>
                <c:pt idx="1649">
                  <c:v>45360.708333333336</c:v>
                </c:pt>
                <c:pt idx="1650">
                  <c:v>45360.75</c:v>
                </c:pt>
                <c:pt idx="1651">
                  <c:v>45360.791666666664</c:v>
                </c:pt>
                <c:pt idx="1652">
                  <c:v>45360.833333333336</c:v>
                </c:pt>
                <c:pt idx="1653">
                  <c:v>45360.875</c:v>
                </c:pt>
                <c:pt idx="1654">
                  <c:v>45360.916666666664</c:v>
                </c:pt>
                <c:pt idx="1655">
                  <c:v>45360.958333333336</c:v>
                </c:pt>
                <c:pt idx="1656">
                  <c:v>45361</c:v>
                </c:pt>
                <c:pt idx="1657">
                  <c:v>45361.041666666664</c:v>
                </c:pt>
                <c:pt idx="1658">
                  <c:v>45361.083333333336</c:v>
                </c:pt>
                <c:pt idx="1659">
                  <c:v>45361.125</c:v>
                </c:pt>
                <c:pt idx="1660">
                  <c:v>45361.166666666664</c:v>
                </c:pt>
                <c:pt idx="1661">
                  <c:v>45361.208333333336</c:v>
                </c:pt>
                <c:pt idx="1662">
                  <c:v>45361.25</c:v>
                </c:pt>
                <c:pt idx="1663">
                  <c:v>45361.291666666664</c:v>
                </c:pt>
                <c:pt idx="1664">
                  <c:v>45361.333333333336</c:v>
                </c:pt>
                <c:pt idx="1665">
                  <c:v>45361.375</c:v>
                </c:pt>
                <c:pt idx="1666">
                  <c:v>45361.416666666664</c:v>
                </c:pt>
                <c:pt idx="1667">
                  <c:v>45361.458333333336</c:v>
                </c:pt>
                <c:pt idx="1668">
                  <c:v>45361.5</c:v>
                </c:pt>
                <c:pt idx="1669">
                  <c:v>45361.541666666664</c:v>
                </c:pt>
                <c:pt idx="1670">
                  <c:v>45361.583333333336</c:v>
                </c:pt>
                <c:pt idx="1671">
                  <c:v>45361.625</c:v>
                </c:pt>
                <c:pt idx="1672">
                  <c:v>45361.666666666664</c:v>
                </c:pt>
                <c:pt idx="1673">
                  <c:v>45361.708333333336</c:v>
                </c:pt>
                <c:pt idx="1674">
                  <c:v>45361.75</c:v>
                </c:pt>
                <c:pt idx="1675">
                  <c:v>45361.791666666664</c:v>
                </c:pt>
                <c:pt idx="1676">
                  <c:v>45361.833333333336</c:v>
                </c:pt>
                <c:pt idx="1677">
                  <c:v>45361.875</c:v>
                </c:pt>
                <c:pt idx="1678">
                  <c:v>45361.916666666664</c:v>
                </c:pt>
                <c:pt idx="1679">
                  <c:v>45361.958333333336</c:v>
                </c:pt>
                <c:pt idx="1680">
                  <c:v>45362</c:v>
                </c:pt>
                <c:pt idx="1681">
                  <c:v>45362.041666666664</c:v>
                </c:pt>
                <c:pt idx="1682">
                  <c:v>45362.083333333336</c:v>
                </c:pt>
                <c:pt idx="1683">
                  <c:v>45362.125</c:v>
                </c:pt>
                <c:pt idx="1684">
                  <c:v>45362.166666666664</c:v>
                </c:pt>
                <c:pt idx="1685">
                  <c:v>45362.208333333336</c:v>
                </c:pt>
                <c:pt idx="1686">
                  <c:v>45362.25</c:v>
                </c:pt>
                <c:pt idx="1687">
                  <c:v>45362.291666666664</c:v>
                </c:pt>
                <c:pt idx="1688">
                  <c:v>45362.333333333336</c:v>
                </c:pt>
                <c:pt idx="1689">
                  <c:v>45362.375</c:v>
                </c:pt>
                <c:pt idx="1690">
                  <c:v>45362.416666666664</c:v>
                </c:pt>
                <c:pt idx="1691">
                  <c:v>45362.458333333336</c:v>
                </c:pt>
                <c:pt idx="1692">
                  <c:v>45362.5</c:v>
                </c:pt>
                <c:pt idx="1693">
                  <c:v>45362.541666666664</c:v>
                </c:pt>
                <c:pt idx="1694">
                  <c:v>45362.583333333336</c:v>
                </c:pt>
                <c:pt idx="1695">
                  <c:v>45362.625</c:v>
                </c:pt>
                <c:pt idx="1696">
                  <c:v>45362.666666666664</c:v>
                </c:pt>
                <c:pt idx="1697">
                  <c:v>45362.708333333336</c:v>
                </c:pt>
                <c:pt idx="1698">
                  <c:v>45362.75</c:v>
                </c:pt>
                <c:pt idx="1699">
                  <c:v>45362.791666666664</c:v>
                </c:pt>
                <c:pt idx="1700">
                  <c:v>45362.833333333336</c:v>
                </c:pt>
                <c:pt idx="1701">
                  <c:v>45362.875</c:v>
                </c:pt>
                <c:pt idx="1702">
                  <c:v>45362.916666666664</c:v>
                </c:pt>
                <c:pt idx="1703">
                  <c:v>45362.958333333336</c:v>
                </c:pt>
                <c:pt idx="1704">
                  <c:v>45363</c:v>
                </c:pt>
                <c:pt idx="1705">
                  <c:v>45363.041666666664</c:v>
                </c:pt>
                <c:pt idx="1706">
                  <c:v>45363.083333333336</c:v>
                </c:pt>
                <c:pt idx="1707">
                  <c:v>45363.125</c:v>
                </c:pt>
                <c:pt idx="1708">
                  <c:v>45363.166666666664</c:v>
                </c:pt>
                <c:pt idx="1709">
                  <c:v>45363.208333333336</c:v>
                </c:pt>
                <c:pt idx="1710">
                  <c:v>45363.25</c:v>
                </c:pt>
                <c:pt idx="1711">
                  <c:v>45363.291666666664</c:v>
                </c:pt>
                <c:pt idx="1712">
                  <c:v>45363.333333333336</c:v>
                </c:pt>
                <c:pt idx="1713">
                  <c:v>45363.375</c:v>
                </c:pt>
                <c:pt idx="1714">
                  <c:v>45363.416666666664</c:v>
                </c:pt>
                <c:pt idx="1715">
                  <c:v>45363.458333333336</c:v>
                </c:pt>
                <c:pt idx="1716">
                  <c:v>45363.5</c:v>
                </c:pt>
                <c:pt idx="1717">
                  <c:v>45363.541666666664</c:v>
                </c:pt>
                <c:pt idx="1718">
                  <c:v>45363.583333333336</c:v>
                </c:pt>
                <c:pt idx="1719">
                  <c:v>45363.625</c:v>
                </c:pt>
                <c:pt idx="1720">
                  <c:v>45363.666666666664</c:v>
                </c:pt>
                <c:pt idx="1721">
                  <c:v>45363.708333333336</c:v>
                </c:pt>
                <c:pt idx="1722">
                  <c:v>45363.75</c:v>
                </c:pt>
                <c:pt idx="1723">
                  <c:v>45363.791666666664</c:v>
                </c:pt>
                <c:pt idx="1724">
                  <c:v>45363.833333333336</c:v>
                </c:pt>
                <c:pt idx="1725">
                  <c:v>45363.875</c:v>
                </c:pt>
                <c:pt idx="1726">
                  <c:v>45363.916666666664</c:v>
                </c:pt>
                <c:pt idx="1727">
                  <c:v>45363.958333333336</c:v>
                </c:pt>
                <c:pt idx="1728">
                  <c:v>45364</c:v>
                </c:pt>
                <c:pt idx="1729">
                  <c:v>45364.041666666664</c:v>
                </c:pt>
                <c:pt idx="1730">
                  <c:v>45364.083333333336</c:v>
                </c:pt>
                <c:pt idx="1731">
                  <c:v>45364.125</c:v>
                </c:pt>
                <c:pt idx="1732">
                  <c:v>45364.166666666664</c:v>
                </c:pt>
                <c:pt idx="1733">
                  <c:v>45364.208333333336</c:v>
                </c:pt>
                <c:pt idx="1734">
                  <c:v>45364.25</c:v>
                </c:pt>
                <c:pt idx="1735">
                  <c:v>45364.291666666664</c:v>
                </c:pt>
                <c:pt idx="1736">
                  <c:v>45364.333333333336</c:v>
                </c:pt>
                <c:pt idx="1737">
                  <c:v>45364.375</c:v>
                </c:pt>
                <c:pt idx="1738">
                  <c:v>45364.416666666664</c:v>
                </c:pt>
                <c:pt idx="1739">
                  <c:v>45364.458333333336</c:v>
                </c:pt>
                <c:pt idx="1740">
                  <c:v>45364.5</c:v>
                </c:pt>
                <c:pt idx="1741">
                  <c:v>45364.541666666664</c:v>
                </c:pt>
                <c:pt idx="1742">
                  <c:v>45364.583333333336</c:v>
                </c:pt>
                <c:pt idx="1743">
                  <c:v>45364.625</c:v>
                </c:pt>
                <c:pt idx="1744">
                  <c:v>45364.666666666664</c:v>
                </c:pt>
                <c:pt idx="1745">
                  <c:v>45364.708333333336</c:v>
                </c:pt>
                <c:pt idx="1746">
                  <c:v>45364.75</c:v>
                </c:pt>
                <c:pt idx="1747">
                  <c:v>45364.791666666664</c:v>
                </c:pt>
                <c:pt idx="1748">
                  <c:v>45364.833333333336</c:v>
                </c:pt>
                <c:pt idx="1749">
                  <c:v>45364.875</c:v>
                </c:pt>
                <c:pt idx="1750">
                  <c:v>45364.916666666664</c:v>
                </c:pt>
                <c:pt idx="1751">
                  <c:v>45364.958333333336</c:v>
                </c:pt>
                <c:pt idx="1752">
                  <c:v>45365</c:v>
                </c:pt>
                <c:pt idx="1753">
                  <c:v>45365.041666666664</c:v>
                </c:pt>
                <c:pt idx="1754">
                  <c:v>45365.083333333336</c:v>
                </c:pt>
                <c:pt idx="1755">
                  <c:v>45365.125</c:v>
                </c:pt>
                <c:pt idx="1756">
                  <c:v>45365.166666666664</c:v>
                </c:pt>
                <c:pt idx="1757">
                  <c:v>45365.208333333336</c:v>
                </c:pt>
                <c:pt idx="1758">
                  <c:v>45365.25</c:v>
                </c:pt>
                <c:pt idx="1759">
                  <c:v>45365.291666666664</c:v>
                </c:pt>
                <c:pt idx="1760">
                  <c:v>45365.333333333336</c:v>
                </c:pt>
                <c:pt idx="1761">
                  <c:v>45365.375</c:v>
                </c:pt>
                <c:pt idx="1762">
                  <c:v>45365.416666666664</c:v>
                </c:pt>
                <c:pt idx="1763">
                  <c:v>45365.458333333336</c:v>
                </c:pt>
                <c:pt idx="1764">
                  <c:v>45365.5</c:v>
                </c:pt>
                <c:pt idx="1765">
                  <c:v>45365.541666666664</c:v>
                </c:pt>
                <c:pt idx="1766">
                  <c:v>45365.583333333336</c:v>
                </c:pt>
                <c:pt idx="1767">
                  <c:v>45365.625</c:v>
                </c:pt>
                <c:pt idx="1768">
                  <c:v>45365.666666666664</c:v>
                </c:pt>
                <c:pt idx="1769">
                  <c:v>45365.708333333336</c:v>
                </c:pt>
                <c:pt idx="1770">
                  <c:v>45365.75</c:v>
                </c:pt>
                <c:pt idx="1771">
                  <c:v>45365.791666666664</c:v>
                </c:pt>
                <c:pt idx="1772">
                  <c:v>45365.833333333336</c:v>
                </c:pt>
                <c:pt idx="1773">
                  <c:v>45365.875</c:v>
                </c:pt>
                <c:pt idx="1774">
                  <c:v>45365.916666666664</c:v>
                </c:pt>
                <c:pt idx="1775">
                  <c:v>45365.958333333336</c:v>
                </c:pt>
                <c:pt idx="1776">
                  <c:v>45366</c:v>
                </c:pt>
                <c:pt idx="1777">
                  <c:v>45366.041666666664</c:v>
                </c:pt>
                <c:pt idx="1778">
                  <c:v>45366.083333333336</c:v>
                </c:pt>
                <c:pt idx="1779">
                  <c:v>45366.125</c:v>
                </c:pt>
                <c:pt idx="1780">
                  <c:v>45366.166666666664</c:v>
                </c:pt>
                <c:pt idx="1781">
                  <c:v>45366.208333333336</c:v>
                </c:pt>
                <c:pt idx="1782">
                  <c:v>45366.25</c:v>
                </c:pt>
                <c:pt idx="1783">
                  <c:v>45366.291666666664</c:v>
                </c:pt>
                <c:pt idx="1784">
                  <c:v>45366.333333333336</c:v>
                </c:pt>
                <c:pt idx="1785">
                  <c:v>45366.375</c:v>
                </c:pt>
                <c:pt idx="1786">
                  <c:v>45366.416666666664</c:v>
                </c:pt>
                <c:pt idx="1787">
                  <c:v>45366.458333333336</c:v>
                </c:pt>
                <c:pt idx="1788">
                  <c:v>45366.5</c:v>
                </c:pt>
                <c:pt idx="1789">
                  <c:v>45366.541666666664</c:v>
                </c:pt>
                <c:pt idx="1790">
                  <c:v>45366.583333333336</c:v>
                </c:pt>
                <c:pt idx="1791">
                  <c:v>45366.625</c:v>
                </c:pt>
                <c:pt idx="1792">
                  <c:v>45366.666666666664</c:v>
                </c:pt>
                <c:pt idx="1793">
                  <c:v>45366.708333333336</c:v>
                </c:pt>
                <c:pt idx="1794">
                  <c:v>45366.75</c:v>
                </c:pt>
                <c:pt idx="1795">
                  <c:v>45366.791666666664</c:v>
                </c:pt>
                <c:pt idx="1796">
                  <c:v>45366.833333333336</c:v>
                </c:pt>
                <c:pt idx="1797">
                  <c:v>45366.875</c:v>
                </c:pt>
                <c:pt idx="1798">
                  <c:v>45366.916666666664</c:v>
                </c:pt>
                <c:pt idx="1799">
                  <c:v>45366.958333333336</c:v>
                </c:pt>
                <c:pt idx="1800">
                  <c:v>45367</c:v>
                </c:pt>
                <c:pt idx="1801">
                  <c:v>45367.041666666664</c:v>
                </c:pt>
                <c:pt idx="1802">
                  <c:v>45367.083333333336</c:v>
                </c:pt>
                <c:pt idx="1803">
                  <c:v>45367.125</c:v>
                </c:pt>
                <c:pt idx="1804">
                  <c:v>45367.166666666664</c:v>
                </c:pt>
                <c:pt idx="1805">
                  <c:v>45367.208333333336</c:v>
                </c:pt>
                <c:pt idx="1806">
                  <c:v>45367.25</c:v>
                </c:pt>
                <c:pt idx="1807">
                  <c:v>45367.291666666664</c:v>
                </c:pt>
                <c:pt idx="1808">
                  <c:v>45367.333333333336</c:v>
                </c:pt>
                <c:pt idx="1809">
                  <c:v>45367.375</c:v>
                </c:pt>
                <c:pt idx="1810">
                  <c:v>45367.416666666664</c:v>
                </c:pt>
                <c:pt idx="1811">
                  <c:v>45367.458333333336</c:v>
                </c:pt>
                <c:pt idx="1812">
                  <c:v>45367.5</c:v>
                </c:pt>
                <c:pt idx="1813">
                  <c:v>45367.541666666664</c:v>
                </c:pt>
                <c:pt idx="1814">
                  <c:v>45367.583333333336</c:v>
                </c:pt>
                <c:pt idx="1815">
                  <c:v>45367.625</c:v>
                </c:pt>
                <c:pt idx="1816">
                  <c:v>45367.666666666664</c:v>
                </c:pt>
                <c:pt idx="1817">
                  <c:v>45367.708333333336</c:v>
                </c:pt>
                <c:pt idx="1818">
                  <c:v>45367.75</c:v>
                </c:pt>
                <c:pt idx="1819">
                  <c:v>45367.791666666664</c:v>
                </c:pt>
                <c:pt idx="1820">
                  <c:v>45367.833333333336</c:v>
                </c:pt>
                <c:pt idx="1821">
                  <c:v>45367.875</c:v>
                </c:pt>
                <c:pt idx="1822">
                  <c:v>45367.916666666664</c:v>
                </c:pt>
                <c:pt idx="1823">
                  <c:v>45367.958333333336</c:v>
                </c:pt>
                <c:pt idx="1824">
                  <c:v>45368</c:v>
                </c:pt>
                <c:pt idx="1825">
                  <c:v>45368.041666666664</c:v>
                </c:pt>
                <c:pt idx="1826">
                  <c:v>45368.083333333336</c:v>
                </c:pt>
                <c:pt idx="1827">
                  <c:v>45368.125</c:v>
                </c:pt>
                <c:pt idx="1828">
                  <c:v>45368.166666666664</c:v>
                </c:pt>
                <c:pt idx="1829">
                  <c:v>45368.208333333336</c:v>
                </c:pt>
                <c:pt idx="1830">
                  <c:v>45368.25</c:v>
                </c:pt>
                <c:pt idx="1831">
                  <c:v>45368.291666666664</c:v>
                </c:pt>
                <c:pt idx="1832">
                  <c:v>45368.333333333336</c:v>
                </c:pt>
                <c:pt idx="1833">
                  <c:v>45368.375</c:v>
                </c:pt>
                <c:pt idx="1834">
                  <c:v>45368.416666666664</c:v>
                </c:pt>
                <c:pt idx="1835">
                  <c:v>45368.458333333336</c:v>
                </c:pt>
                <c:pt idx="1836">
                  <c:v>45368.5</c:v>
                </c:pt>
                <c:pt idx="1837">
                  <c:v>45368.541666666664</c:v>
                </c:pt>
                <c:pt idx="1838">
                  <c:v>45368.583333333336</c:v>
                </c:pt>
                <c:pt idx="1839">
                  <c:v>45368.625</c:v>
                </c:pt>
                <c:pt idx="1840">
                  <c:v>45368.666666666664</c:v>
                </c:pt>
                <c:pt idx="1841">
                  <c:v>45368.708333333336</c:v>
                </c:pt>
                <c:pt idx="1842">
                  <c:v>45368.75</c:v>
                </c:pt>
                <c:pt idx="1843">
                  <c:v>45368.791666666664</c:v>
                </c:pt>
                <c:pt idx="1844">
                  <c:v>45368.833333333336</c:v>
                </c:pt>
                <c:pt idx="1845">
                  <c:v>45368.875</c:v>
                </c:pt>
                <c:pt idx="1846">
                  <c:v>45368.916666666664</c:v>
                </c:pt>
                <c:pt idx="1847">
                  <c:v>45368.958333333336</c:v>
                </c:pt>
                <c:pt idx="1848">
                  <c:v>45369</c:v>
                </c:pt>
                <c:pt idx="1849">
                  <c:v>45369.041666666664</c:v>
                </c:pt>
                <c:pt idx="1850">
                  <c:v>45369.083333333336</c:v>
                </c:pt>
                <c:pt idx="1851">
                  <c:v>45369.125</c:v>
                </c:pt>
                <c:pt idx="1852">
                  <c:v>45369.166666666664</c:v>
                </c:pt>
                <c:pt idx="1853">
                  <c:v>45369.208333333336</c:v>
                </c:pt>
                <c:pt idx="1854">
                  <c:v>45369.25</c:v>
                </c:pt>
                <c:pt idx="1855">
                  <c:v>45369.291666666664</c:v>
                </c:pt>
                <c:pt idx="1856">
                  <c:v>45369.333333333336</c:v>
                </c:pt>
                <c:pt idx="1857">
                  <c:v>45369.375</c:v>
                </c:pt>
                <c:pt idx="1858">
                  <c:v>45369.416666666664</c:v>
                </c:pt>
                <c:pt idx="1859">
                  <c:v>45369.458333333336</c:v>
                </c:pt>
                <c:pt idx="1860">
                  <c:v>45369.5</c:v>
                </c:pt>
                <c:pt idx="1861">
                  <c:v>45369.541666666664</c:v>
                </c:pt>
                <c:pt idx="1862">
                  <c:v>45369.583333333336</c:v>
                </c:pt>
                <c:pt idx="1863">
                  <c:v>45369.625</c:v>
                </c:pt>
                <c:pt idx="1864">
                  <c:v>45369.666666666664</c:v>
                </c:pt>
                <c:pt idx="1865">
                  <c:v>45369.708333333336</c:v>
                </c:pt>
                <c:pt idx="1866">
                  <c:v>45369.75</c:v>
                </c:pt>
                <c:pt idx="1867">
                  <c:v>45369.791666666664</c:v>
                </c:pt>
                <c:pt idx="1868">
                  <c:v>45369.833333333336</c:v>
                </c:pt>
                <c:pt idx="1869">
                  <c:v>45369.875</c:v>
                </c:pt>
                <c:pt idx="1870">
                  <c:v>45369.916666666664</c:v>
                </c:pt>
                <c:pt idx="1871">
                  <c:v>45369.958333333336</c:v>
                </c:pt>
                <c:pt idx="1872">
                  <c:v>45370</c:v>
                </c:pt>
                <c:pt idx="1873">
                  <c:v>45370.041666666664</c:v>
                </c:pt>
                <c:pt idx="1874">
                  <c:v>45370.083333333336</c:v>
                </c:pt>
                <c:pt idx="1875">
                  <c:v>45370.125</c:v>
                </c:pt>
                <c:pt idx="1876">
                  <c:v>45370.166666666664</c:v>
                </c:pt>
                <c:pt idx="1877">
                  <c:v>45370.208333333336</c:v>
                </c:pt>
                <c:pt idx="1878">
                  <c:v>45370.25</c:v>
                </c:pt>
                <c:pt idx="1879">
                  <c:v>45370.291666666664</c:v>
                </c:pt>
                <c:pt idx="1880">
                  <c:v>45370.333333333336</c:v>
                </c:pt>
                <c:pt idx="1881">
                  <c:v>45370.375</c:v>
                </c:pt>
                <c:pt idx="1882">
                  <c:v>45370.416666666664</c:v>
                </c:pt>
                <c:pt idx="1883">
                  <c:v>45370.458333333336</c:v>
                </c:pt>
                <c:pt idx="1884">
                  <c:v>45370.5</c:v>
                </c:pt>
                <c:pt idx="1885">
                  <c:v>45370.541666666664</c:v>
                </c:pt>
                <c:pt idx="1886">
                  <c:v>45370.583333333336</c:v>
                </c:pt>
                <c:pt idx="1887">
                  <c:v>45370.625</c:v>
                </c:pt>
                <c:pt idx="1888">
                  <c:v>45370.666666666664</c:v>
                </c:pt>
                <c:pt idx="1889">
                  <c:v>45370.708333333336</c:v>
                </c:pt>
                <c:pt idx="1890">
                  <c:v>45370.75</c:v>
                </c:pt>
                <c:pt idx="1891">
                  <c:v>45370.791666666664</c:v>
                </c:pt>
                <c:pt idx="1892">
                  <c:v>45370.833333333336</c:v>
                </c:pt>
                <c:pt idx="1893">
                  <c:v>45370.875</c:v>
                </c:pt>
                <c:pt idx="1894">
                  <c:v>45370.916666666664</c:v>
                </c:pt>
                <c:pt idx="1895">
                  <c:v>45370.958333333336</c:v>
                </c:pt>
                <c:pt idx="1896">
                  <c:v>45371</c:v>
                </c:pt>
                <c:pt idx="1897">
                  <c:v>45371.041666666664</c:v>
                </c:pt>
                <c:pt idx="1898">
                  <c:v>45371.083333333336</c:v>
                </c:pt>
                <c:pt idx="1899">
                  <c:v>45371.125</c:v>
                </c:pt>
                <c:pt idx="1900">
                  <c:v>45371.166666666664</c:v>
                </c:pt>
                <c:pt idx="1901">
                  <c:v>45371.208333333336</c:v>
                </c:pt>
                <c:pt idx="1902">
                  <c:v>45371.25</c:v>
                </c:pt>
                <c:pt idx="1903">
                  <c:v>45371.291666666664</c:v>
                </c:pt>
                <c:pt idx="1904">
                  <c:v>45371.333333333336</c:v>
                </c:pt>
                <c:pt idx="1905">
                  <c:v>45371.375</c:v>
                </c:pt>
                <c:pt idx="1906">
                  <c:v>45371.416666666664</c:v>
                </c:pt>
                <c:pt idx="1907">
                  <c:v>45371.458333333336</c:v>
                </c:pt>
                <c:pt idx="1908">
                  <c:v>45371.5</c:v>
                </c:pt>
                <c:pt idx="1909">
                  <c:v>45371.541666666664</c:v>
                </c:pt>
                <c:pt idx="1910">
                  <c:v>45371.583333333336</c:v>
                </c:pt>
                <c:pt idx="1911">
                  <c:v>45371.625</c:v>
                </c:pt>
                <c:pt idx="1912">
                  <c:v>45371.666666666664</c:v>
                </c:pt>
                <c:pt idx="1913">
                  <c:v>45371.708333333336</c:v>
                </c:pt>
                <c:pt idx="1914">
                  <c:v>45371.75</c:v>
                </c:pt>
                <c:pt idx="1915">
                  <c:v>45371.791666666664</c:v>
                </c:pt>
                <c:pt idx="1916">
                  <c:v>45371.833333333336</c:v>
                </c:pt>
                <c:pt idx="1917">
                  <c:v>45371.875</c:v>
                </c:pt>
                <c:pt idx="1918">
                  <c:v>45371.916666666664</c:v>
                </c:pt>
                <c:pt idx="1919">
                  <c:v>45371.958333333336</c:v>
                </c:pt>
                <c:pt idx="1920">
                  <c:v>45372</c:v>
                </c:pt>
                <c:pt idx="1921">
                  <c:v>45372.041666666664</c:v>
                </c:pt>
                <c:pt idx="1922">
                  <c:v>45372.083333333336</c:v>
                </c:pt>
                <c:pt idx="1923">
                  <c:v>45372.125</c:v>
                </c:pt>
                <c:pt idx="1924">
                  <c:v>45372.166666666664</c:v>
                </c:pt>
                <c:pt idx="1925">
                  <c:v>45372.208333333336</c:v>
                </c:pt>
                <c:pt idx="1926">
                  <c:v>45372.25</c:v>
                </c:pt>
                <c:pt idx="1927">
                  <c:v>45372.291666666664</c:v>
                </c:pt>
                <c:pt idx="1928">
                  <c:v>45372.333333333336</c:v>
                </c:pt>
                <c:pt idx="1929">
                  <c:v>45372.375</c:v>
                </c:pt>
                <c:pt idx="1930">
                  <c:v>45372.416666666664</c:v>
                </c:pt>
                <c:pt idx="1931">
                  <c:v>45372.458333333336</c:v>
                </c:pt>
                <c:pt idx="1932">
                  <c:v>45372.5</c:v>
                </c:pt>
                <c:pt idx="1933">
                  <c:v>45372.541666666664</c:v>
                </c:pt>
                <c:pt idx="1934">
                  <c:v>45372.583333333336</c:v>
                </c:pt>
                <c:pt idx="1935">
                  <c:v>45372.625</c:v>
                </c:pt>
                <c:pt idx="1936">
                  <c:v>45372.666666666664</c:v>
                </c:pt>
                <c:pt idx="1937">
                  <c:v>45372.708333333336</c:v>
                </c:pt>
                <c:pt idx="1938">
                  <c:v>45372.75</c:v>
                </c:pt>
                <c:pt idx="1939">
                  <c:v>45372.791666666664</c:v>
                </c:pt>
                <c:pt idx="1940">
                  <c:v>45372.833333333336</c:v>
                </c:pt>
                <c:pt idx="1941">
                  <c:v>45372.875</c:v>
                </c:pt>
                <c:pt idx="1942">
                  <c:v>45372.916666666664</c:v>
                </c:pt>
                <c:pt idx="1943">
                  <c:v>45372.958333333336</c:v>
                </c:pt>
                <c:pt idx="1944">
                  <c:v>45373</c:v>
                </c:pt>
                <c:pt idx="1945">
                  <c:v>45373.041666666664</c:v>
                </c:pt>
                <c:pt idx="1946">
                  <c:v>45373.083333333336</c:v>
                </c:pt>
                <c:pt idx="1947">
                  <c:v>45373.125</c:v>
                </c:pt>
                <c:pt idx="1948">
                  <c:v>45373.166666666664</c:v>
                </c:pt>
                <c:pt idx="1949">
                  <c:v>45373.208333333336</c:v>
                </c:pt>
                <c:pt idx="1950">
                  <c:v>45373.25</c:v>
                </c:pt>
                <c:pt idx="1951">
                  <c:v>45373.291666666664</c:v>
                </c:pt>
                <c:pt idx="1952">
                  <c:v>45373.333333333336</c:v>
                </c:pt>
                <c:pt idx="1953">
                  <c:v>45373.375</c:v>
                </c:pt>
                <c:pt idx="1954">
                  <c:v>45373.416666666664</c:v>
                </c:pt>
                <c:pt idx="1955">
                  <c:v>45373.458333333336</c:v>
                </c:pt>
                <c:pt idx="1956">
                  <c:v>45373.5</c:v>
                </c:pt>
                <c:pt idx="1957">
                  <c:v>45373.541666666664</c:v>
                </c:pt>
                <c:pt idx="1958">
                  <c:v>45373.583333333336</c:v>
                </c:pt>
                <c:pt idx="1959">
                  <c:v>45373.625</c:v>
                </c:pt>
                <c:pt idx="1960">
                  <c:v>45373.666666666664</c:v>
                </c:pt>
                <c:pt idx="1961">
                  <c:v>45373.708333333336</c:v>
                </c:pt>
                <c:pt idx="1962">
                  <c:v>45373.75</c:v>
                </c:pt>
                <c:pt idx="1963">
                  <c:v>45373.791666666664</c:v>
                </c:pt>
                <c:pt idx="1964">
                  <c:v>45373.833333333336</c:v>
                </c:pt>
                <c:pt idx="1965">
                  <c:v>45373.875</c:v>
                </c:pt>
                <c:pt idx="1966">
                  <c:v>45373.916666666664</c:v>
                </c:pt>
                <c:pt idx="1967">
                  <c:v>45373.958333333336</c:v>
                </c:pt>
                <c:pt idx="1968">
                  <c:v>45374</c:v>
                </c:pt>
                <c:pt idx="1969">
                  <c:v>45374.041666666664</c:v>
                </c:pt>
                <c:pt idx="1970">
                  <c:v>45374.083333333336</c:v>
                </c:pt>
                <c:pt idx="1971">
                  <c:v>45374.125</c:v>
                </c:pt>
                <c:pt idx="1972">
                  <c:v>45374.166666666664</c:v>
                </c:pt>
                <c:pt idx="1973">
                  <c:v>45374.208333333336</c:v>
                </c:pt>
                <c:pt idx="1974">
                  <c:v>45374.25</c:v>
                </c:pt>
                <c:pt idx="1975">
                  <c:v>45374.291666666664</c:v>
                </c:pt>
                <c:pt idx="1976">
                  <c:v>45374.333333333336</c:v>
                </c:pt>
                <c:pt idx="1977">
                  <c:v>45374.375</c:v>
                </c:pt>
                <c:pt idx="1978">
                  <c:v>45374.416666666664</c:v>
                </c:pt>
                <c:pt idx="1979">
                  <c:v>45374.458333333336</c:v>
                </c:pt>
                <c:pt idx="1980">
                  <c:v>45374.5</c:v>
                </c:pt>
                <c:pt idx="1981">
                  <c:v>45374.541666666664</c:v>
                </c:pt>
                <c:pt idx="1982">
                  <c:v>45374.583333333336</c:v>
                </c:pt>
                <c:pt idx="1983">
                  <c:v>45374.625</c:v>
                </c:pt>
                <c:pt idx="1984">
                  <c:v>45374.666666666664</c:v>
                </c:pt>
                <c:pt idx="1985">
                  <c:v>45374.708333333336</c:v>
                </c:pt>
                <c:pt idx="1986">
                  <c:v>45374.75</c:v>
                </c:pt>
                <c:pt idx="1987">
                  <c:v>45374.791666666664</c:v>
                </c:pt>
                <c:pt idx="1988">
                  <c:v>45374.833333333336</c:v>
                </c:pt>
                <c:pt idx="1989">
                  <c:v>45374.875</c:v>
                </c:pt>
                <c:pt idx="1990">
                  <c:v>45374.916666666664</c:v>
                </c:pt>
                <c:pt idx="1991">
                  <c:v>45374.958333333336</c:v>
                </c:pt>
                <c:pt idx="1992">
                  <c:v>45375</c:v>
                </c:pt>
                <c:pt idx="1993">
                  <c:v>45375.041666666664</c:v>
                </c:pt>
                <c:pt idx="1994">
                  <c:v>45375.083333333336</c:v>
                </c:pt>
                <c:pt idx="1995">
                  <c:v>45375.125</c:v>
                </c:pt>
                <c:pt idx="1996">
                  <c:v>45375.166666666664</c:v>
                </c:pt>
                <c:pt idx="1997">
                  <c:v>45375.208333333336</c:v>
                </c:pt>
                <c:pt idx="1998">
                  <c:v>45375.25</c:v>
                </c:pt>
                <c:pt idx="1999">
                  <c:v>45375.291666666664</c:v>
                </c:pt>
                <c:pt idx="2000">
                  <c:v>45375.333333333336</c:v>
                </c:pt>
                <c:pt idx="2001">
                  <c:v>45375.375</c:v>
                </c:pt>
                <c:pt idx="2002">
                  <c:v>45375.416666666664</c:v>
                </c:pt>
                <c:pt idx="2003">
                  <c:v>45375.458333333336</c:v>
                </c:pt>
                <c:pt idx="2004">
                  <c:v>45375.5</c:v>
                </c:pt>
                <c:pt idx="2005">
                  <c:v>45375.541666666664</c:v>
                </c:pt>
                <c:pt idx="2006">
                  <c:v>45375.583333333336</c:v>
                </c:pt>
                <c:pt idx="2007">
                  <c:v>45375.625</c:v>
                </c:pt>
                <c:pt idx="2008">
                  <c:v>45375.666666666664</c:v>
                </c:pt>
                <c:pt idx="2009">
                  <c:v>45375.708333333336</c:v>
                </c:pt>
                <c:pt idx="2010">
                  <c:v>45375.75</c:v>
                </c:pt>
                <c:pt idx="2011">
                  <c:v>45375.791666666664</c:v>
                </c:pt>
                <c:pt idx="2012">
                  <c:v>45375.833333333336</c:v>
                </c:pt>
                <c:pt idx="2013">
                  <c:v>45375.875</c:v>
                </c:pt>
                <c:pt idx="2014">
                  <c:v>45375.916666666664</c:v>
                </c:pt>
                <c:pt idx="2015">
                  <c:v>45375.958333333336</c:v>
                </c:pt>
                <c:pt idx="2016">
                  <c:v>45376</c:v>
                </c:pt>
                <c:pt idx="2017">
                  <c:v>45376.041666666664</c:v>
                </c:pt>
                <c:pt idx="2018">
                  <c:v>45376.083333333336</c:v>
                </c:pt>
                <c:pt idx="2019">
                  <c:v>45376.125</c:v>
                </c:pt>
                <c:pt idx="2020">
                  <c:v>45376.166666666664</c:v>
                </c:pt>
                <c:pt idx="2021">
                  <c:v>45376.208333333336</c:v>
                </c:pt>
                <c:pt idx="2022">
                  <c:v>45376.25</c:v>
                </c:pt>
                <c:pt idx="2023">
                  <c:v>45376.291666666664</c:v>
                </c:pt>
                <c:pt idx="2024">
                  <c:v>45376.333333333336</c:v>
                </c:pt>
                <c:pt idx="2025">
                  <c:v>45376.375</c:v>
                </c:pt>
                <c:pt idx="2026">
                  <c:v>45376.416666666664</c:v>
                </c:pt>
                <c:pt idx="2027">
                  <c:v>45376.458333333336</c:v>
                </c:pt>
                <c:pt idx="2028">
                  <c:v>45376.5</c:v>
                </c:pt>
                <c:pt idx="2029">
                  <c:v>45376.541666666664</c:v>
                </c:pt>
                <c:pt idx="2030">
                  <c:v>45376.583333333336</c:v>
                </c:pt>
                <c:pt idx="2031">
                  <c:v>45376.625</c:v>
                </c:pt>
                <c:pt idx="2032">
                  <c:v>45376.666666666664</c:v>
                </c:pt>
                <c:pt idx="2033">
                  <c:v>45376.708333333336</c:v>
                </c:pt>
                <c:pt idx="2034">
                  <c:v>45376.75</c:v>
                </c:pt>
                <c:pt idx="2035">
                  <c:v>45376.791666666664</c:v>
                </c:pt>
                <c:pt idx="2036">
                  <c:v>45376.833333333336</c:v>
                </c:pt>
                <c:pt idx="2037">
                  <c:v>45376.875</c:v>
                </c:pt>
                <c:pt idx="2038">
                  <c:v>45376.916666666664</c:v>
                </c:pt>
                <c:pt idx="2039">
                  <c:v>45376.958333333336</c:v>
                </c:pt>
                <c:pt idx="2040">
                  <c:v>45377</c:v>
                </c:pt>
                <c:pt idx="2041">
                  <c:v>45377.041666666664</c:v>
                </c:pt>
                <c:pt idx="2042">
                  <c:v>45377.083333333336</c:v>
                </c:pt>
                <c:pt idx="2043">
                  <c:v>45377.125</c:v>
                </c:pt>
                <c:pt idx="2044">
                  <c:v>45377.166666666664</c:v>
                </c:pt>
                <c:pt idx="2045">
                  <c:v>45377.208333333336</c:v>
                </c:pt>
                <c:pt idx="2046">
                  <c:v>45377.25</c:v>
                </c:pt>
                <c:pt idx="2047">
                  <c:v>45377.291666666664</c:v>
                </c:pt>
                <c:pt idx="2048">
                  <c:v>45377.333333333336</c:v>
                </c:pt>
                <c:pt idx="2049">
                  <c:v>45377.375</c:v>
                </c:pt>
                <c:pt idx="2050">
                  <c:v>45377.416666666664</c:v>
                </c:pt>
                <c:pt idx="2051">
                  <c:v>45377.458333333336</c:v>
                </c:pt>
                <c:pt idx="2052">
                  <c:v>45377.5</c:v>
                </c:pt>
                <c:pt idx="2053">
                  <c:v>45377.541666666664</c:v>
                </c:pt>
                <c:pt idx="2054">
                  <c:v>45377.583333333336</c:v>
                </c:pt>
                <c:pt idx="2055">
                  <c:v>45377.625</c:v>
                </c:pt>
                <c:pt idx="2056">
                  <c:v>45377.666666666664</c:v>
                </c:pt>
                <c:pt idx="2057">
                  <c:v>45377.708333333336</c:v>
                </c:pt>
                <c:pt idx="2058">
                  <c:v>45377.75</c:v>
                </c:pt>
                <c:pt idx="2059">
                  <c:v>45377.791666666664</c:v>
                </c:pt>
                <c:pt idx="2060">
                  <c:v>45377.833333333336</c:v>
                </c:pt>
                <c:pt idx="2061">
                  <c:v>45377.875</c:v>
                </c:pt>
                <c:pt idx="2062">
                  <c:v>45377.916666666664</c:v>
                </c:pt>
                <c:pt idx="2063">
                  <c:v>45377.958333333336</c:v>
                </c:pt>
                <c:pt idx="2064">
                  <c:v>45378</c:v>
                </c:pt>
                <c:pt idx="2065">
                  <c:v>45378.041666666664</c:v>
                </c:pt>
                <c:pt idx="2066">
                  <c:v>45378.083333333336</c:v>
                </c:pt>
                <c:pt idx="2067">
                  <c:v>45378.125</c:v>
                </c:pt>
                <c:pt idx="2068">
                  <c:v>45378.166666666664</c:v>
                </c:pt>
                <c:pt idx="2069">
                  <c:v>45378.208333333336</c:v>
                </c:pt>
                <c:pt idx="2070">
                  <c:v>45378.25</c:v>
                </c:pt>
                <c:pt idx="2071">
                  <c:v>45378.291666666664</c:v>
                </c:pt>
                <c:pt idx="2072">
                  <c:v>45378.333333333336</c:v>
                </c:pt>
                <c:pt idx="2073">
                  <c:v>45378.375</c:v>
                </c:pt>
                <c:pt idx="2074">
                  <c:v>45378.416666666664</c:v>
                </c:pt>
                <c:pt idx="2075">
                  <c:v>45378.458333333336</c:v>
                </c:pt>
                <c:pt idx="2076">
                  <c:v>45378.5</c:v>
                </c:pt>
                <c:pt idx="2077">
                  <c:v>45378.541666666664</c:v>
                </c:pt>
                <c:pt idx="2078">
                  <c:v>45378.583333333336</c:v>
                </c:pt>
                <c:pt idx="2079">
                  <c:v>45378.625</c:v>
                </c:pt>
                <c:pt idx="2080">
                  <c:v>45378.666666666664</c:v>
                </c:pt>
                <c:pt idx="2081">
                  <c:v>45378.708333333336</c:v>
                </c:pt>
                <c:pt idx="2082">
                  <c:v>45378.75</c:v>
                </c:pt>
                <c:pt idx="2083">
                  <c:v>45378.791666666664</c:v>
                </c:pt>
                <c:pt idx="2084">
                  <c:v>45378.833333333336</c:v>
                </c:pt>
                <c:pt idx="2085">
                  <c:v>45378.875</c:v>
                </c:pt>
                <c:pt idx="2086">
                  <c:v>45378.916666666664</c:v>
                </c:pt>
                <c:pt idx="2087">
                  <c:v>45378.958333333336</c:v>
                </c:pt>
                <c:pt idx="2088">
                  <c:v>45379</c:v>
                </c:pt>
                <c:pt idx="2089">
                  <c:v>45379.041666666664</c:v>
                </c:pt>
                <c:pt idx="2090">
                  <c:v>45379.083333333336</c:v>
                </c:pt>
                <c:pt idx="2091">
                  <c:v>45379.125</c:v>
                </c:pt>
                <c:pt idx="2092">
                  <c:v>45379.166666666664</c:v>
                </c:pt>
                <c:pt idx="2093">
                  <c:v>45379.208333333336</c:v>
                </c:pt>
                <c:pt idx="2094">
                  <c:v>45379.25</c:v>
                </c:pt>
                <c:pt idx="2095">
                  <c:v>45379.291666666664</c:v>
                </c:pt>
                <c:pt idx="2096">
                  <c:v>45379.333333333336</c:v>
                </c:pt>
                <c:pt idx="2097">
                  <c:v>45379.375</c:v>
                </c:pt>
                <c:pt idx="2098">
                  <c:v>45379.416666666664</c:v>
                </c:pt>
                <c:pt idx="2099">
                  <c:v>45379.458333333336</c:v>
                </c:pt>
                <c:pt idx="2100">
                  <c:v>45379.5</c:v>
                </c:pt>
                <c:pt idx="2101">
                  <c:v>45379.541666666664</c:v>
                </c:pt>
                <c:pt idx="2102">
                  <c:v>45379.583333333336</c:v>
                </c:pt>
                <c:pt idx="2103">
                  <c:v>45379.625</c:v>
                </c:pt>
                <c:pt idx="2104">
                  <c:v>45379.666666666664</c:v>
                </c:pt>
                <c:pt idx="2105">
                  <c:v>45379.708333333336</c:v>
                </c:pt>
                <c:pt idx="2106">
                  <c:v>45379.75</c:v>
                </c:pt>
                <c:pt idx="2107">
                  <c:v>45379.791666666664</c:v>
                </c:pt>
                <c:pt idx="2108">
                  <c:v>45379.833333333336</c:v>
                </c:pt>
                <c:pt idx="2109">
                  <c:v>45379.875</c:v>
                </c:pt>
                <c:pt idx="2110">
                  <c:v>45379.916666666664</c:v>
                </c:pt>
                <c:pt idx="2111">
                  <c:v>45379.958333333336</c:v>
                </c:pt>
                <c:pt idx="2112">
                  <c:v>45380</c:v>
                </c:pt>
                <c:pt idx="2113">
                  <c:v>45380.041666666664</c:v>
                </c:pt>
                <c:pt idx="2114">
                  <c:v>45380.083333333336</c:v>
                </c:pt>
                <c:pt idx="2115">
                  <c:v>45380.125</c:v>
                </c:pt>
                <c:pt idx="2116">
                  <c:v>45380.166666666664</c:v>
                </c:pt>
                <c:pt idx="2117">
                  <c:v>45380.208333333336</c:v>
                </c:pt>
                <c:pt idx="2118">
                  <c:v>45380.25</c:v>
                </c:pt>
                <c:pt idx="2119">
                  <c:v>45380.291666666664</c:v>
                </c:pt>
                <c:pt idx="2120">
                  <c:v>45380.333333333336</c:v>
                </c:pt>
                <c:pt idx="2121">
                  <c:v>45380.375</c:v>
                </c:pt>
                <c:pt idx="2122">
                  <c:v>45380.416666666664</c:v>
                </c:pt>
                <c:pt idx="2123">
                  <c:v>45380.458333333336</c:v>
                </c:pt>
                <c:pt idx="2124">
                  <c:v>45380.5</c:v>
                </c:pt>
                <c:pt idx="2125">
                  <c:v>45380.541666666664</c:v>
                </c:pt>
                <c:pt idx="2126">
                  <c:v>45380.583333333336</c:v>
                </c:pt>
                <c:pt idx="2127">
                  <c:v>45380.625</c:v>
                </c:pt>
                <c:pt idx="2128">
                  <c:v>45380.666666666664</c:v>
                </c:pt>
                <c:pt idx="2129">
                  <c:v>45380.708333333336</c:v>
                </c:pt>
                <c:pt idx="2130">
                  <c:v>45380.75</c:v>
                </c:pt>
                <c:pt idx="2131">
                  <c:v>45380.791666666664</c:v>
                </c:pt>
                <c:pt idx="2132">
                  <c:v>45380.833333333336</c:v>
                </c:pt>
                <c:pt idx="2133">
                  <c:v>45380.875</c:v>
                </c:pt>
                <c:pt idx="2134">
                  <c:v>45380.916666666664</c:v>
                </c:pt>
                <c:pt idx="2135">
                  <c:v>45380.958333333336</c:v>
                </c:pt>
                <c:pt idx="2136">
                  <c:v>45381</c:v>
                </c:pt>
                <c:pt idx="2137">
                  <c:v>45381.041666666664</c:v>
                </c:pt>
                <c:pt idx="2138">
                  <c:v>45381.083333333336</c:v>
                </c:pt>
                <c:pt idx="2139">
                  <c:v>45381.125</c:v>
                </c:pt>
                <c:pt idx="2140">
                  <c:v>45381.166666666664</c:v>
                </c:pt>
                <c:pt idx="2141">
                  <c:v>45381.208333333336</c:v>
                </c:pt>
                <c:pt idx="2142">
                  <c:v>45381.25</c:v>
                </c:pt>
                <c:pt idx="2143">
                  <c:v>45381.291666666664</c:v>
                </c:pt>
                <c:pt idx="2144">
                  <c:v>45381.333333333336</c:v>
                </c:pt>
                <c:pt idx="2145">
                  <c:v>45381.375</c:v>
                </c:pt>
                <c:pt idx="2146">
                  <c:v>45381.416666666664</c:v>
                </c:pt>
                <c:pt idx="2147">
                  <c:v>45381.458333333336</c:v>
                </c:pt>
                <c:pt idx="2148">
                  <c:v>45381.5</c:v>
                </c:pt>
                <c:pt idx="2149">
                  <c:v>45381.541666666664</c:v>
                </c:pt>
                <c:pt idx="2150">
                  <c:v>45381.583333333336</c:v>
                </c:pt>
                <c:pt idx="2151">
                  <c:v>45381.625</c:v>
                </c:pt>
                <c:pt idx="2152">
                  <c:v>45381.666666666664</c:v>
                </c:pt>
                <c:pt idx="2153">
                  <c:v>45381.708333333336</c:v>
                </c:pt>
                <c:pt idx="2154">
                  <c:v>45381.75</c:v>
                </c:pt>
                <c:pt idx="2155">
                  <c:v>45381.791666666664</c:v>
                </c:pt>
                <c:pt idx="2156">
                  <c:v>45381.833333333336</c:v>
                </c:pt>
                <c:pt idx="2157">
                  <c:v>45381.875</c:v>
                </c:pt>
                <c:pt idx="2158">
                  <c:v>45381.916666666664</c:v>
                </c:pt>
                <c:pt idx="2159">
                  <c:v>45381.958333333336</c:v>
                </c:pt>
                <c:pt idx="2160">
                  <c:v>45382</c:v>
                </c:pt>
                <c:pt idx="2161">
                  <c:v>45382.041666666664</c:v>
                </c:pt>
                <c:pt idx="2162">
                  <c:v>45382.083333333336</c:v>
                </c:pt>
                <c:pt idx="2163">
                  <c:v>45382.125</c:v>
                </c:pt>
                <c:pt idx="2164">
                  <c:v>45382.166666666664</c:v>
                </c:pt>
                <c:pt idx="2165">
                  <c:v>45382.208333333336</c:v>
                </c:pt>
                <c:pt idx="2166">
                  <c:v>45382.25</c:v>
                </c:pt>
                <c:pt idx="2167">
                  <c:v>45382.291666666664</c:v>
                </c:pt>
                <c:pt idx="2168">
                  <c:v>45382.333333333336</c:v>
                </c:pt>
                <c:pt idx="2169">
                  <c:v>45382.375</c:v>
                </c:pt>
                <c:pt idx="2170">
                  <c:v>45382.416666666664</c:v>
                </c:pt>
                <c:pt idx="2171">
                  <c:v>45382.458333333336</c:v>
                </c:pt>
                <c:pt idx="2172">
                  <c:v>45382.5</c:v>
                </c:pt>
                <c:pt idx="2173">
                  <c:v>45382.541666666664</c:v>
                </c:pt>
                <c:pt idx="2174">
                  <c:v>45382.583333333336</c:v>
                </c:pt>
                <c:pt idx="2175">
                  <c:v>45382.625</c:v>
                </c:pt>
                <c:pt idx="2176">
                  <c:v>45382.666666666664</c:v>
                </c:pt>
                <c:pt idx="2177">
                  <c:v>45382.708333333336</c:v>
                </c:pt>
                <c:pt idx="2178">
                  <c:v>45382.75</c:v>
                </c:pt>
                <c:pt idx="2179">
                  <c:v>45382.791666666664</c:v>
                </c:pt>
                <c:pt idx="2180">
                  <c:v>45382.833333333336</c:v>
                </c:pt>
                <c:pt idx="2181">
                  <c:v>45382.875</c:v>
                </c:pt>
                <c:pt idx="2182">
                  <c:v>45382.916666666664</c:v>
                </c:pt>
                <c:pt idx="2183">
                  <c:v>45382.958333333336</c:v>
                </c:pt>
                <c:pt idx="2184">
                  <c:v>45383</c:v>
                </c:pt>
                <c:pt idx="2185">
                  <c:v>45383.041666666664</c:v>
                </c:pt>
                <c:pt idx="2186">
                  <c:v>45383.083333333336</c:v>
                </c:pt>
                <c:pt idx="2187">
                  <c:v>45383.125</c:v>
                </c:pt>
                <c:pt idx="2188">
                  <c:v>45383.166666666664</c:v>
                </c:pt>
                <c:pt idx="2189">
                  <c:v>45383.208333333336</c:v>
                </c:pt>
                <c:pt idx="2190">
                  <c:v>45383.25</c:v>
                </c:pt>
                <c:pt idx="2191">
                  <c:v>45383.291666666664</c:v>
                </c:pt>
                <c:pt idx="2192">
                  <c:v>45383.333333333336</c:v>
                </c:pt>
                <c:pt idx="2193">
                  <c:v>45383.375</c:v>
                </c:pt>
                <c:pt idx="2194">
                  <c:v>45383.416666666664</c:v>
                </c:pt>
                <c:pt idx="2195">
                  <c:v>45383.458333333336</c:v>
                </c:pt>
                <c:pt idx="2196">
                  <c:v>45383.5</c:v>
                </c:pt>
                <c:pt idx="2197">
                  <c:v>45383.541666666664</c:v>
                </c:pt>
                <c:pt idx="2198">
                  <c:v>45383.583333333336</c:v>
                </c:pt>
                <c:pt idx="2199">
                  <c:v>45383.625</c:v>
                </c:pt>
                <c:pt idx="2200">
                  <c:v>45383.666666666664</c:v>
                </c:pt>
                <c:pt idx="2201">
                  <c:v>45383.708333333336</c:v>
                </c:pt>
                <c:pt idx="2202">
                  <c:v>45383.75</c:v>
                </c:pt>
                <c:pt idx="2203">
                  <c:v>45383.791666666664</c:v>
                </c:pt>
                <c:pt idx="2204">
                  <c:v>45383.833333333336</c:v>
                </c:pt>
                <c:pt idx="2205">
                  <c:v>45383.875</c:v>
                </c:pt>
                <c:pt idx="2206">
                  <c:v>45383.916666666664</c:v>
                </c:pt>
                <c:pt idx="2207">
                  <c:v>45383.958333333336</c:v>
                </c:pt>
                <c:pt idx="2208">
                  <c:v>45384</c:v>
                </c:pt>
                <c:pt idx="2209">
                  <c:v>45384.041666666664</c:v>
                </c:pt>
                <c:pt idx="2210">
                  <c:v>45384.083333333336</c:v>
                </c:pt>
                <c:pt idx="2211">
                  <c:v>45384.125</c:v>
                </c:pt>
                <c:pt idx="2212">
                  <c:v>45384.166666666664</c:v>
                </c:pt>
                <c:pt idx="2213">
                  <c:v>45384.208333333336</c:v>
                </c:pt>
                <c:pt idx="2214">
                  <c:v>45384.25</c:v>
                </c:pt>
                <c:pt idx="2215">
                  <c:v>45384.291666666664</c:v>
                </c:pt>
                <c:pt idx="2216">
                  <c:v>45384.333333333336</c:v>
                </c:pt>
                <c:pt idx="2217">
                  <c:v>45384.375</c:v>
                </c:pt>
                <c:pt idx="2218">
                  <c:v>45384.416666666664</c:v>
                </c:pt>
                <c:pt idx="2219">
                  <c:v>45384.458333333336</c:v>
                </c:pt>
                <c:pt idx="2220">
                  <c:v>45384.5</c:v>
                </c:pt>
                <c:pt idx="2221">
                  <c:v>45384.541666666664</c:v>
                </c:pt>
                <c:pt idx="2222">
                  <c:v>45384.583333333336</c:v>
                </c:pt>
                <c:pt idx="2223">
                  <c:v>45384.625</c:v>
                </c:pt>
                <c:pt idx="2224">
                  <c:v>45384.666666666664</c:v>
                </c:pt>
                <c:pt idx="2225">
                  <c:v>45384.708333333336</c:v>
                </c:pt>
                <c:pt idx="2226">
                  <c:v>45384.75</c:v>
                </c:pt>
                <c:pt idx="2227">
                  <c:v>45384.791666666664</c:v>
                </c:pt>
                <c:pt idx="2228">
                  <c:v>45384.833333333336</c:v>
                </c:pt>
                <c:pt idx="2229">
                  <c:v>45384.875</c:v>
                </c:pt>
                <c:pt idx="2230">
                  <c:v>45384.916666666664</c:v>
                </c:pt>
                <c:pt idx="2231">
                  <c:v>45384.958333333336</c:v>
                </c:pt>
                <c:pt idx="2232">
                  <c:v>45385</c:v>
                </c:pt>
                <c:pt idx="2233">
                  <c:v>45385.041666666664</c:v>
                </c:pt>
                <c:pt idx="2234">
                  <c:v>45385.083333333336</c:v>
                </c:pt>
                <c:pt idx="2235">
                  <c:v>45385.125</c:v>
                </c:pt>
                <c:pt idx="2236">
                  <c:v>45385.166666666664</c:v>
                </c:pt>
                <c:pt idx="2237">
                  <c:v>45385.208333333336</c:v>
                </c:pt>
                <c:pt idx="2238">
                  <c:v>45385.25</c:v>
                </c:pt>
                <c:pt idx="2239">
                  <c:v>45385.291666666664</c:v>
                </c:pt>
                <c:pt idx="2240">
                  <c:v>45385.333333333336</c:v>
                </c:pt>
                <c:pt idx="2241">
                  <c:v>45385.375</c:v>
                </c:pt>
                <c:pt idx="2242">
                  <c:v>45385.416666666664</c:v>
                </c:pt>
                <c:pt idx="2243">
                  <c:v>45385.458333333336</c:v>
                </c:pt>
                <c:pt idx="2244">
                  <c:v>45385.5</c:v>
                </c:pt>
                <c:pt idx="2245">
                  <c:v>45385.541666666664</c:v>
                </c:pt>
                <c:pt idx="2246">
                  <c:v>45385.583333333336</c:v>
                </c:pt>
                <c:pt idx="2247">
                  <c:v>45385.625</c:v>
                </c:pt>
                <c:pt idx="2248">
                  <c:v>45385.666666666664</c:v>
                </c:pt>
                <c:pt idx="2249">
                  <c:v>45385.708333333336</c:v>
                </c:pt>
                <c:pt idx="2250">
                  <c:v>45385.75</c:v>
                </c:pt>
                <c:pt idx="2251">
                  <c:v>45385.791666666664</c:v>
                </c:pt>
                <c:pt idx="2252">
                  <c:v>45385.833333333336</c:v>
                </c:pt>
                <c:pt idx="2253">
                  <c:v>45385.875</c:v>
                </c:pt>
                <c:pt idx="2254">
                  <c:v>45385.916666666664</c:v>
                </c:pt>
                <c:pt idx="2255">
                  <c:v>45385.958333333336</c:v>
                </c:pt>
                <c:pt idx="2256">
                  <c:v>45386</c:v>
                </c:pt>
                <c:pt idx="2257">
                  <c:v>45386.041666666664</c:v>
                </c:pt>
                <c:pt idx="2258">
                  <c:v>45386.083333333336</c:v>
                </c:pt>
                <c:pt idx="2259">
                  <c:v>45386.125</c:v>
                </c:pt>
                <c:pt idx="2260">
                  <c:v>45386.166666666664</c:v>
                </c:pt>
                <c:pt idx="2261">
                  <c:v>45386.208333333336</c:v>
                </c:pt>
                <c:pt idx="2262">
                  <c:v>45386.25</c:v>
                </c:pt>
                <c:pt idx="2263">
                  <c:v>45386.291666666664</c:v>
                </c:pt>
                <c:pt idx="2264">
                  <c:v>45386.333333333336</c:v>
                </c:pt>
                <c:pt idx="2265">
                  <c:v>45386.375</c:v>
                </c:pt>
                <c:pt idx="2266">
                  <c:v>45386.416666666664</c:v>
                </c:pt>
                <c:pt idx="2267">
                  <c:v>45386.458333333336</c:v>
                </c:pt>
                <c:pt idx="2268">
                  <c:v>45386.5</c:v>
                </c:pt>
                <c:pt idx="2269">
                  <c:v>45386.541666666664</c:v>
                </c:pt>
                <c:pt idx="2270">
                  <c:v>45386.583333333336</c:v>
                </c:pt>
                <c:pt idx="2271">
                  <c:v>45386.625</c:v>
                </c:pt>
                <c:pt idx="2272">
                  <c:v>45386.666666666664</c:v>
                </c:pt>
                <c:pt idx="2273">
                  <c:v>45386.708333333336</c:v>
                </c:pt>
                <c:pt idx="2274">
                  <c:v>45386.75</c:v>
                </c:pt>
                <c:pt idx="2275">
                  <c:v>45386.791666666664</c:v>
                </c:pt>
                <c:pt idx="2276">
                  <c:v>45386.833333333336</c:v>
                </c:pt>
                <c:pt idx="2277">
                  <c:v>45386.875</c:v>
                </c:pt>
                <c:pt idx="2278">
                  <c:v>45386.916666666664</c:v>
                </c:pt>
                <c:pt idx="2279">
                  <c:v>45386.958333333336</c:v>
                </c:pt>
                <c:pt idx="2280">
                  <c:v>45387</c:v>
                </c:pt>
                <c:pt idx="2281">
                  <c:v>45387.041666666664</c:v>
                </c:pt>
                <c:pt idx="2282">
                  <c:v>45387.083333333336</c:v>
                </c:pt>
                <c:pt idx="2283">
                  <c:v>45387.125</c:v>
                </c:pt>
                <c:pt idx="2284">
                  <c:v>45387.166666666664</c:v>
                </c:pt>
                <c:pt idx="2285">
                  <c:v>45387.208333333336</c:v>
                </c:pt>
                <c:pt idx="2286">
                  <c:v>45387.25</c:v>
                </c:pt>
                <c:pt idx="2287">
                  <c:v>45387.291666666664</c:v>
                </c:pt>
                <c:pt idx="2288">
                  <c:v>45387.333333333336</c:v>
                </c:pt>
                <c:pt idx="2289">
                  <c:v>45387.375</c:v>
                </c:pt>
                <c:pt idx="2290">
                  <c:v>45387.416666666664</c:v>
                </c:pt>
                <c:pt idx="2291">
                  <c:v>45387.458333333336</c:v>
                </c:pt>
                <c:pt idx="2292">
                  <c:v>45387.5</c:v>
                </c:pt>
                <c:pt idx="2293">
                  <c:v>45387.541666666664</c:v>
                </c:pt>
                <c:pt idx="2294">
                  <c:v>45387.583333333336</c:v>
                </c:pt>
                <c:pt idx="2295">
                  <c:v>45387.625</c:v>
                </c:pt>
                <c:pt idx="2296">
                  <c:v>45387.666666666664</c:v>
                </c:pt>
                <c:pt idx="2297">
                  <c:v>45387.708333333336</c:v>
                </c:pt>
                <c:pt idx="2298">
                  <c:v>45387.75</c:v>
                </c:pt>
                <c:pt idx="2299">
                  <c:v>45387.791666666664</c:v>
                </c:pt>
                <c:pt idx="2300">
                  <c:v>45387.833333333336</c:v>
                </c:pt>
                <c:pt idx="2301">
                  <c:v>45387.875</c:v>
                </c:pt>
                <c:pt idx="2302">
                  <c:v>45387.916666666664</c:v>
                </c:pt>
                <c:pt idx="2303">
                  <c:v>45387.958333333336</c:v>
                </c:pt>
                <c:pt idx="2304">
                  <c:v>45388</c:v>
                </c:pt>
                <c:pt idx="2305">
                  <c:v>45388.041666666664</c:v>
                </c:pt>
                <c:pt idx="2306">
                  <c:v>45388.083333333336</c:v>
                </c:pt>
                <c:pt idx="2307">
                  <c:v>45388.125</c:v>
                </c:pt>
                <c:pt idx="2308">
                  <c:v>45388.166666666664</c:v>
                </c:pt>
                <c:pt idx="2309">
                  <c:v>45388.208333333336</c:v>
                </c:pt>
                <c:pt idx="2310">
                  <c:v>45388.25</c:v>
                </c:pt>
                <c:pt idx="2311">
                  <c:v>45388.291666666664</c:v>
                </c:pt>
                <c:pt idx="2312">
                  <c:v>45388.333333333336</c:v>
                </c:pt>
                <c:pt idx="2313">
                  <c:v>45388.375</c:v>
                </c:pt>
                <c:pt idx="2314">
                  <c:v>45388.416666666664</c:v>
                </c:pt>
                <c:pt idx="2315">
                  <c:v>45388.458333333336</c:v>
                </c:pt>
                <c:pt idx="2316">
                  <c:v>45388.5</c:v>
                </c:pt>
                <c:pt idx="2317">
                  <c:v>45388.541666666664</c:v>
                </c:pt>
                <c:pt idx="2318">
                  <c:v>45388.583333333336</c:v>
                </c:pt>
                <c:pt idx="2319">
                  <c:v>45388.625</c:v>
                </c:pt>
                <c:pt idx="2320">
                  <c:v>45388.666666666664</c:v>
                </c:pt>
                <c:pt idx="2321">
                  <c:v>45388.708333333336</c:v>
                </c:pt>
                <c:pt idx="2322">
                  <c:v>45388.75</c:v>
                </c:pt>
                <c:pt idx="2323">
                  <c:v>45388.791666666664</c:v>
                </c:pt>
                <c:pt idx="2324">
                  <c:v>45388.833333333336</c:v>
                </c:pt>
                <c:pt idx="2325">
                  <c:v>45388.875</c:v>
                </c:pt>
                <c:pt idx="2326">
                  <c:v>45388.916666666664</c:v>
                </c:pt>
                <c:pt idx="2327">
                  <c:v>45388.958333333336</c:v>
                </c:pt>
                <c:pt idx="2328">
                  <c:v>45389</c:v>
                </c:pt>
                <c:pt idx="2329">
                  <c:v>45389.041666666664</c:v>
                </c:pt>
                <c:pt idx="2330">
                  <c:v>45389.083333333336</c:v>
                </c:pt>
                <c:pt idx="2331">
                  <c:v>45389.125</c:v>
                </c:pt>
                <c:pt idx="2332">
                  <c:v>45389.166666666664</c:v>
                </c:pt>
                <c:pt idx="2333">
                  <c:v>45389.208333333336</c:v>
                </c:pt>
                <c:pt idx="2334">
                  <c:v>45389.25</c:v>
                </c:pt>
                <c:pt idx="2335">
                  <c:v>45389.291666666664</c:v>
                </c:pt>
                <c:pt idx="2336">
                  <c:v>45389.333333333336</c:v>
                </c:pt>
                <c:pt idx="2337">
                  <c:v>45389.375</c:v>
                </c:pt>
                <c:pt idx="2338">
                  <c:v>45389.416666666664</c:v>
                </c:pt>
                <c:pt idx="2339">
                  <c:v>45389.458333333336</c:v>
                </c:pt>
                <c:pt idx="2340">
                  <c:v>45389.5</c:v>
                </c:pt>
                <c:pt idx="2341">
                  <c:v>45389.541666666664</c:v>
                </c:pt>
                <c:pt idx="2342">
                  <c:v>45389.583333333336</c:v>
                </c:pt>
                <c:pt idx="2343">
                  <c:v>45389.625</c:v>
                </c:pt>
                <c:pt idx="2344">
                  <c:v>45389.666666666664</c:v>
                </c:pt>
                <c:pt idx="2345">
                  <c:v>45389.708333333336</c:v>
                </c:pt>
                <c:pt idx="2346">
                  <c:v>45389.75</c:v>
                </c:pt>
                <c:pt idx="2347">
                  <c:v>45389.791666666664</c:v>
                </c:pt>
                <c:pt idx="2348">
                  <c:v>45389.833333333336</c:v>
                </c:pt>
                <c:pt idx="2349">
                  <c:v>45389.875</c:v>
                </c:pt>
                <c:pt idx="2350">
                  <c:v>45389.916666666664</c:v>
                </c:pt>
                <c:pt idx="2351">
                  <c:v>45389.958333333336</c:v>
                </c:pt>
                <c:pt idx="2352">
                  <c:v>45390</c:v>
                </c:pt>
                <c:pt idx="2353">
                  <c:v>45390.041666666664</c:v>
                </c:pt>
                <c:pt idx="2354">
                  <c:v>45390.083333333336</c:v>
                </c:pt>
                <c:pt idx="2355">
                  <c:v>45390.125</c:v>
                </c:pt>
                <c:pt idx="2356">
                  <c:v>45390.166666666664</c:v>
                </c:pt>
                <c:pt idx="2357">
                  <c:v>45390.208333333336</c:v>
                </c:pt>
                <c:pt idx="2358">
                  <c:v>45390.25</c:v>
                </c:pt>
                <c:pt idx="2359">
                  <c:v>45390.291666666664</c:v>
                </c:pt>
                <c:pt idx="2360">
                  <c:v>45390.333333333336</c:v>
                </c:pt>
                <c:pt idx="2361">
                  <c:v>45390.375</c:v>
                </c:pt>
                <c:pt idx="2362">
                  <c:v>45390.416666666664</c:v>
                </c:pt>
                <c:pt idx="2363">
                  <c:v>45390.458333333336</c:v>
                </c:pt>
                <c:pt idx="2364">
                  <c:v>45390.5</c:v>
                </c:pt>
                <c:pt idx="2365">
                  <c:v>45390.541666666664</c:v>
                </c:pt>
                <c:pt idx="2366">
                  <c:v>45390.583333333336</c:v>
                </c:pt>
                <c:pt idx="2367">
                  <c:v>45390.625</c:v>
                </c:pt>
                <c:pt idx="2368">
                  <c:v>45390.666666666664</c:v>
                </c:pt>
                <c:pt idx="2369">
                  <c:v>45390.708333333336</c:v>
                </c:pt>
                <c:pt idx="2370">
                  <c:v>45390.75</c:v>
                </c:pt>
                <c:pt idx="2371">
                  <c:v>45390.791666666664</c:v>
                </c:pt>
                <c:pt idx="2372">
                  <c:v>45390.833333333336</c:v>
                </c:pt>
                <c:pt idx="2373">
                  <c:v>45390.875</c:v>
                </c:pt>
                <c:pt idx="2374">
                  <c:v>45390.916666666664</c:v>
                </c:pt>
                <c:pt idx="2375">
                  <c:v>45390.958333333336</c:v>
                </c:pt>
                <c:pt idx="2376">
                  <c:v>45391</c:v>
                </c:pt>
                <c:pt idx="2377">
                  <c:v>45391.041666666664</c:v>
                </c:pt>
                <c:pt idx="2378">
                  <c:v>45391.083333333336</c:v>
                </c:pt>
                <c:pt idx="2379">
                  <c:v>45391.125</c:v>
                </c:pt>
                <c:pt idx="2380">
                  <c:v>45391.166666666664</c:v>
                </c:pt>
                <c:pt idx="2381">
                  <c:v>45391.208333333336</c:v>
                </c:pt>
                <c:pt idx="2382">
                  <c:v>45391.25</c:v>
                </c:pt>
                <c:pt idx="2383">
                  <c:v>45391.291666666664</c:v>
                </c:pt>
                <c:pt idx="2384">
                  <c:v>45391.333333333336</c:v>
                </c:pt>
                <c:pt idx="2385">
                  <c:v>45391.375</c:v>
                </c:pt>
                <c:pt idx="2386">
                  <c:v>45391.416666666664</c:v>
                </c:pt>
                <c:pt idx="2387">
                  <c:v>45391.458333333336</c:v>
                </c:pt>
                <c:pt idx="2388">
                  <c:v>45391.5</c:v>
                </c:pt>
                <c:pt idx="2389">
                  <c:v>45391.541666666664</c:v>
                </c:pt>
                <c:pt idx="2390">
                  <c:v>45391.583333333336</c:v>
                </c:pt>
                <c:pt idx="2391">
                  <c:v>45391.625</c:v>
                </c:pt>
                <c:pt idx="2392">
                  <c:v>45391.666666666664</c:v>
                </c:pt>
                <c:pt idx="2393">
                  <c:v>45391.708333333336</c:v>
                </c:pt>
                <c:pt idx="2394">
                  <c:v>45391.75</c:v>
                </c:pt>
                <c:pt idx="2395">
                  <c:v>45391.791666666664</c:v>
                </c:pt>
                <c:pt idx="2396">
                  <c:v>45391.833333333336</c:v>
                </c:pt>
                <c:pt idx="2397">
                  <c:v>45391.875</c:v>
                </c:pt>
                <c:pt idx="2398">
                  <c:v>45391.916666666664</c:v>
                </c:pt>
                <c:pt idx="2399">
                  <c:v>45391.958333333336</c:v>
                </c:pt>
                <c:pt idx="2400">
                  <c:v>45392</c:v>
                </c:pt>
                <c:pt idx="2401">
                  <c:v>45392.041666666664</c:v>
                </c:pt>
                <c:pt idx="2402">
                  <c:v>45392.083333333336</c:v>
                </c:pt>
                <c:pt idx="2403">
                  <c:v>45392.125</c:v>
                </c:pt>
                <c:pt idx="2404">
                  <c:v>45392.166666666664</c:v>
                </c:pt>
                <c:pt idx="2405">
                  <c:v>45392.208333333336</c:v>
                </c:pt>
                <c:pt idx="2406">
                  <c:v>45392.25</c:v>
                </c:pt>
                <c:pt idx="2407">
                  <c:v>45392.291666666664</c:v>
                </c:pt>
                <c:pt idx="2408">
                  <c:v>45392.333333333336</c:v>
                </c:pt>
                <c:pt idx="2409">
                  <c:v>45392.375</c:v>
                </c:pt>
                <c:pt idx="2410">
                  <c:v>45392.416666666664</c:v>
                </c:pt>
                <c:pt idx="2411">
                  <c:v>45392.458333333336</c:v>
                </c:pt>
                <c:pt idx="2412">
                  <c:v>45392.5</c:v>
                </c:pt>
                <c:pt idx="2413">
                  <c:v>45392.541666666664</c:v>
                </c:pt>
                <c:pt idx="2414">
                  <c:v>45392.583333333336</c:v>
                </c:pt>
                <c:pt idx="2415">
                  <c:v>45392.625</c:v>
                </c:pt>
                <c:pt idx="2416">
                  <c:v>45392.666666666664</c:v>
                </c:pt>
                <c:pt idx="2417">
                  <c:v>45392.708333333336</c:v>
                </c:pt>
                <c:pt idx="2418">
                  <c:v>45392.75</c:v>
                </c:pt>
                <c:pt idx="2419">
                  <c:v>45392.791666666664</c:v>
                </c:pt>
                <c:pt idx="2420">
                  <c:v>45392.833333333336</c:v>
                </c:pt>
                <c:pt idx="2421">
                  <c:v>45392.875</c:v>
                </c:pt>
                <c:pt idx="2422">
                  <c:v>45392.916666666664</c:v>
                </c:pt>
                <c:pt idx="2423">
                  <c:v>45392.958333333336</c:v>
                </c:pt>
                <c:pt idx="2424">
                  <c:v>45393</c:v>
                </c:pt>
                <c:pt idx="2425">
                  <c:v>45393.041666666664</c:v>
                </c:pt>
                <c:pt idx="2426">
                  <c:v>45393.083333333336</c:v>
                </c:pt>
                <c:pt idx="2427">
                  <c:v>45393.125</c:v>
                </c:pt>
                <c:pt idx="2428">
                  <c:v>45393.166666666664</c:v>
                </c:pt>
                <c:pt idx="2429">
                  <c:v>45393.208333333336</c:v>
                </c:pt>
                <c:pt idx="2430">
                  <c:v>45393.25</c:v>
                </c:pt>
                <c:pt idx="2431">
                  <c:v>45393.291666666664</c:v>
                </c:pt>
                <c:pt idx="2432">
                  <c:v>45393.333333333336</c:v>
                </c:pt>
                <c:pt idx="2433">
                  <c:v>45393.375</c:v>
                </c:pt>
                <c:pt idx="2434">
                  <c:v>45393.416666666664</c:v>
                </c:pt>
                <c:pt idx="2435">
                  <c:v>45393.458333333336</c:v>
                </c:pt>
                <c:pt idx="2436">
                  <c:v>45393.5</c:v>
                </c:pt>
                <c:pt idx="2437">
                  <c:v>45393.541666666664</c:v>
                </c:pt>
                <c:pt idx="2438">
                  <c:v>45393.583333333336</c:v>
                </c:pt>
                <c:pt idx="2439">
                  <c:v>45393.625</c:v>
                </c:pt>
                <c:pt idx="2440">
                  <c:v>45393.666666666664</c:v>
                </c:pt>
                <c:pt idx="2441">
                  <c:v>45393.708333333336</c:v>
                </c:pt>
                <c:pt idx="2442">
                  <c:v>45393.75</c:v>
                </c:pt>
                <c:pt idx="2443">
                  <c:v>45393.791666666664</c:v>
                </c:pt>
                <c:pt idx="2444">
                  <c:v>45393.833333333336</c:v>
                </c:pt>
                <c:pt idx="2445">
                  <c:v>45393.875</c:v>
                </c:pt>
                <c:pt idx="2446">
                  <c:v>45393.916666666664</c:v>
                </c:pt>
                <c:pt idx="2447">
                  <c:v>45393.958333333336</c:v>
                </c:pt>
                <c:pt idx="2448">
                  <c:v>45394</c:v>
                </c:pt>
                <c:pt idx="2449">
                  <c:v>45394.041666666664</c:v>
                </c:pt>
                <c:pt idx="2450">
                  <c:v>45394.083333333336</c:v>
                </c:pt>
                <c:pt idx="2451">
                  <c:v>45394.125</c:v>
                </c:pt>
                <c:pt idx="2452">
                  <c:v>45394.166666666664</c:v>
                </c:pt>
                <c:pt idx="2453">
                  <c:v>45394.208333333336</c:v>
                </c:pt>
                <c:pt idx="2454">
                  <c:v>45394.25</c:v>
                </c:pt>
                <c:pt idx="2455">
                  <c:v>45394.291666666664</c:v>
                </c:pt>
                <c:pt idx="2456">
                  <c:v>45394.333333333336</c:v>
                </c:pt>
                <c:pt idx="2457">
                  <c:v>45394.375</c:v>
                </c:pt>
                <c:pt idx="2458">
                  <c:v>45394.416666666664</c:v>
                </c:pt>
                <c:pt idx="2459">
                  <c:v>45394.458333333336</c:v>
                </c:pt>
                <c:pt idx="2460">
                  <c:v>45394.5</c:v>
                </c:pt>
                <c:pt idx="2461">
                  <c:v>45394.541666666664</c:v>
                </c:pt>
                <c:pt idx="2462">
                  <c:v>45394.583333333336</c:v>
                </c:pt>
                <c:pt idx="2463">
                  <c:v>45394.625</c:v>
                </c:pt>
                <c:pt idx="2464">
                  <c:v>45394.666666666664</c:v>
                </c:pt>
                <c:pt idx="2465">
                  <c:v>45394.708333333336</c:v>
                </c:pt>
                <c:pt idx="2466">
                  <c:v>45394.75</c:v>
                </c:pt>
                <c:pt idx="2467">
                  <c:v>45394.791666666664</c:v>
                </c:pt>
                <c:pt idx="2468">
                  <c:v>45394.833333333336</c:v>
                </c:pt>
                <c:pt idx="2469">
                  <c:v>45394.875</c:v>
                </c:pt>
                <c:pt idx="2470">
                  <c:v>45394.916666666664</c:v>
                </c:pt>
                <c:pt idx="2471">
                  <c:v>45394.958333333336</c:v>
                </c:pt>
                <c:pt idx="2472">
                  <c:v>45395</c:v>
                </c:pt>
                <c:pt idx="2473">
                  <c:v>45395.041666666664</c:v>
                </c:pt>
                <c:pt idx="2474">
                  <c:v>45395.083333333336</c:v>
                </c:pt>
                <c:pt idx="2475">
                  <c:v>45395.125</c:v>
                </c:pt>
                <c:pt idx="2476">
                  <c:v>45395.166666666664</c:v>
                </c:pt>
                <c:pt idx="2477">
                  <c:v>45395.208333333336</c:v>
                </c:pt>
                <c:pt idx="2478">
                  <c:v>45395.25</c:v>
                </c:pt>
                <c:pt idx="2479">
                  <c:v>45395.291666666664</c:v>
                </c:pt>
                <c:pt idx="2480">
                  <c:v>45395.333333333336</c:v>
                </c:pt>
                <c:pt idx="2481">
                  <c:v>45395.375</c:v>
                </c:pt>
                <c:pt idx="2482">
                  <c:v>45395.416666666664</c:v>
                </c:pt>
                <c:pt idx="2483">
                  <c:v>45395.458333333336</c:v>
                </c:pt>
                <c:pt idx="2484">
                  <c:v>45395.5</c:v>
                </c:pt>
                <c:pt idx="2485">
                  <c:v>45395.541666666664</c:v>
                </c:pt>
                <c:pt idx="2486">
                  <c:v>45395.583333333336</c:v>
                </c:pt>
                <c:pt idx="2487">
                  <c:v>45395.625</c:v>
                </c:pt>
                <c:pt idx="2488">
                  <c:v>45395.666666666664</c:v>
                </c:pt>
                <c:pt idx="2489">
                  <c:v>45395.708333333336</c:v>
                </c:pt>
                <c:pt idx="2490">
                  <c:v>45395.75</c:v>
                </c:pt>
                <c:pt idx="2491">
                  <c:v>45395.791666666664</c:v>
                </c:pt>
                <c:pt idx="2492">
                  <c:v>45395.833333333336</c:v>
                </c:pt>
                <c:pt idx="2493">
                  <c:v>45395.875</c:v>
                </c:pt>
                <c:pt idx="2494">
                  <c:v>45395.916666666664</c:v>
                </c:pt>
                <c:pt idx="2495">
                  <c:v>45395.958333333336</c:v>
                </c:pt>
                <c:pt idx="2496">
                  <c:v>45396</c:v>
                </c:pt>
                <c:pt idx="2497">
                  <c:v>45396.041666666664</c:v>
                </c:pt>
                <c:pt idx="2498">
                  <c:v>45396.083333333336</c:v>
                </c:pt>
                <c:pt idx="2499">
                  <c:v>45396.125</c:v>
                </c:pt>
                <c:pt idx="2500">
                  <c:v>45396.166666666664</c:v>
                </c:pt>
                <c:pt idx="2501">
                  <c:v>45396.208333333336</c:v>
                </c:pt>
                <c:pt idx="2502">
                  <c:v>45396.25</c:v>
                </c:pt>
                <c:pt idx="2503">
                  <c:v>45396.291666666664</c:v>
                </c:pt>
                <c:pt idx="2504">
                  <c:v>45396.333333333336</c:v>
                </c:pt>
                <c:pt idx="2505">
                  <c:v>45396.375</c:v>
                </c:pt>
                <c:pt idx="2506">
                  <c:v>45396.416666666664</c:v>
                </c:pt>
                <c:pt idx="2507">
                  <c:v>45396.458333333336</c:v>
                </c:pt>
                <c:pt idx="2508">
                  <c:v>45396.5</c:v>
                </c:pt>
                <c:pt idx="2509">
                  <c:v>45396.541666666664</c:v>
                </c:pt>
                <c:pt idx="2510">
                  <c:v>45396.583333333336</c:v>
                </c:pt>
                <c:pt idx="2511">
                  <c:v>45396.625</c:v>
                </c:pt>
                <c:pt idx="2512">
                  <c:v>45396.666666666664</c:v>
                </c:pt>
                <c:pt idx="2513">
                  <c:v>45396.708333333336</c:v>
                </c:pt>
                <c:pt idx="2514">
                  <c:v>45396.75</c:v>
                </c:pt>
                <c:pt idx="2515">
                  <c:v>45396.791666666664</c:v>
                </c:pt>
                <c:pt idx="2516">
                  <c:v>45396.833333333336</c:v>
                </c:pt>
                <c:pt idx="2517">
                  <c:v>45396.875</c:v>
                </c:pt>
                <c:pt idx="2518">
                  <c:v>45396.916666666664</c:v>
                </c:pt>
                <c:pt idx="2519">
                  <c:v>45396.958333333336</c:v>
                </c:pt>
                <c:pt idx="2520">
                  <c:v>45397</c:v>
                </c:pt>
                <c:pt idx="2521">
                  <c:v>45397.041666666664</c:v>
                </c:pt>
                <c:pt idx="2522">
                  <c:v>45397.083333333336</c:v>
                </c:pt>
                <c:pt idx="2523">
                  <c:v>45397.125</c:v>
                </c:pt>
                <c:pt idx="2524">
                  <c:v>45397.166666666664</c:v>
                </c:pt>
                <c:pt idx="2525">
                  <c:v>45397.208333333336</c:v>
                </c:pt>
                <c:pt idx="2526">
                  <c:v>45397.25</c:v>
                </c:pt>
                <c:pt idx="2527">
                  <c:v>45397.291666666664</c:v>
                </c:pt>
                <c:pt idx="2528">
                  <c:v>45397.333333333336</c:v>
                </c:pt>
                <c:pt idx="2529">
                  <c:v>45397.375</c:v>
                </c:pt>
                <c:pt idx="2530">
                  <c:v>45397.416666666664</c:v>
                </c:pt>
                <c:pt idx="2531">
                  <c:v>45397.458333333336</c:v>
                </c:pt>
                <c:pt idx="2532">
                  <c:v>45397.5</c:v>
                </c:pt>
                <c:pt idx="2533">
                  <c:v>45397.541666666664</c:v>
                </c:pt>
                <c:pt idx="2534">
                  <c:v>45397.583333333336</c:v>
                </c:pt>
                <c:pt idx="2535">
                  <c:v>45397.625</c:v>
                </c:pt>
                <c:pt idx="2536">
                  <c:v>45397.666666666664</c:v>
                </c:pt>
                <c:pt idx="2537">
                  <c:v>45397.708333333336</c:v>
                </c:pt>
                <c:pt idx="2538">
                  <c:v>45397.75</c:v>
                </c:pt>
                <c:pt idx="2539">
                  <c:v>45397.791666666664</c:v>
                </c:pt>
                <c:pt idx="2540">
                  <c:v>45397.833333333336</c:v>
                </c:pt>
                <c:pt idx="2541">
                  <c:v>45397.875</c:v>
                </c:pt>
                <c:pt idx="2542">
                  <c:v>45397.916666666664</c:v>
                </c:pt>
                <c:pt idx="2543">
                  <c:v>45397.958333333336</c:v>
                </c:pt>
                <c:pt idx="2544">
                  <c:v>45398</c:v>
                </c:pt>
                <c:pt idx="2545">
                  <c:v>45398.041666666664</c:v>
                </c:pt>
                <c:pt idx="2546">
                  <c:v>45398.083333333336</c:v>
                </c:pt>
                <c:pt idx="2547">
                  <c:v>45398.125</c:v>
                </c:pt>
                <c:pt idx="2548">
                  <c:v>45398.166666666664</c:v>
                </c:pt>
                <c:pt idx="2549">
                  <c:v>45398.208333333336</c:v>
                </c:pt>
                <c:pt idx="2550">
                  <c:v>45398.25</c:v>
                </c:pt>
                <c:pt idx="2551">
                  <c:v>45398.291666666664</c:v>
                </c:pt>
                <c:pt idx="2552">
                  <c:v>45398.333333333336</c:v>
                </c:pt>
                <c:pt idx="2553">
                  <c:v>45398.375</c:v>
                </c:pt>
                <c:pt idx="2554">
                  <c:v>45398.416666666664</c:v>
                </c:pt>
                <c:pt idx="2555">
                  <c:v>45398.458333333336</c:v>
                </c:pt>
                <c:pt idx="2556">
                  <c:v>45398.5</c:v>
                </c:pt>
                <c:pt idx="2557">
                  <c:v>45398.541666666664</c:v>
                </c:pt>
                <c:pt idx="2558">
                  <c:v>45398.583333333336</c:v>
                </c:pt>
                <c:pt idx="2559">
                  <c:v>45398.625</c:v>
                </c:pt>
                <c:pt idx="2560">
                  <c:v>45398.666666666664</c:v>
                </c:pt>
                <c:pt idx="2561">
                  <c:v>45398.708333333336</c:v>
                </c:pt>
                <c:pt idx="2562">
                  <c:v>45398.75</c:v>
                </c:pt>
                <c:pt idx="2563">
                  <c:v>45398.791666666664</c:v>
                </c:pt>
                <c:pt idx="2564">
                  <c:v>45398.833333333336</c:v>
                </c:pt>
                <c:pt idx="2565">
                  <c:v>45398.875</c:v>
                </c:pt>
                <c:pt idx="2566">
                  <c:v>45398.916666666664</c:v>
                </c:pt>
                <c:pt idx="2567">
                  <c:v>45398.958333333336</c:v>
                </c:pt>
                <c:pt idx="2568">
                  <c:v>45399</c:v>
                </c:pt>
                <c:pt idx="2569">
                  <c:v>45399.041666666664</c:v>
                </c:pt>
                <c:pt idx="2570">
                  <c:v>45399.083333333336</c:v>
                </c:pt>
                <c:pt idx="2571">
                  <c:v>45399.125</c:v>
                </c:pt>
                <c:pt idx="2572">
                  <c:v>45399.166666666664</c:v>
                </c:pt>
                <c:pt idx="2573">
                  <c:v>45399.208333333336</c:v>
                </c:pt>
                <c:pt idx="2574">
                  <c:v>45399.25</c:v>
                </c:pt>
                <c:pt idx="2575">
                  <c:v>45399.291666666664</c:v>
                </c:pt>
                <c:pt idx="2576">
                  <c:v>45399.333333333336</c:v>
                </c:pt>
                <c:pt idx="2577">
                  <c:v>45399.375</c:v>
                </c:pt>
                <c:pt idx="2578">
                  <c:v>45399.416666666664</c:v>
                </c:pt>
                <c:pt idx="2579">
                  <c:v>45399.458333333336</c:v>
                </c:pt>
                <c:pt idx="2580">
                  <c:v>45399.5</c:v>
                </c:pt>
                <c:pt idx="2581">
                  <c:v>45399.541666666664</c:v>
                </c:pt>
                <c:pt idx="2582">
                  <c:v>45399.583333333336</c:v>
                </c:pt>
                <c:pt idx="2583">
                  <c:v>45399.625</c:v>
                </c:pt>
                <c:pt idx="2584">
                  <c:v>45399.666666666664</c:v>
                </c:pt>
                <c:pt idx="2585">
                  <c:v>45399.708333333336</c:v>
                </c:pt>
                <c:pt idx="2586">
                  <c:v>45399.75</c:v>
                </c:pt>
                <c:pt idx="2587">
                  <c:v>45399.791666666664</c:v>
                </c:pt>
                <c:pt idx="2588">
                  <c:v>45399.833333333336</c:v>
                </c:pt>
                <c:pt idx="2589">
                  <c:v>45399.875</c:v>
                </c:pt>
                <c:pt idx="2590">
                  <c:v>45399.916666666664</c:v>
                </c:pt>
                <c:pt idx="2591">
                  <c:v>45399.958333333336</c:v>
                </c:pt>
                <c:pt idx="2592">
                  <c:v>45400</c:v>
                </c:pt>
                <c:pt idx="2593">
                  <c:v>45400.041666666664</c:v>
                </c:pt>
                <c:pt idx="2594">
                  <c:v>45400.083333333336</c:v>
                </c:pt>
                <c:pt idx="2595">
                  <c:v>45400.125</c:v>
                </c:pt>
                <c:pt idx="2596">
                  <c:v>45400.166666666664</c:v>
                </c:pt>
                <c:pt idx="2597">
                  <c:v>45400.208333333336</c:v>
                </c:pt>
                <c:pt idx="2598">
                  <c:v>45400.25</c:v>
                </c:pt>
                <c:pt idx="2599">
                  <c:v>45400.291666666664</c:v>
                </c:pt>
                <c:pt idx="2600">
                  <c:v>45400.333333333336</c:v>
                </c:pt>
                <c:pt idx="2601">
                  <c:v>45400.375</c:v>
                </c:pt>
                <c:pt idx="2602">
                  <c:v>45400.416666666664</c:v>
                </c:pt>
                <c:pt idx="2603">
                  <c:v>45400.458333333336</c:v>
                </c:pt>
                <c:pt idx="2604">
                  <c:v>45400.5</c:v>
                </c:pt>
                <c:pt idx="2605">
                  <c:v>45400.541666666664</c:v>
                </c:pt>
                <c:pt idx="2606">
                  <c:v>45400.583333333336</c:v>
                </c:pt>
                <c:pt idx="2607">
                  <c:v>45400.625</c:v>
                </c:pt>
                <c:pt idx="2608">
                  <c:v>45400.666666666664</c:v>
                </c:pt>
                <c:pt idx="2609">
                  <c:v>45400.708333333336</c:v>
                </c:pt>
                <c:pt idx="2610">
                  <c:v>45400.75</c:v>
                </c:pt>
                <c:pt idx="2611">
                  <c:v>45400.791666666664</c:v>
                </c:pt>
                <c:pt idx="2612">
                  <c:v>45400.833333333336</c:v>
                </c:pt>
                <c:pt idx="2613">
                  <c:v>45400.875</c:v>
                </c:pt>
                <c:pt idx="2614">
                  <c:v>45400.916666666664</c:v>
                </c:pt>
                <c:pt idx="2615">
                  <c:v>45400.958333333336</c:v>
                </c:pt>
                <c:pt idx="2616">
                  <c:v>45401</c:v>
                </c:pt>
                <c:pt idx="2617">
                  <c:v>45401.041666666664</c:v>
                </c:pt>
                <c:pt idx="2618">
                  <c:v>45401.083333333336</c:v>
                </c:pt>
                <c:pt idx="2619">
                  <c:v>45401.125</c:v>
                </c:pt>
                <c:pt idx="2620">
                  <c:v>45401.166666666664</c:v>
                </c:pt>
                <c:pt idx="2621">
                  <c:v>45401.208333333336</c:v>
                </c:pt>
                <c:pt idx="2622">
                  <c:v>45401.25</c:v>
                </c:pt>
                <c:pt idx="2623">
                  <c:v>45401.291666666664</c:v>
                </c:pt>
                <c:pt idx="2624">
                  <c:v>45401.333333333336</c:v>
                </c:pt>
                <c:pt idx="2625">
                  <c:v>45401.375</c:v>
                </c:pt>
                <c:pt idx="2626">
                  <c:v>45401.416666666664</c:v>
                </c:pt>
                <c:pt idx="2627">
                  <c:v>45401.458333333336</c:v>
                </c:pt>
                <c:pt idx="2628">
                  <c:v>45401.5</c:v>
                </c:pt>
                <c:pt idx="2629">
                  <c:v>45401.541666666664</c:v>
                </c:pt>
                <c:pt idx="2630">
                  <c:v>45401.583333333336</c:v>
                </c:pt>
                <c:pt idx="2631">
                  <c:v>45401.625</c:v>
                </c:pt>
                <c:pt idx="2632">
                  <c:v>45401.666666666664</c:v>
                </c:pt>
                <c:pt idx="2633">
                  <c:v>45401.708333333336</c:v>
                </c:pt>
                <c:pt idx="2634">
                  <c:v>45401.75</c:v>
                </c:pt>
                <c:pt idx="2635">
                  <c:v>45401.791666666664</c:v>
                </c:pt>
                <c:pt idx="2636">
                  <c:v>45401.833333333336</c:v>
                </c:pt>
                <c:pt idx="2637">
                  <c:v>45401.875</c:v>
                </c:pt>
                <c:pt idx="2638">
                  <c:v>45401.916666666664</c:v>
                </c:pt>
                <c:pt idx="2639">
                  <c:v>45401.958333333336</c:v>
                </c:pt>
                <c:pt idx="2640">
                  <c:v>45402</c:v>
                </c:pt>
                <c:pt idx="2641">
                  <c:v>45402.041666666664</c:v>
                </c:pt>
                <c:pt idx="2642">
                  <c:v>45402.083333333336</c:v>
                </c:pt>
                <c:pt idx="2643">
                  <c:v>45402.125</c:v>
                </c:pt>
                <c:pt idx="2644">
                  <c:v>45402.166666666664</c:v>
                </c:pt>
                <c:pt idx="2645">
                  <c:v>45402.208333333336</c:v>
                </c:pt>
                <c:pt idx="2646">
                  <c:v>45402.25</c:v>
                </c:pt>
                <c:pt idx="2647">
                  <c:v>45402.291666666664</c:v>
                </c:pt>
                <c:pt idx="2648">
                  <c:v>45402.333333333336</c:v>
                </c:pt>
                <c:pt idx="2649">
                  <c:v>45402.375</c:v>
                </c:pt>
                <c:pt idx="2650">
                  <c:v>45402.416666666664</c:v>
                </c:pt>
                <c:pt idx="2651">
                  <c:v>45402.458333333336</c:v>
                </c:pt>
                <c:pt idx="2652">
                  <c:v>45402.5</c:v>
                </c:pt>
                <c:pt idx="2653">
                  <c:v>45402.541666666664</c:v>
                </c:pt>
                <c:pt idx="2654">
                  <c:v>45402.583333333336</c:v>
                </c:pt>
                <c:pt idx="2655">
                  <c:v>45402.625</c:v>
                </c:pt>
                <c:pt idx="2656">
                  <c:v>45402.666666666664</c:v>
                </c:pt>
                <c:pt idx="2657">
                  <c:v>45402.708333333336</c:v>
                </c:pt>
                <c:pt idx="2658">
                  <c:v>45402.75</c:v>
                </c:pt>
                <c:pt idx="2659">
                  <c:v>45402.791666666664</c:v>
                </c:pt>
                <c:pt idx="2660">
                  <c:v>45402.833333333336</c:v>
                </c:pt>
                <c:pt idx="2661">
                  <c:v>45402.875</c:v>
                </c:pt>
                <c:pt idx="2662">
                  <c:v>45402.916666666664</c:v>
                </c:pt>
                <c:pt idx="2663">
                  <c:v>45402.958333333336</c:v>
                </c:pt>
                <c:pt idx="2664">
                  <c:v>45403</c:v>
                </c:pt>
                <c:pt idx="2665">
                  <c:v>45403.041666666664</c:v>
                </c:pt>
                <c:pt idx="2666">
                  <c:v>45403.083333333336</c:v>
                </c:pt>
                <c:pt idx="2667">
                  <c:v>45403.125</c:v>
                </c:pt>
                <c:pt idx="2668">
                  <c:v>45403.166666666664</c:v>
                </c:pt>
                <c:pt idx="2669">
                  <c:v>45403.208333333336</c:v>
                </c:pt>
                <c:pt idx="2670">
                  <c:v>45403.25</c:v>
                </c:pt>
                <c:pt idx="2671">
                  <c:v>45403.291666666664</c:v>
                </c:pt>
                <c:pt idx="2672">
                  <c:v>45403.333333333336</c:v>
                </c:pt>
                <c:pt idx="2673">
                  <c:v>45403.375</c:v>
                </c:pt>
                <c:pt idx="2674">
                  <c:v>45403.416666666664</c:v>
                </c:pt>
                <c:pt idx="2675">
                  <c:v>45403.458333333336</c:v>
                </c:pt>
                <c:pt idx="2676">
                  <c:v>45403.5</c:v>
                </c:pt>
                <c:pt idx="2677">
                  <c:v>45403.541666666664</c:v>
                </c:pt>
                <c:pt idx="2678">
                  <c:v>45403.583333333336</c:v>
                </c:pt>
                <c:pt idx="2679">
                  <c:v>45403.625</c:v>
                </c:pt>
                <c:pt idx="2680">
                  <c:v>45403.666666666664</c:v>
                </c:pt>
                <c:pt idx="2681">
                  <c:v>45403.708333333336</c:v>
                </c:pt>
                <c:pt idx="2682">
                  <c:v>45403.75</c:v>
                </c:pt>
                <c:pt idx="2683">
                  <c:v>45403.791666666664</c:v>
                </c:pt>
                <c:pt idx="2684">
                  <c:v>45403.833333333336</c:v>
                </c:pt>
                <c:pt idx="2685">
                  <c:v>45403.875</c:v>
                </c:pt>
                <c:pt idx="2686">
                  <c:v>45403.916666666664</c:v>
                </c:pt>
                <c:pt idx="2687">
                  <c:v>45403.958333333336</c:v>
                </c:pt>
                <c:pt idx="2688">
                  <c:v>45404</c:v>
                </c:pt>
                <c:pt idx="2689">
                  <c:v>45404.041666666664</c:v>
                </c:pt>
                <c:pt idx="2690">
                  <c:v>45404.083333333336</c:v>
                </c:pt>
                <c:pt idx="2691">
                  <c:v>45404.125</c:v>
                </c:pt>
                <c:pt idx="2692">
                  <c:v>45404.166666666664</c:v>
                </c:pt>
                <c:pt idx="2693">
                  <c:v>45404.208333333336</c:v>
                </c:pt>
                <c:pt idx="2694">
                  <c:v>45404.25</c:v>
                </c:pt>
                <c:pt idx="2695">
                  <c:v>45404.291666666664</c:v>
                </c:pt>
                <c:pt idx="2696">
                  <c:v>45404.333333333336</c:v>
                </c:pt>
                <c:pt idx="2697">
                  <c:v>45404.375</c:v>
                </c:pt>
                <c:pt idx="2698">
                  <c:v>45404.416666666664</c:v>
                </c:pt>
                <c:pt idx="2699">
                  <c:v>45404.458333333336</c:v>
                </c:pt>
                <c:pt idx="2700">
                  <c:v>45404.5</c:v>
                </c:pt>
                <c:pt idx="2701">
                  <c:v>45404.541666666664</c:v>
                </c:pt>
                <c:pt idx="2702">
                  <c:v>45404.583333333336</c:v>
                </c:pt>
                <c:pt idx="2703">
                  <c:v>45404.625</c:v>
                </c:pt>
                <c:pt idx="2704">
                  <c:v>45404.666666666664</c:v>
                </c:pt>
                <c:pt idx="2705">
                  <c:v>45404.708333333336</c:v>
                </c:pt>
                <c:pt idx="2706">
                  <c:v>45404.75</c:v>
                </c:pt>
                <c:pt idx="2707">
                  <c:v>45404.791666666664</c:v>
                </c:pt>
                <c:pt idx="2708">
                  <c:v>45404.833333333336</c:v>
                </c:pt>
                <c:pt idx="2709">
                  <c:v>45404.875</c:v>
                </c:pt>
                <c:pt idx="2710">
                  <c:v>45404.916666666664</c:v>
                </c:pt>
                <c:pt idx="2711">
                  <c:v>45404.958333333336</c:v>
                </c:pt>
                <c:pt idx="2712">
                  <c:v>45405</c:v>
                </c:pt>
                <c:pt idx="2713">
                  <c:v>45405.041666666664</c:v>
                </c:pt>
                <c:pt idx="2714">
                  <c:v>45405.083333333336</c:v>
                </c:pt>
                <c:pt idx="2715">
                  <c:v>45405.125</c:v>
                </c:pt>
                <c:pt idx="2716">
                  <c:v>45405.166666666664</c:v>
                </c:pt>
                <c:pt idx="2717">
                  <c:v>45405.208333333336</c:v>
                </c:pt>
                <c:pt idx="2718">
                  <c:v>45405.25</c:v>
                </c:pt>
                <c:pt idx="2719">
                  <c:v>45405.291666666664</c:v>
                </c:pt>
                <c:pt idx="2720">
                  <c:v>45405.333333333336</c:v>
                </c:pt>
                <c:pt idx="2721">
                  <c:v>45405.375</c:v>
                </c:pt>
                <c:pt idx="2722">
                  <c:v>45405.416666666664</c:v>
                </c:pt>
                <c:pt idx="2723">
                  <c:v>45405.458333333336</c:v>
                </c:pt>
                <c:pt idx="2724">
                  <c:v>45405.5</c:v>
                </c:pt>
                <c:pt idx="2725">
                  <c:v>45405.541666666664</c:v>
                </c:pt>
                <c:pt idx="2726">
                  <c:v>45405.583333333336</c:v>
                </c:pt>
                <c:pt idx="2727">
                  <c:v>45405.625</c:v>
                </c:pt>
                <c:pt idx="2728">
                  <c:v>45405.666666666664</c:v>
                </c:pt>
                <c:pt idx="2729">
                  <c:v>45405.708333333336</c:v>
                </c:pt>
                <c:pt idx="2730">
                  <c:v>45405.75</c:v>
                </c:pt>
                <c:pt idx="2731">
                  <c:v>45405.791666666664</c:v>
                </c:pt>
                <c:pt idx="2732">
                  <c:v>45405.833333333336</c:v>
                </c:pt>
                <c:pt idx="2733">
                  <c:v>45405.875</c:v>
                </c:pt>
                <c:pt idx="2734">
                  <c:v>45405.916666666664</c:v>
                </c:pt>
                <c:pt idx="2735">
                  <c:v>45405.958333333336</c:v>
                </c:pt>
                <c:pt idx="2736">
                  <c:v>45406</c:v>
                </c:pt>
                <c:pt idx="2737">
                  <c:v>45406.041666666664</c:v>
                </c:pt>
                <c:pt idx="2738">
                  <c:v>45406.083333333336</c:v>
                </c:pt>
                <c:pt idx="2739">
                  <c:v>45406.125</c:v>
                </c:pt>
                <c:pt idx="2740">
                  <c:v>45406.166666666664</c:v>
                </c:pt>
                <c:pt idx="2741">
                  <c:v>45406.208333333336</c:v>
                </c:pt>
                <c:pt idx="2742">
                  <c:v>45406.25</c:v>
                </c:pt>
                <c:pt idx="2743">
                  <c:v>45406.291666666664</c:v>
                </c:pt>
                <c:pt idx="2744">
                  <c:v>45406.333333333336</c:v>
                </c:pt>
                <c:pt idx="2745">
                  <c:v>45406.375</c:v>
                </c:pt>
                <c:pt idx="2746">
                  <c:v>45406.416666666664</c:v>
                </c:pt>
                <c:pt idx="2747">
                  <c:v>45406.458333333336</c:v>
                </c:pt>
                <c:pt idx="2748">
                  <c:v>45406.5</c:v>
                </c:pt>
                <c:pt idx="2749">
                  <c:v>45406.541666666664</c:v>
                </c:pt>
                <c:pt idx="2750">
                  <c:v>45406.583333333336</c:v>
                </c:pt>
                <c:pt idx="2751">
                  <c:v>45406.625</c:v>
                </c:pt>
                <c:pt idx="2752">
                  <c:v>45406.666666666664</c:v>
                </c:pt>
                <c:pt idx="2753">
                  <c:v>45406.708333333336</c:v>
                </c:pt>
                <c:pt idx="2754">
                  <c:v>45406.75</c:v>
                </c:pt>
                <c:pt idx="2755">
                  <c:v>45406.791666666664</c:v>
                </c:pt>
                <c:pt idx="2756">
                  <c:v>45406.833333333336</c:v>
                </c:pt>
                <c:pt idx="2757">
                  <c:v>45406.875</c:v>
                </c:pt>
                <c:pt idx="2758">
                  <c:v>45406.916666666664</c:v>
                </c:pt>
                <c:pt idx="2759">
                  <c:v>45406.958333333336</c:v>
                </c:pt>
                <c:pt idx="2760">
                  <c:v>45407</c:v>
                </c:pt>
                <c:pt idx="2761">
                  <c:v>45407.041666666664</c:v>
                </c:pt>
                <c:pt idx="2762">
                  <c:v>45407.083333333336</c:v>
                </c:pt>
                <c:pt idx="2763">
                  <c:v>45407.125</c:v>
                </c:pt>
                <c:pt idx="2764">
                  <c:v>45407.166666666664</c:v>
                </c:pt>
                <c:pt idx="2765">
                  <c:v>45407.208333333336</c:v>
                </c:pt>
                <c:pt idx="2766">
                  <c:v>45407.25</c:v>
                </c:pt>
                <c:pt idx="2767">
                  <c:v>45407.291666666664</c:v>
                </c:pt>
                <c:pt idx="2768">
                  <c:v>45407.333333333336</c:v>
                </c:pt>
                <c:pt idx="2769">
                  <c:v>45407.375</c:v>
                </c:pt>
                <c:pt idx="2770">
                  <c:v>45407.416666666664</c:v>
                </c:pt>
                <c:pt idx="2771">
                  <c:v>45407.458333333336</c:v>
                </c:pt>
                <c:pt idx="2772">
                  <c:v>45407.5</c:v>
                </c:pt>
                <c:pt idx="2773">
                  <c:v>45407.541666666664</c:v>
                </c:pt>
                <c:pt idx="2774">
                  <c:v>45407.583333333336</c:v>
                </c:pt>
                <c:pt idx="2775">
                  <c:v>45407.625</c:v>
                </c:pt>
                <c:pt idx="2776">
                  <c:v>45407.666666666664</c:v>
                </c:pt>
                <c:pt idx="2777">
                  <c:v>45407.708333333336</c:v>
                </c:pt>
                <c:pt idx="2778">
                  <c:v>45407.75</c:v>
                </c:pt>
                <c:pt idx="2779">
                  <c:v>45407.791666666664</c:v>
                </c:pt>
                <c:pt idx="2780">
                  <c:v>45407.833333333336</c:v>
                </c:pt>
                <c:pt idx="2781">
                  <c:v>45407.875</c:v>
                </c:pt>
                <c:pt idx="2782">
                  <c:v>45407.916666666664</c:v>
                </c:pt>
                <c:pt idx="2783">
                  <c:v>45407.958333333336</c:v>
                </c:pt>
                <c:pt idx="2784">
                  <c:v>45408</c:v>
                </c:pt>
                <c:pt idx="2785">
                  <c:v>45408.041666666664</c:v>
                </c:pt>
                <c:pt idx="2786">
                  <c:v>45408.083333333336</c:v>
                </c:pt>
                <c:pt idx="2787">
                  <c:v>45408.125</c:v>
                </c:pt>
                <c:pt idx="2788">
                  <c:v>45408.166666666664</c:v>
                </c:pt>
                <c:pt idx="2789">
                  <c:v>45408.208333333336</c:v>
                </c:pt>
                <c:pt idx="2790">
                  <c:v>45408.25</c:v>
                </c:pt>
                <c:pt idx="2791">
                  <c:v>45408.291666666664</c:v>
                </c:pt>
                <c:pt idx="2792">
                  <c:v>45408.333333333336</c:v>
                </c:pt>
                <c:pt idx="2793">
                  <c:v>45408.375</c:v>
                </c:pt>
                <c:pt idx="2794">
                  <c:v>45408.416666666664</c:v>
                </c:pt>
                <c:pt idx="2795">
                  <c:v>45408.458333333336</c:v>
                </c:pt>
                <c:pt idx="2796">
                  <c:v>45408.5</c:v>
                </c:pt>
                <c:pt idx="2797">
                  <c:v>45408.541666666664</c:v>
                </c:pt>
                <c:pt idx="2798">
                  <c:v>45408.583333333336</c:v>
                </c:pt>
                <c:pt idx="2799">
                  <c:v>45408.625</c:v>
                </c:pt>
                <c:pt idx="2800">
                  <c:v>45408.666666666664</c:v>
                </c:pt>
                <c:pt idx="2801">
                  <c:v>45408.708333333336</c:v>
                </c:pt>
                <c:pt idx="2802">
                  <c:v>45408.75</c:v>
                </c:pt>
                <c:pt idx="2803">
                  <c:v>45408.791666666664</c:v>
                </c:pt>
                <c:pt idx="2804">
                  <c:v>45408.833333333336</c:v>
                </c:pt>
                <c:pt idx="2805">
                  <c:v>45408.875</c:v>
                </c:pt>
                <c:pt idx="2806">
                  <c:v>45408.916666666664</c:v>
                </c:pt>
                <c:pt idx="2807">
                  <c:v>45408.958333333336</c:v>
                </c:pt>
                <c:pt idx="2808">
                  <c:v>45409</c:v>
                </c:pt>
                <c:pt idx="2809">
                  <c:v>45409.041666666664</c:v>
                </c:pt>
                <c:pt idx="2810">
                  <c:v>45409.083333333336</c:v>
                </c:pt>
                <c:pt idx="2811">
                  <c:v>45409.125</c:v>
                </c:pt>
                <c:pt idx="2812">
                  <c:v>45409.166666666664</c:v>
                </c:pt>
                <c:pt idx="2813">
                  <c:v>45409.208333333336</c:v>
                </c:pt>
                <c:pt idx="2814">
                  <c:v>45409.25</c:v>
                </c:pt>
                <c:pt idx="2815">
                  <c:v>45409.291666666664</c:v>
                </c:pt>
                <c:pt idx="2816">
                  <c:v>45409.333333333336</c:v>
                </c:pt>
                <c:pt idx="2817">
                  <c:v>45409.375</c:v>
                </c:pt>
                <c:pt idx="2818">
                  <c:v>45409.416666666664</c:v>
                </c:pt>
                <c:pt idx="2819">
                  <c:v>45409.458333333336</c:v>
                </c:pt>
                <c:pt idx="2820">
                  <c:v>45409.5</c:v>
                </c:pt>
                <c:pt idx="2821">
                  <c:v>45409.541666666664</c:v>
                </c:pt>
                <c:pt idx="2822">
                  <c:v>45409.583333333336</c:v>
                </c:pt>
                <c:pt idx="2823">
                  <c:v>45409.625</c:v>
                </c:pt>
                <c:pt idx="2824">
                  <c:v>45409.666666666664</c:v>
                </c:pt>
                <c:pt idx="2825">
                  <c:v>45409.708333333336</c:v>
                </c:pt>
                <c:pt idx="2826">
                  <c:v>45409.75</c:v>
                </c:pt>
                <c:pt idx="2827">
                  <c:v>45409.791666666664</c:v>
                </c:pt>
                <c:pt idx="2828">
                  <c:v>45409.833333333336</c:v>
                </c:pt>
                <c:pt idx="2829">
                  <c:v>45409.875</c:v>
                </c:pt>
                <c:pt idx="2830">
                  <c:v>45409.916666666664</c:v>
                </c:pt>
                <c:pt idx="2831">
                  <c:v>45409.958333333336</c:v>
                </c:pt>
                <c:pt idx="2832">
                  <c:v>45410</c:v>
                </c:pt>
                <c:pt idx="2833">
                  <c:v>45410.041666666664</c:v>
                </c:pt>
                <c:pt idx="2834">
                  <c:v>45410.083333333336</c:v>
                </c:pt>
                <c:pt idx="2835">
                  <c:v>45410.125</c:v>
                </c:pt>
                <c:pt idx="2836">
                  <c:v>45410.166666666664</c:v>
                </c:pt>
                <c:pt idx="2837">
                  <c:v>45410.208333333336</c:v>
                </c:pt>
                <c:pt idx="2838">
                  <c:v>45410.25</c:v>
                </c:pt>
                <c:pt idx="2839">
                  <c:v>45410.291666666664</c:v>
                </c:pt>
                <c:pt idx="2840">
                  <c:v>45410.333333333336</c:v>
                </c:pt>
                <c:pt idx="2841">
                  <c:v>45410.375</c:v>
                </c:pt>
                <c:pt idx="2842">
                  <c:v>45410.416666666664</c:v>
                </c:pt>
                <c:pt idx="2843">
                  <c:v>45410.458333333336</c:v>
                </c:pt>
                <c:pt idx="2844">
                  <c:v>45410.5</c:v>
                </c:pt>
                <c:pt idx="2845">
                  <c:v>45410.541666666664</c:v>
                </c:pt>
                <c:pt idx="2846">
                  <c:v>45410.583333333336</c:v>
                </c:pt>
                <c:pt idx="2847">
                  <c:v>45410.625</c:v>
                </c:pt>
                <c:pt idx="2848">
                  <c:v>45410.666666666664</c:v>
                </c:pt>
                <c:pt idx="2849">
                  <c:v>45410.708333333336</c:v>
                </c:pt>
                <c:pt idx="2850">
                  <c:v>45410.75</c:v>
                </c:pt>
                <c:pt idx="2851">
                  <c:v>45410.791666666664</c:v>
                </c:pt>
                <c:pt idx="2852">
                  <c:v>45410.833333333336</c:v>
                </c:pt>
                <c:pt idx="2853">
                  <c:v>45410.875</c:v>
                </c:pt>
                <c:pt idx="2854">
                  <c:v>45410.916666666664</c:v>
                </c:pt>
                <c:pt idx="2855">
                  <c:v>45410.958333333336</c:v>
                </c:pt>
                <c:pt idx="2856">
                  <c:v>45411</c:v>
                </c:pt>
                <c:pt idx="2857">
                  <c:v>45411.041666666664</c:v>
                </c:pt>
                <c:pt idx="2858">
                  <c:v>45411.083333333336</c:v>
                </c:pt>
                <c:pt idx="2859">
                  <c:v>45411.125</c:v>
                </c:pt>
                <c:pt idx="2860">
                  <c:v>45411.166666666664</c:v>
                </c:pt>
                <c:pt idx="2861">
                  <c:v>45411.208333333336</c:v>
                </c:pt>
                <c:pt idx="2862">
                  <c:v>45411.25</c:v>
                </c:pt>
                <c:pt idx="2863">
                  <c:v>45411.291666666664</c:v>
                </c:pt>
                <c:pt idx="2864">
                  <c:v>45411.333333333336</c:v>
                </c:pt>
                <c:pt idx="2865">
                  <c:v>45411.375</c:v>
                </c:pt>
                <c:pt idx="2866">
                  <c:v>45411.416666666664</c:v>
                </c:pt>
                <c:pt idx="2867">
                  <c:v>45411.458333333336</c:v>
                </c:pt>
                <c:pt idx="2868">
                  <c:v>45411.5</c:v>
                </c:pt>
                <c:pt idx="2869">
                  <c:v>45411.541666666664</c:v>
                </c:pt>
                <c:pt idx="2870">
                  <c:v>45411.583333333336</c:v>
                </c:pt>
                <c:pt idx="2871">
                  <c:v>45411.625</c:v>
                </c:pt>
                <c:pt idx="2872">
                  <c:v>45411.666666666664</c:v>
                </c:pt>
                <c:pt idx="2873">
                  <c:v>45411.708333333336</c:v>
                </c:pt>
                <c:pt idx="2874">
                  <c:v>45411.75</c:v>
                </c:pt>
                <c:pt idx="2875">
                  <c:v>45411.791666666664</c:v>
                </c:pt>
                <c:pt idx="2876">
                  <c:v>45411.833333333336</c:v>
                </c:pt>
                <c:pt idx="2877">
                  <c:v>45411.875</c:v>
                </c:pt>
                <c:pt idx="2878">
                  <c:v>45411.916666666664</c:v>
                </c:pt>
                <c:pt idx="2879">
                  <c:v>45411.958333333336</c:v>
                </c:pt>
                <c:pt idx="2880">
                  <c:v>45412</c:v>
                </c:pt>
                <c:pt idx="2881">
                  <c:v>45412.041666666664</c:v>
                </c:pt>
                <c:pt idx="2882">
                  <c:v>45412.083333333336</c:v>
                </c:pt>
                <c:pt idx="2883">
                  <c:v>45412.125</c:v>
                </c:pt>
                <c:pt idx="2884">
                  <c:v>45412.166666666664</c:v>
                </c:pt>
                <c:pt idx="2885">
                  <c:v>45412.208333333336</c:v>
                </c:pt>
                <c:pt idx="2886">
                  <c:v>45412.25</c:v>
                </c:pt>
                <c:pt idx="2887">
                  <c:v>45412.291666666664</c:v>
                </c:pt>
                <c:pt idx="2888">
                  <c:v>45412.333333333336</c:v>
                </c:pt>
                <c:pt idx="2889">
                  <c:v>45412.375</c:v>
                </c:pt>
                <c:pt idx="2890">
                  <c:v>45412.416666666664</c:v>
                </c:pt>
                <c:pt idx="2891">
                  <c:v>45412.458333333336</c:v>
                </c:pt>
                <c:pt idx="2892">
                  <c:v>45412.5</c:v>
                </c:pt>
                <c:pt idx="2893">
                  <c:v>45412.541666666664</c:v>
                </c:pt>
                <c:pt idx="2894">
                  <c:v>45412.583333333336</c:v>
                </c:pt>
                <c:pt idx="2895">
                  <c:v>45412.625</c:v>
                </c:pt>
                <c:pt idx="2896">
                  <c:v>45412.666666666664</c:v>
                </c:pt>
                <c:pt idx="2897">
                  <c:v>45412.708333333336</c:v>
                </c:pt>
                <c:pt idx="2898">
                  <c:v>45412.75</c:v>
                </c:pt>
                <c:pt idx="2899">
                  <c:v>45412.791666666664</c:v>
                </c:pt>
                <c:pt idx="2900">
                  <c:v>45412.833333333336</c:v>
                </c:pt>
                <c:pt idx="2901">
                  <c:v>45412.875</c:v>
                </c:pt>
                <c:pt idx="2902">
                  <c:v>45412.916666666664</c:v>
                </c:pt>
                <c:pt idx="2903">
                  <c:v>45412.958333333336</c:v>
                </c:pt>
                <c:pt idx="2904">
                  <c:v>45413</c:v>
                </c:pt>
                <c:pt idx="2905">
                  <c:v>45413.041666666664</c:v>
                </c:pt>
                <c:pt idx="2906">
                  <c:v>45413.083333333336</c:v>
                </c:pt>
                <c:pt idx="2907">
                  <c:v>45413.125</c:v>
                </c:pt>
                <c:pt idx="2908">
                  <c:v>45413.166666666664</c:v>
                </c:pt>
                <c:pt idx="2909">
                  <c:v>45413.208333333336</c:v>
                </c:pt>
                <c:pt idx="2910">
                  <c:v>45413.25</c:v>
                </c:pt>
                <c:pt idx="2911">
                  <c:v>45413.291666666664</c:v>
                </c:pt>
                <c:pt idx="2912">
                  <c:v>45413.333333333336</c:v>
                </c:pt>
                <c:pt idx="2913">
                  <c:v>45413.375</c:v>
                </c:pt>
                <c:pt idx="2914">
                  <c:v>45413.416666666664</c:v>
                </c:pt>
                <c:pt idx="2915">
                  <c:v>45413.458333333336</c:v>
                </c:pt>
                <c:pt idx="2916">
                  <c:v>45413.5</c:v>
                </c:pt>
                <c:pt idx="2917">
                  <c:v>45413.541666666664</c:v>
                </c:pt>
                <c:pt idx="2918">
                  <c:v>45413.583333333336</c:v>
                </c:pt>
                <c:pt idx="2919">
                  <c:v>45413.625</c:v>
                </c:pt>
                <c:pt idx="2920">
                  <c:v>45413.666666666664</c:v>
                </c:pt>
                <c:pt idx="2921">
                  <c:v>45413.708333333336</c:v>
                </c:pt>
                <c:pt idx="2922">
                  <c:v>45413.75</c:v>
                </c:pt>
                <c:pt idx="2923">
                  <c:v>45413.791666666664</c:v>
                </c:pt>
                <c:pt idx="2924">
                  <c:v>45413.833333333336</c:v>
                </c:pt>
                <c:pt idx="2925">
                  <c:v>45413.875</c:v>
                </c:pt>
                <c:pt idx="2926">
                  <c:v>45413.916666666664</c:v>
                </c:pt>
                <c:pt idx="2927">
                  <c:v>45413.958333333336</c:v>
                </c:pt>
                <c:pt idx="2928">
                  <c:v>45414</c:v>
                </c:pt>
                <c:pt idx="2929">
                  <c:v>45414.041666666664</c:v>
                </c:pt>
                <c:pt idx="2930">
                  <c:v>45414.083333333336</c:v>
                </c:pt>
                <c:pt idx="2931">
                  <c:v>45414.125</c:v>
                </c:pt>
                <c:pt idx="2932">
                  <c:v>45414.166666666664</c:v>
                </c:pt>
                <c:pt idx="2933">
                  <c:v>45414.208333333336</c:v>
                </c:pt>
                <c:pt idx="2934">
                  <c:v>45414.25</c:v>
                </c:pt>
                <c:pt idx="2935">
                  <c:v>45414.291666666664</c:v>
                </c:pt>
                <c:pt idx="2936">
                  <c:v>45414.333333333336</c:v>
                </c:pt>
                <c:pt idx="2937">
                  <c:v>45414.375</c:v>
                </c:pt>
                <c:pt idx="2938">
                  <c:v>45414.416666666664</c:v>
                </c:pt>
                <c:pt idx="2939">
                  <c:v>45414.458333333336</c:v>
                </c:pt>
                <c:pt idx="2940">
                  <c:v>45414.5</c:v>
                </c:pt>
                <c:pt idx="2941">
                  <c:v>45414.541666666664</c:v>
                </c:pt>
                <c:pt idx="2942">
                  <c:v>45414.583333333336</c:v>
                </c:pt>
                <c:pt idx="2943">
                  <c:v>45414.625</c:v>
                </c:pt>
                <c:pt idx="2944">
                  <c:v>45414.666666666664</c:v>
                </c:pt>
                <c:pt idx="2945">
                  <c:v>45414.708333333336</c:v>
                </c:pt>
                <c:pt idx="2946">
                  <c:v>45414.75</c:v>
                </c:pt>
                <c:pt idx="2947">
                  <c:v>45414.791666666664</c:v>
                </c:pt>
                <c:pt idx="2948">
                  <c:v>45414.833333333336</c:v>
                </c:pt>
                <c:pt idx="2949">
                  <c:v>45414.875</c:v>
                </c:pt>
                <c:pt idx="2950">
                  <c:v>45414.916666666664</c:v>
                </c:pt>
                <c:pt idx="2951">
                  <c:v>45414.958333333336</c:v>
                </c:pt>
                <c:pt idx="2952">
                  <c:v>45415</c:v>
                </c:pt>
                <c:pt idx="2953">
                  <c:v>45415.041666666664</c:v>
                </c:pt>
                <c:pt idx="2954">
                  <c:v>45415.083333333336</c:v>
                </c:pt>
                <c:pt idx="2955">
                  <c:v>45415.125</c:v>
                </c:pt>
                <c:pt idx="2956">
                  <c:v>45415.166666666664</c:v>
                </c:pt>
                <c:pt idx="2957">
                  <c:v>45415.208333333336</c:v>
                </c:pt>
                <c:pt idx="2958">
                  <c:v>45415.25</c:v>
                </c:pt>
                <c:pt idx="2959">
                  <c:v>45415.291666666664</c:v>
                </c:pt>
                <c:pt idx="2960">
                  <c:v>45415.333333333336</c:v>
                </c:pt>
                <c:pt idx="2961">
                  <c:v>45415.375</c:v>
                </c:pt>
                <c:pt idx="2962">
                  <c:v>45415.416666666664</c:v>
                </c:pt>
                <c:pt idx="2963">
                  <c:v>45415.458333333336</c:v>
                </c:pt>
                <c:pt idx="2964">
                  <c:v>45415.5</c:v>
                </c:pt>
                <c:pt idx="2965">
                  <c:v>45415.541666666664</c:v>
                </c:pt>
                <c:pt idx="2966">
                  <c:v>45415.583333333336</c:v>
                </c:pt>
                <c:pt idx="2967">
                  <c:v>45415.625</c:v>
                </c:pt>
                <c:pt idx="2968">
                  <c:v>45415.666666666664</c:v>
                </c:pt>
                <c:pt idx="2969">
                  <c:v>45415.708333333336</c:v>
                </c:pt>
                <c:pt idx="2970">
                  <c:v>45415.75</c:v>
                </c:pt>
                <c:pt idx="2971">
                  <c:v>45415.791666666664</c:v>
                </c:pt>
                <c:pt idx="2972">
                  <c:v>45415.833333333336</c:v>
                </c:pt>
                <c:pt idx="2973">
                  <c:v>45415.875</c:v>
                </c:pt>
                <c:pt idx="2974">
                  <c:v>45415.916666666664</c:v>
                </c:pt>
                <c:pt idx="2975">
                  <c:v>45415.958333333336</c:v>
                </c:pt>
                <c:pt idx="2976">
                  <c:v>45416</c:v>
                </c:pt>
                <c:pt idx="2977">
                  <c:v>45416.041666666664</c:v>
                </c:pt>
                <c:pt idx="2978">
                  <c:v>45416.083333333336</c:v>
                </c:pt>
                <c:pt idx="2979">
                  <c:v>45416.125</c:v>
                </c:pt>
                <c:pt idx="2980">
                  <c:v>45416.166666666664</c:v>
                </c:pt>
                <c:pt idx="2981">
                  <c:v>45416.208333333336</c:v>
                </c:pt>
                <c:pt idx="2982">
                  <c:v>45416.25</c:v>
                </c:pt>
                <c:pt idx="2983">
                  <c:v>45416.291666666664</c:v>
                </c:pt>
                <c:pt idx="2984">
                  <c:v>45416.333333333336</c:v>
                </c:pt>
                <c:pt idx="2985">
                  <c:v>45416.375</c:v>
                </c:pt>
                <c:pt idx="2986">
                  <c:v>45416.416666666664</c:v>
                </c:pt>
                <c:pt idx="2987">
                  <c:v>45416.458333333336</c:v>
                </c:pt>
                <c:pt idx="2988">
                  <c:v>45416.5</c:v>
                </c:pt>
                <c:pt idx="2989">
                  <c:v>45416.541666666664</c:v>
                </c:pt>
                <c:pt idx="2990">
                  <c:v>45416.583333333336</c:v>
                </c:pt>
                <c:pt idx="2991">
                  <c:v>45416.625</c:v>
                </c:pt>
                <c:pt idx="2992">
                  <c:v>45416.666666666664</c:v>
                </c:pt>
                <c:pt idx="2993">
                  <c:v>45416.708333333336</c:v>
                </c:pt>
                <c:pt idx="2994">
                  <c:v>45416.75</c:v>
                </c:pt>
                <c:pt idx="2995">
                  <c:v>45416.791666666664</c:v>
                </c:pt>
                <c:pt idx="2996">
                  <c:v>45416.833333333336</c:v>
                </c:pt>
                <c:pt idx="2997">
                  <c:v>45416.875</c:v>
                </c:pt>
                <c:pt idx="2998">
                  <c:v>45416.916666666664</c:v>
                </c:pt>
                <c:pt idx="2999">
                  <c:v>45416.958333333336</c:v>
                </c:pt>
                <c:pt idx="3000">
                  <c:v>45417</c:v>
                </c:pt>
                <c:pt idx="3001">
                  <c:v>45417.041666666664</c:v>
                </c:pt>
                <c:pt idx="3002">
                  <c:v>45417.083333333336</c:v>
                </c:pt>
                <c:pt idx="3003">
                  <c:v>45417.125</c:v>
                </c:pt>
                <c:pt idx="3004">
                  <c:v>45417.166666666664</c:v>
                </c:pt>
                <c:pt idx="3005">
                  <c:v>45417.208333333336</c:v>
                </c:pt>
                <c:pt idx="3006">
                  <c:v>45417.25</c:v>
                </c:pt>
                <c:pt idx="3007">
                  <c:v>45417.291666666664</c:v>
                </c:pt>
                <c:pt idx="3008">
                  <c:v>45417.333333333336</c:v>
                </c:pt>
                <c:pt idx="3009">
                  <c:v>45417.375</c:v>
                </c:pt>
                <c:pt idx="3010">
                  <c:v>45417.416666666664</c:v>
                </c:pt>
                <c:pt idx="3011">
                  <c:v>45417.458333333336</c:v>
                </c:pt>
                <c:pt idx="3012">
                  <c:v>45417.5</c:v>
                </c:pt>
                <c:pt idx="3013">
                  <c:v>45417.541666666664</c:v>
                </c:pt>
                <c:pt idx="3014">
                  <c:v>45417.583333333336</c:v>
                </c:pt>
                <c:pt idx="3015">
                  <c:v>45417.625</c:v>
                </c:pt>
                <c:pt idx="3016">
                  <c:v>45417.666666666664</c:v>
                </c:pt>
                <c:pt idx="3017">
                  <c:v>45417.708333333336</c:v>
                </c:pt>
                <c:pt idx="3018">
                  <c:v>45417.75</c:v>
                </c:pt>
                <c:pt idx="3019">
                  <c:v>45417.791666666664</c:v>
                </c:pt>
                <c:pt idx="3020">
                  <c:v>45417.833333333336</c:v>
                </c:pt>
                <c:pt idx="3021">
                  <c:v>45417.875</c:v>
                </c:pt>
                <c:pt idx="3022">
                  <c:v>45417.916666666664</c:v>
                </c:pt>
                <c:pt idx="3023">
                  <c:v>45417.958333333336</c:v>
                </c:pt>
                <c:pt idx="3024">
                  <c:v>45418</c:v>
                </c:pt>
                <c:pt idx="3025">
                  <c:v>45418.041666666664</c:v>
                </c:pt>
                <c:pt idx="3026">
                  <c:v>45418.083333333336</c:v>
                </c:pt>
                <c:pt idx="3027">
                  <c:v>45418.125</c:v>
                </c:pt>
                <c:pt idx="3028">
                  <c:v>45418.166666666664</c:v>
                </c:pt>
                <c:pt idx="3029">
                  <c:v>45418.208333333336</c:v>
                </c:pt>
                <c:pt idx="3030">
                  <c:v>45418.25</c:v>
                </c:pt>
                <c:pt idx="3031">
                  <c:v>45418.291666666664</c:v>
                </c:pt>
                <c:pt idx="3032">
                  <c:v>45418.333333333336</c:v>
                </c:pt>
                <c:pt idx="3033">
                  <c:v>45418.375</c:v>
                </c:pt>
                <c:pt idx="3034">
                  <c:v>45418.416666666664</c:v>
                </c:pt>
                <c:pt idx="3035">
                  <c:v>45418.458333333336</c:v>
                </c:pt>
                <c:pt idx="3036">
                  <c:v>45418.5</c:v>
                </c:pt>
                <c:pt idx="3037">
                  <c:v>45418.541666666664</c:v>
                </c:pt>
                <c:pt idx="3038">
                  <c:v>45418.583333333336</c:v>
                </c:pt>
                <c:pt idx="3039">
                  <c:v>45418.625</c:v>
                </c:pt>
                <c:pt idx="3040">
                  <c:v>45418.666666666664</c:v>
                </c:pt>
                <c:pt idx="3041">
                  <c:v>45418.708333333336</c:v>
                </c:pt>
                <c:pt idx="3042">
                  <c:v>45418.75</c:v>
                </c:pt>
                <c:pt idx="3043">
                  <c:v>45418.791666666664</c:v>
                </c:pt>
                <c:pt idx="3044">
                  <c:v>45418.833333333336</c:v>
                </c:pt>
                <c:pt idx="3045">
                  <c:v>45418.875</c:v>
                </c:pt>
                <c:pt idx="3046">
                  <c:v>45418.916666666664</c:v>
                </c:pt>
                <c:pt idx="3047">
                  <c:v>45418.958333333336</c:v>
                </c:pt>
                <c:pt idx="3048">
                  <c:v>45419</c:v>
                </c:pt>
                <c:pt idx="3049">
                  <c:v>45419.041666666664</c:v>
                </c:pt>
                <c:pt idx="3050">
                  <c:v>45419.083333333336</c:v>
                </c:pt>
                <c:pt idx="3051">
                  <c:v>45419.125</c:v>
                </c:pt>
                <c:pt idx="3052">
                  <c:v>45419.166666666664</c:v>
                </c:pt>
                <c:pt idx="3053">
                  <c:v>45419.208333333336</c:v>
                </c:pt>
                <c:pt idx="3054">
                  <c:v>45419.25</c:v>
                </c:pt>
                <c:pt idx="3055">
                  <c:v>45419.291666666664</c:v>
                </c:pt>
                <c:pt idx="3056">
                  <c:v>45419.333333333336</c:v>
                </c:pt>
                <c:pt idx="3057">
                  <c:v>45419.375</c:v>
                </c:pt>
                <c:pt idx="3058">
                  <c:v>45419.416666666664</c:v>
                </c:pt>
                <c:pt idx="3059">
                  <c:v>45419.458333333336</c:v>
                </c:pt>
                <c:pt idx="3060">
                  <c:v>45419.5</c:v>
                </c:pt>
                <c:pt idx="3061">
                  <c:v>45419.541666666664</c:v>
                </c:pt>
                <c:pt idx="3062">
                  <c:v>45419.583333333336</c:v>
                </c:pt>
                <c:pt idx="3063">
                  <c:v>45419.625</c:v>
                </c:pt>
                <c:pt idx="3064">
                  <c:v>45419.666666666664</c:v>
                </c:pt>
                <c:pt idx="3065">
                  <c:v>45419.708333333336</c:v>
                </c:pt>
                <c:pt idx="3066">
                  <c:v>45419.75</c:v>
                </c:pt>
                <c:pt idx="3067">
                  <c:v>45419.791666666664</c:v>
                </c:pt>
                <c:pt idx="3068">
                  <c:v>45419.833333333336</c:v>
                </c:pt>
                <c:pt idx="3069">
                  <c:v>45419.875</c:v>
                </c:pt>
                <c:pt idx="3070">
                  <c:v>45419.916666666664</c:v>
                </c:pt>
                <c:pt idx="3071">
                  <c:v>45419.958333333336</c:v>
                </c:pt>
                <c:pt idx="3072">
                  <c:v>45420</c:v>
                </c:pt>
                <c:pt idx="3073">
                  <c:v>45420.041666666664</c:v>
                </c:pt>
                <c:pt idx="3074">
                  <c:v>45420.083333333336</c:v>
                </c:pt>
                <c:pt idx="3075">
                  <c:v>45420.125</c:v>
                </c:pt>
                <c:pt idx="3076">
                  <c:v>45420.166666666664</c:v>
                </c:pt>
                <c:pt idx="3077">
                  <c:v>45420.208333333336</c:v>
                </c:pt>
                <c:pt idx="3078">
                  <c:v>45420.25</c:v>
                </c:pt>
                <c:pt idx="3079">
                  <c:v>45420.291666666664</c:v>
                </c:pt>
                <c:pt idx="3080">
                  <c:v>45420.333333333336</c:v>
                </c:pt>
                <c:pt idx="3081">
                  <c:v>45420.375</c:v>
                </c:pt>
                <c:pt idx="3082">
                  <c:v>45420.416666666664</c:v>
                </c:pt>
                <c:pt idx="3083">
                  <c:v>45420.458333333336</c:v>
                </c:pt>
                <c:pt idx="3084">
                  <c:v>45420.5</c:v>
                </c:pt>
                <c:pt idx="3085">
                  <c:v>45420.541666666664</c:v>
                </c:pt>
                <c:pt idx="3086">
                  <c:v>45420.583333333336</c:v>
                </c:pt>
                <c:pt idx="3087">
                  <c:v>45420.625</c:v>
                </c:pt>
                <c:pt idx="3088">
                  <c:v>45420.666666666664</c:v>
                </c:pt>
                <c:pt idx="3089">
                  <c:v>45420.708333333336</c:v>
                </c:pt>
                <c:pt idx="3090">
                  <c:v>45420.75</c:v>
                </c:pt>
                <c:pt idx="3091">
                  <c:v>45420.791666666664</c:v>
                </c:pt>
                <c:pt idx="3092">
                  <c:v>45420.833333333336</c:v>
                </c:pt>
                <c:pt idx="3093">
                  <c:v>45420.875</c:v>
                </c:pt>
                <c:pt idx="3094">
                  <c:v>45420.916666666664</c:v>
                </c:pt>
                <c:pt idx="3095">
                  <c:v>45420.958333333336</c:v>
                </c:pt>
                <c:pt idx="3096">
                  <c:v>45421</c:v>
                </c:pt>
                <c:pt idx="3097">
                  <c:v>45421.041666666664</c:v>
                </c:pt>
                <c:pt idx="3098">
                  <c:v>45421.083333333336</c:v>
                </c:pt>
                <c:pt idx="3099">
                  <c:v>45421.125</c:v>
                </c:pt>
                <c:pt idx="3100">
                  <c:v>45421.166666666664</c:v>
                </c:pt>
                <c:pt idx="3101">
                  <c:v>45421.208333333336</c:v>
                </c:pt>
                <c:pt idx="3102">
                  <c:v>45421.25</c:v>
                </c:pt>
                <c:pt idx="3103">
                  <c:v>45421.291666666664</c:v>
                </c:pt>
                <c:pt idx="3104">
                  <c:v>45421.333333333336</c:v>
                </c:pt>
                <c:pt idx="3105">
                  <c:v>45421.375</c:v>
                </c:pt>
                <c:pt idx="3106">
                  <c:v>45421.416666666664</c:v>
                </c:pt>
                <c:pt idx="3107">
                  <c:v>45421.458333333336</c:v>
                </c:pt>
                <c:pt idx="3108">
                  <c:v>45421.5</c:v>
                </c:pt>
                <c:pt idx="3109">
                  <c:v>45421.541666666664</c:v>
                </c:pt>
                <c:pt idx="3110">
                  <c:v>45421.583333333336</c:v>
                </c:pt>
                <c:pt idx="3111">
                  <c:v>45421.625</c:v>
                </c:pt>
                <c:pt idx="3112">
                  <c:v>45421.666666666664</c:v>
                </c:pt>
                <c:pt idx="3113">
                  <c:v>45421.708333333336</c:v>
                </c:pt>
                <c:pt idx="3114">
                  <c:v>45421.75</c:v>
                </c:pt>
                <c:pt idx="3115">
                  <c:v>45421.791666666664</c:v>
                </c:pt>
                <c:pt idx="3116">
                  <c:v>45421.833333333336</c:v>
                </c:pt>
                <c:pt idx="3117">
                  <c:v>45421.875</c:v>
                </c:pt>
                <c:pt idx="3118">
                  <c:v>45421.916666666664</c:v>
                </c:pt>
                <c:pt idx="3119">
                  <c:v>45421.958333333336</c:v>
                </c:pt>
                <c:pt idx="3120">
                  <c:v>45422</c:v>
                </c:pt>
                <c:pt idx="3121">
                  <c:v>45422.041666666664</c:v>
                </c:pt>
                <c:pt idx="3122">
                  <c:v>45422.083333333336</c:v>
                </c:pt>
                <c:pt idx="3123">
                  <c:v>45422.125</c:v>
                </c:pt>
                <c:pt idx="3124">
                  <c:v>45422.166666666664</c:v>
                </c:pt>
                <c:pt idx="3125">
                  <c:v>45422.208333333336</c:v>
                </c:pt>
                <c:pt idx="3126">
                  <c:v>45422.25</c:v>
                </c:pt>
                <c:pt idx="3127">
                  <c:v>45422.291666666664</c:v>
                </c:pt>
                <c:pt idx="3128">
                  <c:v>45422.333333333336</c:v>
                </c:pt>
                <c:pt idx="3129">
                  <c:v>45422.375</c:v>
                </c:pt>
                <c:pt idx="3130">
                  <c:v>45422.416666666664</c:v>
                </c:pt>
                <c:pt idx="3131">
                  <c:v>45422.458333333336</c:v>
                </c:pt>
                <c:pt idx="3132">
                  <c:v>45422.5</c:v>
                </c:pt>
                <c:pt idx="3133">
                  <c:v>45422.541666666664</c:v>
                </c:pt>
                <c:pt idx="3134">
                  <c:v>45422.583333333336</c:v>
                </c:pt>
                <c:pt idx="3135">
                  <c:v>45422.625</c:v>
                </c:pt>
                <c:pt idx="3136">
                  <c:v>45422.666666666664</c:v>
                </c:pt>
                <c:pt idx="3137">
                  <c:v>45422.708333333336</c:v>
                </c:pt>
                <c:pt idx="3138">
                  <c:v>45422.75</c:v>
                </c:pt>
                <c:pt idx="3139">
                  <c:v>45422.791666666664</c:v>
                </c:pt>
                <c:pt idx="3140">
                  <c:v>45422.833333333336</c:v>
                </c:pt>
                <c:pt idx="3141">
                  <c:v>45422.875</c:v>
                </c:pt>
                <c:pt idx="3142">
                  <c:v>45422.916666666664</c:v>
                </c:pt>
                <c:pt idx="3143">
                  <c:v>45422.958333333336</c:v>
                </c:pt>
                <c:pt idx="3144">
                  <c:v>45423</c:v>
                </c:pt>
                <c:pt idx="3145">
                  <c:v>45423.041666666664</c:v>
                </c:pt>
                <c:pt idx="3146">
                  <c:v>45423.083333333336</c:v>
                </c:pt>
                <c:pt idx="3147">
                  <c:v>45423.125</c:v>
                </c:pt>
                <c:pt idx="3148">
                  <c:v>45423.166666666664</c:v>
                </c:pt>
                <c:pt idx="3149">
                  <c:v>45423.208333333336</c:v>
                </c:pt>
                <c:pt idx="3150">
                  <c:v>45423.25</c:v>
                </c:pt>
                <c:pt idx="3151">
                  <c:v>45423.291666666664</c:v>
                </c:pt>
                <c:pt idx="3152">
                  <c:v>45423.333333333336</c:v>
                </c:pt>
                <c:pt idx="3153">
                  <c:v>45423.375</c:v>
                </c:pt>
                <c:pt idx="3154">
                  <c:v>45423.416666666664</c:v>
                </c:pt>
                <c:pt idx="3155">
                  <c:v>45423.458333333336</c:v>
                </c:pt>
                <c:pt idx="3156">
                  <c:v>45423.5</c:v>
                </c:pt>
                <c:pt idx="3157">
                  <c:v>45423.541666666664</c:v>
                </c:pt>
                <c:pt idx="3158">
                  <c:v>45423.583333333336</c:v>
                </c:pt>
                <c:pt idx="3159">
                  <c:v>45423.625</c:v>
                </c:pt>
                <c:pt idx="3160">
                  <c:v>45423.666666666664</c:v>
                </c:pt>
                <c:pt idx="3161">
                  <c:v>45423.708333333336</c:v>
                </c:pt>
                <c:pt idx="3162">
                  <c:v>45423.75</c:v>
                </c:pt>
                <c:pt idx="3163">
                  <c:v>45423.791666666664</c:v>
                </c:pt>
                <c:pt idx="3164">
                  <c:v>45423.833333333336</c:v>
                </c:pt>
                <c:pt idx="3165">
                  <c:v>45423.875</c:v>
                </c:pt>
                <c:pt idx="3166">
                  <c:v>45423.916666666664</c:v>
                </c:pt>
                <c:pt idx="3167">
                  <c:v>45423.958333333336</c:v>
                </c:pt>
                <c:pt idx="3168">
                  <c:v>45424</c:v>
                </c:pt>
                <c:pt idx="3169">
                  <c:v>45424.041666666664</c:v>
                </c:pt>
                <c:pt idx="3170">
                  <c:v>45424.083333333336</c:v>
                </c:pt>
                <c:pt idx="3171">
                  <c:v>45424.125</c:v>
                </c:pt>
                <c:pt idx="3172">
                  <c:v>45424.166666666664</c:v>
                </c:pt>
                <c:pt idx="3173">
                  <c:v>45424.208333333336</c:v>
                </c:pt>
                <c:pt idx="3174">
                  <c:v>45424.25</c:v>
                </c:pt>
                <c:pt idx="3175">
                  <c:v>45424.291666666664</c:v>
                </c:pt>
                <c:pt idx="3176">
                  <c:v>45424.333333333336</c:v>
                </c:pt>
                <c:pt idx="3177">
                  <c:v>45424.375</c:v>
                </c:pt>
                <c:pt idx="3178">
                  <c:v>45424.416666666664</c:v>
                </c:pt>
                <c:pt idx="3179">
                  <c:v>45424.458333333336</c:v>
                </c:pt>
                <c:pt idx="3180">
                  <c:v>45424.5</c:v>
                </c:pt>
                <c:pt idx="3181">
                  <c:v>45424.541666666664</c:v>
                </c:pt>
                <c:pt idx="3182">
                  <c:v>45424.583333333336</c:v>
                </c:pt>
                <c:pt idx="3183">
                  <c:v>45424.625</c:v>
                </c:pt>
                <c:pt idx="3184">
                  <c:v>45424.666666666664</c:v>
                </c:pt>
                <c:pt idx="3185">
                  <c:v>45424.708333333336</c:v>
                </c:pt>
                <c:pt idx="3186">
                  <c:v>45424.75</c:v>
                </c:pt>
                <c:pt idx="3187">
                  <c:v>45424.791666666664</c:v>
                </c:pt>
                <c:pt idx="3188">
                  <c:v>45424.833333333336</c:v>
                </c:pt>
                <c:pt idx="3189">
                  <c:v>45424.875</c:v>
                </c:pt>
                <c:pt idx="3190">
                  <c:v>45424.916666666664</c:v>
                </c:pt>
                <c:pt idx="3191">
                  <c:v>45424.958333333336</c:v>
                </c:pt>
                <c:pt idx="3192">
                  <c:v>45425</c:v>
                </c:pt>
                <c:pt idx="3193">
                  <c:v>45425.041666666664</c:v>
                </c:pt>
                <c:pt idx="3194">
                  <c:v>45425.083333333336</c:v>
                </c:pt>
                <c:pt idx="3195">
                  <c:v>45425.125</c:v>
                </c:pt>
                <c:pt idx="3196">
                  <c:v>45425.166666666664</c:v>
                </c:pt>
                <c:pt idx="3197">
                  <c:v>45425.208333333336</c:v>
                </c:pt>
                <c:pt idx="3198">
                  <c:v>45425.25</c:v>
                </c:pt>
                <c:pt idx="3199">
                  <c:v>45425.291666666664</c:v>
                </c:pt>
                <c:pt idx="3200">
                  <c:v>45425.333333333336</c:v>
                </c:pt>
                <c:pt idx="3201">
                  <c:v>45425.375</c:v>
                </c:pt>
                <c:pt idx="3202">
                  <c:v>45425.416666666664</c:v>
                </c:pt>
                <c:pt idx="3203">
                  <c:v>45425.458333333336</c:v>
                </c:pt>
                <c:pt idx="3204">
                  <c:v>45425.5</c:v>
                </c:pt>
                <c:pt idx="3205">
                  <c:v>45425.541666666664</c:v>
                </c:pt>
                <c:pt idx="3206">
                  <c:v>45425.583333333336</c:v>
                </c:pt>
                <c:pt idx="3207">
                  <c:v>45425.625</c:v>
                </c:pt>
                <c:pt idx="3208">
                  <c:v>45425.666666666664</c:v>
                </c:pt>
                <c:pt idx="3209">
                  <c:v>45425.708333333336</c:v>
                </c:pt>
                <c:pt idx="3210">
                  <c:v>45425.75</c:v>
                </c:pt>
                <c:pt idx="3211">
                  <c:v>45425.791666666664</c:v>
                </c:pt>
                <c:pt idx="3212">
                  <c:v>45425.833333333336</c:v>
                </c:pt>
                <c:pt idx="3213">
                  <c:v>45425.875</c:v>
                </c:pt>
                <c:pt idx="3214">
                  <c:v>45425.916666666664</c:v>
                </c:pt>
                <c:pt idx="3215">
                  <c:v>45425.958333333336</c:v>
                </c:pt>
                <c:pt idx="3216">
                  <c:v>45426</c:v>
                </c:pt>
                <c:pt idx="3217">
                  <c:v>45426.041666666664</c:v>
                </c:pt>
                <c:pt idx="3218">
                  <c:v>45426.083333333336</c:v>
                </c:pt>
                <c:pt idx="3219">
                  <c:v>45426.125</c:v>
                </c:pt>
                <c:pt idx="3220">
                  <c:v>45426.166666666664</c:v>
                </c:pt>
                <c:pt idx="3221">
                  <c:v>45426.208333333336</c:v>
                </c:pt>
                <c:pt idx="3222">
                  <c:v>45426.25</c:v>
                </c:pt>
                <c:pt idx="3223">
                  <c:v>45426.291666666664</c:v>
                </c:pt>
                <c:pt idx="3224">
                  <c:v>45426.333333333336</c:v>
                </c:pt>
                <c:pt idx="3225">
                  <c:v>45426.375</c:v>
                </c:pt>
                <c:pt idx="3226">
                  <c:v>45426.416666666664</c:v>
                </c:pt>
                <c:pt idx="3227">
                  <c:v>45426.458333333336</c:v>
                </c:pt>
                <c:pt idx="3228">
                  <c:v>45426.5</c:v>
                </c:pt>
                <c:pt idx="3229">
                  <c:v>45426.541666666664</c:v>
                </c:pt>
                <c:pt idx="3230">
                  <c:v>45426.583333333336</c:v>
                </c:pt>
                <c:pt idx="3231">
                  <c:v>45426.625</c:v>
                </c:pt>
                <c:pt idx="3232">
                  <c:v>45426.666666666664</c:v>
                </c:pt>
                <c:pt idx="3233">
                  <c:v>45426.708333333336</c:v>
                </c:pt>
                <c:pt idx="3234">
                  <c:v>45426.75</c:v>
                </c:pt>
                <c:pt idx="3235">
                  <c:v>45426.791666666664</c:v>
                </c:pt>
                <c:pt idx="3236">
                  <c:v>45426.833333333336</c:v>
                </c:pt>
                <c:pt idx="3237">
                  <c:v>45426.875</c:v>
                </c:pt>
                <c:pt idx="3238">
                  <c:v>45426.916666666664</c:v>
                </c:pt>
                <c:pt idx="3239">
                  <c:v>45426.958333333336</c:v>
                </c:pt>
                <c:pt idx="3240">
                  <c:v>45427</c:v>
                </c:pt>
                <c:pt idx="3241">
                  <c:v>45427.041666666664</c:v>
                </c:pt>
                <c:pt idx="3242">
                  <c:v>45427.083333333336</c:v>
                </c:pt>
                <c:pt idx="3243">
                  <c:v>45427.125</c:v>
                </c:pt>
                <c:pt idx="3244">
                  <c:v>45427.166666666664</c:v>
                </c:pt>
                <c:pt idx="3245">
                  <c:v>45427.208333333336</c:v>
                </c:pt>
                <c:pt idx="3246">
                  <c:v>45427.25</c:v>
                </c:pt>
                <c:pt idx="3247">
                  <c:v>45427.291666666664</c:v>
                </c:pt>
                <c:pt idx="3248">
                  <c:v>45427.333333333336</c:v>
                </c:pt>
                <c:pt idx="3249">
                  <c:v>45427.375</c:v>
                </c:pt>
                <c:pt idx="3250">
                  <c:v>45427.416666666664</c:v>
                </c:pt>
                <c:pt idx="3251">
                  <c:v>45427.458333333336</c:v>
                </c:pt>
                <c:pt idx="3252">
                  <c:v>45427.5</c:v>
                </c:pt>
                <c:pt idx="3253">
                  <c:v>45427.541666666664</c:v>
                </c:pt>
                <c:pt idx="3254">
                  <c:v>45427.583333333336</c:v>
                </c:pt>
                <c:pt idx="3255">
                  <c:v>45427.625</c:v>
                </c:pt>
                <c:pt idx="3256">
                  <c:v>45427.666666666664</c:v>
                </c:pt>
                <c:pt idx="3257">
                  <c:v>45427.708333333336</c:v>
                </c:pt>
                <c:pt idx="3258">
                  <c:v>45427.75</c:v>
                </c:pt>
                <c:pt idx="3259">
                  <c:v>45427.791666666664</c:v>
                </c:pt>
                <c:pt idx="3260">
                  <c:v>45427.833333333336</c:v>
                </c:pt>
                <c:pt idx="3261">
                  <c:v>45427.875</c:v>
                </c:pt>
                <c:pt idx="3262">
                  <c:v>45427.916666666664</c:v>
                </c:pt>
                <c:pt idx="3263">
                  <c:v>45427.958333333336</c:v>
                </c:pt>
                <c:pt idx="3264">
                  <c:v>45428</c:v>
                </c:pt>
                <c:pt idx="3265">
                  <c:v>45428.041666666664</c:v>
                </c:pt>
                <c:pt idx="3266">
                  <c:v>45428.083333333336</c:v>
                </c:pt>
                <c:pt idx="3267">
                  <c:v>45428.125</c:v>
                </c:pt>
                <c:pt idx="3268">
                  <c:v>45428.166666666664</c:v>
                </c:pt>
                <c:pt idx="3269">
                  <c:v>45428.208333333336</c:v>
                </c:pt>
                <c:pt idx="3270">
                  <c:v>45428.25</c:v>
                </c:pt>
                <c:pt idx="3271">
                  <c:v>45428.291666666664</c:v>
                </c:pt>
                <c:pt idx="3272">
                  <c:v>45428.333333333336</c:v>
                </c:pt>
                <c:pt idx="3273">
                  <c:v>45428.375</c:v>
                </c:pt>
                <c:pt idx="3274">
                  <c:v>45428.416666666664</c:v>
                </c:pt>
                <c:pt idx="3275">
                  <c:v>45428.458333333336</c:v>
                </c:pt>
                <c:pt idx="3276">
                  <c:v>45428.5</c:v>
                </c:pt>
                <c:pt idx="3277">
                  <c:v>45428.541666666664</c:v>
                </c:pt>
                <c:pt idx="3278">
                  <c:v>45428.583333333336</c:v>
                </c:pt>
                <c:pt idx="3279">
                  <c:v>45428.625</c:v>
                </c:pt>
                <c:pt idx="3280">
                  <c:v>45428.666666666664</c:v>
                </c:pt>
                <c:pt idx="3281">
                  <c:v>45428.708333333336</c:v>
                </c:pt>
                <c:pt idx="3282">
                  <c:v>45428.75</c:v>
                </c:pt>
                <c:pt idx="3283">
                  <c:v>45428.791666666664</c:v>
                </c:pt>
                <c:pt idx="3284">
                  <c:v>45428.833333333336</c:v>
                </c:pt>
                <c:pt idx="3285">
                  <c:v>45428.875</c:v>
                </c:pt>
                <c:pt idx="3286">
                  <c:v>45428.916666666664</c:v>
                </c:pt>
                <c:pt idx="3287">
                  <c:v>45428.958333333336</c:v>
                </c:pt>
                <c:pt idx="3288">
                  <c:v>45429</c:v>
                </c:pt>
                <c:pt idx="3289">
                  <c:v>45429.041666666664</c:v>
                </c:pt>
                <c:pt idx="3290">
                  <c:v>45429.083333333336</c:v>
                </c:pt>
                <c:pt idx="3291">
                  <c:v>45429.125</c:v>
                </c:pt>
                <c:pt idx="3292">
                  <c:v>45429.166666666664</c:v>
                </c:pt>
                <c:pt idx="3293">
                  <c:v>45429.208333333336</c:v>
                </c:pt>
                <c:pt idx="3294">
                  <c:v>45429.25</c:v>
                </c:pt>
                <c:pt idx="3295">
                  <c:v>45429.291666666664</c:v>
                </c:pt>
                <c:pt idx="3296">
                  <c:v>45429.333333333336</c:v>
                </c:pt>
                <c:pt idx="3297">
                  <c:v>45429.375</c:v>
                </c:pt>
                <c:pt idx="3298">
                  <c:v>45429.416666666664</c:v>
                </c:pt>
                <c:pt idx="3299">
                  <c:v>45429.458333333336</c:v>
                </c:pt>
                <c:pt idx="3300">
                  <c:v>45429.5</c:v>
                </c:pt>
                <c:pt idx="3301">
                  <c:v>45429.541666666664</c:v>
                </c:pt>
                <c:pt idx="3302">
                  <c:v>45429.583333333336</c:v>
                </c:pt>
                <c:pt idx="3303">
                  <c:v>45429.625</c:v>
                </c:pt>
                <c:pt idx="3304">
                  <c:v>45429.666666666664</c:v>
                </c:pt>
                <c:pt idx="3305">
                  <c:v>45429.708333333336</c:v>
                </c:pt>
                <c:pt idx="3306">
                  <c:v>45429.75</c:v>
                </c:pt>
                <c:pt idx="3307">
                  <c:v>45429.791666666664</c:v>
                </c:pt>
                <c:pt idx="3308">
                  <c:v>45429.833333333336</c:v>
                </c:pt>
                <c:pt idx="3309">
                  <c:v>45429.875</c:v>
                </c:pt>
                <c:pt idx="3310">
                  <c:v>45429.916666666664</c:v>
                </c:pt>
                <c:pt idx="3311">
                  <c:v>45429.958333333336</c:v>
                </c:pt>
                <c:pt idx="3312">
                  <c:v>45430</c:v>
                </c:pt>
                <c:pt idx="3313">
                  <c:v>45430.041666666664</c:v>
                </c:pt>
                <c:pt idx="3314">
                  <c:v>45430.083333333336</c:v>
                </c:pt>
                <c:pt idx="3315">
                  <c:v>45430.125</c:v>
                </c:pt>
                <c:pt idx="3316">
                  <c:v>45430.166666666664</c:v>
                </c:pt>
                <c:pt idx="3317">
                  <c:v>45430.208333333336</c:v>
                </c:pt>
                <c:pt idx="3318">
                  <c:v>45430.25</c:v>
                </c:pt>
                <c:pt idx="3319">
                  <c:v>45430.291666666664</c:v>
                </c:pt>
                <c:pt idx="3320">
                  <c:v>45430.333333333336</c:v>
                </c:pt>
                <c:pt idx="3321">
                  <c:v>45430.375</c:v>
                </c:pt>
                <c:pt idx="3322">
                  <c:v>45430.416666666664</c:v>
                </c:pt>
                <c:pt idx="3323">
                  <c:v>45430.458333333336</c:v>
                </c:pt>
                <c:pt idx="3324">
                  <c:v>45430.5</c:v>
                </c:pt>
                <c:pt idx="3325">
                  <c:v>45430.541666666664</c:v>
                </c:pt>
                <c:pt idx="3326">
                  <c:v>45430.583333333336</c:v>
                </c:pt>
                <c:pt idx="3327">
                  <c:v>45430.625</c:v>
                </c:pt>
                <c:pt idx="3328">
                  <c:v>45430.666666666664</c:v>
                </c:pt>
                <c:pt idx="3329">
                  <c:v>45430.708333333336</c:v>
                </c:pt>
                <c:pt idx="3330">
                  <c:v>45430.75</c:v>
                </c:pt>
                <c:pt idx="3331">
                  <c:v>45430.791666666664</c:v>
                </c:pt>
                <c:pt idx="3332">
                  <c:v>45430.833333333336</c:v>
                </c:pt>
                <c:pt idx="3333">
                  <c:v>45430.875</c:v>
                </c:pt>
                <c:pt idx="3334">
                  <c:v>45430.916666666664</c:v>
                </c:pt>
                <c:pt idx="3335">
                  <c:v>45430.958333333336</c:v>
                </c:pt>
                <c:pt idx="3336">
                  <c:v>45431</c:v>
                </c:pt>
                <c:pt idx="3337">
                  <c:v>45431.041666666664</c:v>
                </c:pt>
                <c:pt idx="3338">
                  <c:v>45431.083333333336</c:v>
                </c:pt>
                <c:pt idx="3339">
                  <c:v>45431.125</c:v>
                </c:pt>
                <c:pt idx="3340">
                  <c:v>45431.166666666664</c:v>
                </c:pt>
                <c:pt idx="3341">
                  <c:v>45431.208333333336</c:v>
                </c:pt>
                <c:pt idx="3342">
                  <c:v>45431.25</c:v>
                </c:pt>
                <c:pt idx="3343">
                  <c:v>45431.291666666664</c:v>
                </c:pt>
                <c:pt idx="3344">
                  <c:v>45431.333333333336</c:v>
                </c:pt>
                <c:pt idx="3345">
                  <c:v>45431.375</c:v>
                </c:pt>
                <c:pt idx="3346">
                  <c:v>45431.416666666664</c:v>
                </c:pt>
                <c:pt idx="3347">
                  <c:v>45431.458333333336</c:v>
                </c:pt>
                <c:pt idx="3348">
                  <c:v>45431.5</c:v>
                </c:pt>
                <c:pt idx="3349">
                  <c:v>45431.541666666664</c:v>
                </c:pt>
                <c:pt idx="3350">
                  <c:v>45431.583333333336</c:v>
                </c:pt>
                <c:pt idx="3351">
                  <c:v>45431.625</c:v>
                </c:pt>
                <c:pt idx="3352">
                  <c:v>45431.666666666664</c:v>
                </c:pt>
                <c:pt idx="3353">
                  <c:v>45431.708333333336</c:v>
                </c:pt>
                <c:pt idx="3354">
                  <c:v>45431.75</c:v>
                </c:pt>
                <c:pt idx="3355">
                  <c:v>45431.791666666664</c:v>
                </c:pt>
                <c:pt idx="3356">
                  <c:v>45431.833333333336</c:v>
                </c:pt>
                <c:pt idx="3357">
                  <c:v>45431.875</c:v>
                </c:pt>
                <c:pt idx="3358">
                  <c:v>45431.916666666664</c:v>
                </c:pt>
                <c:pt idx="3359">
                  <c:v>45431.958333333336</c:v>
                </c:pt>
                <c:pt idx="3360">
                  <c:v>45432</c:v>
                </c:pt>
                <c:pt idx="3361">
                  <c:v>45432.041666666664</c:v>
                </c:pt>
                <c:pt idx="3362">
                  <c:v>45432.083333333336</c:v>
                </c:pt>
                <c:pt idx="3363">
                  <c:v>45432.125</c:v>
                </c:pt>
                <c:pt idx="3364">
                  <c:v>45432.166666666664</c:v>
                </c:pt>
                <c:pt idx="3365">
                  <c:v>45432.208333333336</c:v>
                </c:pt>
                <c:pt idx="3366">
                  <c:v>45432.25</c:v>
                </c:pt>
                <c:pt idx="3367">
                  <c:v>45432.291666666664</c:v>
                </c:pt>
                <c:pt idx="3368">
                  <c:v>45432.333333333336</c:v>
                </c:pt>
                <c:pt idx="3369">
                  <c:v>45432.375</c:v>
                </c:pt>
                <c:pt idx="3370">
                  <c:v>45432.416666666664</c:v>
                </c:pt>
                <c:pt idx="3371">
                  <c:v>45432.458333333336</c:v>
                </c:pt>
                <c:pt idx="3372">
                  <c:v>45432.5</c:v>
                </c:pt>
                <c:pt idx="3373">
                  <c:v>45432.541666666664</c:v>
                </c:pt>
                <c:pt idx="3374">
                  <c:v>45432.583333333336</c:v>
                </c:pt>
                <c:pt idx="3375">
                  <c:v>45432.625</c:v>
                </c:pt>
                <c:pt idx="3376">
                  <c:v>45432.666666666664</c:v>
                </c:pt>
                <c:pt idx="3377">
                  <c:v>45432.708333333336</c:v>
                </c:pt>
                <c:pt idx="3378">
                  <c:v>45432.75</c:v>
                </c:pt>
                <c:pt idx="3379">
                  <c:v>45432.791666666664</c:v>
                </c:pt>
                <c:pt idx="3380">
                  <c:v>45432.833333333336</c:v>
                </c:pt>
                <c:pt idx="3381">
                  <c:v>45432.875</c:v>
                </c:pt>
                <c:pt idx="3382">
                  <c:v>45432.916666666664</c:v>
                </c:pt>
                <c:pt idx="3383">
                  <c:v>45432.958333333336</c:v>
                </c:pt>
                <c:pt idx="3384">
                  <c:v>45433</c:v>
                </c:pt>
                <c:pt idx="3385">
                  <c:v>45433.041666666664</c:v>
                </c:pt>
                <c:pt idx="3386">
                  <c:v>45433.083333333336</c:v>
                </c:pt>
                <c:pt idx="3387">
                  <c:v>45433.125</c:v>
                </c:pt>
                <c:pt idx="3388">
                  <c:v>45433.166666666664</c:v>
                </c:pt>
                <c:pt idx="3389">
                  <c:v>45433.208333333336</c:v>
                </c:pt>
                <c:pt idx="3390">
                  <c:v>45433.25</c:v>
                </c:pt>
                <c:pt idx="3391">
                  <c:v>45433.291666666664</c:v>
                </c:pt>
                <c:pt idx="3392">
                  <c:v>45433.333333333336</c:v>
                </c:pt>
                <c:pt idx="3393">
                  <c:v>45433.375</c:v>
                </c:pt>
                <c:pt idx="3394">
                  <c:v>45433.416666666664</c:v>
                </c:pt>
                <c:pt idx="3395">
                  <c:v>45433.458333333336</c:v>
                </c:pt>
                <c:pt idx="3396">
                  <c:v>45433.5</c:v>
                </c:pt>
                <c:pt idx="3397">
                  <c:v>45433.541666666664</c:v>
                </c:pt>
                <c:pt idx="3398">
                  <c:v>45433.583333333336</c:v>
                </c:pt>
                <c:pt idx="3399">
                  <c:v>45433.625</c:v>
                </c:pt>
                <c:pt idx="3400">
                  <c:v>45433.666666666664</c:v>
                </c:pt>
                <c:pt idx="3401">
                  <c:v>45433.708333333336</c:v>
                </c:pt>
                <c:pt idx="3402">
                  <c:v>45433.75</c:v>
                </c:pt>
                <c:pt idx="3403">
                  <c:v>45433.791666666664</c:v>
                </c:pt>
                <c:pt idx="3404">
                  <c:v>45433.833333333336</c:v>
                </c:pt>
                <c:pt idx="3405">
                  <c:v>45433.875</c:v>
                </c:pt>
                <c:pt idx="3406">
                  <c:v>45433.916666666664</c:v>
                </c:pt>
                <c:pt idx="3407">
                  <c:v>45433.958333333336</c:v>
                </c:pt>
                <c:pt idx="3408">
                  <c:v>45434</c:v>
                </c:pt>
                <c:pt idx="3409">
                  <c:v>45434.041666666664</c:v>
                </c:pt>
                <c:pt idx="3410">
                  <c:v>45434.083333333336</c:v>
                </c:pt>
                <c:pt idx="3411">
                  <c:v>45434.125</c:v>
                </c:pt>
                <c:pt idx="3412">
                  <c:v>45434.166666666664</c:v>
                </c:pt>
                <c:pt idx="3413">
                  <c:v>45434.208333333336</c:v>
                </c:pt>
                <c:pt idx="3414">
                  <c:v>45434.25</c:v>
                </c:pt>
                <c:pt idx="3415">
                  <c:v>45434.291666666664</c:v>
                </c:pt>
                <c:pt idx="3416">
                  <c:v>45434.333333333336</c:v>
                </c:pt>
                <c:pt idx="3417">
                  <c:v>45434.375</c:v>
                </c:pt>
                <c:pt idx="3418">
                  <c:v>45434.416666666664</c:v>
                </c:pt>
                <c:pt idx="3419">
                  <c:v>45434.458333333336</c:v>
                </c:pt>
                <c:pt idx="3420">
                  <c:v>45434.5</c:v>
                </c:pt>
                <c:pt idx="3421">
                  <c:v>45434.541666666664</c:v>
                </c:pt>
                <c:pt idx="3422">
                  <c:v>45434.583333333336</c:v>
                </c:pt>
                <c:pt idx="3423">
                  <c:v>45434.625</c:v>
                </c:pt>
                <c:pt idx="3424">
                  <c:v>45434.666666666664</c:v>
                </c:pt>
                <c:pt idx="3425">
                  <c:v>45434.708333333336</c:v>
                </c:pt>
                <c:pt idx="3426">
                  <c:v>45434.75</c:v>
                </c:pt>
                <c:pt idx="3427">
                  <c:v>45434.791666666664</c:v>
                </c:pt>
                <c:pt idx="3428">
                  <c:v>45434.833333333336</c:v>
                </c:pt>
                <c:pt idx="3429">
                  <c:v>45434.875</c:v>
                </c:pt>
                <c:pt idx="3430">
                  <c:v>45434.916666666664</c:v>
                </c:pt>
                <c:pt idx="3431">
                  <c:v>45434.958333333336</c:v>
                </c:pt>
                <c:pt idx="3432">
                  <c:v>45435</c:v>
                </c:pt>
                <c:pt idx="3433">
                  <c:v>45435.041666666664</c:v>
                </c:pt>
                <c:pt idx="3434">
                  <c:v>45435.083333333336</c:v>
                </c:pt>
                <c:pt idx="3435">
                  <c:v>45435.125</c:v>
                </c:pt>
                <c:pt idx="3436">
                  <c:v>45435.166666666664</c:v>
                </c:pt>
                <c:pt idx="3437">
                  <c:v>45435.208333333336</c:v>
                </c:pt>
                <c:pt idx="3438">
                  <c:v>45435.25</c:v>
                </c:pt>
                <c:pt idx="3439">
                  <c:v>45435.291666666664</c:v>
                </c:pt>
                <c:pt idx="3440">
                  <c:v>45435.333333333336</c:v>
                </c:pt>
                <c:pt idx="3441">
                  <c:v>45435.375</c:v>
                </c:pt>
                <c:pt idx="3442">
                  <c:v>45435.416666666664</c:v>
                </c:pt>
                <c:pt idx="3443">
                  <c:v>45435.458333333336</c:v>
                </c:pt>
                <c:pt idx="3444">
                  <c:v>45435.5</c:v>
                </c:pt>
                <c:pt idx="3445">
                  <c:v>45435.541666666664</c:v>
                </c:pt>
                <c:pt idx="3446">
                  <c:v>45435.583333333336</c:v>
                </c:pt>
                <c:pt idx="3447">
                  <c:v>45435.625</c:v>
                </c:pt>
                <c:pt idx="3448">
                  <c:v>45435.666666666664</c:v>
                </c:pt>
                <c:pt idx="3449">
                  <c:v>45435.708333333336</c:v>
                </c:pt>
                <c:pt idx="3450">
                  <c:v>45435.75</c:v>
                </c:pt>
                <c:pt idx="3451">
                  <c:v>45435.791666666664</c:v>
                </c:pt>
                <c:pt idx="3452">
                  <c:v>45435.833333333336</c:v>
                </c:pt>
                <c:pt idx="3453">
                  <c:v>45435.875</c:v>
                </c:pt>
                <c:pt idx="3454">
                  <c:v>45435.916666666664</c:v>
                </c:pt>
                <c:pt idx="3455">
                  <c:v>45435.958333333336</c:v>
                </c:pt>
                <c:pt idx="3456">
                  <c:v>45436</c:v>
                </c:pt>
                <c:pt idx="3457">
                  <c:v>45436.041666666664</c:v>
                </c:pt>
                <c:pt idx="3458">
                  <c:v>45436.083333333336</c:v>
                </c:pt>
                <c:pt idx="3459">
                  <c:v>45436.125</c:v>
                </c:pt>
                <c:pt idx="3460">
                  <c:v>45436.166666666664</c:v>
                </c:pt>
                <c:pt idx="3461">
                  <c:v>45436.208333333336</c:v>
                </c:pt>
                <c:pt idx="3462">
                  <c:v>45436.25</c:v>
                </c:pt>
                <c:pt idx="3463">
                  <c:v>45436.291666666664</c:v>
                </c:pt>
                <c:pt idx="3464">
                  <c:v>45436.333333333336</c:v>
                </c:pt>
                <c:pt idx="3465">
                  <c:v>45436.375</c:v>
                </c:pt>
                <c:pt idx="3466">
                  <c:v>45436.416666666664</c:v>
                </c:pt>
                <c:pt idx="3467">
                  <c:v>45436.458333333336</c:v>
                </c:pt>
                <c:pt idx="3468">
                  <c:v>45436.5</c:v>
                </c:pt>
                <c:pt idx="3469">
                  <c:v>45436.541666666664</c:v>
                </c:pt>
                <c:pt idx="3470">
                  <c:v>45436.583333333336</c:v>
                </c:pt>
                <c:pt idx="3471">
                  <c:v>45436.625</c:v>
                </c:pt>
                <c:pt idx="3472">
                  <c:v>45436.666666666664</c:v>
                </c:pt>
                <c:pt idx="3473">
                  <c:v>45436.708333333336</c:v>
                </c:pt>
                <c:pt idx="3474">
                  <c:v>45436.75</c:v>
                </c:pt>
                <c:pt idx="3475">
                  <c:v>45436.791666666664</c:v>
                </c:pt>
                <c:pt idx="3476">
                  <c:v>45436.833333333336</c:v>
                </c:pt>
                <c:pt idx="3477">
                  <c:v>45436.875</c:v>
                </c:pt>
                <c:pt idx="3478">
                  <c:v>45436.916666666664</c:v>
                </c:pt>
                <c:pt idx="3479">
                  <c:v>45436.958333333336</c:v>
                </c:pt>
                <c:pt idx="3480">
                  <c:v>45437</c:v>
                </c:pt>
                <c:pt idx="3481">
                  <c:v>45437.041666666664</c:v>
                </c:pt>
                <c:pt idx="3482">
                  <c:v>45437.083333333336</c:v>
                </c:pt>
                <c:pt idx="3483">
                  <c:v>45437.125</c:v>
                </c:pt>
                <c:pt idx="3484">
                  <c:v>45437.166666666664</c:v>
                </c:pt>
                <c:pt idx="3485">
                  <c:v>45437.208333333336</c:v>
                </c:pt>
                <c:pt idx="3486">
                  <c:v>45437.25</c:v>
                </c:pt>
                <c:pt idx="3487">
                  <c:v>45437.291666666664</c:v>
                </c:pt>
                <c:pt idx="3488">
                  <c:v>45437.333333333336</c:v>
                </c:pt>
                <c:pt idx="3489">
                  <c:v>45437.375</c:v>
                </c:pt>
                <c:pt idx="3490">
                  <c:v>45437.416666666664</c:v>
                </c:pt>
                <c:pt idx="3491">
                  <c:v>45437.458333333336</c:v>
                </c:pt>
                <c:pt idx="3492">
                  <c:v>45437.5</c:v>
                </c:pt>
                <c:pt idx="3493">
                  <c:v>45437.541666666664</c:v>
                </c:pt>
                <c:pt idx="3494">
                  <c:v>45437.583333333336</c:v>
                </c:pt>
                <c:pt idx="3495">
                  <c:v>45437.625</c:v>
                </c:pt>
                <c:pt idx="3496">
                  <c:v>45437.666666666664</c:v>
                </c:pt>
                <c:pt idx="3497">
                  <c:v>45437.708333333336</c:v>
                </c:pt>
                <c:pt idx="3498">
                  <c:v>45437.75</c:v>
                </c:pt>
                <c:pt idx="3499">
                  <c:v>45437.791666666664</c:v>
                </c:pt>
                <c:pt idx="3500">
                  <c:v>45437.833333333336</c:v>
                </c:pt>
                <c:pt idx="3501">
                  <c:v>45437.875</c:v>
                </c:pt>
                <c:pt idx="3502">
                  <c:v>45437.916666666664</c:v>
                </c:pt>
                <c:pt idx="3503">
                  <c:v>45437.958333333336</c:v>
                </c:pt>
                <c:pt idx="3504">
                  <c:v>45438</c:v>
                </c:pt>
                <c:pt idx="3505">
                  <c:v>45438.041666666664</c:v>
                </c:pt>
                <c:pt idx="3506">
                  <c:v>45438.083333333336</c:v>
                </c:pt>
                <c:pt idx="3507">
                  <c:v>45438.125</c:v>
                </c:pt>
                <c:pt idx="3508">
                  <c:v>45438.166666666664</c:v>
                </c:pt>
                <c:pt idx="3509">
                  <c:v>45438.208333333336</c:v>
                </c:pt>
                <c:pt idx="3510">
                  <c:v>45438.25</c:v>
                </c:pt>
                <c:pt idx="3511">
                  <c:v>45438.291666666664</c:v>
                </c:pt>
                <c:pt idx="3512">
                  <c:v>45438.333333333336</c:v>
                </c:pt>
                <c:pt idx="3513">
                  <c:v>45438.375</c:v>
                </c:pt>
                <c:pt idx="3514">
                  <c:v>45438.416666666664</c:v>
                </c:pt>
                <c:pt idx="3515">
                  <c:v>45438.458333333336</c:v>
                </c:pt>
                <c:pt idx="3516">
                  <c:v>45438.5</c:v>
                </c:pt>
                <c:pt idx="3517">
                  <c:v>45438.541666666664</c:v>
                </c:pt>
                <c:pt idx="3518">
                  <c:v>45438.583333333336</c:v>
                </c:pt>
                <c:pt idx="3519">
                  <c:v>45438.625</c:v>
                </c:pt>
                <c:pt idx="3520">
                  <c:v>45438.666666666664</c:v>
                </c:pt>
                <c:pt idx="3521">
                  <c:v>45438.708333333336</c:v>
                </c:pt>
                <c:pt idx="3522">
                  <c:v>45438.75</c:v>
                </c:pt>
                <c:pt idx="3523">
                  <c:v>45438.791666666664</c:v>
                </c:pt>
                <c:pt idx="3524">
                  <c:v>45438.833333333336</c:v>
                </c:pt>
                <c:pt idx="3525">
                  <c:v>45438.875</c:v>
                </c:pt>
                <c:pt idx="3526">
                  <c:v>45438.916666666664</c:v>
                </c:pt>
                <c:pt idx="3527">
                  <c:v>45438.958333333336</c:v>
                </c:pt>
                <c:pt idx="3528">
                  <c:v>45439</c:v>
                </c:pt>
                <c:pt idx="3529">
                  <c:v>45439.041666666664</c:v>
                </c:pt>
                <c:pt idx="3530">
                  <c:v>45439.083333333336</c:v>
                </c:pt>
                <c:pt idx="3531">
                  <c:v>45439.125</c:v>
                </c:pt>
                <c:pt idx="3532">
                  <c:v>45439.166666666664</c:v>
                </c:pt>
                <c:pt idx="3533">
                  <c:v>45439.208333333336</c:v>
                </c:pt>
                <c:pt idx="3534">
                  <c:v>45439.25</c:v>
                </c:pt>
                <c:pt idx="3535">
                  <c:v>45439.291666666664</c:v>
                </c:pt>
                <c:pt idx="3536">
                  <c:v>45439.333333333336</c:v>
                </c:pt>
                <c:pt idx="3537">
                  <c:v>45439.375</c:v>
                </c:pt>
                <c:pt idx="3538">
                  <c:v>45439.416666666664</c:v>
                </c:pt>
                <c:pt idx="3539">
                  <c:v>45439.458333333336</c:v>
                </c:pt>
                <c:pt idx="3540">
                  <c:v>45439.5</c:v>
                </c:pt>
                <c:pt idx="3541">
                  <c:v>45439.541666666664</c:v>
                </c:pt>
                <c:pt idx="3542">
                  <c:v>45439.583333333336</c:v>
                </c:pt>
                <c:pt idx="3543">
                  <c:v>45439.625</c:v>
                </c:pt>
                <c:pt idx="3544">
                  <c:v>45439.666666666664</c:v>
                </c:pt>
                <c:pt idx="3545">
                  <c:v>45439.708333333336</c:v>
                </c:pt>
                <c:pt idx="3546">
                  <c:v>45439.75</c:v>
                </c:pt>
                <c:pt idx="3547">
                  <c:v>45439.791666666664</c:v>
                </c:pt>
                <c:pt idx="3548">
                  <c:v>45439.833333333336</c:v>
                </c:pt>
                <c:pt idx="3549">
                  <c:v>45439.875</c:v>
                </c:pt>
                <c:pt idx="3550">
                  <c:v>45439.916666666664</c:v>
                </c:pt>
                <c:pt idx="3551">
                  <c:v>45439.958333333336</c:v>
                </c:pt>
                <c:pt idx="3552">
                  <c:v>45440</c:v>
                </c:pt>
                <c:pt idx="3553">
                  <c:v>45440.041666666664</c:v>
                </c:pt>
                <c:pt idx="3554">
                  <c:v>45440.083333333336</c:v>
                </c:pt>
                <c:pt idx="3555">
                  <c:v>45440.125</c:v>
                </c:pt>
                <c:pt idx="3556">
                  <c:v>45440.166666666664</c:v>
                </c:pt>
                <c:pt idx="3557">
                  <c:v>45440.208333333336</c:v>
                </c:pt>
                <c:pt idx="3558">
                  <c:v>45440.25</c:v>
                </c:pt>
                <c:pt idx="3559">
                  <c:v>45440.291666666664</c:v>
                </c:pt>
                <c:pt idx="3560">
                  <c:v>45440.333333333336</c:v>
                </c:pt>
                <c:pt idx="3561">
                  <c:v>45440.375</c:v>
                </c:pt>
                <c:pt idx="3562">
                  <c:v>45440.416666666664</c:v>
                </c:pt>
                <c:pt idx="3563">
                  <c:v>45440.458333333336</c:v>
                </c:pt>
                <c:pt idx="3564">
                  <c:v>45440.5</c:v>
                </c:pt>
                <c:pt idx="3565">
                  <c:v>45440.541666666664</c:v>
                </c:pt>
                <c:pt idx="3566">
                  <c:v>45440.583333333336</c:v>
                </c:pt>
                <c:pt idx="3567">
                  <c:v>45440.625</c:v>
                </c:pt>
                <c:pt idx="3568">
                  <c:v>45440.666666666664</c:v>
                </c:pt>
                <c:pt idx="3569">
                  <c:v>45440.708333333336</c:v>
                </c:pt>
                <c:pt idx="3570">
                  <c:v>45440.75</c:v>
                </c:pt>
                <c:pt idx="3571">
                  <c:v>45440.791666666664</c:v>
                </c:pt>
                <c:pt idx="3572">
                  <c:v>45440.833333333336</c:v>
                </c:pt>
                <c:pt idx="3573">
                  <c:v>45440.875</c:v>
                </c:pt>
                <c:pt idx="3574">
                  <c:v>45440.916666666664</c:v>
                </c:pt>
                <c:pt idx="3575">
                  <c:v>45440.958333333336</c:v>
                </c:pt>
                <c:pt idx="3576">
                  <c:v>45441</c:v>
                </c:pt>
                <c:pt idx="3577">
                  <c:v>45441.041666666664</c:v>
                </c:pt>
                <c:pt idx="3578">
                  <c:v>45441.083333333336</c:v>
                </c:pt>
                <c:pt idx="3579">
                  <c:v>45441.125</c:v>
                </c:pt>
                <c:pt idx="3580">
                  <c:v>45441.166666666664</c:v>
                </c:pt>
                <c:pt idx="3581">
                  <c:v>45441.208333333336</c:v>
                </c:pt>
                <c:pt idx="3582">
                  <c:v>45441.25</c:v>
                </c:pt>
                <c:pt idx="3583">
                  <c:v>45441.291666666664</c:v>
                </c:pt>
                <c:pt idx="3584">
                  <c:v>45441.333333333336</c:v>
                </c:pt>
                <c:pt idx="3585">
                  <c:v>45441.375</c:v>
                </c:pt>
                <c:pt idx="3586">
                  <c:v>45441.416666666664</c:v>
                </c:pt>
                <c:pt idx="3587">
                  <c:v>45441.458333333336</c:v>
                </c:pt>
                <c:pt idx="3588">
                  <c:v>45441.5</c:v>
                </c:pt>
                <c:pt idx="3589">
                  <c:v>45441.541666666664</c:v>
                </c:pt>
                <c:pt idx="3590">
                  <c:v>45441.583333333336</c:v>
                </c:pt>
                <c:pt idx="3591">
                  <c:v>45441.625</c:v>
                </c:pt>
                <c:pt idx="3592">
                  <c:v>45441.666666666664</c:v>
                </c:pt>
                <c:pt idx="3593">
                  <c:v>45441.708333333336</c:v>
                </c:pt>
                <c:pt idx="3594">
                  <c:v>45441.75</c:v>
                </c:pt>
                <c:pt idx="3595">
                  <c:v>45441.791666666664</c:v>
                </c:pt>
                <c:pt idx="3596">
                  <c:v>45441.833333333336</c:v>
                </c:pt>
                <c:pt idx="3597">
                  <c:v>45441.875</c:v>
                </c:pt>
                <c:pt idx="3598">
                  <c:v>45441.916666666664</c:v>
                </c:pt>
                <c:pt idx="3599">
                  <c:v>45441.958333333336</c:v>
                </c:pt>
                <c:pt idx="3600">
                  <c:v>45442</c:v>
                </c:pt>
                <c:pt idx="3601">
                  <c:v>45442.041666666664</c:v>
                </c:pt>
                <c:pt idx="3602">
                  <c:v>45442.083333333336</c:v>
                </c:pt>
                <c:pt idx="3603">
                  <c:v>45442.125</c:v>
                </c:pt>
                <c:pt idx="3604">
                  <c:v>45442.166666666664</c:v>
                </c:pt>
                <c:pt idx="3605">
                  <c:v>45442.208333333336</c:v>
                </c:pt>
                <c:pt idx="3606">
                  <c:v>45442.25</c:v>
                </c:pt>
                <c:pt idx="3607">
                  <c:v>45442.291666666664</c:v>
                </c:pt>
                <c:pt idx="3608">
                  <c:v>45442.333333333336</c:v>
                </c:pt>
                <c:pt idx="3609">
                  <c:v>45442.375</c:v>
                </c:pt>
                <c:pt idx="3610">
                  <c:v>45442.416666666664</c:v>
                </c:pt>
                <c:pt idx="3611">
                  <c:v>45442.458333333336</c:v>
                </c:pt>
                <c:pt idx="3612">
                  <c:v>45442.5</c:v>
                </c:pt>
                <c:pt idx="3613">
                  <c:v>45442.541666666664</c:v>
                </c:pt>
                <c:pt idx="3614">
                  <c:v>45442.583333333336</c:v>
                </c:pt>
                <c:pt idx="3615">
                  <c:v>45442.625</c:v>
                </c:pt>
                <c:pt idx="3616">
                  <c:v>45442.666666666664</c:v>
                </c:pt>
                <c:pt idx="3617">
                  <c:v>45442.708333333336</c:v>
                </c:pt>
                <c:pt idx="3618">
                  <c:v>45442.75</c:v>
                </c:pt>
                <c:pt idx="3619">
                  <c:v>45442.791666666664</c:v>
                </c:pt>
                <c:pt idx="3620">
                  <c:v>45442.833333333336</c:v>
                </c:pt>
                <c:pt idx="3621">
                  <c:v>45442.875</c:v>
                </c:pt>
                <c:pt idx="3622">
                  <c:v>45442.916666666664</c:v>
                </c:pt>
                <c:pt idx="3623">
                  <c:v>45442.958333333336</c:v>
                </c:pt>
                <c:pt idx="3624">
                  <c:v>45443</c:v>
                </c:pt>
                <c:pt idx="3625">
                  <c:v>45443.041666666664</c:v>
                </c:pt>
                <c:pt idx="3626">
                  <c:v>45443.083333333336</c:v>
                </c:pt>
                <c:pt idx="3627">
                  <c:v>45443.125</c:v>
                </c:pt>
                <c:pt idx="3628">
                  <c:v>45443.166666666664</c:v>
                </c:pt>
                <c:pt idx="3629">
                  <c:v>45443.208333333336</c:v>
                </c:pt>
                <c:pt idx="3630">
                  <c:v>45443.25</c:v>
                </c:pt>
                <c:pt idx="3631">
                  <c:v>45443.291666666664</c:v>
                </c:pt>
                <c:pt idx="3632">
                  <c:v>45443.333333333336</c:v>
                </c:pt>
                <c:pt idx="3633">
                  <c:v>45443.375</c:v>
                </c:pt>
                <c:pt idx="3634">
                  <c:v>45443.416666666664</c:v>
                </c:pt>
                <c:pt idx="3635">
                  <c:v>45443.458333333336</c:v>
                </c:pt>
                <c:pt idx="3636">
                  <c:v>45443.5</c:v>
                </c:pt>
                <c:pt idx="3637">
                  <c:v>45443.541666666664</c:v>
                </c:pt>
                <c:pt idx="3638">
                  <c:v>45443.583333333336</c:v>
                </c:pt>
                <c:pt idx="3639">
                  <c:v>45443.625</c:v>
                </c:pt>
                <c:pt idx="3640">
                  <c:v>45443.666666666664</c:v>
                </c:pt>
                <c:pt idx="3641">
                  <c:v>45443.708333333336</c:v>
                </c:pt>
                <c:pt idx="3642">
                  <c:v>45443.75</c:v>
                </c:pt>
                <c:pt idx="3643">
                  <c:v>45443.791666666664</c:v>
                </c:pt>
                <c:pt idx="3644">
                  <c:v>45443.833333333336</c:v>
                </c:pt>
                <c:pt idx="3645">
                  <c:v>45443.875</c:v>
                </c:pt>
                <c:pt idx="3646">
                  <c:v>45443.916666666664</c:v>
                </c:pt>
                <c:pt idx="3647">
                  <c:v>45443.958333333336</c:v>
                </c:pt>
                <c:pt idx="3648">
                  <c:v>45444</c:v>
                </c:pt>
                <c:pt idx="3649">
                  <c:v>45444.041666666664</c:v>
                </c:pt>
                <c:pt idx="3650">
                  <c:v>45444.083333333336</c:v>
                </c:pt>
                <c:pt idx="3651">
                  <c:v>45444.125</c:v>
                </c:pt>
                <c:pt idx="3652">
                  <c:v>45444.166666666664</c:v>
                </c:pt>
                <c:pt idx="3653">
                  <c:v>45444.208333333336</c:v>
                </c:pt>
                <c:pt idx="3654">
                  <c:v>45444.25</c:v>
                </c:pt>
                <c:pt idx="3655">
                  <c:v>45444.291666666664</c:v>
                </c:pt>
                <c:pt idx="3656">
                  <c:v>45444.333333333336</c:v>
                </c:pt>
                <c:pt idx="3657">
                  <c:v>45444.375</c:v>
                </c:pt>
                <c:pt idx="3658">
                  <c:v>45444.416666666664</c:v>
                </c:pt>
                <c:pt idx="3659">
                  <c:v>45444.458333333336</c:v>
                </c:pt>
                <c:pt idx="3660">
                  <c:v>45444.5</c:v>
                </c:pt>
                <c:pt idx="3661">
                  <c:v>45444.541666666664</c:v>
                </c:pt>
                <c:pt idx="3662">
                  <c:v>45444.583333333336</c:v>
                </c:pt>
                <c:pt idx="3663">
                  <c:v>45444.625</c:v>
                </c:pt>
                <c:pt idx="3664">
                  <c:v>45444.666666666664</c:v>
                </c:pt>
                <c:pt idx="3665">
                  <c:v>45444.708333333336</c:v>
                </c:pt>
                <c:pt idx="3666">
                  <c:v>45444.75</c:v>
                </c:pt>
                <c:pt idx="3667">
                  <c:v>45444.791666666664</c:v>
                </c:pt>
                <c:pt idx="3668">
                  <c:v>45444.833333333336</c:v>
                </c:pt>
                <c:pt idx="3669">
                  <c:v>45444.875</c:v>
                </c:pt>
                <c:pt idx="3670">
                  <c:v>45444.916666666664</c:v>
                </c:pt>
                <c:pt idx="3671">
                  <c:v>45444.958333333336</c:v>
                </c:pt>
                <c:pt idx="3672">
                  <c:v>45445</c:v>
                </c:pt>
                <c:pt idx="3673">
                  <c:v>45445.041666666664</c:v>
                </c:pt>
                <c:pt idx="3674">
                  <c:v>45445.083333333336</c:v>
                </c:pt>
                <c:pt idx="3675">
                  <c:v>45445.125</c:v>
                </c:pt>
                <c:pt idx="3676">
                  <c:v>45445.166666666664</c:v>
                </c:pt>
                <c:pt idx="3677">
                  <c:v>45445.208333333336</c:v>
                </c:pt>
                <c:pt idx="3678">
                  <c:v>45445.25</c:v>
                </c:pt>
                <c:pt idx="3679">
                  <c:v>45445.291666666664</c:v>
                </c:pt>
                <c:pt idx="3680">
                  <c:v>45445.333333333336</c:v>
                </c:pt>
                <c:pt idx="3681">
                  <c:v>45445.375</c:v>
                </c:pt>
                <c:pt idx="3682">
                  <c:v>45445.416666666664</c:v>
                </c:pt>
                <c:pt idx="3683">
                  <c:v>45445.458333333336</c:v>
                </c:pt>
                <c:pt idx="3684">
                  <c:v>45445.5</c:v>
                </c:pt>
                <c:pt idx="3685">
                  <c:v>45445.541666666664</c:v>
                </c:pt>
                <c:pt idx="3686">
                  <c:v>45445.583333333336</c:v>
                </c:pt>
                <c:pt idx="3687">
                  <c:v>45445.625</c:v>
                </c:pt>
                <c:pt idx="3688">
                  <c:v>45445.666666666664</c:v>
                </c:pt>
                <c:pt idx="3689">
                  <c:v>45445.708333333336</c:v>
                </c:pt>
                <c:pt idx="3690">
                  <c:v>45445.75</c:v>
                </c:pt>
                <c:pt idx="3691">
                  <c:v>45445.791666666664</c:v>
                </c:pt>
                <c:pt idx="3692">
                  <c:v>45445.833333333336</c:v>
                </c:pt>
                <c:pt idx="3693">
                  <c:v>45445.875</c:v>
                </c:pt>
                <c:pt idx="3694">
                  <c:v>45445.916666666664</c:v>
                </c:pt>
                <c:pt idx="3695">
                  <c:v>45445.958333333336</c:v>
                </c:pt>
                <c:pt idx="3696">
                  <c:v>45446</c:v>
                </c:pt>
                <c:pt idx="3697">
                  <c:v>45446.041666666664</c:v>
                </c:pt>
                <c:pt idx="3698">
                  <c:v>45446.083333333336</c:v>
                </c:pt>
                <c:pt idx="3699">
                  <c:v>45446.125</c:v>
                </c:pt>
                <c:pt idx="3700">
                  <c:v>45446.166666666664</c:v>
                </c:pt>
                <c:pt idx="3701">
                  <c:v>45446.208333333336</c:v>
                </c:pt>
                <c:pt idx="3702">
                  <c:v>45446.25</c:v>
                </c:pt>
                <c:pt idx="3703">
                  <c:v>45446.291666666664</c:v>
                </c:pt>
                <c:pt idx="3704">
                  <c:v>45446.333333333336</c:v>
                </c:pt>
                <c:pt idx="3705">
                  <c:v>45446.375</c:v>
                </c:pt>
                <c:pt idx="3706">
                  <c:v>45446.416666666664</c:v>
                </c:pt>
                <c:pt idx="3707">
                  <c:v>45446.458333333336</c:v>
                </c:pt>
                <c:pt idx="3708">
                  <c:v>45446.5</c:v>
                </c:pt>
                <c:pt idx="3709">
                  <c:v>45446.541666666664</c:v>
                </c:pt>
                <c:pt idx="3710">
                  <c:v>45446.583333333336</c:v>
                </c:pt>
                <c:pt idx="3711">
                  <c:v>45446.625</c:v>
                </c:pt>
                <c:pt idx="3712">
                  <c:v>45446.666666666664</c:v>
                </c:pt>
                <c:pt idx="3713">
                  <c:v>45446.708333333336</c:v>
                </c:pt>
                <c:pt idx="3714">
                  <c:v>45446.75</c:v>
                </c:pt>
                <c:pt idx="3715">
                  <c:v>45446.791666666664</c:v>
                </c:pt>
                <c:pt idx="3716">
                  <c:v>45446.833333333336</c:v>
                </c:pt>
                <c:pt idx="3717">
                  <c:v>45446.875</c:v>
                </c:pt>
                <c:pt idx="3718">
                  <c:v>45446.916666666664</c:v>
                </c:pt>
                <c:pt idx="3719">
                  <c:v>45446.958333333336</c:v>
                </c:pt>
                <c:pt idx="3720">
                  <c:v>45447</c:v>
                </c:pt>
                <c:pt idx="3721">
                  <c:v>45447.041666666664</c:v>
                </c:pt>
                <c:pt idx="3722">
                  <c:v>45447.083333333336</c:v>
                </c:pt>
                <c:pt idx="3723">
                  <c:v>45447.125</c:v>
                </c:pt>
                <c:pt idx="3724">
                  <c:v>45447.166666666664</c:v>
                </c:pt>
                <c:pt idx="3725">
                  <c:v>45447.208333333336</c:v>
                </c:pt>
                <c:pt idx="3726">
                  <c:v>45447.25</c:v>
                </c:pt>
                <c:pt idx="3727">
                  <c:v>45447.291666666664</c:v>
                </c:pt>
                <c:pt idx="3728">
                  <c:v>45447.333333333336</c:v>
                </c:pt>
                <c:pt idx="3729">
                  <c:v>45447.375</c:v>
                </c:pt>
                <c:pt idx="3730">
                  <c:v>45447.416666666664</c:v>
                </c:pt>
                <c:pt idx="3731">
                  <c:v>45447.458333333336</c:v>
                </c:pt>
                <c:pt idx="3732">
                  <c:v>45447.5</c:v>
                </c:pt>
                <c:pt idx="3733">
                  <c:v>45447.541666666664</c:v>
                </c:pt>
                <c:pt idx="3734">
                  <c:v>45447.583333333336</c:v>
                </c:pt>
                <c:pt idx="3735">
                  <c:v>45447.625</c:v>
                </c:pt>
                <c:pt idx="3736">
                  <c:v>45447.666666666664</c:v>
                </c:pt>
                <c:pt idx="3737">
                  <c:v>45447.708333333336</c:v>
                </c:pt>
                <c:pt idx="3738">
                  <c:v>45447.75</c:v>
                </c:pt>
                <c:pt idx="3739">
                  <c:v>45447.791666666664</c:v>
                </c:pt>
                <c:pt idx="3740">
                  <c:v>45447.833333333336</c:v>
                </c:pt>
                <c:pt idx="3741">
                  <c:v>45447.875</c:v>
                </c:pt>
                <c:pt idx="3742">
                  <c:v>45447.916666666664</c:v>
                </c:pt>
                <c:pt idx="3743">
                  <c:v>45447.958333333336</c:v>
                </c:pt>
                <c:pt idx="3744">
                  <c:v>45448</c:v>
                </c:pt>
                <c:pt idx="3745">
                  <c:v>45448.041666666664</c:v>
                </c:pt>
                <c:pt idx="3746">
                  <c:v>45448.083333333336</c:v>
                </c:pt>
                <c:pt idx="3747">
                  <c:v>45448.125</c:v>
                </c:pt>
                <c:pt idx="3748">
                  <c:v>45448.166666666664</c:v>
                </c:pt>
                <c:pt idx="3749">
                  <c:v>45448.208333333336</c:v>
                </c:pt>
                <c:pt idx="3750">
                  <c:v>45448.25</c:v>
                </c:pt>
                <c:pt idx="3751">
                  <c:v>45448.291666666664</c:v>
                </c:pt>
                <c:pt idx="3752">
                  <c:v>45448.333333333336</c:v>
                </c:pt>
                <c:pt idx="3753">
                  <c:v>45448.375</c:v>
                </c:pt>
                <c:pt idx="3754">
                  <c:v>45448.416666666664</c:v>
                </c:pt>
                <c:pt idx="3755">
                  <c:v>45448.458333333336</c:v>
                </c:pt>
                <c:pt idx="3756">
                  <c:v>45448.5</c:v>
                </c:pt>
                <c:pt idx="3757">
                  <c:v>45448.541666666664</c:v>
                </c:pt>
                <c:pt idx="3758">
                  <c:v>45448.583333333336</c:v>
                </c:pt>
                <c:pt idx="3759">
                  <c:v>45448.625</c:v>
                </c:pt>
                <c:pt idx="3760">
                  <c:v>45448.666666666664</c:v>
                </c:pt>
                <c:pt idx="3761">
                  <c:v>45448.708333333336</c:v>
                </c:pt>
                <c:pt idx="3762">
                  <c:v>45448.75</c:v>
                </c:pt>
                <c:pt idx="3763">
                  <c:v>45448.791666666664</c:v>
                </c:pt>
                <c:pt idx="3764">
                  <c:v>45448.833333333336</c:v>
                </c:pt>
                <c:pt idx="3765">
                  <c:v>45448.875</c:v>
                </c:pt>
                <c:pt idx="3766">
                  <c:v>45448.916666666664</c:v>
                </c:pt>
                <c:pt idx="3767">
                  <c:v>45448.958333333336</c:v>
                </c:pt>
                <c:pt idx="3768">
                  <c:v>45449</c:v>
                </c:pt>
                <c:pt idx="3769">
                  <c:v>45449.041666666664</c:v>
                </c:pt>
                <c:pt idx="3770">
                  <c:v>45449.083333333336</c:v>
                </c:pt>
                <c:pt idx="3771">
                  <c:v>45449.125</c:v>
                </c:pt>
                <c:pt idx="3772">
                  <c:v>45449.166666666664</c:v>
                </c:pt>
                <c:pt idx="3773">
                  <c:v>45449.208333333336</c:v>
                </c:pt>
                <c:pt idx="3774">
                  <c:v>45449.25</c:v>
                </c:pt>
                <c:pt idx="3775">
                  <c:v>45449.291666666664</c:v>
                </c:pt>
                <c:pt idx="3776">
                  <c:v>45449.333333333336</c:v>
                </c:pt>
                <c:pt idx="3777">
                  <c:v>45449.375</c:v>
                </c:pt>
                <c:pt idx="3778">
                  <c:v>45449.416666666664</c:v>
                </c:pt>
                <c:pt idx="3779">
                  <c:v>45449.458333333336</c:v>
                </c:pt>
                <c:pt idx="3780">
                  <c:v>45449.5</c:v>
                </c:pt>
                <c:pt idx="3781">
                  <c:v>45449.541666666664</c:v>
                </c:pt>
                <c:pt idx="3782">
                  <c:v>45449.583333333336</c:v>
                </c:pt>
                <c:pt idx="3783">
                  <c:v>45449.625</c:v>
                </c:pt>
                <c:pt idx="3784">
                  <c:v>45449.666666666664</c:v>
                </c:pt>
                <c:pt idx="3785">
                  <c:v>45449.708333333336</c:v>
                </c:pt>
                <c:pt idx="3786">
                  <c:v>45449.75</c:v>
                </c:pt>
                <c:pt idx="3787">
                  <c:v>45449.791666666664</c:v>
                </c:pt>
                <c:pt idx="3788">
                  <c:v>45449.833333333336</c:v>
                </c:pt>
                <c:pt idx="3789">
                  <c:v>45449.875</c:v>
                </c:pt>
                <c:pt idx="3790">
                  <c:v>45449.916666666664</c:v>
                </c:pt>
                <c:pt idx="3791">
                  <c:v>45449.958333333336</c:v>
                </c:pt>
                <c:pt idx="3792">
                  <c:v>45450</c:v>
                </c:pt>
                <c:pt idx="3793">
                  <c:v>45450.041666666664</c:v>
                </c:pt>
                <c:pt idx="3794">
                  <c:v>45450.083333333336</c:v>
                </c:pt>
                <c:pt idx="3795">
                  <c:v>45450.125</c:v>
                </c:pt>
                <c:pt idx="3796">
                  <c:v>45450.166666666664</c:v>
                </c:pt>
                <c:pt idx="3797">
                  <c:v>45450.208333333336</c:v>
                </c:pt>
                <c:pt idx="3798">
                  <c:v>45450.25</c:v>
                </c:pt>
                <c:pt idx="3799">
                  <c:v>45450.291666666664</c:v>
                </c:pt>
                <c:pt idx="3800">
                  <c:v>45450.333333333336</c:v>
                </c:pt>
                <c:pt idx="3801">
                  <c:v>45450.375</c:v>
                </c:pt>
                <c:pt idx="3802">
                  <c:v>45450.416666666664</c:v>
                </c:pt>
                <c:pt idx="3803">
                  <c:v>45450.458333333336</c:v>
                </c:pt>
                <c:pt idx="3804">
                  <c:v>45450.5</c:v>
                </c:pt>
                <c:pt idx="3805">
                  <c:v>45450.541666666664</c:v>
                </c:pt>
                <c:pt idx="3806">
                  <c:v>45450.583333333336</c:v>
                </c:pt>
                <c:pt idx="3807">
                  <c:v>45450.625</c:v>
                </c:pt>
                <c:pt idx="3808">
                  <c:v>45450.666666666664</c:v>
                </c:pt>
                <c:pt idx="3809">
                  <c:v>45450.708333333336</c:v>
                </c:pt>
                <c:pt idx="3810">
                  <c:v>45450.75</c:v>
                </c:pt>
                <c:pt idx="3811">
                  <c:v>45450.791666666664</c:v>
                </c:pt>
                <c:pt idx="3812">
                  <c:v>45450.833333333336</c:v>
                </c:pt>
                <c:pt idx="3813">
                  <c:v>45450.875</c:v>
                </c:pt>
                <c:pt idx="3814">
                  <c:v>45450.916666666664</c:v>
                </c:pt>
                <c:pt idx="3815">
                  <c:v>45450.958333333336</c:v>
                </c:pt>
                <c:pt idx="3816">
                  <c:v>45451</c:v>
                </c:pt>
                <c:pt idx="3817">
                  <c:v>45451.041666666664</c:v>
                </c:pt>
                <c:pt idx="3818">
                  <c:v>45451.083333333336</c:v>
                </c:pt>
                <c:pt idx="3819">
                  <c:v>45451.125</c:v>
                </c:pt>
                <c:pt idx="3820">
                  <c:v>45451.166666666664</c:v>
                </c:pt>
                <c:pt idx="3821">
                  <c:v>45451.208333333336</c:v>
                </c:pt>
                <c:pt idx="3822">
                  <c:v>45451.25</c:v>
                </c:pt>
                <c:pt idx="3823">
                  <c:v>45451.291666666664</c:v>
                </c:pt>
                <c:pt idx="3824">
                  <c:v>45451.333333333336</c:v>
                </c:pt>
                <c:pt idx="3825">
                  <c:v>45451.375</c:v>
                </c:pt>
                <c:pt idx="3826">
                  <c:v>45451.416666666664</c:v>
                </c:pt>
                <c:pt idx="3827">
                  <c:v>45451.458333333336</c:v>
                </c:pt>
                <c:pt idx="3828">
                  <c:v>45451.5</c:v>
                </c:pt>
                <c:pt idx="3829">
                  <c:v>45451.541666666664</c:v>
                </c:pt>
                <c:pt idx="3830">
                  <c:v>45451.583333333336</c:v>
                </c:pt>
                <c:pt idx="3831">
                  <c:v>45451.625</c:v>
                </c:pt>
                <c:pt idx="3832">
                  <c:v>45451.666666666664</c:v>
                </c:pt>
                <c:pt idx="3833">
                  <c:v>45451.708333333336</c:v>
                </c:pt>
                <c:pt idx="3834">
                  <c:v>45451.75</c:v>
                </c:pt>
                <c:pt idx="3835">
                  <c:v>45451.791666666664</c:v>
                </c:pt>
                <c:pt idx="3836">
                  <c:v>45451.833333333336</c:v>
                </c:pt>
                <c:pt idx="3837">
                  <c:v>45451.875</c:v>
                </c:pt>
                <c:pt idx="3838">
                  <c:v>45451.916666666664</c:v>
                </c:pt>
                <c:pt idx="3839">
                  <c:v>45451.958333333336</c:v>
                </c:pt>
                <c:pt idx="3840">
                  <c:v>45452</c:v>
                </c:pt>
                <c:pt idx="3841">
                  <c:v>45452.041666666664</c:v>
                </c:pt>
                <c:pt idx="3842">
                  <c:v>45452.083333333336</c:v>
                </c:pt>
                <c:pt idx="3843">
                  <c:v>45452.125</c:v>
                </c:pt>
                <c:pt idx="3844">
                  <c:v>45452.166666666664</c:v>
                </c:pt>
                <c:pt idx="3845">
                  <c:v>45452.208333333336</c:v>
                </c:pt>
                <c:pt idx="3846">
                  <c:v>45452.25</c:v>
                </c:pt>
                <c:pt idx="3847">
                  <c:v>45452.291666666664</c:v>
                </c:pt>
                <c:pt idx="3848">
                  <c:v>45452.333333333336</c:v>
                </c:pt>
                <c:pt idx="3849">
                  <c:v>45452.375</c:v>
                </c:pt>
                <c:pt idx="3850">
                  <c:v>45452.416666666664</c:v>
                </c:pt>
                <c:pt idx="3851">
                  <c:v>45452.458333333336</c:v>
                </c:pt>
                <c:pt idx="3852">
                  <c:v>45452.5</c:v>
                </c:pt>
                <c:pt idx="3853">
                  <c:v>45452.541666666664</c:v>
                </c:pt>
                <c:pt idx="3854">
                  <c:v>45452.583333333336</c:v>
                </c:pt>
                <c:pt idx="3855">
                  <c:v>45452.625</c:v>
                </c:pt>
                <c:pt idx="3856">
                  <c:v>45452.666666666664</c:v>
                </c:pt>
                <c:pt idx="3857">
                  <c:v>45452.708333333336</c:v>
                </c:pt>
                <c:pt idx="3858">
                  <c:v>45452.75</c:v>
                </c:pt>
                <c:pt idx="3859">
                  <c:v>45452.791666666664</c:v>
                </c:pt>
                <c:pt idx="3860">
                  <c:v>45452.833333333336</c:v>
                </c:pt>
                <c:pt idx="3861">
                  <c:v>45452.875</c:v>
                </c:pt>
                <c:pt idx="3862">
                  <c:v>45452.916666666664</c:v>
                </c:pt>
                <c:pt idx="3863">
                  <c:v>45452.958333333336</c:v>
                </c:pt>
                <c:pt idx="3864">
                  <c:v>45453</c:v>
                </c:pt>
                <c:pt idx="3865">
                  <c:v>45453.041666666664</c:v>
                </c:pt>
                <c:pt idx="3866">
                  <c:v>45453.083333333336</c:v>
                </c:pt>
                <c:pt idx="3867">
                  <c:v>45453.125</c:v>
                </c:pt>
                <c:pt idx="3868">
                  <c:v>45453.166666666664</c:v>
                </c:pt>
                <c:pt idx="3869">
                  <c:v>45453.208333333336</c:v>
                </c:pt>
                <c:pt idx="3870">
                  <c:v>45453.25</c:v>
                </c:pt>
                <c:pt idx="3871">
                  <c:v>45453.291666666664</c:v>
                </c:pt>
                <c:pt idx="3872">
                  <c:v>45453.333333333336</c:v>
                </c:pt>
                <c:pt idx="3873">
                  <c:v>45453.375</c:v>
                </c:pt>
                <c:pt idx="3874">
                  <c:v>45453.416666666664</c:v>
                </c:pt>
                <c:pt idx="3875">
                  <c:v>45453.458333333336</c:v>
                </c:pt>
                <c:pt idx="3876">
                  <c:v>45453.5</c:v>
                </c:pt>
                <c:pt idx="3877">
                  <c:v>45453.541666666664</c:v>
                </c:pt>
                <c:pt idx="3878">
                  <c:v>45453.583333333336</c:v>
                </c:pt>
                <c:pt idx="3879">
                  <c:v>45453.625</c:v>
                </c:pt>
                <c:pt idx="3880">
                  <c:v>45453.666666666664</c:v>
                </c:pt>
                <c:pt idx="3881">
                  <c:v>45453.708333333336</c:v>
                </c:pt>
                <c:pt idx="3882">
                  <c:v>45453.75</c:v>
                </c:pt>
                <c:pt idx="3883">
                  <c:v>45453.791666666664</c:v>
                </c:pt>
                <c:pt idx="3884">
                  <c:v>45453.833333333336</c:v>
                </c:pt>
                <c:pt idx="3885">
                  <c:v>45453.875</c:v>
                </c:pt>
                <c:pt idx="3886">
                  <c:v>45453.916666666664</c:v>
                </c:pt>
                <c:pt idx="3887">
                  <c:v>45453.958333333336</c:v>
                </c:pt>
                <c:pt idx="3888">
                  <c:v>45454</c:v>
                </c:pt>
                <c:pt idx="3889">
                  <c:v>45454.041666666664</c:v>
                </c:pt>
                <c:pt idx="3890">
                  <c:v>45454.083333333336</c:v>
                </c:pt>
                <c:pt idx="3891">
                  <c:v>45454.125</c:v>
                </c:pt>
                <c:pt idx="3892">
                  <c:v>45454.166666666664</c:v>
                </c:pt>
                <c:pt idx="3893">
                  <c:v>45454.208333333336</c:v>
                </c:pt>
                <c:pt idx="3894">
                  <c:v>45454.25</c:v>
                </c:pt>
                <c:pt idx="3895">
                  <c:v>45454.291666666664</c:v>
                </c:pt>
                <c:pt idx="3896">
                  <c:v>45454.333333333336</c:v>
                </c:pt>
                <c:pt idx="3897">
                  <c:v>45454.375</c:v>
                </c:pt>
                <c:pt idx="3898">
                  <c:v>45454.416666666664</c:v>
                </c:pt>
                <c:pt idx="3899">
                  <c:v>45454.458333333336</c:v>
                </c:pt>
                <c:pt idx="3900">
                  <c:v>45454.5</c:v>
                </c:pt>
                <c:pt idx="3901">
                  <c:v>45454.541666666664</c:v>
                </c:pt>
                <c:pt idx="3902">
                  <c:v>45454.583333333336</c:v>
                </c:pt>
                <c:pt idx="3903">
                  <c:v>45454.625</c:v>
                </c:pt>
                <c:pt idx="3904">
                  <c:v>45454.666666666664</c:v>
                </c:pt>
                <c:pt idx="3905">
                  <c:v>45454.708333333336</c:v>
                </c:pt>
                <c:pt idx="3906">
                  <c:v>45454.75</c:v>
                </c:pt>
                <c:pt idx="3907">
                  <c:v>45454.791666666664</c:v>
                </c:pt>
                <c:pt idx="3908">
                  <c:v>45454.833333333336</c:v>
                </c:pt>
                <c:pt idx="3909">
                  <c:v>45454.875</c:v>
                </c:pt>
                <c:pt idx="3910">
                  <c:v>45454.916666666664</c:v>
                </c:pt>
                <c:pt idx="3911">
                  <c:v>45454.958333333336</c:v>
                </c:pt>
                <c:pt idx="3912">
                  <c:v>45455</c:v>
                </c:pt>
                <c:pt idx="3913">
                  <c:v>45455.041666666664</c:v>
                </c:pt>
                <c:pt idx="3914">
                  <c:v>45455.083333333336</c:v>
                </c:pt>
                <c:pt idx="3915">
                  <c:v>45455.125</c:v>
                </c:pt>
                <c:pt idx="3916">
                  <c:v>45455.166666666664</c:v>
                </c:pt>
                <c:pt idx="3917">
                  <c:v>45455.208333333336</c:v>
                </c:pt>
                <c:pt idx="3918">
                  <c:v>45455.25</c:v>
                </c:pt>
                <c:pt idx="3919">
                  <c:v>45455.291666666664</c:v>
                </c:pt>
                <c:pt idx="3920">
                  <c:v>45455.333333333336</c:v>
                </c:pt>
                <c:pt idx="3921">
                  <c:v>45455.375</c:v>
                </c:pt>
                <c:pt idx="3922">
                  <c:v>45455.416666666664</c:v>
                </c:pt>
                <c:pt idx="3923">
                  <c:v>45455.458333333336</c:v>
                </c:pt>
                <c:pt idx="3924">
                  <c:v>45455.5</c:v>
                </c:pt>
                <c:pt idx="3925">
                  <c:v>45455.541666666664</c:v>
                </c:pt>
                <c:pt idx="3926">
                  <c:v>45455.583333333336</c:v>
                </c:pt>
                <c:pt idx="3927">
                  <c:v>45455.625</c:v>
                </c:pt>
                <c:pt idx="3928">
                  <c:v>45455.666666666664</c:v>
                </c:pt>
                <c:pt idx="3929">
                  <c:v>45455.708333333336</c:v>
                </c:pt>
                <c:pt idx="3930">
                  <c:v>45455.75</c:v>
                </c:pt>
                <c:pt idx="3931">
                  <c:v>45455.791666666664</c:v>
                </c:pt>
                <c:pt idx="3932">
                  <c:v>45455.833333333336</c:v>
                </c:pt>
                <c:pt idx="3933">
                  <c:v>45455.875</c:v>
                </c:pt>
                <c:pt idx="3934">
                  <c:v>45455.916666666664</c:v>
                </c:pt>
                <c:pt idx="3935">
                  <c:v>45455.958333333336</c:v>
                </c:pt>
                <c:pt idx="3936">
                  <c:v>45456</c:v>
                </c:pt>
                <c:pt idx="3937">
                  <c:v>45456.041666666664</c:v>
                </c:pt>
                <c:pt idx="3938">
                  <c:v>45456.083333333336</c:v>
                </c:pt>
                <c:pt idx="3939">
                  <c:v>45456.125</c:v>
                </c:pt>
                <c:pt idx="3940">
                  <c:v>45456.166666666664</c:v>
                </c:pt>
                <c:pt idx="3941">
                  <c:v>45456.208333333336</c:v>
                </c:pt>
                <c:pt idx="3942">
                  <c:v>45456.25</c:v>
                </c:pt>
                <c:pt idx="3943">
                  <c:v>45456.291666666664</c:v>
                </c:pt>
                <c:pt idx="3944">
                  <c:v>45456.333333333336</c:v>
                </c:pt>
                <c:pt idx="3945">
                  <c:v>45456.375</c:v>
                </c:pt>
                <c:pt idx="3946">
                  <c:v>45456.416666666664</c:v>
                </c:pt>
                <c:pt idx="3947">
                  <c:v>45456.458333333336</c:v>
                </c:pt>
                <c:pt idx="3948">
                  <c:v>45456.5</c:v>
                </c:pt>
                <c:pt idx="3949">
                  <c:v>45456.541666666664</c:v>
                </c:pt>
                <c:pt idx="3950">
                  <c:v>45456.583333333336</c:v>
                </c:pt>
                <c:pt idx="3951">
                  <c:v>45456.625</c:v>
                </c:pt>
                <c:pt idx="3952">
                  <c:v>45456.666666666664</c:v>
                </c:pt>
                <c:pt idx="3953">
                  <c:v>45456.708333333336</c:v>
                </c:pt>
                <c:pt idx="3954">
                  <c:v>45456.75</c:v>
                </c:pt>
                <c:pt idx="3955">
                  <c:v>45456.791666666664</c:v>
                </c:pt>
                <c:pt idx="3956">
                  <c:v>45456.833333333336</c:v>
                </c:pt>
                <c:pt idx="3957">
                  <c:v>45456.875</c:v>
                </c:pt>
                <c:pt idx="3958">
                  <c:v>45456.916666666664</c:v>
                </c:pt>
                <c:pt idx="3959">
                  <c:v>45456.958333333336</c:v>
                </c:pt>
                <c:pt idx="3960">
                  <c:v>45457</c:v>
                </c:pt>
                <c:pt idx="3961">
                  <c:v>45457.041666666664</c:v>
                </c:pt>
                <c:pt idx="3962">
                  <c:v>45457.083333333336</c:v>
                </c:pt>
                <c:pt idx="3963">
                  <c:v>45457.125</c:v>
                </c:pt>
                <c:pt idx="3964">
                  <c:v>45457.166666666664</c:v>
                </c:pt>
                <c:pt idx="3965">
                  <c:v>45457.208333333336</c:v>
                </c:pt>
                <c:pt idx="3966">
                  <c:v>45457.25</c:v>
                </c:pt>
                <c:pt idx="3967">
                  <c:v>45457.291666666664</c:v>
                </c:pt>
                <c:pt idx="3968">
                  <c:v>45457.333333333336</c:v>
                </c:pt>
                <c:pt idx="3969">
                  <c:v>45457.375</c:v>
                </c:pt>
                <c:pt idx="3970">
                  <c:v>45457.416666666664</c:v>
                </c:pt>
                <c:pt idx="3971">
                  <c:v>45457.458333333336</c:v>
                </c:pt>
                <c:pt idx="3972">
                  <c:v>45457.5</c:v>
                </c:pt>
                <c:pt idx="3973">
                  <c:v>45457.541666666664</c:v>
                </c:pt>
                <c:pt idx="3974">
                  <c:v>45457.583333333336</c:v>
                </c:pt>
                <c:pt idx="3975">
                  <c:v>45457.625</c:v>
                </c:pt>
                <c:pt idx="3976">
                  <c:v>45457.666666666664</c:v>
                </c:pt>
                <c:pt idx="3977">
                  <c:v>45457.708333333336</c:v>
                </c:pt>
                <c:pt idx="3978">
                  <c:v>45457.75</c:v>
                </c:pt>
                <c:pt idx="3979">
                  <c:v>45457.791666666664</c:v>
                </c:pt>
                <c:pt idx="3980">
                  <c:v>45457.833333333336</c:v>
                </c:pt>
                <c:pt idx="3981">
                  <c:v>45457.875</c:v>
                </c:pt>
                <c:pt idx="3982">
                  <c:v>45457.916666666664</c:v>
                </c:pt>
                <c:pt idx="3983">
                  <c:v>45457.958333333336</c:v>
                </c:pt>
                <c:pt idx="3984">
                  <c:v>45458</c:v>
                </c:pt>
                <c:pt idx="3985">
                  <c:v>45458.041666666664</c:v>
                </c:pt>
                <c:pt idx="3986">
                  <c:v>45458.083333333336</c:v>
                </c:pt>
                <c:pt idx="3987">
                  <c:v>45458.125</c:v>
                </c:pt>
                <c:pt idx="3988">
                  <c:v>45458.166666666664</c:v>
                </c:pt>
                <c:pt idx="3989">
                  <c:v>45458.208333333336</c:v>
                </c:pt>
                <c:pt idx="3990">
                  <c:v>45458.25</c:v>
                </c:pt>
                <c:pt idx="3991">
                  <c:v>45458.291666666664</c:v>
                </c:pt>
                <c:pt idx="3992">
                  <c:v>45458.333333333336</c:v>
                </c:pt>
                <c:pt idx="3993">
                  <c:v>45458.375</c:v>
                </c:pt>
                <c:pt idx="3994">
                  <c:v>45458.416666666664</c:v>
                </c:pt>
                <c:pt idx="3995">
                  <c:v>45458.458333333336</c:v>
                </c:pt>
                <c:pt idx="3996">
                  <c:v>45458.5</c:v>
                </c:pt>
                <c:pt idx="3997">
                  <c:v>45458.541666666664</c:v>
                </c:pt>
                <c:pt idx="3998">
                  <c:v>45458.583333333336</c:v>
                </c:pt>
                <c:pt idx="3999">
                  <c:v>45458.625</c:v>
                </c:pt>
                <c:pt idx="4000">
                  <c:v>45458.666666666664</c:v>
                </c:pt>
                <c:pt idx="4001">
                  <c:v>45458.708333333336</c:v>
                </c:pt>
                <c:pt idx="4002">
                  <c:v>45458.75</c:v>
                </c:pt>
                <c:pt idx="4003">
                  <c:v>45458.791666666664</c:v>
                </c:pt>
                <c:pt idx="4004">
                  <c:v>45458.833333333336</c:v>
                </c:pt>
                <c:pt idx="4005">
                  <c:v>45458.875</c:v>
                </c:pt>
                <c:pt idx="4006">
                  <c:v>45458.916666666664</c:v>
                </c:pt>
                <c:pt idx="4007">
                  <c:v>45458.958333333336</c:v>
                </c:pt>
                <c:pt idx="4008">
                  <c:v>45459</c:v>
                </c:pt>
                <c:pt idx="4009">
                  <c:v>45459.041666666664</c:v>
                </c:pt>
                <c:pt idx="4010">
                  <c:v>45459.083333333336</c:v>
                </c:pt>
                <c:pt idx="4011">
                  <c:v>45459.125</c:v>
                </c:pt>
                <c:pt idx="4012">
                  <c:v>45459.166666666664</c:v>
                </c:pt>
                <c:pt idx="4013">
                  <c:v>45459.208333333336</c:v>
                </c:pt>
                <c:pt idx="4014">
                  <c:v>45459.25</c:v>
                </c:pt>
                <c:pt idx="4015">
                  <c:v>45459.291666666664</c:v>
                </c:pt>
                <c:pt idx="4016">
                  <c:v>45459.333333333336</c:v>
                </c:pt>
                <c:pt idx="4017">
                  <c:v>45459.375</c:v>
                </c:pt>
                <c:pt idx="4018">
                  <c:v>45459.416666666664</c:v>
                </c:pt>
                <c:pt idx="4019">
                  <c:v>45459.458333333336</c:v>
                </c:pt>
                <c:pt idx="4020">
                  <c:v>45459.5</c:v>
                </c:pt>
                <c:pt idx="4021">
                  <c:v>45459.541666666664</c:v>
                </c:pt>
                <c:pt idx="4022">
                  <c:v>45459.583333333336</c:v>
                </c:pt>
                <c:pt idx="4023">
                  <c:v>45459.625</c:v>
                </c:pt>
                <c:pt idx="4024">
                  <c:v>45459.666666666664</c:v>
                </c:pt>
                <c:pt idx="4025">
                  <c:v>45459.708333333336</c:v>
                </c:pt>
                <c:pt idx="4026">
                  <c:v>45459.75</c:v>
                </c:pt>
                <c:pt idx="4027">
                  <c:v>45459.791666666664</c:v>
                </c:pt>
                <c:pt idx="4028">
                  <c:v>45459.833333333336</c:v>
                </c:pt>
                <c:pt idx="4029">
                  <c:v>45459.875</c:v>
                </c:pt>
                <c:pt idx="4030">
                  <c:v>45459.916666666664</c:v>
                </c:pt>
                <c:pt idx="4031">
                  <c:v>45459.958333333336</c:v>
                </c:pt>
                <c:pt idx="4032">
                  <c:v>45460</c:v>
                </c:pt>
                <c:pt idx="4033">
                  <c:v>45460.041666666664</c:v>
                </c:pt>
                <c:pt idx="4034">
                  <c:v>45460.083333333336</c:v>
                </c:pt>
                <c:pt idx="4035">
                  <c:v>45460.125</c:v>
                </c:pt>
                <c:pt idx="4036">
                  <c:v>45460.166666666664</c:v>
                </c:pt>
                <c:pt idx="4037">
                  <c:v>45460.208333333336</c:v>
                </c:pt>
                <c:pt idx="4038">
                  <c:v>45460.25</c:v>
                </c:pt>
                <c:pt idx="4039">
                  <c:v>45460.291666666664</c:v>
                </c:pt>
                <c:pt idx="4040">
                  <c:v>45460.333333333336</c:v>
                </c:pt>
                <c:pt idx="4041">
                  <c:v>45460.375</c:v>
                </c:pt>
                <c:pt idx="4042">
                  <c:v>45460.416666666664</c:v>
                </c:pt>
                <c:pt idx="4043">
                  <c:v>45460.458333333336</c:v>
                </c:pt>
                <c:pt idx="4044">
                  <c:v>45460.5</c:v>
                </c:pt>
                <c:pt idx="4045">
                  <c:v>45460.541666666664</c:v>
                </c:pt>
                <c:pt idx="4046">
                  <c:v>45460.583333333336</c:v>
                </c:pt>
                <c:pt idx="4047">
                  <c:v>45460.625</c:v>
                </c:pt>
                <c:pt idx="4048">
                  <c:v>45460.666666666664</c:v>
                </c:pt>
                <c:pt idx="4049">
                  <c:v>45460.708333333336</c:v>
                </c:pt>
                <c:pt idx="4050">
                  <c:v>45460.75</c:v>
                </c:pt>
                <c:pt idx="4051">
                  <c:v>45460.791666666664</c:v>
                </c:pt>
                <c:pt idx="4052">
                  <c:v>45460.833333333336</c:v>
                </c:pt>
                <c:pt idx="4053">
                  <c:v>45460.875</c:v>
                </c:pt>
                <c:pt idx="4054">
                  <c:v>45460.916666666664</c:v>
                </c:pt>
                <c:pt idx="4055">
                  <c:v>45460.958333333336</c:v>
                </c:pt>
                <c:pt idx="4056">
                  <c:v>45461</c:v>
                </c:pt>
                <c:pt idx="4057">
                  <c:v>45461.041666666664</c:v>
                </c:pt>
                <c:pt idx="4058">
                  <c:v>45461.083333333336</c:v>
                </c:pt>
                <c:pt idx="4059">
                  <c:v>45461.125</c:v>
                </c:pt>
                <c:pt idx="4060">
                  <c:v>45461.166666666664</c:v>
                </c:pt>
                <c:pt idx="4061">
                  <c:v>45461.208333333336</c:v>
                </c:pt>
                <c:pt idx="4062">
                  <c:v>45461.25</c:v>
                </c:pt>
                <c:pt idx="4063">
                  <c:v>45461.291666666664</c:v>
                </c:pt>
                <c:pt idx="4064">
                  <c:v>45461.333333333336</c:v>
                </c:pt>
                <c:pt idx="4065">
                  <c:v>45461.375</c:v>
                </c:pt>
                <c:pt idx="4066">
                  <c:v>45461.416666666664</c:v>
                </c:pt>
                <c:pt idx="4067">
                  <c:v>45461.458333333336</c:v>
                </c:pt>
                <c:pt idx="4068">
                  <c:v>45461.5</c:v>
                </c:pt>
                <c:pt idx="4069">
                  <c:v>45461.541666666664</c:v>
                </c:pt>
                <c:pt idx="4070">
                  <c:v>45461.583333333336</c:v>
                </c:pt>
                <c:pt idx="4071">
                  <c:v>45461.625</c:v>
                </c:pt>
                <c:pt idx="4072">
                  <c:v>45461.666666666664</c:v>
                </c:pt>
                <c:pt idx="4073">
                  <c:v>45461.708333333336</c:v>
                </c:pt>
                <c:pt idx="4074">
                  <c:v>45461.75</c:v>
                </c:pt>
                <c:pt idx="4075">
                  <c:v>45461.791666666664</c:v>
                </c:pt>
                <c:pt idx="4076">
                  <c:v>45461.833333333336</c:v>
                </c:pt>
                <c:pt idx="4077">
                  <c:v>45461.875</c:v>
                </c:pt>
                <c:pt idx="4078">
                  <c:v>45461.916666666664</c:v>
                </c:pt>
                <c:pt idx="4079">
                  <c:v>45461.958333333336</c:v>
                </c:pt>
                <c:pt idx="4080">
                  <c:v>45462</c:v>
                </c:pt>
                <c:pt idx="4081">
                  <c:v>45462.041666666664</c:v>
                </c:pt>
                <c:pt idx="4082">
                  <c:v>45462.083333333336</c:v>
                </c:pt>
                <c:pt idx="4083">
                  <c:v>45462.125</c:v>
                </c:pt>
                <c:pt idx="4084">
                  <c:v>45462.166666666664</c:v>
                </c:pt>
                <c:pt idx="4085">
                  <c:v>45462.208333333336</c:v>
                </c:pt>
                <c:pt idx="4086">
                  <c:v>45462.25</c:v>
                </c:pt>
                <c:pt idx="4087">
                  <c:v>45462.291666666664</c:v>
                </c:pt>
                <c:pt idx="4088">
                  <c:v>45462.333333333336</c:v>
                </c:pt>
                <c:pt idx="4089">
                  <c:v>45462.375</c:v>
                </c:pt>
                <c:pt idx="4090">
                  <c:v>45462.416666666664</c:v>
                </c:pt>
                <c:pt idx="4091">
                  <c:v>45462.458333333336</c:v>
                </c:pt>
                <c:pt idx="4092">
                  <c:v>45462.5</c:v>
                </c:pt>
                <c:pt idx="4093">
                  <c:v>45462.541666666664</c:v>
                </c:pt>
                <c:pt idx="4094">
                  <c:v>45462.583333333336</c:v>
                </c:pt>
                <c:pt idx="4095">
                  <c:v>45462.625</c:v>
                </c:pt>
                <c:pt idx="4096">
                  <c:v>45462.666666666664</c:v>
                </c:pt>
                <c:pt idx="4097">
                  <c:v>45462.708333333336</c:v>
                </c:pt>
                <c:pt idx="4098">
                  <c:v>45462.75</c:v>
                </c:pt>
                <c:pt idx="4099">
                  <c:v>45462.791666666664</c:v>
                </c:pt>
                <c:pt idx="4100">
                  <c:v>45462.833333333336</c:v>
                </c:pt>
                <c:pt idx="4101">
                  <c:v>45462.875</c:v>
                </c:pt>
                <c:pt idx="4102">
                  <c:v>45462.916666666664</c:v>
                </c:pt>
                <c:pt idx="4103">
                  <c:v>45462.958333333336</c:v>
                </c:pt>
                <c:pt idx="4104">
                  <c:v>45463</c:v>
                </c:pt>
                <c:pt idx="4105">
                  <c:v>45463.041666666664</c:v>
                </c:pt>
                <c:pt idx="4106">
                  <c:v>45463.083333333336</c:v>
                </c:pt>
                <c:pt idx="4107">
                  <c:v>45463.125</c:v>
                </c:pt>
                <c:pt idx="4108">
                  <c:v>45463.166666666664</c:v>
                </c:pt>
                <c:pt idx="4109">
                  <c:v>45463.208333333336</c:v>
                </c:pt>
                <c:pt idx="4110">
                  <c:v>45463.25</c:v>
                </c:pt>
                <c:pt idx="4111">
                  <c:v>45463.291666666664</c:v>
                </c:pt>
                <c:pt idx="4112">
                  <c:v>45463.333333333336</c:v>
                </c:pt>
                <c:pt idx="4113">
                  <c:v>45463.375</c:v>
                </c:pt>
                <c:pt idx="4114">
                  <c:v>45463.416666666664</c:v>
                </c:pt>
                <c:pt idx="4115">
                  <c:v>45463.458333333336</c:v>
                </c:pt>
                <c:pt idx="4116">
                  <c:v>45463.5</c:v>
                </c:pt>
                <c:pt idx="4117">
                  <c:v>45463.541666666664</c:v>
                </c:pt>
                <c:pt idx="4118">
                  <c:v>45463.583333333336</c:v>
                </c:pt>
                <c:pt idx="4119">
                  <c:v>45463.625</c:v>
                </c:pt>
                <c:pt idx="4120">
                  <c:v>45463.666666666664</c:v>
                </c:pt>
                <c:pt idx="4121">
                  <c:v>45463.708333333336</c:v>
                </c:pt>
                <c:pt idx="4122">
                  <c:v>45463.75</c:v>
                </c:pt>
                <c:pt idx="4123">
                  <c:v>45463.791666666664</c:v>
                </c:pt>
                <c:pt idx="4124">
                  <c:v>45463.833333333336</c:v>
                </c:pt>
                <c:pt idx="4125">
                  <c:v>45463.875</c:v>
                </c:pt>
                <c:pt idx="4126">
                  <c:v>45463.916666666664</c:v>
                </c:pt>
                <c:pt idx="4127">
                  <c:v>45463.958333333336</c:v>
                </c:pt>
                <c:pt idx="4128">
                  <c:v>45464</c:v>
                </c:pt>
                <c:pt idx="4129">
                  <c:v>45464.041666666664</c:v>
                </c:pt>
                <c:pt idx="4130">
                  <c:v>45464.083333333336</c:v>
                </c:pt>
                <c:pt idx="4131">
                  <c:v>45464.125</c:v>
                </c:pt>
                <c:pt idx="4132">
                  <c:v>45464.166666666664</c:v>
                </c:pt>
                <c:pt idx="4133">
                  <c:v>45464.208333333336</c:v>
                </c:pt>
                <c:pt idx="4134">
                  <c:v>45464.25</c:v>
                </c:pt>
                <c:pt idx="4135">
                  <c:v>45464.291666666664</c:v>
                </c:pt>
                <c:pt idx="4136">
                  <c:v>45464.333333333336</c:v>
                </c:pt>
                <c:pt idx="4137">
                  <c:v>45464.375</c:v>
                </c:pt>
                <c:pt idx="4138">
                  <c:v>45464.416666666664</c:v>
                </c:pt>
                <c:pt idx="4139">
                  <c:v>45464.458333333336</c:v>
                </c:pt>
                <c:pt idx="4140">
                  <c:v>45464.5</c:v>
                </c:pt>
                <c:pt idx="4141">
                  <c:v>45464.541666666664</c:v>
                </c:pt>
                <c:pt idx="4142">
                  <c:v>45464.583333333336</c:v>
                </c:pt>
                <c:pt idx="4143">
                  <c:v>45464.625</c:v>
                </c:pt>
                <c:pt idx="4144">
                  <c:v>45464.666666666664</c:v>
                </c:pt>
                <c:pt idx="4145">
                  <c:v>45464.708333333336</c:v>
                </c:pt>
                <c:pt idx="4146">
                  <c:v>45464.75</c:v>
                </c:pt>
                <c:pt idx="4147">
                  <c:v>45464.791666666664</c:v>
                </c:pt>
                <c:pt idx="4148">
                  <c:v>45464.833333333336</c:v>
                </c:pt>
                <c:pt idx="4149">
                  <c:v>45464.875</c:v>
                </c:pt>
                <c:pt idx="4150">
                  <c:v>45464.916666666664</c:v>
                </c:pt>
                <c:pt idx="4151">
                  <c:v>45464.958333333336</c:v>
                </c:pt>
                <c:pt idx="4152">
                  <c:v>45465</c:v>
                </c:pt>
                <c:pt idx="4153">
                  <c:v>45465.041666666664</c:v>
                </c:pt>
                <c:pt idx="4154">
                  <c:v>45465.083333333336</c:v>
                </c:pt>
                <c:pt idx="4155">
                  <c:v>45465.125</c:v>
                </c:pt>
                <c:pt idx="4156">
                  <c:v>45465.166666666664</c:v>
                </c:pt>
                <c:pt idx="4157">
                  <c:v>45465.208333333336</c:v>
                </c:pt>
                <c:pt idx="4158">
                  <c:v>45465.25</c:v>
                </c:pt>
                <c:pt idx="4159">
                  <c:v>45465.291666666664</c:v>
                </c:pt>
                <c:pt idx="4160">
                  <c:v>45465.333333333336</c:v>
                </c:pt>
                <c:pt idx="4161">
                  <c:v>45465.375</c:v>
                </c:pt>
                <c:pt idx="4162">
                  <c:v>45465.416666666664</c:v>
                </c:pt>
                <c:pt idx="4163">
                  <c:v>45465.458333333336</c:v>
                </c:pt>
                <c:pt idx="4164">
                  <c:v>45465.5</c:v>
                </c:pt>
                <c:pt idx="4165">
                  <c:v>45465.541666666664</c:v>
                </c:pt>
                <c:pt idx="4166">
                  <c:v>45465.583333333336</c:v>
                </c:pt>
                <c:pt idx="4167">
                  <c:v>45465.625</c:v>
                </c:pt>
                <c:pt idx="4168">
                  <c:v>45465.666666666664</c:v>
                </c:pt>
                <c:pt idx="4169">
                  <c:v>45465.708333333336</c:v>
                </c:pt>
                <c:pt idx="4170">
                  <c:v>45465.75</c:v>
                </c:pt>
                <c:pt idx="4171">
                  <c:v>45465.791666666664</c:v>
                </c:pt>
                <c:pt idx="4172">
                  <c:v>45465.833333333336</c:v>
                </c:pt>
                <c:pt idx="4173">
                  <c:v>45465.875</c:v>
                </c:pt>
                <c:pt idx="4174">
                  <c:v>45465.916666666664</c:v>
                </c:pt>
                <c:pt idx="4175">
                  <c:v>45465.958333333336</c:v>
                </c:pt>
                <c:pt idx="4176">
                  <c:v>45466</c:v>
                </c:pt>
                <c:pt idx="4177">
                  <c:v>45466.041666666664</c:v>
                </c:pt>
                <c:pt idx="4178">
                  <c:v>45466.083333333336</c:v>
                </c:pt>
                <c:pt idx="4179">
                  <c:v>45466.125</c:v>
                </c:pt>
                <c:pt idx="4180">
                  <c:v>45466.166666666664</c:v>
                </c:pt>
                <c:pt idx="4181">
                  <c:v>45466.208333333336</c:v>
                </c:pt>
                <c:pt idx="4182">
                  <c:v>45466.25</c:v>
                </c:pt>
                <c:pt idx="4183">
                  <c:v>45466.291666666664</c:v>
                </c:pt>
                <c:pt idx="4184">
                  <c:v>45466.333333333336</c:v>
                </c:pt>
                <c:pt idx="4185">
                  <c:v>45466.375</c:v>
                </c:pt>
                <c:pt idx="4186">
                  <c:v>45466.416666666664</c:v>
                </c:pt>
                <c:pt idx="4187">
                  <c:v>45466.458333333336</c:v>
                </c:pt>
                <c:pt idx="4188">
                  <c:v>45466.5</c:v>
                </c:pt>
                <c:pt idx="4189">
                  <c:v>45466.541666666664</c:v>
                </c:pt>
                <c:pt idx="4190">
                  <c:v>45466.583333333336</c:v>
                </c:pt>
                <c:pt idx="4191">
                  <c:v>45466.625</c:v>
                </c:pt>
                <c:pt idx="4192">
                  <c:v>45466.666666666664</c:v>
                </c:pt>
                <c:pt idx="4193">
                  <c:v>45466.708333333336</c:v>
                </c:pt>
                <c:pt idx="4194">
                  <c:v>45466.75</c:v>
                </c:pt>
                <c:pt idx="4195">
                  <c:v>45466.791666666664</c:v>
                </c:pt>
                <c:pt idx="4196">
                  <c:v>45466.833333333336</c:v>
                </c:pt>
                <c:pt idx="4197">
                  <c:v>45466.875</c:v>
                </c:pt>
                <c:pt idx="4198">
                  <c:v>45466.916666666664</c:v>
                </c:pt>
                <c:pt idx="4199">
                  <c:v>45466.958333333336</c:v>
                </c:pt>
                <c:pt idx="4200">
                  <c:v>45467</c:v>
                </c:pt>
                <c:pt idx="4201">
                  <c:v>45467.041666666664</c:v>
                </c:pt>
                <c:pt idx="4202">
                  <c:v>45467.083333333336</c:v>
                </c:pt>
                <c:pt idx="4203">
                  <c:v>45467.125</c:v>
                </c:pt>
                <c:pt idx="4204">
                  <c:v>45467.166666666664</c:v>
                </c:pt>
                <c:pt idx="4205">
                  <c:v>45467.208333333336</c:v>
                </c:pt>
                <c:pt idx="4206">
                  <c:v>45467.25</c:v>
                </c:pt>
                <c:pt idx="4207">
                  <c:v>45467.291666666664</c:v>
                </c:pt>
                <c:pt idx="4208">
                  <c:v>45467.333333333336</c:v>
                </c:pt>
                <c:pt idx="4209">
                  <c:v>45467.375</c:v>
                </c:pt>
                <c:pt idx="4210">
                  <c:v>45467.416666666664</c:v>
                </c:pt>
                <c:pt idx="4211">
                  <c:v>45467.458333333336</c:v>
                </c:pt>
                <c:pt idx="4212">
                  <c:v>45467.5</c:v>
                </c:pt>
                <c:pt idx="4213">
                  <c:v>45467.541666666664</c:v>
                </c:pt>
                <c:pt idx="4214">
                  <c:v>45467.583333333336</c:v>
                </c:pt>
                <c:pt idx="4215">
                  <c:v>45467.625</c:v>
                </c:pt>
                <c:pt idx="4216">
                  <c:v>45467.666666666664</c:v>
                </c:pt>
                <c:pt idx="4217">
                  <c:v>45467.708333333336</c:v>
                </c:pt>
                <c:pt idx="4218">
                  <c:v>45467.75</c:v>
                </c:pt>
                <c:pt idx="4219">
                  <c:v>45467.791666666664</c:v>
                </c:pt>
                <c:pt idx="4220">
                  <c:v>45467.833333333336</c:v>
                </c:pt>
                <c:pt idx="4221">
                  <c:v>45467.875</c:v>
                </c:pt>
                <c:pt idx="4222">
                  <c:v>45467.916666666664</c:v>
                </c:pt>
                <c:pt idx="4223">
                  <c:v>45467.958333333336</c:v>
                </c:pt>
                <c:pt idx="4224">
                  <c:v>45468</c:v>
                </c:pt>
                <c:pt idx="4225">
                  <c:v>45468.041666666664</c:v>
                </c:pt>
                <c:pt idx="4226">
                  <c:v>45468.083333333336</c:v>
                </c:pt>
                <c:pt idx="4227">
                  <c:v>45468.125</c:v>
                </c:pt>
                <c:pt idx="4228">
                  <c:v>45468.166666666664</c:v>
                </c:pt>
                <c:pt idx="4229">
                  <c:v>45468.208333333336</c:v>
                </c:pt>
                <c:pt idx="4230">
                  <c:v>45468.25</c:v>
                </c:pt>
                <c:pt idx="4231">
                  <c:v>45468.291666666664</c:v>
                </c:pt>
                <c:pt idx="4232">
                  <c:v>45468.333333333336</c:v>
                </c:pt>
                <c:pt idx="4233">
                  <c:v>45468.375</c:v>
                </c:pt>
                <c:pt idx="4234">
                  <c:v>45468.416666666664</c:v>
                </c:pt>
                <c:pt idx="4235">
                  <c:v>45468.458333333336</c:v>
                </c:pt>
                <c:pt idx="4236">
                  <c:v>45468.5</c:v>
                </c:pt>
                <c:pt idx="4237">
                  <c:v>45468.541666666664</c:v>
                </c:pt>
                <c:pt idx="4238">
                  <c:v>45468.583333333336</c:v>
                </c:pt>
                <c:pt idx="4239">
                  <c:v>45468.625</c:v>
                </c:pt>
                <c:pt idx="4240">
                  <c:v>45468.666666666664</c:v>
                </c:pt>
                <c:pt idx="4241">
                  <c:v>45468.708333333336</c:v>
                </c:pt>
                <c:pt idx="4242">
                  <c:v>45468.75</c:v>
                </c:pt>
                <c:pt idx="4243">
                  <c:v>45468.791666666664</c:v>
                </c:pt>
                <c:pt idx="4244">
                  <c:v>45468.833333333336</c:v>
                </c:pt>
                <c:pt idx="4245">
                  <c:v>45468.875</c:v>
                </c:pt>
                <c:pt idx="4246">
                  <c:v>45468.916666666664</c:v>
                </c:pt>
                <c:pt idx="4247">
                  <c:v>45468.958333333336</c:v>
                </c:pt>
                <c:pt idx="4248">
                  <c:v>45469</c:v>
                </c:pt>
                <c:pt idx="4249">
                  <c:v>45469.041666666664</c:v>
                </c:pt>
                <c:pt idx="4250">
                  <c:v>45469.083333333336</c:v>
                </c:pt>
                <c:pt idx="4251">
                  <c:v>45469.125</c:v>
                </c:pt>
                <c:pt idx="4252">
                  <c:v>45469.166666666664</c:v>
                </c:pt>
                <c:pt idx="4253">
                  <c:v>45469.208333333336</c:v>
                </c:pt>
                <c:pt idx="4254">
                  <c:v>45469.25</c:v>
                </c:pt>
                <c:pt idx="4255">
                  <c:v>45469.291666666664</c:v>
                </c:pt>
                <c:pt idx="4256">
                  <c:v>45469.333333333336</c:v>
                </c:pt>
                <c:pt idx="4257">
                  <c:v>45469.375</c:v>
                </c:pt>
                <c:pt idx="4258">
                  <c:v>45469.416666666664</c:v>
                </c:pt>
                <c:pt idx="4259">
                  <c:v>45469.458333333336</c:v>
                </c:pt>
                <c:pt idx="4260">
                  <c:v>45469.5</c:v>
                </c:pt>
                <c:pt idx="4261">
                  <c:v>45469.541666666664</c:v>
                </c:pt>
                <c:pt idx="4262">
                  <c:v>45469.583333333336</c:v>
                </c:pt>
                <c:pt idx="4263">
                  <c:v>45469.625</c:v>
                </c:pt>
                <c:pt idx="4264">
                  <c:v>45469.666666666664</c:v>
                </c:pt>
                <c:pt idx="4265">
                  <c:v>45469.708333333336</c:v>
                </c:pt>
                <c:pt idx="4266">
                  <c:v>45469.75</c:v>
                </c:pt>
                <c:pt idx="4267">
                  <c:v>45469.791666666664</c:v>
                </c:pt>
                <c:pt idx="4268">
                  <c:v>45469.833333333336</c:v>
                </c:pt>
                <c:pt idx="4269">
                  <c:v>45469.875</c:v>
                </c:pt>
                <c:pt idx="4270">
                  <c:v>45469.916666666664</c:v>
                </c:pt>
                <c:pt idx="4271">
                  <c:v>45469.958333333336</c:v>
                </c:pt>
                <c:pt idx="4272">
                  <c:v>45470</c:v>
                </c:pt>
                <c:pt idx="4273">
                  <c:v>45470.041666666664</c:v>
                </c:pt>
                <c:pt idx="4274">
                  <c:v>45470.083333333336</c:v>
                </c:pt>
                <c:pt idx="4275">
                  <c:v>45470.125</c:v>
                </c:pt>
                <c:pt idx="4276">
                  <c:v>45470.166666666664</c:v>
                </c:pt>
                <c:pt idx="4277">
                  <c:v>45470.208333333336</c:v>
                </c:pt>
                <c:pt idx="4278">
                  <c:v>45470.25</c:v>
                </c:pt>
                <c:pt idx="4279">
                  <c:v>45470.291666666664</c:v>
                </c:pt>
                <c:pt idx="4280">
                  <c:v>45470.333333333336</c:v>
                </c:pt>
                <c:pt idx="4281">
                  <c:v>45470.375</c:v>
                </c:pt>
                <c:pt idx="4282">
                  <c:v>45470.416666666664</c:v>
                </c:pt>
                <c:pt idx="4283">
                  <c:v>45470.458333333336</c:v>
                </c:pt>
                <c:pt idx="4284">
                  <c:v>45470.5</c:v>
                </c:pt>
                <c:pt idx="4285">
                  <c:v>45470.541666666664</c:v>
                </c:pt>
                <c:pt idx="4286">
                  <c:v>45470.583333333336</c:v>
                </c:pt>
                <c:pt idx="4287">
                  <c:v>45470.625</c:v>
                </c:pt>
                <c:pt idx="4288">
                  <c:v>45470.666666666664</c:v>
                </c:pt>
                <c:pt idx="4289">
                  <c:v>45470.708333333336</c:v>
                </c:pt>
                <c:pt idx="4290">
                  <c:v>45470.75</c:v>
                </c:pt>
                <c:pt idx="4291">
                  <c:v>45470.791666666664</c:v>
                </c:pt>
                <c:pt idx="4292">
                  <c:v>45470.833333333336</c:v>
                </c:pt>
                <c:pt idx="4293">
                  <c:v>45470.875</c:v>
                </c:pt>
                <c:pt idx="4294">
                  <c:v>45470.916666666664</c:v>
                </c:pt>
                <c:pt idx="4295">
                  <c:v>45470.958333333336</c:v>
                </c:pt>
                <c:pt idx="4296">
                  <c:v>45471</c:v>
                </c:pt>
                <c:pt idx="4297">
                  <c:v>45471.041666666664</c:v>
                </c:pt>
                <c:pt idx="4298">
                  <c:v>45471.083333333336</c:v>
                </c:pt>
                <c:pt idx="4299">
                  <c:v>45471.125</c:v>
                </c:pt>
                <c:pt idx="4300">
                  <c:v>45471.166666666664</c:v>
                </c:pt>
                <c:pt idx="4301">
                  <c:v>45471.208333333336</c:v>
                </c:pt>
                <c:pt idx="4302">
                  <c:v>45471.25</c:v>
                </c:pt>
                <c:pt idx="4303">
                  <c:v>45471.291666666664</c:v>
                </c:pt>
                <c:pt idx="4304">
                  <c:v>45471.333333333336</c:v>
                </c:pt>
                <c:pt idx="4305">
                  <c:v>45471.375</c:v>
                </c:pt>
                <c:pt idx="4306">
                  <c:v>45471.416666666664</c:v>
                </c:pt>
                <c:pt idx="4307">
                  <c:v>45471.458333333336</c:v>
                </c:pt>
                <c:pt idx="4308">
                  <c:v>45471.5</c:v>
                </c:pt>
                <c:pt idx="4309">
                  <c:v>45471.541666666664</c:v>
                </c:pt>
                <c:pt idx="4310">
                  <c:v>45471.583333333336</c:v>
                </c:pt>
                <c:pt idx="4311">
                  <c:v>45471.625</c:v>
                </c:pt>
                <c:pt idx="4312">
                  <c:v>45471.666666666664</c:v>
                </c:pt>
                <c:pt idx="4313">
                  <c:v>45471.708333333336</c:v>
                </c:pt>
                <c:pt idx="4314">
                  <c:v>45471.75</c:v>
                </c:pt>
                <c:pt idx="4315">
                  <c:v>45471.791666666664</c:v>
                </c:pt>
                <c:pt idx="4316">
                  <c:v>45471.833333333336</c:v>
                </c:pt>
                <c:pt idx="4317">
                  <c:v>45471.875</c:v>
                </c:pt>
                <c:pt idx="4318">
                  <c:v>45471.916666666664</c:v>
                </c:pt>
                <c:pt idx="4319">
                  <c:v>45471.958333333336</c:v>
                </c:pt>
                <c:pt idx="4320">
                  <c:v>45472</c:v>
                </c:pt>
                <c:pt idx="4321">
                  <c:v>45472.041666666664</c:v>
                </c:pt>
                <c:pt idx="4322">
                  <c:v>45472.083333333336</c:v>
                </c:pt>
                <c:pt idx="4323">
                  <c:v>45472.125</c:v>
                </c:pt>
                <c:pt idx="4324">
                  <c:v>45472.166666666664</c:v>
                </c:pt>
                <c:pt idx="4325">
                  <c:v>45472.208333333336</c:v>
                </c:pt>
                <c:pt idx="4326">
                  <c:v>45472.25</c:v>
                </c:pt>
                <c:pt idx="4327">
                  <c:v>45472.291666666664</c:v>
                </c:pt>
                <c:pt idx="4328">
                  <c:v>45472.333333333336</c:v>
                </c:pt>
                <c:pt idx="4329">
                  <c:v>45472.375</c:v>
                </c:pt>
                <c:pt idx="4330">
                  <c:v>45472.416666666664</c:v>
                </c:pt>
                <c:pt idx="4331">
                  <c:v>45472.458333333336</c:v>
                </c:pt>
                <c:pt idx="4332">
                  <c:v>45472.5</c:v>
                </c:pt>
                <c:pt idx="4333">
                  <c:v>45472.541666666664</c:v>
                </c:pt>
                <c:pt idx="4334">
                  <c:v>45472.583333333336</c:v>
                </c:pt>
                <c:pt idx="4335">
                  <c:v>45472.625</c:v>
                </c:pt>
                <c:pt idx="4336">
                  <c:v>45472.666666666664</c:v>
                </c:pt>
                <c:pt idx="4337">
                  <c:v>45472.708333333336</c:v>
                </c:pt>
                <c:pt idx="4338">
                  <c:v>45472.75</c:v>
                </c:pt>
                <c:pt idx="4339">
                  <c:v>45472.791666666664</c:v>
                </c:pt>
                <c:pt idx="4340">
                  <c:v>45472.833333333336</c:v>
                </c:pt>
                <c:pt idx="4341">
                  <c:v>45472.875</c:v>
                </c:pt>
                <c:pt idx="4342">
                  <c:v>45472.916666666664</c:v>
                </c:pt>
                <c:pt idx="4343">
                  <c:v>45472.958333333336</c:v>
                </c:pt>
                <c:pt idx="4344">
                  <c:v>45473</c:v>
                </c:pt>
                <c:pt idx="4345">
                  <c:v>45473.041666666664</c:v>
                </c:pt>
                <c:pt idx="4346">
                  <c:v>45473.083333333336</c:v>
                </c:pt>
                <c:pt idx="4347">
                  <c:v>45473.125</c:v>
                </c:pt>
                <c:pt idx="4348">
                  <c:v>45473.166666666664</c:v>
                </c:pt>
                <c:pt idx="4349">
                  <c:v>45473.208333333336</c:v>
                </c:pt>
                <c:pt idx="4350">
                  <c:v>45473.25</c:v>
                </c:pt>
                <c:pt idx="4351">
                  <c:v>45473.291666666664</c:v>
                </c:pt>
                <c:pt idx="4352">
                  <c:v>45473.333333333336</c:v>
                </c:pt>
                <c:pt idx="4353">
                  <c:v>45473.375</c:v>
                </c:pt>
                <c:pt idx="4354">
                  <c:v>45473.416666666664</c:v>
                </c:pt>
                <c:pt idx="4355">
                  <c:v>45473.458333333336</c:v>
                </c:pt>
                <c:pt idx="4356">
                  <c:v>45473.5</c:v>
                </c:pt>
                <c:pt idx="4357">
                  <c:v>45473.541666666664</c:v>
                </c:pt>
                <c:pt idx="4358">
                  <c:v>45473.583333333336</c:v>
                </c:pt>
                <c:pt idx="4359">
                  <c:v>45473.625</c:v>
                </c:pt>
                <c:pt idx="4360">
                  <c:v>45473.666666666664</c:v>
                </c:pt>
                <c:pt idx="4361">
                  <c:v>45473.708333333336</c:v>
                </c:pt>
                <c:pt idx="4362">
                  <c:v>45473.75</c:v>
                </c:pt>
                <c:pt idx="4363">
                  <c:v>45473.791666666664</c:v>
                </c:pt>
                <c:pt idx="4364">
                  <c:v>45473.833333333336</c:v>
                </c:pt>
                <c:pt idx="4365">
                  <c:v>45473.875</c:v>
                </c:pt>
                <c:pt idx="4366">
                  <c:v>45473.916666666664</c:v>
                </c:pt>
                <c:pt idx="4367">
                  <c:v>45473.958333333336</c:v>
                </c:pt>
                <c:pt idx="4368">
                  <c:v>45474</c:v>
                </c:pt>
                <c:pt idx="4369">
                  <c:v>45474.041666666664</c:v>
                </c:pt>
                <c:pt idx="4370">
                  <c:v>45474.083333333336</c:v>
                </c:pt>
                <c:pt idx="4371">
                  <c:v>45474.125</c:v>
                </c:pt>
                <c:pt idx="4372">
                  <c:v>45474.166666666664</c:v>
                </c:pt>
                <c:pt idx="4373">
                  <c:v>45474.208333333336</c:v>
                </c:pt>
                <c:pt idx="4374">
                  <c:v>45474.25</c:v>
                </c:pt>
                <c:pt idx="4375">
                  <c:v>45474.291666666664</c:v>
                </c:pt>
                <c:pt idx="4376">
                  <c:v>45474.333333333336</c:v>
                </c:pt>
                <c:pt idx="4377">
                  <c:v>45474.375</c:v>
                </c:pt>
                <c:pt idx="4378">
                  <c:v>45474.416666666664</c:v>
                </c:pt>
                <c:pt idx="4379">
                  <c:v>45474.458333333336</c:v>
                </c:pt>
                <c:pt idx="4380">
                  <c:v>45474.5</c:v>
                </c:pt>
                <c:pt idx="4381">
                  <c:v>45474.541666666664</c:v>
                </c:pt>
                <c:pt idx="4382">
                  <c:v>45474.583333333336</c:v>
                </c:pt>
                <c:pt idx="4383">
                  <c:v>45474.625</c:v>
                </c:pt>
                <c:pt idx="4384">
                  <c:v>45474.666666666664</c:v>
                </c:pt>
                <c:pt idx="4385">
                  <c:v>45474.708333333336</c:v>
                </c:pt>
                <c:pt idx="4386">
                  <c:v>45474.75</c:v>
                </c:pt>
                <c:pt idx="4387">
                  <c:v>45474.791666666664</c:v>
                </c:pt>
                <c:pt idx="4388">
                  <c:v>45474.833333333336</c:v>
                </c:pt>
                <c:pt idx="4389">
                  <c:v>45474.875</c:v>
                </c:pt>
                <c:pt idx="4390">
                  <c:v>45474.916666666664</c:v>
                </c:pt>
                <c:pt idx="4391">
                  <c:v>45474.958333333336</c:v>
                </c:pt>
                <c:pt idx="4392">
                  <c:v>45475</c:v>
                </c:pt>
                <c:pt idx="4393">
                  <c:v>45475.041666666664</c:v>
                </c:pt>
                <c:pt idx="4394">
                  <c:v>45475.083333333336</c:v>
                </c:pt>
                <c:pt idx="4395">
                  <c:v>45475.125</c:v>
                </c:pt>
                <c:pt idx="4396">
                  <c:v>45475.166666666664</c:v>
                </c:pt>
                <c:pt idx="4397">
                  <c:v>45475.208333333336</c:v>
                </c:pt>
                <c:pt idx="4398">
                  <c:v>45475.25</c:v>
                </c:pt>
                <c:pt idx="4399">
                  <c:v>45475.291666666664</c:v>
                </c:pt>
                <c:pt idx="4400">
                  <c:v>45475.333333333336</c:v>
                </c:pt>
                <c:pt idx="4401">
                  <c:v>45475.375</c:v>
                </c:pt>
                <c:pt idx="4402">
                  <c:v>45475.416666666664</c:v>
                </c:pt>
                <c:pt idx="4403">
                  <c:v>45475.458333333336</c:v>
                </c:pt>
                <c:pt idx="4404">
                  <c:v>45475.5</c:v>
                </c:pt>
                <c:pt idx="4405">
                  <c:v>45475.541666666664</c:v>
                </c:pt>
                <c:pt idx="4406">
                  <c:v>45475.583333333336</c:v>
                </c:pt>
                <c:pt idx="4407">
                  <c:v>45475.625</c:v>
                </c:pt>
                <c:pt idx="4408">
                  <c:v>45475.666666666664</c:v>
                </c:pt>
                <c:pt idx="4409">
                  <c:v>45475.708333333336</c:v>
                </c:pt>
                <c:pt idx="4410">
                  <c:v>45475.75</c:v>
                </c:pt>
                <c:pt idx="4411">
                  <c:v>45475.791666666664</c:v>
                </c:pt>
                <c:pt idx="4412">
                  <c:v>45475.833333333336</c:v>
                </c:pt>
                <c:pt idx="4413">
                  <c:v>45475.875</c:v>
                </c:pt>
                <c:pt idx="4414">
                  <c:v>45475.916666666664</c:v>
                </c:pt>
                <c:pt idx="4415">
                  <c:v>45475.958333333336</c:v>
                </c:pt>
                <c:pt idx="4416">
                  <c:v>45476</c:v>
                </c:pt>
                <c:pt idx="4417">
                  <c:v>45476.041666666664</c:v>
                </c:pt>
                <c:pt idx="4418">
                  <c:v>45476.083333333336</c:v>
                </c:pt>
                <c:pt idx="4419">
                  <c:v>45476.125</c:v>
                </c:pt>
                <c:pt idx="4420">
                  <c:v>45476.166666666664</c:v>
                </c:pt>
                <c:pt idx="4421">
                  <c:v>45476.208333333336</c:v>
                </c:pt>
                <c:pt idx="4422">
                  <c:v>45476.25</c:v>
                </c:pt>
                <c:pt idx="4423">
                  <c:v>45476.291666666664</c:v>
                </c:pt>
                <c:pt idx="4424">
                  <c:v>45476.333333333336</c:v>
                </c:pt>
                <c:pt idx="4425">
                  <c:v>45476.375</c:v>
                </c:pt>
                <c:pt idx="4426">
                  <c:v>45476.416666666664</c:v>
                </c:pt>
                <c:pt idx="4427">
                  <c:v>45476.458333333336</c:v>
                </c:pt>
                <c:pt idx="4428">
                  <c:v>45476.5</c:v>
                </c:pt>
                <c:pt idx="4429">
                  <c:v>45476.541666666664</c:v>
                </c:pt>
                <c:pt idx="4430">
                  <c:v>45476.583333333336</c:v>
                </c:pt>
                <c:pt idx="4431">
                  <c:v>45476.625</c:v>
                </c:pt>
                <c:pt idx="4432">
                  <c:v>45476.666666666664</c:v>
                </c:pt>
                <c:pt idx="4433">
                  <c:v>45476.708333333336</c:v>
                </c:pt>
                <c:pt idx="4434">
                  <c:v>45476.75</c:v>
                </c:pt>
                <c:pt idx="4435">
                  <c:v>45476.791666666664</c:v>
                </c:pt>
                <c:pt idx="4436">
                  <c:v>45476.833333333336</c:v>
                </c:pt>
                <c:pt idx="4437">
                  <c:v>45476.875</c:v>
                </c:pt>
                <c:pt idx="4438">
                  <c:v>45476.916666666664</c:v>
                </c:pt>
                <c:pt idx="4439">
                  <c:v>45476.958333333336</c:v>
                </c:pt>
                <c:pt idx="4440">
                  <c:v>45477</c:v>
                </c:pt>
                <c:pt idx="4441">
                  <c:v>45477.041666666664</c:v>
                </c:pt>
                <c:pt idx="4442">
                  <c:v>45477.083333333336</c:v>
                </c:pt>
                <c:pt idx="4443">
                  <c:v>45477.125</c:v>
                </c:pt>
                <c:pt idx="4444">
                  <c:v>45477.166666666664</c:v>
                </c:pt>
                <c:pt idx="4445">
                  <c:v>45477.208333333336</c:v>
                </c:pt>
                <c:pt idx="4446">
                  <c:v>45477.25</c:v>
                </c:pt>
                <c:pt idx="4447">
                  <c:v>45477.291666666664</c:v>
                </c:pt>
                <c:pt idx="4448">
                  <c:v>45477.333333333336</c:v>
                </c:pt>
                <c:pt idx="4449">
                  <c:v>45477.375</c:v>
                </c:pt>
                <c:pt idx="4450">
                  <c:v>45477.416666666664</c:v>
                </c:pt>
                <c:pt idx="4451">
                  <c:v>45477.458333333336</c:v>
                </c:pt>
                <c:pt idx="4452">
                  <c:v>45477.5</c:v>
                </c:pt>
                <c:pt idx="4453">
                  <c:v>45477.541666666664</c:v>
                </c:pt>
                <c:pt idx="4454">
                  <c:v>45477.583333333336</c:v>
                </c:pt>
                <c:pt idx="4455">
                  <c:v>45477.625</c:v>
                </c:pt>
                <c:pt idx="4456">
                  <c:v>45477.666666666664</c:v>
                </c:pt>
                <c:pt idx="4457">
                  <c:v>45477.708333333336</c:v>
                </c:pt>
                <c:pt idx="4458">
                  <c:v>45477.75</c:v>
                </c:pt>
                <c:pt idx="4459">
                  <c:v>45477.791666666664</c:v>
                </c:pt>
                <c:pt idx="4460">
                  <c:v>45477.833333333336</c:v>
                </c:pt>
                <c:pt idx="4461">
                  <c:v>45477.875</c:v>
                </c:pt>
                <c:pt idx="4462">
                  <c:v>45477.916666666664</c:v>
                </c:pt>
                <c:pt idx="4463">
                  <c:v>45477.958333333336</c:v>
                </c:pt>
                <c:pt idx="4464">
                  <c:v>45478</c:v>
                </c:pt>
                <c:pt idx="4465">
                  <c:v>45478.041666666664</c:v>
                </c:pt>
                <c:pt idx="4466">
                  <c:v>45478.083333333336</c:v>
                </c:pt>
                <c:pt idx="4467">
                  <c:v>45478.125</c:v>
                </c:pt>
                <c:pt idx="4468">
                  <c:v>45478.166666666664</c:v>
                </c:pt>
                <c:pt idx="4469">
                  <c:v>45478.208333333336</c:v>
                </c:pt>
                <c:pt idx="4470">
                  <c:v>45478.25</c:v>
                </c:pt>
                <c:pt idx="4471">
                  <c:v>45478.291666666664</c:v>
                </c:pt>
                <c:pt idx="4472">
                  <c:v>45478.333333333336</c:v>
                </c:pt>
                <c:pt idx="4473">
                  <c:v>45478.375</c:v>
                </c:pt>
                <c:pt idx="4474">
                  <c:v>45478.416666666664</c:v>
                </c:pt>
                <c:pt idx="4475">
                  <c:v>45478.458333333336</c:v>
                </c:pt>
                <c:pt idx="4476">
                  <c:v>45478.5</c:v>
                </c:pt>
                <c:pt idx="4477">
                  <c:v>45478.541666666664</c:v>
                </c:pt>
                <c:pt idx="4478">
                  <c:v>45478.583333333336</c:v>
                </c:pt>
                <c:pt idx="4479">
                  <c:v>45478.625</c:v>
                </c:pt>
                <c:pt idx="4480">
                  <c:v>45478.666666666664</c:v>
                </c:pt>
                <c:pt idx="4481">
                  <c:v>45478.708333333336</c:v>
                </c:pt>
                <c:pt idx="4482">
                  <c:v>45478.75</c:v>
                </c:pt>
                <c:pt idx="4483">
                  <c:v>45478.791666666664</c:v>
                </c:pt>
                <c:pt idx="4484">
                  <c:v>45478.833333333336</c:v>
                </c:pt>
                <c:pt idx="4485">
                  <c:v>45478.875</c:v>
                </c:pt>
                <c:pt idx="4486">
                  <c:v>45478.916666666664</c:v>
                </c:pt>
                <c:pt idx="4487">
                  <c:v>45478.958333333336</c:v>
                </c:pt>
                <c:pt idx="4488">
                  <c:v>45479</c:v>
                </c:pt>
                <c:pt idx="4489">
                  <c:v>45479.041666666664</c:v>
                </c:pt>
                <c:pt idx="4490">
                  <c:v>45479.083333333336</c:v>
                </c:pt>
                <c:pt idx="4491">
                  <c:v>45479.125</c:v>
                </c:pt>
                <c:pt idx="4492">
                  <c:v>45479.166666666664</c:v>
                </c:pt>
                <c:pt idx="4493">
                  <c:v>45479.208333333336</c:v>
                </c:pt>
                <c:pt idx="4494">
                  <c:v>45479.25</c:v>
                </c:pt>
                <c:pt idx="4495">
                  <c:v>45479.291666666664</c:v>
                </c:pt>
                <c:pt idx="4496">
                  <c:v>45479.333333333336</c:v>
                </c:pt>
                <c:pt idx="4497">
                  <c:v>45479.375</c:v>
                </c:pt>
                <c:pt idx="4498">
                  <c:v>45479.416666666664</c:v>
                </c:pt>
                <c:pt idx="4499">
                  <c:v>45479.458333333336</c:v>
                </c:pt>
                <c:pt idx="4500">
                  <c:v>45479.5</c:v>
                </c:pt>
                <c:pt idx="4501">
                  <c:v>45479.541666666664</c:v>
                </c:pt>
                <c:pt idx="4502">
                  <c:v>45479.583333333336</c:v>
                </c:pt>
                <c:pt idx="4503">
                  <c:v>45479.625</c:v>
                </c:pt>
                <c:pt idx="4504">
                  <c:v>45479.666666666664</c:v>
                </c:pt>
                <c:pt idx="4505">
                  <c:v>45479.708333333336</c:v>
                </c:pt>
                <c:pt idx="4506">
                  <c:v>45479.75</c:v>
                </c:pt>
                <c:pt idx="4507">
                  <c:v>45479.791666666664</c:v>
                </c:pt>
                <c:pt idx="4508">
                  <c:v>45479.833333333336</c:v>
                </c:pt>
                <c:pt idx="4509">
                  <c:v>45479.875</c:v>
                </c:pt>
                <c:pt idx="4510">
                  <c:v>45479.916666666664</c:v>
                </c:pt>
                <c:pt idx="4511">
                  <c:v>45479.958333333336</c:v>
                </c:pt>
                <c:pt idx="4512">
                  <c:v>45480</c:v>
                </c:pt>
                <c:pt idx="4513">
                  <c:v>45480.041666666664</c:v>
                </c:pt>
                <c:pt idx="4514">
                  <c:v>45480.083333333336</c:v>
                </c:pt>
                <c:pt idx="4515">
                  <c:v>45480.125</c:v>
                </c:pt>
                <c:pt idx="4516">
                  <c:v>45480.166666666664</c:v>
                </c:pt>
                <c:pt idx="4517">
                  <c:v>45480.208333333336</c:v>
                </c:pt>
                <c:pt idx="4518">
                  <c:v>45480.25</c:v>
                </c:pt>
                <c:pt idx="4519">
                  <c:v>45480.291666666664</c:v>
                </c:pt>
                <c:pt idx="4520">
                  <c:v>45480.333333333336</c:v>
                </c:pt>
                <c:pt idx="4521">
                  <c:v>45480.375</c:v>
                </c:pt>
                <c:pt idx="4522">
                  <c:v>45480.416666666664</c:v>
                </c:pt>
                <c:pt idx="4523">
                  <c:v>45480.458333333336</c:v>
                </c:pt>
                <c:pt idx="4524">
                  <c:v>45480.5</c:v>
                </c:pt>
                <c:pt idx="4525">
                  <c:v>45480.541666666664</c:v>
                </c:pt>
                <c:pt idx="4526">
                  <c:v>45480.583333333336</c:v>
                </c:pt>
                <c:pt idx="4527">
                  <c:v>45480.625</c:v>
                </c:pt>
                <c:pt idx="4528">
                  <c:v>45480.666666666664</c:v>
                </c:pt>
                <c:pt idx="4529">
                  <c:v>45480.708333333336</c:v>
                </c:pt>
                <c:pt idx="4530">
                  <c:v>45480.75</c:v>
                </c:pt>
                <c:pt idx="4531">
                  <c:v>45480.791666666664</c:v>
                </c:pt>
                <c:pt idx="4532">
                  <c:v>45480.833333333336</c:v>
                </c:pt>
                <c:pt idx="4533">
                  <c:v>45480.875</c:v>
                </c:pt>
                <c:pt idx="4534">
                  <c:v>45480.916666666664</c:v>
                </c:pt>
                <c:pt idx="4535">
                  <c:v>45480.958333333336</c:v>
                </c:pt>
                <c:pt idx="4536">
                  <c:v>45481</c:v>
                </c:pt>
                <c:pt idx="4537">
                  <c:v>45481.041666666664</c:v>
                </c:pt>
                <c:pt idx="4538">
                  <c:v>45481.083333333336</c:v>
                </c:pt>
                <c:pt idx="4539">
                  <c:v>45481.125</c:v>
                </c:pt>
                <c:pt idx="4540">
                  <c:v>45481.166666666664</c:v>
                </c:pt>
                <c:pt idx="4541">
                  <c:v>45481.208333333336</c:v>
                </c:pt>
                <c:pt idx="4542">
                  <c:v>45481.25</c:v>
                </c:pt>
                <c:pt idx="4543">
                  <c:v>45481.291666666664</c:v>
                </c:pt>
                <c:pt idx="4544">
                  <c:v>45481.333333333336</c:v>
                </c:pt>
                <c:pt idx="4545">
                  <c:v>45481.375</c:v>
                </c:pt>
                <c:pt idx="4546">
                  <c:v>45481.416666666664</c:v>
                </c:pt>
                <c:pt idx="4547">
                  <c:v>45481.458333333336</c:v>
                </c:pt>
                <c:pt idx="4548">
                  <c:v>45481.5</c:v>
                </c:pt>
                <c:pt idx="4549">
                  <c:v>45481.541666666664</c:v>
                </c:pt>
                <c:pt idx="4550">
                  <c:v>45481.583333333336</c:v>
                </c:pt>
                <c:pt idx="4551">
                  <c:v>45481.625</c:v>
                </c:pt>
                <c:pt idx="4552">
                  <c:v>45481.666666666664</c:v>
                </c:pt>
                <c:pt idx="4553">
                  <c:v>45481.708333333336</c:v>
                </c:pt>
                <c:pt idx="4554">
                  <c:v>45481.75</c:v>
                </c:pt>
                <c:pt idx="4555">
                  <c:v>45481.791666666664</c:v>
                </c:pt>
                <c:pt idx="4556">
                  <c:v>45481.833333333336</c:v>
                </c:pt>
                <c:pt idx="4557">
                  <c:v>45481.875</c:v>
                </c:pt>
                <c:pt idx="4558">
                  <c:v>45481.916666666664</c:v>
                </c:pt>
                <c:pt idx="4559">
                  <c:v>45481.958333333336</c:v>
                </c:pt>
                <c:pt idx="4560">
                  <c:v>45482</c:v>
                </c:pt>
                <c:pt idx="4561">
                  <c:v>45482.041666666664</c:v>
                </c:pt>
                <c:pt idx="4562">
                  <c:v>45482.083333333336</c:v>
                </c:pt>
                <c:pt idx="4563">
                  <c:v>45482.125</c:v>
                </c:pt>
                <c:pt idx="4564">
                  <c:v>45482.166666666664</c:v>
                </c:pt>
                <c:pt idx="4565">
                  <c:v>45482.208333333336</c:v>
                </c:pt>
                <c:pt idx="4566">
                  <c:v>45482.25</c:v>
                </c:pt>
                <c:pt idx="4567">
                  <c:v>45482.291666666664</c:v>
                </c:pt>
                <c:pt idx="4568">
                  <c:v>45482.333333333336</c:v>
                </c:pt>
                <c:pt idx="4569">
                  <c:v>45482.375</c:v>
                </c:pt>
                <c:pt idx="4570">
                  <c:v>45482.416666666664</c:v>
                </c:pt>
                <c:pt idx="4571">
                  <c:v>45482.458333333336</c:v>
                </c:pt>
                <c:pt idx="4572">
                  <c:v>45482.5</c:v>
                </c:pt>
                <c:pt idx="4573">
                  <c:v>45482.541666666664</c:v>
                </c:pt>
                <c:pt idx="4574">
                  <c:v>45482.583333333336</c:v>
                </c:pt>
                <c:pt idx="4575">
                  <c:v>45482.625</c:v>
                </c:pt>
                <c:pt idx="4576">
                  <c:v>45482.666666666664</c:v>
                </c:pt>
                <c:pt idx="4577">
                  <c:v>45482.708333333336</c:v>
                </c:pt>
                <c:pt idx="4578">
                  <c:v>45482.75</c:v>
                </c:pt>
                <c:pt idx="4579">
                  <c:v>45482.791666666664</c:v>
                </c:pt>
                <c:pt idx="4580">
                  <c:v>45482.833333333336</c:v>
                </c:pt>
                <c:pt idx="4581">
                  <c:v>45482.875</c:v>
                </c:pt>
                <c:pt idx="4582">
                  <c:v>45482.916666666664</c:v>
                </c:pt>
                <c:pt idx="4583">
                  <c:v>45482.958333333336</c:v>
                </c:pt>
                <c:pt idx="4584">
                  <c:v>45483</c:v>
                </c:pt>
                <c:pt idx="4585">
                  <c:v>45483.041666666664</c:v>
                </c:pt>
                <c:pt idx="4586">
                  <c:v>45483.083333333336</c:v>
                </c:pt>
                <c:pt idx="4587">
                  <c:v>45483.125</c:v>
                </c:pt>
                <c:pt idx="4588">
                  <c:v>45483.166666666664</c:v>
                </c:pt>
                <c:pt idx="4589">
                  <c:v>45483.208333333336</c:v>
                </c:pt>
                <c:pt idx="4590">
                  <c:v>45483.25</c:v>
                </c:pt>
                <c:pt idx="4591">
                  <c:v>45483.291666666664</c:v>
                </c:pt>
                <c:pt idx="4592">
                  <c:v>45483.333333333336</c:v>
                </c:pt>
                <c:pt idx="4593">
                  <c:v>45483.375</c:v>
                </c:pt>
                <c:pt idx="4594">
                  <c:v>45483.416666666664</c:v>
                </c:pt>
                <c:pt idx="4595">
                  <c:v>45483.458333333336</c:v>
                </c:pt>
                <c:pt idx="4596">
                  <c:v>45483.5</c:v>
                </c:pt>
                <c:pt idx="4597">
                  <c:v>45483.541666666664</c:v>
                </c:pt>
                <c:pt idx="4598">
                  <c:v>45483.583333333336</c:v>
                </c:pt>
                <c:pt idx="4599">
                  <c:v>45483.625</c:v>
                </c:pt>
                <c:pt idx="4600">
                  <c:v>45483.666666666664</c:v>
                </c:pt>
                <c:pt idx="4601">
                  <c:v>45483.708333333336</c:v>
                </c:pt>
                <c:pt idx="4602">
                  <c:v>45483.75</c:v>
                </c:pt>
                <c:pt idx="4603">
                  <c:v>45483.791666666664</c:v>
                </c:pt>
                <c:pt idx="4604">
                  <c:v>45483.833333333336</c:v>
                </c:pt>
                <c:pt idx="4605">
                  <c:v>45483.875</c:v>
                </c:pt>
                <c:pt idx="4606">
                  <c:v>45483.916666666664</c:v>
                </c:pt>
                <c:pt idx="4607">
                  <c:v>45483.958333333336</c:v>
                </c:pt>
                <c:pt idx="4608">
                  <c:v>45484</c:v>
                </c:pt>
                <c:pt idx="4609">
                  <c:v>45484.041666666664</c:v>
                </c:pt>
                <c:pt idx="4610">
                  <c:v>45484.083333333336</c:v>
                </c:pt>
                <c:pt idx="4611">
                  <c:v>45484.125</c:v>
                </c:pt>
                <c:pt idx="4612">
                  <c:v>45484.166666666664</c:v>
                </c:pt>
                <c:pt idx="4613">
                  <c:v>45484.208333333336</c:v>
                </c:pt>
                <c:pt idx="4614">
                  <c:v>45484.25</c:v>
                </c:pt>
                <c:pt idx="4615">
                  <c:v>45484.291666666664</c:v>
                </c:pt>
                <c:pt idx="4616">
                  <c:v>45484.333333333336</c:v>
                </c:pt>
                <c:pt idx="4617">
                  <c:v>45484.375</c:v>
                </c:pt>
                <c:pt idx="4618">
                  <c:v>45484.416666666664</c:v>
                </c:pt>
                <c:pt idx="4619">
                  <c:v>45484.458333333336</c:v>
                </c:pt>
                <c:pt idx="4620">
                  <c:v>45484.5</c:v>
                </c:pt>
                <c:pt idx="4621">
                  <c:v>45484.541666666664</c:v>
                </c:pt>
                <c:pt idx="4622">
                  <c:v>45484.583333333336</c:v>
                </c:pt>
                <c:pt idx="4623">
                  <c:v>45484.625</c:v>
                </c:pt>
                <c:pt idx="4624">
                  <c:v>45484.666666666664</c:v>
                </c:pt>
                <c:pt idx="4625">
                  <c:v>45484.708333333336</c:v>
                </c:pt>
                <c:pt idx="4626">
                  <c:v>45484.75</c:v>
                </c:pt>
                <c:pt idx="4627">
                  <c:v>45484.791666666664</c:v>
                </c:pt>
                <c:pt idx="4628">
                  <c:v>45484.833333333336</c:v>
                </c:pt>
                <c:pt idx="4629">
                  <c:v>45484.875</c:v>
                </c:pt>
                <c:pt idx="4630">
                  <c:v>45484.916666666664</c:v>
                </c:pt>
                <c:pt idx="4631">
                  <c:v>45484.958333333336</c:v>
                </c:pt>
                <c:pt idx="4632">
                  <c:v>45485</c:v>
                </c:pt>
                <c:pt idx="4633">
                  <c:v>45485.041666666664</c:v>
                </c:pt>
                <c:pt idx="4634">
                  <c:v>45485.083333333336</c:v>
                </c:pt>
                <c:pt idx="4635">
                  <c:v>45485.125</c:v>
                </c:pt>
                <c:pt idx="4636">
                  <c:v>45485.166666666664</c:v>
                </c:pt>
                <c:pt idx="4637">
                  <c:v>45485.208333333336</c:v>
                </c:pt>
                <c:pt idx="4638">
                  <c:v>45485.25</c:v>
                </c:pt>
                <c:pt idx="4639">
                  <c:v>45485.291666666664</c:v>
                </c:pt>
                <c:pt idx="4640">
                  <c:v>45485.333333333336</c:v>
                </c:pt>
                <c:pt idx="4641">
                  <c:v>45485.375</c:v>
                </c:pt>
                <c:pt idx="4642">
                  <c:v>45485.416666666664</c:v>
                </c:pt>
                <c:pt idx="4643">
                  <c:v>45485.458333333336</c:v>
                </c:pt>
                <c:pt idx="4644">
                  <c:v>45485.5</c:v>
                </c:pt>
                <c:pt idx="4645">
                  <c:v>45485.541666666664</c:v>
                </c:pt>
                <c:pt idx="4646">
                  <c:v>45485.583333333336</c:v>
                </c:pt>
                <c:pt idx="4647">
                  <c:v>45485.625</c:v>
                </c:pt>
                <c:pt idx="4648">
                  <c:v>45485.666666666664</c:v>
                </c:pt>
                <c:pt idx="4649">
                  <c:v>45485.708333333336</c:v>
                </c:pt>
                <c:pt idx="4650">
                  <c:v>45485.75</c:v>
                </c:pt>
                <c:pt idx="4651">
                  <c:v>45485.791666666664</c:v>
                </c:pt>
                <c:pt idx="4652">
                  <c:v>45485.833333333336</c:v>
                </c:pt>
                <c:pt idx="4653">
                  <c:v>45485.875</c:v>
                </c:pt>
                <c:pt idx="4654">
                  <c:v>45485.916666666664</c:v>
                </c:pt>
                <c:pt idx="4655">
                  <c:v>45485.958333333336</c:v>
                </c:pt>
                <c:pt idx="4656">
                  <c:v>45486</c:v>
                </c:pt>
                <c:pt idx="4657">
                  <c:v>45486.041666666664</c:v>
                </c:pt>
                <c:pt idx="4658">
                  <c:v>45486.083333333336</c:v>
                </c:pt>
                <c:pt idx="4659">
                  <c:v>45486.125</c:v>
                </c:pt>
                <c:pt idx="4660">
                  <c:v>45486.166666666664</c:v>
                </c:pt>
                <c:pt idx="4661">
                  <c:v>45486.208333333336</c:v>
                </c:pt>
                <c:pt idx="4662">
                  <c:v>45486.25</c:v>
                </c:pt>
                <c:pt idx="4663">
                  <c:v>45486.291666666664</c:v>
                </c:pt>
                <c:pt idx="4664">
                  <c:v>45486.333333333336</c:v>
                </c:pt>
                <c:pt idx="4665">
                  <c:v>45486.375</c:v>
                </c:pt>
                <c:pt idx="4666">
                  <c:v>45486.416666666664</c:v>
                </c:pt>
                <c:pt idx="4667">
                  <c:v>45486.458333333336</c:v>
                </c:pt>
                <c:pt idx="4668">
                  <c:v>45486.5</c:v>
                </c:pt>
                <c:pt idx="4669">
                  <c:v>45486.541666666664</c:v>
                </c:pt>
                <c:pt idx="4670">
                  <c:v>45486.583333333336</c:v>
                </c:pt>
                <c:pt idx="4671">
                  <c:v>45486.625</c:v>
                </c:pt>
                <c:pt idx="4672">
                  <c:v>45486.666666666664</c:v>
                </c:pt>
                <c:pt idx="4673">
                  <c:v>45486.708333333336</c:v>
                </c:pt>
                <c:pt idx="4674">
                  <c:v>45486.75</c:v>
                </c:pt>
                <c:pt idx="4675">
                  <c:v>45486.791666666664</c:v>
                </c:pt>
                <c:pt idx="4676">
                  <c:v>45486.833333333336</c:v>
                </c:pt>
                <c:pt idx="4677">
                  <c:v>45486.875</c:v>
                </c:pt>
                <c:pt idx="4678">
                  <c:v>45486.916666666664</c:v>
                </c:pt>
                <c:pt idx="4679">
                  <c:v>45486.958333333336</c:v>
                </c:pt>
                <c:pt idx="4680">
                  <c:v>45487</c:v>
                </c:pt>
                <c:pt idx="4681">
                  <c:v>45487.041666666664</c:v>
                </c:pt>
                <c:pt idx="4682">
                  <c:v>45487.083333333336</c:v>
                </c:pt>
                <c:pt idx="4683">
                  <c:v>45487.125</c:v>
                </c:pt>
                <c:pt idx="4684">
                  <c:v>45487.166666666664</c:v>
                </c:pt>
                <c:pt idx="4685">
                  <c:v>45487.208333333336</c:v>
                </c:pt>
                <c:pt idx="4686">
                  <c:v>45487.25</c:v>
                </c:pt>
                <c:pt idx="4687">
                  <c:v>45487.291666666664</c:v>
                </c:pt>
                <c:pt idx="4688">
                  <c:v>45487.333333333336</c:v>
                </c:pt>
                <c:pt idx="4689">
                  <c:v>45487.375</c:v>
                </c:pt>
                <c:pt idx="4690">
                  <c:v>45487.416666666664</c:v>
                </c:pt>
                <c:pt idx="4691">
                  <c:v>45487.458333333336</c:v>
                </c:pt>
                <c:pt idx="4692">
                  <c:v>45487.5</c:v>
                </c:pt>
                <c:pt idx="4693">
                  <c:v>45487.541666666664</c:v>
                </c:pt>
                <c:pt idx="4694">
                  <c:v>45487.583333333336</c:v>
                </c:pt>
                <c:pt idx="4695">
                  <c:v>45487.625</c:v>
                </c:pt>
                <c:pt idx="4696">
                  <c:v>45487.666666666664</c:v>
                </c:pt>
                <c:pt idx="4697">
                  <c:v>45487.708333333336</c:v>
                </c:pt>
                <c:pt idx="4698">
                  <c:v>45487.75</c:v>
                </c:pt>
                <c:pt idx="4699">
                  <c:v>45487.791666666664</c:v>
                </c:pt>
                <c:pt idx="4700">
                  <c:v>45487.833333333336</c:v>
                </c:pt>
                <c:pt idx="4701">
                  <c:v>45487.875</c:v>
                </c:pt>
                <c:pt idx="4702">
                  <c:v>45487.916666666664</c:v>
                </c:pt>
                <c:pt idx="4703">
                  <c:v>45487.958333333336</c:v>
                </c:pt>
                <c:pt idx="4704">
                  <c:v>45488</c:v>
                </c:pt>
                <c:pt idx="4705">
                  <c:v>45488.041666666664</c:v>
                </c:pt>
                <c:pt idx="4706">
                  <c:v>45488.083333333336</c:v>
                </c:pt>
                <c:pt idx="4707">
                  <c:v>45488.125</c:v>
                </c:pt>
                <c:pt idx="4708">
                  <c:v>45488.166666666664</c:v>
                </c:pt>
                <c:pt idx="4709">
                  <c:v>45488.208333333336</c:v>
                </c:pt>
                <c:pt idx="4710">
                  <c:v>45488.25</c:v>
                </c:pt>
                <c:pt idx="4711">
                  <c:v>45488.291666666664</c:v>
                </c:pt>
                <c:pt idx="4712">
                  <c:v>45488.333333333336</c:v>
                </c:pt>
                <c:pt idx="4713">
                  <c:v>45488.375</c:v>
                </c:pt>
                <c:pt idx="4714">
                  <c:v>45488.416666666664</c:v>
                </c:pt>
                <c:pt idx="4715">
                  <c:v>45488.458333333336</c:v>
                </c:pt>
                <c:pt idx="4716">
                  <c:v>45488.5</c:v>
                </c:pt>
                <c:pt idx="4717">
                  <c:v>45488.541666666664</c:v>
                </c:pt>
                <c:pt idx="4718">
                  <c:v>45488.583333333336</c:v>
                </c:pt>
                <c:pt idx="4719">
                  <c:v>45488.625</c:v>
                </c:pt>
                <c:pt idx="4720">
                  <c:v>45488.666666666664</c:v>
                </c:pt>
                <c:pt idx="4721">
                  <c:v>45488.708333333336</c:v>
                </c:pt>
                <c:pt idx="4722">
                  <c:v>45488.75</c:v>
                </c:pt>
                <c:pt idx="4723">
                  <c:v>45488.791666666664</c:v>
                </c:pt>
                <c:pt idx="4724">
                  <c:v>45488.833333333336</c:v>
                </c:pt>
                <c:pt idx="4725">
                  <c:v>45488.875</c:v>
                </c:pt>
                <c:pt idx="4726">
                  <c:v>45488.916666666664</c:v>
                </c:pt>
                <c:pt idx="4727">
                  <c:v>45488.958333333336</c:v>
                </c:pt>
                <c:pt idx="4728">
                  <c:v>45489</c:v>
                </c:pt>
                <c:pt idx="4729">
                  <c:v>45489.041666666664</c:v>
                </c:pt>
                <c:pt idx="4730">
                  <c:v>45489.083333333336</c:v>
                </c:pt>
                <c:pt idx="4731">
                  <c:v>45489.125</c:v>
                </c:pt>
                <c:pt idx="4732">
                  <c:v>45489.166666666664</c:v>
                </c:pt>
                <c:pt idx="4733">
                  <c:v>45489.208333333336</c:v>
                </c:pt>
                <c:pt idx="4734">
                  <c:v>45489.25</c:v>
                </c:pt>
                <c:pt idx="4735">
                  <c:v>45489.291666666664</c:v>
                </c:pt>
                <c:pt idx="4736">
                  <c:v>45489.333333333336</c:v>
                </c:pt>
                <c:pt idx="4737">
                  <c:v>45489.375</c:v>
                </c:pt>
                <c:pt idx="4738">
                  <c:v>45489.416666666664</c:v>
                </c:pt>
                <c:pt idx="4739">
                  <c:v>45489.458333333336</c:v>
                </c:pt>
                <c:pt idx="4740">
                  <c:v>45489.5</c:v>
                </c:pt>
                <c:pt idx="4741">
                  <c:v>45489.541666666664</c:v>
                </c:pt>
                <c:pt idx="4742">
                  <c:v>45489.583333333336</c:v>
                </c:pt>
                <c:pt idx="4743">
                  <c:v>45489.625</c:v>
                </c:pt>
                <c:pt idx="4744">
                  <c:v>45489.666666666664</c:v>
                </c:pt>
                <c:pt idx="4745">
                  <c:v>45489.708333333336</c:v>
                </c:pt>
                <c:pt idx="4746">
                  <c:v>45489.75</c:v>
                </c:pt>
                <c:pt idx="4747">
                  <c:v>45489.791666666664</c:v>
                </c:pt>
                <c:pt idx="4748">
                  <c:v>45489.833333333336</c:v>
                </c:pt>
                <c:pt idx="4749">
                  <c:v>45489.875</c:v>
                </c:pt>
                <c:pt idx="4750">
                  <c:v>45489.916666666664</c:v>
                </c:pt>
                <c:pt idx="4751">
                  <c:v>45489.958333333336</c:v>
                </c:pt>
                <c:pt idx="4752">
                  <c:v>45490</c:v>
                </c:pt>
                <c:pt idx="4753">
                  <c:v>45490.041666666664</c:v>
                </c:pt>
                <c:pt idx="4754">
                  <c:v>45490.083333333336</c:v>
                </c:pt>
                <c:pt idx="4755">
                  <c:v>45490.125</c:v>
                </c:pt>
                <c:pt idx="4756">
                  <c:v>45490.166666666664</c:v>
                </c:pt>
                <c:pt idx="4757">
                  <c:v>45490.208333333336</c:v>
                </c:pt>
                <c:pt idx="4758">
                  <c:v>45490.25</c:v>
                </c:pt>
                <c:pt idx="4759">
                  <c:v>45490.291666666664</c:v>
                </c:pt>
                <c:pt idx="4760">
                  <c:v>45490.333333333336</c:v>
                </c:pt>
                <c:pt idx="4761">
                  <c:v>45490.375</c:v>
                </c:pt>
                <c:pt idx="4762">
                  <c:v>45490.416666666664</c:v>
                </c:pt>
                <c:pt idx="4763">
                  <c:v>45490.458333333336</c:v>
                </c:pt>
                <c:pt idx="4764">
                  <c:v>45490.5</c:v>
                </c:pt>
                <c:pt idx="4765">
                  <c:v>45490.541666666664</c:v>
                </c:pt>
                <c:pt idx="4766">
                  <c:v>45490.583333333336</c:v>
                </c:pt>
                <c:pt idx="4767">
                  <c:v>45490.625</c:v>
                </c:pt>
                <c:pt idx="4768">
                  <c:v>45490.666666666664</c:v>
                </c:pt>
                <c:pt idx="4769">
                  <c:v>45490.708333333336</c:v>
                </c:pt>
                <c:pt idx="4770">
                  <c:v>45490.75</c:v>
                </c:pt>
                <c:pt idx="4771">
                  <c:v>45490.791666666664</c:v>
                </c:pt>
                <c:pt idx="4772">
                  <c:v>45490.833333333336</c:v>
                </c:pt>
                <c:pt idx="4773">
                  <c:v>45490.875</c:v>
                </c:pt>
                <c:pt idx="4774">
                  <c:v>45490.916666666664</c:v>
                </c:pt>
                <c:pt idx="4775">
                  <c:v>45490.958333333336</c:v>
                </c:pt>
                <c:pt idx="4776">
                  <c:v>45491</c:v>
                </c:pt>
                <c:pt idx="4777">
                  <c:v>45491.041666666664</c:v>
                </c:pt>
                <c:pt idx="4778">
                  <c:v>45491.083333333336</c:v>
                </c:pt>
                <c:pt idx="4779">
                  <c:v>45491.125</c:v>
                </c:pt>
                <c:pt idx="4780">
                  <c:v>45491.166666666664</c:v>
                </c:pt>
                <c:pt idx="4781">
                  <c:v>45491.208333333336</c:v>
                </c:pt>
                <c:pt idx="4782">
                  <c:v>45491.25</c:v>
                </c:pt>
                <c:pt idx="4783">
                  <c:v>45491.291666666664</c:v>
                </c:pt>
                <c:pt idx="4784">
                  <c:v>45491.333333333336</c:v>
                </c:pt>
                <c:pt idx="4785">
                  <c:v>45491.375</c:v>
                </c:pt>
                <c:pt idx="4786">
                  <c:v>45491.416666666664</c:v>
                </c:pt>
                <c:pt idx="4787">
                  <c:v>45491.458333333336</c:v>
                </c:pt>
                <c:pt idx="4788">
                  <c:v>45491.5</c:v>
                </c:pt>
                <c:pt idx="4789">
                  <c:v>45491.541666666664</c:v>
                </c:pt>
                <c:pt idx="4790">
                  <c:v>45491.583333333336</c:v>
                </c:pt>
                <c:pt idx="4791">
                  <c:v>45491.625</c:v>
                </c:pt>
                <c:pt idx="4792">
                  <c:v>45491.666666666664</c:v>
                </c:pt>
                <c:pt idx="4793">
                  <c:v>45491.708333333336</c:v>
                </c:pt>
                <c:pt idx="4794">
                  <c:v>45491.75</c:v>
                </c:pt>
                <c:pt idx="4795">
                  <c:v>45491.791666666664</c:v>
                </c:pt>
                <c:pt idx="4796">
                  <c:v>45491.833333333336</c:v>
                </c:pt>
                <c:pt idx="4797">
                  <c:v>45491.875</c:v>
                </c:pt>
                <c:pt idx="4798">
                  <c:v>45491.916666666664</c:v>
                </c:pt>
                <c:pt idx="4799">
                  <c:v>45491.958333333336</c:v>
                </c:pt>
                <c:pt idx="4800">
                  <c:v>45492</c:v>
                </c:pt>
                <c:pt idx="4801">
                  <c:v>45492.041666666664</c:v>
                </c:pt>
                <c:pt idx="4802">
                  <c:v>45492.083333333336</c:v>
                </c:pt>
                <c:pt idx="4803">
                  <c:v>45492.125</c:v>
                </c:pt>
                <c:pt idx="4804">
                  <c:v>45492.166666666664</c:v>
                </c:pt>
                <c:pt idx="4805">
                  <c:v>45492.208333333336</c:v>
                </c:pt>
                <c:pt idx="4806">
                  <c:v>45492.25</c:v>
                </c:pt>
                <c:pt idx="4807">
                  <c:v>45492.291666666664</c:v>
                </c:pt>
                <c:pt idx="4808">
                  <c:v>45492.333333333336</c:v>
                </c:pt>
                <c:pt idx="4809">
                  <c:v>45492.375</c:v>
                </c:pt>
                <c:pt idx="4810">
                  <c:v>45492.416666666664</c:v>
                </c:pt>
                <c:pt idx="4811">
                  <c:v>45492.458333333336</c:v>
                </c:pt>
                <c:pt idx="4812">
                  <c:v>45492.5</c:v>
                </c:pt>
                <c:pt idx="4813">
                  <c:v>45492.541666666664</c:v>
                </c:pt>
                <c:pt idx="4814">
                  <c:v>45492.583333333336</c:v>
                </c:pt>
                <c:pt idx="4815">
                  <c:v>45492.625</c:v>
                </c:pt>
                <c:pt idx="4816">
                  <c:v>45492.666666666664</c:v>
                </c:pt>
                <c:pt idx="4817">
                  <c:v>45492.708333333336</c:v>
                </c:pt>
                <c:pt idx="4818">
                  <c:v>45492.75</c:v>
                </c:pt>
                <c:pt idx="4819">
                  <c:v>45492.791666666664</c:v>
                </c:pt>
                <c:pt idx="4820">
                  <c:v>45492.833333333336</c:v>
                </c:pt>
                <c:pt idx="4821">
                  <c:v>45492.875</c:v>
                </c:pt>
                <c:pt idx="4822">
                  <c:v>45492.916666666664</c:v>
                </c:pt>
                <c:pt idx="4823">
                  <c:v>45492.958333333336</c:v>
                </c:pt>
                <c:pt idx="4824">
                  <c:v>45493</c:v>
                </c:pt>
                <c:pt idx="4825">
                  <c:v>45493.041666666664</c:v>
                </c:pt>
                <c:pt idx="4826">
                  <c:v>45493.083333333336</c:v>
                </c:pt>
                <c:pt idx="4827">
                  <c:v>45493.125</c:v>
                </c:pt>
                <c:pt idx="4828">
                  <c:v>45493.166666666664</c:v>
                </c:pt>
                <c:pt idx="4829">
                  <c:v>45493.208333333336</c:v>
                </c:pt>
                <c:pt idx="4830">
                  <c:v>45493.25</c:v>
                </c:pt>
                <c:pt idx="4831">
                  <c:v>45493.291666666664</c:v>
                </c:pt>
                <c:pt idx="4832">
                  <c:v>45493.333333333336</c:v>
                </c:pt>
                <c:pt idx="4833">
                  <c:v>45493.375</c:v>
                </c:pt>
                <c:pt idx="4834">
                  <c:v>45493.416666666664</c:v>
                </c:pt>
                <c:pt idx="4835">
                  <c:v>45493.458333333336</c:v>
                </c:pt>
                <c:pt idx="4836">
                  <c:v>45493.5</c:v>
                </c:pt>
                <c:pt idx="4837">
                  <c:v>45493.541666666664</c:v>
                </c:pt>
                <c:pt idx="4838">
                  <c:v>45493.583333333336</c:v>
                </c:pt>
                <c:pt idx="4839">
                  <c:v>45493.625</c:v>
                </c:pt>
                <c:pt idx="4840">
                  <c:v>45493.666666666664</c:v>
                </c:pt>
                <c:pt idx="4841">
                  <c:v>45493.708333333336</c:v>
                </c:pt>
                <c:pt idx="4842">
                  <c:v>45493.75</c:v>
                </c:pt>
                <c:pt idx="4843">
                  <c:v>45493.791666666664</c:v>
                </c:pt>
                <c:pt idx="4844">
                  <c:v>45493.833333333336</c:v>
                </c:pt>
                <c:pt idx="4845">
                  <c:v>45493.875</c:v>
                </c:pt>
                <c:pt idx="4846">
                  <c:v>45493.916666666664</c:v>
                </c:pt>
                <c:pt idx="4847">
                  <c:v>45493.958333333336</c:v>
                </c:pt>
                <c:pt idx="4848">
                  <c:v>45494</c:v>
                </c:pt>
                <c:pt idx="4849">
                  <c:v>45494.041666666664</c:v>
                </c:pt>
                <c:pt idx="4850">
                  <c:v>45494.083333333336</c:v>
                </c:pt>
                <c:pt idx="4851">
                  <c:v>45494.125</c:v>
                </c:pt>
                <c:pt idx="4852">
                  <c:v>45494.166666666664</c:v>
                </c:pt>
                <c:pt idx="4853">
                  <c:v>45494.208333333336</c:v>
                </c:pt>
                <c:pt idx="4854">
                  <c:v>45494.25</c:v>
                </c:pt>
                <c:pt idx="4855">
                  <c:v>45494.291666666664</c:v>
                </c:pt>
                <c:pt idx="4856">
                  <c:v>45494.333333333336</c:v>
                </c:pt>
                <c:pt idx="4857">
                  <c:v>45494.375</c:v>
                </c:pt>
                <c:pt idx="4858">
                  <c:v>45494.416666666664</c:v>
                </c:pt>
                <c:pt idx="4859">
                  <c:v>45494.458333333336</c:v>
                </c:pt>
                <c:pt idx="4860">
                  <c:v>45494.5</c:v>
                </c:pt>
                <c:pt idx="4861">
                  <c:v>45494.541666666664</c:v>
                </c:pt>
                <c:pt idx="4862">
                  <c:v>45494.583333333336</c:v>
                </c:pt>
                <c:pt idx="4863">
                  <c:v>45494.625</c:v>
                </c:pt>
                <c:pt idx="4864">
                  <c:v>45494.666666666664</c:v>
                </c:pt>
                <c:pt idx="4865">
                  <c:v>45494.708333333336</c:v>
                </c:pt>
                <c:pt idx="4866">
                  <c:v>45494.75</c:v>
                </c:pt>
                <c:pt idx="4867">
                  <c:v>45494.791666666664</c:v>
                </c:pt>
                <c:pt idx="4868">
                  <c:v>45494.833333333336</c:v>
                </c:pt>
                <c:pt idx="4869">
                  <c:v>45494.875</c:v>
                </c:pt>
                <c:pt idx="4870">
                  <c:v>45494.916666666664</c:v>
                </c:pt>
                <c:pt idx="4871">
                  <c:v>45494.958333333336</c:v>
                </c:pt>
                <c:pt idx="4872">
                  <c:v>45495</c:v>
                </c:pt>
                <c:pt idx="4873">
                  <c:v>45495.041666666664</c:v>
                </c:pt>
                <c:pt idx="4874">
                  <c:v>45495.083333333336</c:v>
                </c:pt>
                <c:pt idx="4875">
                  <c:v>45495.125</c:v>
                </c:pt>
                <c:pt idx="4876">
                  <c:v>45495.166666666664</c:v>
                </c:pt>
                <c:pt idx="4877">
                  <c:v>45495.208333333336</c:v>
                </c:pt>
                <c:pt idx="4878">
                  <c:v>45495.25</c:v>
                </c:pt>
                <c:pt idx="4879">
                  <c:v>45495.291666666664</c:v>
                </c:pt>
                <c:pt idx="4880">
                  <c:v>45495.333333333336</c:v>
                </c:pt>
                <c:pt idx="4881">
                  <c:v>45495.375</c:v>
                </c:pt>
                <c:pt idx="4882">
                  <c:v>45495.416666666664</c:v>
                </c:pt>
                <c:pt idx="4883">
                  <c:v>45495.458333333336</c:v>
                </c:pt>
                <c:pt idx="4884">
                  <c:v>45495.5</c:v>
                </c:pt>
                <c:pt idx="4885">
                  <c:v>45495.541666666664</c:v>
                </c:pt>
                <c:pt idx="4886">
                  <c:v>45495.583333333336</c:v>
                </c:pt>
                <c:pt idx="4887">
                  <c:v>45495.625</c:v>
                </c:pt>
                <c:pt idx="4888">
                  <c:v>45495.666666666664</c:v>
                </c:pt>
                <c:pt idx="4889">
                  <c:v>45495.708333333336</c:v>
                </c:pt>
                <c:pt idx="4890">
                  <c:v>45495.75</c:v>
                </c:pt>
                <c:pt idx="4891">
                  <c:v>45495.791666666664</c:v>
                </c:pt>
                <c:pt idx="4892">
                  <c:v>45495.833333333336</c:v>
                </c:pt>
                <c:pt idx="4893">
                  <c:v>45495.875</c:v>
                </c:pt>
                <c:pt idx="4894">
                  <c:v>45495.916666666664</c:v>
                </c:pt>
                <c:pt idx="4895">
                  <c:v>45495.958333333336</c:v>
                </c:pt>
                <c:pt idx="4896">
                  <c:v>45496</c:v>
                </c:pt>
                <c:pt idx="4897">
                  <c:v>45496.041666666664</c:v>
                </c:pt>
                <c:pt idx="4898">
                  <c:v>45496.083333333336</c:v>
                </c:pt>
                <c:pt idx="4899">
                  <c:v>45496.125</c:v>
                </c:pt>
                <c:pt idx="4900">
                  <c:v>45496.166666666664</c:v>
                </c:pt>
                <c:pt idx="4901">
                  <c:v>45496.208333333336</c:v>
                </c:pt>
                <c:pt idx="4902">
                  <c:v>45496.25</c:v>
                </c:pt>
                <c:pt idx="4903">
                  <c:v>45496.291666666664</c:v>
                </c:pt>
                <c:pt idx="4904">
                  <c:v>45496.333333333336</c:v>
                </c:pt>
                <c:pt idx="4905">
                  <c:v>45496.375</c:v>
                </c:pt>
                <c:pt idx="4906">
                  <c:v>45496.416666666664</c:v>
                </c:pt>
                <c:pt idx="4907">
                  <c:v>45496.458333333336</c:v>
                </c:pt>
                <c:pt idx="4908">
                  <c:v>45496.5</c:v>
                </c:pt>
                <c:pt idx="4909">
                  <c:v>45496.541666666664</c:v>
                </c:pt>
                <c:pt idx="4910">
                  <c:v>45496.583333333336</c:v>
                </c:pt>
                <c:pt idx="4911">
                  <c:v>45496.625</c:v>
                </c:pt>
                <c:pt idx="4912">
                  <c:v>45496.666666666664</c:v>
                </c:pt>
                <c:pt idx="4913">
                  <c:v>45496.708333333336</c:v>
                </c:pt>
                <c:pt idx="4914">
                  <c:v>45496.75</c:v>
                </c:pt>
                <c:pt idx="4915">
                  <c:v>45496.791666666664</c:v>
                </c:pt>
                <c:pt idx="4916">
                  <c:v>45496.833333333336</c:v>
                </c:pt>
                <c:pt idx="4917">
                  <c:v>45496.875</c:v>
                </c:pt>
                <c:pt idx="4918">
                  <c:v>45496.916666666664</c:v>
                </c:pt>
                <c:pt idx="4919">
                  <c:v>45496.958333333336</c:v>
                </c:pt>
                <c:pt idx="4920">
                  <c:v>45497</c:v>
                </c:pt>
                <c:pt idx="4921">
                  <c:v>45497.041666666664</c:v>
                </c:pt>
                <c:pt idx="4922">
                  <c:v>45497.083333333336</c:v>
                </c:pt>
                <c:pt idx="4923">
                  <c:v>45497.125</c:v>
                </c:pt>
                <c:pt idx="4924">
                  <c:v>45497.166666666664</c:v>
                </c:pt>
                <c:pt idx="4925">
                  <c:v>45497.208333333336</c:v>
                </c:pt>
                <c:pt idx="4926">
                  <c:v>45497.25</c:v>
                </c:pt>
                <c:pt idx="4927">
                  <c:v>45497.291666666664</c:v>
                </c:pt>
                <c:pt idx="4928">
                  <c:v>45497.333333333336</c:v>
                </c:pt>
                <c:pt idx="4929">
                  <c:v>45497.375</c:v>
                </c:pt>
                <c:pt idx="4930">
                  <c:v>45497.416666666664</c:v>
                </c:pt>
                <c:pt idx="4931">
                  <c:v>45497.458333333336</c:v>
                </c:pt>
                <c:pt idx="4932">
                  <c:v>45497.5</c:v>
                </c:pt>
                <c:pt idx="4933">
                  <c:v>45497.541666666664</c:v>
                </c:pt>
                <c:pt idx="4934">
                  <c:v>45497.583333333336</c:v>
                </c:pt>
                <c:pt idx="4935">
                  <c:v>45497.625</c:v>
                </c:pt>
                <c:pt idx="4936">
                  <c:v>45497.666666666664</c:v>
                </c:pt>
                <c:pt idx="4937">
                  <c:v>45497.708333333336</c:v>
                </c:pt>
                <c:pt idx="4938">
                  <c:v>45497.75</c:v>
                </c:pt>
                <c:pt idx="4939">
                  <c:v>45497.791666666664</c:v>
                </c:pt>
                <c:pt idx="4940">
                  <c:v>45497.833333333336</c:v>
                </c:pt>
                <c:pt idx="4941">
                  <c:v>45497.875</c:v>
                </c:pt>
                <c:pt idx="4942">
                  <c:v>45497.916666666664</c:v>
                </c:pt>
                <c:pt idx="4943">
                  <c:v>45497.958333333336</c:v>
                </c:pt>
                <c:pt idx="4944">
                  <c:v>45498</c:v>
                </c:pt>
                <c:pt idx="4945">
                  <c:v>45498.041666666664</c:v>
                </c:pt>
                <c:pt idx="4946">
                  <c:v>45498.083333333336</c:v>
                </c:pt>
                <c:pt idx="4947">
                  <c:v>45498.125</c:v>
                </c:pt>
                <c:pt idx="4948">
                  <c:v>45498.166666666664</c:v>
                </c:pt>
                <c:pt idx="4949">
                  <c:v>45498.208333333336</c:v>
                </c:pt>
                <c:pt idx="4950">
                  <c:v>45498.25</c:v>
                </c:pt>
                <c:pt idx="4951">
                  <c:v>45498.291666666664</c:v>
                </c:pt>
                <c:pt idx="4952">
                  <c:v>45498.333333333336</c:v>
                </c:pt>
                <c:pt idx="4953">
                  <c:v>45498.375</c:v>
                </c:pt>
                <c:pt idx="4954">
                  <c:v>45498.416666666664</c:v>
                </c:pt>
                <c:pt idx="4955">
                  <c:v>45498.458333333336</c:v>
                </c:pt>
                <c:pt idx="4956">
                  <c:v>45498.5</c:v>
                </c:pt>
                <c:pt idx="4957">
                  <c:v>45498.541666666664</c:v>
                </c:pt>
                <c:pt idx="4958">
                  <c:v>45498.583333333336</c:v>
                </c:pt>
                <c:pt idx="4959">
                  <c:v>45498.625</c:v>
                </c:pt>
                <c:pt idx="4960">
                  <c:v>45498.666666666664</c:v>
                </c:pt>
                <c:pt idx="4961">
                  <c:v>45498.708333333336</c:v>
                </c:pt>
                <c:pt idx="4962">
                  <c:v>45498.75</c:v>
                </c:pt>
                <c:pt idx="4963">
                  <c:v>45498.791666666664</c:v>
                </c:pt>
                <c:pt idx="4964">
                  <c:v>45498.833333333336</c:v>
                </c:pt>
                <c:pt idx="4965">
                  <c:v>45498.875</c:v>
                </c:pt>
                <c:pt idx="4966">
                  <c:v>45498.916666666664</c:v>
                </c:pt>
                <c:pt idx="4967">
                  <c:v>45498.958333333336</c:v>
                </c:pt>
                <c:pt idx="4968">
                  <c:v>45499</c:v>
                </c:pt>
                <c:pt idx="4969">
                  <c:v>45499.041666666664</c:v>
                </c:pt>
                <c:pt idx="4970">
                  <c:v>45499.083333333336</c:v>
                </c:pt>
                <c:pt idx="4971">
                  <c:v>45499.125</c:v>
                </c:pt>
                <c:pt idx="4972">
                  <c:v>45499.166666666664</c:v>
                </c:pt>
                <c:pt idx="4973">
                  <c:v>45499.208333333336</c:v>
                </c:pt>
                <c:pt idx="4974">
                  <c:v>45499.25</c:v>
                </c:pt>
                <c:pt idx="4975">
                  <c:v>45499.291666666664</c:v>
                </c:pt>
                <c:pt idx="4976">
                  <c:v>45499.333333333336</c:v>
                </c:pt>
                <c:pt idx="4977">
                  <c:v>45499.375</c:v>
                </c:pt>
                <c:pt idx="4978">
                  <c:v>45499.416666666664</c:v>
                </c:pt>
                <c:pt idx="4979">
                  <c:v>45499.458333333336</c:v>
                </c:pt>
                <c:pt idx="4980">
                  <c:v>45499.5</c:v>
                </c:pt>
                <c:pt idx="4981">
                  <c:v>45499.541666666664</c:v>
                </c:pt>
                <c:pt idx="4982">
                  <c:v>45499.583333333336</c:v>
                </c:pt>
                <c:pt idx="4983">
                  <c:v>45499.625</c:v>
                </c:pt>
                <c:pt idx="4984">
                  <c:v>45499.666666666664</c:v>
                </c:pt>
                <c:pt idx="4985">
                  <c:v>45499.708333333336</c:v>
                </c:pt>
                <c:pt idx="4986">
                  <c:v>45499.75</c:v>
                </c:pt>
                <c:pt idx="4987">
                  <c:v>45499.791666666664</c:v>
                </c:pt>
                <c:pt idx="4988">
                  <c:v>45499.833333333336</c:v>
                </c:pt>
                <c:pt idx="4989">
                  <c:v>45499.875</c:v>
                </c:pt>
                <c:pt idx="4990">
                  <c:v>45499.916666666664</c:v>
                </c:pt>
                <c:pt idx="4991">
                  <c:v>45499.958333333336</c:v>
                </c:pt>
                <c:pt idx="4992">
                  <c:v>45500</c:v>
                </c:pt>
                <c:pt idx="4993">
                  <c:v>45500.041666666664</c:v>
                </c:pt>
                <c:pt idx="4994">
                  <c:v>45500.083333333336</c:v>
                </c:pt>
                <c:pt idx="4995">
                  <c:v>45500.125</c:v>
                </c:pt>
                <c:pt idx="4996">
                  <c:v>45500.166666666664</c:v>
                </c:pt>
                <c:pt idx="4997">
                  <c:v>45500.208333333336</c:v>
                </c:pt>
                <c:pt idx="4998">
                  <c:v>45500.25</c:v>
                </c:pt>
                <c:pt idx="4999">
                  <c:v>45500.291666666664</c:v>
                </c:pt>
                <c:pt idx="5000">
                  <c:v>45500.333333333336</c:v>
                </c:pt>
                <c:pt idx="5001">
                  <c:v>45500.375</c:v>
                </c:pt>
                <c:pt idx="5002">
                  <c:v>45500.416666666664</c:v>
                </c:pt>
                <c:pt idx="5003">
                  <c:v>45500.458333333336</c:v>
                </c:pt>
                <c:pt idx="5004">
                  <c:v>45500.5</c:v>
                </c:pt>
                <c:pt idx="5005">
                  <c:v>45500.541666666664</c:v>
                </c:pt>
                <c:pt idx="5006">
                  <c:v>45500.583333333336</c:v>
                </c:pt>
                <c:pt idx="5007">
                  <c:v>45500.625</c:v>
                </c:pt>
                <c:pt idx="5008">
                  <c:v>45500.666666666664</c:v>
                </c:pt>
                <c:pt idx="5009">
                  <c:v>45500.708333333336</c:v>
                </c:pt>
                <c:pt idx="5010">
                  <c:v>45500.75</c:v>
                </c:pt>
                <c:pt idx="5011">
                  <c:v>45500.791666666664</c:v>
                </c:pt>
                <c:pt idx="5012">
                  <c:v>45500.833333333336</c:v>
                </c:pt>
                <c:pt idx="5013">
                  <c:v>45500.875</c:v>
                </c:pt>
                <c:pt idx="5014">
                  <c:v>45500.916666666664</c:v>
                </c:pt>
                <c:pt idx="5015">
                  <c:v>45500.958333333336</c:v>
                </c:pt>
                <c:pt idx="5016">
                  <c:v>45501</c:v>
                </c:pt>
                <c:pt idx="5017">
                  <c:v>45501.041666666664</c:v>
                </c:pt>
                <c:pt idx="5018">
                  <c:v>45501.083333333336</c:v>
                </c:pt>
                <c:pt idx="5019">
                  <c:v>45501.125</c:v>
                </c:pt>
                <c:pt idx="5020">
                  <c:v>45501.166666666664</c:v>
                </c:pt>
                <c:pt idx="5021">
                  <c:v>45501.208333333336</c:v>
                </c:pt>
                <c:pt idx="5022">
                  <c:v>45501.25</c:v>
                </c:pt>
                <c:pt idx="5023">
                  <c:v>45501.291666666664</c:v>
                </c:pt>
                <c:pt idx="5024">
                  <c:v>45501.333333333336</c:v>
                </c:pt>
                <c:pt idx="5025">
                  <c:v>45501.375</c:v>
                </c:pt>
                <c:pt idx="5026">
                  <c:v>45501.416666666664</c:v>
                </c:pt>
                <c:pt idx="5027">
                  <c:v>45501.458333333336</c:v>
                </c:pt>
                <c:pt idx="5028">
                  <c:v>45501.5</c:v>
                </c:pt>
                <c:pt idx="5029">
                  <c:v>45501.541666666664</c:v>
                </c:pt>
                <c:pt idx="5030">
                  <c:v>45501.583333333336</c:v>
                </c:pt>
                <c:pt idx="5031">
                  <c:v>45501.625</c:v>
                </c:pt>
                <c:pt idx="5032">
                  <c:v>45501.666666666664</c:v>
                </c:pt>
                <c:pt idx="5033">
                  <c:v>45501.708333333336</c:v>
                </c:pt>
                <c:pt idx="5034">
                  <c:v>45501.75</c:v>
                </c:pt>
                <c:pt idx="5035">
                  <c:v>45501.791666666664</c:v>
                </c:pt>
                <c:pt idx="5036">
                  <c:v>45501.833333333336</c:v>
                </c:pt>
                <c:pt idx="5037">
                  <c:v>45501.875</c:v>
                </c:pt>
                <c:pt idx="5038">
                  <c:v>45501.916666666664</c:v>
                </c:pt>
                <c:pt idx="5039">
                  <c:v>45501.958333333336</c:v>
                </c:pt>
                <c:pt idx="5040">
                  <c:v>45502</c:v>
                </c:pt>
                <c:pt idx="5041">
                  <c:v>45502.041666666664</c:v>
                </c:pt>
                <c:pt idx="5042">
                  <c:v>45502.083333333336</c:v>
                </c:pt>
                <c:pt idx="5043">
                  <c:v>45502.125</c:v>
                </c:pt>
                <c:pt idx="5044">
                  <c:v>45502.166666666664</c:v>
                </c:pt>
                <c:pt idx="5045">
                  <c:v>45502.208333333336</c:v>
                </c:pt>
                <c:pt idx="5046">
                  <c:v>45502.25</c:v>
                </c:pt>
                <c:pt idx="5047">
                  <c:v>45502.291666666664</c:v>
                </c:pt>
                <c:pt idx="5048">
                  <c:v>45502.333333333336</c:v>
                </c:pt>
                <c:pt idx="5049">
                  <c:v>45502.375</c:v>
                </c:pt>
                <c:pt idx="5050">
                  <c:v>45502.416666666664</c:v>
                </c:pt>
                <c:pt idx="5051">
                  <c:v>45502.458333333336</c:v>
                </c:pt>
                <c:pt idx="5052">
                  <c:v>45502.5</c:v>
                </c:pt>
                <c:pt idx="5053">
                  <c:v>45502.541666666664</c:v>
                </c:pt>
                <c:pt idx="5054">
                  <c:v>45502.583333333336</c:v>
                </c:pt>
                <c:pt idx="5055">
                  <c:v>45502.625</c:v>
                </c:pt>
                <c:pt idx="5056">
                  <c:v>45502.666666666664</c:v>
                </c:pt>
                <c:pt idx="5057">
                  <c:v>45502.708333333336</c:v>
                </c:pt>
                <c:pt idx="5058">
                  <c:v>45502.75</c:v>
                </c:pt>
                <c:pt idx="5059">
                  <c:v>45502.791666666664</c:v>
                </c:pt>
                <c:pt idx="5060">
                  <c:v>45502.833333333336</c:v>
                </c:pt>
                <c:pt idx="5061">
                  <c:v>45502.875</c:v>
                </c:pt>
                <c:pt idx="5062">
                  <c:v>45502.916666666664</c:v>
                </c:pt>
                <c:pt idx="5063">
                  <c:v>45502.958333333336</c:v>
                </c:pt>
                <c:pt idx="5064">
                  <c:v>45503</c:v>
                </c:pt>
                <c:pt idx="5065">
                  <c:v>45503.041666666664</c:v>
                </c:pt>
                <c:pt idx="5066">
                  <c:v>45503.083333333336</c:v>
                </c:pt>
                <c:pt idx="5067">
                  <c:v>45503.125</c:v>
                </c:pt>
                <c:pt idx="5068">
                  <c:v>45503.166666666664</c:v>
                </c:pt>
                <c:pt idx="5069">
                  <c:v>45503.208333333336</c:v>
                </c:pt>
                <c:pt idx="5070">
                  <c:v>45503.25</c:v>
                </c:pt>
                <c:pt idx="5071">
                  <c:v>45503.291666666664</c:v>
                </c:pt>
                <c:pt idx="5072">
                  <c:v>45503.333333333336</c:v>
                </c:pt>
                <c:pt idx="5073">
                  <c:v>45503.375</c:v>
                </c:pt>
                <c:pt idx="5074">
                  <c:v>45503.416666666664</c:v>
                </c:pt>
                <c:pt idx="5075">
                  <c:v>45503.458333333336</c:v>
                </c:pt>
                <c:pt idx="5076">
                  <c:v>45503.5</c:v>
                </c:pt>
                <c:pt idx="5077">
                  <c:v>45503.541666666664</c:v>
                </c:pt>
                <c:pt idx="5078">
                  <c:v>45503.583333333336</c:v>
                </c:pt>
                <c:pt idx="5079">
                  <c:v>45503.625</c:v>
                </c:pt>
                <c:pt idx="5080">
                  <c:v>45503.666666666664</c:v>
                </c:pt>
                <c:pt idx="5081">
                  <c:v>45503.708333333336</c:v>
                </c:pt>
                <c:pt idx="5082">
                  <c:v>45503.75</c:v>
                </c:pt>
                <c:pt idx="5083">
                  <c:v>45503.791666666664</c:v>
                </c:pt>
                <c:pt idx="5084">
                  <c:v>45503.833333333336</c:v>
                </c:pt>
                <c:pt idx="5085">
                  <c:v>45503.875</c:v>
                </c:pt>
                <c:pt idx="5086">
                  <c:v>45503.916666666664</c:v>
                </c:pt>
                <c:pt idx="5087">
                  <c:v>45503.958333333336</c:v>
                </c:pt>
                <c:pt idx="5088">
                  <c:v>45504</c:v>
                </c:pt>
                <c:pt idx="5089">
                  <c:v>45504.041666666664</c:v>
                </c:pt>
                <c:pt idx="5090">
                  <c:v>45504.083333333336</c:v>
                </c:pt>
                <c:pt idx="5091">
                  <c:v>45504.125</c:v>
                </c:pt>
                <c:pt idx="5092">
                  <c:v>45504.166666666664</c:v>
                </c:pt>
                <c:pt idx="5093">
                  <c:v>45504.208333333336</c:v>
                </c:pt>
                <c:pt idx="5094">
                  <c:v>45504.25</c:v>
                </c:pt>
                <c:pt idx="5095">
                  <c:v>45504.291666666664</c:v>
                </c:pt>
                <c:pt idx="5096">
                  <c:v>45504.333333333336</c:v>
                </c:pt>
                <c:pt idx="5097">
                  <c:v>45504.375</c:v>
                </c:pt>
                <c:pt idx="5098">
                  <c:v>45504.416666666664</c:v>
                </c:pt>
                <c:pt idx="5099">
                  <c:v>45504.458333333336</c:v>
                </c:pt>
                <c:pt idx="5100">
                  <c:v>45504.5</c:v>
                </c:pt>
                <c:pt idx="5101">
                  <c:v>45504.541666666664</c:v>
                </c:pt>
                <c:pt idx="5102">
                  <c:v>45504.583333333336</c:v>
                </c:pt>
                <c:pt idx="5103">
                  <c:v>45504.625</c:v>
                </c:pt>
                <c:pt idx="5104">
                  <c:v>45504.666666666664</c:v>
                </c:pt>
                <c:pt idx="5105">
                  <c:v>45504.708333333336</c:v>
                </c:pt>
                <c:pt idx="5106">
                  <c:v>45504.75</c:v>
                </c:pt>
                <c:pt idx="5107">
                  <c:v>45504.791666666664</c:v>
                </c:pt>
                <c:pt idx="5108">
                  <c:v>45504.833333333336</c:v>
                </c:pt>
                <c:pt idx="5109">
                  <c:v>45504.875</c:v>
                </c:pt>
                <c:pt idx="5110">
                  <c:v>45504.916666666664</c:v>
                </c:pt>
                <c:pt idx="5111">
                  <c:v>45504.958333333336</c:v>
                </c:pt>
                <c:pt idx="5112">
                  <c:v>45505</c:v>
                </c:pt>
                <c:pt idx="5113">
                  <c:v>45505.041666666664</c:v>
                </c:pt>
                <c:pt idx="5114">
                  <c:v>45505.083333333336</c:v>
                </c:pt>
                <c:pt idx="5115">
                  <c:v>45505.125</c:v>
                </c:pt>
                <c:pt idx="5116">
                  <c:v>45505.166666666664</c:v>
                </c:pt>
                <c:pt idx="5117">
                  <c:v>45505.208333333336</c:v>
                </c:pt>
                <c:pt idx="5118">
                  <c:v>45505.25</c:v>
                </c:pt>
                <c:pt idx="5119">
                  <c:v>45505.291666666664</c:v>
                </c:pt>
                <c:pt idx="5120">
                  <c:v>45505.333333333336</c:v>
                </c:pt>
                <c:pt idx="5121">
                  <c:v>45505.375</c:v>
                </c:pt>
                <c:pt idx="5122">
                  <c:v>45505.416666666664</c:v>
                </c:pt>
                <c:pt idx="5123">
                  <c:v>45505.458333333336</c:v>
                </c:pt>
                <c:pt idx="5124">
                  <c:v>45505.5</c:v>
                </c:pt>
                <c:pt idx="5125">
                  <c:v>45505.541666666664</c:v>
                </c:pt>
                <c:pt idx="5126">
                  <c:v>45505.583333333336</c:v>
                </c:pt>
                <c:pt idx="5127">
                  <c:v>45505.625</c:v>
                </c:pt>
                <c:pt idx="5128">
                  <c:v>45505.666666666664</c:v>
                </c:pt>
                <c:pt idx="5129">
                  <c:v>45505.708333333336</c:v>
                </c:pt>
                <c:pt idx="5130">
                  <c:v>45505.75</c:v>
                </c:pt>
                <c:pt idx="5131">
                  <c:v>45505.791666666664</c:v>
                </c:pt>
                <c:pt idx="5132">
                  <c:v>45505.833333333336</c:v>
                </c:pt>
                <c:pt idx="5133">
                  <c:v>45505.875</c:v>
                </c:pt>
                <c:pt idx="5134">
                  <c:v>45505.916666666664</c:v>
                </c:pt>
                <c:pt idx="5135">
                  <c:v>45505.958333333336</c:v>
                </c:pt>
                <c:pt idx="5136">
                  <c:v>45506</c:v>
                </c:pt>
                <c:pt idx="5137">
                  <c:v>45506.041666666664</c:v>
                </c:pt>
                <c:pt idx="5138">
                  <c:v>45506.083333333336</c:v>
                </c:pt>
                <c:pt idx="5139">
                  <c:v>45506.125</c:v>
                </c:pt>
                <c:pt idx="5140">
                  <c:v>45506.166666666664</c:v>
                </c:pt>
                <c:pt idx="5141">
                  <c:v>45506.208333333336</c:v>
                </c:pt>
                <c:pt idx="5142">
                  <c:v>45506.25</c:v>
                </c:pt>
                <c:pt idx="5143">
                  <c:v>45506.291666666664</c:v>
                </c:pt>
                <c:pt idx="5144">
                  <c:v>45506.333333333336</c:v>
                </c:pt>
                <c:pt idx="5145">
                  <c:v>45506.375</c:v>
                </c:pt>
                <c:pt idx="5146">
                  <c:v>45506.416666666664</c:v>
                </c:pt>
                <c:pt idx="5147">
                  <c:v>45506.458333333336</c:v>
                </c:pt>
                <c:pt idx="5148">
                  <c:v>45506.5</c:v>
                </c:pt>
                <c:pt idx="5149">
                  <c:v>45506.541666666664</c:v>
                </c:pt>
                <c:pt idx="5150">
                  <c:v>45506.583333333336</c:v>
                </c:pt>
                <c:pt idx="5151">
                  <c:v>45506.625</c:v>
                </c:pt>
                <c:pt idx="5152">
                  <c:v>45506.666666666664</c:v>
                </c:pt>
                <c:pt idx="5153">
                  <c:v>45506.708333333336</c:v>
                </c:pt>
                <c:pt idx="5154">
                  <c:v>45506.75</c:v>
                </c:pt>
                <c:pt idx="5155">
                  <c:v>45506.791666666664</c:v>
                </c:pt>
                <c:pt idx="5156">
                  <c:v>45506.833333333336</c:v>
                </c:pt>
                <c:pt idx="5157">
                  <c:v>45506.875</c:v>
                </c:pt>
                <c:pt idx="5158">
                  <c:v>45506.916666666664</c:v>
                </c:pt>
                <c:pt idx="5159">
                  <c:v>45506.958333333336</c:v>
                </c:pt>
                <c:pt idx="5160">
                  <c:v>45507</c:v>
                </c:pt>
                <c:pt idx="5161">
                  <c:v>45507.041666666664</c:v>
                </c:pt>
                <c:pt idx="5162">
                  <c:v>45507.083333333336</c:v>
                </c:pt>
                <c:pt idx="5163">
                  <c:v>45507.125</c:v>
                </c:pt>
                <c:pt idx="5164">
                  <c:v>45507.166666666664</c:v>
                </c:pt>
                <c:pt idx="5165">
                  <c:v>45507.208333333336</c:v>
                </c:pt>
                <c:pt idx="5166">
                  <c:v>45507.25</c:v>
                </c:pt>
                <c:pt idx="5167">
                  <c:v>45507.291666666664</c:v>
                </c:pt>
                <c:pt idx="5168">
                  <c:v>45507.333333333336</c:v>
                </c:pt>
                <c:pt idx="5169">
                  <c:v>45507.375</c:v>
                </c:pt>
                <c:pt idx="5170">
                  <c:v>45507.416666666664</c:v>
                </c:pt>
                <c:pt idx="5171">
                  <c:v>45507.458333333336</c:v>
                </c:pt>
                <c:pt idx="5172">
                  <c:v>45507.5</c:v>
                </c:pt>
                <c:pt idx="5173">
                  <c:v>45507.541666666664</c:v>
                </c:pt>
                <c:pt idx="5174">
                  <c:v>45507.583333333336</c:v>
                </c:pt>
                <c:pt idx="5175">
                  <c:v>45507.625</c:v>
                </c:pt>
                <c:pt idx="5176">
                  <c:v>45507.666666666664</c:v>
                </c:pt>
                <c:pt idx="5177">
                  <c:v>45507.708333333336</c:v>
                </c:pt>
                <c:pt idx="5178">
                  <c:v>45507.75</c:v>
                </c:pt>
                <c:pt idx="5179">
                  <c:v>45507.791666666664</c:v>
                </c:pt>
                <c:pt idx="5180">
                  <c:v>45507.833333333336</c:v>
                </c:pt>
                <c:pt idx="5181">
                  <c:v>45507.875</c:v>
                </c:pt>
                <c:pt idx="5182">
                  <c:v>45507.916666666664</c:v>
                </c:pt>
                <c:pt idx="5183">
                  <c:v>45507.958333333336</c:v>
                </c:pt>
                <c:pt idx="5184">
                  <c:v>45508</c:v>
                </c:pt>
                <c:pt idx="5185">
                  <c:v>45508.041666666664</c:v>
                </c:pt>
                <c:pt idx="5186">
                  <c:v>45508.083333333336</c:v>
                </c:pt>
                <c:pt idx="5187">
                  <c:v>45508.125</c:v>
                </c:pt>
                <c:pt idx="5188">
                  <c:v>45508.166666666664</c:v>
                </c:pt>
                <c:pt idx="5189">
                  <c:v>45508.208333333336</c:v>
                </c:pt>
                <c:pt idx="5190">
                  <c:v>45508.25</c:v>
                </c:pt>
                <c:pt idx="5191">
                  <c:v>45508.291666666664</c:v>
                </c:pt>
                <c:pt idx="5192">
                  <c:v>45508.333333333336</c:v>
                </c:pt>
                <c:pt idx="5193">
                  <c:v>45508.375</c:v>
                </c:pt>
                <c:pt idx="5194">
                  <c:v>45508.416666666664</c:v>
                </c:pt>
                <c:pt idx="5195">
                  <c:v>45508.458333333336</c:v>
                </c:pt>
                <c:pt idx="5196">
                  <c:v>45508.5</c:v>
                </c:pt>
                <c:pt idx="5197">
                  <c:v>45508.541666666664</c:v>
                </c:pt>
                <c:pt idx="5198">
                  <c:v>45508.583333333336</c:v>
                </c:pt>
                <c:pt idx="5199">
                  <c:v>45508.625</c:v>
                </c:pt>
                <c:pt idx="5200">
                  <c:v>45508.666666666664</c:v>
                </c:pt>
                <c:pt idx="5201">
                  <c:v>45508.708333333336</c:v>
                </c:pt>
                <c:pt idx="5202">
                  <c:v>45508.75</c:v>
                </c:pt>
                <c:pt idx="5203">
                  <c:v>45508.791666666664</c:v>
                </c:pt>
                <c:pt idx="5204">
                  <c:v>45508.833333333336</c:v>
                </c:pt>
                <c:pt idx="5205">
                  <c:v>45508.875</c:v>
                </c:pt>
                <c:pt idx="5206">
                  <c:v>45508.916666666664</c:v>
                </c:pt>
                <c:pt idx="5207">
                  <c:v>45508.958333333336</c:v>
                </c:pt>
                <c:pt idx="5208">
                  <c:v>45509</c:v>
                </c:pt>
                <c:pt idx="5209">
                  <c:v>45509.041666666664</c:v>
                </c:pt>
                <c:pt idx="5210">
                  <c:v>45509.083333333336</c:v>
                </c:pt>
                <c:pt idx="5211">
                  <c:v>45509.125</c:v>
                </c:pt>
                <c:pt idx="5212">
                  <c:v>45509.166666666664</c:v>
                </c:pt>
                <c:pt idx="5213">
                  <c:v>45509.208333333336</c:v>
                </c:pt>
                <c:pt idx="5214">
                  <c:v>45509.25</c:v>
                </c:pt>
                <c:pt idx="5215">
                  <c:v>45509.291666666664</c:v>
                </c:pt>
                <c:pt idx="5216">
                  <c:v>45509.333333333336</c:v>
                </c:pt>
                <c:pt idx="5217">
                  <c:v>45509.375</c:v>
                </c:pt>
                <c:pt idx="5218">
                  <c:v>45509.416666666664</c:v>
                </c:pt>
                <c:pt idx="5219">
                  <c:v>45509.458333333336</c:v>
                </c:pt>
                <c:pt idx="5220">
                  <c:v>45509.5</c:v>
                </c:pt>
                <c:pt idx="5221">
                  <c:v>45509.541666666664</c:v>
                </c:pt>
                <c:pt idx="5222">
                  <c:v>45509.583333333336</c:v>
                </c:pt>
                <c:pt idx="5223">
                  <c:v>45509.625</c:v>
                </c:pt>
                <c:pt idx="5224">
                  <c:v>45509.666666666664</c:v>
                </c:pt>
                <c:pt idx="5225">
                  <c:v>45509.708333333336</c:v>
                </c:pt>
                <c:pt idx="5226">
                  <c:v>45509.75</c:v>
                </c:pt>
                <c:pt idx="5227">
                  <c:v>45509.791666666664</c:v>
                </c:pt>
                <c:pt idx="5228">
                  <c:v>45509.833333333336</c:v>
                </c:pt>
                <c:pt idx="5229">
                  <c:v>45509.875</c:v>
                </c:pt>
                <c:pt idx="5230">
                  <c:v>45509.916666666664</c:v>
                </c:pt>
                <c:pt idx="5231">
                  <c:v>45509.958333333336</c:v>
                </c:pt>
                <c:pt idx="5232">
                  <c:v>45510</c:v>
                </c:pt>
                <c:pt idx="5233">
                  <c:v>45510.041666666664</c:v>
                </c:pt>
                <c:pt idx="5234">
                  <c:v>45510.083333333336</c:v>
                </c:pt>
                <c:pt idx="5235">
                  <c:v>45510.125</c:v>
                </c:pt>
                <c:pt idx="5236">
                  <c:v>45510.166666666664</c:v>
                </c:pt>
                <c:pt idx="5237">
                  <c:v>45510.208333333336</c:v>
                </c:pt>
                <c:pt idx="5238">
                  <c:v>45510.25</c:v>
                </c:pt>
                <c:pt idx="5239">
                  <c:v>45510.291666666664</c:v>
                </c:pt>
                <c:pt idx="5240">
                  <c:v>45510.333333333336</c:v>
                </c:pt>
                <c:pt idx="5241">
                  <c:v>45510.375</c:v>
                </c:pt>
                <c:pt idx="5242">
                  <c:v>45510.416666666664</c:v>
                </c:pt>
                <c:pt idx="5243">
                  <c:v>45510.458333333336</c:v>
                </c:pt>
                <c:pt idx="5244">
                  <c:v>45510.5</c:v>
                </c:pt>
                <c:pt idx="5245">
                  <c:v>45510.541666666664</c:v>
                </c:pt>
                <c:pt idx="5246">
                  <c:v>45510.583333333336</c:v>
                </c:pt>
                <c:pt idx="5247">
                  <c:v>45510.625</c:v>
                </c:pt>
                <c:pt idx="5248">
                  <c:v>45510.666666666664</c:v>
                </c:pt>
                <c:pt idx="5249">
                  <c:v>45510.708333333336</c:v>
                </c:pt>
                <c:pt idx="5250">
                  <c:v>45510.75</c:v>
                </c:pt>
                <c:pt idx="5251">
                  <c:v>45510.791666666664</c:v>
                </c:pt>
                <c:pt idx="5252">
                  <c:v>45510.833333333336</c:v>
                </c:pt>
                <c:pt idx="5253">
                  <c:v>45510.875</c:v>
                </c:pt>
                <c:pt idx="5254">
                  <c:v>45510.916666666664</c:v>
                </c:pt>
                <c:pt idx="5255">
                  <c:v>45510.958333333336</c:v>
                </c:pt>
                <c:pt idx="5256">
                  <c:v>45511</c:v>
                </c:pt>
                <c:pt idx="5257">
                  <c:v>45511.041666666664</c:v>
                </c:pt>
                <c:pt idx="5258">
                  <c:v>45511.083333333336</c:v>
                </c:pt>
                <c:pt idx="5259">
                  <c:v>45511.125</c:v>
                </c:pt>
                <c:pt idx="5260">
                  <c:v>45511.166666666664</c:v>
                </c:pt>
                <c:pt idx="5261">
                  <c:v>45511.208333333336</c:v>
                </c:pt>
                <c:pt idx="5262">
                  <c:v>45511.25</c:v>
                </c:pt>
                <c:pt idx="5263">
                  <c:v>45511.291666666664</c:v>
                </c:pt>
                <c:pt idx="5264">
                  <c:v>45511.333333333336</c:v>
                </c:pt>
                <c:pt idx="5265">
                  <c:v>45511.375</c:v>
                </c:pt>
                <c:pt idx="5266">
                  <c:v>45511.416666666664</c:v>
                </c:pt>
                <c:pt idx="5267">
                  <c:v>45511.458333333336</c:v>
                </c:pt>
                <c:pt idx="5268">
                  <c:v>45511.5</c:v>
                </c:pt>
                <c:pt idx="5269">
                  <c:v>45511.541666666664</c:v>
                </c:pt>
                <c:pt idx="5270">
                  <c:v>45511.583333333336</c:v>
                </c:pt>
                <c:pt idx="5271">
                  <c:v>45511.625</c:v>
                </c:pt>
                <c:pt idx="5272">
                  <c:v>45511.666666666664</c:v>
                </c:pt>
                <c:pt idx="5273">
                  <c:v>45511.708333333336</c:v>
                </c:pt>
                <c:pt idx="5274">
                  <c:v>45511.75</c:v>
                </c:pt>
                <c:pt idx="5275">
                  <c:v>45511.791666666664</c:v>
                </c:pt>
                <c:pt idx="5276">
                  <c:v>45511.833333333336</c:v>
                </c:pt>
                <c:pt idx="5277">
                  <c:v>45511.875</c:v>
                </c:pt>
                <c:pt idx="5278">
                  <c:v>45511.916666666664</c:v>
                </c:pt>
                <c:pt idx="5279">
                  <c:v>45511.958333333336</c:v>
                </c:pt>
                <c:pt idx="5280">
                  <c:v>45512</c:v>
                </c:pt>
                <c:pt idx="5281">
                  <c:v>45512.041666666664</c:v>
                </c:pt>
                <c:pt idx="5282">
                  <c:v>45512.083333333336</c:v>
                </c:pt>
                <c:pt idx="5283">
                  <c:v>45512.125</c:v>
                </c:pt>
                <c:pt idx="5284">
                  <c:v>45512.166666666664</c:v>
                </c:pt>
                <c:pt idx="5285">
                  <c:v>45512.208333333336</c:v>
                </c:pt>
                <c:pt idx="5286">
                  <c:v>45512.25</c:v>
                </c:pt>
                <c:pt idx="5287">
                  <c:v>45512.291666666664</c:v>
                </c:pt>
                <c:pt idx="5288">
                  <c:v>45512.333333333336</c:v>
                </c:pt>
                <c:pt idx="5289">
                  <c:v>45512.375</c:v>
                </c:pt>
                <c:pt idx="5290">
                  <c:v>45512.416666666664</c:v>
                </c:pt>
                <c:pt idx="5291">
                  <c:v>45512.458333333336</c:v>
                </c:pt>
                <c:pt idx="5292">
                  <c:v>45512.5</c:v>
                </c:pt>
                <c:pt idx="5293">
                  <c:v>45512.541666666664</c:v>
                </c:pt>
                <c:pt idx="5294">
                  <c:v>45512.583333333336</c:v>
                </c:pt>
                <c:pt idx="5295">
                  <c:v>45512.625</c:v>
                </c:pt>
                <c:pt idx="5296">
                  <c:v>45512.666666666664</c:v>
                </c:pt>
                <c:pt idx="5297">
                  <c:v>45512.708333333336</c:v>
                </c:pt>
                <c:pt idx="5298">
                  <c:v>45512.75</c:v>
                </c:pt>
                <c:pt idx="5299">
                  <c:v>45512.791666666664</c:v>
                </c:pt>
                <c:pt idx="5300">
                  <c:v>45512.833333333336</c:v>
                </c:pt>
                <c:pt idx="5301">
                  <c:v>45512.875</c:v>
                </c:pt>
                <c:pt idx="5302">
                  <c:v>45512.916666666664</c:v>
                </c:pt>
                <c:pt idx="5303">
                  <c:v>45512.958333333336</c:v>
                </c:pt>
                <c:pt idx="5304">
                  <c:v>45513</c:v>
                </c:pt>
                <c:pt idx="5305">
                  <c:v>45513.041666666664</c:v>
                </c:pt>
                <c:pt idx="5306">
                  <c:v>45513.083333333336</c:v>
                </c:pt>
                <c:pt idx="5307">
                  <c:v>45513.125</c:v>
                </c:pt>
                <c:pt idx="5308">
                  <c:v>45513.166666666664</c:v>
                </c:pt>
                <c:pt idx="5309">
                  <c:v>45513.208333333336</c:v>
                </c:pt>
                <c:pt idx="5310">
                  <c:v>45513.25</c:v>
                </c:pt>
                <c:pt idx="5311">
                  <c:v>45513.291666666664</c:v>
                </c:pt>
                <c:pt idx="5312">
                  <c:v>45513.333333333336</c:v>
                </c:pt>
                <c:pt idx="5313">
                  <c:v>45513.375</c:v>
                </c:pt>
                <c:pt idx="5314">
                  <c:v>45513.416666666664</c:v>
                </c:pt>
                <c:pt idx="5315">
                  <c:v>45513.458333333336</c:v>
                </c:pt>
                <c:pt idx="5316">
                  <c:v>45513.5</c:v>
                </c:pt>
                <c:pt idx="5317">
                  <c:v>45513.541666666664</c:v>
                </c:pt>
                <c:pt idx="5318">
                  <c:v>45513.583333333336</c:v>
                </c:pt>
                <c:pt idx="5319">
                  <c:v>45513.625</c:v>
                </c:pt>
                <c:pt idx="5320">
                  <c:v>45513.666666666664</c:v>
                </c:pt>
                <c:pt idx="5321">
                  <c:v>45513.708333333336</c:v>
                </c:pt>
                <c:pt idx="5322">
                  <c:v>45513.75</c:v>
                </c:pt>
                <c:pt idx="5323">
                  <c:v>45513.791666666664</c:v>
                </c:pt>
                <c:pt idx="5324">
                  <c:v>45513.833333333336</c:v>
                </c:pt>
                <c:pt idx="5325">
                  <c:v>45513.875</c:v>
                </c:pt>
                <c:pt idx="5326">
                  <c:v>45513.916666666664</c:v>
                </c:pt>
                <c:pt idx="5327">
                  <c:v>45513.958333333336</c:v>
                </c:pt>
                <c:pt idx="5328">
                  <c:v>45514</c:v>
                </c:pt>
                <c:pt idx="5329">
                  <c:v>45514.041666666664</c:v>
                </c:pt>
                <c:pt idx="5330">
                  <c:v>45514.083333333336</c:v>
                </c:pt>
                <c:pt idx="5331">
                  <c:v>45514.125</c:v>
                </c:pt>
                <c:pt idx="5332">
                  <c:v>45514.166666666664</c:v>
                </c:pt>
                <c:pt idx="5333">
                  <c:v>45514.208333333336</c:v>
                </c:pt>
                <c:pt idx="5334">
                  <c:v>45514.25</c:v>
                </c:pt>
                <c:pt idx="5335">
                  <c:v>45514.291666666664</c:v>
                </c:pt>
                <c:pt idx="5336">
                  <c:v>45514.333333333336</c:v>
                </c:pt>
                <c:pt idx="5337">
                  <c:v>45514.375</c:v>
                </c:pt>
                <c:pt idx="5338">
                  <c:v>45514.416666666664</c:v>
                </c:pt>
                <c:pt idx="5339">
                  <c:v>45514.458333333336</c:v>
                </c:pt>
                <c:pt idx="5340">
                  <c:v>45514.5</c:v>
                </c:pt>
                <c:pt idx="5341">
                  <c:v>45514.541666666664</c:v>
                </c:pt>
                <c:pt idx="5342">
                  <c:v>45514.583333333336</c:v>
                </c:pt>
                <c:pt idx="5343">
                  <c:v>45514.625</c:v>
                </c:pt>
                <c:pt idx="5344">
                  <c:v>45514.666666666664</c:v>
                </c:pt>
                <c:pt idx="5345">
                  <c:v>45514.708333333336</c:v>
                </c:pt>
                <c:pt idx="5346">
                  <c:v>45514.75</c:v>
                </c:pt>
                <c:pt idx="5347">
                  <c:v>45514.791666666664</c:v>
                </c:pt>
                <c:pt idx="5348">
                  <c:v>45514.833333333336</c:v>
                </c:pt>
                <c:pt idx="5349">
                  <c:v>45514.875</c:v>
                </c:pt>
                <c:pt idx="5350">
                  <c:v>45514.916666666664</c:v>
                </c:pt>
                <c:pt idx="5351">
                  <c:v>45514.958333333336</c:v>
                </c:pt>
                <c:pt idx="5352">
                  <c:v>45515</c:v>
                </c:pt>
                <c:pt idx="5353">
                  <c:v>45515.041666666664</c:v>
                </c:pt>
                <c:pt idx="5354">
                  <c:v>45515.083333333336</c:v>
                </c:pt>
                <c:pt idx="5355">
                  <c:v>45515.125</c:v>
                </c:pt>
                <c:pt idx="5356">
                  <c:v>45515.166666666664</c:v>
                </c:pt>
                <c:pt idx="5357">
                  <c:v>45515.208333333336</c:v>
                </c:pt>
                <c:pt idx="5358">
                  <c:v>45515.25</c:v>
                </c:pt>
                <c:pt idx="5359">
                  <c:v>45515.291666666664</c:v>
                </c:pt>
                <c:pt idx="5360">
                  <c:v>45515.333333333336</c:v>
                </c:pt>
                <c:pt idx="5361">
                  <c:v>45515.375</c:v>
                </c:pt>
                <c:pt idx="5362">
                  <c:v>45515.416666666664</c:v>
                </c:pt>
                <c:pt idx="5363">
                  <c:v>45515.458333333336</c:v>
                </c:pt>
                <c:pt idx="5364">
                  <c:v>45515.5</c:v>
                </c:pt>
                <c:pt idx="5365">
                  <c:v>45515.541666666664</c:v>
                </c:pt>
                <c:pt idx="5366">
                  <c:v>45515.583333333336</c:v>
                </c:pt>
                <c:pt idx="5367">
                  <c:v>45515.625</c:v>
                </c:pt>
                <c:pt idx="5368">
                  <c:v>45515.666666666664</c:v>
                </c:pt>
                <c:pt idx="5369">
                  <c:v>45515.708333333336</c:v>
                </c:pt>
                <c:pt idx="5370">
                  <c:v>45515.75</c:v>
                </c:pt>
                <c:pt idx="5371">
                  <c:v>45515.791666666664</c:v>
                </c:pt>
                <c:pt idx="5372">
                  <c:v>45515.833333333336</c:v>
                </c:pt>
                <c:pt idx="5373">
                  <c:v>45515.875</c:v>
                </c:pt>
                <c:pt idx="5374">
                  <c:v>45515.916666666664</c:v>
                </c:pt>
                <c:pt idx="5375">
                  <c:v>45515.958333333336</c:v>
                </c:pt>
                <c:pt idx="5376">
                  <c:v>45516</c:v>
                </c:pt>
                <c:pt idx="5377">
                  <c:v>45516.041666666664</c:v>
                </c:pt>
                <c:pt idx="5378">
                  <c:v>45516.083333333336</c:v>
                </c:pt>
                <c:pt idx="5379">
                  <c:v>45516.125</c:v>
                </c:pt>
                <c:pt idx="5380">
                  <c:v>45516.166666666664</c:v>
                </c:pt>
                <c:pt idx="5381">
                  <c:v>45516.208333333336</c:v>
                </c:pt>
                <c:pt idx="5382">
                  <c:v>45516.25</c:v>
                </c:pt>
                <c:pt idx="5383">
                  <c:v>45516.291666666664</c:v>
                </c:pt>
                <c:pt idx="5384">
                  <c:v>45516.333333333336</c:v>
                </c:pt>
                <c:pt idx="5385">
                  <c:v>45516.375</c:v>
                </c:pt>
                <c:pt idx="5386">
                  <c:v>45516.416666666664</c:v>
                </c:pt>
                <c:pt idx="5387">
                  <c:v>45516.458333333336</c:v>
                </c:pt>
                <c:pt idx="5388">
                  <c:v>45516.5</c:v>
                </c:pt>
                <c:pt idx="5389">
                  <c:v>45516.541666666664</c:v>
                </c:pt>
                <c:pt idx="5390">
                  <c:v>45516.583333333336</c:v>
                </c:pt>
                <c:pt idx="5391">
                  <c:v>45516.625</c:v>
                </c:pt>
                <c:pt idx="5392">
                  <c:v>45516.666666666664</c:v>
                </c:pt>
                <c:pt idx="5393">
                  <c:v>45516.708333333336</c:v>
                </c:pt>
                <c:pt idx="5394">
                  <c:v>45516.75</c:v>
                </c:pt>
                <c:pt idx="5395">
                  <c:v>45516.791666666664</c:v>
                </c:pt>
                <c:pt idx="5396">
                  <c:v>45516.833333333336</c:v>
                </c:pt>
                <c:pt idx="5397">
                  <c:v>45516.875</c:v>
                </c:pt>
                <c:pt idx="5398">
                  <c:v>45516.916666666664</c:v>
                </c:pt>
                <c:pt idx="5399">
                  <c:v>45516.958333333336</c:v>
                </c:pt>
                <c:pt idx="5400">
                  <c:v>45517</c:v>
                </c:pt>
                <c:pt idx="5401">
                  <c:v>45517.041666666664</c:v>
                </c:pt>
                <c:pt idx="5402">
                  <c:v>45517.083333333336</c:v>
                </c:pt>
                <c:pt idx="5403">
                  <c:v>45517.125</c:v>
                </c:pt>
                <c:pt idx="5404">
                  <c:v>45517.166666666664</c:v>
                </c:pt>
                <c:pt idx="5405">
                  <c:v>45517.208333333336</c:v>
                </c:pt>
                <c:pt idx="5406">
                  <c:v>45517.25</c:v>
                </c:pt>
                <c:pt idx="5407">
                  <c:v>45517.291666666664</c:v>
                </c:pt>
                <c:pt idx="5408">
                  <c:v>45517.333333333336</c:v>
                </c:pt>
                <c:pt idx="5409">
                  <c:v>45517.375</c:v>
                </c:pt>
                <c:pt idx="5410">
                  <c:v>45517.416666666664</c:v>
                </c:pt>
                <c:pt idx="5411">
                  <c:v>45517.458333333336</c:v>
                </c:pt>
                <c:pt idx="5412">
                  <c:v>45517.5</c:v>
                </c:pt>
                <c:pt idx="5413">
                  <c:v>45517.541666666664</c:v>
                </c:pt>
                <c:pt idx="5414">
                  <c:v>45517.583333333336</c:v>
                </c:pt>
                <c:pt idx="5415">
                  <c:v>45517.625</c:v>
                </c:pt>
                <c:pt idx="5416">
                  <c:v>45517.666666666664</c:v>
                </c:pt>
                <c:pt idx="5417">
                  <c:v>45517.708333333336</c:v>
                </c:pt>
                <c:pt idx="5418">
                  <c:v>45517.75</c:v>
                </c:pt>
                <c:pt idx="5419">
                  <c:v>45517.791666666664</c:v>
                </c:pt>
                <c:pt idx="5420">
                  <c:v>45517.833333333336</c:v>
                </c:pt>
                <c:pt idx="5421">
                  <c:v>45517.875</c:v>
                </c:pt>
                <c:pt idx="5422">
                  <c:v>45517.916666666664</c:v>
                </c:pt>
                <c:pt idx="5423">
                  <c:v>45517.958333333336</c:v>
                </c:pt>
                <c:pt idx="5424">
                  <c:v>45518</c:v>
                </c:pt>
                <c:pt idx="5425">
                  <c:v>45518.041666666664</c:v>
                </c:pt>
                <c:pt idx="5426">
                  <c:v>45518.083333333336</c:v>
                </c:pt>
                <c:pt idx="5427">
                  <c:v>45518.125</c:v>
                </c:pt>
                <c:pt idx="5428">
                  <c:v>45518.166666666664</c:v>
                </c:pt>
                <c:pt idx="5429">
                  <c:v>45518.208333333336</c:v>
                </c:pt>
                <c:pt idx="5430">
                  <c:v>45518.25</c:v>
                </c:pt>
                <c:pt idx="5431">
                  <c:v>45518.291666666664</c:v>
                </c:pt>
                <c:pt idx="5432">
                  <c:v>45518.333333333336</c:v>
                </c:pt>
                <c:pt idx="5433">
                  <c:v>45518.375</c:v>
                </c:pt>
                <c:pt idx="5434">
                  <c:v>45518.416666666664</c:v>
                </c:pt>
                <c:pt idx="5435">
                  <c:v>45518.458333333336</c:v>
                </c:pt>
                <c:pt idx="5436">
                  <c:v>45518.5</c:v>
                </c:pt>
                <c:pt idx="5437">
                  <c:v>45518.541666666664</c:v>
                </c:pt>
                <c:pt idx="5438">
                  <c:v>45518.583333333336</c:v>
                </c:pt>
                <c:pt idx="5439">
                  <c:v>45518.625</c:v>
                </c:pt>
                <c:pt idx="5440">
                  <c:v>45518.666666666664</c:v>
                </c:pt>
                <c:pt idx="5441">
                  <c:v>45518.708333333336</c:v>
                </c:pt>
                <c:pt idx="5442">
                  <c:v>45518.75</c:v>
                </c:pt>
                <c:pt idx="5443">
                  <c:v>45518.791666666664</c:v>
                </c:pt>
                <c:pt idx="5444">
                  <c:v>45518.833333333336</c:v>
                </c:pt>
                <c:pt idx="5445">
                  <c:v>45518.875</c:v>
                </c:pt>
                <c:pt idx="5446">
                  <c:v>45518.916666666664</c:v>
                </c:pt>
                <c:pt idx="5447">
                  <c:v>45518.958333333336</c:v>
                </c:pt>
                <c:pt idx="5448">
                  <c:v>45519</c:v>
                </c:pt>
                <c:pt idx="5449">
                  <c:v>45519.041666666664</c:v>
                </c:pt>
                <c:pt idx="5450">
                  <c:v>45519.083333333336</c:v>
                </c:pt>
                <c:pt idx="5451">
                  <c:v>45519.125</c:v>
                </c:pt>
                <c:pt idx="5452">
                  <c:v>45519.166666666664</c:v>
                </c:pt>
                <c:pt idx="5453">
                  <c:v>45519.208333333336</c:v>
                </c:pt>
                <c:pt idx="5454">
                  <c:v>45519.25</c:v>
                </c:pt>
                <c:pt idx="5455">
                  <c:v>45519.291666666664</c:v>
                </c:pt>
                <c:pt idx="5456">
                  <c:v>45519.333333333336</c:v>
                </c:pt>
                <c:pt idx="5457">
                  <c:v>45519.375</c:v>
                </c:pt>
                <c:pt idx="5458">
                  <c:v>45519.416666666664</c:v>
                </c:pt>
                <c:pt idx="5459">
                  <c:v>45519.458333333336</c:v>
                </c:pt>
                <c:pt idx="5460">
                  <c:v>45519.5</c:v>
                </c:pt>
                <c:pt idx="5461">
                  <c:v>45519.541666666664</c:v>
                </c:pt>
                <c:pt idx="5462">
                  <c:v>45519.583333333336</c:v>
                </c:pt>
                <c:pt idx="5463">
                  <c:v>45519.625</c:v>
                </c:pt>
                <c:pt idx="5464">
                  <c:v>45519.666666666664</c:v>
                </c:pt>
                <c:pt idx="5465">
                  <c:v>45519.708333333336</c:v>
                </c:pt>
                <c:pt idx="5466">
                  <c:v>45519.75</c:v>
                </c:pt>
                <c:pt idx="5467">
                  <c:v>45519.791666666664</c:v>
                </c:pt>
                <c:pt idx="5468">
                  <c:v>45519.833333333336</c:v>
                </c:pt>
                <c:pt idx="5469">
                  <c:v>45519.875</c:v>
                </c:pt>
                <c:pt idx="5470">
                  <c:v>45519.916666666664</c:v>
                </c:pt>
                <c:pt idx="5471">
                  <c:v>45519.958333333336</c:v>
                </c:pt>
                <c:pt idx="5472">
                  <c:v>45520</c:v>
                </c:pt>
                <c:pt idx="5473">
                  <c:v>45520.041666666664</c:v>
                </c:pt>
                <c:pt idx="5474">
                  <c:v>45520.083333333336</c:v>
                </c:pt>
                <c:pt idx="5475">
                  <c:v>45520.125</c:v>
                </c:pt>
                <c:pt idx="5476">
                  <c:v>45520.166666666664</c:v>
                </c:pt>
                <c:pt idx="5477">
                  <c:v>45520.208333333336</c:v>
                </c:pt>
                <c:pt idx="5478">
                  <c:v>45520.25</c:v>
                </c:pt>
                <c:pt idx="5479">
                  <c:v>45520.291666666664</c:v>
                </c:pt>
                <c:pt idx="5480">
                  <c:v>45520.333333333336</c:v>
                </c:pt>
                <c:pt idx="5481">
                  <c:v>45520.375</c:v>
                </c:pt>
                <c:pt idx="5482">
                  <c:v>45520.416666666664</c:v>
                </c:pt>
                <c:pt idx="5483">
                  <c:v>45520.458333333336</c:v>
                </c:pt>
                <c:pt idx="5484">
                  <c:v>45520.5</c:v>
                </c:pt>
                <c:pt idx="5485">
                  <c:v>45520.541666666664</c:v>
                </c:pt>
                <c:pt idx="5486">
                  <c:v>45520.583333333336</c:v>
                </c:pt>
                <c:pt idx="5487">
                  <c:v>45520.625</c:v>
                </c:pt>
                <c:pt idx="5488">
                  <c:v>45520.666666666664</c:v>
                </c:pt>
                <c:pt idx="5489">
                  <c:v>45520.708333333336</c:v>
                </c:pt>
                <c:pt idx="5490">
                  <c:v>45520.75</c:v>
                </c:pt>
                <c:pt idx="5491">
                  <c:v>45520.791666666664</c:v>
                </c:pt>
                <c:pt idx="5492">
                  <c:v>45520.833333333336</c:v>
                </c:pt>
                <c:pt idx="5493">
                  <c:v>45520.875</c:v>
                </c:pt>
                <c:pt idx="5494">
                  <c:v>45520.916666666664</c:v>
                </c:pt>
                <c:pt idx="5495">
                  <c:v>45520.958333333336</c:v>
                </c:pt>
                <c:pt idx="5496">
                  <c:v>45521</c:v>
                </c:pt>
                <c:pt idx="5497">
                  <c:v>45521.041666666664</c:v>
                </c:pt>
                <c:pt idx="5498">
                  <c:v>45521.083333333336</c:v>
                </c:pt>
                <c:pt idx="5499">
                  <c:v>45521.125</c:v>
                </c:pt>
                <c:pt idx="5500">
                  <c:v>45521.166666666664</c:v>
                </c:pt>
                <c:pt idx="5501">
                  <c:v>45521.208333333336</c:v>
                </c:pt>
                <c:pt idx="5502">
                  <c:v>45521.25</c:v>
                </c:pt>
                <c:pt idx="5503">
                  <c:v>45521.291666666664</c:v>
                </c:pt>
                <c:pt idx="5504">
                  <c:v>45521.333333333336</c:v>
                </c:pt>
                <c:pt idx="5505">
                  <c:v>45521.375</c:v>
                </c:pt>
                <c:pt idx="5506">
                  <c:v>45521.416666666664</c:v>
                </c:pt>
                <c:pt idx="5507">
                  <c:v>45521.458333333336</c:v>
                </c:pt>
                <c:pt idx="5508">
                  <c:v>45521.5</c:v>
                </c:pt>
                <c:pt idx="5509">
                  <c:v>45521.541666666664</c:v>
                </c:pt>
                <c:pt idx="5510">
                  <c:v>45521.583333333336</c:v>
                </c:pt>
                <c:pt idx="5511">
                  <c:v>45521.625</c:v>
                </c:pt>
                <c:pt idx="5512">
                  <c:v>45521.666666666664</c:v>
                </c:pt>
                <c:pt idx="5513">
                  <c:v>45521.708333333336</c:v>
                </c:pt>
                <c:pt idx="5514">
                  <c:v>45521.75</c:v>
                </c:pt>
                <c:pt idx="5515">
                  <c:v>45521.791666666664</c:v>
                </c:pt>
                <c:pt idx="5516">
                  <c:v>45521.833333333336</c:v>
                </c:pt>
                <c:pt idx="5517">
                  <c:v>45521.875</c:v>
                </c:pt>
                <c:pt idx="5518">
                  <c:v>45521.916666666664</c:v>
                </c:pt>
                <c:pt idx="5519">
                  <c:v>45521.958333333336</c:v>
                </c:pt>
                <c:pt idx="5520">
                  <c:v>45522</c:v>
                </c:pt>
                <c:pt idx="5521">
                  <c:v>45522.041666666664</c:v>
                </c:pt>
                <c:pt idx="5522">
                  <c:v>45522.083333333336</c:v>
                </c:pt>
                <c:pt idx="5523">
                  <c:v>45522.125</c:v>
                </c:pt>
                <c:pt idx="5524">
                  <c:v>45522.166666666664</c:v>
                </c:pt>
                <c:pt idx="5525">
                  <c:v>45522.208333333336</c:v>
                </c:pt>
                <c:pt idx="5526">
                  <c:v>45522.25</c:v>
                </c:pt>
                <c:pt idx="5527">
                  <c:v>45522.291666666664</c:v>
                </c:pt>
                <c:pt idx="5528">
                  <c:v>45522.333333333336</c:v>
                </c:pt>
                <c:pt idx="5529">
                  <c:v>45522.375</c:v>
                </c:pt>
                <c:pt idx="5530">
                  <c:v>45522.416666666664</c:v>
                </c:pt>
                <c:pt idx="5531">
                  <c:v>45522.458333333336</c:v>
                </c:pt>
                <c:pt idx="5532">
                  <c:v>45522.5</c:v>
                </c:pt>
                <c:pt idx="5533">
                  <c:v>45522.541666666664</c:v>
                </c:pt>
                <c:pt idx="5534">
                  <c:v>45522.583333333336</c:v>
                </c:pt>
                <c:pt idx="5535">
                  <c:v>45522.625</c:v>
                </c:pt>
                <c:pt idx="5536">
                  <c:v>45522.666666666664</c:v>
                </c:pt>
                <c:pt idx="5537">
                  <c:v>45522.708333333336</c:v>
                </c:pt>
                <c:pt idx="5538">
                  <c:v>45522.75</c:v>
                </c:pt>
                <c:pt idx="5539">
                  <c:v>45522.791666666664</c:v>
                </c:pt>
                <c:pt idx="5540">
                  <c:v>45522.833333333336</c:v>
                </c:pt>
                <c:pt idx="5541">
                  <c:v>45522.875</c:v>
                </c:pt>
                <c:pt idx="5542">
                  <c:v>45522.916666666664</c:v>
                </c:pt>
                <c:pt idx="5543">
                  <c:v>45522.958333333336</c:v>
                </c:pt>
                <c:pt idx="5544">
                  <c:v>45523</c:v>
                </c:pt>
                <c:pt idx="5545">
                  <c:v>45523.041666666664</c:v>
                </c:pt>
                <c:pt idx="5546">
                  <c:v>45523.083333333336</c:v>
                </c:pt>
                <c:pt idx="5547">
                  <c:v>45523.125</c:v>
                </c:pt>
                <c:pt idx="5548">
                  <c:v>45523.166666666664</c:v>
                </c:pt>
                <c:pt idx="5549">
                  <c:v>45523.208333333336</c:v>
                </c:pt>
                <c:pt idx="5550">
                  <c:v>45523.25</c:v>
                </c:pt>
                <c:pt idx="5551">
                  <c:v>45523.291666666664</c:v>
                </c:pt>
                <c:pt idx="5552">
                  <c:v>45523.333333333336</c:v>
                </c:pt>
                <c:pt idx="5553">
                  <c:v>45523.375</c:v>
                </c:pt>
                <c:pt idx="5554">
                  <c:v>45523.416666666664</c:v>
                </c:pt>
                <c:pt idx="5555">
                  <c:v>45523.458333333336</c:v>
                </c:pt>
                <c:pt idx="5556">
                  <c:v>45523.5</c:v>
                </c:pt>
                <c:pt idx="5557">
                  <c:v>45523.541666666664</c:v>
                </c:pt>
                <c:pt idx="5558">
                  <c:v>45523.583333333336</c:v>
                </c:pt>
                <c:pt idx="5559">
                  <c:v>45523.625</c:v>
                </c:pt>
                <c:pt idx="5560">
                  <c:v>45523.666666666664</c:v>
                </c:pt>
                <c:pt idx="5561">
                  <c:v>45523.708333333336</c:v>
                </c:pt>
                <c:pt idx="5562">
                  <c:v>45523.75</c:v>
                </c:pt>
                <c:pt idx="5563">
                  <c:v>45523.791666666664</c:v>
                </c:pt>
                <c:pt idx="5564">
                  <c:v>45523.833333333336</c:v>
                </c:pt>
                <c:pt idx="5565">
                  <c:v>45523.875</c:v>
                </c:pt>
                <c:pt idx="5566">
                  <c:v>45523.916666666664</c:v>
                </c:pt>
                <c:pt idx="5567">
                  <c:v>45523.958333333336</c:v>
                </c:pt>
                <c:pt idx="5568">
                  <c:v>45524</c:v>
                </c:pt>
                <c:pt idx="5569">
                  <c:v>45524.041666666664</c:v>
                </c:pt>
                <c:pt idx="5570">
                  <c:v>45524.083333333336</c:v>
                </c:pt>
                <c:pt idx="5571">
                  <c:v>45524.125</c:v>
                </c:pt>
                <c:pt idx="5572">
                  <c:v>45524.166666666664</c:v>
                </c:pt>
                <c:pt idx="5573">
                  <c:v>45524.208333333336</c:v>
                </c:pt>
                <c:pt idx="5574">
                  <c:v>45524.25</c:v>
                </c:pt>
                <c:pt idx="5575">
                  <c:v>45524.291666666664</c:v>
                </c:pt>
                <c:pt idx="5576">
                  <c:v>45524.333333333336</c:v>
                </c:pt>
                <c:pt idx="5577">
                  <c:v>45524.375</c:v>
                </c:pt>
                <c:pt idx="5578">
                  <c:v>45524.416666666664</c:v>
                </c:pt>
                <c:pt idx="5579">
                  <c:v>45524.458333333336</c:v>
                </c:pt>
                <c:pt idx="5580">
                  <c:v>45524.5</c:v>
                </c:pt>
                <c:pt idx="5581">
                  <c:v>45524.541666666664</c:v>
                </c:pt>
                <c:pt idx="5582">
                  <c:v>45524.583333333336</c:v>
                </c:pt>
                <c:pt idx="5583">
                  <c:v>45524.625</c:v>
                </c:pt>
                <c:pt idx="5584">
                  <c:v>45524.666666666664</c:v>
                </c:pt>
                <c:pt idx="5585">
                  <c:v>45524.708333333336</c:v>
                </c:pt>
                <c:pt idx="5586">
                  <c:v>45524.75</c:v>
                </c:pt>
                <c:pt idx="5587">
                  <c:v>45524.791666666664</c:v>
                </c:pt>
                <c:pt idx="5588">
                  <c:v>45524.833333333336</c:v>
                </c:pt>
                <c:pt idx="5589">
                  <c:v>45524.875</c:v>
                </c:pt>
                <c:pt idx="5590">
                  <c:v>45524.916666666664</c:v>
                </c:pt>
                <c:pt idx="5591">
                  <c:v>45524.958333333336</c:v>
                </c:pt>
                <c:pt idx="5592">
                  <c:v>45525</c:v>
                </c:pt>
                <c:pt idx="5593">
                  <c:v>45525.041666666664</c:v>
                </c:pt>
                <c:pt idx="5594">
                  <c:v>45525.083333333336</c:v>
                </c:pt>
                <c:pt idx="5595">
                  <c:v>45525.125</c:v>
                </c:pt>
                <c:pt idx="5596">
                  <c:v>45525.166666666664</c:v>
                </c:pt>
                <c:pt idx="5597">
                  <c:v>45525.208333333336</c:v>
                </c:pt>
                <c:pt idx="5598">
                  <c:v>45525.25</c:v>
                </c:pt>
                <c:pt idx="5599">
                  <c:v>45525.291666666664</c:v>
                </c:pt>
                <c:pt idx="5600">
                  <c:v>45525.333333333336</c:v>
                </c:pt>
                <c:pt idx="5601">
                  <c:v>45525.375</c:v>
                </c:pt>
                <c:pt idx="5602">
                  <c:v>45525.416666666664</c:v>
                </c:pt>
                <c:pt idx="5603">
                  <c:v>45525.458333333336</c:v>
                </c:pt>
                <c:pt idx="5604">
                  <c:v>45525.5</c:v>
                </c:pt>
                <c:pt idx="5605">
                  <c:v>45525.541666666664</c:v>
                </c:pt>
                <c:pt idx="5606">
                  <c:v>45525.583333333336</c:v>
                </c:pt>
                <c:pt idx="5607">
                  <c:v>45525.625</c:v>
                </c:pt>
                <c:pt idx="5608">
                  <c:v>45525.666666666664</c:v>
                </c:pt>
                <c:pt idx="5609">
                  <c:v>45525.708333333336</c:v>
                </c:pt>
                <c:pt idx="5610">
                  <c:v>45525.75</c:v>
                </c:pt>
                <c:pt idx="5611">
                  <c:v>45525.791666666664</c:v>
                </c:pt>
                <c:pt idx="5612">
                  <c:v>45525.833333333336</c:v>
                </c:pt>
                <c:pt idx="5613">
                  <c:v>45525.875</c:v>
                </c:pt>
                <c:pt idx="5614">
                  <c:v>45525.916666666664</c:v>
                </c:pt>
                <c:pt idx="5615">
                  <c:v>45525.958333333336</c:v>
                </c:pt>
                <c:pt idx="5616">
                  <c:v>45526</c:v>
                </c:pt>
                <c:pt idx="5617">
                  <c:v>45526.041666666664</c:v>
                </c:pt>
                <c:pt idx="5618">
                  <c:v>45526.083333333336</c:v>
                </c:pt>
                <c:pt idx="5619">
                  <c:v>45526.125</c:v>
                </c:pt>
                <c:pt idx="5620">
                  <c:v>45526.166666666664</c:v>
                </c:pt>
                <c:pt idx="5621">
                  <c:v>45526.208333333336</c:v>
                </c:pt>
                <c:pt idx="5622">
                  <c:v>45526.25</c:v>
                </c:pt>
                <c:pt idx="5623">
                  <c:v>45526.291666666664</c:v>
                </c:pt>
                <c:pt idx="5624">
                  <c:v>45526.333333333336</c:v>
                </c:pt>
                <c:pt idx="5625">
                  <c:v>45526.375</c:v>
                </c:pt>
                <c:pt idx="5626">
                  <c:v>45526.416666666664</c:v>
                </c:pt>
                <c:pt idx="5627">
                  <c:v>45526.458333333336</c:v>
                </c:pt>
                <c:pt idx="5628">
                  <c:v>45526.5</c:v>
                </c:pt>
                <c:pt idx="5629">
                  <c:v>45526.541666666664</c:v>
                </c:pt>
                <c:pt idx="5630">
                  <c:v>45526.583333333336</c:v>
                </c:pt>
                <c:pt idx="5631">
                  <c:v>45526.625</c:v>
                </c:pt>
                <c:pt idx="5632">
                  <c:v>45526.666666666664</c:v>
                </c:pt>
                <c:pt idx="5633">
                  <c:v>45526.708333333336</c:v>
                </c:pt>
                <c:pt idx="5634">
                  <c:v>45526.75</c:v>
                </c:pt>
                <c:pt idx="5635">
                  <c:v>45526.791666666664</c:v>
                </c:pt>
                <c:pt idx="5636">
                  <c:v>45526.833333333336</c:v>
                </c:pt>
                <c:pt idx="5637">
                  <c:v>45526.875</c:v>
                </c:pt>
                <c:pt idx="5638">
                  <c:v>45526.916666666664</c:v>
                </c:pt>
                <c:pt idx="5639">
                  <c:v>45526.958333333336</c:v>
                </c:pt>
                <c:pt idx="5640">
                  <c:v>45527</c:v>
                </c:pt>
                <c:pt idx="5641">
                  <c:v>45527.041666666664</c:v>
                </c:pt>
                <c:pt idx="5642">
                  <c:v>45527.083333333336</c:v>
                </c:pt>
                <c:pt idx="5643">
                  <c:v>45527.125</c:v>
                </c:pt>
                <c:pt idx="5644">
                  <c:v>45527.166666666664</c:v>
                </c:pt>
                <c:pt idx="5645">
                  <c:v>45527.208333333336</c:v>
                </c:pt>
                <c:pt idx="5646">
                  <c:v>45527.25</c:v>
                </c:pt>
                <c:pt idx="5647">
                  <c:v>45527.291666666664</c:v>
                </c:pt>
                <c:pt idx="5648">
                  <c:v>45527.333333333336</c:v>
                </c:pt>
                <c:pt idx="5649">
                  <c:v>45527.375</c:v>
                </c:pt>
                <c:pt idx="5650">
                  <c:v>45527.416666666664</c:v>
                </c:pt>
                <c:pt idx="5651">
                  <c:v>45527.458333333336</c:v>
                </c:pt>
                <c:pt idx="5652">
                  <c:v>45527.5</c:v>
                </c:pt>
                <c:pt idx="5653">
                  <c:v>45527.541666666664</c:v>
                </c:pt>
                <c:pt idx="5654">
                  <c:v>45527.583333333336</c:v>
                </c:pt>
                <c:pt idx="5655">
                  <c:v>45527.625</c:v>
                </c:pt>
                <c:pt idx="5656">
                  <c:v>45527.666666666664</c:v>
                </c:pt>
                <c:pt idx="5657">
                  <c:v>45527.708333333336</c:v>
                </c:pt>
                <c:pt idx="5658">
                  <c:v>45527.75</c:v>
                </c:pt>
                <c:pt idx="5659">
                  <c:v>45527.791666666664</c:v>
                </c:pt>
                <c:pt idx="5660">
                  <c:v>45527.833333333336</c:v>
                </c:pt>
                <c:pt idx="5661">
                  <c:v>45527.875</c:v>
                </c:pt>
                <c:pt idx="5662">
                  <c:v>45527.916666666664</c:v>
                </c:pt>
                <c:pt idx="5663">
                  <c:v>45527.958333333336</c:v>
                </c:pt>
                <c:pt idx="5664">
                  <c:v>45528</c:v>
                </c:pt>
                <c:pt idx="5665">
                  <c:v>45528.041666666664</c:v>
                </c:pt>
                <c:pt idx="5666">
                  <c:v>45528.083333333336</c:v>
                </c:pt>
                <c:pt idx="5667">
                  <c:v>45528.125</c:v>
                </c:pt>
                <c:pt idx="5668">
                  <c:v>45528.166666666664</c:v>
                </c:pt>
                <c:pt idx="5669">
                  <c:v>45528.208333333336</c:v>
                </c:pt>
                <c:pt idx="5670">
                  <c:v>45528.25</c:v>
                </c:pt>
                <c:pt idx="5671">
                  <c:v>45528.291666666664</c:v>
                </c:pt>
                <c:pt idx="5672">
                  <c:v>45528.333333333336</c:v>
                </c:pt>
                <c:pt idx="5673">
                  <c:v>45528.375</c:v>
                </c:pt>
                <c:pt idx="5674">
                  <c:v>45528.416666666664</c:v>
                </c:pt>
                <c:pt idx="5675">
                  <c:v>45528.458333333336</c:v>
                </c:pt>
                <c:pt idx="5676">
                  <c:v>45528.5</c:v>
                </c:pt>
                <c:pt idx="5677">
                  <c:v>45528.541666666664</c:v>
                </c:pt>
                <c:pt idx="5678">
                  <c:v>45528.583333333336</c:v>
                </c:pt>
                <c:pt idx="5679">
                  <c:v>45528.625</c:v>
                </c:pt>
                <c:pt idx="5680">
                  <c:v>45528.666666666664</c:v>
                </c:pt>
                <c:pt idx="5681">
                  <c:v>45528.708333333336</c:v>
                </c:pt>
                <c:pt idx="5682">
                  <c:v>45528.75</c:v>
                </c:pt>
                <c:pt idx="5683">
                  <c:v>45528.791666666664</c:v>
                </c:pt>
                <c:pt idx="5684">
                  <c:v>45528.833333333336</c:v>
                </c:pt>
                <c:pt idx="5685">
                  <c:v>45528.875</c:v>
                </c:pt>
                <c:pt idx="5686">
                  <c:v>45528.916666666664</c:v>
                </c:pt>
                <c:pt idx="5687">
                  <c:v>45528.958333333336</c:v>
                </c:pt>
                <c:pt idx="5688">
                  <c:v>45529</c:v>
                </c:pt>
                <c:pt idx="5689">
                  <c:v>45529.041666666664</c:v>
                </c:pt>
                <c:pt idx="5690">
                  <c:v>45529.083333333336</c:v>
                </c:pt>
                <c:pt idx="5691">
                  <c:v>45529.125</c:v>
                </c:pt>
                <c:pt idx="5692">
                  <c:v>45529.166666666664</c:v>
                </c:pt>
                <c:pt idx="5693">
                  <c:v>45529.208333333336</c:v>
                </c:pt>
                <c:pt idx="5694">
                  <c:v>45529.25</c:v>
                </c:pt>
                <c:pt idx="5695">
                  <c:v>45529.291666666664</c:v>
                </c:pt>
                <c:pt idx="5696">
                  <c:v>45529.333333333336</c:v>
                </c:pt>
                <c:pt idx="5697">
                  <c:v>45529.375</c:v>
                </c:pt>
                <c:pt idx="5698">
                  <c:v>45529.416666666664</c:v>
                </c:pt>
                <c:pt idx="5699">
                  <c:v>45529.458333333336</c:v>
                </c:pt>
                <c:pt idx="5700">
                  <c:v>45529.5</c:v>
                </c:pt>
                <c:pt idx="5701">
                  <c:v>45529.541666666664</c:v>
                </c:pt>
                <c:pt idx="5702">
                  <c:v>45529.583333333336</c:v>
                </c:pt>
                <c:pt idx="5703">
                  <c:v>45529.625</c:v>
                </c:pt>
                <c:pt idx="5704">
                  <c:v>45529.666666666664</c:v>
                </c:pt>
                <c:pt idx="5705">
                  <c:v>45529.708333333336</c:v>
                </c:pt>
                <c:pt idx="5706">
                  <c:v>45529.75</c:v>
                </c:pt>
                <c:pt idx="5707">
                  <c:v>45529.791666666664</c:v>
                </c:pt>
                <c:pt idx="5708">
                  <c:v>45529.833333333336</c:v>
                </c:pt>
                <c:pt idx="5709">
                  <c:v>45529.875</c:v>
                </c:pt>
                <c:pt idx="5710">
                  <c:v>45529.916666666664</c:v>
                </c:pt>
                <c:pt idx="5711">
                  <c:v>45529.958333333336</c:v>
                </c:pt>
                <c:pt idx="5712">
                  <c:v>45530</c:v>
                </c:pt>
                <c:pt idx="5713">
                  <c:v>45530.041666666664</c:v>
                </c:pt>
                <c:pt idx="5714">
                  <c:v>45530.083333333336</c:v>
                </c:pt>
                <c:pt idx="5715">
                  <c:v>45530.125</c:v>
                </c:pt>
                <c:pt idx="5716">
                  <c:v>45530.166666666664</c:v>
                </c:pt>
                <c:pt idx="5717">
                  <c:v>45530.208333333336</c:v>
                </c:pt>
                <c:pt idx="5718">
                  <c:v>45530.25</c:v>
                </c:pt>
                <c:pt idx="5719">
                  <c:v>45530.291666666664</c:v>
                </c:pt>
                <c:pt idx="5720">
                  <c:v>45530.333333333336</c:v>
                </c:pt>
                <c:pt idx="5721">
                  <c:v>45530.375</c:v>
                </c:pt>
                <c:pt idx="5722">
                  <c:v>45530.416666666664</c:v>
                </c:pt>
                <c:pt idx="5723">
                  <c:v>45530.458333333336</c:v>
                </c:pt>
                <c:pt idx="5724">
                  <c:v>45530.5</c:v>
                </c:pt>
                <c:pt idx="5725">
                  <c:v>45530.541666666664</c:v>
                </c:pt>
                <c:pt idx="5726">
                  <c:v>45530.583333333336</c:v>
                </c:pt>
                <c:pt idx="5727">
                  <c:v>45530.625</c:v>
                </c:pt>
                <c:pt idx="5728">
                  <c:v>45530.666666666664</c:v>
                </c:pt>
                <c:pt idx="5729">
                  <c:v>45530.708333333336</c:v>
                </c:pt>
                <c:pt idx="5730">
                  <c:v>45530.75</c:v>
                </c:pt>
                <c:pt idx="5731">
                  <c:v>45530.791666666664</c:v>
                </c:pt>
                <c:pt idx="5732">
                  <c:v>45530.833333333336</c:v>
                </c:pt>
                <c:pt idx="5733">
                  <c:v>45530.875</c:v>
                </c:pt>
                <c:pt idx="5734">
                  <c:v>45530.916666666664</c:v>
                </c:pt>
                <c:pt idx="5735">
                  <c:v>45530.958333333336</c:v>
                </c:pt>
                <c:pt idx="5736">
                  <c:v>45531</c:v>
                </c:pt>
                <c:pt idx="5737">
                  <c:v>45531.041666666664</c:v>
                </c:pt>
                <c:pt idx="5738">
                  <c:v>45531.083333333336</c:v>
                </c:pt>
                <c:pt idx="5739">
                  <c:v>45531.125</c:v>
                </c:pt>
                <c:pt idx="5740">
                  <c:v>45531.166666666664</c:v>
                </c:pt>
                <c:pt idx="5741">
                  <c:v>45531.208333333336</c:v>
                </c:pt>
                <c:pt idx="5742">
                  <c:v>45531.25</c:v>
                </c:pt>
                <c:pt idx="5743">
                  <c:v>45531.291666666664</c:v>
                </c:pt>
                <c:pt idx="5744">
                  <c:v>45531.333333333336</c:v>
                </c:pt>
                <c:pt idx="5745">
                  <c:v>45531.375</c:v>
                </c:pt>
                <c:pt idx="5746">
                  <c:v>45531.416666666664</c:v>
                </c:pt>
                <c:pt idx="5747">
                  <c:v>45531.458333333336</c:v>
                </c:pt>
                <c:pt idx="5748">
                  <c:v>45531.5</c:v>
                </c:pt>
                <c:pt idx="5749">
                  <c:v>45531.541666666664</c:v>
                </c:pt>
                <c:pt idx="5750">
                  <c:v>45531.583333333336</c:v>
                </c:pt>
                <c:pt idx="5751">
                  <c:v>45531.625</c:v>
                </c:pt>
                <c:pt idx="5752">
                  <c:v>45531.666666666664</c:v>
                </c:pt>
                <c:pt idx="5753">
                  <c:v>45531.708333333336</c:v>
                </c:pt>
                <c:pt idx="5754">
                  <c:v>45531.75</c:v>
                </c:pt>
                <c:pt idx="5755">
                  <c:v>45531.791666666664</c:v>
                </c:pt>
                <c:pt idx="5756">
                  <c:v>45531.833333333336</c:v>
                </c:pt>
                <c:pt idx="5757">
                  <c:v>45531.875</c:v>
                </c:pt>
                <c:pt idx="5758">
                  <c:v>45531.916666666664</c:v>
                </c:pt>
                <c:pt idx="5759">
                  <c:v>45531.958333333336</c:v>
                </c:pt>
                <c:pt idx="5760">
                  <c:v>45532</c:v>
                </c:pt>
                <c:pt idx="5761">
                  <c:v>45532.041666666664</c:v>
                </c:pt>
                <c:pt idx="5762">
                  <c:v>45532.083333333336</c:v>
                </c:pt>
                <c:pt idx="5763">
                  <c:v>45532.125</c:v>
                </c:pt>
                <c:pt idx="5764">
                  <c:v>45532.166666666664</c:v>
                </c:pt>
                <c:pt idx="5765">
                  <c:v>45532.208333333336</c:v>
                </c:pt>
                <c:pt idx="5766">
                  <c:v>45532.25</c:v>
                </c:pt>
                <c:pt idx="5767">
                  <c:v>45532.291666666664</c:v>
                </c:pt>
                <c:pt idx="5768">
                  <c:v>45532.333333333336</c:v>
                </c:pt>
                <c:pt idx="5769">
                  <c:v>45532.375</c:v>
                </c:pt>
                <c:pt idx="5770">
                  <c:v>45532.416666666664</c:v>
                </c:pt>
                <c:pt idx="5771">
                  <c:v>45532.458333333336</c:v>
                </c:pt>
                <c:pt idx="5772">
                  <c:v>45532.5</c:v>
                </c:pt>
                <c:pt idx="5773">
                  <c:v>45532.541666666664</c:v>
                </c:pt>
                <c:pt idx="5774">
                  <c:v>45532.583333333336</c:v>
                </c:pt>
                <c:pt idx="5775">
                  <c:v>45532.625</c:v>
                </c:pt>
                <c:pt idx="5776">
                  <c:v>45532.666666666664</c:v>
                </c:pt>
                <c:pt idx="5777">
                  <c:v>45532.708333333336</c:v>
                </c:pt>
                <c:pt idx="5778">
                  <c:v>45532.75</c:v>
                </c:pt>
                <c:pt idx="5779">
                  <c:v>45532.791666666664</c:v>
                </c:pt>
                <c:pt idx="5780">
                  <c:v>45532.833333333336</c:v>
                </c:pt>
                <c:pt idx="5781">
                  <c:v>45532.875</c:v>
                </c:pt>
                <c:pt idx="5782">
                  <c:v>45532.916666666664</c:v>
                </c:pt>
                <c:pt idx="5783">
                  <c:v>45532.958333333336</c:v>
                </c:pt>
                <c:pt idx="5784">
                  <c:v>45533</c:v>
                </c:pt>
                <c:pt idx="5785">
                  <c:v>45533.041666666664</c:v>
                </c:pt>
                <c:pt idx="5786">
                  <c:v>45533.083333333336</c:v>
                </c:pt>
                <c:pt idx="5787">
                  <c:v>45533.125</c:v>
                </c:pt>
                <c:pt idx="5788">
                  <c:v>45533.166666666664</c:v>
                </c:pt>
                <c:pt idx="5789">
                  <c:v>45533.208333333336</c:v>
                </c:pt>
                <c:pt idx="5790">
                  <c:v>45533.25</c:v>
                </c:pt>
                <c:pt idx="5791">
                  <c:v>45533.291666666664</c:v>
                </c:pt>
                <c:pt idx="5792">
                  <c:v>45533.333333333336</c:v>
                </c:pt>
                <c:pt idx="5793">
                  <c:v>45533.375</c:v>
                </c:pt>
                <c:pt idx="5794">
                  <c:v>45533.416666666664</c:v>
                </c:pt>
                <c:pt idx="5795">
                  <c:v>45533.458333333336</c:v>
                </c:pt>
                <c:pt idx="5796">
                  <c:v>45533.5</c:v>
                </c:pt>
                <c:pt idx="5797">
                  <c:v>45533.541666666664</c:v>
                </c:pt>
                <c:pt idx="5798">
                  <c:v>45533.583333333336</c:v>
                </c:pt>
                <c:pt idx="5799">
                  <c:v>45533.625</c:v>
                </c:pt>
                <c:pt idx="5800">
                  <c:v>45533.666666666664</c:v>
                </c:pt>
                <c:pt idx="5801">
                  <c:v>45533.708333333336</c:v>
                </c:pt>
                <c:pt idx="5802">
                  <c:v>45533.75</c:v>
                </c:pt>
                <c:pt idx="5803">
                  <c:v>45533.791666666664</c:v>
                </c:pt>
                <c:pt idx="5804">
                  <c:v>45533.833333333336</c:v>
                </c:pt>
                <c:pt idx="5805">
                  <c:v>45533.875</c:v>
                </c:pt>
                <c:pt idx="5806">
                  <c:v>45533.916666666664</c:v>
                </c:pt>
                <c:pt idx="5807">
                  <c:v>45533.958333333336</c:v>
                </c:pt>
                <c:pt idx="5808">
                  <c:v>45534</c:v>
                </c:pt>
                <c:pt idx="5809">
                  <c:v>45534.041666666664</c:v>
                </c:pt>
                <c:pt idx="5810">
                  <c:v>45534.083333333336</c:v>
                </c:pt>
                <c:pt idx="5811">
                  <c:v>45534.125</c:v>
                </c:pt>
                <c:pt idx="5812">
                  <c:v>45534.166666666664</c:v>
                </c:pt>
                <c:pt idx="5813">
                  <c:v>45534.208333333336</c:v>
                </c:pt>
                <c:pt idx="5814">
                  <c:v>45534.25</c:v>
                </c:pt>
                <c:pt idx="5815">
                  <c:v>45534.291666666664</c:v>
                </c:pt>
                <c:pt idx="5816">
                  <c:v>45534.333333333336</c:v>
                </c:pt>
                <c:pt idx="5817">
                  <c:v>45534.375</c:v>
                </c:pt>
                <c:pt idx="5818">
                  <c:v>45534.416666666664</c:v>
                </c:pt>
                <c:pt idx="5819">
                  <c:v>45534.458333333336</c:v>
                </c:pt>
                <c:pt idx="5820">
                  <c:v>45534.5</c:v>
                </c:pt>
                <c:pt idx="5821">
                  <c:v>45534.541666666664</c:v>
                </c:pt>
                <c:pt idx="5822">
                  <c:v>45534.583333333336</c:v>
                </c:pt>
                <c:pt idx="5823">
                  <c:v>45534.625</c:v>
                </c:pt>
                <c:pt idx="5824">
                  <c:v>45534.666666666664</c:v>
                </c:pt>
                <c:pt idx="5825">
                  <c:v>45534.708333333336</c:v>
                </c:pt>
                <c:pt idx="5826">
                  <c:v>45534.75</c:v>
                </c:pt>
                <c:pt idx="5827">
                  <c:v>45534.791666666664</c:v>
                </c:pt>
                <c:pt idx="5828">
                  <c:v>45534.833333333336</c:v>
                </c:pt>
                <c:pt idx="5829">
                  <c:v>45534.875</c:v>
                </c:pt>
                <c:pt idx="5830">
                  <c:v>45534.916666666664</c:v>
                </c:pt>
                <c:pt idx="5831">
                  <c:v>45534.958333333336</c:v>
                </c:pt>
                <c:pt idx="5832">
                  <c:v>45535</c:v>
                </c:pt>
                <c:pt idx="5833">
                  <c:v>45535.041666666664</c:v>
                </c:pt>
                <c:pt idx="5834">
                  <c:v>45535.083333333336</c:v>
                </c:pt>
                <c:pt idx="5835">
                  <c:v>45535.125</c:v>
                </c:pt>
                <c:pt idx="5836">
                  <c:v>45535.166666666664</c:v>
                </c:pt>
                <c:pt idx="5837">
                  <c:v>45535.208333333336</c:v>
                </c:pt>
                <c:pt idx="5838">
                  <c:v>45535.25</c:v>
                </c:pt>
                <c:pt idx="5839">
                  <c:v>45535.291666666664</c:v>
                </c:pt>
                <c:pt idx="5840">
                  <c:v>45535.333333333336</c:v>
                </c:pt>
                <c:pt idx="5841">
                  <c:v>45535.375</c:v>
                </c:pt>
                <c:pt idx="5842">
                  <c:v>45535.416666666664</c:v>
                </c:pt>
                <c:pt idx="5843">
                  <c:v>45535.458333333336</c:v>
                </c:pt>
                <c:pt idx="5844">
                  <c:v>45535.5</c:v>
                </c:pt>
                <c:pt idx="5845">
                  <c:v>45535.541666666664</c:v>
                </c:pt>
                <c:pt idx="5846">
                  <c:v>45535.583333333336</c:v>
                </c:pt>
                <c:pt idx="5847">
                  <c:v>45535.625</c:v>
                </c:pt>
                <c:pt idx="5848">
                  <c:v>45535.666666666664</c:v>
                </c:pt>
                <c:pt idx="5849">
                  <c:v>45535.708333333336</c:v>
                </c:pt>
                <c:pt idx="5850">
                  <c:v>45535.75</c:v>
                </c:pt>
                <c:pt idx="5851">
                  <c:v>45535.791666666664</c:v>
                </c:pt>
                <c:pt idx="5852">
                  <c:v>45535.833333333336</c:v>
                </c:pt>
                <c:pt idx="5853">
                  <c:v>45535.875</c:v>
                </c:pt>
                <c:pt idx="5854">
                  <c:v>45535.916666666664</c:v>
                </c:pt>
                <c:pt idx="5855">
                  <c:v>45535.958333333336</c:v>
                </c:pt>
                <c:pt idx="5856">
                  <c:v>45536</c:v>
                </c:pt>
                <c:pt idx="5857">
                  <c:v>45536.041666666664</c:v>
                </c:pt>
                <c:pt idx="5858">
                  <c:v>45536.083333333336</c:v>
                </c:pt>
                <c:pt idx="5859">
                  <c:v>45536.125</c:v>
                </c:pt>
                <c:pt idx="5860">
                  <c:v>45536.166666666664</c:v>
                </c:pt>
                <c:pt idx="5861">
                  <c:v>45536.208333333336</c:v>
                </c:pt>
                <c:pt idx="5862">
                  <c:v>45536.25</c:v>
                </c:pt>
                <c:pt idx="5863">
                  <c:v>45536.291666666664</c:v>
                </c:pt>
                <c:pt idx="5864">
                  <c:v>45536.333333333336</c:v>
                </c:pt>
                <c:pt idx="5865">
                  <c:v>45536.375</c:v>
                </c:pt>
                <c:pt idx="5866">
                  <c:v>45536.416666666664</c:v>
                </c:pt>
                <c:pt idx="5867">
                  <c:v>45536.458333333336</c:v>
                </c:pt>
                <c:pt idx="5868">
                  <c:v>45536.5</c:v>
                </c:pt>
                <c:pt idx="5869">
                  <c:v>45536.541666666664</c:v>
                </c:pt>
                <c:pt idx="5870">
                  <c:v>45536.583333333336</c:v>
                </c:pt>
                <c:pt idx="5871">
                  <c:v>45536.625</c:v>
                </c:pt>
                <c:pt idx="5872">
                  <c:v>45536.666666666664</c:v>
                </c:pt>
                <c:pt idx="5873">
                  <c:v>45536.708333333336</c:v>
                </c:pt>
                <c:pt idx="5874">
                  <c:v>45536.75</c:v>
                </c:pt>
                <c:pt idx="5875">
                  <c:v>45536.791666666664</c:v>
                </c:pt>
                <c:pt idx="5876">
                  <c:v>45536.833333333336</c:v>
                </c:pt>
                <c:pt idx="5877">
                  <c:v>45536.875</c:v>
                </c:pt>
                <c:pt idx="5878">
                  <c:v>45536.916666666664</c:v>
                </c:pt>
                <c:pt idx="5879">
                  <c:v>45536.958333333336</c:v>
                </c:pt>
                <c:pt idx="5880">
                  <c:v>45537</c:v>
                </c:pt>
                <c:pt idx="5881">
                  <c:v>45537.041666666664</c:v>
                </c:pt>
                <c:pt idx="5882">
                  <c:v>45537.083333333336</c:v>
                </c:pt>
                <c:pt idx="5883">
                  <c:v>45537.125</c:v>
                </c:pt>
                <c:pt idx="5884">
                  <c:v>45537.166666666664</c:v>
                </c:pt>
                <c:pt idx="5885">
                  <c:v>45537.208333333336</c:v>
                </c:pt>
                <c:pt idx="5886">
                  <c:v>45537.25</c:v>
                </c:pt>
                <c:pt idx="5887">
                  <c:v>45537.291666666664</c:v>
                </c:pt>
                <c:pt idx="5888">
                  <c:v>45537.333333333336</c:v>
                </c:pt>
                <c:pt idx="5889">
                  <c:v>45537.375</c:v>
                </c:pt>
                <c:pt idx="5890">
                  <c:v>45537.416666666664</c:v>
                </c:pt>
                <c:pt idx="5891">
                  <c:v>45537.458333333336</c:v>
                </c:pt>
                <c:pt idx="5892">
                  <c:v>45537.5</c:v>
                </c:pt>
                <c:pt idx="5893">
                  <c:v>45537.541666666664</c:v>
                </c:pt>
                <c:pt idx="5894">
                  <c:v>45537.583333333336</c:v>
                </c:pt>
                <c:pt idx="5895">
                  <c:v>45537.625</c:v>
                </c:pt>
                <c:pt idx="5896">
                  <c:v>45537.666666666664</c:v>
                </c:pt>
                <c:pt idx="5897">
                  <c:v>45537.708333333336</c:v>
                </c:pt>
                <c:pt idx="5898">
                  <c:v>45537.75</c:v>
                </c:pt>
                <c:pt idx="5899">
                  <c:v>45537.791666666664</c:v>
                </c:pt>
                <c:pt idx="5900">
                  <c:v>45537.833333333336</c:v>
                </c:pt>
                <c:pt idx="5901">
                  <c:v>45537.875</c:v>
                </c:pt>
                <c:pt idx="5902">
                  <c:v>45537.916666666664</c:v>
                </c:pt>
                <c:pt idx="5903">
                  <c:v>45537.958333333336</c:v>
                </c:pt>
                <c:pt idx="5904">
                  <c:v>45538</c:v>
                </c:pt>
                <c:pt idx="5905">
                  <c:v>45538.041666666664</c:v>
                </c:pt>
                <c:pt idx="5906">
                  <c:v>45538.083333333336</c:v>
                </c:pt>
                <c:pt idx="5907">
                  <c:v>45538.125</c:v>
                </c:pt>
                <c:pt idx="5908">
                  <c:v>45538.166666666664</c:v>
                </c:pt>
                <c:pt idx="5909">
                  <c:v>45538.208333333336</c:v>
                </c:pt>
                <c:pt idx="5910">
                  <c:v>45538.25</c:v>
                </c:pt>
                <c:pt idx="5911">
                  <c:v>45538.291666666664</c:v>
                </c:pt>
                <c:pt idx="5912">
                  <c:v>45538.333333333336</c:v>
                </c:pt>
                <c:pt idx="5913">
                  <c:v>45538.375</c:v>
                </c:pt>
                <c:pt idx="5914">
                  <c:v>45538.416666666664</c:v>
                </c:pt>
                <c:pt idx="5915">
                  <c:v>45538.458333333336</c:v>
                </c:pt>
                <c:pt idx="5916">
                  <c:v>45538.5</c:v>
                </c:pt>
                <c:pt idx="5917">
                  <c:v>45538.541666666664</c:v>
                </c:pt>
                <c:pt idx="5918">
                  <c:v>45538.583333333336</c:v>
                </c:pt>
                <c:pt idx="5919">
                  <c:v>45538.625</c:v>
                </c:pt>
                <c:pt idx="5920">
                  <c:v>45538.666666666664</c:v>
                </c:pt>
                <c:pt idx="5921">
                  <c:v>45538.708333333336</c:v>
                </c:pt>
                <c:pt idx="5922">
                  <c:v>45538.75</c:v>
                </c:pt>
                <c:pt idx="5923">
                  <c:v>45538.791666666664</c:v>
                </c:pt>
                <c:pt idx="5924">
                  <c:v>45538.833333333336</c:v>
                </c:pt>
                <c:pt idx="5925">
                  <c:v>45538.875</c:v>
                </c:pt>
                <c:pt idx="5926">
                  <c:v>45538.916666666664</c:v>
                </c:pt>
                <c:pt idx="5927">
                  <c:v>45538.958333333336</c:v>
                </c:pt>
                <c:pt idx="5928">
                  <c:v>45539</c:v>
                </c:pt>
                <c:pt idx="5929">
                  <c:v>45539.041666666664</c:v>
                </c:pt>
                <c:pt idx="5930">
                  <c:v>45539.083333333336</c:v>
                </c:pt>
                <c:pt idx="5931">
                  <c:v>45539.125</c:v>
                </c:pt>
                <c:pt idx="5932">
                  <c:v>45539.166666666664</c:v>
                </c:pt>
                <c:pt idx="5933">
                  <c:v>45539.208333333336</c:v>
                </c:pt>
                <c:pt idx="5934">
                  <c:v>45539.25</c:v>
                </c:pt>
                <c:pt idx="5935">
                  <c:v>45539.291666666664</c:v>
                </c:pt>
                <c:pt idx="5936">
                  <c:v>45539.333333333336</c:v>
                </c:pt>
                <c:pt idx="5937">
                  <c:v>45539.375</c:v>
                </c:pt>
                <c:pt idx="5938">
                  <c:v>45539.416666666664</c:v>
                </c:pt>
                <c:pt idx="5939">
                  <c:v>45539.458333333336</c:v>
                </c:pt>
                <c:pt idx="5940">
                  <c:v>45539.5</c:v>
                </c:pt>
                <c:pt idx="5941">
                  <c:v>45539.541666666664</c:v>
                </c:pt>
                <c:pt idx="5942">
                  <c:v>45539.583333333336</c:v>
                </c:pt>
                <c:pt idx="5943">
                  <c:v>45539.625</c:v>
                </c:pt>
                <c:pt idx="5944">
                  <c:v>45539.666666666664</c:v>
                </c:pt>
                <c:pt idx="5945">
                  <c:v>45539.708333333336</c:v>
                </c:pt>
                <c:pt idx="5946">
                  <c:v>45539.75</c:v>
                </c:pt>
                <c:pt idx="5947">
                  <c:v>45539.791666666664</c:v>
                </c:pt>
                <c:pt idx="5948">
                  <c:v>45539.833333333336</c:v>
                </c:pt>
                <c:pt idx="5949">
                  <c:v>45539.875</c:v>
                </c:pt>
                <c:pt idx="5950">
                  <c:v>45539.916666666664</c:v>
                </c:pt>
                <c:pt idx="5951">
                  <c:v>45539.958333333336</c:v>
                </c:pt>
                <c:pt idx="5952">
                  <c:v>45540</c:v>
                </c:pt>
                <c:pt idx="5953">
                  <c:v>45540.041666666664</c:v>
                </c:pt>
                <c:pt idx="5954">
                  <c:v>45540.083333333336</c:v>
                </c:pt>
                <c:pt idx="5955">
                  <c:v>45540.125</c:v>
                </c:pt>
                <c:pt idx="5956">
                  <c:v>45540.166666666664</c:v>
                </c:pt>
                <c:pt idx="5957">
                  <c:v>45540.208333333336</c:v>
                </c:pt>
                <c:pt idx="5958">
                  <c:v>45540.25</c:v>
                </c:pt>
                <c:pt idx="5959">
                  <c:v>45540.291666666664</c:v>
                </c:pt>
                <c:pt idx="5960">
                  <c:v>45540.333333333336</c:v>
                </c:pt>
                <c:pt idx="5961">
                  <c:v>45540.375</c:v>
                </c:pt>
                <c:pt idx="5962">
                  <c:v>45540.416666666664</c:v>
                </c:pt>
                <c:pt idx="5963">
                  <c:v>45540.458333333336</c:v>
                </c:pt>
                <c:pt idx="5964">
                  <c:v>45540.5</c:v>
                </c:pt>
                <c:pt idx="5965">
                  <c:v>45540.541666666664</c:v>
                </c:pt>
                <c:pt idx="5966">
                  <c:v>45540.583333333336</c:v>
                </c:pt>
                <c:pt idx="5967">
                  <c:v>45540.625</c:v>
                </c:pt>
                <c:pt idx="5968">
                  <c:v>45540.666666666664</c:v>
                </c:pt>
                <c:pt idx="5969">
                  <c:v>45540.708333333336</c:v>
                </c:pt>
                <c:pt idx="5970">
                  <c:v>45540.75</c:v>
                </c:pt>
                <c:pt idx="5971">
                  <c:v>45540.791666666664</c:v>
                </c:pt>
                <c:pt idx="5972">
                  <c:v>45540.833333333336</c:v>
                </c:pt>
                <c:pt idx="5973">
                  <c:v>45540.875</c:v>
                </c:pt>
                <c:pt idx="5974">
                  <c:v>45540.916666666664</c:v>
                </c:pt>
                <c:pt idx="5975">
                  <c:v>45540.958333333336</c:v>
                </c:pt>
                <c:pt idx="5976">
                  <c:v>45541</c:v>
                </c:pt>
                <c:pt idx="5977">
                  <c:v>45541.041666666664</c:v>
                </c:pt>
                <c:pt idx="5978">
                  <c:v>45541.083333333336</c:v>
                </c:pt>
                <c:pt idx="5979">
                  <c:v>45541.125</c:v>
                </c:pt>
                <c:pt idx="5980">
                  <c:v>45541.166666666664</c:v>
                </c:pt>
                <c:pt idx="5981">
                  <c:v>45541.208333333336</c:v>
                </c:pt>
                <c:pt idx="5982">
                  <c:v>45541.25</c:v>
                </c:pt>
                <c:pt idx="5983">
                  <c:v>45541.291666666664</c:v>
                </c:pt>
                <c:pt idx="5984">
                  <c:v>45541.333333333336</c:v>
                </c:pt>
                <c:pt idx="5985">
                  <c:v>45541.375</c:v>
                </c:pt>
                <c:pt idx="5986">
                  <c:v>45541.416666666664</c:v>
                </c:pt>
                <c:pt idx="5987">
                  <c:v>45541.458333333336</c:v>
                </c:pt>
                <c:pt idx="5988">
                  <c:v>45541.5</c:v>
                </c:pt>
                <c:pt idx="5989">
                  <c:v>45541.541666666664</c:v>
                </c:pt>
                <c:pt idx="5990">
                  <c:v>45541.583333333336</c:v>
                </c:pt>
                <c:pt idx="5991">
                  <c:v>45541.625</c:v>
                </c:pt>
                <c:pt idx="5992">
                  <c:v>45541.666666666664</c:v>
                </c:pt>
                <c:pt idx="5993">
                  <c:v>45541.708333333336</c:v>
                </c:pt>
                <c:pt idx="5994">
                  <c:v>45541.75</c:v>
                </c:pt>
                <c:pt idx="5995">
                  <c:v>45541.791666666664</c:v>
                </c:pt>
                <c:pt idx="5996">
                  <c:v>45541.833333333336</c:v>
                </c:pt>
                <c:pt idx="5997">
                  <c:v>45541.875</c:v>
                </c:pt>
                <c:pt idx="5998">
                  <c:v>45541.916666666664</c:v>
                </c:pt>
                <c:pt idx="5999">
                  <c:v>45541.958333333336</c:v>
                </c:pt>
                <c:pt idx="6000">
                  <c:v>45542</c:v>
                </c:pt>
                <c:pt idx="6001">
                  <c:v>45542.041666666664</c:v>
                </c:pt>
                <c:pt idx="6002">
                  <c:v>45542.083333333336</c:v>
                </c:pt>
                <c:pt idx="6003">
                  <c:v>45542.125</c:v>
                </c:pt>
                <c:pt idx="6004">
                  <c:v>45542.166666666664</c:v>
                </c:pt>
                <c:pt idx="6005">
                  <c:v>45542.208333333336</c:v>
                </c:pt>
                <c:pt idx="6006">
                  <c:v>45542.25</c:v>
                </c:pt>
                <c:pt idx="6007">
                  <c:v>45542.291666666664</c:v>
                </c:pt>
                <c:pt idx="6008">
                  <c:v>45542.333333333336</c:v>
                </c:pt>
                <c:pt idx="6009">
                  <c:v>45542.375</c:v>
                </c:pt>
                <c:pt idx="6010">
                  <c:v>45542.416666666664</c:v>
                </c:pt>
                <c:pt idx="6011">
                  <c:v>45542.458333333336</c:v>
                </c:pt>
                <c:pt idx="6012">
                  <c:v>45542.5</c:v>
                </c:pt>
                <c:pt idx="6013">
                  <c:v>45542.541666666664</c:v>
                </c:pt>
                <c:pt idx="6014">
                  <c:v>45542.583333333336</c:v>
                </c:pt>
                <c:pt idx="6015">
                  <c:v>45542.625</c:v>
                </c:pt>
                <c:pt idx="6016">
                  <c:v>45542.666666666664</c:v>
                </c:pt>
                <c:pt idx="6017">
                  <c:v>45542.708333333336</c:v>
                </c:pt>
                <c:pt idx="6018">
                  <c:v>45542.75</c:v>
                </c:pt>
                <c:pt idx="6019">
                  <c:v>45542.791666666664</c:v>
                </c:pt>
                <c:pt idx="6020">
                  <c:v>45542.833333333336</c:v>
                </c:pt>
                <c:pt idx="6021">
                  <c:v>45542.875</c:v>
                </c:pt>
                <c:pt idx="6022">
                  <c:v>45542.916666666664</c:v>
                </c:pt>
                <c:pt idx="6023">
                  <c:v>45542.958333333336</c:v>
                </c:pt>
                <c:pt idx="6024">
                  <c:v>45543</c:v>
                </c:pt>
                <c:pt idx="6025">
                  <c:v>45543.041666666664</c:v>
                </c:pt>
                <c:pt idx="6026">
                  <c:v>45543.083333333336</c:v>
                </c:pt>
                <c:pt idx="6027">
                  <c:v>45543.125</c:v>
                </c:pt>
                <c:pt idx="6028">
                  <c:v>45543.166666666664</c:v>
                </c:pt>
                <c:pt idx="6029">
                  <c:v>45543.208333333336</c:v>
                </c:pt>
                <c:pt idx="6030">
                  <c:v>45543.25</c:v>
                </c:pt>
                <c:pt idx="6031">
                  <c:v>45543.291666666664</c:v>
                </c:pt>
                <c:pt idx="6032">
                  <c:v>45543.333333333336</c:v>
                </c:pt>
                <c:pt idx="6033">
                  <c:v>45543.375</c:v>
                </c:pt>
                <c:pt idx="6034">
                  <c:v>45543.416666666664</c:v>
                </c:pt>
                <c:pt idx="6035">
                  <c:v>45543.458333333336</c:v>
                </c:pt>
                <c:pt idx="6036">
                  <c:v>45543.5</c:v>
                </c:pt>
                <c:pt idx="6037">
                  <c:v>45543.541666666664</c:v>
                </c:pt>
                <c:pt idx="6038">
                  <c:v>45543.583333333336</c:v>
                </c:pt>
                <c:pt idx="6039">
                  <c:v>45543.625</c:v>
                </c:pt>
                <c:pt idx="6040">
                  <c:v>45543.666666666664</c:v>
                </c:pt>
                <c:pt idx="6041">
                  <c:v>45543.708333333336</c:v>
                </c:pt>
                <c:pt idx="6042">
                  <c:v>45543.75</c:v>
                </c:pt>
                <c:pt idx="6043">
                  <c:v>45543.791666666664</c:v>
                </c:pt>
                <c:pt idx="6044">
                  <c:v>45543.833333333336</c:v>
                </c:pt>
                <c:pt idx="6045">
                  <c:v>45543.875</c:v>
                </c:pt>
                <c:pt idx="6046">
                  <c:v>45543.916666666664</c:v>
                </c:pt>
                <c:pt idx="6047">
                  <c:v>45543.958333333336</c:v>
                </c:pt>
                <c:pt idx="6048">
                  <c:v>45544</c:v>
                </c:pt>
                <c:pt idx="6049">
                  <c:v>45544.041666666664</c:v>
                </c:pt>
                <c:pt idx="6050">
                  <c:v>45544.083333333336</c:v>
                </c:pt>
                <c:pt idx="6051">
                  <c:v>45544.125</c:v>
                </c:pt>
                <c:pt idx="6052">
                  <c:v>45544.166666666664</c:v>
                </c:pt>
                <c:pt idx="6053">
                  <c:v>45544.208333333336</c:v>
                </c:pt>
                <c:pt idx="6054">
                  <c:v>45544.25</c:v>
                </c:pt>
                <c:pt idx="6055">
                  <c:v>45544.291666666664</c:v>
                </c:pt>
                <c:pt idx="6056">
                  <c:v>45544.333333333336</c:v>
                </c:pt>
                <c:pt idx="6057">
                  <c:v>45544.375</c:v>
                </c:pt>
                <c:pt idx="6058">
                  <c:v>45544.416666666664</c:v>
                </c:pt>
                <c:pt idx="6059">
                  <c:v>45544.458333333336</c:v>
                </c:pt>
                <c:pt idx="6060">
                  <c:v>45544.5</c:v>
                </c:pt>
                <c:pt idx="6061">
                  <c:v>45544.541666666664</c:v>
                </c:pt>
                <c:pt idx="6062">
                  <c:v>45544.583333333336</c:v>
                </c:pt>
                <c:pt idx="6063">
                  <c:v>45544.625</c:v>
                </c:pt>
                <c:pt idx="6064">
                  <c:v>45544.666666666664</c:v>
                </c:pt>
                <c:pt idx="6065">
                  <c:v>45544.708333333336</c:v>
                </c:pt>
                <c:pt idx="6066">
                  <c:v>45544.75</c:v>
                </c:pt>
                <c:pt idx="6067">
                  <c:v>45544.791666666664</c:v>
                </c:pt>
                <c:pt idx="6068">
                  <c:v>45544.833333333336</c:v>
                </c:pt>
                <c:pt idx="6069">
                  <c:v>45544.875</c:v>
                </c:pt>
                <c:pt idx="6070">
                  <c:v>45544.916666666664</c:v>
                </c:pt>
                <c:pt idx="6071">
                  <c:v>45544.958333333336</c:v>
                </c:pt>
                <c:pt idx="6072">
                  <c:v>45545</c:v>
                </c:pt>
                <c:pt idx="6073">
                  <c:v>45545.041666666664</c:v>
                </c:pt>
                <c:pt idx="6074">
                  <c:v>45545.083333333336</c:v>
                </c:pt>
                <c:pt idx="6075">
                  <c:v>45545.125</c:v>
                </c:pt>
                <c:pt idx="6076">
                  <c:v>45545.166666666664</c:v>
                </c:pt>
                <c:pt idx="6077">
                  <c:v>45545.208333333336</c:v>
                </c:pt>
                <c:pt idx="6078">
                  <c:v>45545.25</c:v>
                </c:pt>
                <c:pt idx="6079">
                  <c:v>45545.291666666664</c:v>
                </c:pt>
                <c:pt idx="6080">
                  <c:v>45545.333333333336</c:v>
                </c:pt>
                <c:pt idx="6081">
                  <c:v>45545.375</c:v>
                </c:pt>
                <c:pt idx="6082">
                  <c:v>45545.416666666664</c:v>
                </c:pt>
                <c:pt idx="6083">
                  <c:v>45545.458333333336</c:v>
                </c:pt>
                <c:pt idx="6084">
                  <c:v>45545.5</c:v>
                </c:pt>
                <c:pt idx="6085">
                  <c:v>45545.541666666664</c:v>
                </c:pt>
                <c:pt idx="6086">
                  <c:v>45545.583333333336</c:v>
                </c:pt>
                <c:pt idx="6087">
                  <c:v>45545.625</c:v>
                </c:pt>
                <c:pt idx="6088">
                  <c:v>45545.666666666664</c:v>
                </c:pt>
                <c:pt idx="6089">
                  <c:v>45545.708333333336</c:v>
                </c:pt>
                <c:pt idx="6090">
                  <c:v>45545.75</c:v>
                </c:pt>
                <c:pt idx="6091">
                  <c:v>45545.791666666664</c:v>
                </c:pt>
                <c:pt idx="6092">
                  <c:v>45545.833333333336</c:v>
                </c:pt>
                <c:pt idx="6093">
                  <c:v>45545.875</c:v>
                </c:pt>
                <c:pt idx="6094">
                  <c:v>45545.916666666664</c:v>
                </c:pt>
                <c:pt idx="6095">
                  <c:v>45545.958333333336</c:v>
                </c:pt>
                <c:pt idx="6096">
                  <c:v>45546</c:v>
                </c:pt>
                <c:pt idx="6097">
                  <c:v>45546.041666666664</c:v>
                </c:pt>
                <c:pt idx="6098">
                  <c:v>45546.083333333336</c:v>
                </c:pt>
                <c:pt idx="6099">
                  <c:v>45546.125</c:v>
                </c:pt>
                <c:pt idx="6100">
                  <c:v>45546.166666666664</c:v>
                </c:pt>
                <c:pt idx="6101">
                  <c:v>45546.208333333336</c:v>
                </c:pt>
                <c:pt idx="6102">
                  <c:v>45546.25</c:v>
                </c:pt>
                <c:pt idx="6103">
                  <c:v>45546.291666666664</c:v>
                </c:pt>
                <c:pt idx="6104">
                  <c:v>45546.333333333336</c:v>
                </c:pt>
                <c:pt idx="6105">
                  <c:v>45546.375</c:v>
                </c:pt>
                <c:pt idx="6106">
                  <c:v>45546.416666666664</c:v>
                </c:pt>
                <c:pt idx="6107">
                  <c:v>45546.458333333336</c:v>
                </c:pt>
                <c:pt idx="6108">
                  <c:v>45546.5</c:v>
                </c:pt>
                <c:pt idx="6109">
                  <c:v>45546.541666666664</c:v>
                </c:pt>
                <c:pt idx="6110">
                  <c:v>45546.583333333336</c:v>
                </c:pt>
                <c:pt idx="6111">
                  <c:v>45546.625</c:v>
                </c:pt>
                <c:pt idx="6112">
                  <c:v>45546.666666666664</c:v>
                </c:pt>
                <c:pt idx="6113">
                  <c:v>45546.708333333336</c:v>
                </c:pt>
                <c:pt idx="6114">
                  <c:v>45546.75</c:v>
                </c:pt>
                <c:pt idx="6115">
                  <c:v>45546.791666666664</c:v>
                </c:pt>
                <c:pt idx="6116">
                  <c:v>45546.833333333336</c:v>
                </c:pt>
                <c:pt idx="6117">
                  <c:v>45546.875</c:v>
                </c:pt>
                <c:pt idx="6118">
                  <c:v>45546.916666666664</c:v>
                </c:pt>
                <c:pt idx="6119">
                  <c:v>45546.958333333336</c:v>
                </c:pt>
                <c:pt idx="6120">
                  <c:v>45547</c:v>
                </c:pt>
                <c:pt idx="6121">
                  <c:v>45547.041666666664</c:v>
                </c:pt>
                <c:pt idx="6122">
                  <c:v>45547.083333333336</c:v>
                </c:pt>
                <c:pt idx="6123">
                  <c:v>45547.125</c:v>
                </c:pt>
                <c:pt idx="6124">
                  <c:v>45547.166666666664</c:v>
                </c:pt>
                <c:pt idx="6125">
                  <c:v>45547.208333333336</c:v>
                </c:pt>
                <c:pt idx="6126">
                  <c:v>45547.25</c:v>
                </c:pt>
                <c:pt idx="6127">
                  <c:v>45547.291666666664</c:v>
                </c:pt>
                <c:pt idx="6128">
                  <c:v>45547.333333333336</c:v>
                </c:pt>
                <c:pt idx="6129">
                  <c:v>45547.375</c:v>
                </c:pt>
                <c:pt idx="6130">
                  <c:v>45547.416666666664</c:v>
                </c:pt>
                <c:pt idx="6131">
                  <c:v>45547.458333333336</c:v>
                </c:pt>
                <c:pt idx="6132">
                  <c:v>45547.5</c:v>
                </c:pt>
                <c:pt idx="6133">
                  <c:v>45547.541666666664</c:v>
                </c:pt>
                <c:pt idx="6134">
                  <c:v>45547.583333333336</c:v>
                </c:pt>
                <c:pt idx="6135">
                  <c:v>45547.625</c:v>
                </c:pt>
                <c:pt idx="6136">
                  <c:v>45547.666666666664</c:v>
                </c:pt>
                <c:pt idx="6137">
                  <c:v>45547.708333333336</c:v>
                </c:pt>
                <c:pt idx="6138">
                  <c:v>45547.75</c:v>
                </c:pt>
                <c:pt idx="6139">
                  <c:v>45547.791666666664</c:v>
                </c:pt>
                <c:pt idx="6140">
                  <c:v>45547.833333333336</c:v>
                </c:pt>
                <c:pt idx="6141">
                  <c:v>45547.875</c:v>
                </c:pt>
                <c:pt idx="6142">
                  <c:v>45547.916666666664</c:v>
                </c:pt>
                <c:pt idx="6143">
                  <c:v>45547.958333333336</c:v>
                </c:pt>
                <c:pt idx="6144">
                  <c:v>45548</c:v>
                </c:pt>
                <c:pt idx="6145">
                  <c:v>45548.041666666664</c:v>
                </c:pt>
                <c:pt idx="6146">
                  <c:v>45548.083333333336</c:v>
                </c:pt>
                <c:pt idx="6147">
                  <c:v>45548.125</c:v>
                </c:pt>
                <c:pt idx="6148">
                  <c:v>45548.166666666664</c:v>
                </c:pt>
                <c:pt idx="6149">
                  <c:v>45548.208333333336</c:v>
                </c:pt>
                <c:pt idx="6150">
                  <c:v>45548.25</c:v>
                </c:pt>
                <c:pt idx="6151">
                  <c:v>45548.291666666664</c:v>
                </c:pt>
                <c:pt idx="6152">
                  <c:v>45548.333333333336</c:v>
                </c:pt>
                <c:pt idx="6153">
                  <c:v>45548.375</c:v>
                </c:pt>
                <c:pt idx="6154">
                  <c:v>45548.416666666664</c:v>
                </c:pt>
                <c:pt idx="6155">
                  <c:v>45548.458333333336</c:v>
                </c:pt>
                <c:pt idx="6156">
                  <c:v>45548.5</c:v>
                </c:pt>
                <c:pt idx="6157">
                  <c:v>45548.541666666664</c:v>
                </c:pt>
                <c:pt idx="6158">
                  <c:v>45548.583333333336</c:v>
                </c:pt>
                <c:pt idx="6159">
                  <c:v>45548.625</c:v>
                </c:pt>
                <c:pt idx="6160">
                  <c:v>45548.666666666664</c:v>
                </c:pt>
                <c:pt idx="6161">
                  <c:v>45548.708333333336</c:v>
                </c:pt>
                <c:pt idx="6162">
                  <c:v>45548.75</c:v>
                </c:pt>
                <c:pt idx="6163">
                  <c:v>45548.791666666664</c:v>
                </c:pt>
                <c:pt idx="6164">
                  <c:v>45548.833333333336</c:v>
                </c:pt>
                <c:pt idx="6165">
                  <c:v>45548.875</c:v>
                </c:pt>
                <c:pt idx="6166">
                  <c:v>45548.916666666664</c:v>
                </c:pt>
                <c:pt idx="6167">
                  <c:v>45548.958333333336</c:v>
                </c:pt>
                <c:pt idx="6168">
                  <c:v>45549</c:v>
                </c:pt>
                <c:pt idx="6169">
                  <c:v>45549.041666666664</c:v>
                </c:pt>
                <c:pt idx="6170">
                  <c:v>45549.083333333336</c:v>
                </c:pt>
                <c:pt idx="6171">
                  <c:v>45549.125</c:v>
                </c:pt>
                <c:pt idx="6172">
                  <c:v>45549.166666666664</c:v>
                </c:pt>
                <c:pt idx="6173">
                  <c:v>45549.208333333336</c:v>
                </c:pt>
                <c:pt idx="6174">
                  <c:v>45549.25</c:v>
                </c:pt>
                <c:pt idx="6175">
                  <c:v>45549.291666666664</c:v>
                </c:pt>
                <c:pt idx="6176">
                  <c:v>45549.333333333336</c:v>
                </c:pt>
                <c:pt idx="6177">
                  <c:v>45549.375</c:v>
                </c:pt>
                <c:pt idx="6178">
                  <c:v>45549.416666666664</c:v>
                </c:pt>
                <c:pt idx="6179">
                  <c:v>45549.458333333336</c:v>
                </c:pt>
                <c:pt idx="6180">
                  <c:v>45549.5</c:v>
                </c:pt>
                <c:pt idx="6181">
                  <c:v>45549.541666666664</c:v>
                </c:pt>
                <c:pt idx="6182">
                  <c:v>45549.583333333336</c:v>
                </c:pt>
                <c:pt idx="6183">
                  <c:v>45549.625</c:v>
                </c:pt>
                <c:pt idx="6184">
                  <c:v>45549.666666666664</c:v>
                </c:pt>
                <c:pt idx="6185">
                  <c:v>45549.708333333336</c:v>
                </c:pt>
                <c:pt idx="6186">
                  <c:v>45549.75</c:v>
                </c:pt>
                <c:pt idx="6187">
                  <c:v>45549.791666666664</c:v>
                </c:pt>
                <c:pt idx="6188">
                  <c:v>45549.833333333336</c:v>
                </c:pt>
                <c:pt idx="6189">
                  <c:v>45549.875</c:v>
                </c:pt>
                <c:pt idx="6190">
                  <c:v>45549.916666666664</c:v>
                </c:pt>
                <c:pt idx="6191">
                  <c:v>45549.958333333336</c:v>
                </c:pt>
                <c:pt idx="6192">
                  <c:v>45550</c:v>
                </c:pt>
                <c:pt idx="6193">
                  <c:v>45550.041666666664</c:v>
                </c:pt>
                <c:pt idx="6194">
                  <c:v>45550.083333333336</c:v>
                </c:pt>
                <c:pt idx="6195">
                  <c:v>45550.125</c:v>
                </c:pt>
                <c:pt idx="6196">
                  <c:v>45550.166666666664</c:v>
                </c:pt>
                <c:pt idx="6197">
                  <c:v>45550.208333333336</c:v>
                </c:pt>
                <c:pt idx="6198">
                  <c:v>45550.25</c:v>
                </c:pt>
                <c:pt idx="6199">
                  <c:v>45550.291666666664</c:v>
                </c:pt>
                <c:pt idx="6200">
                  <c:v>45550.333333333336</c:v>
                </c:pt>
                <c:pt idx="6201">
                  <c:v>45550.375</c:v>
                </c:pt>
                <c:pt idx="6202">
                  <c:v>45550.416666666664</c:v>
                </c:pt>
                <c:pt idx="6203">
                  <c:v>45550.458333333336</c:v>
                </c:pt>
                <c:pt idx="6204">
                  <c:v>45550.5</c:v>
                </c:pt>
                <c:pt idx="6205">
                  <c:v>45550.541666666664</c:v>
                </c:pt>
                <c:pt idx="6206">
                  <c:v>45550.583333333336</c:v>
                </c:pt>
                <c:pt idx="6207">
                  <c:v>45550.625</c:v>
                </c:pt>
                <c:pt idx="6208">
                  <c:v>45550.666666666664</c:v>
                </c:pt>
                <c:pt idx="6209">
                  <c:v>45550.708333333336</c:v>
                </c:pt>
                <c:pt idx="6210">
                  <c:v>45550.75</c:v>
                </c:pt>
                <c:pt idx="6211">
                  <c:v>45550.791666666664</c:v>
                </c:pt>
                <c:pt idx="6212">
                  <c:v>45550.833333333336</c:v>
                </c:pt>
                <c:pt idx="6213">
                  <c:v>45550.875</c:v>
                </c:pt>
                <c:pt idx="6214">
                  <c:v>45550.916666666664</c:v>
                </c:pt>
                <c:pt idx="6215">
                  <c:v>45550.958333333336</c:v>
                </c:pt>
                <c:pt idx="6216">
                  <c:v>45551</c:v>
                </c:pt>
                <c:pt idx="6217">
                  <c:v>45551.041666666664</c:v>
                </c:pt>
                <c:pt idx="6218">
                  <c:v>45551.083333333336</c:v>
                </c:pt>
                <c:pt idx="6219">
                  <c:v>45551.125</c:v>
                </c:pt>
                <c:pt idx="6220">
                  <c:v>45551.166666666664</c:v>
                </c:pt>
                <c:pt idx="6221">
                  <c:v>45551.208333333336</c:v>
                </c:pt>
                <c:pt idx="6222">
                  <c:v>45551.25</c:v>
                </c:pt>
                <c:pt idx="6223">
                  <c:v>45551.291666666664</c:v>
                </c:pt>
                <c:pt idx="6224">
                  <c:v>45551.333333333336</c:v>
                </c:pt>
                <c:pt idx="6225">
                  <c:v>45551.375</c:v>
                </c:pt>
                <c:pt idx="6226">
                  <c:v>45551.416666666664</c:v>
                </c:pt>
                <c:pt idx="6227">
                  <c:v>45551.458333333336</c:v>
                </c:pt>
                <c:pt idx="6228">
                  <c:v>45551.5</c:v>
                </c:pt>
                <c:pt idx="6229">
                  <c:v>45551.541666666664</c:v>
                </c:pt>
                <c:pt idx="6230">
                  <c:v>45551.583333333336</c:v>
                </c:pt>
                <c:pt idx="6231">
                  <c:v>45551.625</c:v>
                </c:pt>
                <c:pt idx="6232">
                  <c:v>45551.666666666664</c:v>
                </c:pt>
                <c:pt idx="6233">
                  <c:v>45551.708333333336</c:v>
                </c:pt>
                <c:pt idx="6234">
                  <c:v>45551.75</c:v>
                </c:pt>
                <c:pt idx="6235">
                  <c:v>45551.791666666664</c:v>
                </c:pt>
                <c:pt idx="6236">
                  <c:v>45551.833333333336</c:v>
                </c:pt>
                <c:pt idx="6237">
                  <c:v>45551.875</c:v>
                </c:pt>
                <c:pt idx="6238">
                  <c:v>45551.916666666664</c:v>
                </c:pt>
                <c:pt idx="6239">
                  <c:v>45551.958333333336</c:v>
                </c:pt>
                <c:pt idx="6240">
                  <c:v>45552</c:v>
                </c:pt>
                <c:pt idx="6241">
                  <c:v>45552.041666666664</c:v>
                </c:pt>
                <c:pt idx="6242">
                  <c:v>45552.083333333336</c:v>
                </c:pt>
                <c:pt idx="6243">
                  <c:v>45552.125</c:v>
                </c:pt>
                <c:pt idx="6244">
                  <c:v>45552.166666666664</c:v>
                </c:pt>
                <c:pt idx="6245">
                  <c:v>45552.208333333336</c:v>
                </c:pt>
                <c:pt idx="6246">
                  <c:v>45552.25</c:v>
                </c:pt>
                <c:pt idx="6247">
                  <c:v>45552.291666666664</c:v>
                </c:pt>
                <c:pt idx="6248">
                  <c:v>45552.333333333336</c:v>
                </c:pt>
                <c:pt idx="6249">
                  <c:v>45552.375</c:v>
                </c:pt>
                <c:pt idx="6250">
                  <c:v>45552.416666666664</c:v>
                </c:pt>
                <c:pt idx="6251">
                  <c:v>45552.458333333336</c:v>
                </c:pt>
                <c:pt idx="6252">
                  <c:v>45552.5</c:v>
                </c:pt>
                <c:pt idx="6253">
                  <c:v>45552.541666666664</c:v>
                </c:pt>
                <c:pt idx="6254">
                  <c:v>45552.583333333336</c:v>
                </c:pt>
                <c:pt idx="6255">
                  <c:v>45552.625</c:v>
                </c:pt>
                <c:pt idx="6256">
                  <c:v>45552.666666666664</c:v>
                </c:pt>
                <c:pt idx="6257">
                  <c:v>45552.708333333336</c:v>
                </c:pt>
                <c:pt idx="6258">
                  <c:v>45552.75</c:v>
                </c:pt>
                <c:pt idx="6259">
                  <c:v>45552.791666666664</c:v>
                </c:pt>
                <c:pt idx="6260">
                  <c:v>45552.833333333336</c:v>
                </c:pt>
                <c:pt idx="6261">
                  <c:v>45552.875</c:v>
                </c:pt>
                <c:pt idx="6262">
                  <c:v>45552.916666666664</c:v>
                </c:pt>
                <c:pt idx="6263">
                  <c:v>45552.958333333336</c:v>
                </c:pt>
                <c:pt idx="6264">
                  <c:v>45553</c:v>
                </c:pt>
                <c:pt idx="6265">
                  <c:v>45553.041666666664</c:v>
                </c:pt>
                <c:pt idx="6266">
                  <c:v>45553.083333333336</c:v>
                </c:pt>
                <c:pt idx="6267">
                  <c:v>45553.125</c:v>
                </c:pt>
                <c:pt idx="6268">
                  <c:v>45553.166666666664</c:v>
                </c:pt>
                <c:pt idx="6269">
                  <c:v>45553.208333333336</c:v>
                </c:pt>
                <c:pt idx="6270">
                  <c:v>45553.25</c:v>
                </c:pt>
                <c:pt idx="6271">
                  <c:v>45553.291666666664</c:v>
                </c:pt>
                <c:pt idx="6272">
                  <c:v>45553.333333333336</c:v>
                </c:pt>
                <c:pt idx="6273">
                  <c:v>45553.375</c:v>
                </c:pt>
                <c:pt idx="6274">
                  <c:v>45553.416666666664</c:v>
                </c:pt>
                <c:pt idx="6275">
                  <c:v>45553.458333333336</c:v>
                </c:pt>
                <c:pt idx="6276">
                  <c:v>45553.5</c:v>
                </c:pt>
                <c:pt idx="6277">
                  <c:v>45553.541666666664</c:v>
                </c:pt>
                <c:pt idx="6278">
                  <c:v>45553.583333333336</c:v>
                </c:pt>
                <c:pt idx="6279">
                  <c:v>45553.625</c:v>
                </c:pt>
                <c:pt idx="6280">
                  <c:v>45553.666666666664</c:v>
                </c:pt>
                <c:pt idx="6281">
                  <c:v>45553.708333333336</c:v>
                </c:pt>
                <c:pt idx="6282">
                  <c:v>45553.75</c:v>
                </c:pt>
                <c:pt idx="6283">
                  <c:v>45553.791666666664</c:v>
                </c:pt>
                <c:pt idx="6284">
                  <c:v>45553.833333333336</c:v>
                </c:pt>
                <c:pt idx="6285">
                  <c:v>45553.875</c:v>
                </c:pt>
                <c:pt idx="6286">
                  <c:v>45553.916666666664</c:v>
                </c:pt>
                <c:pt idx="6287">
                  <c:v>45553.958333333336</c:v>
                </c:pt>
                <c:pt idx="6288">
                  <c:v>45554</c:v>
                </c:pt>
                <c:pt idx="6289">
                  <c:v>45554.041666666664</c:v>
                </c:pt>
                <c:pt idx="6290">
                  <c:v>45554.083333333336</c:v>
                </c:pt>
                <c:pt idx="6291">
                  <c:v>45554.125</c:v>
                </c:pt>
                <c:pt idx="6292">
                  <c:v>45554.166666666664</c:v>
                </c:pt>
                <c:pt idx="6293">
                  <c:v>45554.208333333336</c:v>
                </c:pt>
                <c:pt idx="6294">
                  <c:v>45554.25</c:v>
                </c:pt>
                <c:pt idx="6295">
                  <c:v>45554.291666666664</c:v>
                </c:pt>
                <c:pt idx="6296">
                  <c:v>45554.333333333336</c:v>
                </c:pt>
                <c:pt idx="6297">
                  <c:v>45554.375</c:v>
                </c:pt>
                <c:pt idx="6298">
                  <c:v>45554.416666666664</c:v>
                </c:pt>
                <c:pt idx="6299">
                  <c:v>45554.458333333336</c:v>
                </c:pt>
                <c:pt idx="6300">
                  <c:v>45554.5</c:v>
                </c:pt>
                <c:pt idx="6301">
                  <c:v>45554.541666666664</c:v>
                </c:pt>
                <c:pt idx="6302">
                  <c:v>45554.583333333336</c:v>
                </c:pt>
                <c:pt idx="6303">
                  <c:v>45554.625</c:v>
                </c:pt>
                <c:pt idx="6304">
                  <c:v>45554.666666666664</c:v>
                </c:pt>
                <c:pt idx="6305">
                  <c:v>45554.708333333336</c:v>
                </c:pt>
                <c:pt idx="6306">
                  <c:v>45554.75</c:v>
                </c:pt>
                <c:pt idx="6307">
                  <c:v>45554.791666666664</c:v>
                </c:pt>
                <c:pt idx="6308">
                  <c:v>45554.833333333336</c:v>
                </c:pt>
                <c:pt idx="6309">
                  <c:v>45554.875</c:v>
                </c:pt>
                <c:pt idx="6310">
                  <c:v>45554.916666666664</c:v>
                </c:pt>
                <c:pt idx="6311">
                  <c:v>45554.958333333336</c:v>
                </c:pt>
                <c:pt idx="6312">
                  <c:v>45555</c:v>
                </c:pt>
                <c:pt idx="6313">
                  <c:v>45555.041666666664</c:v>
                </c:pt>
                <c:pt idx="6314">
                  <c:v>45555.083333333336</c:v>
                </c:pt>
                <c:pt idx="6315">
                  <c:v>45555.125</c:v>
                </c:pt>
                <c:pt idx="6316">
                  <c:v>45555.166666666664</c:v>
                </c:pt>
                <c:pt idx="6317">
                  <c:v>45555.208333333336</c:v>
                </c:pt>
                <c:pt idx="6318">
                  <c:v>45555.25</c:v>
                </c:pt>
                <c:pt idx="6319">
                  <c:v>45555.291666666664</c:v>
                </c:pt>
                <c:pt idx="6320">
                  <c:v>45555.333333333336</c:v>
                </c:pt>
                <c:pt idx="6321">
                  <c:v>45555.375</c:v>
                </c:pt>
                <c:pt idx="6322">
                  <c:v>45555.416666666664</c:v>
                </c:pt>
                <c:pt idx="6323">
                  <c:v>45555.458333333336</c:v>
                </c:pt>
                <c:pt idx="6324">
                  <c:v>45555.5</c:v>
                </c:pt>
                <c:pt idx="6325">
                  <c:v>45555.541666666664</c:v>
                </c:pt>
                <c:pt idx="6326">
                  <c:v>45555.583333333336</c:v>
                </c:pt>
                <c:pt idx="6327">
                  <c:v>45555.625</c:v>
                </c:pt>
                <c:pt idx="6328">
                  <c:v>45555.666666666664</c:v>
                </c:pt>
                <c:pt idx="6329">
                  <c:v>45555.708333333336</c:v>
                </c:pt>
                <c:pt idx="6330">
                  <c:v>45555.75</c:v>
                </c:pt>
                <c:pt idx="6331">
                  <c:v>45555.791666666664</c:v>
                </c:pt>
                <c:pt idx="6332">
                  <c:v>45555.833333333336</c:v>
                </c:pt>
                <c:pt idx="6333">
                  <c:v>45555.875</c:v>
                </c:pt>
                <c:pt idx="6334">
                  <c:v>45555.916666666664</c:v>
                </c:pt>
                <c:pt idx="6335">
                  <c:v>45555.958333333336</c:v>
                </c:pt>
                <c:pt idx="6336">
                  <c:v>45556</c:v>
                </c:pt>
                <c:pt idx="6337">
                  <c:v>45556.041666666664</c:v>
                </c:pt>
                <c:pt idx="6338">
                  <c:v>45556.083333333336</c:v>
                </c:pt>
                <c:pt idx="6339">
                  <c:v>45556.125</c:v>
                </c:pt>
                <c:pt idx="6340">
                  <c:v>45556.166666666664</c:v>
                </c:pt>
                <c:pt idx="6341">
                  <c:v>45556.208333333336</c:v>
                </c:pt>
                <c:pt idx="6342">
                  <c:v>45556.25</c:v>
                </c:pt>
                <c:pt idx="6343">
                  <c:v>45556.291666666664</c:v>
                </c:pt>
                <c:pt idx="6344">
                  <c:v>45556.333333333336</c:v>
                </c:pt>
                <c:pt idx="6345">
                  <c:v>45556.375</c:v>
                </c:pt>
                <c:pt idx="6346">
                  <c:v>45556.416666666664</c:v>
                </c:pt>
                <c:pt idx="6347">
                  <c:v>45556.458333333336</c:v>
                </c:pt>
                <c:pt idx="6348">
                  <c:v>45556.5</c:v>
                </c:pt>
                <c:pt idx="6349">
                  <c:v>45556.541666666664</c:v>
                </c:pt>
                <c:pt idx="6350">
                  <c:v>45556.583333333336</c:v>
                </c:pt>
                <c:pt idx="6351">
                  <c:v>45556.625</c:v>
                </c:pt>
                <c:pt idx="6352">
                  <c:v>45556.666666666664</c:v>
                </c:pt>
                <c:pt idx="6353">
                  <c:v>45556.708333333336</c:v>
                </c:pt>
                <c:pt idx="6354">
                  <c:v>45556.75</c:v>
                </c:pt>
                <c:pt idx="6355">
                  <c:v>45556.791666666664</c:v>
                </c:pt>
                <c:pt idx="6356">
                  <c:v>45556.833333333336</c:v>
                </c:pt>
                <c:pt idx="6357">
                  <c:v>45556.875</c:v>
                </c:pt>
                <c:pt idx="6358">
                  <c:v>45556.916666666664</c:v>
                </c:pt>
                <c:pt idx="6359">
                  <c:v>45556.958333333336</c:v>
                </c:pt>
                <c:pt idx="6360">
                  <c:v>45557</c:v>
                </c:pt>
                <c:pt idx="6361">
                  <c:v>45557.041666666664</c:v>
                </c:pt>
                <c:pt idx="6362">
                  <c:v>45557.083333333336</c:v>
                </c:pt>
                <c:pt idx="6363">
                  <c:v>45557.125</c:v>
                </c:pt>
                <c:pt idx="6364">
                  <c:v>45557.166666666664</c:v>
                </c:pt>
                <c:pt idx="6365">
                  <c:v>45557.208333333336</c:v>
                </c:pt>
                <c:pt idx="6366">
                  <c:v>45557.25</c:v>
                </c:pt>
                <c:pt idx="6367">
                  <c:v>45557.291666666664</c:v>
                </c:pt>
                <c:pt idx="6368">
                  <c:v>45557.333333333336</c:v>
                </c:pt>
                <c:pt idx="6369">
                  <c:v>45557.375</c:v>
                </c:pt>
                <c:pt idx="6370">
                  <c:v>45557.416666666664</c:v>
                </c:pt>
                <c:pt idx="6371">
                  <c:v>45557.458333333336</c:v>
                </c:pt>
                <c:pt idx="6372">
                  <c:v>45557.5</c:v>
                </c:pt>
                <c:pt idx="6373">
                  <c:v>45557.541666666664</c:v>
                </c:pt>
                <c:pt idx="6374">
                  <c:v>45557.583333333336</c:v>
                </c:pt>
                <c:pt idx="6375">
                  <c:v>45557.625</c:v>
                </c:pt>
                <c:pt idx="6376">
                  <c:v>45557.666666666664</c:v>
                </c:pt>
                <c:pt idx="6377">
                  <c:v>45557.708333333336</c:v>
                </c:pt>
                <c:pt idx="6378">
                  <c:v>45557.75</c:v>
                </c:pt>
                <c:pt idx="6379">
                  <c:v>45557.791666666664</c:v>
                </c:pt>
                <c:pt idx="6380">
                  <c:v>45557.833333333336</c:v>
                </c:pt>
                <c:pt idx="6381">
                  <c:v>45557.875</c:v>
                </c:pt>
                <c:pt idx="6382">
                  <c:v>45557.916666666664</c:v>
                </c:pt>
                <c:pt idx="6383">
                  <c:v>45557.958333333336</c:v>
                </c:pt>
                <c:pt idx="6384">
                  <c:v>45558</c:v>
                </c:pt>
                <c:pt idx="6385">
                  <c:v>45558.041666666664</c:v>
                </c:pt>
                <c:pt idx="6386">
                  <c:v>45558.083333333336</c:v>
                </c:pt>
                <c:pt idx="6387">
                  <c:v>45558.125</c:v>
                </c:pt>
                <c:pt idx="6388">
                  <c:v>45558.166666666664</c:v>
                </c:pt>
                <c:pt idx="6389">
                  <c:v>45558.208333333336</c:v>
                </c:pt>
                <c:pt idx="6390">
                  <c:v>45558.25</c:v>
                </c:pt>
                <c:pt idx="6391">
                  <c:v>45558.291666666664</c:v>
                </c:pt>
                <c:pt idx="6392">
                  <c:v>45558.333333333336</c:v>
                </c:pt>
                <c:pt idx="6393">
                  <c:v>45558.375</c:v>
                </c:pt>
                <c:pt idx="6394">
                  <c:v>45558.416666666664</c:v>
                </c:pt>
                <c:pt idx="6395">
                  <c:v>45558.458333333336</c:v>
                </c:pt>
                <c:pt idx="6396">
                  <c:v>45558.5</c:v>
                </c:pt>
                <c:pt idx="6397">
                  <c:v>45558.541666666664</c:v>
                </c:pt>
                <c:pt idx="6398">
                  <c:v>45558.583333333336</c:v>
                </c:pt>
                <c:pt idx="6399">
                  <c:v>45558.625</c:v>
                </c:pt>
                <c:pt idx="6400">
                  <c:v>45558.666666666664</c:v>
                </c:pt>
                <c:pt idx="6401">
                  <c:v>45558.708333333336</c:v>
                </c:pt>
                <c:pt idx="6402">
                  <c:v>45558.75</c:v>
                </c:pt>
                <c:pt idx="6403">
                  <c:v>45558.791666666664</c:v>
                </c:pt>
                <c:pt idx="6404">
                  <c:v>45558.833333333336</c:v>
                </c:pt>
                <c:pt idx="6405">
                  <c:v>45558.875</c:v>
                </c:pt>
                <c:pt idx="6406">
                  <c:v>45558.916666666664</c:v>
                </c:pt>
                <c:pt idx="6407">
                  <c:v>45558.958333333336</c:v>
                </c:pt>
                <c:pt idx="6408">
                  <c:v>45559</c:v>
                </c:pt>
                <c:pt idx="6409">
                  <c:v>45559.041666666664</c:v>
                </c:pt>
                <c:pt idx="6410">
                  <c:v>45559.083333333336</c:v>
                </c:pt>
                <c:pt idx="6411">
                  <c:v>45559.125</c:v>
                </c:pt>
                <c:pt idx="6412">
                  <c:v>45559.166666666664</c:v>
                </c:pt>
                <c:pt idx="6413">
                  <c:v>45559.208333333336</c:v>
                </c:pt>
                <c:pt idx="6414">
                  <c:v>45559.25</c:v>
                </c:pt>
                <c:pt idx="6415">
                  <c:v>45559.291666666664</c:v>
                </c:pt>
                <c:pt idx="6416">
                  <c:v>45559.333333333336</c:v>
                </c:pt>
                <c:pt idx="6417">
                  <c:v>45559.375</c:v>
                </c:pt>
                <c:pt idx="6418">
                  <c:v>45559.416666666664</c:v>
                </c:pt>
                <c:pt idx="6419">
                  <c:v>45559.458333333336</c:v>
                </c:pt>
                <c:pt idx="6420">
                  <c:v>45559.5</c:v>
                </c:pt>
                <c:pt idx="6421">
                  <c:v>45559.541666666664</c:v>
                </c:pt>
                <c:pt idx="6422">
                  <c:v>45559.583333333336</c:v>
                </c:pt>
                <c:pt idx="6423">
                  <c:v>45559.625</c:v>
                </c:pt>
                <c:pt idx="6424">
                  <c:v>45559.666666666664</c:v>
                </c:pt>
                <c:pt idx="6425">
                  <c:v>45559.708333333336</c:v>
                </c:pt>
                <c:pt idx="6426">
                  <c:v>45559.75</c:v>
                </c:pt>
                <c:pt idx="6427">
                  <c:v>45559.791666666664</c:v>
                </c:pt>
                <c:pt idx="6428">
                  <c:v>45559.833333333336</c:v>
                </c:pt>
                <c:pt idx="6429">
                  <c:v>45559.875</c:v>
                </c:pt>
                <c:pt idx="6430">
                  <c:v>45559.916666666664</c:v>
                </c:pt>
                <c:pt idx="6431">
                  <c:v>45559.958333333336</c:v>
                </c:pt>
                <c:pt idx="6432">
                  <c:v>45560</c:v>
                </c:pt>
                <c:pt idx="6433">
                  <c:v>45560.041666666664</c:v>
                </c:pt>
                <c:pt idx="6434">
                  <c:v>45560.083333333336</c:v>
                </c:pt>
                <c:pt idx="6435">
                  <c:v>45560.125</c:v>
                </c:pt>
                <c:pt idx="6436">
                  <c:v>45560.166666666664</c:v>
                </c:pt>
                <c:pt idx="6437">
                  <c:v>45560.208333333336</c:v>
                </c:pt>
                <c:pt idx="6438">
                  <c:v>45560.25</c:v>
                </c:pt>
                <c:pt idx="6439">
                  <c:v>45560.291666666664</c:v>
                </c:pt>
                <c:pt idx="6440">
                  <c:v>45560.333333333336</c:v>
                </c:pt>
                <c:pt idx="6441">
                  <c:v>45560.375</c:v>
                </c:pt>
                <c:pt idx="6442">
                  <c:v>45560.416666666664</c:v>
                </c:pt>
                <c:pt idx="6443">
                  <c:v>45560.458333333336</c:v>
                </c:pt>
                <c:pt idx="6444">
                  <c:v>45560.5</c:v>
                </c:pt>
                <c:pt idx="6445">
                  <c:v>45560.541666666664</c:v>
                </c:pt>
                <c:pt idx="6446">
                  <c:v>45560.583333333336</c:v>
                </c:pt>
                <c:pt idx="6447">
                  <c:v>45560.625</c:v>
                </c:pt>
                <c:pt idx="6448">
                  <c:v>45560.666666666664</c:v>
                </c:pt>
                <c:pt idx="6449">
                  <c:v>45560.708333333336</c:v>
                </c:pt>
                <c:pt idx="6450">
                  <c:v>45560.75</c:v>
                </c:pt>
                <c:pt idx="6451">
                  <c:v>45560.791666666664</c:v>
                </c:pt>
                <c:pt idx="6452">
                  <c:v>45560.833333333336</c:v>
                </c:pt>
                <c:pt idx="6453">
                  <c:v>45560.875</c:v>
                </c:pt>
                <c:pt idx="6454">
                  <c:v>45560.916666666664</c:v>
                </c:pt>
                <c:pt idx="6455">
                  <c:v>45560.958333333336</c:v>
                </c:pt>
                <c:pt idx="6456">
                  <c:v>45561</c:v>
                </c:pt>
                <c:pt idx="6457">
                  <c:v>45561.041666666664</c:v>
                </c:pt>
                <c:pt idx="6458">
                  <c:v>45561.083333333336</c:v>
                </c:pt>
                <c:pt idx="6459">
                  <c:v>45561.125</c:v>
                </c:pt>
                <c:pt idx="6460">
                  <c:v>45561.166666666664</c:v>
                </c:pt>
                <c:pt idx="6461">
                  <c:v>45561.208333333336</c:v>
                </c:pt>
                <c:pt idx="6462">
                  <c:v>45561.25</c:v>
                </c:pt>
                <c:pt idx="6463">
                  <c:v>45561.291666666664</c:v>
                </c:pt>
                <c:pt idx="6464">
                  <c:v>45561.333333333336</c:v>
                </c:pt>
                <c:pt idx="6465">
                  <c:v>45561.375</c:v>
                </c:pt>
                <c:pt idx="6466">
                  <c:v>45561.416666666664</c:v>
                </c:pt>
                <c:pt idx="6467">
                  <c:v>45561.458333333336</c:v>
                </c:pt>
                <c:pt idx="6468">
                  <c:v>45561.5</c:v>
                </c:pt>
                <c:pt idx="6469">
                  <c:v>45561.541666666664</c:v>
                </c:pt>
                <c:pt idx="6470">
                  <c:v>45561.583333333336</c:v>
                </c:pt>
                <c:pt idx="6471">
                  <c:v>45561.625</c:v>
                </c:pt>
                <c:pt idx="6472">
                  <c:v>45561.666666666664</c:v>
                </c:pt>
                <c:pt idx="6473">
                  <c:v>45561.708333333336</c:v>
                </c:pt>
                <c:pt idx="6474">
                  <c:v>45561.75</c:v>
                </c:pt>
                <c:pt idx="6475">
                  <c:v>45561.791666666664</c:v>
                </c:pt>
                <c:pt idx="6476">
                  <c:v>45561.833333333336</c:v>
                </c:pt>
                <c:pt idx="6477">
                  <c:v>45561.875</c:v>
                </c:pt>
                <c:pt idx="6478">
                  <c:v>45561.916666666664</c:v>
                </c:pt>
                <c:pt idx="6479">
                  <c:v>45561.958333333336</c:v>
                </c:pt>
                <c:pt idx="6480">
                  <c:v>45562</c:v>
                </c:pt>
                <c:pt idx="6481">
                  <c:v>45562.041666666664</c:v>
                </c:pt>
                <c:pt idx="6482">
                  <c:v>45562.083333333336</c:v>
                </c:pt>
                <c:pt idx="6483">
                  <c:v>45562.125</c:v>
                </c:pt>
                <c:pt idx="6484">
                  <c:v>45562.166666666664</c:v>
                </c:pt>
                <c:pt idx="6485">
                  <c:v>45562.208333333336</c:v>
                </c:pt>
                <c:pt idx="6486">
                  <c:v>45562.25</c:v>
                </c:pt>
                <c:pt idx="6487">
                  <c:v>45562.291666666664</c:v>
                </c:pt>
                <c:pt idx="6488">
                  <c:v>45562.333333333336</c:v>
                </c:pt>
                <c:pt idx="6489">
                  <c:v>45562.375</c:v>
                </c:pt>
                <c:pt idx="6490">
                  <c:v>45562.416666666664</c:v>
                </c:pt>
                <c:pt idx="6491">
                  <c:v>45562.458333333336</c:v>
                </c:pt>
                <c:pt idx="6492">
                  <c:v>45562.5</c:v>
                </c:pt>
                <c:pt idx="6493">
                  <c:v>45562.541666666664</c:v>
                </c:pt>
                <c:pt idx="6494">
                  <c:v>45562.583333333336</c:v>
                </c:pt>
                <c:pt idx="6495">
                  <c:v>45562.625</c:v>
                </c:pt>
                <c:pt idx="6496">
                  <c:v>45562.666666666664</c:v>
                </c:pt>
                <c:pt idx="6497">
                  <c:v>45562.708333333336</c:v>
                </c:pt>
                <c:pt idx="6498">
                  <c:v>45562.75</c:v>
                </c:pt>
                <c:pt idx="6499">
                  <c:v>45562.791666666664</c:v>
                </c:pt>
                <c:pt idx="6500">
                  <c:v>45562.833333333336</c:v>
                </c:pt>
                <c:pt idx="6501">
                  <c:v>45562.875</c:v>
                </c:pt>
                <c:pt idx="6502">
                  <c:v>45562.916666666664</c:v>
                </c:pt>
                <c:pt idx="6503">
                  <c:v>45562.958333333336</c:v>
                </c:pt>
                <c:pt idx="6504">
                  <c:v>45563</c:v>
                </c:pt>
                <c:pt idx="6505">
                  <c:v>45563.041666666664</c:v>
                </c:pt>
                <c:pt idx="6506">
                  <c:v>45563.083333333336</c:v>
                </c:pt>
                <c:pt idx="6507">
                  <c:v>45563.125</c:v>
                </c:pt>
                <c:pt idx="6508">
                  <c:v>45563.166666666664</c:v>
                </c:pt>
                <c:pt idx="6509">
                  <c:v>45563.208333333336</c:v>
                </c:pt>
                <c:pt idx="6510">
                  <c:v>45563.25</c:v>
                </c:pt>
                <c:pt idx="6511">
                  <c:v>45563.291666666664</c:v>
                </c:pt>
                <c:pt idx="6512">
                  <c:v>45563.333333333336</c:v>
                </c:pt>
                <c:pt idx="6513">
                  <c:v>45563.375</c:v>
                </c:pt>
                <c:pt idx="6514">
                  <c:v>45563.416666666664</c:v>
                </c:pt>
                <c:pt idx="6515">
                  <c:v>45563.458333333336</c:v>
                </c:pt>
                <c:pt idx="6516">
                  <c:v>45563.5</c:v>
                </c:pt>
                <c:pt idx="6517">
                  <c:v>45563.541666666664</c:v>
                </c:pt>
                <c:pt idx="6518">
                  <c:v>45563.583333333336</c:v>
                </c:pt>
                <c:pt idx="6519">
                  <c:v>45563.625</c:v>
                </c:pt>
                <c:pt idx="6520">
                  <c:v>45563.666666666664</c:v>
                </c:pt>
                <c:pt idx="6521">
                  <c:v>45563.708333333336</c:v>
                </c:pt>
                <c:pt idx="6522">
                  <c:v>45563.75</c:v>
                </c:pt>
                <c:pt idx="6523">
                  <c:v>45563.791666666664</c:v>
                </c:pt>
                <c:pt idx="6524">
                  <c:v>45563.833333333336</c:v>
                </c:pt>
                <c:pt idx="6525">
                  <c:v>45563.875</c:v>
                </c:pt>
                <c:pt idx="6526">
                  <c:v>45563.916666666664</c:v>
                </c:pt>
                <c:pt idx="6527">
                  <c:v>45563.958333333336</c:v>
                </c:pt>
                <c:pt idx="6528">
                  <c:v>45564</c:v>
                </c:pt>
                <c:pt idx="6529">
                  <c:v>45564.041666666664</c:v>
                </c:pt>
                <c:pt idx="6530">
                  <c:v>45564.083333333336</c:v>
                </c:pt>
                <c:pt idx="6531">
                  <c:v>45564.125</c:v>
                </c:pt>
                <c:pt idx="6532">
                  <c:v>45564.166666666664</c:v>
                </c:pt>
                <c:pt idx="6533">
                  <c:v>45564.208333333336</c:v>
                </c:pt>
                <c:pt idx="6534">
                  <c:v>45564.25</c:v>
                </c:pt>
                <c:pt idx="6535">
                  <c:v>45564.291666666664</c:v>
                </c:pt>
                <c:pt idx="6536">
                  <c:v>45564.333333333336</c:v>
                </c:pt>
                <c:pt idx="6537">
                  <c:v>45564.375</c:v>
                </c:pt>
                <c:pt idx="6538">
                  <c:v>45564.416666666664</c:v>
                </c:pt>
                <c:pt idx="6539">
                  <c:v>45564.458333333336</c:v>
                </c:pt>
                <c:pt idx="6540">
                  <c:v>45564.5</c:v>
                </c:pt>
                <c:pt idx="6541">
                  <c:v>45564.541666666664</c:v>
                </c:pt>
                <c:pt idx="6542">
                  <c:v>45564.583333333336</c:v>
                </c:pt>
                <c:pt idx="6543">
                  <c:v>45564.625</c:v>
                </c:pt>
                <c:pt idx="6544">
                  <c:v>45564.666666666664</c:v>
                </c:pt>
                <c:pt idx="6545">
                  <c:v>45564.708333333336</c:v>
                </c:pt>
                <c:pt idx="6546">
                  <c:v>45564.75</c:v>
                </c:pt>
                <c:pt idx="6547">
                  <c:v>45564.791666666664</c:v>
                </c:pt>
                <c:pt idx="6548">
                  <c:v>45564.833333333336</c:v>
                </c:pt>
                <c:pt idx="6549">
                  <c:v>45564.875</c:v>
                </c:pt>
                <c:pt idx="6550">
                  <c:v>45564.916666666664</c:v>
                </c:pt>
                <c:pt idx="6551">
                  <c:v>45564.958333333336</c:v>
                </c:pt>
                <c:pt idx="6552">
                  <c:v>45565</c:v>
                </c:pt>
                <c:pt idx="6553">
                  <c:v>45565.041666666664</c:v>
                </c:pt>
                <c:pt idx="6554">
                  <c:v>45565.083333333336</c:v>
                </c:pt>
                <c:pt idx="6555">
                  <c:v>45565.125</c:v>
                </c:pt>
                <c:pt idx="6556">
                  <c:v>45565.166666666664</c:v>
                </c:pt>
                <c:pt idx="6557">
                  <c:v>45565.208333333336</c:v>
                </c:pt>
                <c:pt idx="6558">
                  <c:v>45565.25</c:v>
                </c:pt>
                <c:pt idx="6559">
                  <c:v>45565.291666666664</c:v>
                </c:pt>
                <c:pt idx="6560">
                  <c:v>45565.333333333336</c:v>
                </c:pt>
                <c:pt idx="6561">
                  <c:v>45565.375</c:v>
                </c:pt>
                <c:pt idx="6562">
                  <c:v>45565.416666666664</c:v>
                </c:pt>
                <c:pt idx="6563">
                  <c:v>45565.458333333336</c:v>
                </c:pt>
                <c:pt idx="6564">
                  <c:v>45565.5</c:v>
                </c:pt>
                <c:pt idx="6565">
                  <c:v>45565.541666666664</c:v>
                </c:pt>
                <c:pt idx="6566">
                  <c:v>45565.583333333336</c:v>
                </c:pt>
                <c:pt idx="6567">
                  <c:v>45565.625</c:v>
                </c:pt>
                <c:pt idx="6568">
                  <c:v>45565.666666666664</c:v>
                </c:pt>
                <c:pt idx="6569">
                  <c:v>45565.708333333336</c:v>
                </c:pt>
                <c:pt idx="6570">
                  <c:v>45565.75</c:v>
                </c:pt>
                <c:pt idx="6571">
                  <c:v>45565.791666666664</c:v>
                </c:pt>
                <c:pt idx="6572">
                  <c:v>45565.833333333336</c:v>
                </c:pt>
                <c:pt idx="6573">
                  <c:v>45565.875</c:v>
                </c:pt>
                <c:pt idx="6574">
                  <c:v>45565.916666666664</c:v>
                </c:pt>
                <c:pt idx="6575">
                  <c:v>45565.958333333336</c:v>
                </c:pt>
                <c:pt idx="6576">
                  <c:v>45566</c:v>
                </c:pt>
                <c:pt idx="6577">
                  <c:v>45566.041666666664</c:v>
                </c:pt>
                <c:pt idx="6578">
                  <c:v>45566.083333333336</c:v>
                </c:pt>
                <c:pt idx="6579">
                  <c:v>45566.125</c:v>
                </c:pt>
                <c:pt idx="6580">
                  <c:v>45566.166666666664</c:v>
                </c:pt>
                <c:pt idx="6581">
                  <c:v>45566.208333333336</c:v>
                </c:pt>
                <c:pt idx="6582">
                  <c:v>45566.25</c:v>
                </c:pt>
                <c:pt idx="6583">
                  <c:v>45566.291666666664</c:v>
                </c:pt>
                <c:pt idx="6584">
                  <c:v>45566.333333333336</c:v>
                </c:pt>
                <c:pt idx="6585">
                  <c:v>45566.375</c:v>
                </c:pt>
                <c:pt idx="6586">
                  <c:v>45566.416666666664</c:v>
                </c:pt>
                <c:pt idx="6587">
                  <c:v>45566.458333333336</c:v>
                </c:pt>
                <c:pt idx="6588">
                  <c:v>45566.5</c:v>
                </c:pt>
                <c:pt idx="6589">
                  <c:v>45566.541666666664</c:v>
                </c:pt>
                <c:pt idx="6590">
                  <c:v>45566.583333333336</c:v>
                </c:pt>
                <c:pt idx="6591">
                  <c:v>45566.625</c:v>
                </c:pt>
                <c:pt idx="6592">
                  <c:v>45566.666666666664</c:v>
                </c:pt>
                <c:pt idx="6593">
                  <c:v>45566.708333333336</c:v>
                </c:pt>
                <c:pt idx="6594">
                  <c:v>45566.75</c:v>
                </c:pt>
                <c:pt idx="6595">
                  <c:v>45566.791666666664</c:v>
                </c:pt>
                <c:pt idx="6596">
                  <c:v>45566.833333333336</c:v>
                </c:pt>
                <c:pt idx="6597">
                  <c:v>45566.875</c:v>
                </c:pt>
                <c:pt idx="6598">
                  <c:v>45566.916666666664</c:v>
                </c:pt>
                <c:pt idx="6599">
                  <c:v>45566.958333333336</c:v>
                </c:pt>
                <c:pt idx="6600">
                  <c:v>45567</c:v>
                </c:pt>
                <c:pt idx="6601">
                  <c:v>45567.041666666664</c:v>
                </c:pt>
                <c:pt idx="6602">
                  <c:v>45567.083333333336</c:v>
                </c:pt>
                <c:pt idx="6603">
                  <c:v>45567.125</c:v>
                </c:pt>
                <c:pt idx="6604">
                  <c:v>45567.166666666664</c:v>
                </c:pt>
                <c:pt idx="6605">
                  <c:v>45567.208333333336</c:v>
                </c:pt>
                <c:pt idx="6606">
                  <c:v>45567.25</c:v>
                </c:pt>
                <c:pt idx="6607">
                  <c:v>45567.291666666664</c:v>
                </c:pt>
                <c:pt idx="6608">
                  <c:v>45567.333333333336</c:v>
                </c:pt>
                <c:pt idx="6609">
                  <c:v>45567.375</c:v>
                </c:pt>
                <c:pt idx="6610">
                  <c:v>45567.416666666664</c:v>
                </c:pt>
                <c:pt idx="6611">
                  <c:v>45567.458333333336</c:v>
                </c:pt>
                <c:pt idx="6612">
                  <c:v>45567.5</c:v>
                </c:pt>
                <c:pt idx="6613">
                  <c:v>45567.541666666664</c:v>
                </c:pt>
                <c:pt idx="6614">
                  <c:v>45567.583333333336</c:v>
                </c:pt>
                <c:pt idx="6615">
                  <c:v>45567.625</c:v>
                </c:pt>
                <c:pt idx="6616">
                  <c:v>45567.666666666664</c:v>
                </c:pt>
                <c:pt idx="6617">
                  <c:v>45567.708333333336</c:v>
                </c:pt>
                <c:pt idx="6618">
                  <c:v>45567.75</c:v>
                </c:pt>
                <c:pt idx="6619">
                  <c:v>45567.791666666664</c:v>
                </c:pt>
                <c:pt idx="6620">
                  <c:v>45567.833333333336</c:v>
                </c:pt>
                <c:pt idx="6621">
                  <c:v>45567.875</c:v>
                </c:pt>
                <c:pt idx="6622">
                  <c:v>45567.916666666664</c:v>
                </c:pt>
                <c:pt idx="6623">
                  <c:v>45567.958333333336</c:v>
                </c:pt>
                <c:pt idx="6624">
                  <c:v>45568</c:v>
                </c:pt>
                <c:pt idx="6625">
                  <c:v>45568.041666666664</c:v>
                </c:pt>
                <c:pt idx="6626">
                  <c:v>45568.083333333336</c:v>
                </c:pt>
                <c:pt idx="6627">
                  <c:v>45568.125</c:v>
                </c:pt>
                <c:pt idx="6628">
                  <c:v>45568.166666666664</c:v>
                </c:pt>
                <c:pt idx="6629">
                  <c:v>45568.208333333336</c:v>
                </c:pt>
                <c:pt idx="6630">
                  <c:v>45568.25</c:v>
                </c:pt>
                <c:pt idx="6631">
                  <c:v>45568.291666666664</c:v>
                </c:pt>
                <c:pt idx="6632">
                  <c:v>45568.333333333336</c:v>
                </c:pt>
                <c:pt idx="6633">
                  <c:v>45568.375</c:v>
                </c:pt>
                <c:pt idx="6634">
                  <c:v>45568.416666666664</c:v>
                </c:pt>
                <c:pt idx="6635">
                  <c:v>45568.458333333336</c:v>
                </c:pt>
                <c:pt idx="6636">
                  <c:v>45568.5</c:v>
                </c:pt>
                <c:pt idx="6637">
                  <c:v>45568.541666666664</c:v>
                </c:pt>
                <c:pt idx="6638">
                  <c:v>45568.583333333336</c:v>
                </c:pt>
                <c:pt idx="6639">
                  <c:v>45568.625</c:v>
                </c:pt>
                <c:pt idx="6640">
                  <c:v>45568.666666666664</c:v>
                </c:pt>
                <c:pt idx="6641">
                  <c:v>45568.708333333336</c:v>
                </c:pt>
                <c:pt idx="6642">
                  <c:v>45568.75</c:v>
                </c:pt>
                <c:pt idx="6643">
                  <c:v>45568.791666666664</c:v>
                </c:pt>
                <c:pt idx="6644">
                  <c:v>45568.833333333336</c:v>
                </c:pt>
                <c:pt idx="6645">
                  <c:v>45568.875</c:v>
                </c:pt>
                <c:pt idx="6646">
                  <c:v>45568.916666666664</c:v>
                </c:pt>
                <c:pt idx="6647">
                  <c:v>45568.958333333336</c:v>
                </c:pt>
                <c:pt idx="6648">
                  <c:v>45569</c:v>
                </c:pt>
                <c:pt idx="6649">
                  <c:v>45569.041666666664</c:v>
                </c:pt>
                <c:pt idx="6650">
                  <c:v>45569.083333333336</c:v>
                </c:pt>
                <c:pt idx="6651">
                  <c:v>45569.125</c:v>
                </c:pt>
                <c:pt idx="6652">
                  <c:v>45569.166666666664</c:v>
                </c:pt>
                <c:pt idx="6653">
                  <c:v>45569.208333333336</c:v>
                </c:pt>
                <c:pt idx="6654">
                  <c:v>45569.25</c:v>
                </c:pt>
                <c:pt idx="6655">
                  <c:v>45569.291666666664</c:v>
                </c:pt>
                <c:pt idx="6656">
                  <c:v>45569.333333333336</c:v>
                </c:pt>
                <c:pt idx="6657">
                  <c:v>45569.375</c:v>
                </c:pt>
                <c:pt idx="6658">
                  <c:v>45569.416666666664</c:v>
                </c:pt>
                <c:pt idx="6659">
                  <c:v>45569.458333333336</c:v>
                </c:pt>
                <c:pt idx="6660">
                  <c:v>45569.5</c:v>
                </c:pt>
                <c:pt idx="6661">
                  <c:v>45569.541666666664</c:v>
                </c:pt>
                <c:pt idx="6662">
                  <c:v>45569.583333333336</c:v>
                </c:pt>
                <c:pt idx="6663">
                  <c:v>45569.625</c:v>
                </c:pt>
                <c:pt idx="6664">
                  <c:v>45569.666666666664</c:v>
                </c:pt>
                <c:pt idx="6665">
                  <c:v>45569.708333333336</c:v>
                </c:pt>
                <c:pt idx="6666">
                  <c:v>45569.75</c:v>
                </c:pt>
                <c:pt idx="6667">
                  <c:v>45569.791666666664</c:v>
                </c:pt>
                <c:pt idx="6668">
                  <c:v>45569.833333333336</c:v>
                </c:pt>
                <c:pt idx="6669">
                  <c:v>45569.875</c:v>
                </c:pt>
                <c:pt idx="6670">
                  <c:v>45569.916666666664</c:v>
                </c:pt>
                <c:pt idx="6671">
                  <c:v>45569.958333333336</c:v>
                </c:pt>
                <c:pt idx="6672">
                  <c:v>45570</c:v>
                </c:pt>
                <c:pt idx="6673">
                  <c:v>45570.041666666664</c:v>
                </c:pt>
                <c:pt idx="6674">
                  <c:v>45570.083333333336</c:v>
                </c:pt>
                <c:pt idx="6675">
                  <c:v>45570.125</c:v>
                </c:pt>
                <c:pt idx="6676">
                  <c:v>45570.166666666664</c:v>
                </c:pt>
                <c:pt idx="6677">
                  <c:v>45570.208333333336</c:v>
                </c:pt>
                <c:pt idx="6678">
                  <c:v>45570.25</c:v>
                </c:pt>
                <c:pt idx="6679">
                  <c:v>45570.291666666664</c:v>
                </c:pt>
                <c:pt idx="6680">
                  <c:v>45570.333333333336</c:v>
                </c:pt>
                <c:pt idx="6681">
                  <c:v>45570.375</c:v>
                </c:pt>
                <c:pt idx="6682">
                  <c:v>45570.416666666664</c:v>
                </c:pt>
                <c:pt idx="6683">
                  <c:v>45570.458333333336</c:v>
                </c:pt>
                <c:pt idx="6684">
                  <c:v>45570.5</c:v>
                </c:pt>
                <c:pt idx="6685">
                  <c:v>45570.541666666664</c:v>
                </c:pt>
                <c:pt idx="6686">
                  <c:v>45570.583333333336</c:v>
                </c:pt>
                <c:pt idx="6687">
                  <c:v>45570.625</c:v>
                </c:pt>
                <c:pt idx="6688">
                  <c:v>45570.666666666664</c:v>
                </c:pt>
                <c:pt idx="6689">
                  <c:v>45570.708333333336</c:v>
                </c:pt>
                <c:pt idx="6690">
                  <c:v>45570.75</c:v>
                </c:pt>
                <c:pt idx="6691">
                  <c:v>45570.791666666664</c:v>
                </c:pt>
                <c:pt idx="6692">
                  <c:v>45570.833333333336</c:v>
                </c:pt>
                <c:pt idx="6693">
                  <c:v>45570.875</c:v>
                </c:pt>
                <c:pt idx="6694">
                  <c:v>45570.916666666664</c:v>
                </c:pt>
                <c:pt idx="6695">
                  <c:v>45570.958333333336</c:v>
                </c:pt>
                <c:pt idx="6696">
                  <c:v>45571</c:v>
                </c:pt>
                <c:pt idx="6697">
                  <c:v>45571.041666666664</c:v>
                </c:pt>
                <c:pt idx="6698">
                  <c:v>45571.083333333336</c:v>
                </c:pt>
                <c:pt idx="6699">
                  <c:v>45571.125</c:v>
                </c:pt>
                <c:pt idx="6700">
                  <c:v>45571.166666666664</c:v>
                </c:pt>
                <c:pt idx="6701">
                  <c:v>45571.208333333336</c:v>
                </c:pt>
                <c:pt idx="6702">
                  <c:v>45571.25</c:v>
                </c:pt>
                <c:pt idx="6703">
                  <c:v>45571.291666666664</c:v>
                </c:pt>
                <c:pt idx="6704">
                  <c:v>45571.333333333336</c:v>
                </c:pt>
                <c:pt idx="6705">
                  <c:v>45571.375</c:v>
                </c:pt>
                <c:pt idx="6706">
                  <c:v>45571.416666666664</c:v>
                </c:pt>
                <c:pt idx="6707">
                  <c:v>45571.458333333336</c:v>
                </c:pt>
                <c:pt idx="6708">
                  <c:v>45571.5</c:v>
                </c:pt>
                <c:pt idx="6709">
                  <c:v>45571.541666666664</c:v>
                </c:pt>
                <c:pt idx="6710">
                  <c:v>45571.583333333336</c:v>
                </c:pt>
                <c:pt idx="6711">
                  <c:v>45571.625</c:v>
                </c:pt>
                <c:pt idx="6712">
                  <c:v>45571.666666666664</c:v>
                </c:pt>
                <c:pt idx="6713">
                  <c:v>45571.708333333336</c:v>
                </c:pt>
                <c:pt idx="6714">
                  <c:v>45571.75</c:v>
                </c:pt>
                <c:pt idx="6715">
                  <c:v>45571.791666666664</c:v>
                </c:pt>
                <c:pt idx="6716">
                  <c:v>45571.833333333336</c:v>
                </c:pt>
                <c:pt idx="6717">
                  <c:v>45571.875</c:v>
                </c:pt>
                <c:pt idx="6718">
                  <c:v>45571.916666666664</c:v>
                </c:pt>
                <c:pt idx="6719">
                  <c:v>45571.958333333336</c:v>
                </c:pt>
                <c:pt idx="6720">
                  <c:v>45572</c:v>
                </c:pt>
                <c:pt idx="6721">
                  <c:v>45572.041666666664</c:v>
                </c:pt>
                <c:pt idx="6722">
                  <c:v>45572.083333333336</c:v>
                </c:pt>
                <c:pt idx="6723">
                  <c:v>45572.125</c:v>
                </c:pt>
                <c:pt idx="6724">
                  <c:v>45572.166666666664</c:v>
                </c:pt>
                <c:pt idx="6725">
                  <c:v>45572.208333333336</c:v>
                </c:pt>
                <c:pt idx="6726">
                  <c:v>45572.25</c:v>
                </c:pt>
                <c:pt idx="6727">
                  <c:v>45572.291666666664</c:v>
                </c:pt>
                <c:pt idx="6728">
                  <c:v>45572.333333333336</c:v>
                </c:pt>
                <c:pt idx="6729">
                  <c:v>45572.375</c:v>
                </c:pt>
                <c:pt idx="6730">
                  <c:v>45572.416666666664</c:v>
                </c:pt>
                <c:pt idx="6731">
                  <c:v>45572.458333333336</c:v>
                </c:pt>
                <c:pt idx="6732">
                  <c:v>45572.5</c:v>
                </c:pt>
                <c:pt idx="6733">
                  <c:v>45572.541666666664</c:v>
                </c:pt>
                <c:pt idx="6734">
                  <c:v>45572.583333333336</c:v>
                </c:pt>
                <c:pt idx="6735">
                  <c:v>45572.625</c:v>
                </c:pt>
                <c:pt idx="6736">
                  <c:v>45572.666666666664</c:v>
                </c:pt>
                <c:pt idx="6737">
                  <c:v>45572.708333333336</c:v>
                </c:pt>
                <c:pt idx="6738">
                  <c:v>45572.75</c:v>
                </c:pt>
                <c:pt idx="6739">
                  <c:v>45572.791666666664</c:v>
                </c:pt>
                <c:pt idx="6740">
                  <c:v>45572.833333333336</c:v>
                </c:pt>
                <c:pt idx="6741">
                  <c:v>45572.875</c:v>
                </c:pt>
                <c:pt idx="6742">
                  <c:v>45572.916666666664</c:v>
                </c:pt>
                <c:pt idx="6743">
                  <c:v>45572.958333333336</c:v>
                </c:pt>
                <c:pt idx="6744">
                  <c:v>45573</c:v>
                </c:pt>
                <c:pt idx="6745">
                  <c:v>45573.041666666664</c:v>
                </c:pt>
                <c:pt idx="6746">
                  <c:v>45573.083333333336</c:v>
                </c:pt>
                <c:pt idx="6747">
                  <c:v>45573.125</c:v>
                </c:pt>
                <c:pt idx="6748">
                  <c:v>45573.166666666664</c:v>
                </c:pt>
                <c:pt idx="6749">
                  <c:v>45573.208333333336</c:v>
                </c:pt>
                <c:pt idx="6750">
                  <c:v>45573.25</c:v>
                </c:pt>
                <c:pt idx="6751">
                  <c:v>45573.291666666664</c:v>
                </c:pt>
                <c:pt idx="6752">
                  <c:v>45573.333333333336</c:v>
                </c:pt>
                <c:pt idx="6753">
                  <c:v>45573.375</c:v>
                </c:pt>
                <c:pt idx="6754">
                  <c:v>45573.416666666664</c:v>
                </c:pt>
                <c:pt idx="6755">
                  <c:v>45573.458333333336</c:v>
                </c:pt>
                <c:pt idx="6756">
                  <c:v>45573.5</c:v>
                </c:pt>
                <c:pt idx="6757">
                  <c:v>45573.541666666664</c:v>
                </c:pt>
                <c:pt idx="6758">
                  <c:v>45573.583333333336</c:v>
                </c:pt>
                <c:pt idx="6759">
                  <c:v>45573.625</c:v>
                </c:pt>
                <c:pt idx="6760">
                  <c:v>45573.666666666664</c:v>
                </c:pt>
                <c:pt idx="6761">
                  <c:v>45573.708333333336</c:v>
                </c:pt>
                <c:pt idx="6762">
                  <c:v>45573.75</c:v>
                </c:pt>
                <c:pt idx="6763">
                  <c:v>45573.791666666664</c:v>
                </c:pt>
                <c:pt idx="6764">
                  <c:v>45573.833333333336</c:v>
                </c:pt>
                <c:pt idx="6765">
                  <c:v>45573.875</c:v>
                </c:pt>
                <c:pt idx="6766">
                  <c:v>45573.916666666664</c:v>
                </c:pt>
                <c:pt idx="6767">
                  <c:v>45573.958333333336</c:v>
                </c:pt>
                <c:pt idx="6768">
                  <c:v>45574</c:v>
                </c:pt>
                <c:pt idx="6769">
                  <c:v>45574.041666666664</c:v>
                </c:pt>
                <c:pt idx="6770">
                  <c:v>45574.083333333336</c:v>
                </c:pt>
                <c:pt idx="6771">
                  <c:v>45574.125</c:v>
                </c:pt>
                <c:pt idx="6772">
                  <c:v>45574.166666666664</c:v>
                </c:pt>
                <c:pt idx="6773">
                  <c:v>45574.208333333336</c:v>
                </c:pt>
                <c:pt idx="6774">
                  <c:v>45574.25</c:v>
                </c:pt>
                <c:pt idx="6775">
                  <c:v>45574.291666666664</c:v>
                </c:pt>
                <c:pt idx="6776">
                  <c:v>45574.333333333336</c:v>
                </c:pt>
                <c:pt idx="6777">
                  <c:v>45574.375</c:v>
                </c:pt>
                <c:pt idx="6778">
                  <c:v>45574.416666666664</c:v>
                </c:pt>
                <c:pt idx="6779">
                  <c:v>45574.458333333336</c:v>
                </c:pt>
                <c:pt idx="6780">
                  <c:v>45574.5</c:v>
                </c:pt>
                <c:pt idx="6781">
                  <c:v>45574.541666666664</c:v>
                </c:pt>
                <c:pt idx="6782">
                  <c:v>45574.583333333336</c:v>
                </c:pt>
                <c:pt idx="6783">
                  <c:v>45574.625</c:v>
                </c:pt>
                <c:pt idx="6784">
                  <c:v>45574.666666666664</c:v>
                </c:pt>
                <c:pt idx="6785">
                  <c:v>45574.708333333336</c:v>
                </c:pt>
                <c:pt idx="6786">
                  <c:v>45574.75</c:v>
                </c:pt>
                <c:pt idx="6787">
                  <c:v>45574.791666666664</c:v>
                </c:pt>
                <c:pt idx="6788">
                  <c:v>45574.833333333336</c:v>
                </c:pt>
                <c:pt idx="6789">
                  <c:v>45574.875</c:v>
                </c:pt>
                <c:pt idx="6790">
                  <c:v>45574.916666666664</c:v>
                </c:pt>
                <c:pt idx="6791">
                  <c:v>45574.958333333336</c:v>
                </c:pt>
                <c:pt idx="6792">
                  <c:v>45575</c:v>
                </c:pt>
                <c:pt idx="6793">
                  <c:v>45575.041666666664</c:v>
                </c:pt>
                <c:pt idx="6794">
                  <c:v>45575.083333333336</c:v>
                </c:pt>
                <c:pt idx="6795">
                  <c:v>45575.125</c:v>
                </c:pt>
                <c:pt idx="6796">
                  <c:v>45575.166666666664</c:v>
                </c:pt>
                <c:pt idx="6797">
                  <c:v>45575.208333333336</c:v>
                </c:pt>
                <c:pt idx="6798">
                  <c:v>45575.25</c:v>
                </c:pt>
                <c:pt idx="6799">
                  <c:v>45575.291666666664</c:v>
                </c:pt>
                <c:pt idx="6800">
                  <c:v>45575.333333333336</c:v>
                </c:pt>
                <c:pt idx="6801">
                  <c:v>45575.375</c:v>
                </c:pt>
                <c:pt idx="6802">
                  <c:v>45575.416666666664</c:v>
                </c:pt>
                <c:pt idx="6803">
                  <c:v>45575.458333333336</c:v>
                </c:pt>
                <c:pt idx="6804">
                  <c:v>45575.5</c:v>
                </c:pt>
                <c:pt idx="6805">
                  <c:v>45575.541666666664</c:v>
                </c:pt>
                <c:pt idx="6806">
                  <c:v>45575.583333333336</c:v>
                </c:pt>
                <c:pt idx="6807">
                  <c:v>45575.625</c:v>
                </c:pt>
                <c:pt idx="6808">
                  <c:v>45575.666666666664</c:v>
                </c:pt>
                <c:pt idx="6809">
                  <c:v>45575.708333333336</c:v>
                </c:pt>
                <c:pt idx="6810">
                  <c:v>45575.75</c:v>
                </c:pt>
                <c:pt idx="6811">
                  <c:v>45575.791666666664</c:v>
                </c:pt>
                <c:pt idx="6812">
                  <c:v>45575.833333333336</c:v>
                </c:pt>
                <c:pt idx="6813">
                  <c:v>45575.875</c:v>
                </c:pt>
                <c:pt idx="6814">
                  <c:v>45575.916666666664</c:v>
                </c:pt>
                <c:pt idx="6815">
                  <c:v>45575.958333333336</c:v>
                </c:pt>
                <c:pt idx="6816">
                  <c:v>45576</c:v>
                </c:pt>
                <c:pt idx="6817">
                  <c:v>45576.041666666664</c:v>
                </c:pt>
                <c:pt idx="6818">
                  <c:v>45576.083333333336</c:v>
                </c:pt>
                <c:pt idx="6819">
                  <c:v>45576.125</c:v>
                </c:pt>
                <c:pt idx="6820">
                  <c:v>45576.166666666664</c:v>
                </c:pt>
                <c:pt idx="6821">
                  <c:v>45576.208333333336</c:v>
                </c:pt>
                <c:pt idx="6822">
                  <c:v>45576.25</c:v>
                </c:pt>
                <c:pt idx="6823">
                  <c:v>45576.291666666664</c:v>
                </c:pt>
                <c:pt idx="6824">
                  <c:v>45576.333333333336</c:v>
                </c:pt>
                <c:pt idx="6825">
                  <c:v>45576.375</c:v>
                </c:pt>
                <c:pt idx="6826">
                  <c:v>45576.416666666664</c:v>
                </c:pt>
                <c:pt idx="6827">
                  <c:v>45576.458333333336</c:v>
                </c:pt>
                <c:pt idx="6828">
                  <c:v>45576.5</c:v>
                </c:pt>
                <c:pt idx="6829">
                  <c:v>45576.541666666664</c:v>
                </c:pt>
                <c:pt idx="6830">
                  <c:v>45576.583333333336</c:v>
                </c:pt>
                <c:pt idx="6831">
                  <c:v>45576.625</c:v>
                </c:pt>
                <c:pt idx="6832">
                  <c:v>45576.666666666664</c:v>
                </c:pt>
                <c:pt idx="6833">
                  <c:v>45576.708333333336</c:v>
                </c:pt>
                <c:pt idx="6834">
                  <c:v>45576.75</c:v>
                </c:pt>
                <c:pt idx="6835">
                  <c:v>45576.791666666664</c:v>
                </c:pt>
                <c:pt idx="6836">
                  <c:v>45576.833333333336</c:v>
                </c:pt>
                <c:pt idx="6837">
                  <c:v>45576.875</c:v>
                </c:pt>
                <c:pt idx="6838">
                  <c:v>45576.916666666664</c:v>
                </c:pt>
                <c:pt idx="6839">
                  <c:v>45576.958333333336</c:v>
                </c:pt>
                <c:pt idx="6840">
                  <c:v>45577</c:v>
                </c:pt>
                <c:pt idx="6841">
                  <c:v>45577.041666666664</c:v>
                </c:pt>
                <c:pt idx="6842">
                  <c:v>45577.083333333336</c:v>
                </c:pt>
                <c:pt idx="6843">
                  <c:v>45577.125</c:v>
                </c:pt>
                <c:pt idx="6844">
                  <c:v>45577.166666666664</c:v>
                </c:pt>
                <c:pt idx="6845">
                  <c:v>45577.208333333336</c:v>
                </c:pt>
                <c:pt idx="6846">
                  <c:v>45577.25</c:v>
                </c:pt>
                <c:pt idx="6847">
                  <c:v>45577.291666666664</c:v>
                </c:pt>
                <c:pt idx="6848">
                  <c:v>45577.333333333336</c:v>
                </c:pt>
                <c:pt idx="6849">
                  <c:v>45577.375</c:v>
                </c:pt>
                <c:pt idx="6850">
                  <c:v>45577.416666666664</c:v>
                </c:pt>
                <c:pt idx="6851">
                  <c:v>45577.458333333336</c:v>
                </c:pt>
                <c:pt idx="6852">
                  <c:v>45577.5</c:v>
                </c:pt>
                <c:pt idx="6853">
                  <c:v>45577.541666666664</c:v>
                </c:pt>
                <c:pt idx="6854">
                  <c:v>45577.583333333336</c:v>
                </c:pt>
                <c:pt idx="6855">
                  <c:v>45577.625</c:v>
                </c:pt>
                <c:pt idx="6856">
                  <c:v>45577.666666666664</c:v>
                </c:pt>
                <c:pt idx="6857">
                  <c:v>45577.708333333336</c:v>
                </c:pt>
                <c:pt idx="6858">
                  <c:v>45577.75</c:v>
                </c:pt>
                <c:pt idx="6859">
                  <c:v>45577.791666666664</c:v>
                </c:pt>
                <c:pt idx="6860">
                  <c:v>45577.833333333336</c:v>
                </c:pt>
                <c:pt idx="6861">
                  <c:v>45577.875</c:v>
                </c:pt>
                <c:pt idx="6862">
                  <c:v>45577.916666666664</c:v>
                </c:pt>
                <c:pt idx="6863">
                  <c:v>45577.958333333336</c:v>
                </c:pt>
                <c:pt idx="6864">
                  <c:v>45578</c:v>
                </c:pt>
                <c:pt idx="6865">
                  <c:v>45578.041666666664</c:v>
                </c:pt>
                <c:pt idx="6866">
                  <c:v>45578.083333333336</c:v>
                </c:pt>
                <c:pt idx="6867">
                  <c:v>45578.125</c:v>
                </c:pt>
                <c:pt idx="6868">
                  <c:v>45578.166666666664</c:v>
                </c:pt>
                <c:pt idx="6869">
                  <c:v>45578.208333333336</c:v>
                </c:pt>
                <c:pt idx="6870">
                  <c:v>45578.25</c:v>
                </c:pt>
                <c:pt idx="6871">
                  <c:v>45578.291666666664</c:v>
                </c:pt>
                <c:pt idx="6872">
                  <c:v>45578.333333333336</c:v>
                </c:pt>
                <c:pt idx="6873">
                  <c:v>45578.375</c:v>
                </c:pt>
                <c:pt idx="6874">
                  <c:v>45578.416666666664</c:v>
                </c:pt>
                <c:pt idx="6875">
                  <c:v>45578.458333333336</c:v>
                </c:pt>
                <c:pt idx="6876">
                  <c:v>45578.5</c:v>
                </c:pt>
                <c:pt idx="6877">
                  <c:v>45578.541666666664</c:v>
                </c:pt>
                <c:pt idx="6878">
                  <c:v>45578.583333333336</c:v>
                </c:pt>
                <c:pt idx="6879">
                  <c:v>45578.625</c:v>
                </c:pt>
                <c:pt idx="6880">
                  <c:v>45578.666666666664</c:v>
                </c:pt>
                <c:pt idx="6881">
                  <c:v>45578.708333333336</c:v>
                </c:pt>
                <c:pt idx="6882">
                  <c:v>45578.75</c:v>
                </c:pt>
                <c:pt idx="6883">
                  <c:v>45578.791666666664</c:v>
                </c:pt>
                <c:pt idx="6884">
                  <c:v>45578.833333333336</c:v>
                </c:pt>
                <c:pt idx="6885">
                  <c:v>45578.875</c:v>
                </c:pt>
                <c:pt idx="6886">
                  <c:v>45578.916666666664</c:v>
                </c:pt>
                <c:pt idx="6887">
                  <c:v>45578.958333333336</c:v>
                </c:pt>
                <c:pt idx="6888">
                  <c:v>45579</c:v>
                </c:pt>
                <c:pt idx="6889">
                  <c:v>45579.041666666664</c:v>
                </c:pt>
                <c:pt idx="6890">
                  <c:v>45579.083333333336</c:v>
                </c:pt>
                <c:pt idx="6891">
                  <c:v>45579.125</c:v>
                </c:pt>
                <c:pt idx="6892">
                  <c:v>45579.166666666664</c:v>
                </c:pt>
                <c:pt idx="6893">
                  <c:v>45579.208333333336</c:v>
                </c:pt>
                <c:pt idx="6894">
                  <c:v>45579.25</c:v>
                </c:pt>
                <c:pt idx="6895">
                  <c:v>45579.291666666664</c:v>
                </c:pt>
                <c:pt idx="6896">
                  <c:v>45579.333333333336</c:v>
                </c:pt>
                <c:pt idx="6897">
                  <c:v>45579.375</c:v>
                </c:pt>
                <c:pt idx="6898">
                  <c:v>45579.416666666664</c:v>
                </c:pt>
                <c:pt idx="6899">
                  <c:v>45579.458333333336</c:v>
                </c:pt>
                <c:pt idx="6900">
                  <c:v>45579.5</c:v>
                </c:pt>
                <c:pt idx="6901">
                  <c:v>45579.541666666664</c:v>
                </c:pt>
                <c:pt idx="6902">
                  <c:v>45579.583333333336</c:v>
                </c:pt>
                <c:pt idx="6903">
                  <c:v>45579.625</c:v>
                </c:pt>
                <c:pt idx="6904">
                  <c:v>45579.666666666664</c:v>
                </c:pt>
                <c:pt idx="6905">
                  <c:v>45579.708333333336</c:v>
                </c:pt>
                <c:pt idx="6906">
                  <c:v>45579.75</c:v>
                </c:pt>
                <c:pt idx="6907">
                  <c:v>45579.791666666664</c:v>
                </c:pt>
                <c:pt idx="6908">
                  <c:v>45579.833333333336</c:v>
                </c:pt>
                <c:pt idx="6909">
                  <c:v>45579.875</c:v>
                </c:pt>
                <c:pt idx="6910">
                  <c:v>45579.916666666664</c:v>
                </c:pt>
                <c:pt idx="6911">
                  <c:v>45579.958333333336</c:v>
                </c:pt>
                <c:pt idx="6912">
                  <c:v>45580</c:v>
                </c:pt>
                <c:pt idx="6913">
                  <c:v>45580.041666666664</c:v>
                </c:pt>
                <c:pt idx="6914">
                  <c:v>45580.083333333336</c:v>
                </c:pt>
                <c:pt idx="6915">
                  <c:v>45580.125</c:v>
                </c:pt>
                <c:pt idx="6916">
                  <c:v>45580.166666666664</c:v>
                </c:pt>
                <c:pt idx="6917">
                  <c:v>45580.208333333336</c:v>
                </c:pt>
                <c:pt idx="6918">
                  <c:v>45580.25</c:v>
                </c:pt>
                <c:pt idx="6919">
                  <c:v>45580.291666666664</c:v>
                </c:pt>
                <c:pt idx="6920">
                  <c:v>45580.333333333336</c:v>
                </c:pt>
                <c:pt idx="6921">
                  <c:v>45580.375</c:v>
                </c:pt>
                <c:pt idx="6922">
                  <c:v>45580.416666666664</c:v>
                </c:pt>
                <c:pt idx="6923">
                  <c:v>45580.458333333336</c:v>
                </c:pt>
                <c:pt idx="6924">
                  <c:v>45580.5</c:v>
                </c:pt>
                <c:pt idx="6925">
                  <c:v>45580.541666666664</c:v>
                </c:pt>
                <c:pt idx="6926">
                  <c:v>45580.583333333336</c:v>
                </c:pt>
                <c:pt idx="6927">
                  <c:v>45580.625</c:v>
                </c:pt>
                <c:pt idx="6928">
                  <c:v>45580.666666666664</c:v>
                </c:pt>
                <c:pt idx="6929">
                  <c:v>45580.708333333336</c:v>
                </c:pt>
                <c:pt idx="6930">
                  <c:v>45580.75</c:v>
                </c:pt>
                <c:pt idx="6931">
                  <c:v>45580.791666666664</c:v>
                </c:pt>
                <c:pt idx="6932">
                  <c:v>45580.833333333336</c:v>
                </c:pt>
                <c:pt idx="6933">
                  <c:v>45580.875</c:v>
                </c:pt>
                <c:pt idx="6934">
                  <c:v>45580.916666666664</c:v>
                </c:pt>
                <c:pt idx="6935">
                  <c:v>45580.958333333336</c:v>
                </c:pt>
                <c:pt idx="6936">
                  <c:v>45581</c:v>
                </c:pt>
                <c:pt idx="6937">
                  <c:v>45581.041666666664</c:v>
                </c:pt>
                <c:pt idx="6938">
                  <c:v>45581.083333333336</c:v>
                </c:pt>
                <c:pt idx="6939">
                  <c:v>45581.125</c:v>
                </c:pt>
                <c:pt idx="6940">
                  <c:v>45581.166666666664</c:v>
                </c:pt>
                <c:pt idx="6941">
                  <c:v>45581.208333333336</c:v>
                </c:pt>
                <c:pt idx="6942">
                  <c:v>45581.25</c:v>
                </c:pt>
                <c:pt idx="6943">
                  <c:v>45581.291666666664</c:v>
                </c:pt>
                <c:pt idx="6944">
                  <c:v>45581.333333333336</c:v>
                </c:pt>
                <c:pt idx="6945">
                  <c:v>45581.375</c:v>
                </c:pt>
                <c:pt idx="6946">
                  <c:v>45581.416666666664</c:v>
                </c:pt>
                <c:pt idx="6947">
                  <c:v>45581.458333333336</c:v>
                </c:pt>
                <c:pt idx="6948">
                  <c:v>45581.5</c:v>
                </c:pt>
                <c:pt idx="6949">
                  <c:v>45581.541666666664</c:v>
                </c:pt>
                <c:pt idx="6950">
                  <c:v>45581.583333333336</c:v>
                </c:pt>
                <c:pt idx="6951">
                  <c:v>45581.625</c:v>
                </c:pt>
                <c:pt idx="6952">
                  <c:v>45581.666666666664</c:v>
                </c:pt>
                <c:pt idx="6953">
                  <c:v>45581.708333333336</c:v>
                </c:pt>
                <c:pt idx="6954">
                  <c:v>45581.75</c:v>
                </c:pt>
                <c:pt idx="6955">
                  <c:v>45581.791666666664</c:v>
                </c:pt>
                <c:pt idx="6956">
                  <c:v>45581.833333333336</c:v>
                </c:pt>
                <c:pt idx="6957">
                  <c:v>45581.875</c:v>
                </c:pt>
                <c:pt idx="6958">
                  <c:v>45581.916666666664</c:v>
                </c:pt>
                <c:pt idx="6959">
                  <c:v>45581.958333333336</c:v>
                </c:pt>
                <c:pt idx="6960">
                  <c:v>45582</c:v>
                </c:pt>
                <c:pt idx="6961">
                  <c:v>45582.041666666664</c:v>
                </c:pt>
                <c:pt idx="6962">
                  <c:v>45582.083333333336</c:v>
                </c:pt>
                <c:pt idx="6963">
                  <c:v>45582.125</c:v>
                </c:pt>
                <c:pt idx="6964">
                  <c:v>45582.166666666664</c:v>
                </c:pt>
                <c:pt idx="6965">
                  <c:v>45582.208333333336</c:v>
                </c:pt>
                <c:pt idx="6966">
                  <c:v>45582.25</c:v>
                </c:pt>
                <c:pt idx="6967">
                  <c:v>45582.291666666664</c:v>
                </c:pt>
                <c:pt idx="6968">
                  <c:v>45582.333333333336</c:v>
                </c:pt>
                <c:pt idx="6969">
                  <c:v>45582.375</c:v>
                </c:pt>
                <c:pt idx="6970">
                  <c:v>45582.416666666664</c:v>
                </c:pt>
                <c:pt idx="6971">
                  <c:v>45582.458333333336</c:v>
                </c:pt>
                <c:pt idx="6972">
                  <c:v>45582.5</c:v>
                </c:pt>
                <c:pt idx="6973">
                  <c:v>45582.541666666664</c:v>
                </c:pt>
                <c:pt idx="6974">
                  <c:v>45582.583333333336</c:v>
                </c:pt>
                <c:pt idx="6975">
                  <c:v>45582.625</c:v>
                </c:pt>
                <c:pt idx="6976">
                  <c:v>45582.666666666664</c:v>
                </c:pt>
                <c:pt idx="6977">
                  <c:v>45582.708333333336</c:v>
                </c:pt>
                <c:pt idx="6978">
                  <c:v>45582.75</c:v>
                </c:pt>
                <c:pt idx="6979">
                  <c:v>45582.791666666664</c:v>
                </c:pt>
                <c:pt idx="6980">
                  <c:v>45582.833333333336</c:v>
                </c:pt>
                <c:pt idx="6981">
                  <c:v>45582.875</c:v>
                </c:pt>
                <c:pt idx="6982">
                  <c:v>45582.916666666664</c:v>
                </c:pt>
                <c:pt idx="6983">
                  <c:v>45582.958333333336</c:v>
                </c:pt>
                <c:pt idx="6984">
                  <c:v>45583</c:v>
                </c:pt>
                <c:pt idx="6985">
                  <c:v>45583.041666666664</c:v>
                </c:pt>
                <c:pt idx="6986">
                  <c:v>45583.083333333336</c:v>
                </c:pt>
                <c:pt idx="6987">
                  <c:v>45583.125</c:v>
                </c:pt>
                <c:pt idx="6988">
                  <c:v>45583.166666666664</c:v>
                </c:pt>
                <c:pt idx="6989">
                  <c:v>45583.208333333336</c:v>
                </c:pt>
                <c:pt idx="6990">
                  <c:v>45583.25</c:v>
                </c:pt>
                <c:pt idx="6991">
                  <c:v>45583.291666666664</c:v>
                </c:pt>
                <c:pt idx="6992">
                  <c:v>45583.333333333336</c:v>
                </c:pt>
                <c:pt idx="6993">
                  <c:v>45583.375</c:v>
                </c:pt>
                <c:pt idx="6994">
                  <c:v>45583.416666666664</c:v>
                </c:pt>
                <c:pt idx="6995">
                  <c:v>45583.458333333336</c:v>
                </c:pt>
                <c:pt idx="6996">
                  <c:v>45583.5</c:v>
                </c:pt>
                <c:pt idx="6997">
                  <c:v>45583.541666666664</c:v>
                </c:pt>
                <c:pt idx="6998">
                  <c:v>45583.583333333336</c:v>
                </c:pt>
                <c:pt idx="6999">
                  <c:v>45583.625</c:v>
                </c:pt>
                <c:pt idx="7000">
                  <c:v>45583.666666666664</c:v>
                </c:pt>
                <c:pt idx="7001">
                  <c:v>45583.708333333336</c:v>
                </c:pt>
                <c:pt idx="7002">
                  <c:v>45583.75</c:v>
                </c:pt>
                <c:pt idx="7003">
                  <c:v>45583.791666666664</c:v>
                </c:pt>
                <c:pt idx="7004">
                  <c:v>45583.833333333336</c:v>
                </c:pt>
                <c:pt idx="7005">
                  <c:v>45583.875</c:v>
                </c:pt>
                <c:pt idx="7006">
                  <c:v>45583.916666666664</c:v>
                </c:pt>
                <c:pt idx="7007">
                  <c:v>45583.958333333336</c:v>
                </c:pt>
                <c:pt idx="7008">
                  <c:v>45584</c:v>
                </c:pt>
                <c:pt idx="7009">
                  <c:v>45584.041666666664</c:v>
                </c:pt>
                <c:pt idx="7010">
                  <c:v>45584.083333333336</c:v>
                </c:pt>
                <c:pt idx="7011">
                  <c:v>45584.125</c:v>
                </c:pt>
                <c:pt idx="7012">
                  <c:v>45584.166666666664</c:v>
                </c:pt>
                <c:pt idx="7013">
                  <c:v>45584.208333333336</c:v>
                </c:pt>
                <c:pt idx="7014">
                  <c:v>45584.25</c:v>
                </c:pt>
                <c:pt idx="7015">
                  <c:v>45584.291666666664</c:v>
                </c:pt>
                <c:pt idx="7016">
                  <c:v>45584.333333333336</c:v>
                </c:pt>
                <c:pt idx="7017">
                  <c:v>45584.375</c:v>
                </c:pt>
                <c:pt idx="7018">
                  <c:v>45584.416666666664</c:v>
                </c:pt>
                <c:pt idx="7019">
                  <c:v>45584.458333333336</c:v>
                </c:pt>
                <c:pt idx="7020">
                  <c:v>45584.5</c:v>
                </c:pt>
                <c:pt idx="7021">
                  <c:v>45584.541666666664</c:v>
                </c:pt>
                <c:pt idx="7022">
                  <c:v>45584.583333333336</c:v>
                </c:pt>
                <c:pt idx="7023">
                  <c:v>45584.625</c:v>
                </c:pt>
                <c:pt idx="7024">
                  <c:v>45584.666666666664</c:v>
                </c:pt>
                <c:pt idx="7025">
                  <c:v>45584.708333333336</c:v>
                </c:pt>
                <c:pt idx="7026">
                  <c:v>45584.75</c:v>
                </c:pt>
                <c:pt idx="7027">
                  <c:v>45584.791666666664</c:v>
                </c:pt>
                <c:pt idx="7028">
                  <c:v>45584.833333333336</c:v>
                </c:pt>
                <c:pt idx="7029">
                  <c:v>45584.875</c:v>
                </c:pt>
                <c:pt idx="7030">
                  <c:v>45584.916666666664</c:v>
                </c:pt>
                <c:pt idx="7031">
                  <c:v>45584.958333333336</c:v>
                </c:pt>
                <c:pt idx="7032">
                  <c:v>45585</c:v>
                </c:pt>
                <c:pt idx="7033">
                  <c:v>45585.041666666664</c:v>
                </c:pt>
                <c:pt idx="7034">
                  <c:v>45585.083333333336</c:v>
                </c:pt>
                <c:pt idx="7035">
                  <c:v>45585.125</c:v>
                </c:pt>
                <c:pt idx="7036">
                  <c:v>45585.166666666664</c:v>
                </c:pt>
                <c:pt idx="7037">
                  <c:v>45585.208333333336</c:v>
                </c:pt>
                <c:pt idx="7038">
                  <c:v>45585.25</c:v>
                </c:pt>
                <c:pt idx="7039">
                  <c:v>45585.291666666664</c:v>
                </c:pt>
                <c:pt idx="7040">
                  <c:v>45585.333333333336</c:v>
                </c:pt>
                <c:pt idx="7041">
                  <c:v>45585.375</c:v>
                </c:pt>
                <c:pt idx="7042">
                  <c:v>45585.416666666664</c:v>
                </c:pt>
                <c:pt idx="7043">
                  <c:v>45585.458333333336</c:v>
                </c:pt>
                <c:pt idx="7044">
                  <c:v>45585.5</c:v>
                </c:pt>
                <c:pt idx="7045">
                  <c:v>45585.541666666664</c:v>
                </c:pt>
                <c:pt idx="7046">
                  <c:v>45585.583333333336</c:v>
                </c:pt>
                <c:pt idx="7047">
                  <c:v>45585.625</c:v>
                </c:pt>
                <c:pt idx="7048">
                  <c:v>45585.666666666664</c:v>
                </c:pt>
                <c:pt idx="7049">
                  <c:v>45585.708333333336</c:v>
                </c:pt>
                <c:pt idx="7050">
                  <c:v>45585.75</c:v>
                </c:pt>
                <c:pt idx="7051">
                  <c:v>45585.791666666664</c:v>
                </c:pt>
                <c:pt idx="7052">
                  <c:v>45585.833333333336</c:v>
                </c:pt>
                <c:pt idx="7053">
                  <c:v>45585.875</c:v>
                </c:pt>
                <c:pt idx="7054">
                  <c:v>45585.916666666664</c:v>
                </c:pt>
                <c:pt idx="7055">
                  <c:v>45585.958333333336</c:v>
                </c:pt>
                <c:pt idx="7056">
                  <c:v>45586</c:v>
                </c:pt>
                <c:pt idx="7057">
                  <c:v>45586.041666666664</c:v>
                </c:pt>
                <c:pt idx="7058">
                  <c:v>45586.083333333336</c:v>
                </c:pt>
                <c:pt idx="7059">
                  <c:v>45586.125</c:v>
                </c:pt>
                <c:pt idx="7060">
                  <c:v>45586.166666666664</c:v>
                </c:pt>
                <c:pt idx="7061">
                  <c:v>45586.208333333336</c:v>
                </c:pt>
                <c:pt idx="7062">
                  <c:v>45586.25</c:v>
                </c:pt>
                <c:pt idx="7063">
                  <c:v>45586.291666666664</c:v>
                </c:pt>
                <c:pt idx="7064">
                  <c:v>45586.333333333336</c:v>
                </c:pt>
                <c:pt idx="7065">
                  <c:v>45586.375</c:v>
                </c:pt>
                <c:pt idx="7066">
                  <c:v>45586.416666666664</c:v>
                </c:pt>
                <c:pt idx="7067">
                  <c:v>45586.458333333336</c:v>
                </c:pt>
                <c:pt idx="7068">
                  <c:v>45586.5</c:v>
                </c:pt>
                <c:pt idx="7069">
                  <c:v>45586.541666666664</c:v>
                </c:pt>
                <c:pt idx="7070">
                  <c:v>45586.583333333336</c:v>
                </c:pt>
                <c:pt idx="7071">
                  <c:v>45586.625</c:v>
                </c:pt>
                <c:pt idx="7072">
                  <c:v>45586.666666666664</c:v>
                </c:pt>
                <c:pt idx="7073">
                  <c:v>45586.708333333336</c:v>
                </c:pt>
                <c:pt idx="7074">
                  <c:v>45586.75</c:v>
                </c:pt>
                <c:pt idx="7075">
                  <c:v>45586.791666666664</c:v>
                </c:pt>
                <c:pt idx="7076">
                  <c:v>45586.833333333336</c:v>
                </c:pt>
                <c:pt idx="7077">
                  <c:v>45586.875</c:v>
                </c:pt>
                <c:pt idx="7078">
                  <c:v>45586.916666666664</c:v>
                </c:pt>
                <c:pt idx="7079">
                  <c:v>45586.958333333336</c:v>
                </c:pt>
                <c:pt idx="7080">
                  <c:v>45587</c:v>
                </c:pt>
                <c:pt idx="7081">
                  <c:v>45587.041666666664</c:v>
                </c:pt>
                <c:pt idx="7082">
                  <c:v>45587.083333333336</c:v>
                </c:pt>
                <c:pt idx="7083">
                  <c:v>45587.125</c:v>
                </c:pt>
                <c:pt idx="7084">
                  <c:v>45587.166666666664</c:v>
                </c:pt>
                <c:pt idx="7085">
                  <c:v>45587.208333333336</c:v>
                </c:pt>
                <c:pt idx="7086">
                  <c:v>45587.25</c:v>
                </c:pt>
                <c:pt idx="7087">
                  <c:v>45587.291666666664</c:v>
                </c:pt>
                <c:pt idx="7088">
                  <c:v>45587.333333333336</c:v>
                </c:pt>
                <c:pt idx="7089">
                  <c:v>45587.375</c:v>
                </c:pt>
                <c:pt idx="7090">
                  <c:v>45587.416666666664</c:v>
                </c:pt>
                <c:pt idx="7091">
                  <c:v>45587.458333333336</c:v>
                </c:pt>
                <c:pt idx="7092">
                  <c:v>45587.5</c:v>
                </c:pt>
                <c:pt idx="7093">
                  <c:v>45587.541666666664</c:v>
                </c:pt>
                <c:pt idx="7094">
                  <c:v>45587.583333333336</c:v>
                </c:pt>
                <c:pt idx="7095">
                  <c:v>45587.625</c:v>
                </c:pt>
                <c:pt idx="7096">
                  <c:v>45587.666666666664</c:v>
                </c:pt>
                <c:pt idx="7097">
                  <c:v>45587.708333333336</c:v>
                </c:pt>
                <c:pt idx="7098">
                  <c:v>45587.75</c:v>
                </c:pt>
                <c:pt idx="7099">
                  <c:v>45587.791666666664</c:v>
                </c:pt>
                <c:pt idx="7100">
                  <c:v>45587.833333333336</c:v>
                </c:pt>
                <c:pt idx="7101">
                  <c:v>45587.875</c:v>
                </c:pt>
                <c:pt idx="7102">
                  <c:v>45587.916666666664</c:v>
                </c:pt>
                <c:pt idx="7103">
                  <c:v>45587.958333333336</c:v>
                </c:pt>
                <c:pt idx="7104">
                  <c:v>45588</c:v>
                </c:pt>
                <c:pt idx="7105">
                  <c:v>45588.041666666664</c:v>
                </c:pt>
                <c:pt idx="7106">
                  <c:v>45588.083333333336</c:v>
                </c:pt>
                <c:pt idx="7107">
                  <c:v>45588.125</c:v>
                </c:pt>
                <c:pt idx="7108">
                  <c:v>45588.166666666664</c:v>
                </c:pt>
                <c:pt idx="7109">
                  <c:v>45588.208333333336</c:v>
                </c:pt>
                <c:pt idx="7110">
                  <c:v>45588.25</c:v>
                </c:pt>
                <c:pt idx="7111">
                  <c:v>45588.291666666664</c:v>
                </c:pt>
                <c:pt idx="7112">
                  <c:v>45588.333333333336</c:v>
                </c:pt>
                <c:pt idx="7113">
                  <c:v>45588.375</c:v>
                </c:pt>
                <c:pt idx="7114">
                  <c:v>45588.416666666664</c:v>
                </c:pt>
                <c:pt idx="7115">
                  <c:v>45588.458333333336</c:v>
                </c:pt>
                <c:pt idx="7116">
                  <c:v>45588.5</c:v>
                </c:pt>
                <c:pt idx="7117">
                  <c:v>45588.541666666664</c:v>
                </c:pt>
                <c:pt idx="7118">
                  <c:v>45588.583333333336</c:v>
                </c:pt>
                <c:pt idx="7119">
                  <c:v>45588.625</c:v>
                </c:pt>
                <c:pt idx="7120">
                  <c:v>45588.666666666664</c:v>
                </c:pt>
                <c:pt idx="7121">
                  <c:v>45588.708333333336</c:v>
                </c:pt>
                <c:pt idx="7122">
                  <c:v>45588.75</c:v>
                </c:pt>
                <c:pt idx="7123">
                  <c:v>45588.791666666664</c:v>
                </c:pt>
                <c:pt idx="7124">
                  <c:v>45588.833333333336</c:v>
                </c:pt>
                <c:pt idx="7125">
                  <c:v>45588.875</c:v>
                </c:pt>
                <c:pt idx="7126">
                  <c:v>45588.916666666664</c:v>
                </c:pt>
                <c:pt idx="7127">
                  <c:v>45588.958333333336</c:v>
                </c:pt>
                <c:pt idx="7128">
                  <c:v>45589</c:v>
                </c:pt>
                <c:pt idx="7129">
                  <c:v>45589.041666666664</c:v>
                </c:pt>
                <c:pt idx="7130">
                  <c:v>45589.083333333336</c:v>
                </c:pt>
                <c:pt idx="7131">
                  <c:v>45589.125</c:v>
                </c:pt>
                <c:pt idx="7132">
                  <c:v>45589.166666666664</c:v>
                </c:pt>
                <c:pt idx="7133">
                  <c:v>45589.208333333336</c:v>
                </c:pt>
                <c:pt idx="7134">
                  <c:v>45589.25</c:v>
                </c:pt>
                <c:pt idx="7135">
                  <c:v>45589.291666666664</c:v>
                </c:pt>
                <c:pt idx="7136">
                  <c:v>45589.333333333336</c:v>
                </c:pt>
                <c:pt idx="7137">
                  <c:v>45589.375</c:v>
                </c:pt>
                <c:pt idx="7138">
                  <c:v>45589.416666666664</c:v>
                </c:pt>
                <c:pt idx="7139">
                  <c:v>45589.458333333336</c:v>
                </c:pt>
                <c:pt idx="7140">
                  <c:v>45589.5</c:v>
                </c:pt>
                <c:pt idx="7141">
                  <c:v>45589.541666666664</c:v>
                </c:pt>
                <c:pt idx="7142">
                  <c:v>45589.583333333336</c:v>
                </c:pt>
                <c:pt idx="7143">
                  <c:v>45589.625</c:v>
                </c:pt>
                <c:pt idx="7144">
                  <c:v>45589.666666666664</c:v>
                </c:pt>
                <c:pt idx="7145">
                  <c:v>45589.708333333336</c:v>
                </c:pt>
                <c:pt idx="7146">
                  <c:v>45589.75</c:v>
                </c:pt>
                <c:pt idx="7147">
                  <c:v>45589.791666666664</c:v>
                </c:pt>
                <c:pt idx="7148">
                  <c:v>45589.833333333336</c:v>
                </c:pt>
                <c:pt idx="7149">
                  <c:v>45589.875</c:v>
                </c:pt>
                <c:pt idx="7150">
                  <c:v>45589.916666666664</c:v>
                </c:pt>
                <c:pt idx="7151">
                  <c:v>45589.958333333336</c:v>
                </c:pt>
                <c:pt idx="7152">
                  <c:v>45590</c:v>
                </c:pt>
                <c:pt idx="7153">
                  <c:v>45590.041666666664</c:v>
                </c:pt>
                <c:pt idx="7154">
                  <c:v>45590.083333333336</c:v>
                </c:pt>
                <c:pt idx="7155">
                  <c:v>45590.125</c:v>
                </c:pt>
                <c:pt idx="7156">
                  <c:v>45590.166666666664</c:v>
                </c:pt>
                <c:pt idx="7157">
                  <c:v>45590.208333333336</c:v>
                </c:pt>
                <c:pt idx="7158">
                  <c:v>45590.25</c:v>
                </c:pt>
                <c:pt idx="7159">
                  <c:v>45590.291666666664</c:v>
                </c:pt>
                <c:pt idx="7160">
                  <c:v>45590.333333333336</c:v>
                </c:pt>
                <c:pt idx="7161">
                  <c:v>45590.375</c:v>
                </c:pt>
                <c:pt idx="7162">
                  <c:v>45590.416666666664</c:v>
                </c:pt>
                <c:pt idx="7163">
                  <c:v>45590.458333333336</c:v>
                </c:pt>
                <c:pt idx="7164">
                  <c:v>45590.5</c:v>
                </c:pt>
                <c:pt idx="7165">
                  <c:v>45590.541666666664</c:v>
                </c:pt>
                <c:pt idx="7166">
                  <c:v>45590.583333333336</c:v>
                </c:pt>
                <c:pt idx="7167">
                  <c:v>45590.625</c:v>
                </c:pt>
                <c:pt idx="7168">
                  <c:v>45590.666666666664</c:v>
                </c:pt>
                <c:pt idx="7169">
                  <c:v>45590.708333333336</c:v>
                </c:pt>
                <c:pt idx="7170">
                  <c:v>45590.75</c:v>
                </c:pt>
                <c:pt idx="7171">
                  <c:v>45590.791666666664</c:v>
                </c:pt>
                <c:pt idx="7172">
                  <c:v>45590.833333333336</c:v>
                </c:pt>
                <c:pt idx="7173">
                  <c:v>45590.875</c:v>
                </c:pt>
                <c:pt idx="7174">
                  <c:v>45590.916666666664</c:v>
                </c:pt>
                <c:pt idx="7175">
                  <c:v>45590.958333333336</c:v>
                </c:pt>
                <c:pt idx="7176">
                  <c:v>45591</c:v>
                </c:pt>
                <c:pt idx="7177">
                  <c:v>45591.041666666664</c:v>
                </c:pt>
                <c:pt idx="7178">
                  <c:v>45591.083333333336</c:v>
                </c:pt>
                <c:pt idx="7179">
                  <c:v>45591.125</c:v>
                </c:pt>
                <c:pt idx="7180">
                  <c:v>45591.166666666664</c:v>
                </c:pt>
                <c:pt idx="7181">
                  <c:v>45591.208333333336</c:v>
                </c:pt>
                <c:pt idx="7182">
                  <c:v>45591.25</c:v>
                </c:pt>
                <c:pt idx="7183">
                  <c:v>45591.291666666664</c:v>
                </c:pt>
                <c:pt idx="7184">
                  <c:v>45591.333333333336</c:v>
                </c:pt>
                <c:pt idx="7185">
                  <c:v>45591.375</c:v>
                </c:pt>
                <c:pt idx="7186">
                  <c:v>45591.416666666664</c:v>
                </c:pt>
                <c:pt idx="7187">
                  <c:v>45591.458333333336</c:v>
                </c:pt>
                <c:pt idx="7188">
                  <c:v>45591.5</c:v>
                </c:pt>
                <c:pt idx="7189">
                  <c:v>45591.541666666664</c:v>
                </c:pt>
                <c:pt idx="7190">
                  <c:v>45591.583333333336</c:v>
                </c:pt>
                <c:pt idx="7191">
                  <c:v>45591.625</c:v>
                </c:pt>
                <c:pt idx="7192">
                  <c:v>45591.666666666664</c:v>
                </c:pt>
                <c:pt idx="7193">
                  <c:v>45591.708333333336</c:v>
                </c:pt>
                <c:pt idx="7194">
                  <c:v>45591.75</c:v>
                </c:pt>
                <c:pt idx="7195">
                  <c:v>45591.791666666664</c:v>
                </c:pt>
                <c:pt idx="7196">
                  <c:v>45591.833333333336</c:v>
                </c:pt>
                <c:pt idx="7197">
                  <c:v>45591.875</c:v>
                </c:pt>
                <c:pt idx="7198">
                  <c:v>45591.916666666664</c:v>
                </c:pt>
                <c:pt idx="7199">
                  <c:v>45591.958333333336</c:v>
                </c:pt>
                <c:pt idx="7200">
                  <c:v>45592</c:v>
                </c:pt>
                <c:pt idx="7201">
                  <c:v>45592.041666666664</c:v>
                </c:pt>
                <c:pt idx="7202">
                  <c:v>45592.083333333336</c:v>
                </c:pt>
                <c:pt idx="7203">
                  <c:v>45592.125</c:v>
                </c:pt>
                <c:pt idx="7204">
                  <c:v>45592.166666666664</c:v>
                </c:pt>
                <c:pt idx="7205">
                  <c:v>45592.208333333336</c:v>
                </c:pt>
                <c:pt idx="7206">
                  <c:v>45592.25</c:v>
                </c:pt>
                <c:pt idx="7207">
                  <c:v>45592.291666666664</c:v>
                </c:pt>
                <c:pt idx="7208">
                  <c:v>45592.333333333336</c:v>
                </c:pt>
                <c:pt idx="7209">
                  <c:v>45592.375</c:v>
                </c:pt>
                <c:pt idx="7210">
                  <c:v>45592.416666666664</c:v>
                </c:pt>
                <c:pt idx="7211">
                  <c:v>45592.458333333336</c:v>
                </c:pt>
                <c:pt idx="7212">
                  <c:v>45592.5</c:v>
                </c:pt>
                <c:pt idx="7213">
                  <c:v>45592.541666666664</c:v>
                </c:pt>
                <c:pt idx="7214">
                  <c:v>45592.583333333336</c:v>
                </c:pt>
                <c:pt idx="7215">
                  <c:v>45592.625</c:v>
                </c:pt>
                <c:pt idx="7216">
                  <c:v>45592.666666666664</c:v>
                </c:pt>
                <c:pt idx="7217">
                  <c:v>45592.708333333336</c:v>
                </c:pt>
                <c:pt idx="7218">
                  <c:v>45592.75</c:v>
                </c:pt>
                <c:pt idx="7219">
                  <c:v>45592.791666666664</c:v>
                </c:pt>
                <c:pt idx="7220">
                  <c:v>45592.833333333336</c:v>
                </c:pt>
                <c:pt idx="7221">
                  <c:v>45592.875</c:v>
                </c:pt>
                <c:pt idx="7222">
                  <c:v>45592.916666666664</c:v>
                </c:pt>
                <c:pt idx="7223">
                  <c:v>45592.958333333336</c:v>
                </c:pt>
                <c:pt idx="7224">
                  <c:v>45593</c:v>
                </c:pt>
                <c:pt idx="7225">
                  <c:v>45593.041666666664</c:v>
                </c:pt>
                <c:pt idx="7226">
                  <c:v>45593.083333333336</c:v>
                </c:pt>
                <c:pt idx="7227">
                  <c:v>45593.125</c:v>
                </c:pt>
                <c:pt idx="7228">
                  <c:v>45593.166666666664</c:v>
                </c:pt>
                <c:pt idx="7229">
                  <c:v>45593.208333333336</c:v>
                </c:pt>
                <c:pt idx="7230">
                  <c:v>45593.25</c:v>
                </c:pt>
                <c:pt idx="7231">
                  <c:v>45593.291666666664</c:v>
                </c:pt>
                <c:pt idx="7232">
                  <c:v>45593.333333333336</c:v>
                </c:pt>
                <c:pt idx="7233">
                  <c:v>45593.375</c:v>
                </c:pt>
                <c:pt idx="7234">
                  <c:v>45593.416666666664</c:v>
                </c:pt>
                <c:pt idx="7235">
                  <c:v>45593.458333333336</c:v>
                </c:pt>
                <c:pt idx="7236">
                  <c:v>45593.5</c:v>
                </c:pt>
                <c:pt idx="7237">
                  <c:v>45593.541666666664</c:v>
                </c:pt>
                <c:pt idx="7238">
                  <c:v>45593.583333333336</c:v>
                </c:pt>
                <c:pt idx="7239">
                  <c:v>45593.625</c:v>
                </c:pt>
                <c:pt idx="7240">
                  <c:v>45593.666666666664</c:v>
                </c:pt>
                <c:pt idx="7241">
                  <c:v>45593.708333333336</c:v>
                </c:pt>
                <c:pt idx="7242">
                  <c:v>45593.75</c:v>
                </c:pt>
                <c:pt idx="7243">
                  <c:v>45593.791666666664</c:v>
                </c:pt>
                <c:pt idx="7244">
                  <c:v>45593.833333333336</c:v>
                </c:pt>
                <c:pt idx="7245">
                  <c:v>45593.875</c:v>
                </c:pt>
                <c:pt idx="7246">
                  <c:v>45593.916666666664</c:v>
                </c:pt>
                <c:pt idx="7247">
                  <c:v>45593.958333333336</c:v>
                </c:pt>
                <c:pt idx="7248">
                  <c:v>45594</c:v>
                </c:pt>
                <c:pt idx="7249">
                  <c:v>45594.041666666664</c:v>
                </c:pt>
                <c:pt idx="7250">
                  <c:v>45594.083333333336</c:v>
                </c:pt>
                <c:pt idx="7251">
                  <c:v>45594.125</c:v>
                </c:pt>
                <c:pt idx="7252">
                  <c:v>45594.166666666664</c:v>
                </c:pt>
                <c:pt idx="7253">
                  <c:v>45594.208333333336</c:v>
                </c:pt>
                <c:pt idx="7254">
                  <c:v>45594.25</c:v>
                </c:pt>
                <c:pt idx="7255">
                  <c:v>45594.291666666664</c:v>
                </c:pt>
                <c:pt idx="7256">
                  <c:v>45594.333333333336</c:v>
                </c:pt>
                <c:pt idx="7257">
                  <c:v>45594.375</c:v>
                </c:pt>
                <c:pt idx="7258">
                  <c:v>45594.416666666664</c:v>
                </c:pt>
                <c:pt idx="7259">
                  <c:v>45594.458333333336</c:v>
                </c:pt>
                <c:pt idx="7260">
                  <c:v>45594.5</c:v>
                </c:pt>
                <c:pt idx="7261">
                  <c:v>45594.541666666664</c:v>
                </c:pt>
                <c:pt idx="7262">
                  <c:v>45594.583333333336</c:v>
                </c:pt>
                <c:pt idx="7263">
                  <c:v>45594.625</c:v>
                </c:pt>
                <c:pt idx="7264">
                  <c:v>45594.666666666664</c:v>
                </c:pt>
                <c:pt idx="7265">
                  <c:v>45594.708333333336</c:v>
                </c:pt>
                <c:pt idx="7266">
                  <c:v>45594.75</c:v>
                </c:pt>
                <c:pt idx="7267">
                  <c:v>45594.791666666664</c:v>
                </c:pt>
                <c:pt idx="7268">
                  <c:v>45594.833333333336</c:v>
                </c:pt>
                <c:pt idx="7269">
                  <c:v>45594.875</c:v>
                </c:pt>
                <c:pt idx="7270">
                  <c:v>45594.916666666664</c:v>
                </c:pt>
                <c:pt idx="7271">
                  <c:v>45594.958333333336</c:v>
                </c:pt>
                <c:pt idx="7272">
                  <c:v>45595</c:v>
                </c:pt>
                <c:pt idx="7273">
                  <c:v>45595.041666666664</c:v>
                </c:pt>
                <c:pt idx="7274">
                  <c:v>45595.083333333336</c:v>
                </c:pt>
                <c:pt idx="7275">
                  <c:v>45595.125</c:v>
                </c:pt>
                <c:pt idx="7276">
                  <c:v>45595.166666666664</c:v>
                </c:pt>
                <c:pt idx="7277">
                  <c:v>45595.208333333336</c:v>
                </c:pt>
                <c:pt idx="7278">
                  <c:v>45595.25</c:v>
                </c:pt>
                <c:pt idx="7279">
                  <c:v>45595.291666666664</c:v>
                </c:pt>
                <c:pt idx="7280">
                  <c:v>45595.333333333336</c:v>
                </c:pt>
                <c:pt idx="7281">
                  <c:v>45595.375</c:v>
                </c:pt>
                <c:pt idx="7282">
                  <c:v>45595.416666666664</c:v>
                </c:pt>
                <c:pt idx="7283">
                  <c:v>45595.458333333336</c:v>
                </c:pt>
                <c:pt idx="7284">
                  <c:v>45595.5</c:v>
                </c:pt>
                <c:pt idx="7285">
                  <c:v>45595.541666666664</c:v>
                </c:pt>
                <c:pt idx="7286">
                  <c:v>45595.583333333336</c:v>
                </c:pt>
                <c:pt idx="7287">
                  <c:v>45595.625</c:v>
                </c:pt>
                <c:pt idx="7288">
                  <c:v>45595.666666666664</c:v>
                </c:pt>
                <c:pt idx="7289">
                  <c:v>45595.708333333336</c:v>
                </c:pt>
                <c:pt idx="7290">
                  <c:v>45595.75</c:v>
                </c:pt>
                <c:pt idx="7291">
                  <c:v>45595.791666666664</c:v>
                </c:pt>
                <c:pt idx="7292">
                  <c:v>45595.833333333336</c:v>
                </c:pt>
                <c:pt idx="7293">
                  <c:v>45595.875</c:v>
                </c:pt>
                <c:pt idx="7294">
                  <c:v>45595.916666666664</c:v>
                </c:pt>
                <c:pt idx="7295">
                  <c:v>45595.958333333336</c:v>
                </c:pt>
                <c:pt idx="7296">
                  <c:v>45596</c:v>
                </c:pt>
                <c:pt idx="7297">
                  <c:v>45596.041666666664</c:v>
                </c:pt>
                <c:pt idx="7298">
                  <c:v>45596.083333333336</c:v>
                </c:pt>
                <c:pt idx="7299">
                  <c:v>45596.125</c:v>
                </c:pt>
                <c:pt idx="7300">
                  <c:v>45596.166666666664</c:v>
                </c:pt>
                <c:pt idx="7301">
                  <c:v>45596.208333333336</c:v>
                </c:pt>
                <c:pt idx="7302">
                  <c:v>45596.25</c:v>
                </c:pt>
                <c:pt idx="7303">
                  <c:v>45596.291666666664</c:v>
                </c:pt>
                <c:pt idx="7304">
                  <c:v>45596.333333333336</c:v>
                </c:pt>
                <c:pt idx="7305">
                  <c:v>45596.375</c:v>
                </c:pt>
                <c:pt idx="7306">
                  <c:v>45596.416666666664</c:v>
                </c:pt>
                <c:pt idx="7307">
                  <c:v>45596.458333333336</c:v>
                </c:pt>
                <c:pt idx="7308">
                  <c:v>45596.5</c:v>
                </c:pt>
                <c:pt idx="7309">
                  <c:v>45596.541666666664</c:v>
                </c:pt>
                <c:pt idx="7310">
                  <c:v>45596.583333333336</c:v>
                </c:pt>
                <c:pt idx="7311">
                  <c:v>45596.625</c:v>
                </c:pt>
                <c:pt idx="7312">
                  <c:v>45596.666666666664</c:v>
                </c:pt>
                <c:pt idx="7313">
                  <c:v>45596.708333333336</c:v>
                </c:pt>
                <c:pt idx="7314">
                  <c:v>45596.75</c:v>
                </c:pt>
                <c:pt idx="7315">
                  <c:v>45596.791666666664</c:v>
                </c:pt>
                <c:pt idx="7316">
                  <c:v>45596.833333333336</c:v>
                </c:pt>
                <c:pt idx="7317">
                  <c:v>45596.875</c:v>
                </c:pt>
                <c:pt idx="7318">
                  <c:v>45596.916666666664</c:v>
                </c:pt>
                <c:pt idx="7319">
                  <c:v>45596.958333333336</c:v>
                </c:pt>
                <c:pt idx="7320">
                  <c:v>45597</c:v>
                </c:pt>
                <c:pt idx="7321">
                  <c:v>45597.041666666664</c:v>
                </c:pt>
                <c:pt idx="7322">
                  <c:v>45597.083333333336</c:v>
                </c:pt>
                <c:pt idx="7323">
                  <c:v>45597.125</c:v>
                </c:pt>
                <c:pt idx="7324">
                  <c:v>45597.166666666664</c:v>
                </c:pt>
                <c:pt idx="7325">
                  <c:v>45597.208333333336</c:v>
                </c:pt>
                <c:pt idx="7326">
                  <c:v>45597.25</c:v>
                </c:pt>
                <c:pt idx="7327">
                  <c:v>45597.291666666664</c:v>
                </c:pt>
                <c:pt idx="7328">
                  <c:v>45597.333333333336</c:v>
                </c:pt>
                <c:pt idx="7329">
                  <c:v>45597.375</c:v>
                </c:pt>
                <c:pt idx="7330">
                  <c:v>45597.416666666664</c:v>
                </c:pt>
                <c:pt idx="7331">
                  <c:v>45597.458333333336</c:v>
                </c:pt>
                <c:pt idx="7332">
                  <c:v>45597.5</c:v>
                </c:pt>
                <c:pt idx="7333">
                  <c:v>45597.541666666664</c:v>
                </c:pt>
                <c:pt idx="7334">
                  <c:v>45597.583333333336</c:v>
                </c:pt>
                <c:pt idx="7335">
                  <c:v>45597.625</c:v>
                </c:pt>
                <c:pt idx="7336">
                  <c:v>45597.666666666664</c:v>
                </c:pt>
                <c:pt idx="7337">
                  <c:v>45597.708333333336</c:v>
                </c:pt>
                <c:pt idx="7338">
                  <c:v>45597.75</c:v>
                </c:pt>
                <c:pt idx="7339">
                  <c:v>45597.791666666664</c:v>
                </c:pt>
                <c:pt idx="7340">
                  <c:v>45597.833333333336</c:v>
                </c:pt>
                <c:pt idx="7341">
                  <c:v>45597.875</c:v>
                </c:pt>
                <c:pt idx="7342">
                  <c:v>45597.916666666664</c:v>
                </c:pt>
                <c:pt idx="7343">
                  <c:v>45597.958333333336</c:v>
                </c:pt>
                <c:pt idx="7344">
                  <c:v>45598</c:v>
                </c:pt>
                <c:pt idx="7345">
                  <c:v>45598.041666666664</c:v>
                </c:pt>
                <c:pt idx="7346">
                  <c:v>45598.083333333336</c:v>
                </c:pt>
                <c:pt idx="7347">
                  <c:v>45598.125</c:v>
                </c:pt>
                <c:pt idx="7348">
                  <c:v>45598.166666666664</c:v>
                </c:pt>
                <c:pt idx="7349">
                  <c:v>45598.208333333336</c:v>
                </c:pt>
                <c:pt idx="7350">
                  <c:v>45598.25</c:v>
                </c:pt>
                <c:pt idx="7351">
                  <c:v>45598.291666666664</c:v>
                </c:pt>
                <c:pt idx="7352">
                  <c:v>45598.333333333336</c:v>
                </c:pt>
                <c:pt idx="7353">
                  <c:v>45598.375</c:v>
                </c:pt>
                <c:pt idx="7354">
                  <c:v>45598.416666666664</c:v>
                </c:pt>
                <c:pt idx="7355">
                  <c:v>45598.458333333336</c:v>
                </c:pt>
                <c:pt idx="7356">
                  <c:v>45598.5</c:v>
                </c:pt>
                <c:pt idx="7357">
                  <c:v>45598.541666666664</c:v>
                </c:pt>
                <c:pt idx="7358">
                  <c:v>45598.583333333336</c:v>
                </c:pt>
                <c:pt idx="7359">
                  <c:v>45598.625</c:v>
                </c:pt>
                <c:pt idx="7360">
                  <c:v>45598.666666666664</c:v>
                </c:pt>
                <c:pt idx="7361">
                  <c:v>45598.708333333336</c:v>
                </c:pt>
                <c:pt idx="7362">
                  <c:v>45598.75</c:v>
                </c:pt>
                <c:pt idx="7363">
                  <c:v>45598.791666666664</c:v>
                </c:pt>
                <c:pt idx="7364">
                  <c:v>45598.833333333336</c:v>
                </c:pt>
                <c:pt idx="7365">
                  <c:v>45598.875</c:v>
                </c:pt>
                <c:pt idx="7366">
                  <c:v>45598.916666666664</c:v>
                </c:pt>
                <c:pt idx="7367">
                  <c:v>45598.958333333336</c:v>
                </c:pt>
                <c:pt idx="7368">
                  <c:v>45599</c:v>
                </c:pt>
                <c:pt idx="7369">
                  <c:v>45599.041666666664</c:v>
                </c:pt>
                <c:pt idx="7370">
                  <c:v>45599.083333333336</c:v>
                </c:pt>
                <c:pt idx="7371">
                  <c:v>45599.125</c:v>
                </c:pt>
                <c:pt idx="7372">
                  <c:v>45599.166666666664</c:v>
                </c:pt>
                <c:pt idx="7373">
                  <c:v>45599.208333333336</c:v>
                </c:pt>
                <c:pt idx="7374">
                  <c:v>45599.25</c:v>
                </c:pt>
                <c:pt idx="7375">
                  <c:v>45599.291666666664</c:v>
                </c:pt>
                <c:pt idx="7376">
                  <c:v>45599.333333333336</c:v>
                </c:pt>
                <c:pt idx="7377">
                  <c:v>45599.375</c:v>
                </c:pt>
                <c:pt idx="7378">
                  <c:v>45599.416666666664</c:v>
                </c:pt>
                <c:pt idx="7379">
                  <c:v>45599.458333333336</c:v>
                </c:pt>
                <c:pt idx="7380">
                  <c:v>45599.5</c:v>
                </c:pt>
                <c:pt idx="7381">
                  <c:v>45599.541666666664</c:v>
                </c:pt>
                <c:pt idx="7382">
                  <c:v>45599.583333333336</c:v>
                </c:pt>
                <c:pt idx="7383">
                  <c:v>45599.625</c:v>
                </c:pt>
                <c:pt idx="7384">
                  <c:v>45599.666666666664</c:v>
                </c:pt>
                <c:pt idx="7385">
                  <c:v>45599.708333333336</c:v>
                </c:pt>
                <c:pt idx="7386">
                  <c:v>45599.75</c:v>
                </c:pt>
                <c:pt idx="7387">
                  <c:v>45599.791666666664</c:v>
                </c:pt>
                <c:pt idx="7388">
                  <c:v>45599.833333333336</c:v>
                </c:pt>
                <c:pt idx="7389">
                  <c:v>45599.875</c:v>
                </c:pt>
                <c:pt idx="7390">
                  <c:v>45599.916666666664</c:v>
                </c:pt>
                <c:pt idx="7391">
                  <c:v>45599.958333333336</c:v>
                </c:pt>
                <c:pt idx="7392">
                  <c:v>45600</c:v>
                </c:pt>
                <c:pt idx="7393">
                  <c:v>45600.041666666664</c:v>
                </c:pt>
                <c:pt idx="7394">
                  <c:v>45600.083333333336</c:v>
                </c:pt>
                <c:pt idx="7395">
                  <c:v>45600.125</c:v>
                </c:pt>
                <c:pt idx="7396">
                  <c:v>45600.166666666664</c:v>
                </c:pt>
                <c:pt idx="7397">
                  <c:v>45600.208333333336</c:v>
                </c:pt>
                <c:pt idx="7398">
                  <c:v>45600.25</c:v>
                </c:pt>
                <c:pt idx="7399">
                  <c:v>45600.291666666664</c:v>
                </c:pt>
                <c:pt idx="7400">
                  <c:v>45600.333333333336</c:v>
                </c:pt>
                <c:pt idx="7401">
                  <c:v>45600.375</c:v>
                </c:pt>
                <c:pt idx="7402">
                  <c:v>45600.416666666664</c:v>
                </c:pt>
                <c:pt idx="7403">
                  <c:v>45600.458333333336</c:v>
                </c:pt>
                <c:pt idx="7404">
                  <c:v>45600.5</c:v>
                </c:pt>
                <c:pt idx="7405">
                  <c:v>45600.541666666664</c:v>
                </c:pt>
                <c:pt idx="7406">
                  <c:v>45600.583333333336</c:v>
                </c:pt>
                <c:pt idx="7407">
                  <c:v>45600.625</c:v>
                </c:pt>
                <c:pt idx="7408">
                  <c:v>45600.666666666664</c:v>
                </c:pt>
                <c:pt idx="7409">
                  <c:v>45600.708333333336</c:v>
                </c:pt>
                <c:pt idx="7410">
                  <c:v>45600.75</c:v>
                </c:pt>
                <c:pt idx="7411">
                  <c:v>45600.791666666664</c:v>
                </c:pt>
                <c:pt idx="7412">
                  <c:v>45600.833333333336</c:v>
                </c:pt>
                <c:pt idx="7413">
                  <c:v>45600.875</c:v>
                </c:pt>
                <c:pt idx="7414">
                  <c:v>45600.916666666664</c:v>
                </c:pt>
                <c:pt idx="7415">
                  <c:v>45600.958333333336</c:v>
                </c:pt>
                <c:pt idx="7416">
                  <c:v>45601</c:v>
                </c:pt>
                <c:pt idx="7417">
                  <c:v>45601.041666666664</c:v>
                </c:pt>
                <c:pt idx="7418">
                  <c:v>45601.083333333336</c:v>
                </c:pt>
                <c:pt idx="7419">
                  <c:v>45601.125</c:v>
                </c:pt>
                <c:pt idx="7420">
                  <c:v>45601.166666666664</c:v>
                </c:pt>
                <c:pt idx="7421">
                  <c:v>45601.208333333336</c:v>
                </c:pt>
                <c:pt idx="7422">
                  <c:v>45601.25</c:v>
                </c:pt>
                <c:pt idx="7423">
                  <c:v>45601.291666666664</c:v>
                </c:pt>
                <c:pt idx="7424">
                  <c:v>45601.333333333336</c:v>
                </c:pt>
                <c:pt idx="7425">
                  <c:v>45601.375</c:v>
                </c:pt>
                <c:pt idx="7426">
                  <c:v>45601.416666666664</c:v>
                </c:pt>
                <c:pt idx="7427">
                  <c:v>45601.458333333336</c:v>
                </c:pt>
                <c:pt idx="7428">
                  <c:v>45601.5</c:v>
                </c:pt>
                <c:pt idx="7429">
                  <c:v>45601.541666666664</c:v>
                </c:pt>
                <c:pt idx="7430">
                  <c:v>45601.583333333336</c:v>
                </c:pt>
                <c:pt idx="7431">
                  <c:v>45601.625</c:v>
                </c:pt>
                <c:pt idx="7432">
                  <c:v>45601.666666666664</c:v>
                </c:pt>
                <c:pt idx="7433">
                  <c:v>45601.708333333336</c:v>
                </c:pt>
                <c:pt idx="7434">
                  <c:v>45601.75</c:v>
                </c:pt>
                <c:pt idx="7435">
                  <c:v>45601.791666666664</c:v>
                </c:pt>
                <c:pt idx="7436">
                  <c:v>45601.833333333336</c:v>
                </c:pt>
                <c:pt idx="7437">
                  <c:v>45601.875</c:v>
                </c:pt>
                <c:pt idx="7438">
                  <c:v>45601.916666666664</c:v>
                </c:pt>
                <c:pt idx="7439">
                  <c:v>45601.958333333336</c:v>
                </c:pt>
                <c:pt idx="7440">
                  <c:v>45602</c:v>
                </c:pt>
                <c:pt idx="7441">
                  <c:v>45602.041666666664</c:v>
                </c:pt>
                <c:pt idx="7442">
                  <c:v>45602.083333333336</c:v>
                </c:pt>
                <c:pt idx="7443">
                  <c:v>45602.125</c:v>
                </c:pt>
                <c:pt idx="7444">
                  <c:v>45602.166666666664</c:v>
                </c:pt>
                <c:pt idx="7445">
                  <c:v>45602.208333333336</c:v>
                </c:pt>
                <c:pt idx="7446">
                  <c:v>45602.25</c:v>
                </c:pt>
                <c:pt idx="7447">
                  <c:v>45602.291666666664</c:v>
                </c:pt>
                <c:pt idx="7448">
                  <c:v>45602.333333333336</c:v>
                </c:pt>
                <c:pt idx="7449">
                  <c:v>45602.375</c:v>
                </c:pt>
                <c:pt idx="7450">
                  <c:v>45602.416666666664</c:v>
                </c:pt>
                <c:pt idx="7451">
                  <c:v>45602.458333333336</c:v>
                </c:pt>
                <c:pt idx="7452">
                  <c:v>45602.5</c:v>
                </c:pt>
                <c:pt idx="7453">
                  <c:v>45602.541666666664</c:v>
                </c:pt>
                <c:pt idx="7454">
                  <c:v>45602.583333333336</c:v>
                </c:pt>
                <c:pt idx="7455">
                  <c:v>45602.625</c:v>
                </c:pt>
                <c:pt idx="7456">
                  <c:v>45602.666666666664</c:v>
                </c:pt>
                <c:pt idx="7457">
                  <c:v>45602.708333333336</c:v>
                </c:pt>
                <c:pt idx="7458">
                  <c:v>45602.75</c:v>
                </c:pt>
                <c:pt idx="7459">
                  <c:v>45602.791666666664</c:v>
                </c:pt>
                <c:pt idx="7460">
                  <c:v>45602.833333333336</c:v>
                </c:pt>
                <c:pt idx="7461">
                  <c:v>45602.875</c:v>
                </c:pt>
                <c:pt idx="7462">
                  <c:v>45602.916666666664</c:v>
                </c:pt>
                <c:pt idx="7463">
                  <c:v>45602.958333333336</c:v>
                </c:pt>
                <c:pt idx="7464">
                  <c:v>45603</c:v>
                </c:pt>
                <c:pt idx="7465">
                  <c:v>45603.041666666664</c:v>
                </c:pt>
                <c:pt idx="7466">
                  <c:v>45603.083333333336</c:v>
                </c:pt>
                <c:pt idx="7467">
                  <c:v>45603.125</c:v>
                </c:pt>
                <c:pt idx="7468">
                  <c:v>45603.166666666664</c:v>
                </c:pt>
                <c:pt idx="7469">
                  <c:v>45603.208333333336</c:v>
                </c:pt>
                <c:pt idx="7470">
                  <c:v>45603.25</c:v>
                </c:pt>
                <c:pt idx="7471">
                  <c:v>45603.291666666664</c:v>
                </c:pt>
                <c:pt idx="7472">
                  <c:v>45603.333333333336</c:v>
                </c:pt>
                <c:pt idx="7473">
                  <c:v>45603.375</c:v>
                </c:pt>
                <c:pt idx="7474">
                  <c:v>45603.416666666664</c:v>
                </c:pt>
                <c:pt idx="7475">
                  <c:v>45603.458333333336</c:v>
                </c:pt>
                <c:pt idx="7476">
                  <c:v>45603.5</c:v>
                </c:pt>
                <c:pt idx="7477">
                  <c:v>45603.541666666664</c:v>
                </c:pt>
                <c:pt idx="7478">
                  <c:v>45603.583333333336</c:v>
                </c:pt>
                <c:pt idx="7479">
                  <c:v>45603.625</c:v>
                </c:pt>
                <c:pt idx="7480">
                  <c:v>45603.666666666664</c:v>
                </c:pt>
                <c:pt idx="7481">
                  <c:v>45603.708333333336</c:v>
                </c:pt>
                <c:pt idx="7482">
                  <c:v>45603.75</c:v>
                </c:pt>
                <c:pt idx="7483">
                  <c:v>45603.791666666664</c:v>
                </c:pt>
                <c:pt idx="7484">
                  <c:v>45603.833333333336</c:v>
                </c:pt>
                <c:pt idx="7485">
                  <c:v>45603.875</c:v>
                </c:pt>
                <c:pt idx="7486">
                  <c:v>45603.916666666664</c:v>
                </c:pt>
                <c:pt idx="7487">
                  <c:v>45603.958333333336</c:v>
                </c:pt>
                <c:pt idx="7488">
                  <c:v>45604</c:v>
                </c:pt>
                <c:pt idx="7489">
                  <c:v>45604.041666666664</c:v>
                </c:pt>
                <c:pt idx="7490">
                  <c:v>45604.083333333336</c:v>
                </c:pt>
                <c:pt idx="7491">
                  <c:v>45604.125</c:v>
                </c:pt>
                <c:pt idx="7492">
                  <c:v>45604.166666666664</c:v>
                </c:pt>
                <c:pt idx="7493">
                  <c:v>45604.208333333336</c:v>
                </c:pt>
                <c:pt idx="7494">
                  <c:v>45604.25</c:v>
                </c:pt>
                <c:pt idx="7495">
                  <c:v>45604.291666666664</c:v>
                </c:pt>
                <c:pt idx="7496">
                  <c:v>45604.333333333336</c:v>
                </c:pt>
                <c:pt idx="7497">
                  <c:v>45604.375</c:v>
                </c:pt>
                <c:pt idx="7498">
                  <c:v>45604.416666666664</c:v>
                </c:pt>
                <c:pt idx="7499">
                  <c:v>45604.458333333336</c:v>
                </c:pt>
                <c:pt idx="7500">
                  <c:v>45604.5</c:v>
                </c:pt>
                <c:pt idx="7501">
                  <c:v>45604.541666666664</c:v>
                </c:pt>
                <c:pt idx="7502">
                  <c:v>45604.583333333336</c:v>
                </c:pt>
                <c:pt idx="7503">
                  <c:v>45604.625</c:v>
                </c:pt>
                <c:pt idx="7504">
                  <c:v>45604.666666666664</c:v>
                </c:pt>
                <c:pt idx="7505">
                  <c:v>45604.708333333336</c:v>
                </c:pt>
                <c:pt idx="7506">
                  <c:v>45604.75</c:v>
                </c:pt>
                <c:pt idx="7507">
                  <c:v>45604.791666666664</c:v>
                </c:pt>
                <c:pt idx="7508">
                  <c:v>45604.833333333336</c:v>
                </c:pt>
                <c:pt idx="7509">
                  <c:v>45604.875</c:v>
                </c:pt>
                <c:pt idx="7510">
                  <c:v>45604.916666666664</c:v>
                </c:pt>
                <c:pt idx="7511">
                  <c:v>45604.958333333336</c:v>
                </c:pt>
                <c:pt idx="7512">
                  <c:v>45605</c:v>
                </c:pt>
                <c:pt idx="7513">
                  <c:v>45605.041666666664</c:v>
                </c:pt>
                <c:pt idx="7514">
                  <c:v>45605.083333333336</c:v>
                </c:pt>
                <c:pt idx="7515">
                  <c:v>45605.125</c:v>
                </c:pt>
                <c:pt idx="7516">
                  <c:v>45605.166666666664</c:v>
                </c:pt>
                <c:pt idx="7517">
                  <c:v>45605.208333333336</c:v>
                </c:pt>
                <c:pt idx="7518">
                  <c:v>45605.25</c:v>
                </c:pt>
                <c:pt idx="7519">
                  <c:v>45605.291666666664</c:v>
                </c:pt>
                <c:pt idx="7520">
                  <c:v>45605.333333333336</c:v>
                </c:pt>
                <c:pt idx="7521">
                  <c:v>45605.375</c:v>
                </c:pt>
                <c:pt idx="7522">
                  <c:v>45605.416666666664</c:v>
                </c:pt>
                <c:pt idx="7523">
                  <c:v>45605.458333333336</c:v>
                </c:pt>
                <c:pt idx="7524">
                  <c:v>45605.5</c:v>
                </c:pt>
                <c:pt idx="7525">
                  <c:v>45605.541666666664</c:v>
                </c:pt>
                <c:pt idx="7526">
                  <c:v>45605.583333333336</c:v>
                </c:pt>
                <c:pt idx="7527">
                  <c:v>45605.625</c:v>
                </c:pt>
                <c:pt idx="7528">
                  <c:v>45605.666666666664</c:v>
                </c:pt>
                <c:pt idx="7529">
                  <c:v>45605.708333333336</c:v>
                </c:pt>
                <c:pt idx="7530">
                  <c:v>45605.75</c:v>
                </c:pt>
                <c:pt idx="7531">
                  <c:v>45605.791666666664</c:v>
                </c:pt>
                <c:pt idx="7532">
                  <c:v>45605.833333333336</c:v>
                </c:pt>
                <c:pt idx="7533">
                  <c:v>45605.875</c:v>
                </c:pt>
                <c:pt idx="7534">
                  <c:v>45605.916666666664</c:v>
                </c:pt>
                <c:pt idx="7535">
                  <c:v>45605.958333333336</c:v>
                </c:pt>
                <c:pt idx="7536">
                  <c:v>45606</c:v>
                </c:pt>
                <c:pt idx="7537">
                  <c:v>45606.041666666664</c:v>
                </c:pt>
                <c:pt idx="7538">
                  <c:v>45606.083333333336</c:v>
                </c:pt>
                <c:pt idx="7539">
                  <c:v>45606.125</c:v>
                </c:pt>
                <c:pt idx="7540">
                  <c:v>45606.166666666664</c:v>
                </c:pt>
                <c:pt idx="7541">
                  <c:v>45606.208333333336</c:v>
                </c:pt>
                <c:pt idx="7542">
                  <c:v>45606.25</c:v>
                </c:pt>
                <c:pt idx="7543">
                  <c:v>45606.291666666664</c:v>
                </c:pt>
                <c:pt idx="7544">
                  <c:v>45606.333333333336</c:v>
                </c:pt>
                <c:pt idx="7545">
                  <c:v>45606.375</c:v>
                </c:pt>
                <c:pt idx="7546">
                  <c:v>45606.416666666664</c:v>
                </c:pt>
                <c:pt idx="7547">
                  <c:v>45606.458333333336</c:v>
                </c:pt>
                <c:pt idx="7548">
                  <c:v>45606.5</c:v>
                </c:pt>
                <c:pt idx="7549">
                  <c:v>45606.541666666664</c:v>
                </c:pt>
                <c:pt idx="7550">
                  <c:v>45606.583333333336</c:v>
                </c:pt>
                <c:pt idx="7551">
                  <c:v>45606.625</c:v>
                </c:pt>
                <c:pt idx="7552">
                  <c:v>45606.666666666664</c:v>
                </c:pt>
                <c:pt idx="7553">
                  <c:v>45606.708333333336</c:v>
                </c:pt>
                <c:pt idx="7554">
                  <c:v>45606.75</c:v>
                </c:pt>
                <c:pt idx="7555">
                  <c:v>45606.791666666664</c:v>
                </c:pt>
                <c:pt idx="7556">
                  <c:v>45606.833333333336</c:v>
                </c:pt>
                <c:pt idx="7557">
                  <c:v>45606.875</c:v>
                </c:pt>
                <c:pt idx="7558">
                  <c:v>45606.916666666664</c:v>
                </c:pt>
                <c:pt idx="7559">
                  <c:v>45606.958333333336</c:v>
                </c:pt>
                <c:pt idx="7560">
                  <c:v>45607</c:v>
                </c:pt>
                <c:pt idx="7561">
                  <c:v>45607.041666666664</c:v>
                </c:pt>
                <c:pt idx="7562">
                  <c:v>45607.083333333336</c:v>
                </c:pt>
                <c:pt idx="7563">
                  <c:v>45607.125</c:v>
                </c:pt>
                <c:pt idx="7564">
                  <c:v>45607.166666666664</c:v>
                </c:pt>
                <c:pt idx="7565">
                  <c:v>45607.208333333336</c:v>
                </c:pt>
                <c:pt idx="7566">
                  <c:v>45607.25</c:v>
                </c:pt>
                <c:pt idx="7567">
                  <c:v>45607.291666666664</c:v>
                </c:pt>
                <c:pt idx="7568">
                  <c:v>45607.333333333336</c:v>
                </c:pt>
                <c:pt idx="7569">
                  <c:v>45607.375</c:v>
                </c:pt>
                <c:pt idx="7570">
                  <c:v>45607.416666666664</c:v>
                </c:pt>
                <c:pt idx="7571">
                  <c:v>45607.458333333336</c:v>
                </c:pt>
                <c:pt idx="7572">
                  <c:v>45607.5</c:v>
                </c:pt>
                <c:pt idx="7573">
                  <c:v>45607.541666666664</c:v>
                </c:pt>
                <c:pt idx="7574">
                  <c:v>45607.583333333336</c:v>
                </c:pt>
                <c:pt idx="7575">
                  <c:v>45607.625</c:v>
                </c:pt>
                <c:pt idx="7576">
                  <c:v>45607.666666666664</c:v>
                </c:pt>
                <c:pt idx="7577">
                  <c:v>45607.708333333336</c:v>
                </c:pt>
                <c:pt idx="7578">
                  <c:v>45607.75</c:v>
                </c:pt>
                <c:pt idx="7579">
                  <c:v>45607.791666666664</c:v>
                </c:pt>
                <c:pt idx="7580">
                  <c:v>45607.833333333336</c:v>
                </c:pt>
                <c:pt idx="7581">
                  <c:v>45607.875</c:v>
                </c:pt>
                <c:pt idx="7582">
                  <c:v>45607.916666666664</c:v>
                </c:pt>
                <c:pt idx="7583">
                  <c:v>45607.958333333336</c:v>
                </c:pt>
                <c:pt idx="7584">
                  <c:v>45608</c:v>
                </c:pt>
                <c:pt idx="7585">
                  <c:v>45608.041666666664</c:v>
                </c:pt>
                <c:pt idx="7586">
                  <c:v>45608.083333333336</c:v>
                </c:pt>
                <c:pt idx="7587">
                  <c:v>45608.125</c:v>
                </c:pt>
                <c:pt idx="7588">
                  <c:v>45608.166666666664</c:v>
                </c:pt>
                <c:pt idx="7589">
                  <c:v>45608.208333333336</c:v>
                </c:pt>
                <c:pt idx="7590">
                  <c:v>45608.25</c:v>
                </c:pt>
                <c:pt idx="7591">
                  <c:v>45608.291666666664</c:v>
                </c:pt>
                <c:pt idx="7592">
                  <c:v>45608.333333333336</c:v>
                </c:pt>
                <c:pt idx="7593">
                  <c:v>45608.375</c:v>
                </c:pt>
                <c:pt idx="7594">
                  <c:v>45608.416666666664</c:v>
                </c:pt>
                <c:pt idx="7595">
                  <c:v>45608.458333333336</c:v>
                </c:pt>
                <c:pt idx="7596">
                  <c:v>45608.5</c:v>
                </c:pt>
                <c:pt idx="7597">
                  <c:v>45608.541666666664</c:v>
                </c:pt>
                <c:pt idx="7598">
                  <c:v>45608.583333333336</c:v>
                </c:pt>
                <c:pt idx="7599">
                  <c:v>45608.625</c:v>
                </c:pt>
                <c:pt idx="7600">
                  <c:v>45608.666666666664</c:v>
                </c:pt>
                <c:pt idx="7601">
                  <c:v>45608.708333333336</c:v>
                </c:pt>
                <c:pt idx="7602">
                  <c:v>45608.75</c:v>
                </c:pt>
                <c:pt idx="7603">
                  <c:v>45608.791666666664</c:v>
                </c:pt>
                <c:pt idx="7604">
                  <c:v>45608.833333333336</c:v>
                </c:pt>
                <c:pt idx="7605">
                  <c:v>45608.875</c:v>
                </c:pt>
                <c:pt idx="7606">
                  <c:v>45608.916666666664</c:v>
                </c:pt>
                <c:pt idx="7607">
                  <c:v>45608.958333333336</c:v>
                </c:pt>
                <c:pt idx="7608">
                  <c:v>45609</c:v>
                </c:pt>
                <c:pt idx="7609">
                  <c:v>45609.041666666664</c:v>
                </c:pt>
                <c:pt idx="7610">
                  <c:v>45609.083333333336</c:v>
                </c:pt>
                <c:pt idx="7611">
                  <c:v>45609.125</c:v>
                </c:pt>
                <c:pt idx="7612">
                  <c:v>45609.166666666664</c:v>
                </c:pt>
                <c:pt idx="7613">
                  <c:v>45609.208333333336</c:v>
                </c:pt>
                <c:pt idx="7614">
                  <c:v>45609.25</c:v>
                </c:pt>
                <c:pt idx="7615">
                  <c:v>45609.291666666664</c:v>
                </c:pt>
                <c:pt idx="7616">
                  <c:v>45609.333333333336</c:v>
                </c:pt>
                <c:pt idx="7617">
                  <c:v>45609.375</c:v>
                </c:pt>
                <c:pt idx="7618">
                  <c:v>45609.416666666664</c:v>
                </c:pt>
                <c:pt idx="7619">
                  <c:v>45609.458333333336</c:v>
                </c:pt>
                <c:pt idx="7620">
                  <c:v>45609.5</c:v>
                </c:pt>
                <c:pt idx="7621">
                  <c:v>45609.541666666664</c:v>
                </c:pt>
                <c:pt idx="7622">
                  <c:v>45609.583333333336</c:v>
                </c:pt>
                <c:pt idx="7623">
                  <c:v>45609.625</c:v>
                </c:pt>
                <c:pt idx="7624">
                  <c:v>45609.666666666664</c:v>
                </c:pt>
                <c:pt idx="7625">
                  <c:v>45609.708333333336</c:v>
                </c:pt>
                <c:pt idx="7626">
                  <c:v>45609.75</c:v>
                </c:pt>
                <c:pt idx="7627">
                  <c:v>45609.791666666664</c:v>
                </c:pt>
                <c:pt idx="7628">
                  <c:v>45609.833333333336</c:v>
                </c:pt>
                <c:pt idx="7629">
                  <c:v>45609.875</c:v>
                </c:pt>
                <c:pt idx="7630">
                  <c:v>45609.916666666664</c:v>
                </c:pt>
                <c:pt idx="7631">
                  <c:v>45609.958333333336</c:v>
                </c:pt>
                <c:pt idx="7632">
                  <c:v>45610</c:v>
                </c:pt>
                <c:pt idx="7633">
                  <c:v>45610.041666666664</c:v>
                </c:pt>
                <c:pt idx="7634">
                  <c:v>45610.083333333336</c:v>
                </c:pt>
                <c:pt idx="7635">
                  <c:v>45610.125</c:v>
                </c:pt>
                <c:pt idx="7636">
                  <c:v>45610.166666666664</c:v>
                </c:pt>
                <c:pt idx="7637">
                  <c:v>45610.208333333336</c:v>
                </c:pt>
                <c:pt idx="7638">
                  <c:v>45610.25</c:v>
                </c:pt>
                <c:pt idx="7639">
                  <c:v>45610.291666666664</c:v>
                </c:pt>
                <c:pt idx="7640">
                  <c:v>45610.333333333336</c:v>
                </c:pt>
                <c:pt idx="7641">
                  <c:v>45610.375</c:v>
                </c:pt>
                <c:pt idx="7642">
                  <c:v>45610.416666666664</c:v>
                </c:pt>
                <c:pt idx="7643">
                  <c:v>45610.458333333336</c:v>
                </c:pt>
                <c:pt idx="7644">
                  <c:v>45610.5</c:v>
                </c:pt>
                <c:pt idx="7645">
                  <c:v>45610.541666666664</c:v>
                </c:pt>
                <c:pt idx="7646">
                  <c:v>45610.583333333336</c:v>
                </c:pt>
                <c:pt idx="7647">
                  <c:v>45610.625</c:v>
                </c:pt>
                <c:pt idx="7648">
                  <c:v>45610.666666666664</c:v>
                </c:pt>
                <c:pt idx="7649">
                  <c:v>45610.708333333336</c:v>
                </c:pt>
                <c:pt idx="7650">
                  <c:v>45610.75</c:v>
                </c:pt>
                <c:pt idx="7651">
                  <c:v>45610.791666666664</c:v>
                </c:pt>
                <c:pt idx="7652">
                  <c:v>45610.833333333336</c:v>
                </c:pt>
                <c:pt idx="7653">
                  <c:v>45610.875</c:v>
                </c:pt>
                <c:pt idx="7654">
                  <c:v>45610.916666666664</c:v>
                </c:pt>
                <c:pt idx="7655">
                  <c:v>45610.958333333336</c:v>
                </c:pt>
                <c:pt idx="7656">
                  <c:v>45611</c:v>
                </c:pt>
                <c:pt idx="7657">
                  <c:v>45611.041666666664</c:v>
                </c:pt>
                <c:pt idx="7658">
                  <c:v>45611.083333333336</c:v>
                </c:pt>
                <c:pt idx="7659">
                  <c:v>45611.125</c:v>
                </c:pt>
                <c:pt idx="7660">
                  <c:v>45611.166666666664</c:v>
                </c:pt>
                <c:pt idx="7661">
                  <c:v>45611.208333333336</c:v>
                </c:pt>
                <c:pt idx="7662">
                  <c:v>45611.25</c:v>
                </c:pt>
                <c:pt idx="7663">
                  <c:v>45611.291666666664</c:v>
                </c:pt>
                <c:pt idx="7664">
                  <c:v>45611.333333333336</c:v>
                </c:pt>
                <c:pt idx="7665">
                  <c:v>45611.375</c:v>
                </c:pt>
                <c:pt idx="7666">
                  <c:v>45611.416666666664</c:v>
                </c:pt>
                <c:pt idx="7667">
                  <c:v>45611.458333333336</c:v>
                </c:pt>
                <c:pt idx="7668">
                  <c:v>45611.5</c:v>
                </c:pt>
                <c:pt idx="7669">
                  <c:v>45611.541666666664</c:v>
                </c:pt>
                <c:pt idx="7670">
                  <c:v>45611.583333333336</c:v>
                </c:pt>
                <c:pt idx="7671">
                  <c:v>45611.625</c:v>
                </c:pt>
                <c:pt idx="7672">
                  <c:v>45611.666666666664</c:v>
                </c:pt>
                <c:pt idx="7673">
                  <c:v>45611.708333333336</c:v>
                </c:pt>
                <c:pt idx="7674">
                  <c:v>45611.75</c:v>
                </c:pt>
                <c:pt idx="7675">
                  <c:v>45611.791666666664</c:v>
                </c:pt>
                <c:pt idx="7676">
                  <c:v>45611.833333333336</c:v>
                </c:pt>
                <c:pt idx="7677">
                  <c:v>45611.875</c:v>
                </c:pt>
                <c:pt idx="7678">
                  <c:v>45611.916666666664</c:v>
                </c:pt>
                <c:pt idx="7679">
                  <c:v>45611.958333333336</c:v>
                </c:pt>
                <c:pt idx="7680">
                  <c:v>45612</c:v>
                </c:pt>
                <c:pt idx="7681">
                  <c:v>45612.041666666664</c:v>
                </c:pt>
                <c:pt idx="7682">
                  <c:v>45612.083333333336</c:v>
                </c:pt>
                <c:pt idx="7683">
                  <c:v>45612.125</c:v>
                </c:pt>
                <c:pt idx="7684">
                  <c:v>45612.166666666664</c:v>
                </c:pt>
                <c:pt idx="7685">
                  <c:v>45612.208333333336</c:v>
                </c:pt>
                <c:pt idx="7686">
                  <c:v>45612.25</c:v>
                </c:pt>
                <c:pt idx="7687">
                  <c:v>45612.291666666664</c:v>
                </c:pt>
                <c:pt idx="7688">
                  <c:v>45612.333333333336</c:v>
                </c:pt>
                <c:pt idx="7689">
                  <c:v>45612.375</c:v>
                </c:pt>
                <c:pt idx="7690">
                  <c:v>45612.416666666664</c:v>
                </c:pt>
                <c:pt idx="7691">
                  <c:v>45612.458333333336</c:v>
                </c:pt>
                <c:pt idx="7692">
                  <c:v>45612.5</c:v>
                </c:pt>
                <c:pt idx="7693">
                  <c:v>45612.541666666664</c:v>
                </c:pt>
                <c:pt idx="7694">
                  <c:v>45612.583333333336</c:v>
                </c:pt>
                <c:pt idx="7695">
                  <c:v>45612.625</c:v>
                </c:pt>
                <c:pt idx="7696">
                  <c:v>45612.666666666664</c:v>
                </c:pt>
                <c:pt idx="7697">
                  <c:v>45612.708333333336</c:v>
                </c:pt>
                <c:pt idx="7698">
                  <c:v>45612.75</c:v>
                </c:pt>
                <c:pt idx="7699">
                  <c:v>45612.791666666664</c:v>
                </c:pt>
                <c:pt idx="7700">
                  <c:v>45612.833333333336</c:v>
                </c:pt>
                <c:pt idx="7701">
                  <c:v>45612.875</c:v>
                </c:pt>
                <c:pt idx="7702">
                  <c:v>45612.916666666664</c:v>
                </c:pt>
                <c:pt idx="7703">
                  <c:v>45612.958333333336</c:v>
                </c:pt>
                <c:pt idx="7704">
                  <c:v>45613</c:v>
                </c:pt>
                <c:pt idx="7705">
                  <c:v>45613.041666666664</c:v>
                </c:pt>
                <c:pt idx="7706">
                  <c:v>45613.083333333336</c:v>
                </c:pt>
                <c:pt idx="7707">
                  <c:v>45613.125</c:v>
                </c:pt>
                <c:pt idx="7708">
                  <c:v>45613.166666666664</c:v>
                </c:pt>
                <c:pt idx="7709">
                  <c:v>45613.208333333336</c:v>
                </c:pt>
                <c:pt idx="7710">
                  <c:v>45613.25</c:v>
                </c:pt>
                <c:pt idx="7711">
                  <c:v>45613.291666666664</c:v>
                </c:pt>
                <c:pt idx="7712">
                  <c:v>45613.333333333336</c:v>
                </c:pt>
                <c:pt idx="7713">
                  <c:v>45613.375</c:v>
                </c:pt>
                <c:pt idx="7714">
                  <c:v>45613.416666666664</c:v>
                </c:pt>
                <c:pt idx="7715">
                  <c:v>45613.458333333336</c:v>
                </c:pt>
                <c:pt idx="7716">
                  <c:v>45613.5</c:v>
                </c:pt>
                <c:pt idx="7717">
                  <c:v>45613.541666666664</c:v>
                </c:pt>
                <c:pt idx="7718">
                  <c:v>45613.583333333336</c:v>
                </c:pt>
                <c:pt idx="7719">
                  <c:v>45613.625</c:v>
                </c:pt>
                <c:pt idx="7720">
                  <c:v>45613.666666666664</c:v>
                </c:pt>
                <c:pt idx="7721">
                  <c:v>45613.708333333336</c:v>
                </c:pt>
                <c:pt idx="7722">
                  <c:v>45613.75</c:v>
                </c:pt>
                <c:pt idx="7723">
                  <c:v>45613.791666666664</c:v>
                </c:pt>
                <c:pt idx="7724">
                  <c:v>45613.833333333336</c:v>
                </c:pt>
                <c:pt idx="7725">
                  <c:v>45613.875</c:v>
                </c:pt>
                <c:pt idx="7726">
                  <c:v>45613.916666666664</c:v>
                </c:pt>
                <c:pt idx="7727">
                  <c:v>45613.958333333336</c:v>
                </c:pt>
                <c:pt idx="7728">
                  <c:v>45614</c:v>
                </c:pt>
                <c:pt idx="7729">
                  <c:v>45614.041666666664</c:v>
                </c:pt>
                <c:pt idx="7730">
                  <c:v>45614.083333333336</c:v>
                </c:pt>
                <c:pt idx="7731">
                  <c:v>45614.125</c:v>
                </c:pt>
                <c:pt idx="7732">
                  <c:v>45614.166666666664</c:v>
                </c:pt>
                <c:pt idx="7733">
                  <c:v>45614.208333333336</c:v>
                </c:pt>
                <c:pt idx="7734">
                  <c:v>45614.25</c:v>
                </c:pt>
                <c:pt idx="7735">
                  <c:v>45614.291666666664</c:v>
                </c:pt>
                <c:pt idx="7736">
                  <c:v>45614.333333333336</c:v>
                </c:pt>
                <c:pt idx="7737">
                  <c:v>45614.375</c:v>
                </c:pt>
                <c:pt idx="7738">
                  <c:v>45614.416666666664</c:v>
                </c:pt>
                <c:pt idx="7739">
                  <c:v>45614.458333333336</c:v>
                </c:pt>
                <c:pt idx="7740">
                  <c:v>45614.5</c:v>
                </c:pt>
                <c:pt idx="7741">
                  <c:v>45614.541666666664</c:v>
                </c:pt>
                <c:pt idx="7742">
                  <c:v>45614.583333333336</c:v>
                </c:pt>
                <c:pt idx="7743">
                  <c:v>45614.625</c:v>
                </c:pt>
                <c:pt idx="7744">
                  <c:v>45614.666666666664</c:v>
                </c:pt>
                <c:pt idx="7745">
                  <c:v>45614.708333333336</c:v>
                </c:pt>
                <c:pt idx="7746">
                  <c:v>45614.75</c:v>
                </c:pt>
                <c:pt idx="7747">
                  <c:v>45614.791666666664</c:v>
                </c:pt>
                <c:pt idx="7748">
                  <c:v>45614.833333333336</c:v>
                </c:pt>
                <c:pt idx="7749">
                  <c:v>45614.875</c:v>
                </c:pt>
                <c:pt idx="7750">
                  <c:v>45614.916666666664</c:v>
                </c:pt>
                <c:pt idx="7751">
                  <c:v>45614.958333333336</c:v>
                </c:pt>
                <c:pt idx="7752">
                  <c:v>45615</c:v>
                </c:pt>
                <c:pt idx="7753">
                  <c:v>45615.041666666664</c:v>
                </c:pt>
                <c:pt idx="7754">
                  <c:v>45615.083333333336</c:v>
                </c:pt>
                <c:pt idx="7755">
                  <c:v>45615.125</c:v>
                </c:pt>
                <c:pt idx="7756">
                  <c:v>45615.166666666664</c:v>
                </c:pt>
                <c:pt idx="7757">
                  <c:v>45615.208333333336</c:v>
                </c:pt>
                <c:pt idx="7758">
                  <c:v>45615.25</c:v>
                </c:pt>
                <c:pt idx="7759">
                  <c:v>45615.291666666664</c:v>
                </c:pt>
                <c:pt idx="7760">
                  <c:v>45615.333333333336</c:v>
                </c:pt>
                <c:pt idx="7761">
                  <c:v>45615.375</c:v>
                </c:pt>
                <c:pt idx="7762">
                  <c:v>45615.416666666664</c:v>
                </c:pt>
                <c:pt idx="7763">
                  <c:v>45615.458333333336</c:v>
                </c:pt>
                <c:pt idx="7764">
                  <c:v>45615.5</c:v>
                </c:pt>
                <c:pt idx="7765">
                  <c:v>45615.541666666664</c:v>
                </c:pt>
                <c:pt idx="7766">
                  <c:v>45615.583333333336</c:v>
                </c:pt>
                <c:pt idx="7767">
                  <c:v>45615.625</c:v>
                </c:pt>
                <c:pt idx="7768">
                  <c:v>45615.666666666664</c:v>
                </c:pt>
                <c:pt idx="7769">
                  <c:v>45615.708333333336</c:v>
                </c:pt>
                <c:pt idx="7770">
                  <c:v>45615.75</c:v>
                </c:pt>
                <c:pt idx="7771">
                  <c:v>45615.791666666664</c:v>
                </c:pt>
                <c:pt idx="7772">
                  <c:v>45615.833333333336</c:v>
                </c:pt>
                <c:pt idx="7773">
                  <c:v>45615.875</c:v>
                </c:pt>
                <c:pt idx="7774">
                  <c:v>45615.916666666664</c:v>
                </c:pt>
                <c:pt idx="7775">
                  <c:v>45615.958333333336</c:v>
                </c:pt>
                <c:pt idx="7776">
                  <c:v>45616</c:v>
                </c:pt>
                <c:pt idx="7777">
                  <c:v>45616.041666666664</c:v>
                </c:pt>
                <c:pt idx="7778">
                  <c:v>45616.083333333336</c:v>
                </c:pt>
                <c:pt idx="7779">
                  <c:v>45616.125</c:v>
                </c:pt>
                <c:pt idx="7780">
                  <c:v>45616.166666666664</c:v>
                </c:pt>
                <c:pt idx="7781">
                  <c:v>45616.208333333336</c:v>
                </c:pt>
                <c:pt idx="7782">
                  <c:v>45616.25</c:v>
                </c:pt>
                <c:pt idx="7783">
                  <c:v>45616.291666666664</c:v>
                </c:pt>
                <c:pt idx="7784">
                  <c:v>45616.333333333336</c:v>
                </c:pt>
                <c:pt idx="7785">
                  <c:v>45616.375</c:v>
                </c:pt>
                <c:pt idx="7786">
                  <c:v>45616.416666666664</c:v>
                </c:pt>
                <c:pt idx="7787">
                  <c:v>45616.458333333336</c:v>
                </c:pt>
                <c:pt idx="7788">
                  <c:v>45616.5</c:v>
                </c:pt>
                <c:pt idx="7789">
                  <c:v>45616.541666666664</c:v>
                </c:pt>
                <c:pt idx="7790">
                  <c:v>45616.583333333336</c:v>
                </c:pt>
                <c:pt idx="7791">
                  <c:v>45616.625</c:v>
                </c:pt>
                <c:pt idx="7792">
                  <c:v>45616.666666666664</c:v>
                </c:pt>
                <c:pt idx="7793">
                  <c:v>45616.708333333336</c:v>
                </c:pt>
                <c:pt idx="7794">
                  <c:v>45616.75</c:v>
                </c:pt>
                <c:pt idx="7795">
                  <c:v>45616.791666666664</c:v>
                </c:pt>
                <c:pt idx="7796">
                  <c:v>45616.833333333336</c:v>
                </c:pt>
                <c:pt idx="7797">
                  <c:v>45616.875</c:v>
                </c:pt>
                <c:pt idx="7798">
                  <c:v>45616.916666666664</c:v>
                </c:pt>
                <c:pt idx="7799">
                  <c:v>45616.958333333336</c:v>
                </c:pt>
                <c:pt idx="7800">
                  <c:v>45617</c:v>
                </c:pt>
                <c:pt idx="7801">
                  <c:v>45617.041666666664</c:v>
                </c:pt>
                <c:pt idx="7802">
                  <c:v>45617.083333333336</c:v>
                </c:pt>
                <c:pt idx="7803">
                  <c:v>45617.125</c:v>
                </c:pt>
                <c:pt idx="7804">
                  <c:v>45617.166666666664</c:v>
                </c:pt>
                <c:pt idx="7805">
                  <c:v>45617.208333333336</c:v>
                </c:pt>
                <c:pt idx="7806">
                  <c:v>45617.25</c:v>
                </c:pt>
                <c:pt idx="7807">
                  <c:v>45617.291666666664</c:v>
                </c:pt>
                <c:pt idx="7808">
                  <c:v>45617.333333333336</c:v>
                </c:pt>
                <c:pt idx="7809">
                  <c:v>45617.375</c:v>
                </c:pt>
                <c:pt idx="7810">
                  <c:v>45617.416666666664</c:v>
                </c:pt>
                <c:pt idx="7811">
                  <c:v>45617.458333333336</c:v>
                </c:pt>
                <c:pt idx="7812">
                  <c:v>45617.5</c:v>
                </c:pt>
                <c:pt idx="7813">
                  <c:v>45617.541666666664</c:v>
                </c:pt>
                <c:pt idx="7814">
                  <c:v>45617.583333333336</c:v>
                </c:pt>
                <c:pt idx="7815">
                  <c:v>45617.625</c:v>
                </c:pt>
                <c:pt idx="7816">
                  <c:v>45617.666666666664</c:v>
                </c:pt>
                <c:pt idx="7817">
                  <c:v>45617.708333333336</c:v>
                </c:pt>
                <c:pt idx="7818">
                  <c:v>45617.75</c:v>
                </c:pt>
                <c:pt idx="7819">
                  <c:v>45617.791666666664</c:v>
                </c:pt>
                <c:pt idx="7820">
                  <c:v>45617.833333333336</c:v>
                </c:pt>
                <c:pt idx="7821">
                  <c:v>45617.875</c:v>
                </c:pt>
                <c:pt idx="7822">
                  <c:v>45617.916666666664</c:v>
                </c:pt>
                <c:pt idx="7823">
                  <c:v>45617.958333333336</c:v>
                </c:pt>
                <c:pt idx="7824">
                  <c:v>45618</c:v>
                </c:pt>
                <c:pt idx="7825">
                  <c:v>45618.041666666664</c:v>
                </c:pt>
                <c:pt idx="7826">
                  <c:v>45618.083333333336</c:v>
                </c:pt>
                <c:pt idx="7827">
                  <c:v>45618.125</c:v>
                </c:pt>
                <c:pt idx="7828">
                  <c:v>45618.166666666664</c:v>
                </c:pt>
                <c:pt idx="7829">
                  <c:v>45618.208333333336</c:v>
                </c:pt>
                <c:pt idx="7830">
                  <c:v>45618.25</c:v>
                </c:pt>
                <c:pt idx="7831">
                  <c:v>45618.291666666664</c:v>
                </c:pt>
                <c:pt idx="7832">
                  <c:v>45618.333333333336</c:v>
                </c:pt>
                <c:pt idx="7833">
                  <c:v>45618.375</c:v>
                </c:pt>
                <c:pt idx="7834">
                  <c:v>45618.416666666664</c:v>
                </c:pt>
                <c:pt idx="7835">
                  <c:v>45618.458333333336</c:v>
                </c:pt>
                <c:pt idx="7836">
                  <c:v>45618.5</c:v>
                </c:pt>
                <c:pt idx="7837">
                  <c:v>45618.541666666664</c:v>
                </c:pt>
                <c:pt idx="7838">
                  <c:v>45618.583333333336</c:v>
                </c:pt>
                <c:pt idx="7839">
                  <c:v>45618.625</c:v>
                </c:pt>
                <c:pt idx="7840">
                  <c:v>45618.666666666664</c:v>
                </c:pt>
                <c:pt idx="7841">
                  <c:v>45618.708333333336</c:v>
                </c:pt>
                <c:pt idx="7842">
                  <c:v>45618.75</c:v>
                </c:pt>
                <c:pt idx="7843">
                  <c:v>45618.791666666664</c:v>
                </c:pt>
                <c:pt idx="7844">
                  <c:v>45618.833333333336</c:v>
                </c:pt>
                <c:pt idx="7845">
                  <c:v>45618.875</c:v>
                </c:pt>
                <c:pt idx="7846">
                  <c:v>45618.916666666664</c:v>
                </c:pt>
                <c:pt idx="7847">
                  <c:v>45618.958333333336</c:v>
                </c:pt>
                <c:pt idx="7848">
                  <c:v>45619</c:v>
                </c:pt>
                <c:pt idx="7849">
                  <c:v>45619.041666666664</c:v>
                </c:pt>
                <c:pt idx="7850">
                  <c:v>45619.083333333336</c:v>
                </c:pt>
                <c:pt idx="7851">
                  <c:v>45619.125</c:v>
                </c:pt>
                <c:pt idx="7852">
                  <c:v>45619.166666666664</c:v>
                </c:pt>
                <c:pt idx="7853">
                  <c:v>45619.208333333336</c:v>
                </c:pt>
                <c:pt idx="7854">
                  <c:v>45619.25</c:v>
                </c:pt>
                <c:pt idx="7855">
                  <c:v>45619.291666666664</c:v>
                </c:pt>
                <c:pt idx="7856">
                  <c:v>45619.333333333336</c:v>
                </c:pt>
                <c:pt idx="7857">
                  <c:v>45619.375</c:v>
                </c:pt>
                <c:pt idx="7858">
                  <c:v>45619.416666666664</c:v>
                </c:pt>
                <c:pt idx="7859">
                  <c:v>45619.458333333336</c:v>
                </c:pt>
                <c:pt idx="7860">
                  <c:v>45619.5</c:v>
                </c:pt>
                <c:pt idx="7861">
                  <c:v>45619.541666666664</c:v>
                </c:pt>
                <c:pt idx="7862">
                  <c:v>45619.583333333336</c:v>
                </c:pt>
                <c:pt idx="7863">
                  <c:v>45619.625</c:v>
                </c:pt>
                <c:pt idx="7864">
                  <c:v>45619.666666666664</c:v>
                </c:pt>
                <c:pt idx="7865">
                  <c:v>45619.708333333336</c:v>
                </c:pt>
                <c:pt idx="7866">
                  <c:v>45619.75</c:v>
                </c:pt>
                <c:pt idx="7867">
                  <c:v>45619.791666666664</c:v>
                </c:pt>
                <c:pt idx="7868">
                  <c:v>45619.833333333336</c:v>
                </c:pt>
                <c:pt idx="7869">
                  <c:v>45619.875</c:v>
                </c:pt>
                <c:pt idx="7870">
                  <c:v>45619.916666666664</c:v>
                </c:pt>
                <c:pt idx="7871">
                  <c:v>45619.958333333336</c:v>
                </c:pt>
                <c:pt idx="7872">
                  <c:v>45620</c:v>
                </c:pt>
                <c:pt idx="7873">
                  <c:v>45620.041666666664</c:v>
                </c:pt>
                <c:pt idx="7874">
                  <c:v>45620.083333333336</c:v>
                </c:pt>
                <c:pt idx="7875">
                  <c:v>45620.125</c:v>
                </c:pt>
                <c:pt idx="7876">
                  <c:v>45620.166666666664</c:v>
                </c:pt>
                <c:pt idx="7877">
                  <c:v>45620.208333333336</c:v>
                </c:pt>
                <c:pt idx="7878">
                  <c:v>45620.25</c:v>
                </c:pt>
                <c:pt idx="7879">
                  <c:v>45620.291666666664</c:v>
                </c:pt>
                <c:pt idx="7880">
                  <c:v>45620.333333333336</c:v>
                </c:pt>
                <c:pt idx="7881">
                  <c:v>45620.375</c:v>
                </c:pt>
                <c:pt idx="7882">
                  <c:v>45620.416666666664</c:v>
                </c:pt>
                <c:pt idx="7883">
                  <c:v>45620.458333333336</c:v>
                </c:pt>
                <c:pt idx="7884">
                  <c:v>45620.5</c:v>
                </c:pt>
                <c:pt idx="7885">
                  <c:v>45620.541666666664</c:v>
                </c:pt>
                <c:pt idx="7886">
                  <c:v>45620.583333333336</c:v>
                </c:pt>
                <c:pt idx="7887">
                  <c:v>45620.625</c:v>
                </c:pt>
                <c:pt idx="7888">
                  <c:v>45620.666666666664</c:v>
                </c:pt>
                <c:pt idx="7889">
                  <c:v>45620.708333333336</c:v>
                </c:pt>
                <c:pt idx="7890">
                  <c:v>45620.75</c:v>
                </c:pt>
                <c:pt idx="7891">
                  <c:v>45620.791666666664</c:v>
                </c:pt>
                <c:pt idx="7892">
                  <c:v>45620.833333333336</c:v>
                </c:pt>
                <c:pt idx="7893">
                  <c:v>45620.875</c:v>
                </c:pt>
                <c:pt idx="7894">
                  <c:v>45620.916666666664</c:v>
                </c:pt>
                <c:pt idx="7895">
                  <c:v>45620.958333333336</c:v>
                </c:pt>
                <c:pt idx="7896">
                  <c:v>45621</c:v>
                </c:pt>
                <c:pt idx="7897">
                  <c:v>45621.041666666664</c:v>
                </c:pt>
                <c:pt idx="7898">
                  <c:v>45621.083333333336</c:v>
                </c:pt>
                <c:pt idx="7899">
                  <c:v>45621.125</c:v>
                </c:pt>
                <c:pt idx="7900">
                  <c:v>45621.166666666664</c:v>
                </c:pt>
                <c:pt idx="7901">
                  <c:v>45621.208333333336</c:v>
                </c:pt>
                <c:pt idx="7902">
                  <c:v>45621.25</c:v>
                </c:pt>
                <c:pt idx="7903">
                  <c:v>45621.291666666664</c:v>
                </c:pt>
                <c:pt idx="7904">
                  <c:v>45621.333333333336</c:v>
                </c:pt>
                <c:pt idx="7905">
                  <c:v>45621.375</c:v>
                </c:pt>
                <c:pt idx="7906">
                  <c:v>45621.416666666664</c:v>
                </c:pt>
                <c:pt idx="7907">
                  <c:v>45621.458333333336</c:v>
                </c:pt>
                <c:pt idx="7908">
                  <c:v>45621.5</c:v>
                </c:pt>
                <c:pt idx="7909">
                  <c:v>45621.541666666664</c:v>
                </c:pt>
                <c:pt idx="7910">
                  <c:v>45621.583333333336</c:v>
                </c:pt>
                <c:pt idx="7911">
                  <c:v>45621.625</c:v>
                </c:pt>
                <c:pt idx="7912">
                  <c:v>45621.666666666664</c:v>
                </c:pt>
                <c:pt idx="7913">
                  <c:v>45621.708333333336</c:v>
                </c:pt>
                <c:pt idx="7914">
                  <c:v>45621.75</c:v>
                </c:pt>
                <c:pt idx="7915">
                  <c:v>45621.791666666664</c:v>
                </c:pt>
                <c:pt idx="7916">
                  <c:v>45621.833333333336</c:v>
                </c:pt>
                <c:pt idx="7917">
                  <c:v>45621.875</c:v>
                </c:pt>
                <c:pt idx="7918">
                  <c:v>45621.916666666664</c:v>
                </c:pt>
                <c:pt idx="7919">
                  <c:v>45621.958333333336</c:v>
                </c:pt>
                <c:pt idx="7920">
                  <c:v>45622</c:v>
                </c:pt>
                <c:pt idx="7921">
                  <c:v>45622.041666666664</c:v>
                </c:pt>
                <c:pt idx="7922">
                  <c:v>45622.083333333336</c:v>
                </c:pt>
                <c:pt idx="7923">
                  <c:v>45622.125</c:v>
                </c:pt>
                <c:pt idx="7924">
                  <c:v>45622.166666666664</c:v>
                </c:pt>
                <c:pt idx="7925">
                  <c:v>45622.208333333336</c:v>
                </c:pt>
                <c:pt idx="7926">
                  <c:v>45622.25</c:v>
                </c:pt>
                <c:pt idx="7927">
                  <c:v>45622.291666666664</c:v>
                </c:pt>
                <c:pt idx="7928">
                  <c:v>45622.333333333336</c:v>
                </c:pt>
                <c:pt idx="7929">
                  <c:v>45622.375</c:v>
                </c:pt>
                <c:pt idx="7930">
                  <c:v>45622.416666666664</c:v>
                </c:pt>
                <c:pt idx="7931">
                  <c:v>45622.458333333336</c:v>
                </c:pt>
                <c:pt idx="7932">
                  <c:v>45622.5</c:v>
                </c:pt>
                <c:pt idx="7933">
                  <c:v>45622.541666666664</c:v>
                </c:pt>
                <c:pt idx="7934">
                  <c:v>45622.583333333336</c:v>
                </c:pt>
                <c:pt idx="7935">
                  <c:v>45622.625</c:v>
                </c:pt>
                <c:pt idx="7936">
                  <c:v>45622.666666666664</c:v>
                </c:pt>
                <c:pt idx="7937">
                  <c:v>45622.708333333336</c:v>
                </c:pt>
                <c:pt idx="7938">
                  <c:v>45622.75</c:v>
                </c:pt>
                <c:pt idx="7939">
                  <c:v>45622.791666666664</c:v>
                </c:pt>
                <c:pt idx="7940">
                  <c:v>45622.833333333336</c:v>
                </c:pt>
                <c:pt idx="7941">
                  <c:v>45622.875</c:v>
                </c:pt>
                <c:pt idx="7942">
                  <c:v>45622.916666666664</c:v>
                </c:pt>
                <c:pt idx="7943">
                  <c:v>45622.958333333336</c:v>
                </c:pt>
                <c:pt idx="7944">
                  <c:v>45623</c:v>
                </c:pt>
                <c:pt idx="7945">
                  <c:v>45623.041666666664</c:v>
                </c:pt>
                <c:pt idx="7946">
                  <c:v>45623.083333333336</c:v>
                </c:pt>
                <c:pt idx="7947">
                  <c:v>45623.125</c:v>
                </c:pt>
                <c:pt idx="7948">
                  <c:v>45623.166666666664</c:v>
                </c:pt>
                <c:pt idx="7949">
                  <c:v>45623.208333333336</c:v>
                </c:pt>
                <c:pt idx="7950">
                  <c:v>45623.25</c:v>
                </c:pt>
                <c:pt idx="7951">
                  <c:v>45623.291666666664</c:v>
                </c:pt>
                <c:pt idx="7952">
                  <c:v>45623.333333333336</c:v>
                </c:pt>
                <c:pt idx="7953">
                  <c:v>45623.375</c:v>
                </c:pt>
                <c:pt idx="7954">
                  <c:v>45623.416666666664</c:v>
                </c:pt>
                <c:pt idx="7955">
                  <c:v>45623.458333333336</c:v>
                </c:pt>
                <c:pt idx="7956">
                  <c:v>45623.5</c:v>
                </c:pt>
                <c:pt idx="7957">
                  <c:v>45623.541666666664</c:v>
                </c:pt>
                <c:pt idx="7958">
                  <c:v>45623.583333333336</c:v>
                </c:pt>
                <c:pt idx="7959">
                  <c:v>45623.625</c:v>
                </c:pt>
                <c:pt idx="7960">
                  <c:v>45623.666666666664</c:v>
                </c:pt>
                <c:pt idx="7961">
                  <c:v>45623.708333333336</c:v>
                </c:pt>
                <c:pt idx="7962">
                  <c:v>45623.75</c:v>
                </c:pt>
                <c:pt idx="7963">
                  <c:v>45623.791666666664</c:v>
                </c:pt>
                <c:pt idx="7964">
                  <c:v>45623.833333333336</c:v>
                </c:pt>
                <c:pt idx="7965">
                  <c:v>45623.875</c:v>
                </c:pt>
                <c:pt idx="7966">
                  <c:v>45623.916666666664</c:v>
                </c:pt>
                <c:pt idx="7967">
                  <c:v>45623.958333333336</c:v>
                </c:pt>
                <c:pt idx="7968">
                  <c:v>45624</c:v>
                </c:pt>
                <c:pt idx="7969">
                  <c:v>45624.041666666664</c:v>
                </c:pt>
                <c:pt idx="7970">
                  <c:v>45624.083333333336</c:v>
                </c:pt>
                <c:pt idx="7971">
                  <c:v>45624.125</c:v>
                </c:pt>
                <c:pt idx="7972">
                  <c:v>45624.166666666664</c:v>
                </c:pt>
                <c:pt idx="7973">
                  <c:v>45624.208333333336</c:v>
                </c:pt>
                <c:pt idx="7974">
                  <c:v>45624.25</c:v>
                </c:pt>
                <c:pt idx="7975">
                  <c:v>45624.291666666664</c:v>
                </c:pt>
                <c:pt idx="7976">
                  <c:v>45624.333333333336</c:v>
                </c:pt>
                <c:pt idx="7977">
                  <c:v>45624.375</c:v>
                </c:pt>
                <c:pt idx="7978">
                  <c:v>45624.416666666664</c:v>
                </c:pt>
                <c:pt idx="7979">
                  <c:v>45624.458333333336</c:v>
                </c:pt>
                <c:pt idx="7980">
                  <c:v>45624.5</c:v>
                </c:pt>
                <c:pt idx="7981">
                  <c:v>45624.541666666664</c:v>
                </c:pt>
                <c:pt idx="7982">
                  <c:v>45624.583333333336</c:v>
                </c:pt>
                <c:pt idx="7983">
                  <c:v>45624.625</c:v>
                </c:pt>
                <c:pt idx="7984">
                  <c:v>45624.666666666664</c:v>
                </c:pt>
                <c:pt idx="7985">
                  <c:v>45624.708333333336</c:v>
                </c:pt>
                <c:pt idx="7986">
                  <c:v>45624.75</c:v>
                </c:pt>
                <c:pt idx="7987">
                  <c:v>45624.791666666664</c:v>
                </c:pt>
                <c:pt idx="7988">
                  <c:v>45624.833333333336</c:v>
                </c:pt>
                <c:pt idx="7989">
                  <c:v>45624.875</c:v>
                </c:pt>
                <c:pt idx="7990">
                  <c:v>45624.916666666664</c:v>
                </c:pt>
                <c:pt idx="7991">
                  <c:v>45624.958333333336</c:v>
                </c:pt>
                <c:pt idx="7992">
                  <c:v>45625</c:v>
                </c:pt>
                <c:pt idx="7993">
                  <c:v>45625.041666666664</c:v>
                </c:pt>
                <c:pt idx="7994">
                  <c:v>45625.083333333336</c:v>
                </c:pt>
                <c:pt idx="7995">
                  <c:v>45625.125</c:v>
                </c:pt>
                <c:pt idx="7996">
                  <c:v>45625.166666666664</c:v>
                </c:pt>
                <c:pt idx="7997">
                  <c:v>45625.208333333336</c:v>
                </c:pt>
                <c:pt idx="7998">
                  <c:v>45625.25</c:v>
                </c:pt>
                <c:pt idx="7999">
                  <c:v>45625.291666666664</c:v>
                </c:pt>
                <c:pt idx="8000">
                  <c:v>45625.333333333336</c:v>
                </c:pt>
                <c:pt idx="8001">
                  <c:v>45625.375</c:v>
                </c:pt>
                <c:pt idx="8002">
                  <c:v>45625.416666666664</c:v>
                </c:pt>
                <c:pt idx="8003">
                  <c:v>45625.458333333336</c:v>
                </c:pt>
                <c:pt idx="8004">
                  <c:v>45625.5</c:v>
                </c:pt>
                <c:pt idx="8005">
                  <c:v>45625.541666666664</c:v>
                </c:pt>
                <c:pt idx="8006">
                  <c:v>45625.583333333336</c:v>
                </c:pt>
                <c:pt idx="8007">
                  <c:v>45625.625</c:v>
                </c:pt>
                <c:pt idx="8008">
                  <c:v>45625.666666666664</c:v>
                </c:pt>
                <c:pt idx="8009">
                  <c:v>45625.708333333336</c:v>
                </c:pt>
                <c:pt idx="8010">
                  <c:v>45625.75</c:v>
                </c:pt>
                <c:pt idx="8011">
                  <c:v>45625.791666666664</c:v>
                </c:pt>
                <c:pt idx="8012">
                  <c:v>45625.833333333336</c:v>
                </c:pt>
                <c:pt idx="8013">
                  <c:v>45625.875</c:v>
                </c:pt>
                <c:pt idx="8014">
                  <c:v>45625.916666666664</c:v>
                </c:pt>
                <c:pt idx="8015">
                  <c:v>45625.958333333336</c:v>
                </c:pt>
                <c:pt idx="8016">
                  <c:v>45626</c:v>
                </c:pt>
                <c:pt idx="8017">
                  <c:v>45626.041666666664</c:v>
                </c:pt>
                <c:pt idx="8018">
                  <c:v>45626.083333333336</c:v>
                </c:pt>
                <c:pt idx="8019">
                  <c:v>45626.125</c:v>
                </c:pt>
                <c:pt idx="8020">
                  <c:v>45626.166666666664</c:v>
                </c:pt>
                <c:pt idx="8021">
                  <c:v>45626.208333333336</c:v>
                </c:pt>
                <c:pt idx="8022">
                  <c:v>45626.25</c:v>
                </c:pt>
                <c:pt idx="8023">
                  <c:v>45626.291666666664</c:v>
                </c:pt>
                <c:pt idx="8024">
                  <c:v>45626.333333333336</c:v>
                </c:pt>
                <c:pt idx="8025">
                  <c:v>45626.375</c:v>
                </c:pt>
                <c:pt idx="8026">
                  <c:v>45626.416666666664</c:v>
                </c:pt>
                <c:pt idx="8027">
                  <c:v>45626.458333333336</c:v>
                </c:pt>
                <c:pt idx="8028">
                  <c:v>45626.5</c:v>
                </c:pt>
                <c:pt idx="8029">
                  <c:v>45626.541666666664</c:v>
                </c:pt>
                <c:pt idx="8030">
                  <c:v>45626.583333333336</c:v>
                </c:pt>
                <c:pt idx="8031">
                  <c:v>45626.625</c:v>
                </c:pt>
                <c:pt idx="8032">
                  <c:v>45626.666666666664</c:v>
                </c:pt>
                <c:pt idx="8033">
                  <c:v>45626.708333333336</c:v>
                </c:pt>
                <c:pt idx="8034">
                  <c:v>45626.75</c:v>
                </c:pt>
                <c:pt idx="8035">
                  <c:v>45626.791666666664</c:v>
                </c:pt>
                <c:pt idx="8036">
                  <c:v>45626.833333333336</c:v>
                </c:pt>
                <c:pt idx="8037">
                  <c:v>45626.875</c:v>
                </c:pt>
                <c:pt idx="8038">
                  <c:v>45626.916666666664</c:v>
                </c:pt>
                <c:pt idx="8039">
                  <c:v>45626.958333333336</c:v>
                </c:pt>
                <c:pt idx="8040">
                  <c:v>45627</c:v>
                </c:pt>
                <c:pt idx="8041">
                  <c:v>45627.041666666664</c:v>
                </c:pt>
                <c:pt idx="8042">
                  <c:v>45627.083333333336</c:v>
                </c:pt>
                <c:pt idx="8043">
                  <c:v>45627.125</c:v>
                </c:pt>
                <c:pt idx="8044">
                  <c:v>45627.166666666664</c:v>
                </c:pt>
                <c:pt idx="8045">
                  <c:v>45627.208333333336</c:v>
                </c:pt>
                <c:pt idx="8046">
                  <c:v>45627.25</c:v>
                </c:pt>
                <c:pt idx="8047">
                  <c:v>45627.291666666664</c:v>
                </c:pt>
                <c:pt idx="8048">
                  <c:v>45627.333333333336</c:v>
                </c:pt>
                <c:pt idx="8049">
                  <c:v>45627.375</c:v>
                </c:pt>
                <c:pt idx="8050">
                  <c:v>45627.416666666664</c:v>
                </c:pt>
                <c:pt idx="8051">
                  <c:v>45627.458333333336</c:v>
                </c:pt>
                <c:pt idx="8052">
                  <c:v>45627.5</c:v>
                </c:pt>
                <c:pt idx="8053">
                  <c:v>45627.541666666664</c:v>
                </c:pt>
                <c:pt idx="8054">
                  <c:v>45627.583333333336</c:v>
                </c:pt>
                <c:pt idx="8055">
                  <c:v>45627.625</c:v>
                </c:pt>
                <c:pt idx="8056">
                  <c:v>45627.666666666664</c:v>
                </c:pt>
                <c:pt idx="8057">
                  <c:v>45627.708333333336</c:v>
                </c:pt>
                <c:pt idx="8058">
                  <c:v>45627.75</c:v>
                </c:pt>
                <c:pt idx="8059">
                  <c:v>45627.791666666664</c:v>
                </c:pt>
                <c:pt idx="8060">
                  <c:v>45627.833333333336</c:v>
                </c:pt>
                <c:pt idx="8061">
                  <c:v>45627.875</c:v>
                </c:pt>
                <c:pt idx="8062">
                  <c:v>45627.916666666664</c:v>
                </c:pt>
                <c:pt idx="8063">
                  <c:v>45627.958333333336</c:v>
                </c:pt>
                <c:pt idx="8064">
                  <c:v>45628</c:v>
                </c:pt>
                <c:pt idx="8065">
                  <c:v>45628.041666666664</c:v>
                </c:pt>
                <c:pt idx="8066">
                  <c:v>45628.083333333336</c:v>
                </c:pt>
                <c:pt idx="8067">
                  <c:v>45628.125</c:v>
                </c:pt>
                <c:pt idx="8068">
                  <c:v>45628.166666666664</c:v>
                </c:pt>
                <c:pt idx="8069">
                  <c:v>45628.208333333336</c:v>
                </c:pt>
                <c:pt idx="8070">
                  <c:v>45628.25</c:v>
                </c:pt>
                <c:pt idx="8071">
                  <c:v>45628.291666666664</c:v>
                </c:pt>
                <c:pt idx="8072">
                  <c:v>45628.333333333336</c:v>
                </c:pt>
                <c:pt idx="8073">
                  <c:v>45628.375</c:v>
                </c:pt>
                <c:pt idx="8074">
                  <c:v>45628.416666666664</c:v>
                </c:pt>
                <c:pt idx="8075">
                  <c:v>45628.458333333336</c:v>
                </c:pt>
                <c:pt idx="8076">
                  <c:v>45628.5</c:v>
                </c:pt>
                <c:pt idx="8077">
                  <c:v>45628.541666666664</c:v>
                </c:pt>
                <c:pt idx="8078">
                  <c:v>45628.583333333336</c:v>
                </c:pt>
                <c:pt idx="8079">
                  <c:v>45628.625</c:v>
                </c:pt>
                <c:pt idx="8080">
                  <c:v>45628.666666666664</c:v>
                </c:pt>
                <c:pt idx="8081">
                  <c:v>45628.708333333336</c:v>
                </c:pt>
                <c:pt idx="8082">
                  <c:v>45628.75</c:v>
                </c:pt>
                <c:pt idx="8083">
                  <c:v>45628.791666666664</c:v>
                </c:pt>
                <c:pt idx="8084">
                  <c:v>45628.833333333336</c:v>
                </c:pt>
                <c:pt idx="8085">
                  <c:v>45628.875</c:v>
                </c:pt>
                <c:pt idx="8086">
                  <c:v>45628.916666666664</c:v>
                </c:pt>
                <c:pt idx="8087">
                  <c:v>45628.958333333336</c:v>
                </c:pt>
                <c:pt idx="8088">
                  <c:v>45629</c:v>
                </c:pt>
                <c:pt idx="8089">
                  <c:v>45629.041666666664</c:v>
                </c:pt>
                <c:pt idx="8090">
                  <c:v>45629.083333333336</c:v>
                </c:pt>
                <c:pt idx="8091">
                  <c:v>45629.125</c:v>
                </c:pt>
                <c:pt idx="8092">
                  <c:v>45629.166666666664</c:v>
                </c:pt>
                <c:pt idx="8093">
                  <c:v>45629.208333333336</c:v>
                </c:pt>
                <c:pt idx="8094">
                  <c:v>45629.25</c:v>
                </c:pt>
                <c:pt idx="8095">
                  <c:v>45629.291666666664</c:v>
                </c:pt>
                <c:pt idx="8096">
                  <c:v>45629.333333333336</c:v>
                </c:pt>
                <c:pt idx="8097">
                  <c:v>45629.375</c:v>
                </c:pt>
                <c:pt idx="8098">
                  <c:v>45629.416666666664</c:v>
                </c:pt>
                <c:pt idx="8099">
                  <c:v>45629.458333333336</c:v>
                </c:pt>
                <c:pt idx="8100">
                  <c:v>45629.5</c:v>
                </c:pt>
                <c:pt idx="8101">
                  <c:v>45629.541666666664</c:v>
                </c:pt>
                <c:pt idx="8102">
                  <c:v>45629.583333333336</c:v>
                </c:pt>
                <c:pt idx="8103">
                  <c:v>45629.625</c:v>
                </c:pt>
                <c:pt idx="8104">
                  <c:v>45629.666666666664</c:v>
                </c:pt>
                <c:pt idx="8105">
                  <c:v>45629.708333333336</c:v>
                </c:pt>
                <c:pt idx="8106">
                  <c:v>45629.75</c:v>
                </c:pt>
                <c:pt idx="8107">
                  <c:v>45629.791666666664</c:v>
                </c:pt>
                <c:pt idx="8108">
                  <c:v>45629.833333333336</c:v>
                </c:pt>
                <c:pt idx="8109">
                  <c:v>45629.875</c:v>
                </c:pt>
                <c:pt idx="8110">
                  <c:v>45629.916666666664</c:v>
                </c:pt>
                <c:pt idx="8111">
                  <c:v>45629.958333333336</c:v>
                </c:pt>
                <c:pt idx="8112">
                  <c:v>45630</c:v>
                </c:pt>
                <c:pt idx="8113">
                  <c:v>45630.041666666664</c:v>
                </c:pt>
                <c:pt idx="8114">
                  <c:v>45630.083333333336</c:v>
                </c:pt>
                <c:pt idx="8115">
                  <c:v>45630.125</c:v>
                </c:pt>
                <c:pt idx="8116">
                  <c:v>45630.166666666664</c:v>
                </c:pt>
                <c:pt idx="8117">
                  <c:v>45630.208333333336</c:v>
                </c:pt>
                <c:pt idx="8118">
                  <c:v>45630.25</c:v>
                </c:pt>
                <c:pt idx="8119">
                  <c:v>45630.291666666664</c:v>
                </c:pt>
                <c:pt idx="8120">
                  <c:v>45630.333333333336</c:v>
                </c:pt>
                <c:pt idx="8121">
                  <c:v>45630.375</c:v>
                </c:pt>
                <c:pt idx="8122">
                  <c:v>45630.416666666664</c:v>
                </c:pt>
                <c:pt idx="8123">
                  <c:v>45630.458333333336</c:v>
                </c:pt>
                <c:pt idx="8124">
                  <c:v>45630.5</c:v>
                </c:pt>
                <c:pt idx="8125">
                  <c:v>45630.541666666664</c:v>
                </c:pt>
                <c:pt idx="8126">
                  <c:v>45630.583333333336</c:v>
                </c:pt>
                <c:pt idx="8127">
                  <c:v>45630.625</c:v>
                </c:pt>
                <c:pt idx="8128">
                  <c:v>45630.666666666664</c:v>
                </c:pt>
                <c:pt idx="8129">
                  <c:v>45630.708333333336</c:v>
                </c:pt>
                <c:pt idx="8130">
                  <c:v>45630.75</c:v>
                </c:pt>
                <c:pt idx="8131">
                  <c:v>45630.791666666664</c:v>
                </c:pt>
                <c:pt idx="8132">
                  <c:v>45630.833333333336</c:v>
                </c:pt>
                <c:pt idx="8133">
                  <c:v>45630.875</c:v>
                </c:pt>
                <c:pt idx="8134">
                  <c:v>45630.916666666664</c:v>
                </c:pt>
                <c:pt idx="8135">
                  <c:v>45630.958333333336</c:v>
                </c:pt>
                <c:pt idx="8136">
                  <c:v>45631</c:v>
                </c:pt>
                <c:pt idx="8137">
                  <c:v>45631.041666666664</c:v>
                </c:pt>
                <c:pt idx="8138">
                  <c:v>45631.083333333336</c:v>
                </c:pt>
                <c:pt idx="8139">
                  <c:v>45631.125</c:v>
                </c:pt>
                <c:pt idx="8140">
                  <c:v>45631.166666666664</c:v>
                </c:pt>
                <c:pt idx="8141">
                  <c:v>45631.208333333336</c:v>
                </c:pt>
                <c:pt idx="8142">
                  <c:v>45631.25</c:v>
                </c:pt>
                <c:pt idx="8143">
                  <c:v>45631.291666666664</c:v>
                </c:pt>
                <c:pt idx="8144">
                  <c:v>45631.333333333336</c:v>
                </c:pt>
                <c:pt idx="8145">
                  <c:v>45631.375</c:v>
                </c:pt>
                <c:pt idx="8146">
                  <c:v>45631.416666666664</c:v>
                </c:pt>
                <c:pt idx="8147">
                  <c:v>45631.458333333336</c:v>
                </c:pt>
                <c:pt idx="8148">
                  <c:v>45631.5</c:v>
                </c:pt>
                <c:pt idx="8149">
                  <c:v>45631.541666666664</c:v>
                </c:pt>
                <c:pt idx="8150">
                  <c:v>45631.583333333336</c:v>
                </c:pt>
                <c:pt idx="8151">
                  <c:v>45631.625</c:v>
                </c:pt>
                <c:pt idx="8152">
                  <c:v>45631.666666666664</c:v>
                </c:pt>
                <c:pt idx="8153">
                  <c:v>45631.708333333336</c:v>
                </c:pt>
                <c:pt idx="8154">
                  <c:v>45631.75</c:v>
                </c:pt>
                <c:pt idx="8155">
                  <c:v>45631.791666666664</c:v>
                </c:pt>
                <c:pt idx="8156">
                  <c:v>45631.833333333336</c:v>
                </c:pt>
                <c:pt idx="8157">
                  <c:v>45631.875</c:v>
                </c:pt>
                <c:pt idx="8158">
                  <c:v>45631.916666666664</c:v>
                </c:pt>
                <c:pt idx="8159">
                  <c:v>45631.958333333336</c:v>
                </c:pt>
                <c:pt idx="8160">
                  <c:v>45632</c:v>
                </c:pt>
                <c:pt idx="8161">
                  <c:v>45632.041666666664</c:v>
                </c:pt>
                <c:pt idx="8162">
                  <c:v>45632.083333333336</c:v>
                </c:pt>
                <c:pt idx="8163">
                  <c:v>45632.125</c:v>
                </c:pt>
                <c:pt idx="8164">
                  <c:v>45632.166666666664</c:v>
                </c:pt>
                <c:pt idx="8165">
                  <c:v>45632.208333333336</c:v>
                </c:pt>
                <c:pt idx="8166">
                  <c:v>45632.25</c:v>
                </c:pt>
                <c:pt idx="8167">
                  <c:v>45632.291666666664</c:v>
                </c:pt>
                <c:pt idx="8168">
                  <c:v>45632.333333333336</c:v>
                </c:pt>
                <c:pt idx="8169">
                  <c:v>45632.375</c:v>
                </c:pt>
                <c:pt idx="8170">
                  <c:v>45632.416666666664</c:v>
                </c:pt>
                <c:pt idx="8171">
                  <c:v>45632.458333333336</c:v>
                </c:pt>
                <c:pt idx="8172">
                  <c:v>45632.5</c:v>
                </c:pt>
                <c:pt idx="8173">
                  <c:v>45632.541666666664</c:v>
                </c:pt>
                <c:pt idx="8174">
                  <c:v>45632.583333333336</c:v>
                </c:pt>
                <c:pt idx="8175">
                  <c:v>45632.625</c:v>
                </c:pt>
                <c:pt idx="8176">
                  <c:v>45632.666666666664</c:v>
                </c:pt>
                <c:pt idx="8177">
                  <c:v>45632.708333333336</c:v>
                </c:pt>
                <c:pt idx="8178">
                  <c:v>45632.75</c:v>
                </c:pt>
                <c:pt idx="8179">
                  <c:v>45632.791666666664</c:v>
                </c:pt>
                <c:pt idx="8180">
                  <c:v>45632.833333333336</c:v>
                </c:pt>
                <c:pt idx="8181">
                  <c:v>45632.875</c:v>
                </c:pt>
                <c:pt idx="8182">
                  <c:v>45632.916666666664</c:v>
                </c:pt>
                <c:pt idx="8183">
                  <c:v>45632.958333333336</c:v>
                </c:pt>
                <c:pt idx="8184">
                  <c:v>45633</c:v>
                </c:pt>
                <c:pt idx="8185">
                  <c:v>45633.041666666664</c:v>
                </c:pt>
                <c:pt idx="8186">
                  <c:v>45633.083333333336</c:v>
                </c:pt>
                <c:pt idx="8187">
                  <c:v>45633.125</c:v>
                </c:pt>
                <c:pt idx="8188">
                  <c:v>45633.166666666664</c:v>
                </c:pt>
                <c:pt idx="8189">
                  <c:v>45633.208333333336</c:v>
                </c:pt>
                <c:pt idx="8190">
                  <c:v>45633.25</c:v>
                </c:pt>
                <c:pt idx="8191">
                  <c:v>45633.291666666664</c:v>
                </c:pt>
                <c:pt idx="8192">
                  <c:v>45633.333333333336</c:v>
                </c:pt>
                <c:pt idx="8193">
                  <c:v>45633.375</c:v>
                </c:pt>
                <c:pt idx="8194">
                  <c:v>45633.416666666664</c:v>
                </c:pt>
                <c:pt idx="8195">
                  <c:v>45633.458333333336</c:v>
                </c:pt>
                <c:pt idx="8196">
                  <c:v>45633.5</c:v>
                </c:pt>
                <c:pt idx="8197">
                  <c:v>45633.541666666664</c:v>
                </c:pt>
                <c:pt idx="8198">
                  <c:v>45633.583333333336</c:v>
                </c:pt>
                <c:pt idx="8199">
                  <c:v>45633.625</c:v>
                </c:pt>
                <c:pt idx="8200">
                  <c:v>45633.666666666664</c:v>
                </c:pt>
                <c:pt idx="8201">
                  <c:v>45633.708333333336</c:v>
                </c:pt>
                <c:pt idx="8202">
                  <c:v>45633.75</c:v>
                </c:pt>
                <c:pt idx="8203">
                  <c:v>45633.791666666664</c:v>
                </c:pt>
                <c:pt idx="8204">
                  <c:v>45633.833333333336</c:v>
                </c:pt>
                <c:pt idx="8205">
                  <c:v>45633.875</c:v>
                </c:pt>
                <c:pt idx="8206">
                  <c:v>45633.916666666664</c:v>
                </c:pt>
                <c:pt idx="8207">
                  <c:v>45633.958333333336</c:v>
                </c:pt>
                <c:pt idx="8208">
                  <c:v>45634</c:v>
                </c:pt>
                <c:pt idx="8209">
                  <c:v>45634.041666666664</c:v>
                </c:pt>
                <c:pt idx="8210">
                  <c:v>45634.083333333336</c:v>
                </c:pt>
                <c:pt idx="8211">
                  <c:v>45634.125</c:v>
                </c:pt>
                <c:pt idx="8212">
                  <c:v>45634.166666666664</c:v>
                </c:pt>
                <c:pt idx="8213">
                  <c:v>45634.208333333336</c:v>
                </c:pt>
                <c:pt idx="8214">
                  <c:v>45634.25</c:v>
                </c:pt>
                <c:pt idx="8215">
                  <c:v>45634.291666666664</c:v>
                </c:pt>
                <c:pt idx="8216">
                  <c:v>45634.333333333336</c:v>
                </c:pt>
                <c:pt idx="8217">
                  <c:v>45634.375</c:v>
                </c:pt>
                <c:pt idx="8218">
                  <c:v>45634.416666666664</c:v>
                </c:pt>
                <c:pt idx="8219">
                  <c:v>45634.458333333336</c:v>
                </c:pt>
                <c:pt idx="8220">
                  <c:v>45634.5</c:v>
                </c:pt>
                <c:pt idx="8221">
                  <c:v>45634.541666666664</c:v>
                </c:pt>
                <c:pt idx="8222">
                  <c:v>45634.583333333336</c:v>
                </c:pt>
                <c:pt idx="8223">
                  <c:v>45634.625</c:v>
                </c:pt>
                <c:pt idx="8224">
                  <c:v>45634.666666666664</c:v>
                </c:pt>
                <c:pt idx="8225">
                  <c:v>45634.708333333336</c:v>
                </c:pt>
                <c:pt idx="8226">
                  <c:v>45634.75</c:v>
                </c:pt>
                <c:pt idx="8227">
                  <c:v>45634.791666666664</c:v>
                </c:pt>
                <c:pt idx="8228">
                  <c:v>45634.833333333336</c:v>
                </c:pt>
                <c:pt idx="8229">
                  <c:v>45634.875</c:v>
                </c:pt>
                <c:pt idx="8230">
                  <c:v>45634.916666666664</c:v>
                </c:pt>
                <c:pt idx="8231">
                  <c:v>45634.958333333336</c:v>
                </c:pt>
                <c:pt idx="8232">
                  <c:v>45635</c:v>
                </c:pt>
                <c:pt idx="8233">
                  <c:v>45635.041666666664</c:v>
                </c:pt>
                <c:pt idx="8234">
                  <c:v>45635.083333333336</c:v>
                </c:pt>
                <c:pt idx="8235">
                  <c:v>45635.125</c:v>
                </c:pt>
                <c:pt idx="8236">
                  <c:v>45635.166666666664</c:v>
                </c:pt>
                <c:pt idx="8237">
                  <c:v>45635.208333333336</c:v>
                </c:pt>
                <c:pt idx="8238">
                  <c:v>45635.25</c:v>
                </c:pt>
                <c:pt idx="8239">
                  <c:v>45635.291666666664</c:v>
                </c:pt>
                <c:pt idx="8240">
                  <c:v>45635.333333333336</c:v>
                </c:pt>
                <c:pt idx="8241">
                  <c:v>45635.375</c:v>
                </c:pt>
                <c:pt idx="8242">
                  <c:v>45635.416666666664</c:v>
                </c:pt>
                <c:pt idx="8243">
                  <c:v>45635.458333333336</c:v>
                </c:pt>
                <c:pt idx="8244">
                  <c:v>45635.5</c:v>
                </c:pt>
                <c:pt idx="8245">
                  <c:v>45635.541666666664</c:v>
                </c:pt>
                <c:pt idx="8246">
                  <c:v>45635.583333333336</c:v>
                </c:pt>
                <c:pt idx="8247">
                  <c:v>45635.625</c:v>
                </c:pt>
                <c:pt idx="8248">
                  <c:v>45635.666666666664</c:v>
                </c:pt>
                <c:pt idx="8249">
                  <c:v>45635.708333333336</c:v>
                </c:pt>
                <c:pt idx="8250">
                  <c:v>45635.75</c:v>
                </c:pt>
                <c:pt idx="8251">
                  <c:v>45635.791666666664</c:v>
                </c:pt>
                <c:pt idx="8252">
                  <c:v>45635.833333333336</c:v>
                </c:pt>
                <c:pt idx="8253">
                  <c:v>45635.875</c:v>
                </c:pt>
                <c:pt idx="8254">
                  <c:v>45635.916666666664</c:v>
                </c:pt>
                <c:pt idx="8255">
                  <c:v>45635.958333333336</c:v>
                </c:pt>
                <c:pt idx="8256">
                  <c:v>45636</c:v>
                </c:pt>
                <c:pt idx="8257">
                  <c:v>45636.041666666664</c:v>
                </c:pt>
                <c:pt idx="8258">
                  <c:v>45636.083333333336</c:v>
                </c:pt>
                <c:pt idx="8259">
                  <c:v>45636.125</c:v>
                </c:pt>
                <c:pt idx="8260">
                  <c:v>45636.166666666664</c:v>
                </c:pt>
                <c:pt idx="8261">
                  <c:v>45636.208333333336</c:v>
                </c:pt>
                <c:pt idx="8262">
                  <c:v>45636.25</c:v>
                </c:pt>
                <c:pt idx="8263">
                  <c:v>45636.291666666664</c:v>
                </c:pt>
                <c:pt idx="8264">
                  <c:v>45636.333333333336</c:v>
                </c:pt>
                <c:pt idx="8265">
                  <c:v>45636.375</c:v>
                </c:pt>
                <c:pt idx="8266">
                  <c:v>45636.416666666664</c:v>
                </c:pt>
                <c:pt idx="8267">
                  <c:v>45636.458333333336</c:v>
                </c:pt>
                <c:pt idx="8268">
                  <c:v>45636.5</c:v>
                </c:pt>
                <c:pt idx="8269">
                  <c:v>45636.541666666664</c:v>
                </c:pt>
                <c:pt idx="8270">
                  <c:v>45636.583333333336</c:v>
                </c:pt>
                <c:pt idx="8271">
                  <c:v>45636.625</c:v>
                </c:pt>
                <c:pt idx="8272">
                  <c:v>45636.666666666664</c:v>
                </c:pt>
                <c:pt idx="8273">
                  <c:v>45636.708333333336</c:v>
                </c:pt>
                <c:pt idx="8274">
                  <c:v>45636.75</c:v>
                </c:pt>
                <c:pt idx="8275">
                  <c:v>45636.791666666664</c:v>
                </c:pt>
                <c:pt idx="8276">
                  <c:v>45636.833333333336</c:v>
                </c:pt>
                <c:pt idx="8277">
                  <c:v>45636.875</c:v>
                </c:pt>
                <c:pt idx="8278">
                  <c:v>45636.916666666664</c:v>
                </c:pt>
                <c:pt idx="8279">
                  <c:v>45636.958333333336</c:v>
                </c:pt>
                <c:pt idx="8280">
                  <c:v>45637</c:v>
                </c:pt>
                <c:pt idx="8281">
                  <c:v>45637.041666666664</c:v>
                </c:pt>
                <c:pt idx="8282">
                  <c:v>45637.083333333336</c:v>
                </c:pt>
                <c:pt idx="8283">
                  <c:v>45637.125</c:v>
                </c:pt>
                <c:pt idx="8284">
                  <c:v>45637.166666666664</c:v>
                </c:pt>
                <c:pt idx="8285">
                  <c:v>45637.208333333336</c:v>
                </c:pt>
                <c:pt idx="8286">
                  <c:v>45637.25</c:v>
                </c:pt>
                <c:pt idx="8287">
                  <c:v>45637.291666666664</c:v>
                </c:pt>
                <c:pt idx="8288">
                  <c:v>45637.333333333336</c:v>
                </c:pt>
                <c:pt idx="8289">
                  <c:v>45637.375</c:v>
                </c:pt>
                <c:pt idx="8290">
                  <c:v>45637.416666666664</c:v>
                </c:pt>
                <c:pt idx="8291">
                  <c:v>45637.458333333336</c:v>
                </c:pt>
                <c:pt idx="8292">
                  <c:v>45637.5</c:v>
                </c:pt>
                <c:pt idx="8293">
                  <c:v>45637.541666666664</c:v>
                </c:pt>
                <c:pt idx="8294">
                  <c:v>45637.583333333336</c:v>
                </c:pt>
                <c:pt idx="8295">
                  <c:v>45637.625</c:v>
                </c:pt>
                <c:pt idx="8296">
                  <c:v>45637.666666666664</c:v>
                </c:pt>
                <c:pt idx="8297">
                  <c:v>45637.708333333336</c:v>
                </c:pt>
                <c:pt idx="8298">
                  <c:v>45637.75</c:v>
                </c:pt>
                <c:pt idx="8299">
                  <c:v>45637.791666666664</c:v>
                </c:pt>
                <c:pt idx="8300">
                  <c:v>45637.833333333336</c:v>
                </c:pt>
                <c:pt idx="8301">
                  <c:v>45637.875</c:v>
                </c:pt>
                <c:pt idx="8302">
                  <c:v>45637.916666666664</c:v>
                </c:pt>
                <c:pt idx="8303">
                  <c:v>45637.958333333336</c:v>
                </c:pt>
                <c:pt idx="8304">
                  <c:v>45638</c:v>
                </c:pt>
                <c:pt idx="8305">
                  <c:v>45638.041666666664</c:v>
                </c:pt>
                <c:pt idx="8306">
                  <c:v>45638.083333333336</c:v>
                </c:pt>
                <c:pt idx="8307">
                  <c:v>45638.125</c:v>
                </c:pt>
                <c:pt idx="8308">
                  <c:v>45638.166666666664</c:v>
                </c:pt>
                <c:pt idx="8309">
                  <c:v>45638.208333333336</c:v>
                </c:pt>
                <c:pt idx="8310">
                  <c:v>45638.25</c:v>
                </c:pt>
                <c:pt idx="8311">
                  <c:v>45638.291666666664</c:v>
                </c:pt>
                <c:pt idx="8312">
                  <c:v>45638.333333333336</c:v>
                </c:pt>
                <c:pt idx="8313">
                  <c:v>45638.375</c:v>
                </c:pt>
                <c:pt idx="8314">
                  <c:v>45638.416666666664</c:v>
                </c:pt>
                <c:pt idx="8315">
                  <c:v>45638.458333333336</c:v>
                </c:pt>
                <c:pt idx="8316">
                  <c:v>45638.5</c:v>
                </c:pt>
                <c:pt idx="8317">
                  <c:v>45638.541666666664</c:v>
                </c:pt>
                <c:pt idx="8318">
                  <c:v>45638.583333333336</c:v>
                </c:pt>
                <c:pt idx="8319">
                  <c:v>45638.625</c:v>
                </c:pt>
                <c:pt idx="8320">
                  <c:v>45638.666666666664</c:v>
                </c:pt>
                <c:pt idx="8321">
                  <c:v>45638.708333333336</c:v>
                </c:pt>
                <c:pt idx="8322">
                  <c:v>45638.75</c:v>
                </c:pt>
                <c:pt idx="8323">
                  <c:v>45638.791666666664</c:v>
                </c:pt>
                <c:pt idx="8324">
                  <c:v>45638.833333333336</c:v>
                </c:pt>
                <c:pt idx="8325">
                  <c:v>45638.875</c:v>
                </c:pt>
                <c:pt idx="8326">
                  <c:v>45638.916666666664</c:v>
                </c:pt>
                <c:pt idx="8327">
                  <c:v>45638.958333333336</c:v>
                </c:pt>
                <c:pt idx="8328">
                  <c:v>45639</c:v>
                </c:pt>
                <c:pt idx="8329">
                  <c:v>45639.041666666664</c:v>
                </c:pt>
                <c:pt idx="8330">
                  <c:v>45639.083333333336</c:v>
                </c:pt>
                <c:pt idx="8331">
                  <c:v>45639.125</c:v>
                </c:pt>
                <c:pt idx="8332">
                  <c:v>45639.166666666664</c:v>
                </c:pt>
                <c:pt idx="8333">
                  <c:v>45639.208333333336</c:v>
                </c:pt>
                <c:pt idx="8334">
                  <c:v>45639.25</c:v>
                </c:pt>
                <c:pt idx="8335">
                  <c:v>45639.291666666664</c:v>
                </c:pt>
                <c:pt idx="8336">
                  <c:v>45639.333333333336</c:v>
                </c:pt>
                <c:pt idx="8337">
                  <c:v>45639.375</c:v>
                </c:pt>
                <c:pt idx="8338">
                  <c:v>45639.416666666664</c:v>
                </c:pt>
                <c:pt idx="8339">
                  <c:v>45639.458333333336</c:v>
                </c:pt>
                <c:pt idx="8340">
                  <c:v>45639.5</c:v>
                </c:pt>
                <c:pt idx="8341">
                  <c:v>45639.541666666664</c:v>
                </c:pt>
                <c:pt idx="8342">
                  <c:v>45639.583333333336</c:v>
                </c:pt>
                <c:pt idx="8343">
                  <c:v>45639.625</c:v>
                </c:pt>
                <c:pt idx="8344">
                  <c:v>45639.666666666664</c:v>
                </c:pt>
                <c:pt idx="8345">
                  <c:v>45639.708333333336</c:v>
                </c:pt>
                <c:pt idx="8346">
                  <c:v>45639.75</c:v>
                </c:pt>
                <c:pt idx="8347">
                  <c:v>45639.791666666664</c:v>
                </c:pt>
                <c:pt idx="8348">
                  <c:v>45639.833333333336</c:v>
                </c:pt>
                <c:pt idx="8349">
                  <c:v>45639.875</c:v>
                </c:pt>
                <c:pt idx="8350">
                  <c:v>45639.916666666664</c:v>
                </c:pt>
                <c:pt idx="8351">
                  <c:v>45639.958333333336</c:v>
                </c:pt>
                <c:pt idx="8352">
                  <c:v>45640</c:v>
                </c:pt>
                <c:pt idx="8353">
                  <c:v>45640.041666666664</c:v>
                </c:pt>
                <c:pt idx="8354">
                  <c:v>45640.083333333336</c:v>
                </c:pt>
                <c:pt idx="8355">
                  <c:v>45640.125</c:v>
                </c:pt>
                <c:pt idx="8356">
                  <c:v>45640.166666666664</c:v>
                </c:pt>
                <c:pt idx="8357">
                  <c:v>45640.208333333336</c:v>
                </c:pt>
                <c:pt idx="8358">
                  <c:v>45640.25</c:v>
                </c:pt>
                <c:pt idx="8359">
                  <c:v>45640.291666666664</c:v>
                </c:pt>
                <c:pt idx="8360">
                  <c:v>45640.333333333336</c:v>
                </c:pt>
                <c:pt idx="8361">
                  <c:v>45640.375</c:v>
                </c:pt>
                <c:pt idx="8362">
                  <c:v>45640.416666666664</c:v>
                </c:pt>
                <c:pt idx="8363">
                  <c:v>45640.458333333336</c:v>
                </c:pt>
                <c:pt idx="8364">
                  <c:v>45640.5</c:v>
                </c:pt>
                <c:pt idx="8365">
                  <c:v>45640.541666666664</c:v>
                </c:pt>
                <c:pt idx="8366">
                  <c:v>45640.583333333336</c:v>
                </c:pt>
                <c:pt idx="8367">
                  <c:v>45640.625</c:v>
                </c:pt>
                <c:pt idx="8368">
                  <c:v>45640.666666666664</c:v>
                </c:pt>
                <c:pt idx="8369">
                  <c:v>45640.708333333336</c:v>
                </c:pt>
                <c:pt idx="8370">
                  <c:v>45640.75</c:v>
                </c:pt>
                <c:pt idx="8371">
                  <c:v>45640.791666666664</c:v>
                </c:pt>
                <c:pt idx="8372">
                  <c:v>45640.833333333336</c:v>
                </c:pt>
                <c:pt idx="8373">
                  <c:v>45640.875</c:v>
                </c:pt>
                <c:pt idx="8374">
                  <c:v>45640.916666666664</c:v>
                </c:pt>
                <c:pt idx="8375">
                  <c:v>45640.958333333336</c:v>
                </c:pt>
                <c:pt idx="8376">
                  <c:v>45641</c:v>
                </c:pt>
                <c:pt idx="8377">
                  <c:v>45641.041666666664</c:v>
                </c:pt>
                <c:pt idx="8378">
                  <c:v>45641.083333333336</c:v>
                </c:pt>
                <c:pt idx="8379">
                  <c:v>45641.125</c:v>
                </c:pt>
                <c:pt idx="8380">
                  <c:v>45641.166666666664</c:v>
                </c:pt>
                <c:pt idx="8381">
                  <c:v>45641.208333333336</c:v>
                </c:pt>
                <c:pt idx="8382">
                  <c:v>45641.25</c:v>
                </c:pt>
                <c:pt idx="8383">
                  <c:v>45641.291666666664</c:v>
                </c:pt>
                <c:pt idx="8384">
                  <c:v>45641.333333333336</c:v>
                </c:pt>
                <c:pt idx="8385">
                  <c:v>45641.375</c:v>
                </c:pt>
                <c:pt idx="8386">
                  <c:v>45641.416666666664</c:v>
                </c:pt>
                <c:pt idx="8387">
                  <c:v>45641.458333333336</c:v>
                </c:pt>
                <c:pt idx="8388">
                  <c:v>45641.5</c:v>
                </c:pt>
                <c:pt idx="8389">
                  <c:v>45641.541666666664</c:v>
                </c:pt>
                <c:pt idx="8390">
                  <c:v>45641.583333333336</c:v>
                </c:pt>
                <c:pt idx="8391">
                  <c:v>45641.625</c:v>
                </c:pt>
                <c:pt idx="8392">
                  <c:v>45641.666666666664</c:v>
                </c:pt>
                <c:pt idx="8393">
                  <c:v>45641.708333333336</c:v>
                </c:pt>
                <c:pt idx="8394">
                  <c:v>45641.75</c:v>
                </c:pt>
                <c:pt idx="8395">
                  <c:v>45641.791666666664</c:v>
                </c:pt>
                <c:pt idx="8396">
                  <c:v>45641.833333333336</c:v>
                </c:pt>
                <c:pt idx="8397">
                  <c:v>45641.875</c:v>
                </c:pt>
                <c:pt idx="8398">
                  <c:v>45641.916666666664</c:v>
                </c:pt>
                <c:pt idx="8399">
                  <c:v>45641.958333333336</c:v>
                </c:pt>
                <c:pt idx="8400">
                  <c:v>45642</c:v>
                </c:pt>
                <c:pt idx="8401">
                  <c:v>45642.041666666664</c:v>
                </c:pt>
                <c:pt idx="8402">
                  <c:v>45642.083333333336</c:v>
                </c:pt>
                <c:pt idx="8403">
                  <c:v>45642.125</c:v>
                </c:pt>
                <c:pt idx="8404">
                  <c:v>45642.166666666664</c:v>
                </c:pt>
                <c:pt idx="8405">
                  <c:v>45642.208333333336</c:v>
                </c:pt>
                <c:pt idx="8406">
                  <c:v>45642.25</c:v>
                </c:pt>
                <c:pt idx="8407">
                  <c:v>45642.291666666664</c:v>
                </c:pt>
                <c:pt idx="8408">
                  <c:v>45642.333333333336</c:v>
                </c:pt>
                <c:pt idx="8409">
                  <c:v>45642.375</c:v>
                </c:pt>
                <c:pt idx="8410">
                  <c:v>45642.416666666664</c:v>
                </c:pt>
                <c:pt idx="8411">
                  <c:v>45642.458333333336</c:v>
                </c:pt>
                <c:pt idx="8412">
                  <c:v>45642.5</c:v>
                </c:pt>
                <c:pt idx="8413">
                  <c:v>45642.541666666664</c:v>
                </c:pt>
                <c:pt idx="8414">
                  <c:v>45642.583333333336</c:v>
                </c:pt>
                <c:pt idx="8415">
                  <c:v>45642.625</c:v>
                </c:pt>
                <c:pt idx="8416">
                  <c:v>45642.666666666664</c:v>
                </c:pt>
                <c:pt idx="8417">
                  <c:v>45642.708333333336</c:v>
                </c:pt>
                <c:pt idx="8418">
                  <c:v>45642.75</c:v>
                </c:pt>
                <c:pt idx="8419">
                  <c:v>45642.791666666664</c:v>
                </c:pt>
                <c:pt idx="8420">
                  <c:v>45642.833333333336</c:v>
                </c:pt>
                <c:pt idx="8421">
                  <c:v>45642.875</c:v>
                </c:pt>
                <c:pt idx="8422">
                  <c:v>45642.916666666664</c:v>
                </c:pt>
                <c:pt idx="8423">
                  <c:v>45642.958333333336</c:v>
                </c:pt>
                <c:pt idx="8424">
                  <c:v>45643</c:v>
                </c:pt>
                <c:pt idx="8425">
                  <c:v>45643.041666666664</c:v>
                </c:pt>
                <c:pt idx="8426">
                  <c:v>45643.083333333336</c:v>
                </c:pt>
                <c:pt idx="8427">
                  <c:v>45643.125</c:v>
                </c:pt>
                <c:pt idx="8428">
                  <c:v>45643.166666666664</c:v>
                </c:pt>
                <c:pt idx="8429">
                  <c:v>45643.208333333336</c:v>
                </c:pt>
                <c:pt idx="8430">
                  <c:v>45643.25</c:v>
                </c:pt>
                <c:pt idx="8431">
                  <c:v>45643.291666666664</c:v>
                </c:pt>
                <c:pt idx="8432">
                  <c:v>45643.333333333336</c:v>
                </c:pt>
                <c:pt idx="8433">
                  <c:v>45643.375</c:v>
                </c:pt>
                <c:pt idx="8434">
                  <c:v>45643.416666666664</c:v>
                </c:pt>
                <c:pt idx="8435">
                  <c:v>45643.458333333336</c:v>
                </c:pt>
                <c:pt idx="8436">
                  <c:v>45643.5</c:v>
                </c:pt>
                <c:pt idx="8437">
                  <c:v>45643.541666666664</c:v>
                </c:pt>
                <c:pt idx="8438">
                  <c:v>45643.583333333336</c:v>
                </c:pt>
                <c:pt idx="8439">
                  <c:v>45643.625</c:v>
                </c:pt>
                <c:pt idx="8440">
                  <c:v>45643.666666666664</c:v>
                </c:pt>
                <c:pt idx="8441">
                  <c:v>45643.708333333336</c:v>
                </c:pt>
                <c:pt idx="8442">
                  <c:v>45643.75</c:v>
                </c:pt>
                <c:pt idx="8443">
                  <c:v>45643.791666666664</c:v>
                </c:pt>
                <c:pt idx="8444">
                  <c:v>45643.833333333336</c:v>
                </c:pt>
                <c:pt idx="8445">
                  <c:v>45643.875</c:v>
                </c:pt>
                <c:pt idx="8446">
                  <c:v>45643.916666666664</c:v>
                </c:pt>
                <c:pt idx="8447">
                  <c:v>45643.958333333336</c:v>
                </c:pt>
                <c:pt idx="8448">
                  <c:v>45644</c:v>
                </c:pt>
                <c:pt idx="8449">
                  <c:v>45644.041666666664</c:v>
                </c:pt>
                <c:pt idx="8450">
                  <c:v>45644.083333333336</c:v>
                </c:pt>
                <c:pt idx="8451">
                  <c:v>45644.125</c:v>
                </c:pt>
                <c:pt idx="8452">
                  <c:v>45644.166666666664</c:v>
                </c:pt>
                <c:pt idx="8453">
                  <c:v>45644.208333333336</c:v>
                </c:pt>
                <c:pt idx="8454">
                  <c:v>45644.25</c:v>
                </c:pt>
                <c:pt idx="8455">
                  <c:v>45644.291666666664</c:v>
                </c:pt>
                <c:pt idx="8456">
                  <c:v>45644.333333333336</c:v>
                </c:pt>
                <c:pt idx="8457">
                  <c:v>45644.375</c:v>
                </c:pt>
                <c:pt idx="8458">
                  <c:v>45644.416666666664</c:v>
                </c:pt>
                <c:pt idx="8459">
                  <c:v>45644.458333333336</c:v>
                </c:pt>
                <c:pt idx="8460">
                  <c:v>45644.5</c:v>
                </c:pt>
                <c:pt idx="8461">
                  <c:v>45644.541666666664</c:v>
                </c:pt>
                <c:pt idx="8462">
                  <c:v>45644.583333333336</c:v>
                </c:pt>
                <c:pt idx="8463">
                  <c:v>45644.625</c:v>
                </c:pt>
                <c:pt idx="8464">
                  <c:v>45644.666666666664</c:v>
                </c:pt>
                <c:pt idx="8465">
                  <c:v>45644.708333333336</c:v>
                </c:pt>
                <c:pt idx="8466">
                  <c:v>45644.75</c:v>
                </c:pt>
                <c:pt idx="8467">
                  <c:v>45644.791666666664</c:v>
                </c:pt>
                <c:pt idx="8468">
                  <c:v>45644.833333333336</c:v>
                </c:pt>
                <c:pt idx="8469">
                  <c:v>45644.875</c:v>
                </c:pt>
                <c:pt idx="8470">
                  <c:v>45644.916666666664</c:v>
                </c:pt>
                <c:pt idx="8471">
                  <c:v>45644.958333333336</c:v>
                </c:pt>
                <c:pt idx="8472">
                  <c:v>45645</c:v>
                </c:pt>
                <c:pt idx="8473">
                  <c:v>45645.041666666664</c:v>
                </c:pt>
                <c:pt idx="8474">
                  <c:v>45645.083333333336</c:v>
                </c:pt>
                <c:pt idx="8475">
                  <c:v>45645.125</c:v>
                </c:pt>
                <c:pt idx="8476">
                  <c:v>45645.166666666664</c:v>
                </c:pt>
                <c:pt idx="8477">
                  <c:v>45645.208333333336</c:v>
                </c:pt>
                <c:pt idx="8478">
                  <c:v>45645.25</c:v>
                </c:pt>
                <c:pt idx="8479">
                  <c:v>45645.291666666664</c:v>
                </c:pt>
                <c:pt idx="8480">
                  <c:v>45645.333333333336</c:v>
                </c:pt>
                <c:pt idx="8481">
                  <c:v>45645.375</c:v>
                </c:pt>
                <c:pt idx="8482">
                  <c:v>45645.416666666664</c:v>
                </c:pt>
                <c:pt idx="8483">
                  <c:v>45645.458333333336</c:v>
                </c:pt>
                <c:pt idx="8484">
                  <c:v>45645.5</c:v>
                </c:pt>
                <c:pt idx="8485">
                  <c:v>45645.541666666664</c:v>
                </c:pt>
                <c:pt idx="8486">
                  <c:v>45645.583333333336</c:v>
                </c:pt>
                <c:pt idx="8487">
                  <c:v>45645.625</c:v>
                </c:pt>
                <c:pt idx="8488">
                  <c:v>45645.666666666664</c:v>
                </c:pt>
                <c:pt idx="8489">
                  <c:v>45645.708333333336</c:v>
                </c:pt>
                <c:pt idx="8490">
                  <c:v>45645.75</c:v>
                </c:pt>
                <c:pt idx="8491">
                  <c:v>45645.791666666664</c:v>
                </c:pt>
                <c:pt idx="8492">
                  <c:v>45645.833333333336</c:v>
                </c:pt>
                <c:pt idx="8493">
                  <c:v>45645.875</c:v>
                </c:pt>
                <c:pt idx="8494">
                  <c:v>45645.916666666664</c:v>
                </c:pt>
                <c:pt idx="8495">
                  <c:v>45645.958333333336</c:v>
                </c:pt>
                <c:pt idx="8496">
                  <c:v>45646</c:v>
                </c:pt>
                <c:pt idx="8497">
                  <c:v>45646.041666666664</c:v>
                </c:pt>
                <c:pt idx="8498">
                  <c:v>45646.083333333336</c:v>
                </c:pt>
                <c:pt idx="8499">
                  <c:v>45646.125</c:v>
                </c:pt>
                <c:pt idx="8500">
                  <c:v>45646.166666666664</c:v>
                </c:pt>
                <c:pt idx="8501">
                  <c:v>45646.208333333336</c:v>
                </c:pt>
                <c:pt idx="8502">
                  <c:v>45646.25</c:v>
                </c:pt>
                <c:pt idx="8503">
                  <c:v>45646.291666666664</c:v>
                </c:pt>
                <c:pt idx="8504">
                  <c:v>45646.333333333336</c:v>
                </c:pt>
                <c:pt idx="8505">
                  <c:v>45646.375</c:v>
                </c:pt>
                <c:pt idx="8506">
                  <c:v>45646.416666666664</c:v>
                </c:pt>
                <c:pt idx="8507">
                  <c:v>45646.458333333336</c:v>
                </c:pt>
                <c:pt idx="8508">
                  <c:v>45646.5</c:v>
                </c:pt>
                <c:pt idx="8509">
                  <c:v>45646.541666666664</c:v>
                </c:pt>
                <c:pt idx="8510">
                  <c:v>45646.583333333336</c:v>
                </c:pt>
                <c:pt idx="8511">
                  <c:v>45646.625</c:v>
                </c:pt>
                <c:pt idx="8512">
                  <c:v>45646.666666666664</c:v>
                </c:pt>
                <c:pt idx="8513">
                  <c:v>45646.708333333336</c:v>
                </c:pt>
                <c:pt idx="8514">
                  <c:v>45646.75</c:v>
                </c:pt>
                <c:pt idx="8515">
                  <c:v>45646.791666666664</c:v>
                </c:pt>
                <c:pt idx="8516">
                  <c:v>45646.833333333336</c:v>
                </c:pt>
                <c:pt idx="8517">
                  <c:v>45646.875</c:v>
                </c:pt>
                <c:pt idx="8518">
                  <c:v>45646.916666666664</c:v>
                </c:pt>
                <c:pt idx="8519">
                  <c:v>45646.958333333336</c:v>
                </c:pt>
                <c:pt idx="8520">
                  <c:v>45647</c:v>
                </c:pt>
                <c:pt idx="8521">
                  <c:v>45647.041666666664</c:v>
                </c:pt>
                <c:pt idx="8522">
                  <c:v>45647.083333333336</c:v>
                </c:pt>
                <c:pt idx="8523">
                  <c:v>45647.125</c:v>
                </c:pt>
                <c:pt idx="8524">
                  <c:v>45647.166666666664</c:v>
                </c:pt>
                <c:pt idx="8525">
                  <c:v>45647.208333333336</c:v>
                </c:pt>
                <c:pt idx="8526">
                  <c:v>45647.25</c:v>
                </c:pt>
                <c:pt idx="8527">
                  <c:v>45647.291666666664</c:v>
                </c:pt>
                <c:pt idx="8528">
                  <c:v>45647.333333333336</c:v>
                </c:pt>
                <c:pt idx="8529">
                  <c:v>45647.375</c:v>
                </c:pt>
                <c:pt idx="8530">
                  <c:v>45647.416666666664</c:v>
                </c:pt>
                <c:pt idx="8531">
                  <c:v>45647.458333333336</c:v>
                </c:pt>
                <c:pt idx="8532">
                  <c:v>45647.5</c:v>
                </c:pt>
                <c:pt idx="8533">
                  <c:v>45647.541666666664</c:v>
                </c:pt>
                <c:pt idx="8534">
                  <c:v>45647.583333333336</c:v>
                </c:pt>
                <c:pt idx="8535">
                  <c:v>45647.625</c:v>
                </c:pt>
                <c:pt idx="8536">
                  <c:v>45647.666666666664</c:v>
                </c:pt>
                <c:pt idx="8537">
                  <c:v>45647.708333333336</c:v>
                </c:pt>
                <c:pt idx="8538">
                  <c:v>45647.75</c:v>
                </c:pt>
                <c:pt idx="8539">
                  <c:v>45647.791666666664</c:v>
                </c:pt>
                <c:pt idx="8540">
                  <c:v>45647.833333333336</c:v>
                </c:pt>
                <c:pt idx="8541">
                  <c:v>45647.875</c:v>
                </c:pt>
                <c:pt idx="8542">
                  <c:v>45647.916666666664</c:v>
                </c:pt>
                <c:pt idx="8543">
                  <c:v>45647.958333333336</c:v>
                </c:pt>
                <c:pt idx="8544">
                  <c:v>45648</c:v>
                </c:pt>
                <c:pt idx="8545">
                  <c:v>45648.041666666664</c:v>
                </c:pt>
                <c:pt idx="8546">
                  <c:v>45648.083333333336</c:v>
                </c:pt>
                <c:pt idx="8547">
                  <c:v>45648.125</c:v>
                </c:pt>
                <c:pt idx="8548">
                  <c:v>45648.166666666664</c:v>
                </c:pt>
                <c:pt idx="8549">
                  <c:v>45648.208333333336</c:v>
                </c:pt>
                <c:pt idx="8550">
                  <c:v>45648.25</c:v>
                </c:pt>
                <c:pt idx="8551">
                  <c:v>45648.291666666664</c:v>
                </c:pt>
                <c:pt idx="8552">
                  <c:v>45648.333333333336</c:v>
                </c:pt>
                <c:pt idx="8553">
                  <c:v>45648.375</c:v>
                </c:pt>
                <c:pt idx="8554">
                  <c:v>45648.416666666664</c:v>
                </c:pt>
                <c:pt idx="8555">
                  <c:v>45648.458333333336</c:v>
                </c:pt>
                <c:pt idx="8556">
                  <c:v>45648.5</c:v>
                </c:pt>
                <c:pt idx="8557">
                  <c:v>45648.541666666664</c:v>
                </c:pt>
                <c:pt idx="8558">
                  <c:v>45648.583333333336</c:v>
                </c:pt>
                <c:pt idx="8559">
                  <c:v>45648.625</c:v>
                </c:pt>
                <c:pt idx="8560">
                  <c:v>45648.666666666664</c:v>
                </c:pt>
                <c:pt idx="8561">
                  <c:v>45648.708333333336</c:v>
                </c:pt>
                <c:pt idx="8562">
                  <c:v>45648.75</c:v>
                </c:pt>
                <c:pt idx="8563">
                  <c:v>45648.791666666664</c:v>
                </c:pt>
                <c:pt idx="8564">
                  <c:v>45648.833333333336</c:v>
                </c:pt>
                <c:pt idx="8565">
                  <c:v>45648.875</c:v>
                </c:pt>
                <c:pt idx="8566">
                  <c:v>45648.916666666664</c:v>
                </c:pt>
                <c:pt idx="8567">
                  <c:v>45648.958333333336</c:v>
                </c:pt>
                <c:pt idx="8568">
                  <c:v>45649</c:v>
                </c:pt>
                <c:pt idx="8569">
                  <c:v>45649.041666666664</c:v>
                </c:pt>
                <c:pt idx="8570">
                  <c:v>45649.083333333336</c:v>
                </c:pt>
                <c:pt idx="8571">
                  <c:v>45649.125</c:v>
                </c:pt>
                <c:pt idx="8572">
                  <c:v>45649.166666666664</c:v>
                </c:pt>
                <c:pt idx="8573">
                  <c:v>45649.208333333336</c:v>
                </c:pt>
                <c:pt idx="8574">
                  <c:v>45649.25</c:v>
                </c:pt>
                <c:pt idx="8575">
                  <c:v>45649.291666666664</c:v>
                </c:pt>
                <c:pt idx="8576">
                  <c:v>45649.333333333336</c:v>
                </c:pt>
                <c:pt idx="8577">
                  <c:v>45649.375</c:v>
                </c:pt>
                <c:pt idx="8578">
                  <c:v>45649.416666666664</c:v>
                </c:pt>
                <c:pt idx="8579">
                  <c:v>45649.458333333336</c:v>
                </c:pt>
                <c:pt idx="8580">
                  <c:v>45649.5</c:v>
                </c:pt>
                <c:pt idx="8581">
                  <c:v>45649.541666666664</c:v>
                </c:pt>
                <c:pt idx="8582">
                  <c:v>45649.583333333336</c:v>
                </c:pt>
                <c:pt idx="8583">
                  <c:v>45649.625</c:v>
                </c:pt>
                <c:pt idx="8584">
                  <c:v>45649.666666666664</c:v>
                </c:pt>
                <c:pt idx="8585">
                  <c:v>45649.708333333336</c:v>
                </c:pt>
                <c:pt idx="8586">
                  <c:v>45649.75</c:v>
                </c:pt>
                <c:pt idx="8587">
                  <c:v>45649.791666666664</c:v>
                </c:pt>
                <c:pt idx="8588">
                  <c:v>45649.833333333336</c:v>
                </c:pt>
                <c:pt idx="8589">
                  <c:v>45649.875</c:v>
                </c:pt>
                <c:pt idx="8590">
                  <c:v>45649.916666666664</c:v>
                </c:pt>
                <c:pt idx="8591">
                  <c:v>45649.958333333336</c:v>
                </c:pt>
                <c:pt idx="8592">
                  <c:v>45650</c:v>
                </c:pt>
                <c:pt idx="8593">
                  <c:v>45650.041666666664</c:v>
                </c:pt>
                <c:pt idx="8594">
                  <c:v>45650.083333333336</c:v>
                </c:pt>
                <c:pt idx="8595">
                  <c:v>45650.125</c:v>
                </c:pt>
                <c:pt idx="8596">
                  <c:v>45650.166666666664</c:v>
                </c:pt>
                <c:pt idx="8597">
                  <c:v>45650.208333333336</c:v>
                </c:pt>
                <c:pt idx="8598">
                  <c:v>45650.25</c:v>
                </c:pt>
                <c:pt idx="8599">
                  <c:v>45650.291666666664</c:v>
                </c:pt>
                <c:pt idx="8600">
                  <c:v>45650.333333333336</c:v>
                </c:pt>
                <c:pt idx="8601">
                  <c:v>45650.375</c:v>
                </c:pt>
                <c:pt idx="8602">
                  <c:v>45650.416666666664</c:v>
                </c:pt>
                <c:pt idx="8603">
                  <c:v>45650.458333333336</c:v>
                </c:pt>
                <c:pt idx="8604">
                  <c:v>45650.5</c:v>
                </c:pt>
                <c:pt idx="8605">
                  <c:v>45650.541666666664</c:v>
                </c:pt>
                <c:pt idx="8606">
                  <c:v>45650.583333333336</c:v>
                </c:pt>
                <c:pt idx="8607">
                  <c:v>45650.625</c:v>
                </c:pt>
                <c:pt idx="8608">
                  <c:v>45650.666666666664</c:v>
                </c:pt>
                <c:pt idx="8609">
                  <c:v>45650.708333333336</c:v>
                </c:pt>
                <c:pt idx="8610">
                  <c:v>45650.75</c:v>
                </c:pt>
                <c:pt idx="8611">
                  <c:v>45650.791666666664</c:v>
                </c:pt>
                <c:pt idx="8612">
                  <c:v>45650.833333333336</c:v>
                </c:pt>
                <c:pt idx="8613">
                  <c:v>45650.875</c:v>
                </c:pt>
                <c:pt idx="8614">
                  <c:v>45650.916666666664</c:v>
                </c:pt>
                <c:pt idx="8615">
                  <c:v>45650.958333333336</c:v>
                </c:pt>
                <c:pt idx="8616">
                  <c:v>45651</c:v>
                </c:pt>
                <c:pt idx="8617">
                  <c:v>45651.041666666664</c:v>
                </c:pt>
                <c:pt idx="8618">
                  <c:v>45651.083333333336</c:v>
                </c:pt>
                <c:pt idx="8619">
                  <c:v>45651.125</c:v>
                </c:pt>
                <c:pt idx="8620">
                  <c:v>45651.166666666664</c:v>
                </c:pt>
                <c:pt idx="8621">
                  <c:v>45651.208333333336</c:v>
                </c:pt>
                <c:pt idx="8622">
                  <c:v>45651.25</c:v>
                </c:pt>
                <c:pt idx="8623">
                  <c:v>45651.291666666664</c:v>
                </c:pt>
                <c:pt idx="8624">
                  <c:v>45651.333333333336</c:v>
                </c:pt>
                <c:pt idx="8625">
                  <c:v>45651.375</c:v>
                </c:pt>
                <c:pt idx="8626">
                  <c:v>45651.416666666664</c:v>
                </c:pt>
                <c:pt idx="8627">
                  <c:v>45651.458333333336</c:v>
                </c:pt>
                <c:pt idx="8628">
                  <c:v>45651.5</c:v>
                </c:pt>
                <c:pt idx="8629">
                  <c:v>45651.541666666664</c:v>
                </c:pt>
                <c:pt idx="8630">
                  <c:v>45651.583333333336</c:v>
                </c:pt>
                <c:pt idx="8631">
                  <c:v>45651.625</c:v>
                </c:pt>
                <c:pt idx="8632">
                  <c:v>45651.666666666664</c:v>
                </c:pt>
                <c:pt idx="8633">
                  <c:v>45651.708333333336</c:v>
                </c:pt>
                <c:pt idx="8634">
                  <c:v>45651.75</c:v>
                </c:pt>
                <c:pt idx="8635">
                  <c:v>45651.791666666664</c:v>
                </c:pt>
                <c:pt idx="8636">
                  <c:v>45651.833333333336</c:v>
                </c:pt>
                <c:pt idx="8637">
                  <c:v>45651.875</c:v>
                </c:pt>
                <c:pt idx="8638">
                  <c:v>45651.916666666664</c:v>
                </c:pt>
                <c:pt idx="8639">
                  <c:v>45651.958333333336</c:v>
                </c:pt>
                <c:pt idx="8640">
                  <c:v>45652</c:v>
                </c:pt>
                <c:pt idx="8641">
                  <c:v>45652.041666666664</c:v>
                </c:pt>
                <c:pt idx="8642">
                  <c:v>45652.083333333336</c:v>
                </c:pt>
                <c:pt idx="8643">
                  <c:v>45652.125</c:v>
                </c:pt>
                <c:pt idx="8644">
                  <c:v>45652.166666666664</c:v>
                </c:pt>
                <c:pt idx="8645">
                  <c:v>45652.208333333336</c:v>
                </c:pt>
                <c:pt idx="8646">
                  <c:v>45652.25</c:v>
                </c:pt>
                <c:pt idx="8647">
                  <c:v>45652.291666666664</c:v>
                </c:pt>
                <c:pt idx="8648">
                  <c:v>45652.333333333336</c:v>
                </c:pt>
                <c:pt idx="8649">
                  <c:v>45652.375</c:v>
                </c:pt>
                <c:pt idx="8650">
                  <c:v>45652.416666666664</c:v>
                </c:pt>
                <c:pt idx="8651">
                  <c:v>45652.458333333336</c:v>
                </c:pt>
                <c:pt idx="8652">
                  <c:v>45652.5</c:v>
                </c:pt>
                <c:pt idx="8653">
                  <c:v>45652.541666666664</c:v>
                </c:pt>
                <c:pt idx="8654">
                  <c:v>45652.583333333336</c:v>
                </c:pt>
                <c:pt idx="8655">
                  <c:v>45652.625</c:v>
                </c:pt>
                <c:pt idx="8656">
                  <c:v>45652.666666666664</c:v>
                </c:pt>
                <c:pt idx="8657">
                  <c:v>45652.708333333336</c:v>
                </c:pt>
                <c:pt idx="8658">
                  <c:v>45652.75</c:v>
                </c:pt>
                <c:pt idx="8659">
                  <c:v>45652.791666666664</c:v>
                </c:pt>
                <c:pt idx="8660">
                  <c:v>45652.833333333336</c:v>
                </c:pt>
                <c:pt idx="8661">
                  <c:v>45652.875</c:v>
                </c:pt>
                <c:pt idx="8662">
                  <c:v>45652.916666666664</c:v>
                </c:pt>
                <c:pt idx="8663">
                  <c:v>45652.958333333336</c:v>
                </c:pt>
                <c:pt idx="8664">
                  <c:v>45653</c:v>
                </c:pt>
                <c:pt idx="8665">
                  <c:v>45653.041666666664</c:v>
                </c:pt>
                <c:pt idx="8666">
                  <c:v>45653.083333333336</c:v>
                </c:pt>
                <c:pt idx="8667">
                  <c:v>45653.125</c:v>
                </c:pt>
                <c:pt idx="8668">
                  <c:v>45653.166666666664</c:v>
                </c:pt>
                <c:pt idx="8669">
                  <c:v>45653.208333333336</c:v>
                </c:pt>
                <c:pt idx="8670">
                  <c:v>45653.25</c:v>
                </c:pt>
                <c:pt idx="8671">
                  <c:v>45653.291666666664</c:v>
                </c:pt>
                <c:pt idx="8672">
                  <c:v>45653.333333333336</c:v>
                </c:pt>
                <c:pt idx="8673">
                  <c:v>45653.375</c:v>
                </c:pt>
                <c:pt idx="8674">
                  <c:v>45653.416666666664</c:v>
                </c:pt>
                <c:pt idx="8675">
                  <c:v>45653.458333333336</c:v>
                </c:pt>
                <c:pt idx="8676">
                  <c:v>45653.5</c:v>
                </c:pt>
                <c:pt idx="8677">
                  <c:v>45653.541666666664</c:v>
                </c:pt>
                <c:pt idx="8678">
                  <c:v>45653.583333333336</c:v>
                </c:pt>
                <c:pt idx="8679">
                  <c:v>45653.625</c:v>
                </c:pt>
                <c:pt idx="8680">
                  <c:v>45653.666666666664</c:v>
                </c:pt>
                <c:pt idx="8681">
                  <c:v>45653.708333333336</c:v>
                </c:pt>
                <c:pt idx="8682">
                  <c:v>45653.75</c:v>
                </c:pt>
                <c:pt idx="8683">
                  <c:v>45653.791666666664</c:v>
                </c:pt>
                <c:pt idx="8684">
                  <c:v>45653.833333333336</c:v>
                </c:pt>
                <c:pt idx="8685">
                  <c:v>45653.875</c:v>
                </c:pt>
                <c:pt idx="8686">
                  <c:v>45653.916666666664</c:v>
                </c:pt>
                <c:pt idx="8687">
                  <c:v>45653.958333333336</c:v>
                </c:pt>
                <c:pt idx="8688">
                  <c:v>45654</c:v>
                </c:pt>
                <c:pt idx="8689">
                  <c:v>45654.041666666664</c:v>
                </c:pt>
                <c:pt idx="8690">
                  <c:v>45654.083333333336</c:v>
                </c:pt>
                <c:pt idx="8691">
                  <c:v>45654.125</c:v>
                </c:pt>
                <c:pt idx="8692">
                  <c:v>45654.166666666664</c:v>
                </c:pt>
                <c:pt idx="8693">
                  <c:v>45654.208333333336</c:v>
                </c:pt>
                <c:pt idx="8694">
                  <c:v>45654.25</c:v>
                </c:pt>
                <c:pt idx="8695">
                  <c:v>45654.291666666664</c:v>
                </c:pt>
                <c:pt idx="8696">
                  <c:v>45654.333333333336</c:v>
                </c:pt>
                <c:pt idx="8697">
                  <c:v>45654.375</c:v>
                </c:pt>
                <c:pt idx="8698">
                  <c:v>45654.416666666664</c:v>
                </c:pt>
                <c:pt idx="8699">
                  <c:v>45654.458333333336</c:v>
                </c:pt>
                <c:pt idx="8700">
                  <c:v>45654.5</c:v>
                </c:pt>
                <c:pt idx="8701">
                  <c:v>45654.541666666664</c:v>
                </c:pt>
                <c:pt idx="8702">
                  <c:v>45654.583333333336</c:v>
                </c:pt>
                <c:pt idx="8703">
                  <c:v>45654.625</c:v>
                </c:pt>
                <c:pt idx="8704">
                  <c:v>45654.666666666664</c:v>
                </c:pt>
                <c:pt idx="8705">
                  <c:v>45654.708333333336</c:v>
                </c:pt>
                <c:pt idx="8706">
                  <c:v>45654.75</c:v>
                </c:pt>
                <c:pt idx="8707">
                  <c:v>45654.791666666664</c:v>
                </c:pt>
                <c:pt idx="8708">
                  <c:v>45654.833333333336</c:v>
                </c:pt>
                <c:pt idx="8709">
                  <c:v>45654.875</c:v>
                </c:pt>
                <c:pt idx="8710">
                  <c:v>45654.916666666664</c:v>
                </c:pt>
                <c:pt idx="8711">
                  <c:v>45654.958333333336</c:v>
                </c:pt>
                <c:pt idx="8712">
                  <c:v>45655</c:v>
                </c:pt>
                <c:pt idx="8713">
                  <c:v>45655.041666666664</c:v>
                </c:pt>
                <c:pt idx="8714">
                  <c:v>45655.083333333336</c:v>
                </c:pt>
                <c:pt idx="8715">
                  <c:v>45655.125</c:v>
                </c:pt>
                <c:pt idx="8716">
                  <c:v>45655.166666666664</c:v>
                </c:pt>
                <c:pt idx="8717">
                  <c:v>45655.208333333336</c:v>
                </c:pt>
                <c:pt idx="8718">
                  <c:v>45655.25</c:v>
                </c:pt>
                <c:pt idx="8719">
                  <c:v>45655.291666666664</c:v>
                </c:pt>
                <c:pt idx="8720">
                  <c:v>45655.333333333336</c:v>
                </c:pt>
                <c:pt idx="8721">
                  <c:v>45655.375</c:v>
                </c:pt>
                <c:pt idx="8722">
                  <c:v>45655.416666666664</c:v>
                </c:pt>
                <c:pt idx="8723">
                  <c:v>45655.458333333336</c:v>
                </c:pt>
                <c:pt idx="8724">
                  <c:v>45655.5</c:v>
                </c:pt>
                <c:pt idx="8725">
                  <c:v>45655.541666666664</c:v>
                </c:pt>
                <c:pt idx="8726">
                  <c:v>45655.583333333336</c:v>
                </c:pt>
                <c:pt idx="8727">
                  <c:v>45655.625</c:v>
                </c:pt>
                <c:pt idx="8728">
                  <c:v>45655.666666666664</c:v>
                </c:pt>
                <c:pt idx="8729">
                  <c:v>45655.708333333336</c:v>
                </c:pt>
                <c:pt idx="8730">
                  <c:v>45655.75</c:v>
                </c:pt>
                <c:pt idx="8731">
                  <c:v>45655.791666666664</c:v>
                </c:pt>
                <c:pt idx="8732">
                  <c:v>45655.833333333336</c:v>
                </c:pt>
                <c:pt idx="8733">
                  <c:v>45655.875</c:v>
                </c:pt>
                <c:pt idx="8734">
                  <c:v>45655.916666666664</c:v>
                </c:pt>
                <c:pt idx="8735">
                  <c:v>45655.958333333336</c:v>
                </c:pt>
                <c:pt idx="8736">
                  <c:v>45656</c:v>
                </c:pt>
                <c:pt idx="8737">
                  <c:v>45656.041666666664</c:v>
                </c:pt>
                <c:pt idx="8738">
                  <c:v>45656.083333333336</c:v>
                </c:pt>
                <c:pt idx="8739">
                  <c:v>45656.125</c:v>
                </c:pt>
                <c:pt idx="8740">
                  <c:v>45656.166666666664</c:v>
                </c:pt>
                <c:pt idx="8741">
                  <c:v>45656.208333333336</c:v>
                </c:pt>
                <c:pt idx="8742">
                  <c:v>45656.25</c:v>
                </c:pt>
                <c:pt idx="8743">
                  <c:v>45656.291666666664</c:v>
                </c:pt>
                <c:pt idx="8744">
                  <c:v>45656.333333333336</c:v>
                </c:pt>
                <c:pt idx="8745">
                  <c:v>45656.375</c:v>
                </c:pt>
                <c:pt idx="8746">
                  <c:v>45656.416666666664</c:v>
                </c:pt>
                <c:pt idx="8747">
                  <c:v>45656.458333333336</c:v>
                </c:pt>
                <c:pt idx="8748">
                  <c:v>45656.5</c:v>
                </c:pt>
                <c:pt idx="8749">
                  <c:v>45656.541666666664</c:v>
                </c:pt>
                <c:pt idx="8750">
                  <c:v>45656.583333333336</c:v>
                </c:pt>
                <c:pt idx="8751">
                  <c:v>45656.625</c:v>
                </c:pt>
                <c:pt idx="8752">
                  <c:v>45656.666666666664</c:v>
                </c:pt>
                <c:pt idx="8753">
                  <c:v>45656.708333333336</c:v>
                </c:pt>
                <c:pt idx="8754">
                  <c:v>45656.75</c:v>
                </c:pt>
                <c:pt idx="8755">
                  <c:v>45656.791666666664</c:v>
                </c:pt>
                <c:pt idx="8756">
                  <c:v>45656.833333333336</c:v>
                </c:pt>
                <c:pt idx="8757">
                  <c:v>45656.875</c:v>
                </c:pt>
                <c:pt idx="8758">
                  <c:v>45656.916666666664</c:v>
                </c:pt>
                <c:pt idx="8759">
                  <c:v>45656.958333333336</c:v>
                </c:pt>
                <c:pt idx="8760">
                  <c:v>45657</c:v>
                </c:pt>
                <c:pt idx="8761">
                  <c:v>45657.041666666664</c:v>
                </c:pt>
                <c:pt idx="8762">
                  <c:v>45657.083333333336</c:v>
                </c:pt>
                <c:pt idx="8763">
                  <c:v>45657.125</c:v>
                </c:pt>
                <c:pt idx="8764">
                  <c:v>45657.166666666664</c:v>
                </c:pt>
                <c:pt idx="8765">
                  <c:v>45657.208333333336</c:v>
                </c:pt>
                <c:pt idx="8766">
                  <c:v>45657.25</c:v>
                </c:pt>
                <c:pt idx="8767">
                  <c:v>45657.291666666664</c:v>
                </c:pt>
                <c:pt idx="8768">
                  <c:v>45657.333333333336</c:v>
                </c:pt>
                <c:pt idx="8769">
                  <c:v>45657.375</c:v>
                </c:pt>
                <c:pt idx="8770">
                  <c:v>45657.416666666664</c:v>
                </c:pt>
                <c:pt idx="8771">
                  <c:v>45657.458333333336</c:v>
                </c:pt>
                <c:pt idx="8772">
                  <c:v>45657.5</c:v>
                </c:pt>
                <c:pt idx="8773">
                  <c:v>45657.541666666664</c:v>
                </c:pt>
                <c:pt idx="8774">
                  <c:v>45657.583333333336</c:v>
                </c:pt>
                <c:pt idx="8775">
                  <c:v>45657.625</c:v>
                </c:pt>
                <c:pt idx="8776">
                  <c:v>45657.666666666664</c:v>
                </c:pt>
                <c:pt idx="8777">
                  <c:v>45657.708333333336</c:v>
                </c:pt>
                <c:pt idx="8778">
                  <c:v>45657.75</c:v>
                </c:pt>
                <c:pt idx="8779">
                  <c:v>45657.791666666664</c:v>
                </c:pt>
                <c:pt idx="8780">
                  <c:v>45657.833333333336</c:v>
                </c:pt>
                <c:pt idx="8781">
                  <c:v>45657.875</c:v>
                </c:pt>
                <c:pt idx="8782">
                  <c:v>45657.916666666664</c:v>
                </c:pt>
                <c:pt idx="8783">
                  <c:v>45657.958333333336</c:v>
                </c:pt>
              </c:numCache>
            </c:numRef>
          </c:cat>
          <c:val>
            <c:numRef>
              <c:f>helen_2015_2024!$G$2:$G$8785</c:f>
              <c:numCache>
                <c:formatCode>General</c:formatCode>
                <c:ptCount val="8784"/>
                <c:pt idx="0">
                  <c:v>9165.9770655194352</c:v>
                </c:pt>
                <c:pt idx="1">
                  <c:v>9190.8636762457318</c:v>
                </c:pt>
                <c:pt idx="2">
                  <c:v>9217.0251022208122</c:v>
                </c:pt>
                <c:pt idx="3">
                  <c:v>9291.7957878995949</c:v>
                </c:pt>
                <c:pt idx="4">
                  <c:v>9680.2264515296156</c:v>
                </c:pt>
                <c:pt idx="5">
                  <c:v>10243.639364742967</c:v>
                </c:pt>
                <c:pt idx="6">
                  <c:v>10322.844190417523</c:v>
                </c:pt>
                <c:pt idx="7">
                  <c:v>10292.969172195979</c:v>
                </c:pt>
                <c:pt idx="8">
                  <c:v>10466.288619280893</c:v>
                </c:pt>
                <c:pt idx="9">
                  <c:v>10527.258044222819</c:v>
                </c:pt>
                <c:pt idx="10">
                  <c:v>10592.938742910259</c:v>
                </c:pt>
                <c:pt idx="11">
                  <c:v>10609.677621394316</c:v>
                </c:pt>
                <c:pt idx="12">
                  <c:v>10586.010399166858</c:v>
                </c:pt>
                <c:pt idx="13">
                  <c:v>10726.849770782708</c:v>
                </c:pt>
                <c:pt idx="14">
                  <c:v>11228.628138054766</c:v>
                </c:pt>
                <c:pt idx="15">
                  <c:v>11318.973740468713</c:v>
                </c:pt>
                <c:pt idx="16">
                  <c:v>11284.110314751921</c:v>
                </c:pt>
                <c:pt idx="17">
                  <c:v>11090.393823686436</c:v>
                </c:pt>
                <c:pt idx="18">
                  <c:v>10946.83854132317</c:v>
                </c:pt>
                <c:pt idx="19">
                  <c:v>10712.494242546383</c:v>
                </c:pt>
                <c:pt idx="20">
                  <c:v>10441.235728304755</c:v>
                </c:pt>
                <c:pt idx="21">
                  <c:v>10223.51945451213</c:v>
                </c:pt>
                <c:pt idx="22">
                  <c:v>10090.550681388782</c:v>
                </c:pt>
                <c:pt idx="23">
                  <c:v>10017.331944708523</c:v>
                </c:pt>
                <c:pt idx="24">
                  <c:v>9867.4025861013306</c:v>
                </c:pt>
                <c:pt idx="25">
                  <c:v>9674.850056784735</c:v>
                </c:pt>
                <c:pt idx="26">
                  <c:v>9590.3796898651926</c:v>
                </c:pt>
                <c:pt idx="27">
                  <c:v>9740.4753287222265</c:v>
                </c:pt>
                <c:pt idx="28">
                  <c:v>10171.917150311281</c:v>
                </c:pt>
                <c:pt idx="29">
                  <c:v>10660.115963846272</c:v>
                </c:pt>
                <c:pt idx="30">
                  <c:v>10995.170667277134</c:v>
                </c:pt>
                <c:pt idx="31">
                  <c:v>11438.695520354679</c:v>
                </c:pt>
                <c:pt idx="32">
                  <c:v>11624.873973427346</c:v>
                </c:pt>
                <c:pt idx="33">
                  <c:v>11765.768771793144</c:v>
                </c:pt>
                <c:pt idx="34">
                  <c:v>11709.122633347097</c:v>
                </c:pt>
                <c:pt idx="35">
                  <c:v>11672.540978381941</c:v>
                </c:pt>
                <c:pt idx="36">
                  <c:v>11836.548731475727</c:v>
                </c:pt>
                <c:pt idx="37">
                  <c:v>12062.135603760855</c:v>
                </c:pt>
                <c:pt idx="38">
                  <c:v>12073.94150149961</c:v>
                </c:pt>
                <c:pt idx="39">
                  <c:v>12094.560252479969</c:v>
                </c:pt>
                <c:pt idx="40">
                  <c:v>12120.887958704892</c:v>
                </c:pt>
                <c:pt idx="41">
                  <c:v>12424.571121665635</c:v>
                </c:pt>
                <c:pt idx="42">
                  <c:v>12106.698710718407</c:v>
                </c:pt>
                <c:pt idx="43">
                  <c:v>11815.431139745839</c:v>
                </c:pt>
                <c:pt idx="44">
                  <c:v>11407.4902601344</c:v>
                </c:pt>
                <c:pt idx="45">
                  <c:v>10973.720515047566</c:v>
                </c:pt>
                <c:pt idx="46">
                  <c:v>10506.140452492935</c:v>
                </c:pt>
                <c:pt idx="47">
                  <c:v>10300.728917188588</c:v>
                </c:pt>
                <c:pt idx="48">
                  <c:v>10089.386719639891</c:v>
                </c:pt>
                <c:pt idx="49">
                  <c:v>10056.906644170829</c:v>
                </c:pt>
                <c:pt idx="50">
                  <c:v>9913.4067885575114</c:v>
                </c:pt>
                <c:pt idx="51">
                  <c:v>9960.3532457627953</c:v>
                </c:pt>
                <c:pt idx="52">
                  <c:v>10584.015036168759</c:v>
                </c:pt>
                <c:pt idx="53">
                  <c:v>11186.171247595208</c:v>
                </c:pt>
                <c:pt idx="54">
                  <c:v>11418.741890373685</c:v>
                </c:pt>
                <c:pt idx="55">
                  <c:v>11444.349048849293</c:v>
                </c:pt>
                <c:pt idx="56">
                  <c:v>11614.897158436846</c:v>
                </c:pt>
                <c:pt idx="57">
                  <c:v>11785.833255274032</c:v>
                </c:pt>
                <c:pt idx="58">
                  <c:v>11920.3539773959</c:v>
                </c:pt>
                <c:pt idx="59">
                  <c:v>11962.145746856095</c:v>
                </c:pt>
                <c:pt idx="60">
                  <c:v>12016.463961804355</c:v>
                </c:pt>
                <c:pt idx="61">
                  <c:v>11941.914983125364</c:v>
                </c:pt>
                <c:pt idx="62">
                  <c:v>11762.443166796309</c:v>
                </c:pt>
                <c:pt idx="63">
                  <c:v>11938.256817628848</c:v>
                </c:pt>
                <c:pt idx="64">
                  <c:v>12083.807462990211</c:v>
                </c:pt>
                <c:pt idx="65">
                  <c:v>12073.442660750085</c:v>
                </c:pt>
                <c:pt idx="66">
                  <c:v>11866.312896197374</c:v>
                </c:pt>
                <c:pt idx="67">
                  <c:v>11581.807388718365</c:v>
                </c:pt>
                <c:pt idx="68">
                  <c:v>11402.390999139257</c:v>
                </c:pt>
                <c:pt idx="69">
                  <c:v>10770.415196241214</c:v>
                </c:pt>
                <c:pt idx="70">
                  <c:v>10465.95605878121</c:v>
                </c:pt>
                <c:pt idx="71">
                  <c:v>10207.334843527546</c:v>
                </c:pt>
                <c:pt idx="72">
                  <c:v>10152.684068079601</c:v>
                </c:pt>
                <c:pt idx="73">
                  <c:v>10001.091906973992</c:v>
                </c:pt>
                <c:pt idx="74">
                  <c:v>10342.465259898834</c:v>
                </c:pt>
                <c:pt idx="75">
                  <c:v>10887.476492129712</c:v>
                </c:pt>
                <c:pt idx="76">
                  <c:v>11436.921864356367</c:v>
                </c:pt>
                <c:pt idx="77">
                  <c:v>11871.744717692201</c:v>
                </c:pt>
                <c:pt idx="78">
                  <c:v>12086.855934237308</c:v>
                </c:pt>
                <c:pt idx="79">
                  <c:v>12153.478887673849</c:v>
                </c:pt>
                <c:pt idx="80">
                  <c:v>12241.884553839644</c:v>
                </c:pt>
                <c:pt idx="81">
                  <c:v>12304.572208029933</c:v>
                </c:pt>
                <c:pt idx="82">
                  <c:v>12383.111912705124</c:v>
                </c:pt>
                <c:pt idx="83">
                  <c:v>12065.516635507634</c:v>
                </c:pt>
                <c:pt idx="84">
                  <c:v>11895.522793419552</c:v>
                </c:pt>
                <c:pt idx="85">
                  <c:v>11938.03511062906</c:v>
                </c:pt>
                <c:pt idx="86">
                  <c:v>11958.65386160942</c:v>
                </c:pt>
                <c:pt idx="87">
                  <c:v>11929.610244637084</c:v>
                </c:pt>
                <c:pt idx="88">
                  <c:v>11743.154657814681</c:v>
                </c:pt>
                <c:pt idx="89">
                  <c:v>11789.823981270229</c:v>
                </c:pt>
                <c:pt idx="90">
                  <c:v>11533.419836014455</c:v>
                </c:pt>
                <c:pt idx="91">
                  <c:v>11245.422443288771</c:v>
                </c:pt>
                <c:pt idx="92">
                  <c:v>10823.292315690849</c:v>
                </c:pt>
                <c:pt idx="93">
                  <c:v>10657.455479848806</c:v>
                </c:pt>
                <c:pt idx="94">
                  <c:v>10674.85947933223</c:v>
                </c:pt>
                <c:pt idx="95">
                  <c:v>10396.062927097784</c:v>
                </c:pt>
                <c:pt idx="96">
                  <c:v>10238.20754324814</c:v>
                </c:pt>
                <c:pt idx="97">
                  <c:v>10275.565172712557</c:v>
                </c:pt>
                <c:pt idx="98">
                  <c:v>10345.624584645824</c:v>
                </c:pt>
                <c:pt idx="99">
                  <c:v>10398.058290095882</c:v>
                </c:pt>
                <c:pt idx="100">
                  <c:v>10864.030976902044</c:v>
                </c:pt>
                <c:pt idx="101">
                  <c:v>11277.071117508625</c:v>
                </c:pt>
                <c:pt idx="102">
                  <c:v>11561.354917987846</c:v>
                </c:pt>
                <c:pt idx="103">
                  <c:v>11569.003809480562</c:v>
                </c:pt>
                <c:pt idx="104">
                  <c:v>11708.623792597571</c:v>
                </c:pt>
                <c:pt idx="105">
                  <c:v>11863.208998200331</c:v>
                </c:pt>
                <c:pt idx="106">
                  <c:v>11888.816156675941</c:v>
                </c:pt>
                <c:pt idx="107">
                  <c:v>11799.412809011095</c:v>
                </c:pt>
                <c:pt idx="108">
                  <c:v>11703.191971102746</c:v>
                </c:pt>
                <c:pt idx="109">
                  <c:v>11937.314562879747</c:v>
                </c:pt>
                <c:pt idx="110">
                  <c:v>11943.57778562378</c:v>
                </c:pt>
                <c:pt idx="111">
                  <c:v>11747.588797810458</c:v>
                </c:pt>
                <c:pt idx="112">
                  <c:v>11593.447006207278</c:v>
                </c:pt>
                <c:pt idx="113">
                  <c:v>11891.144080173723</c:v>
                </c:pt>
                <c:pt idx="114">
                  <c:v>11266.87259551834</c:v>
                </c:pt>
                <c:pt idx="115">
                  <c:v>10733.500980776374</c:v>
                </c:pt>
                <c:pt idx="116">
                  <c:v>10521.549088978258</c:v>
                </c:pt>
                <c:pt idx="117">
                  <c:v>10541.170158459568</c:v>
                </c:pt>
                <c:pt idx="118">
                  <c:v>10088.61074514063</c:v>
                </c:pt>
                <c:pt idx="119">
                  <c:v>9899.1066870711329</c:v>
                </c:pt>
                <c:pt idx="120">
                  <c:v>9761.4266402022731</c:v>
                </c:pt>
                <c:pt idx="121">
                  <c:v>9759.2649969543309</c:v>
                </c:pt>
                <c:pt idx="122">
                  <c:v>9787.2555056776691</c:v>
                </c:pt>
                <c:pt idx="123">
                  <c:v>9840.1880518772505</c:v>
                </c:pt>
                <c:pt idx="124">
                  <c:v>10111.280285869037</c:v>
                </c:pt>
                <c:pt idx="125">
                  <c:v>10247.685517489112</c:v>
                </c:pt>
                <c:pt idx="126">
                  <c:v>10381.81825236135</c:v>
                </c:pt>
                <c:pt idx="127">
                  <c:v>10487.517064510674</c:v>
                </c:pt>
                <c:pt idx="128">
                  <c:v>10808.992214204469</c:v>
                </c:pt>
                <c:pt idx="129">
                  <c:v>10954.598286315781</c:v>
                </c:pt>
                <c:pt idx="130">
                  <c:v>11004.426934518318</c:v>
                </c:pt>
                <c:pt idx="131">
                  <c:v>10873.010110393492</c:v>
                </c:pt>
                <c:pt idx="132">
                  <c:v>10777.676100484297</c:v>
                </c:pt>
                <c:pt idx="133">
                  <c:v>10944.067203825811</c:v>
                </c:pt>
                <c:pt idx="134">
                  <c:v>11209.893896572612</c:v>
                </c:pt>
                <c:pt idx="135">
                  <c:v>11356.719357182761</c:v>
                </c:pt>
                <c:pt idx="136">
                  <c:v>11326.622631961427</c:v>
                </c:pt>
                <c:pt idx="137">
                  <c:v>11303.675957483285</c:v>
                </c:pt>
                <c:pt idx="138">
                  <c:v>11235.002214298696</c:v>
                </c:pt>
                <c:pt idx="139">
                  <c:v>11218.207909064693</c:v>
                </c:pt>
                <c:pt idx="140">
                  <c:v>10937.415993832145</c:v>
                </c:pt>
                <c:pt idx="141">
                  <c:v>10868.187983148086</c:v>
                </c:pt>
                <c:pt idx="142">
                  <c:v>10806.498010456846</c:v>
                </c:pt>
                <c:pt idx="143">
                  <c:v>10705.011631303511</c:v>
                </c:pt>
                <c:pt idx="144">
                  <c:v>10605.576041898223</c:v>
                </c:pt>
                <c:pt idx="145">
                  <c:v>10632.458015622617</c:v>
                </c:pt>
                <c:pt idx="146">
                  <c:v>10676.466855080698</c:v>
                </c:pt>
                <c:pt idx="147">
                  <c:v>10818.636468695284</c:v>
                </c:pt>
                <c:pt idx="148">
                  <c:v>10617.160232637189</c:v>
                </c:pt>
                <c:pt idx="149">
                  <c:v>11265.930340769237</c:v>
                </c:pt>
                <c:pt idx="150">
                  <c:v>11440.968017102514</c:v>
                </c:pt>
                <c:pt idx="151">
                  <c:v>11635.405055917312</c:v>
                </c:pt>
                <c:pt idx="152">
                  <c:v>11790.932516269175</c:v>
                </c:pt>
                <c:pt idx="153">
                  <c:v>11720.374263586382</c:v>
                </c:pt>
                <c:pt idx="154">
                  <c:v>11627.423603924917</c:v>
                </c:pt>
                <c:pt idx="155">
                  <c:v>11248.914328535444</c:v>
                </c:pt>
                <c:pt idx="156">
                  <c:v>11152.527210377253</c:v>
                </c:pt>
                <c:pt idx="157">
                  <c:v>11284.221168251815</c:v>
                </c:pt>
                <c:pt idx="158">
                  <c:v>11442.409112601143</c:v>
                </c:pt>
                <c:pt idx="159">
                  <c:v>11555.756816243178</c:v>
                </c:pt>
                <c:pt idx="160">
                  <c:v>11530.371364767358</c:v>
                </c:pt>
                <c:pt idx="161">
                  <c:v>11583.913605216358</c:v>
                </c:pt>
                <c:pt idx="162">
                  <c:v>11587.017503213403</c:v>
                </c:pt>
                <c:pt idx="163">
                  <c:v>11417.4670751249</c:v>
                </c:pt>
                <c:pt idx="164">
                  <c:v>11052.869913972178</c:v>
                </c:pt>
                <c:pt idx="165">
                  <c:v>10641.160015364329</c:v>
                </c:pt>
                <c:pt idx="166">
                  <c:v>9941.5635775306928</c:v>
                </c:pt>
                <c:pt idx="167">
                  <c:v>9800.5579256649999</c:v>
                </c:pt>
                <c:pt idx="168">
                  <c:v>9710.212323251053</c:v>
                </c:pt>
                <c:pt idx="169">
                  <c:v>9553.6317546501959</c:v>
                </c:pt>
                <c:pt idx="170">
                  <c:v>9474.9257697251633</c:v>
                </c:pt>
                <c:pt idx="171">
                  <c:v>9325.9940926170202</c:v>
                </c:pt>
                <c:pt idx="172">
                  <c:v>9460.1268274892591</c:v>
                </c:pt>
                <c:pt idx="173">
                  <c:v>9509.2349279424834</c:v>
                </c:pt>
                <c:pt idx="174">
                  <c:v>9480.5792982197781</c:v>
                </c:pt>
                <c:pt idx="175">
                  <c:v>9428.201019519669</c:v>
                </c:pt>
                <c:pt idx="176">
                  <c:v>9457.1892097420568</c:v>
                </c:pt>
                <c:pt idx="177">
                  <c:v>9417.8916440294888</c:v>
                </c:pt>
                <c:pt idx="178">
                  <c:v>9330.8716466123751</c:v>
                </c:pt>
                <c:pt idx="179">
                  <c:v>9150.3467220343246</c:v>
                </c:pt>
                <c:pt idx="180">
                  <c:v>9131.3353468024325</c:v>
                </c:pt>
                <c:pt idx="181">
                  <c:v>8865.3978005557365</c:v>
                </c:pt>
                <c:pt idx="182">
                  <c:v>8784.3638921329202</c:v>
                </c:pt>
                <c:pt idx="183">
                  <c:v>8657.325781253925</c:v>
                </c:pt>
                <c:pt idx="184">
                  <c:v>8462.9441691890715</c:v>
                </c:pt>
                <c:pt idx="185">
                  <c:v>8425.1985524750253</c:v>
                </c:pt>
                <c:pt idx="186">
                  <c:v>8335.850631560128</c:v>
                </c:pt>
                <c:pt idx="187">
                  <c:v>8331.4164915643523</c:v>
                </c:pt>
                <c:pt idx="188">
                  <c:v>8053.950181328637</c:v>
                </c:pt>
                <c:pt idx="189">
                  <c:v>7685.6394279294536</c:v>
                </c:pt>
                <c:pt idx="190">
                  <c:v>7596.0698000147677</c:v>
                </c:pt>
                <c:pt idx="191">
                  <c:v>7326.9729290210817</c:v>
                </c:pt>
                <c:pt idx="192">
                  <c:v>7397.0877677042972</c:v>
                </c:pt>
                <c:pt idx="193">
                  <c:v>7187.5746529038579</c:v>
                </c:pt>
                <c:pt idx="194">
                  <c:v>6927.4014886516716</c:v>
                </c:pt>
                <c:pt idx="195">
                  <c:v>7014.4214860687853</c:v>
                </c:pt>
                <c:pt idx="196">
                  <c:v>7301.6429042952077</c:v>
                </c:pt>
                <c:pt idx="197">
                  <c:v>7591.7465135188859</c:v>
                </c:pt>
                <c:pt idx="198">
                  <c:v>7624.1711622380008</c:v>
                </c:pt>
                <c:pt idx="199">
                  <c:v>7510.8788853459109</c:v>
                </c:pt>
                <c:pt idx="200">
                  <c:v>7415.2123149370336</c:v>
                </c:pt>
                <c:pt idx="201">
                  <c:v>7187.6855064037518</c:v>
                </c:pt>
                <c:pt idx="202">
                  <c:v>7062.3656247731196</c:v>
                </c:pt>
                <c:pt idx="203">
                  <c:v>7063.8067202717466</c:v>
                </c:pt>
                <c:pt idx="204">
                  <c:v>7021.2389763122919</c:v>
                </c:pt>
                <c:pt idx="205">
                  <c:v>6909.4986484187239</c:v>
                </c:pt>
                <c:pt idx="206">
                  <c:v>6828.4647399959085</c:v>
                </c:pt>
                <c:pt idx="207">
                  <c:v>6782.5713910396225</c:v>
                </c:pt>
                <c:pt idx="208">
                  <c:v>6772.4282957992828</c:v>
                </c:pt>
                <c:pt idx="209">
                  <c:v>6865.2126752109061</c:v>
                </c:pt>
                <c:pt idx="210">
                  <c:v>6885.8314261912665</c:v>
                </c:pt>
                <c:pt idx="211">
                  <c:v>6823.1991987509246</c:v>
                </c:pt>
                <c:pt idx="212">
                  <c:v>6622.1663766924075</c:v>
                </c:pt>
                <c:pt idx="213">
                  <c:v>6448.1818086081266</c:v>
                </c:pt>
                <c:pt idx="214">
                  <c:v>6123.1593469177105</c:v>
                </c:pt>
                <c:pt idx="215">
                  <c:v>6071.4461892169675</c:v>
                </c:pt>
                <c:pt idx="216">
                  <c:v>6308.8389592408512</c:v>
                </c:pt>
                <c:pt idx="217">
                  <c:v>6122.6050794182383</c:v>
                </c:pt>
                <c:pt idx="218">
                  <c:v>5823.0789227035348</c:v>
                </c:pt>
                <c:pt idx="219">
                  <c:v>6152.6463778896232</c:v>
                </c:pt>
                <c:pt idx="220">
                  <c:v>6634.8036756803704</c:v>
                </c:pt>
                <c:pt idx="221">
                  <c:v>7107.4275724801973</c:v>
                </c:pt>
                <c:pt idx="222">
                  <c:v>7179.8703346611965</c:v>
                </c:pt>
                <c:pt idx="223">
                  <c:v>7081.8204140045891</c:v>
                </c:pt>
                <c:pt idx="224">
                  <c:v>7177.6532646633077</c:v>
                </c:pt>
                <c:pt idx="225">
                  <c:v>6896.4179354311837</c:v>
                </c:pt>
                <c:pt idx="226">
                  <c:v>6824.0860267500802</c:v>
                </c:pt>
                <c:pt idx="227">
                  <c:v>6773.3151237984384</c:v>
                </c:pt>
                <c:pt idx="228">
                  <c:v>6898.1361646795467</c:v>
                </c:pt>
                <c:pt idx="229">
                  <c:v>6924.1867371547341</c:v>
                </c:pt>
                <c:pt idx="230">
                  <c:v>6972.9068503583276</c:v>
                </c:pt>
                <c:pt idx="231">
                  <c:v>6933.664711395706</c:v>
                </c:pt>
                <c:pt idx="232">
                  <c:v>6903.9005466740564</c:v>
                </c:pt>
                <c:pt idx="233">
                  <c:v>6900.1315276776468</c:v>
                </c:pt>
                <c:pt idx="234">
                  <c:v>6893.5357444339288</c:v>
                </c:pt>
                <c:pt idx="235">
                  <c:v>6767.0519010544049</c:v>
                </c:pt>
                <c:pt idx="236">
                  <c:v>6330.6216719701033</c:v>
                </c:pt>
                <c:pt idx="237">
                  <c:v>6146.5494353954309</c:v>
                </c:pt>
                <c:pt idx="238">
                  <c:v>6036.3610565003846</c:v>
                </c:pt>
                <c:pt idx="239">
                  <c:v>5967.576459815903</c:v>
                </c:pt>
                <c:pt idx="240">
                  <c:v>5950.1170335825318</c:v>
                </c:pt>
                <c:pt idx="241">
                  <c:v>5850.4043104275079</c:v>
                </c:pt>
                <c:pt idx="242">
                  <c:v>5849.905469677984</c:v>
                </c:pt>
                <c:pt idx="243">
                  <c:v>6200.5905165939575</c:v>
                </c:pt>
                <c:pt idx="244">
                  <c:v>6813.5549442601105</c:v>
                </c:pt>
                <c:pt idx="245">
                  <c:v>7383.3973604673365</c:v>
                </c:pt>
                <c:pt idx="246">
                  <c:v>7832.4648885396009</c:v>
                </c:pt>
                <c:pt idx="247">
                  <c:v>8285.8557031077489</c:v>
                </c:pt>
                <c:pt idx="248">
                  <c:v>8624.7348522849661</c:v>
                </c:pt>
                <c:pt idx="249">
                  <c:v>8592.3102035658521</c:v>
                </c:pt>
                <c:pt idx="250">
                  <c:v>8655.995539255191</c:v>
                </c:pt>
                <c:pt idx="251">
                  <c:v>8626.1205210336466</c:v>
                </c:pt>
                <c:pt idx="252">
                  <c:v>8663.4781504980638</c:v>
                </c:pt>
                <c:pt idx="253">
                  <c:v>8900.9817740218441</c:v>
                </c:pt>
                <c:pt idx="254">
                  <c:v>8857.5826288131793</c:v>
                </c:pt>
                <c:pt idx="255">
                  <c:v>8725.8332441886705</c:v>
                </c:pt>
                <c:pt idx="256">
                  <c:v>9358.2524610862947</c:v>
                </c:pt>
                <c:pt idx="257">
                  <c:v>9232.2674584562956</c:v>
                </c:pt>
                <c:pt idx="258">
                  <c:v>9293.1814566482735</c:v>
                </c:pt>
                <c:pt idx="259">
                  <c:v>9246.9555471923031</c:v>
                </c:pt>
                <c:pt idx="260">
                  <c:v>9020.3155666581788</c:v>
                </c:pt>
                <c:pt idx="261">
                  <c:v>8832.8068715867794</c:v>
                </c:pt>
                <c:pt idx="262">
                  <c:v>8684.8174492277394</c:v>
                </c:pt>
                <c:pt idx="263">
                  <c:v>8525.0221291299422</c:v>
                </c:pt>
                <c:pt idx="264">
                  <c:v>8414.9446037347916</c:v>
                </c:pt>
                <c:pt idx="265">
                  <c:v>8254.9830033871549</c:v>
                </c:pt>
                <c:pt idx="266">
                  <c:v>8173.3394007149191</c:v>
                </c:pt>
                <c:pt idx="267">
                  <c:v>8277.818824365404</c:v>
                </c:pt>
                <c:pt idx="268">
                  <c:v>8679.1084939831762</c:v>
                </c:pt>
                <c:pt idx="269">
                  <c:v>8546.8048418591952</c:v>
                </c:pt>
                <c:pt idx="270">
                  <c:v>8456.4592394452502</c:v>
                </c:pt>
                <c:pt idx="271">
                  <c:v>8343.9429370524213</c:v>
                </c:pt>
                <c:pt idx="272">
                  <c:v>8401.4759034976214</c:v>
                </c:pt>
                <c:pt idx="273">
                  <c:v>8473.0872644294104</c:v>
                </c:pt>
                <c:pt idx="274">
                  <c:v>8400.5890754984648</c:v>
                </c:pt>
                <c:pt idx="275">
                  <c:v>8421.4295334786148</c:v>
                </c:pt>
                <c:pt idx="276">
                  <c:v>8480.4035954224419</c:v>
                </c:pt>
                <c:pt idx="277">
                  <c:v>8518.14921213649</c:v>
                </c:pt>
                <c:pt idx="278">
                  <c:v>8810.4144646081077</c:v>
                </c:pt>
                <c:pt idx="279">
                  <c:v>9698.5727057621407</c:v>
                </c:pt>
                <c:pt idx="280">
                  <c:v>9867.1254523515945</c:v>
                </c:pt>
                <c:pt idx="281">
                  <c:v>9945.0000360274189</c:v>
                </c:pt>
                <c:pt idx="282">
                  <c:v>9957.1939210158052</c:v>
                </c:pt>
                <c:pt idx="283">
                  <c:v>9913.6839223072475</c:v>
                </c:pt>
                <c:pt idx="284">
                  <c:v>9652.6793568058529</c:v>
                </c:pt>
                <c:pt idx="285">
                  <c:v>9653.1781975553768</c:v>
                </c:pt>
                <c:pt idx="286">
                  <c:v>9425.3188285224132</c:v>
                </c:pt>
                <c:pt idx="287">
                  <c:v>9415.0648797821814</c:v>
                </c:pt>
                <c:pt idx="288">
                  <c:v>9277.273979413425</c:v>
                </c:pt>
                <c:pt idx="289">
                  <c:v>9178.1155237578751</c:v>
                </c:pt>
                <c:pt idx="290">
                  <c:v>8945.8220147291322</c:v>
                </c:pt>
                <c:pt idx="291">
                  <c:v>9000.3619366771836</c:v>
                </c:pt>
                <c:pt idx="292">
                  <c:v>9058.0057566222786</c:v>
                </c:pt>
                <c:pt idx="293">
                  <c:v>9072.4721383584983</c:v>
                </c:pt>
                <c:pt idx="294">
                  <c:v>8628.6147247812714</c:v>
                </c:pt>
                <c:pt idx="295">
                  <c:v>8404.5243747447166</c:v>
                </c:pt>
                <c:pt idx="296">
                  <c:v>8546.6385616093539</c:v>
                </c:pt>
                <c:pt idx="297">
                  <c:v>8648.9563420118975</c:v>
                </c:pt>
                <c:pt idx="298">
                  <c:v>8733.3158554315451</c:v>
                </c:pt>
                <c:pt idx="299">
                  <c:v>8744.1240716712491</c:v>
                </c:pt>
                <c:pt idx="300">
                  <c:v>8629.612406280321</c:v>
                </c:pt>
                <c:pt idx="301">
                  <c:v>8549.5207526066079</c:v>
                </c:pt>
                <c:pt idx="302">
                  <c:v>8549.5207526066079</c:v>
                </c:pt>
                <c:pt idx="303">
                  <c:v>8558.8878733476868</c:v>
                </c:pt>
                <c:pt idx="304">
                  <c:v>8539.7656446158999</c:v>
                </c:pt>
                <c:pt idx="305">
                  <c:v>8521.1422566336387</c:v>
                </c:pt>
                <c:pt idx="306">
                  <c:v>8446.0390104551734</c:v>
                </c:pt>
                <c:pt idx="307">
                  <c:v>8172.5079994657117</c:v>
                </c:pt>
                <c:pt idx="308">
                  <c:v>7974.2465149045556</c:v>
                </c:pt>
                <c:pt idx="309">
                  <c:v>7823.8183155478373</c:v>
                </c:pt>
                <c:pt idx="310">
                  <c:v>7817.6659463036976</c:v>
                </c:pt>
                <c:pt idx="311">
                  <c:v>7801.2042015693778</c:v>
                </c:pt>
                <c:pt idx="312">
                  <c:v>7381.3465707192909</c:v>
                </c:pt>
                <c:pt idx="313">
                  <c:v>7427.0736394257356</c:v>
                </c:pt>
                <c:pt idx="314">
                  <c:v>7480.0061856253178</c:v>
                </c:pt>
                <c:pt idx="315">
                  <c:v>7503.3408473530917</c:v>
                </c:pt>
                <c:pt idx="316">
                  <c:v>7606.5454557547891</c:v>
                </c:pt>
                <c:pt idx="317">
                  <c:v>7764.7888268540637</c:v>
                </c:pt>
                <c:pt idx="318">
                  <c:v>7884.2888997402397</c:v>
                </c:pt>
                <c:pt idx="319">
                  <c:v>8010.1630488703449</c:v>
                </c:pt>
                <c:pt idx="320">
                  <c:v>8104.6656575303314</c:v>
                </c:pt>
                <c:pt idx="321">
                  <c:v>8226.770787664027</c:v>
                </c:pt>
                <c:pt idx="322">
                  <c:v>8283.3614993601241</c:v>
                </c:pt>
                <c:pt idx="323">
                  <c:v>8262.6873216298172</c:v>
                </c:pt>
                <c:pt idx="324">
                  <c:v>8121.626243014176</c:v>
                </c:pt>
                <c:pt idx="325">
                  <c:v>8116.637835518929</c:v>
                </c:pt>
                <c:pt idx="326">
                  <c:v>8148.7299237383604</c:v>
                </c:pt>
                <c:pt idx="327">
                  <c:v>8125.9495295100587</c:v>
                </c:pt>
                <c:pt idx="328">
                  <c:v>8176.1661649622283</c:v>
                </c:pt>
                <c:pt idx="329">
                  <c:v>8287.6847858560068</c:v>
                </c:pt>
                <c:pt idx="330">
                  <c:v>7998.1354441318008</c:v>
                </c:pt>
                <c:pt idx="331">
                  <c:v>8060.2688308226197</c:v>
                </c:pt>
                <c:pt idx="332">
                  <c:v>7865.9426455077146</c:v>
                </c:pt>
                <c:pt idx="333">
                  <c:v>7884.6214602399232</c:v>
                </c:pt>
                <c:pt idx="334">
                  <c:v>7387.4989399634305</c:v>
                </c:pt>
                <c:pt idx="335">
                  <c:v>7249.7634663446233</c:v>
                </c:pt>
                <c:pt idx="336">
                  <c:v>7253.9204725906638</c:v>
                </c:pt>
                <c:pt idx="337">
                  <c:v>7245.4401798487415</c:v>
                </c:pt>
                <c:pt idx="338">
                  <c:v>7301.033210045789</c:v>
                </c:pt>
                <c:pt idx="339">
                  <c:v>7601.1136342599639</c:v>
                </c:pt>
                <c:pt idx="340">
                  <c:v>8388.3397637601338</c:v>
                </c:pt>
                <c:pt idx="341">
                  <c:v>8923.5404612503553</c:v>
                </c:pt>
                <c:pt idx="342">
                  <c:v>9162.9840210222865</c:v>
                </c:pt>
                <c:pt idx="343">
                  <c:v>9274.2809349162762</c:v>
                </c:pt>
                <c:pt idx="344">
                  <c:v>9335.194933108256</c:v>
                </c:pt>
                <c:pt idx="345">
                  <c:v>9331.7584746115281</c:v>
                </c:pt>
                <c:pt idx="346">
                  <c:v>9339.1302323545078</c:v>
                </c:pt>
                <c:pt idx="347">
                  <c:v>9494.6576927063688</c:v>
                </c:pt>
                <c:pt idx="348">
                  <c:v>9714.3139027471479</c:v>
                </c:pt>
                <c:pt idx="349">
                  <c:v>9842.2388416252979</c:v>
                </c:pt>
                <c:pt idx="350">
                  <c:v>10052.749637924788</c:v>
                </c:pt>
                <c:pt idx="351">
                  <c:v>10267.860854469895</c:v>
                </c:pt>
                <c:pt idx="352">
                  <c:v>10118.374909862279</c:v>
                </c:pt>
                <c:pt idx="353">
                  <c:v>10081.349840897545</c:v>
                </c:pt>
                <c:pt idx="354">
                  <c:v>10095.372808634189</c:v>
                </c:pt>
                <c:pt idx="355">
                  <c:v>9928.9817052926755</c:v>
                </c:pt>
                <c:pt idx="356">
                  <c:v>9640.3746183175735</c:v>
                </c:pt>
                <c:pt idx="357">
                  <c:v>9609.3910650970847</c:v>
                </c:pt>
                <c:pt idx="358">
                  <c:v>9548.366213405212</c:v>
                </c:pt>
                <c:pt idx="359">
                  <c:v>9359.0284355855547</c:v>
                </c:pt>
                <c:pt idx="360">
                  <c:v>9394.6124090516623</c:v>
                </c:pt>
                <c:pt idx="361">
                  <c:v>9491.4429412094305</c:v>
                </c:pt>
                <c:pt idx="362">
                  <c:v>9585.3358556199964</c:v>
                </c:pt>
                <c:pt idx="363">
                  <c:v>10051.086835426371</c:v>
                </c:pt>
                <c:pt idx="364">
                  <c:v>10442.676823803384</c:v>
                </c:pt>
                <c:pt idx="365">
                  <c:v>10947.503662322539</c:v>
                </c:pt>
                <c:pt idx="366">
                  <c:v>11336.932007451609</c:v>
                </c:pt>
                <c:pt idx="367">
                  <c:v>11269.089665516229</c:v>
                </c:pt>
                <c:pt idx="368">
                  <c:v>11307.72211022943</c:v>
                </c:pt>
                <c:pt idx="369">
                  <c:v>11383.601330907155</c:v>
                </c:pt>
                <c:pt idx="370">
                  <c:v>11083.853467192665</c:v>
                </c:pt>
                <c:pt idx="371">
                  <c:v>10918.570898850096</c:v>
                </c:pt>
                <c:pt idx="372">
                  <c:v>11036.574449487698</c:v>
                </c:pt>
                <c:pt idx="373">
                  <c:v>11157.626471372396</c:v>
                </c:pt>
                <c:pt idx="374">
                  <c:v>11313.929906223517</c:v>
                </c:pt>
                <c:pt idx="375">
                  <c:v>11371.130312169034</c:v>
                </c:pt>
                <c:pt idx="376">
                  <c:v>11426.723342366084</c:v>
                </c:pt>
                <c:pt idx="377">
                  <c:v>11335.768045702716</c:v>
                </c:pt>
                <c:pt idx="378">
                  <c:v>11225.357959807881</c:v>
                </c:pt>
                <c:pt idx="379">
                  <c:v>11154.855133875035</c:v>
                </c:pt>
                <c:pt idx="380">
                  <c:v>10966.237903804693</c:v>
                </c:pt>
                <c:pt idx="381">
                  <c:v>10706.064739552507</c:v>
                </c:pt>
                <c:pt idx="382">
                  <c:v>10502.205153246683</c:v>
                </c:pt>
                <c:pt idx="383">
                  <c:v>10264.867809972746</c:v>
                </c:pt>
                <c:pt idx="384">
                  <c:v>9892.898891077044</c:v>
                </c:pt>
                <c:pt idx="385">
                  <c:v>9597.1971801087002</c:v>
                </c:pt>
                <c:pt idx="386">
                  <c:v>9237.0895857017003</c:v>
                </c:pt>
                <c:pt idx="387">
                  <c:v>9250.0040184394002</c:v>
                </c:pt>
                <c:pt idx="388">
                  <c:v>10200.73906028383</c:v>
                </c:pt>
                <c:pt idx="389">
                  <c:v>10879.217906387579</c:v>
                </c:pt>
                <c:pt idx="390">
                  <c:v>11138.504242640609</c:v>
                </c:pt>
                <c:pt idx="391">
                  <c:v>10623.589735631065</c:v>
                </c:pt>
                <c:pt idx="392">
                  <c:v>10319.186024921008</c:v>
                </c:pt>
                <c:pt idx="393">
                  <c:v>9266.5211899236674</c:v>
                </c:pt>
                <c:pt idx="394">
                  <c:v>8384.9033052634059</c:v>
                </c:pt>
                <c:pt idx="395">
                  <c:v>8302.206594342173</c:v>
                </c:pt>
                <c:pt idx="396">
                  <c:v>8440.6626157102946</c:v>
                </c:pt>
                <c:pt idx="397">
                  <c:v>8568.8646883381844</c:v>
                </c:pt>
                <c:pt idx="398">
                  <c:v>8815.6245791031452</c:v>
                </c:pt>
                <c:pt idx="399">
                  <c:v>8921.6005250022026</c:v>
                </c:pt>
                <c:pt idx="400">
                  <c:v>8867.2268833039943</c:v>
                </c:pt>
                <c:pt idx="401">
                  <c:v>8835.5782090841385</c:v>
                </c:pt>
                <c:pt idx="402">
                  <c:v>8906.5798757665107</c:v>
                </c:pt>
                <c:pt idx="403">
                  <c:v>8692.1892069707174</c:v>
                </c:pt>
                <c:pt idx="404">
                  <c:v>8341.2270263050086</c:v>
                </c:pt>
                <c:pt idx="405">
                  <c:v>8154.8268662325527</c:v>
                </c:pt>
                <c:pt idx="406">
                  <c:v>7831.0237930409739</c:v>
                </c:pt>
                <c:pt idx="407">
                  <c:v>7683.2560776817227</c:v>
                </c:pt>
                <c:pt idx="408">
                  <c:v>7510.6571783461222</c:v>
                </c:pt>
                <c:pt idx="409">
                  <c:v>7492.3663508635445</c:v>
                </c:pt>
                <c:pt idx="410">
                  <c:v>7501.5671913547812</c:v>
                </c:pt>
                <c:pt idx="411">
                  <c:v>7603.9403985072713</c:v>
                </c:pt>
                <c:pt idx="412">
                  <c:v>8175.1684834631778</c:v>
                </c:pt>
                <c:pt idx="413">
                  <c:v>8612.319260296792</c:v>
                </c:pt>
                <c:pt idx="414">
                  <c:v>8773.112261893637</c:v>
                </c:pt>
                <c:pt idx="415">
                  <c:v>8846.7744125734753</c:v>
                </c:pt>
                <c:pt idx="416">
                  <c:v>8822.4974960965992</c:v>
                </c:pt>
                <c:pt idx="417">
                  <c:v>9096.4164943356918</c:v>
                </c:pt>
                <c:pt idx="418">
                  <c:v>8420.7644124792478</c:v>
                </c:pt>
                <c:pt idx="419">
                  <c:v>8522.638778882214</c:v>
                </c:pt>
                <c:pt idx="420">
                  <c:v>8505.5673398984727</c:v>
                </c:pt>
                <c:pt idx="421">
                  <c:v>8294.5022760995125</c:v>
                </c:pt>
                <c:pt idx="422">
                  <c:v>8215.2420236750077</c:v>
                </c:pt>
                <c:pt idx="423">
                  <c:v>8096.961339287669</c:v>
                </c:pt>
                <c:pt idx="424">
                  <c:v>7899.9746699752986</c:v>
                </c:pt>
                <c:pt idx="425">
                  <c:v>7929.7942614468966</c:v>
                </c:pt>
                <c:pt idx="426">
                  <c:v>7990.652832888929</c:v>
                </c:pt>
                <c:pt idx="427">
                  <c:v>7967.4844514109964</c:v>
                </c:pt>
                <c:pt idx="428">
                  <c:v>7885.3420079892367</c:v>
                </c:pt>
                <c:pt idx="429">
                  <c:v>7708.1426884080183</c:v>
                </c:pt>
                <c:pt idx="430">
                  <c:v>7605.7694812555283</c:v>
                </c:pt>
                <c:pt idx="431">
                  <c:v>7545.9640180624938</c:v>
                </c:pt>
                <c:pt idx="432">
                  <c:v>7537.4837253205706</c:v>
                </c:pt>
                <c:pt idx="433">
                  <c:v>7491.0915356147589</c:v>
                </c:pt>
                <c:pt idx="434">
                  <c:v>7442.6485561609006</c:v>
                </c:pt>
                <c:pt idx="435">
                  <c:v>7600.6702202603856</c:v>
                </c:pt>
                <c:pt idx="436">
                  <c:v>8420.3209984796704</c:v>
                </c:pt>
                <c:pt idx="437">
                  <c:v>9004.0755289236458</c:v>
                </c:pt>
                <c:pt idx="438">
                  <c:v>9405.8640392909438</c:v>
                </c:pt>
                <c:pt idx="439">
                  <c:v>9386.242969809633</c:v>
                </c:pt>
                <c:pt idx="440">
                  <c:v>9335.6937738577799</c:v>
                </c:pt>
                <c:pt idx="441">
                  <c:v>9323.3336086195541</c:v>
                </c:pt>
                <c:pt idx="442">
                  <c:v>9259.869979930003</c:v>
                </c:pt>
                <c:pt idx="443">
                  <c:v>9509.7337686920091</c:v>
                </c:pt>
                <c:pt idx="444">
                  <c:v>9645.9172933122936</c:v>
                </c:pt>
                <c:pt idx="445">
                  <c:v>9905.8687505646922</c:v>
                </c:pt>
                <c:pt idx="446">
                  <c:v>10095.649942383925</c:v>
                </c:pt>
                <c:pt idx="447">
                  <c:v>10209.163926275804</c:v>
                </c:pt>
                <c:pt idx="448">
                  <c:v>10265.643784472006</c:v>
                </c:pt>
                <c:pt idx="449">
                  <c:v>10287.703630950995</c:v>
                </c:pt>
                <c:pt idx="450">
                  <c:v>10194.420410789846</c:v>
                </c:pt>
                <c:pt idx="451">
                  <c:v>10091.049522138306</c:v>
                </c:pt>
                <c:pt idx="452">
                  <c:v>10027.585893448757</c:v>
                </c:pt>
                <c:pt idx="453">
                  <c:v>9848.6683446191746</c:v>
                </c:pt>
                <c:pt idx="454">
                  <c:v>9655.6169745530551</c:v>
                </c:pt>
                <c:pt idx="455">
                  <c:v>9384.3030335614803</c:v>
                </c:pt>
                <c:pt idx="456">
                  <c:v>9372.3862823228319</c:v>
                </c:pt>
                <c:pt idx="457">
                  <c:v>9451.1476939978129</c:v>
                </c:pt>
                <c:pt idx="458">
                  <c:v>9548.4216401551585</c:v>
                </c:pt>
                <c:pt idx="459">
                  <c:v>9219.4638792184887</c:v>
                </c:pt>
                <c:pt idx="460">
                  <c:v>9239.8054964491148</c:v>
                </c:pt>
                <c:pt idx="461">
                  <c:v>9552.0243789017259</c:v>
                </c:pt>
                <c:pt idx="462">
                  <c:v>9783.3202064314173</c:v>
                </c:pt>
                <c:pt idx="463">
                  <c:v>9796.9551869184306</c:v>
                </c:pt>
                <c:pt idx="464">
                  <c:v>9722.0182209898085</c:v>
                </c:pt>
                <c:pt idx="465">
                  <c:v>9618.9244660880049</c:v>
                </c:pt>
                <c:pt idx="466">
                  <c:v>9647.3029620609741</c:v>
                </c:pt>
                <c:pt idx="467">
                  <c:v>9428.866140519036</c:v>
                </c:pt>
                <c:pt idx="468">
                  <c:v>9379.9243203156511</c:v>
                </c:pt>
                <c:pt idx="469">
                  <c:v>9451.3139742476542</c:v>
                </c:pt>
                <c:pt idx="470">
                  <c:v>9914.0164828069301</c:v>
                </c:pt>
                <c:pt idx="471">
                  <c:v>10257.717759229556</c:v>
                </c:pt>
                <c:pt idx="472">
                  <c:v>10344.737756646671</c:v>
                </c:pt>
                <c:pt idx="473">
                  <c:v>10381.097704612037</c:v>
                </c:pt>
                <c:pt idx="474">
                  <c:v>10384.367882858922</c:v>
                </c:pt>
                <c:pt idx="475">
                  <c:v>10466.565753030629</c:v>
                </c:pt>
                <c:pt idx="476">
                  <c:v>10292.802891946138</c:v>
                </c:pt>
                <c:pt idx="477">
                  <c:v>10232.66486825342</c:v>
                </c:pt>
                <c:pt idx="478">
                  <c:v>10181.83853855183</c:v>
                </c:pt>
                <c:pt idx="479">
                  <c:v>10103.575967626375</c:v>
                </c:pt>
                <c:pt idx="480">
                  <c:v>9770.7383341934019</c:v>
                </c:pt>
                <c:pt idx="481">
                  <c:v>9286.7519536543987</c:v>
                </c:pt>
                <c:pt idx="482">
                  <c:v>8908.4089585147685</c:v>
                </c:pt>
                <c:pt idx="483">
                  <c:v>8470.7039141816804</c:v>
                </c:pt>
                <c:pt idx="484">
                  <c:v>8203.1589921865161</c:v>
                </c:pt>
                <c:pt idx="485">
                  <c:v>8057.5529200752062</c:v>
                </c:pt>
                <c:pt idx="486">
                  <c:v>7676.3277339383221</c:v>
                </c:pt>
                <c:pt idx="487">
                  <c:v>7537.4837253205706</c:v>
                </c:pt>
                <c:pt idx="488">
                  <c:v>7538.6476870694614</c:v>
                </c:pt>
                <c:pt idx="489">
                  <c:v>7595.0166917657707</c:v>
                </c:pt>
                <c:pt idx="490">
                  <c:v>7652.1062442113925</c:v>
                </c:pt>
                <c:pt idx="491">
                  <c:v>7601.2244877598578</c:v>
                </c:pt>
                <c:pt idx="492">
                  <c:v>7515.0913183418988</c:v>
                </c:pt>
                <c:pt idx="493">
                  <c:v>7430.4546711725152</c:v>
                </c:pt>
                <c:pt idx="494">
                  <c:v>7477.123994628063</c:v>
                </c:pt>
                <c:pt idx="495">
                  <c:v>7359.2312974903552</c:v>
                </c:pt>
                <c:pt idx="496">
                  <c:v>7349.4207627496999</c:v>
                </c:pt>
                <c:pt idx="497">
                  <c:v>7374.639933975679</c:v>
                </c:pt>
                <c:pt idx="498">
                  <c:v>7305.4673500415647</c:v>
                </c:pt>
                <c:pt idx="499">
                  <c:v>7035.5945045486178</c:v>
                </c:pt>
                <c:pt idx="500">
                  <c:v>6902.5703046753233</c:v>
                </c:pt>
                <c:pt idx="501">
                  <c:v>6768.7701303027679</c:v>
                </c:pt>
                <c:pt idx="502">
                  <c:v>6670.9973433958958</c:v>
                </c:pt>
                <c:pt idx="503">
                  <c:v>6558.0930537534368</c:v>
                </c:pt>
                <c:pt idx="504">
                  <c:v>6567.1830407447787</c:v>
                </c:pt>
                <c:pt idx="505">
                  <c:v>6376.7367279261789</c:v>
                </c:pt>
                <c:pt idx="506">
                  <c:v>6434.4359746212203</c:v>
                </c:pt>
                <c:pt idx="507">
                  <c:v>6594.1758679690683</c:v>
                </c:pt>
                <c:pt idx="508">
                  <c:v>6868.2611464580032</c:v>
                </c:pt>
                <c:pt idx="509">
                  <c:v>7233.1354413604613</c:v>
                </c:pt>
                <c:pt idx="510">
                  <c:v>7425.3554101773725</c:v>
                </c:pt>
                <c:pt idx="511">
                  <c:v>7508.0521210986035</c:v>
                </c:pt>
                <c:pt idx="512">
                  <c:v>7502.0106053543586</c:v>
                </c:pt>
                <c:pt idx="513">
                  <c:v>7433.1705819199278</c:v>
                </c:pt>
                <c:pt idx="514">
                  <c:v>7445.6970274079968</c:v>
                </c:pt>
                <c:pt idx="515">
                  <c:v>7373.6422524766285</c:v>
                </c:pt>
                <c:pt idx="516">
                  <c:v>7369.2081124808519</c:v>
                </c:pt>
                <c:pt idx="517">
                  <c:v>7220.2764353727098</c:v>
                </c:pt>
                <c:pt idx="518">
                  <c:v>7138.3002722007923</c:v>
                </c:pt>
                <c:pt idx="519">
                  <c:v>7041.691447042811</c:v>
                </c:pt>
                <c:pt idx="520">
                  <c:v>6971.1886211099645</c:v>
                </c:pt>
                <c:pt idx="521">
                  <c:v>6861.3328027146026</c:v>
                </c:pt>
                <c:pt idx="522">
                  <c:v>6741.7773030784783</c:v>
                </c:pt>
                <c:pt idx="523">
                  <c:v>6456.2186873504716</c:v>
                </c:pt>
                <c:pt idx="524">
                  <c:v>6154.9743013874067</c:v>
                </c:pt>
                <c:pt idx="525">
                  <c:v>5770.9223510032152</c:v>
                </c:pt>
                <c:pt idx="526">
                  <c:v>5667.5514623516747</c:v>
                </c:pt>
                <c:pt idx="527">
                  <c:v>5522.8876449894669</c:v>
                </c:pt>
                <c:pt idx="528">
                  <c:v>5393.2999036128986</c:v>
                </c:pt>
                <c:pt idx="529">
                  <c:v>5394.4084386118429</c:v>
                </c:pt>
                <c:pt idx="530">
                  <c:v>5462.6941945468016</c:v>
                </c:pt>
                <c:pt idx="531">
                  <c:v>5589.1226111763781</c:v>
                </c:pt>
                <c:pt idx="532">
                  <c:v>6040.4072092465312</c:v>
                </c:pt>
                <c:pt idx="533">
                  <c:v>6408.3299753960864</c:v>
                </c:pt>
                <c:pt idx="534">
                  <c:v>6614.4066316997978</c:v>
                </c:pt>
                <c:pt idx="535">
                  <c:v>6670.6093561462658</c:v>
                </c:pt>
                <c:pt idx="536">
                  <c:v>6473.179272834318</c:v>
                </c:pt>
                <c:pt idx="537">
                  <c:v>6705.7499156127942</c:v>
                </c:pt>
                <c:pt idx="538">
                  <c:v>6877.461986949239</c:v>
                </c:pt>
                <c:pt idx="539">
                  <c:v>6482.0475528258703</c:v>
                </c:pt>
                <c:pt idx="540">
                  <c:v>5895.1891243848504</c:v>
                </c:pt>
                <c:pt idx="541">
                  <c:v>6108.9146721812785</c:v>
                </c:pt>
                <c:pt idx="542">
                  <c:v>6475.5071963320997</c:v>
                </c:pt>
                <c:pt idx="543">
                  <c:v>6554.3240347570272</c:v>
                </c:pt>
                <c:pt idx="544">
                  <c:v>6549.5019075116206</c:v>
                </c:pt>
                <c:pt idx="545">
                  <c:v>6557.7050665038068</c:v>
                </c:pt>
                <c:pt idx="546">
                  <c:v>6534.6475385257691</c:v>
                </c:pt>
                <c:pt idx="547">
                  <c:v>6401.678765402421</c:v>
                </c:pt>
                <c:pt idx="548">
                  <c:v>6097.3859081922583</c:v>
                </c:pt>
                <c:pt idx="549">
                  <c:v>5919.79860136141</c:v>
                </c:pt>
                <c:pt idx="550">
                  <c:v>5764.160287509656</c:v>
                </c:pt>
                <c:pt idx="551">
                  <c:v>5690.941550829396</c:v>
                </c:pt>
                <c:pt idx="552">
                  <c:v>5674.9232200946535</c:v>
                </c:pt>
                <c:pt idx="553">
                  <c:v>5731.7356387905393</c:v>
                </c:pt>
                <c:pt idx="554">
                  <c:v>5837.5453044397564</c:v>
                </c:pt>
                <c:pt idx="555">
                  <c:v>6006.0426242792628</c:v>
                </c:pt>
                <c:pt idx="556">
                  <c:v>6516.0795772934543</c:v>
                </c:pt>
                <c:pt idx="557">
                  <c:v>6974.6250796066906</c:v>
                </c:pt>
                <c:pt idx="558">
                  <c:v>6991.4748115906432</c:v>
                </c:pt>
                <c:pt idx="559">
                  <c:v>7036.4813325477735</c:v>
                </c:pt>
                <c:pt idx="560">
                  <c:v>6887.6050821895788</c:v>
                </c:pt>
                <c:pt idx="561">
                  <c:v>6682.7478143847038</c:v>
                </c:pt>
                <c:pt idx="562">
                  <c:v>6596.7254984666406</c:v>
                </c:pt>
                <c:pt idx="563">
                  <c:v>6593.0119062201766</c:v>
                </c:pt>
                <c:pt idx="564">
                  <c:v>6637.0761724282065</c:v>
                </c:pt>
                <c:pt idx="565">
                  <c:v>6683.3575086341225</c:v>
                </c:pt>
                <c:pt idx="566">
                  <c:v>6756.5208185644351</c:v>
                </c:pt>
                <c:pt idx="567">
                  <c:v>6754.3037485665463</c:v>
                </c:pt>
                <c:pt idx="568">
                  <c:v>6635.9122106793147</c:v>
                </c:pt>
                <c:pt idx="569">
                  <c:v>6861.3328027146026</c:v>
                </c:pt>
                <c:pt idx="570">
                  <c:v>6743.9389463264197</c:v>
                </c:pt>
                <c:pt idx="571">
                  <c:v>6588.3560592246122</c:v>
                </c:pt>
                <c:pt idx="572">
                  <c:v>6360.0532761920695</c:v>
                </c:pt>
                <c:pt idx="573">
                  <c:v>6080.6470297082024</c:v>
                </c:pt>
                <c:pt idx="574">
                  <c:v>5935.0963843468389</c:v>
                </c:pt>
                <c:pt idx="575">
                  <c:v>5925.2858496061835</c:v>
                </c:pt>
                <c:pt idx="576">
                  <c:v>5880.8335961485245</c:v>
                </c:pt>
                <c:pt idx="577">
                  <c:v>5857.6652146705919</c:v>
                </c:pt>
                <c:pt idx="578">
                  <c:v>5863.9838641645738</c:v>
                </c:pt>
                <c:pt idx="579">
                  <c:v>6058.3100494794789</c:v>
                </c:pt>
                <c:pt idx="580">
                  <c:v>6306.2339019933324</c:v>
                </c:pt>
                <c:pt idx="581">
                  <c:v>6552.1623915090868</c:v>
                </c:pt>
                <c:pt idx="582">
                  <c:v>6784.5667540377217</c:v>
                </c:pt>
                <c:pt idx="583">
                  <c:v>6713.5650873553504</c:v>
                </c:pt>
                <c:pt idx="584">
                  <c:v>6888.3810566888387</c:v>
                </c:pt>
                <c:pt idx="585">
                  <c:v>6935.0503801443865</c:v>
                </c:pt>
                <c:pt idx="586">
                  <c:v>6956.888519623586</c:v>
                </c:pt>
                <c:pt idx="587">
                  <c:v>6922.8564951560011</c:v>
                </c:pt>
                <c:pt idx="588">
                  <c:v>7105.8201967317282</c:v>
                </c:pt>
                <c:pt idx="589">
                  <c:v>7258.1329055866508</c:v>
                </c:pt>
                <c:pt idx="590">
                  <c:v>7417.8173721845524</c:v>
                </c:pt>
                <c:pt idx="591">
                  <c:v>7621.8432387402181</c:v>
                </c:pt>
                <c:pt idx="592">
                  <c:v>7594.5732777661933</c:v>
                </c:pt>
                <c:pt idx="593">
                  <c:v>7590.5825517699941</c:v>
                </c:pt>
                <c:pt idx="594">
                  <c:v>7586.9798130234249</c:v>
                </c:pt>
                <c:pt idx="595">
                  <c:v>7685.1960139298744</c:v>
                </c:pt>
                <c:pt idx="596">
                  <c:v>7526.8972160806543</c:v>
                </c:pt>
                <c:pt idx="597">
                  <c:v>7463.8770013906797</c:v>
                </c:pt>
                <c:pt idx="598">
                  <c:v>7280.4144590654278</c:v>
                </c:pt>
                <c:pt idx="599">
                  <c:v>7317.8275152797924</c:v>
                </c:pt>
                <c:pt idx="600">
                  <c:v>7182.8079524083987</c:v>
                </c:pt>
                <c:pt idx="601">
                  <c:v>7205.6437733866469</c:v>
                </c:pt>
                <c:pt idx="602">
                  <c:v>7293.8831593025998</c:v>
                </c:pt>
                <c:pt idx="603">
                  <c:v>7605.603201005687</c:v>
                </c:pt>
                <c:pt idx="604">
                  <c:v>8069.2479643140659</c:v>
                </c:pt>
                <c:pt idx="605">
                  <c:v>8294.1142888498835</c:v>
                </c:pt>
                <c:pt idx="606">
                  <c:v>9201.7827459853306</c:v>
                </c:pt>
                <c:pt idx="607">
                  <c:v>9177.284122508665</c:v>
                </c:pt>
                <c:pt idx="608">
                  <c:v>8940.1130594845708</c:v>
                </c:pt>
                <c:pt idx="609">
                  <c:v>8320.0540078251743</c:v>
                </c:pt>
                <c:pt idx="610">
                  <c:v>8129.4968415066796</c:v>
                </c:pt>
                <c:pt idx="611">
                  <c:v>7836.1230540361175</c:v>
                </c:pt>
                <c:pt idx="612">
                  <c:v>7593.1876090175128</c:v>
                </c:pt>
                <c:pt idx="613">
                  <c:v>7995.3086798844934</c:v>
                </c:pt>
                <c:pt idx="614">
                  <c:v>8065.8115058173398</c:v>
                </c:pt>
                <c:pt idx="615">
                  <c:v>8054.5598755780575</c:v>
                </c:pt>
                <c:pt idx="616">
                  <c:v>7997.8028836321182</c:v>
                </c:pt>
                <c:pt idx="617">
                  <c:v>7896.5382114785725</c:v>
                </c:pt>
                <c:pt idx="618">
                  <c:v>7573.9545267858321</c:v>
                </c:pt>
                <c:pt idx="619">
                  <c:v>7472.4681476324977</c:v>
                </c:pt>
                <c:pt idx="620">
                  <c:v>7347.7025335013368</c:v>
                </c:pt>
                <c:pt idx="621">
                  <c:v>7147.7228196918159</c:v>
                </c:pt>
                <c:pt idx="622">
                  <c:v>6935.8263546436465</c:v>
                </c:pt>
                <c:pt idx="623">
                  <c:v>6724.3178768451089</c:v>
                </c:pt>
                <c:pt idx="624">
                  <c:v>6792.1602187804892</c:v>
                </c:pt>
                <c:pt idx="625">
                  <c:v>6718.4980681006527</c:v>
                </c:pt>
                <c:pt idx="626">
                  <c:v>6673.5469738934671</c:v>
                </c:pt>
                <c:pt idx="627">
                  <c:v>6756.5762453143825</c:v>
                </c:pt>
                <c:pt idx="628">
                  <c:v>6776.3635950455346</c:v>
                </c:pt>
                <c:pt idx="629">
                  <c:v>6973.4056911078533</c:v>
                </c:pt>
                <c:pt idx="630">
                  <c:v>7126.0509604624594</c:v>
                </c:pt>
                <c:pt idx="631">
                  <c:v>7228.9230083644734</c:v>
                </c:pt>
                <c:pt idx="632">
                  <c:v>7265.0612493300523</c:v>
                </c:pt>
                <c:pt idx="633">
                  <c:v>7319.9891585277337</c:v>
                </c:pt>
                <c:pt idx="634">
                  <c:v>7345.2637565036594</c:v>
                </c:pt>
                <c:pt idx="635">
                  <c:v>7362.3906222373462</c:v>
                </c:pt>
                <c:pt idx="636">
                  <c:v>7370.150367229955</c:v>
                </c:pt>
                <c:pt idx="637">
                  <c:v>7297.3750445492733</c:v>
                </c:pt>
                <c:pt idx="638">
                  <c:v>7257.9666253368096</c:v>
                </c:pt>
                <c:pt idx="639">
                  <c:v>7198.7154296432464</c:v>
                </c:pt>
                <c:pt idx="640">
                  <c:v>7087.6402227490453</c:v>
                </c:pt>
                <c:pt idx="641">
                  <c:v>6868.4274267078445</c:v>
                </c:pt>
                <c:pt idx="642">
                  <c:v>6854.1827519714116</c:v>
                </c:pt>
                <c:pt idx="643">
                  <c:v>6699.3204126189185</c:v>
                </c:pt>
                <c:pt idx="644">
                  <c:v>6605.8709122079281</c:v>
                </c:pt>
                <c:pt idx="645">
                  <c:v>6383.0553774201589</c:v>
                </c:pt>
                <c:pt idx="646">
                  <c:v>6281.7907052666133</c:v>
                </c:pt>
                <c:pt idx="647">
                  <c:v>6103.4828506864524</c:v>
                </c:pt>
                <c:pt idx="648">
                  <c:v>5941.6367408406095</c:v>
                </c:pt>
                <c:pt idx="649">
                  <c:v>5881.4432903979432</c:v>
                </c:pt>
                <c:pt idx="650">
                  <c:v>5852.0671129259244</c:v>
                </c:pt>
                <c:pt idx="651">
                  <c:v>5850.4043104275079</c:v>
                </c:pt>
                <c:pt idx="652">
                  <c:v>5926.2281043552866</c:v>
                </c:pt>
                <c:pt idx="653">
                  <c:v>5975.3916315584584</c:v>
                </c:pt>
                <c:pt idx="654">
                  <c:v>5931.8262060999541</c:v>
                </c:pt>
                <c:pt idx="655">
                  <c:v>6013.4143820222425</c:v>
                </c:pt>
                <c:pt idx="656">
                  <c:v>6028.5458847578293</c:v>
                </c:pt>
                <c:pt idx="657">
                  <c:v>6111.5197294287973</c:v>
                </c:pt>
                <c:pt idx="658">
                  <c:v>6129.145435912008</c:v>
                </c:pt>
                <c:pt idx="659">
                  <c:v>6170.1058041229935</c:v>
                </c:pt>
                <c:pt idx="660">
                  <c:v>6078.762520209998</c:v>
                </c:pt>
                <c:pt idx="661">
                  <c:v>6095.1134114444239</c:v>
                </c:pt>
                <c:pt idx="662">
                  <c:v>6171.9348868712514</c:v>
                </c:pt>
                <c:pt idx="663">
                  <c:v>6352.1272509496184</c:v>
                </c:pt>
                <c:pt idx="664">
                  <c:v>6258.2897632889981</c:v>
                </c:pt>
                <c:pt idx="665">
                  <c:v>6232.9043118131785</c:v>
                </c:pt>
                <c:pt idx="666">
                  <c:v>6075.4923419631132</c:v>
                </c:pt>
                <c:pt idx="667">
                  <c:v>6155.4731421369306</c:v>
                </c:pt>
                <c:pt idx="668">
                  <c:v>5952.6666640801041</c:v>
                </c:pt>
                <c:pt idx="669">
                  <c:v>5811.383878464675</c:v>
                </c:pt>
                <c:pt idx="670">
                  <c:v>5681.2418695886354</c:v>
                </c:pt>
                <c:pt idx="671">
                  <c:v>5613.5658079030964</c:v>
                </c:pt>
                <c:pt idx="672">
                  <c:v>5647.0989916211565</c:v>
                </c:pt>
                <c:pt idx="673">
                  <c:v>5633.1314506344606</c:v>
                </c:pt>
                <c:pt idx="674">
                  <c:v>5670.0456660992995</c:v>
                </c:pt>
                <c:pt idx="675">
                  <c:v>5767.7630262562234</c:v>
                </c:pt>
                <c:pt idx="676">
                  <c:v>6079.7602017090485</c:v>
                </c:pt>
                <c:pt idx="677">
                  <c:v>6453.8353371027424</c:v>
                </c:pt>
                <c:pt idx="678">
                  <c:v>6484.5971833234416</c:v>
                </c:pt>
                <c:pt idx="679">
                  <c:v>6419.3598986355801</c:v>
                </c:pt>
                <c:pt idx="680">
                  <c:v>6262.2250625352499</c:v>
                </c:pt>
                <c:pt idx="681">
                  <c:v>6053.8204827337549</c:v>
                </c:pt>
                <c:pt idx="682">
                  <c:v>6106.2541881838124</c:v>
                </c:pt>
                <c:pt idx="683">
                  <c:v>6103.150290186768</c:v>
                </c:pt>
                <c:pt idx="684">
                  <c:v>6067.5663167206621</c:v>
                </c:pt>
                <c:pt idx="685">
                  <c:v>6095.6676789438952</c:v>
                </c:pt>
                <c:pt idx="686">
                  <c:v>6224.8674330708327</c:v>
                </c:pt>
                <c:pt idx="687">
                  <c:v>6267.2688967804461</c:v>
                </c:pt>
                <c:pt idx="688">
                  <c:v>6390.0391479135087</c:v>
                </c:pt>
                <c:pt idx="689">
                  <c:v>6311.7211502381051</c:v>
                </c:pt>
                <c:pt idx="690">
                  <c:v>6228.5810253172958</c:v>
                </c:pt>
                <c:pt idx="691">
                  <c:v>6173.9856766192988</c:v>
                </c:pt>
                <c:pt idx="692">
                  <c:v>6051.4925592359723</c:v>
                </c:pt>
                <c:pt idx="693">
                  <c:v>5985.368446548955</c:v>
                </c:pt>
                <c:pt idx="694">
                  <c:v>5846.6352914310983</c:v>
                </c:pt>
                <c:pt idx="695">
                  <c:v>5768.8715612551678</c:v>
                </c:pt>
                <c:pt idx="696">
                  <c:v>5715.7727348057442</c:v>
                </c:pt>
                <c:pt idx="697">
                  <c:v>5660.9002523580102</c:v>
                </c:pt>
                <c:pt idx="698">
                  <c:v>5696.9830665736408</c:v>
                </c:pt>
                <c:pt idx="699">
                  <c:v>5990.4122807941512</c:v>
                </c:pt>
                <c:pt idx="700">
                  <c:v>6540.0793600205952</c:v>
                </c:pt>
                <c:pt idx="701">
                  <c:v>6820.3724345036162</c:v>
                </c:pt>
                <c:pt idx="702">
                  <c:v>6973.4611178578007</c:v>
                </c:pt>
                <c:pt idx="703">
                  <c:v>6960.8792456197834</c:v>
                </c:pt>
                <c:pt idx="704">
                  <c:v>6548.7813597623062</c:v>
                </c:pt>
                <c:pt idx="705">
                  <c:v>6528.3843157817337</c:v>
                </c:pt>
                <c:pt idx="706">
                  <c:v>6377.9006896750698</c:v>
                </c:pt>
                <c:pt idx="707">
                  <c:v>6383.4433646697908</c:v>
                </c:pt>
                <c:pt idx="708">
                  <c:v>6494.8511320636744</c:v>
                </c:pt>
                <c:pt idx="709">
                  <c:v>6641.3440321741409</c:v>
                </c:pt>
                <c:pt idx="710">
                  <c:v>6763.892576307413</c:v>
                </c:pt>
                <c:pt idx="711">
                  <c:v>6735.6249338343387</c:v>
                </c:pt>
                <c:pt idx="712">
                  <c:v>6741.3893158288474</c:v>
                </c:pt>
                <c:pt idx="713">
                  <c:v>6836.1136314886226</c:v>
                </c:pt>
                <c:pt idx="714">
                  <c:v>6832.2891857422665</c:v>
                </c:pt>
                <c:pt idx="715">
                  <c:v>6533.8161372765608</c:v>
                </c:pt>
                <c:pt idx="716">
                  <c:v>6130.6419581605824</c:v>
                </c:pt>
                <c:pt idx="717">
                  <c:v>6028.5458847578293</c:v>
                </c:pt>
                <c:pt idx="718">
                  <c:v>5885.2123093943537</c:v>
                </c:pt>
                <c:pt idx="719">
                  <c:v>5792.2062229829417</c:v>
                </c:pt>
                <c:pt idx="720">
                  <c:v>5701.7497670691018</c:v>
                </c:pt>
                <c:pt idx="721">
                  <c:v>5670.766213848613</c:v>
                </c:pt>
                <c:pt idx="722">
                  <c:v>5641.6117433763829</c:v>
                </c:pt>
                <c:pt idx="723">
                  <c:v>5795.0329872302491</c:v>
                </c:pt>
                <c:pt idx="724">
                  <c:v>6229.1907195667145</c:v>
                </c:pt>
                <c:pt idx="725">
                  <c:v>6471.5718970858479</c:v>
                </c:pt>
                <c:pt idx="726">
                  <c:v>6500.2829535585006</c:v>
                </c:pt>
                <c:pt idx="727">
                  <c:v>6348.8016459527871</c:v>
                </c:pt>
                <c:pt idx="728">
                  <c:v>6347.471403954054</c:v>
                </c:pt>
                <c:pt idx="729">
                  <c:v>6306.6773159929089</c:v>
                </c:pt>
                <c:pt idx="730">
                  <c:v>6373.6882566790828</c:v>
                </c:pt>
                <c:pt idx="731">
                  <c:v>6414.4269178902787</c:v>
                </c:pt>
                <c:pt idx="732">
                  <c:v>6373.3556961793984</c:v>
                </c:pt>
                <c:pt idx="733">
                  <c:v>6410.5470453939733</c:v>
                </c:pt>
                <c:pt idx="734">
                  <c:v>6373.8545369289241</c:v>
                </c:pt>
                <c:pt idx="735">
                  <c:v>6398.0760266558527</c:v>
                </c:pt>
                <c:pt idx="736">
                  <c:v>6299.3609849998784</c:v>
                </c:pt>
                <c:pt idx="737">
                  <c:v>6245.2090503014579</c:v>
                </c:pt>
                <c:pt idx="738">
                  <c:v>6217.9945160773796</c:v>
                </c:pt>
                <c:pt idx="739">
                  <c:v>6294.3725775046296</c:v>
                </c:pt>
                <c:pt idx="740">
                  <c:v>6087.7416537014451</c:v>
                </c:pt>
                <c:pt idx="741">
                  <c:v>5819.4761839569674</c:v>
                </c:pt>
                <c:pt idx="742">
                  <c:v>5713.9990788074347</c:v>
                </c:pt>
                <c:pt idx="743">
                  <c:v>5677.74998434196</c:v>
                </c:pt>
                <c:pt idx="744">
                  <c:v>5640.8911956270695</c:v>
                </c:pt>
                <c:pt idx="745">
                  <c:v>5572.3283059423748</c:v>
                </c:pt>
                <c:pt idx="746">
                  <c:v>5522.2225239900999</c:v>
                </c:pt>
                <c:pt idx="747">
                  <c:v>5766.4882110074386</c:v>
                </c:pt>
                <c:pt idx="748">
                  <c:v>5889.0367551407107</c:v>
                </c:pt>
                <c:pt idx="749">
                  <c:v>6151.7041231405219</c:v>
                </c:pt>
                <c:pt idx="750">
                  <c:v>6279.7399155185676</c:v>
                </c:pt>
                <c:pt idx="751">
                  <c:v>6291.7675202571118</c:v>
                </c:pt>
                <c:pt idx="752">
                  <c:v>6101.6537679381936</c:v>
                </c:pt>
                <c:pt idx="753">
                  <c:v>6089.7370166995452</c:v>
                </c:pt>
                <c:pt idx="754">
                  <c:v>5975.7241920581419</c:v>
                </c:pt>
                <c:pt idx="755">
                  <c:v>5951.6689825810536</c:v>
                </c:pt>
                <c:pt idx="756">
                  <c:v>6071.1690554672305</c:v>
                </c:pt>
                <c:pt idx="757">
                  <c:v>6150.3738811417888</c:v>
                </c:pt>
                <c:pt idx="758">
                  <c:v>6464.5326998425526</c:v>
                </c:pt>
                <c:pt idx="759">
                  <c:v>6531.9870545283029</c:v>
                </c:pt>
                <c:pt idx="760">
                  <c:v>6394.4732879092844</c:v>
                </c:pt>
                <c:pt idx="761">
                  <c:v>6473.567260083948</c:v>
                </c:pt>
                <c:pt idx="762">
                  <c:v>6483.0452343249199</c:v>
                </c:pt>
                <c:pt idx="763">
                  <c:v>6416.1451471386417</c:v>
                </c:pt>
                <c:pt idx="764">
                  <c:v>6298.5295837506701</c:v>
                </c:pt>
                <c:pt idx="765">
                  <c:v>6198.9831408454884</c:v>
                </c:pt>
                <c:pt idx="766">
                  <c:v>6093.2843286961652</c:v>
                </c:pt>
                <c:pt idx="767">
                  <c:v>6006.5414650287885</c:v>
                </c:pt>
                <c:pt idx="768">
                  <c:v>5981.7657078023867</c:v>
                </c:pt>
                <c:pt idx="769">
                  <c:v>5979.6040645544454</c:v>
                </c:pt>
                <c:pt idx="770">
                  <c:v>6049.9406102374505</c:v>
                </c:pt>
                <c:pt idx="771">
                  <c:v>6227.6941973181401</c:v>
                </c:pt>
                <c:pt idx="772">
                  <c:v>6725.0384245944215</c:v>
                </c:pt>
                <c:pt idx="773">
                  <c:v>6987.8166460941266</c:v>
                </c:pt>
                <c:pt idx="774">
                  <c:v>7144.2863611950897</c:v>
                </c:pt>
                <c:pt idx="775">
                  <c:v>7193.505315148208</c:v>
                </c:pt>
                <c:pt idx="776">
                  <c:v>7045.4604660392215</c:v>
                </c:pt>
                <c:pt idx="777">
                  <c:v>6830.238395994219</c:v>
                </c:pt>
                <c:pt idx="778">
                  <c:v>6755.3568568155433</c:v>
                </c:pt>
                <c:pt idx="779">
                  <c:v>6633.8614209312673</c:v>
                </c:pt>
                <c:pt idx="780">
                  <c:v>6610.3050522037047</c:v>
                </c:pt>
                <c:pt idx="781">
                  <c:v>6702.9231513654868</c:v>
                </c:pt>
                <c:pt idx="782">
                  <c:v>6881.0647256958073</c:v>
                </c:pt>
                <c:pt idx="783">
                  <c:v>7031.271218052736</c:v>
                </c:pt>
                <c:pt idx="784">
                  <c:v>6951.5121248787073</c:v>
                </c:pt>
                <c:pt idx="785">
                  <c:v>6704.4751003640076</c:v>
                </c:pt>
                <c:pt idx="786">
                  <c:v>6471.0730563363231</c:v>
                </c:pt>
                <c:pt idx="787">
                  <c:v>6339.8225124613391</c:v>
                </c:pt>
                <c:pt idx="788">
                  <c:v>6053.6542024839137</c:v>
                </c:pt>
                <c:pt idx="789">
                  <c:v>6013.3589552722951</c:v>
                </c:pt>
                <c:pt idx="790">
                  <c:v>5938.5882695935134</c:v>
                </c:pt>
                <c:pt idx="791">
                  <c:v>5844.750781932893</c:v>
                </c:pt>
                <c:pt idx="792">
                  <c:v>5776.9638667474601</c:v>
                </c:pt>
                <c:pt idx="793">
                  <c:v>5698.4795888222152</c:v>
                </c:pt>
                <c:pt idx="794">
                  <c:v>5635.1822403825072</c:v>
                </c:pt>
                <c:pt idx="795">
                  <c:v>5588.5683436769059</c:v>
                </c:pt>
                <c:pt idx="796">
                  <c:v>5628.4201768889479</c:v>
                </c:pt>
                <c:pt idx="797">
                  <c:v>5693.1031940773373</c:v>
                </c:pt>
                <c:pt idx="798">
                  <c:v>5788.8806179861094</c:v>
                </c:pt>
                <c:pt idx="799">
                  <c:v>5851.1802849267697</c:v>
                </c:pt>
                <c:pt idx="800">
                  <c:v>5830.0626931968827</c:v>
                </c:pt>
                <c:pt idx="801">
                  <c:v>5868.362577410403</c:v>
                </c:pt>
                <c:pt idx="802">
                  <c:v>5802.7373054729114</c:v>
                </c:pt>
                <c:pt idx="803">
                  <c:v>5659.5145836093307</c:v>
                </c:pt>
                <c:pt idx="804">
                  <c:v>5665.3898191037342</c:v>
                </c:pt>
                <c:pt idx="805">
                  <c:v>5687.3388120828276</c:v>
                </c:pt>
                <c:pt idx="806">
                  <c:v>5736.6131927858942</c:v>
                </c:pt>
                <c:pt idx="807">
                  <c:v>5779.3472169951901</c:v>
                </c:pt>
                <c:pt idx="808">
                  <c:v>5795.0884139801965</c:v>
                </c:pt>
                <c:pt idx="809">
                  <c:v>5903.6694171267745</c:v>
                </c:pt>
                <c:pt idx="810">
                  <c:v>5922.7916458585596</c:v>
                </c:pt>
                <c:pt idx="811">
                  <c:v>5899.5678376306805</c:v>
                </c:pt>
                <c:pt idx="812">
                  <c:v>5827.3467824494701</c:v>
                </c:pt>
                <c:pt idx="813">
                  <c:v>5841.3143234361669</c:v>
                </c:pt>
                <c:pt idx="814">
                  <c:v>5819.6424642068087</c:v>
                </c:pt>
                <c:pt idx="815">
                  <c:v>5581.0857324340332</c:v>
                </c:pt>
                <c:pt idx="816">
                  <c:v>5544.8920647185078</c:v>
                </c:pt>
                <c:pt idx="817">
                  <c:v>5515.0170464969633</c:v>
                </c:pt>
                <c:pt idx="818">
                  <c:v>5545.5571857178738</c:v>
                </c:pt>
                <c:pt idx="819">
                  <c:v>5633.9074251337215</c:v>
                </c:pt>
                <c:pt idx="820">
                  <c:v>5898.1267421320536</c:v>
                </c:pt>
                <c:pt idx="821">
                  <c:v>5965.1931095681721</c:v>
                </c:pt>
                <c:pt idx="822">
                  <c:v>6068.5085714697643</c:v>
                </c:pt>
                <c:pt idx="823">
                  <c:v>6206.188618338625</c:v>
                </c:pt>
                <c:pt idx="824">
                  <c:v>6050.8274382366062</c:v>
                </c:pt>
                <c:pt idx="825">
                  <c:v>5843.9193806836847</c:v>
                </c:pt>
                <c:pt idx="826">
                  <c:v>5758.8393195147237</c:v>
                </c:pt>
                <c:pt idx="827">
                  <c:v>5756.788529766678</c:v>
                </c:pt>
                <c:pt idx="828">
                  <c:v>5748.19738352486</c:v>
                </c:pt>
                <c:pt idx="829">
                  <c:v>5790.8205542342612</c:v>
                </c:pt>
                <c:pt idx="830">
                  <c:v>6043.1785467438913</c:v>
                </c:pt>
                <c:pt idx="831">
                  <c:v>6360.4966901916468</c:v>
                </c:pt>
                <c:pt idx="832">
                  <c:v>6535.423513025029</c:v>
                </c:pt>
                <c:pt idx="833">
                  <c:v>6730.6919530890364</c:v>
                </c:pt>
                <c:pt idx="834">
                  <c:v>6704.0316863644312</c:v>
                </c:pt>
                <c:pt idx="835">
                  <c:v>6571.8943144902914</c:v>
                </c:pt>
                <c:pt idx="836">
                  <c:v>6373.1339891796097</c:v>
                </c:pt>
                <c:pt idx="837">
                  <c:v>6228.2484648176132</c:v>
                </c:pt>
                <c:pt idx="838">
                  <c:v>6078.2082527105249</c:v>
                </c:pt>
                <c:pt idx="839">
                  <c:v>6017.5159615183356</c:v>
                </c:pt>
                <c:pt idx="840">
                  <c:v>5959.8167148232933</c:v>
                </c:pt>
                <c:pt idx="841">
                  <c:v>5919.4660408617274</c:v>
                </c:pt>
                <c:pt idx="842">
                  <c:v>5993.3498985413526</c:v>
                </c:pt>
                <c:pt idx="843">
                  <c:v>6284.2294822642907</c:v>
                </c:pt>
                <c:pt idx="844">
                  <c:v>6813.3886640102692</c:v>
                </c:pt>
                <c:pt idx="845">
                  <c:v>7363.4991572362906</c:v>
                </c:pt>
                <c:pt idx="846">
                  <c:v>7810.4050420606145</c:v>
                </c:pt>
                <c:pt idx="847">
                  <c:v>7693.5100264219554</c:v>
                </c:pt>
                <c:pt idx="848">
                  <c:v>7370.7600614793737</c:v>
                </c:pt>
                <c:pt idx="849">
                  <c:v>7028.0010398058512</c:v>
                </c:pt>
                <c:pt idx="850">
                  <c:v>6857.286649968456</c:v>
                </c:pt>
                <c:pt idx="851">
                  <c:v>6754.1374683167051</c:v>
                </c:pt>
                <c:pt idx="852">
                  <c:v>6769.9895188016071</c:v>
                </c:pt>
                <c:pt idx="853">
                  <c:v>6924.9072849040485</c:v>
                </c:pt>
                <c:pt idx="854">
                  <c:v>7036.813893047457</c:v>
                </c:pt>
                <c:pt idx="855">
                  <c:v>7146.8914184426085</c:v>
                </c:pt>
                <c:pt idx="856">
                  <c:v>7122.0602344662602</c:v>
                </c:pt>
                <c:pt idx="857">
                  <c:v>7121.3396867169458</c:v>
                </c:pt>
                <c:pt idx="858">
                  <c:v>7242.3917086016454</c:v>
                </c:pt>
                <c:pt idx="859">
                  <c:v>7115.5753047224371</c:v>
                </c:pt>
                <c:pt idx="860">
                  <c:v>6791.1071105314923</c:v>
                </c:pt>
                <c:pt idx="861">
                  <c:v>6624.1617396905058</c:v>
                </c:pt>
                <c:pt idx="862">
                  <c:v>6734.1284115857643</c:v>
                </c:pt>
                <c:pt idx="863">
                  <c:v>6606.5914599572425</c:v>
                </c:pt>
                <c:pt idx="864">
                  <c:v>6487.3685208208026</c:v>
                </c:pt>
                <c:pt idx="865">
                  <c:v>6531.876201028409</c:v>
                </c:pt>
                <c:pt idx="866">
                  <c:v>6665.898082400754</c:v>
                </c:pt>
                <c:pt idx="867">
                  <c:v>7033.2111543008887</c:v>
                </c:pt>
                <c:pt idx="868">
                  <c:v>7512.7633948441171</c:v>
                </c:pt>
                <c:pt idx="869">
                  <c:v>7837.1761622851145</c:v>
                </c:pt>
                <c:pt idx="870">
                  <c:v>7255.4724215891856</c:v>
                </c:pt>
                <c:pt idx="871">
                  <c:v>7732.6967386346305</c:v>
                </c:pt>
                <c:pt idx="872">
                  <c:v>8091.9175050424747</c:v>
                </c:pt>
                <c:pt idx="873">
                  <c:v>8410.2887567392263</c:v>
                </c:pt>
                <c:pt idx="874">
                  <c:v>8183.9813367047836</c:v>
                </c:pt>
                <c:pt idx="875">
                  <c:v>7956.7870886711853</c:v>
                </c:pt>
                <c:pt idx="876">
                  <c:v>8086.7073905474372</c:v>
                </c:pt>
                <c:pt idx="877">
                  <c:v>8261.9667738805019</c:v>
                </c:pt>
                <c:pt idx="878">
                  <c:v>8205.9857564338236</c:v>
                </c:pt>
                <c:pt idx="879">
                  <c:v>8287.8510661058481</c:v>
                </c:pt>
                <c:pt idx="880">
                  <c:v>8237.5235771537846</c:v>
                </c:pt>
                <c:pt idx="881">
                  <c:v>8284.3591808591736</c:v>
                </c:pt>
                <c:pt idx="882">
                  <c:v>8297.8278810963438</c:v>
                </c:pt>
                <c:pt idx="883">
                  <c:v>8213.5792211765929</c:v>
                </c:pt>
                <c:pt idx="884">
                  <c:v>7953.2952034245118</c:v>
                </c:pt>
                <c:pt idx="885">
                  <c:v>7944.1497896832225</c:v>
                </c:pt>
                <c:pt idx="886">
                  <c:v>7649.1131997142438</c:v>
                </c:pt>
                <c:pt idx="887">
                  <c:v>7541.8624385663998</c:v>
                </c:pt>
                <c:pt idx="888">
                  <c:v>7469.1425426356645</c:v>
                </c:pt>
                <c:pt idx="889">
                  <c:v>7395.4803919558281</c:v>
                </c:pt>
                <c:pt idx="890">
                  <c:v>7471.6921731332368</c:v>
                </c:pt>
                <c:pt idx="891">
                  <c:v>7626.8316462354669</c:v>
                </c:pt>
                <c:pt idx="892">
                  <c:v>8278.0405313651918</c:v>
                </c:pt>
                <c:pt idx="893">
                  <c:v>8720.1797156940556</c:v>
                </c:pt>
                <c:pt idx="894">
                  <c:v>9191.5287972450969</c:v>
                </c:pt>
                <c:pt idx="895">
                  <c:v>9264.1378396759392</c:v>
                </c:pt>
                <c:pt idx="896">
                  <c:v>9454.8612862442733</c:v>
                </c:pt>
                <c:pt idx="897">
                  <c:v>9526.8052076757485</c:v>
                </c:pt>
                <c:pt idx="898">
                  <c:v>9594.3704158613928</c:v>
                </c:pt>
                <c:pt idx="899">
                  <c:v>9703.2839795076525</c:v>
                </c:pt>
                <c:pt idx="900">
                  <c:v>9652.9010638056425</c:v>
                </c:pt>
                <c:pt idx="901">
                  <c:v>9799.8373779156846</c:v>
                </c:pt>
                <c:pt idx="902">
                  <c:v>10184.554449299245</c:v>
                </c:pt>
                <c:pt idx="903">
                  <c:v>10232.22145425384</c:v>
                </c:pt>
                <c:pt idx="904">
                  <c:v>10199.297964785201</c:v>
                </c:pt>
                <c:pt idx="905">
                  <c:v>10243.639364742967</c:v>
                </c:pt>
                <c:pt idx="906">
                  <c:v>10045.267026681915</c:v>
                </c:pt>
                <c:pt idx="907">
                  <c:v>9887.8550568318497</c:v>
                </c:pt>
                <c:pt idx="908">
                  <c:v>9804.3269446614104</c:v>
                </c:pt>
                <c:pt idx="909">
                  <c:v>9729.2236984829451</c:v>
                </c:pt>
                <c:pt idx="910">
                  <c:v>9462.8427382366717</c:v>
                </c:pt>
                <c:pt idx="911">
                  <c:v>9351.1024103431046</c:v>
                </c:pt>
                <c:pt idx="912">
                  <c:v>9209.2099304782569</c:v>
                </c:pt>
                <c:pt idx="913">
                  <c:v>9262.0870499278917</c:v>
                </c:pt>
                <c:pt idx="914">
                  <c:v>9396.0535045502893</c:v>
                </c:pt>
                <c:pt idx="915">
                  <c:v>9821.5646638949911</c:v>
                </c:pt>
                <c:pt idx="916">
                  <c:v>10396.450914347413</c:v>
                </c:pt>
                <c:pt idx="917">
                  <c:v>11192.379043589293</c:v>
                </c:pt>
                <c:pt idx="918">
                  <c:v>11379.887738660693</c:v>
                </c:pt>
                <c:pt idx="919">
                  <c:v>11432.487724360592</c:v>
                </c:pt>
                <c:pt idx="920">
                  <c:v>11058.689722716634</c:v>
                </c:pt>
                <c:pt idx="921">
                  <c:v>10614.555175389669</c:v>
                </c:pt>
                <c:pt idx="922">
                  <c:v>10313.421642926498</c:v>
                </c:pt>
                <c:pt idx="923">
                  <c:v>9862.3587518561344</c:v>
                </c:pt>
                <c:pt idx="924">
                  <c:v>9789.3617221756649</c:v>
                </c:pt>
                <c:pt idx="925">
                  <c:v>9856.7052233615195</c:v>
                </c:pt>
                <c:pt idx="926">
                  <c:v>10047.373243179909</c:v>
                </c:pt>
                <c:pt idx="927">
                  <c:v>10262.429032975069</c:v>
                </c:pt>
                <c:pt idx="928">
                  <c:v>10214.817454770418</c:v>
                </c:pt>
                <c:pt idx="929">
                  <c:v>10208.277098276649</c:v>
                </c:pt>
                <c:pt idx="930">
                  <c:v>10183.778474799983</c:v>
                </c:pt>
                <c:pt idx="931">
                  <c:v>10173.413672559856</c:v>
                </c:pt>
                <c:pt idx="932">
                  <c:v>9920.0025718012294</c:v>
                </c:pt>
                <c:pt idx="933">
                  <c:v>9769.6852259444058</c:v>
                </c:pt>
                <c:pt idx="934">
                  <c:v>9622.4163513346793</c:v>
                </c:pt>
                <c:pt idx="935">
                  <c:v>9662.6007450464022</c:v>
                </c:pt>
                <c:pt idx="936">
                  <c:v>9550.8049904028885</c:v>
                </c:pt>
                <c:pt idx="937">
                  <c:v>9536.3940354166152</c:v>
                </c:pt>
                <c:pt idx="938">
                  <c:v>9808.48395090745</c:v>
                </c:pt>
                <c:pt idx="939">
                  <c:v>10132.120743849187</c:v>
                </c:pt>
                <c:pt idx="940">
                  <c:v>10630.573506124412</c:v>
                </c:pt>
                <c:pt idx="941">
                  <c:v>11113.285071414632</c:v>
                </c:pt>
                <c:pt idx="942">
                  <c:v>11657.852889645932</c:v>
                </c:pt>
                <c:pt idx="943">
                  <c:v>11753.07604605523</c:v>
                </c:pt>
                <c:pt idx="944">
                  <c:v>11069.941352955915</c:v>
                </c:pt>
                <c:pt idx="945">
                  <c:v>10716.429541792635</c:v>
                </c:pt>
                <c:pt idx="946">
                  <c:v>10227.233046758593</c:v>
                </c:pt>
                <c:pt idx="947">
                  <c:v>9941.7852845304806</c:v>
                </c:pt>
                <c:pt idx="948">
                  <c:v>10210.272461274748</c:v>
                </c:pt>
                <c:pt idx="949">
                  <c:v>9788.7520279262444</c:v>
                </c:pt>
                <c:pt idx="950">
                  <c:v>9731.6070487306752</c:v>
                </c:pt>
                <c:pt idx="951">
                  <c:v>10053.470185674101</c:v>
                </c:pt>
                <c:pt idx="952">
                  <c:v>10335.81404990517</c:v>
                </c:pt>
                <c:pt idx="953">
                  <c:v>10198.521990285941</c:v>
                </c:pt>
                <c:pt idx="954">
                  <c:v>10351.388966640334</c:v>
                </c:pt>
                <c:pt idx="955">
                  <c:v>10356.044813635901</c:v>
                </c:pt>
                <c:pt idx="956">
                  <c:v>10159.778692072843</c:v>
                </c:pt>
                <c:pt idx="957">
                  <c:v>10042.551115934501</c:v>
                </c:pt>
                <c:pt idx="958">
                  <c:v>9459.184572740156</c:v>
                </c:pt>
                <c:pt idx="959">
                  <c:v>9356.8113655876678</c:v>
                </c:pt>
                <c:pt idx="960">
                  <c:v>9260.4242474294751</c:v>
                </c:pt>
                <c:pt idx="961">
                  <c:v>9228.2767324600954</c:v>
                </c:pt>
                <c:pt idx="962">
                  <c:v>9258.2626041815329</c:v>
                </c:pt>
                <c:pt idx="963">
                  <c:v>9378.4832248170242</c:v>
                </c:pt>
                <c:pt idx="964">
                  <c:v>9826.7193516400803</c:v>
                </c:pt>
                <c:pt idx="965">
                  <c:v>10254.447580982671</c:v>
                </c:pt>
                <c:pt idx="966">
                  <c:v>10499.378388999376</c:v>
                </c:pt>
                <c:pt idx="967">
                  <c:v>10500.985764747844</c:v>
                </c:pt>
                <c:pt idx="968">
                  <c:v>10198.078576286363</c:v>
                </c:pt>
                <c:pt idx="969">
                  <c:v>9903.3745468170673</c:v>
                </c:pt>
                <c:pt idx="970">
                  <c:v>9707.052998504063</c:v>
                </c:pt>
                <c:pt idx="971">
                  <c:v>9436.0716180121726</c:v>
                </c:pt>
                <c:pt idx="972">
                  <c:v>9394.7232625515553</c:v>
                </c:pt>
                <c:pt idx="973">
                  <c:v>9409.7439117872491</c:v>
                </c:pt>
                <c:pt idx="974">
                  <c:v>9598.4165686075394</c:v>
                </c:pt>
                <c:pt idx="975">
                  <c:v>9818.5716193978424</c:v>
                </c:pt>
                <c:pt idx="976">
                  <c:v>9863.2455798552892</c:v>
                </c:pt>
                <c:pt idx="977">
                  <c:v>9847.7815166200198</c:v>
                </c:pt>
                <c:pt idx="978">
                  <c:v>9795.4032379199089</c:v>
                </c:pt>
                <c:pt idx="979">
                  <c:v>9406.3628800404695</c:v>
                </c:pt>
                <c:pt idx="980">
                  <c:v>9021.8675156567006</c:v>
                </c:pt>
                <c:pt idx="981">
                  <c:v>8957.9050462176237</c:v>
                </c:pt>
                <c:pt idx="982">
                  <c:v>8910.5706017627108</c:v>
                </c:pt>
                <c:pt idx="983">
                  <c:v>9210.7064527268303</c:v>
                </c:pt>
                <c:pt idx="984">
                  <c:v>9594.6475496111289</c:v>
                </c:pt>
                <c:pt idx="985">
                  <c:v>9686.5451010235975</c:v>
                </c:pt>
                <c:pt idx="986">
                  <c:v>9570.5369133840941</c:v>
                </c:pt>
                <c:pt idx="987">
                  <c:v>9487.7847757129148</c:v>
                </c:pt>
                <c:pt idx="988">
                  <c:v>9472.9304067270623</c:v>
                </c:pt>
                <c:pt idx="989">
                  <c:v>9583.8947601213695</c:v>
                </c:pt>
                <c:pt idx="990">
                  <c:v>9694.4156995160993</c:v>
                </c:pt>
                <c:pt idx="991">
                  <c:v>9785.6481299292009</c:v>
                </c:pt>
                <c:pt idx="992">
                  <c:v>9592.8738936128175</c:v>
                </c:pt>
                <c:pt idx="993">
                  <c:v>9607.72826259867</c:v>
                </c:pt>
                <c:pt idx="994">
                  <c:v>9397.2728930491267</c:v>
                </c:pt>
                <c:pt idx="995">
                  <c:v>9089.5990040921861</c:v>
                </c:pt>
                <c:pt idx="996">
                  <c:v>8897.8778760247988</c:v>
                </c:pt>
                <c:pt idx="997">
                  <c:v>8775.2184783916327</c:v>
                </c:pt>
                <c:pt idx="998">
                  <c:v>8870.4970615508792</c:v>
                </c:pt>
                <c:pt idx="999">
                  <c:v>9167.418161018064</c:v>
                </c:pt>
                <c:pt idx="1000">
                  <c:v>9105.949895326612</c:v>
                </c:pt>
                <c:pt idx="1001">
                  <c:v>9058.0057566222786</c:v>
                </c:pt>
                <c:pt idx="1002">
                  <c:v>9100.2409400820488</c:v>
                </c:pt>
                <c:pt idx="1003">
                  <c:v>8816.8439676019843</c:v>
                </c:pt>
                <c:pt idx="1004">
                  <c:v>8727.1080594374562</c:v>
                </c:pt>
                <c:pt idx="1005">
                  <c:v>8456.4038126953019</c:v>
                </c:pt>
                <c:pt idx="1006">
                  <c:v>8354.0860322927601</c:v>
                </c:pt>
                <c:pt idx="1007">
                  <c:v>8291.8972188519947</c:v>
                </c:pt>
                <c:pt idx="1008">
                  <c:v>8298.3821485958179</c:v>
                </c:pt>
                <c:pt idx="1009">
                  <c:v>8296.663919347453</c:v>
                </c:pt>
                <c:pt idx="1010">
                  <c:v>8388.9494580095525</c:v>
                </c:pt>
                <c:pt idx="1011">
                  <c:v>8571.2480385859144</c:v>
                </c:pt>
                <c:pt idx="1012">
                  <c:v>8899.0418377736896</c:v>
                </c:pt>
                <c:pt idx="1013">
                  <c:v>9418.0579242793301</c:v>
                </c:pt>
                <c:pt idx="1014">
                  <c:v>9865.4626498531779</c:v>
                </c:pt>
                <c:pt idx="1015">
                  <c:v>9755.1634174582377</c:v>
                </c:pt>
                <c:pt idx="1016">
                  <c:v>9571.2020343834592</c:v>
                </c:pt>
                <c:pt idx="1017">
                  <c:v>9514.4450424375209</c:v>
                </c:pt>
                <c:pt idx="1018">
                  <c:v>9288.0267689031843</c:v>
                </c:pt>
                <c:pt idx="1019">
                  <c:v>9210.2630387272529</c:v>
                </c:pt>
                <c:pt idx="1020">
                  <c:v>9035.4470693937656</c:v>
                </c:pt>
                <c:pt idx="1021">
                  <c:v>8893.9980035284952</c:v>
                </c:pt>
                <c:pt idx="1022">
                  <c:v>8877.8688192938589</c:v>
                </c:pt>
                <c:pt idx="1023">
                  <c:v>8992.380484684787</c:v>
                </c:pt>
                <c:pt idx="1024">
                  <c:v>9081.5066985998928</c:v>
                </c:pt>
                <c:pt idx="1025">
                  <c:v>9218.5216244693875</c:v>
                </c:pt>
                <c:pt idx="1026">
                  <c:v>9277.7173934130024</c:v>
                </c:pt>
                <c:pt idx="1027">
                  <c:v>9144.5269132898666</c:v>
                </c:pt>
                <c:pt idx="1028">
                  <c:v>8710.0920472036651</c:v>
                </c:pt>
                <c:pt idx="1029">
                  <c:v>8598.2408658102031</c:v>
                </c:pt>
                <c:pt idx="1030">
                  <c:v>8267.8974361248547</c:v>
                </c:pt>
                <c:pt idx="1031">
                  <c:v>7979.8446166492231</c:v>
                </c:pt>
                <c:pt idx="1032">
                  <c:v>7855.3561362677983</c:v>
                </c:pt>
                <c:pt idx="1033">
                  <c:v>7765.1768141036937</c:v>
                </c:pt>
                <c:pt idx="1034">
                  <c:v>7733.8052736335749</c:v>
                </c:pt>
                <c:pt idx="1035">
                  <c:v>7859.402289013944</c:v>
                </c:pt>
                <c:pt idx="1036">
                  <c:v>8572.7445608344879</c:v>
                </c:pt>
                <c:pt idx="1037">
                  <c:v>9122.2453598110897</c:v>
                </c:pt>
                <c:pt idx="1038">
                  <c:v>9501.5306096998229</c:v>
                </c:pt>
                <c:pt idx="1039">
                  <c:v>9863.356433355184</c:v>
                </c:pt>
                <c:pt idx="1040">
                  <c:v>10060.62023641729</c:v>
                </c:pt>
                <c:pt idx="1041">
                  <c:v>9789.2508686757701</c:v>
                </c:pt>
                <c:pt idx="1042">
                  <c:v>9683.7183367762882</c:v>
                </c:pt>
                <c:pt idx="1043">
                  <c:v>9675.4043242842072</c:v>
                </c:pt>
                <c:pt idx="1044">
                  <c:v>9290.5209726508092</c:v>
                </c:pt>
                <c:pt idx="1045">
                  <c:v>9270.4010624199727</c:v>
                </c:pt>
                <c:pt idx="1046">
                  <c:v>9157.5521995274612</c:v>
                </c:pt>
                <c:pt idx="1047">
                  <c:v>9119.4740223137287</c:v>
                </c:pt>
                <c:pt idx="1048">
                  <c:v>8863.2915840577425</c:v>
                </c:pt>
                <c:pt idx="1049">
                  <c:v>8802.1558788659731</c:v>
                </c:pt>
                <c:pt idx="1050">
                  <c:v>8752.8814981629075</c:v>
                </c:pt>
                <c:pt idx="1051">
                  <c:v>8701.5563277117963</c:v>
                </c:pt>
                <c:pt idx="1052">
                  <c:v>8376.9772800209557</c:v>
                </c:pt>
                <c:pt idx="1053">
                  <c:v>8141.7461532450125</c:v>
                </c:pt>
                <c:pt idx="1054">
                  <c:v>7664.7435431993554</c:v>
                </c:pt>
                <c:pt idx="1055">
                  <c:v>7420.5887096819124</c:v>
                </c:pt>
                <c:pt idx="1056">
                  <c:v>7254.3638865902412</c:v>
                </c:pt>
                <c:pt idx="1057">
                  <c:v>6964.260277366564</c:v>
                </c:pt>
                <c:pt idx="1058">
                  <c:v>7100.8872159864277</c:v>
                </c:pt>
                <c:pt idx="1059">
                  <c:v>7218.1702188747158</c:v>
                </c:pt>
                <c:pt idx="1060">
                  <c:v>7430.4546711725152</c:v>
                </c:pt>
                <c:pt idx="1061">
                  <c:v>7653.6581932099143</c:v>
                </c:pt>
                <c:pt idx="1062">
                  <c:v>7860.6216775127832</c:v>
                </c:pt>
                <c:pt idx="1063">
                  <c:v>7904.0208227214453</c:v>
                </c:pt>
                <c:pt idx="1064">
                  <c:v>7719.6714523970368</c:v>
                </c:pt>
                <c:pt idx="1065">
                  <c:v>7349.7533232493834</c:v>
                </c:pt>
                <c:pt idx="1066">
                  <c:v>7127.1040687114555</c:v>
                </c:pt>
                <c:pt idx="1067">
                  <c:v>6972.7959968584337</c:v>
                </c:pt>
                <c:pt idx="1068">
                  <c:v>6964.2048506166166</c:v>
                </c:pt>
                <c:pt idx="1069">
                  <c:v>7119.8431644683715</c:v>
                </c:pt>
                <c:pt idx="1070">
                  <c:v>7132.2033297065982</c:v>
                </c:pt>
                <c:pt idx="1071">
                  <c:v>7129.2102852094495</c:v>
                </c:pt>
                <c:pt idx="1072">
                  <c:v>7138.1894187008966</c:v>
                </c:pt>
                <c:pt idx="1073">
                  <c:v>7173.6625386671094</c:v>
                </c:pt>
                <c:pt idx="1074">
                  <c:v>7184.9695956563392</c:v>
                </c:pt>
                <c:pt idx="1075">
                  <c:v>7176.1013156647859</c:v>
                </c:pt>
                <c:pt idx="1076">
                  <c:v>7128.9331514597143</c:v>
                </c:pt>
                <c:pt idx="1077">
                  <c:v>6849.4714782258998</c:v>
                </c:pt>
                <c:pt idx="1078">
                  <c:v>6628.5958796862833</c:v>
                </c:pt>
                <c:pt idx="1079">
                  <c:v>6481.8258458260816</c:v>
                </c:pt>
                <c:pt idx="1080">
                  <c:v>6358.8338876932312</c:v>
                </c:pt>
                <c:pt idx="1081">
                  <c:v>6303.1854307462363</c:v>
                </c:pt>
                <c:pt idx="1082">
                  <c:v>6300.9129339984001</c:v>
                </c:pt>
                <c:pt idx="1083">
                  <c:v>6460.4865470964069</c:v>
                </c:pt>
                <c:pt idx="1084">
                  <c:v>7574.2870872855156</c:v>
                </c:pt>
                <c:pt idx="1085">
                  <c:v>7744.0592223738086</c:v>
                </c:pt>
                <c:pt idx="1086">
                  <c:v>7202.0410346400795</c:v>
                </c:pt>
                <c:pt idx="1087">
                  <c:v>7016.0288618172544</c:v>
                </c:pt>
                <c:pt idx="1088">
                  <c:v>6795.0424097777441</c:v>
                </c:pt>
                <c:pt idx="1089">
                  <c:v>6666.6186301500666</c:v>
                </c:pt>
                <c:pt idx="1090">
                  <c:v>6648.1060956677002</c:v>
                </c:pt>
                <c:pt idx="1091">
                  <c:v>6531.4327870288316</c:v>
                </c:pt>
                <c:pt idx="1092">
                  <c:v>6484.0983425739159</c:v>
                </c:pt>
                <c:pt idx="1093">
                  <c:v>6525.6129782843736</c:v>
                </c:pt>
                <c:pt idx="1094">
                  <c:v>6731.1907938385621</c:v>
                </c:pt>
                <c:pt idx="1095">
                  <c:v>6678.812515138452</c:v>
                </c:pt>
                <c:pt idx="1096">
                  <c:v>6730.5810995891425</c:v>
                </c:pt>
                <c:pt idx="1097">
                  <c:v>6979.2254998523103</c:v>
                </c:pt>
                <c:pt idx="1098">
                  <c:v>6958.8284558717378</c:v>
                </c:pt>
                <c:pt idx="1099">
                  <c:v>6898.7458589289672</c:v>
                </c:pt>
                <c:pt idx="1100">
                  <c:v>6528.7723030313655</c:v>
                </c:pt>
                <c:pt idx="1101">
                  <c:v>6329.8456974708415</c:v>
                </c:pt>
                <c:pt idx="1102">
                  <c:v>6104.9793729350267</c:v>
                </c:pt>
                <c:pt idx="1103">
                  <c:v>5886.7642583928755</c:v>
                </c:pt>
                <c:pt idx="1104">
                  <c:v>5911.9280028689063</c:v>
                </c:pt>
                <c:pt idx="1105">
                  <c:v>6056.3146864813798</c:v>
                </c:pt>
                <c:pt idx="1106">
                  <c:v>5912.9811111179042</c:v>
                </c:pt>
                <c:pt idx="1107">
                  <c:v>5790.3771402346847</c:v>
                </c:pt>
                <c:pt idx="1108">
                  <c:v>6039.4649544974291</c:v>
                </c:pt>
                <c:pt idx="1109">
                  <c:v>6625.6028351891346</c:v>
                </c:pt>
                <c:pt idx="1110">
                  <c:v>6972.7405701084863</c:v>
                </c:pt>
                <c:pt idx="1111">
                  <c:v>7034.4859695496743</c:v>
                </c:pt>
                <c:pt idx="1112">
                  <c:v>7107.3721457302499</c:v>
                </c:pt>
                <c:pt idx="1113">
                  <c:v>7347.2591195017585</c:v>
                </c:pt>
                <c:pt idx="1114">
                  <c:v>7406.0669011957452</c:v>
                </c:pt>
                <c:pt idx="1115">
                  <c:v>7447.2489764065185</c:v>
                </c:pt>
                <c:pt idx="1116">
                  <c:v>7463.267307141261</c:v>
                </c:pt>
                <c:pt idx="1117">
                  <c:v>7481.3918543739974</c:v>
                </c:pt>
                <c:pt idx="1118">
                  <c:v>7236.9598871068192</c:v>
                </c:pt>
                <c:pt idx="1119">
                  <c:v>7150.9929979387025</c:v>
                </c:pt>
                <c:pt idx="1120">
                  <c:v>7141.5704504476771</c:v>
                </c:pt>
                <c:pt idx="1121">
                  <c:v>6559.2570155023286</c:v>
                </c:pt>
                <c:pt idx="1122">
                  <c:v>6502.1674630567059</c:v>
                </c:pt>
                <c:pt idx="1123">
                  <c:v>6158.1890528843442</c:v>
                </c:pt>
                <c:pt idx="1124">
                  <c:v>5978.9389435550793</c:v>
                </c:pt>
                <c:pt idx="1125">
                  <c:v>5465.8535192937916</c:v>
                </c:pt>
                <c:pt idx="1126">
                  <c:v>5300.7372312010648</c:v>
                </c:pt>
                <c:pt idx="1127">
                  <c:v>5183.3433748128818</c:v>
                </c:pt>
                <c:pt idx="1128">
                  <c:v>5155.2420125896488</c:v>
                </c:pt>
                <c:pt idx="1129">
                  <c:v>5135.9535036080206</c:v>
                </c:pt>
                <c:pt idx="1130">
                  <c:v>5162.6691970825741</c:v>
                </c:pt>
                <c:pt idx="1131">
                  <c:v>5223.2506347748704</c:v>
                </c:pt>
                <c:pt idx="1132">
                  <c:v>5336.2657779172232</c:v>
                </c:pt>
                <c:pt idx="1133">
                  <c:v>5481.483862778904</c:v>
                </c:pt>
                <c:pt idx="1134">
                  <c:v>5708.3455503128198</c:v>
                </c:pt>
                <c:pt idx="1135">
                  <c:v>5892.4732136374369</c:v>
                </c:pt>
                <c:pt idx="1136">
                  <c:v>6048.0561007392462</c:v>
                </c:pt>
                <c:pt idx="1137">
                  <c:v>6211.3987328336625</c:v>
                </c:pt>
                <c:pt idx="1138">
                  <c:v>6187.6760838562577</c:v>
                </c:pt>
                <c:pt idx="1139">
                  <c:v>6262.0033555354612</c:v>
                </c:pt>
                <c:pt idx="1140">
                  <c:v>6344.0349454573261</c:v>
                </c:pt>
                <c:pt idx="1141">
                  <c:v>6670.498502646371</c:v>
                </c:pt>
                <c:pt idx="1142">
                  <c:v>6768.7701303027679</c:v>
                </c:pt>
                <c:pt idx="1143">
                  <c:v>6790.3865627821779</c:v>
                </c:pt>
                <c:pt idx="1144">
                  <c:v>6771.3197608003393</c:v>
                </c:pt>
                <c:pt idx="1145">
                  <c:v>6698.987852119235</c:v>
                </c:pt>
                <c:pt idx="1146">
                  <c:v>6704.5859538639033</c:v>
                </c:pt>
                <c:pt idx="1147">
                  <c:v>6624.7160071899789</c:v>
                </c:pt>
                <c:pt idx="1148">
                  <c:v>6507.2667240518485</c:v>
                </c:pt>
                <c:pt idx="1149">
                  <c:v>6582.924237729786</c:v>
                </c:pt>
                <c:pt idx="1150">
                  <c:v>6814.2200652594775</c:v>
                </c:pt>
                <c:pt idx="1151">
                  <c:v>6805.0192247682407</c:v>
                </c:pt>
                <c:pt idx="1152">
                  <c:v>6787.2272380351869</c:v>
                </c:pt>
                <c:pt idx="1153">
                  <c:v>6802.9684350201942</c:v>
                </c:pt>
                <c:pt idx="1154">
                  <c:v>6891.0415406863049</c:v>
                </c:pt>
                <c:pt idx="1155">
                  <c:v>6844.9264847302293</c:v>
                </c:pt>
                <c:pt idx="1156">
                  <c:v>6889.7667254375183</c:v>
                </c:pt>
                <c:pt idx="1157">
                  <c:v>7020.0750145634001</c:v>
                </c:pt>
                <c:pt idx="1158">
                  <c:v>7164.6834051756623</c:v>
                </c:pt>
                <c:pt idx="1159">
                  <c:v>7103.2151394842094</c:v>
                </c:pt>
                <c:pt idx="1160">
                  <c:v>7010.1536263228509</c:v>
                </c:pt>
                <c:pt idx="1161">
                  <c:v>6883.004661943959</c:v>
                </c:pt>
                <c:pt idx="1162">
                  <c:v>6721.4356858478541</c:v>
                </c:pt>
                <c:pt idx="1163">
                  <c:v>6490.7495525675813</c:v>
                </c:pt>
                <c:pt idx="1164">
                  <c:v>6359.7761424423334</c:v>
                </c:pt>
                <c:pt idx="1165">
                  <c:v>6314.4924877354661</c:v>
                </c:pt>
                <c:pt idx="1166">
                  <c:v>6447.0732736091832</c:v>
                </c:pt>
                <c:pt idx="1167">
                  <c:v>6841.7671599832393</c:v>
                </c:pt>
                <c:pt idx="1168">
                  <c:v>7081.8758407545356</c:v>
                </c:pt>
                <c:pt idx="1169">
                  <c:v>7291.278102055081</c:v>
                </c:pt>
                <c:pt idx="1170">
                  <c:v>7324.8112857731403</c:v>
                </c:pt>
                <c:pt idx="1171">
                  <c:v>7461.9924918924753</c:v>
                </c:pt>
                <c:pt idx="1172">
                  <c:v>7444.0342249095811</c:v>
                </c:pt>
                <c:pt idx="1173">
                  <c:v>7314.1693497832766</c:v>
                </c:pt>
                <c:pt idx="1174">
                  <c:v>7383.2310802174952</c:v>
                </c:pt>
                <c:pt idx="1175">
                  <c:v>7049.5066187853663</c:v>
                </c:pt>
                <c:pt idx="1176">
                  <c:v>6973.0731306081698</c:v>
                </c:pt>
                <c:pt idx="1177">
                  <c:v>6669.3899676474266</c:v>
                </c:pt>
                <c:pt idx="1178">
                  <c:v>6655.4224266607307</c:v>
                </c:pt>
                <c:pt idx="1179">
                  <c:v>6934.5515393948608</c:v>
                </c:pt>
                <c:pt idx="1180">
                  <c:v>7421.8080981807507</c:v>
                </c:pt>
                <c:pt idx="1181">
                  <c:v>7456.7823773974378</c:v>
                </c:pt>
                <c:pt idx="1182">
                  <c:v>7519.1374710880445</c:v>
                </c:pt>
                <c:pt idx="1183">
                  <c:v>7373.2542652269985</c:v>
                </c:pt>
                <c:pt idx="1184">
                  <c:v>6947.2996918827193</c:v>
                </c:pt>
                <c:pt idx="1185">
                  <c:v>6845.9241662292798</c:v>
                </c:pt>
                <c:pt idx="1186">
                  <c:v>6983.9922003477695</c:v>
                </c:pt>
                <c:pt idx="1187">
                  <c:v>6830.2938227441664</c:v>
                </c:pt>
                <c:pt idx="1188">
                  <c:v>6873.4712609530397</c:v>
                </c:pt>
                <c:pt idx="1189">
                  <c:v>6917.9789411606471</c:v>
                </c:pt>
                <c:pt idx="1190">
                  <c:v>6955.8354113745891</c:v>
                </c:pt>
                <c:pt idx="1191">
                  <c:v>6890.0992859372018</c:v>
                </c:pt>
                <c:pt idx="1192">
                  <c:v>6789.4997347830231</c:v>
                </c:pt>
                <c:pt idx="1193">
                  <c:v>6806.4048935169212</c:v>
                </c:pt>
                <c:pt idx="1194">
                  <c:v>6787.2272380351869</c:v>
                </c:pt>
                <c:pt idx="1195">
                  <c:v>6715.7267306032918</c:v>
                </c:pt>
                <c:pt idx="1196">
                  <c:v>6519.3497555403401</c:v>
                </c:pt>
                <c:pt idx="1197">
                  <c:v>6320.4231499798161</c:v>
                </c:pt>
                <c:pt idx="1198">
                  <c:v>6169.7178168733635</c:v>
                </c:pt>
                <c:pt idx="1199">
                  <c:v>6105.4782136845506</c:v>
                </c:pt>
                <c:pt idx="1200">
                  <c:v>6100.1572456896192</c:v>
                </c:pt>
                <c:pt idx="1201">
                  <c:v>6133.4132956579424</c:v>
                </c:pt>
                <c:pt idx="1202">
                  <c:v>6124.9884296659675</c:v>
                </c:pt>
                <c:pt idx="1203">
                  <c:v>6229.4678533164515</c:v>
                </c:pt>
                <c:pt idx="1204">
                  <c:v>6756.7425255642238</c:v>
                </c:pt>
                <c:pt idx="1205">
                  <c:v>7008.1028365748043</c:v>
                </c:pt>
                <c:pt idx="1206">
                  <c:v>7168.5632776719658</c:v>
                </c:pt>
                <c:pt idx="1207">
                  <c:v>7198.7708563931928</c:v>
                </c:pt>
                <c:pt idx="1208">
                  <c:v>6855.0141532206208</c:v>
                </c:pt>
                <c:pt idx="1209">
                  <c:v>6816.8251225069962</c:v>
                </c:pt>
                <c:pt idx="1210">
                  <c:v>6857.6192104681395</c:v>
                </c:pt>
                <c:pt idx="1211">
                  <c:v>6782.0725502900968</c:v>
                </c:pt>
                <c:pt idx="1212">
                  <c:v>6741.3338890789009</c:v>
                </c:pt>
                <c:pt idx="1213">
                  <c:v>6754.6363090662308</c:v>
                </c:pt>
                <c:pt idx="1214">
                  <c:v>6829.4069947450116</c:v>
                </c:pt>
                <c:pt idx="1215">
                  <c:v>6841.1574657338188</c:v>
                </c:pt>
                <c:pt idx="1216">
                  <c:v>6826.3030967479672</c:v>
                </c:pt>
                <c:pt idx="1217">
                  <c:v>6799.8645370231498</c:v>
                </c:pt>
                <c:pt idx="1218">
                  <c:v>6614.6283386995874</c:v>
                </c:pt>
                <c:pt idx="1219">
                  <c:v>6504.6616668043298</c:v>
                </c:pt>
                <c:pt idx="1220">
                  <c:v>6275.4720557726332</c:v>
                </c:pt>
                <c:pt idx="1221">
                  <c:v>5956.2139760767241</c:v>
                </c:pt>
                <c:pt idx="1222">
                  <c:v>5946.4034413360687</c:v>
                </c:pt>
                <c:pt idx="1223">
                  <c:v>5883.3277998961494</c:v>
                </c:pt>
                <c:pt idx="1224">
                  <c:v>5779.9569112446088</c:v>
                </c:pt>
                <c:pt idx="1225">
                  <c:v>5766.2110772577016</c:v>
                </c:pt>
                <c:pt idx="1226">
                  <c:v>5914.3113531166364</c:v>
                </c:pt>
                <c:pt idx="1227">
                  <c:v>6008.2596942771515</c:v>
                </c:pt>
                <c:pt idx="1228">
                  <c:v>6429.7247008757076</c:v>
                </c:pt>
                <c:pt idx="1229">
                  <c:v>6693.9994446239871</c:v>
                </c:pt>
                <c:pt idx="1230">
                  <c:v>6897.9698844297054</c:v>
                </c:pt>
                <c:pt idx="1231">
                  <c:v>6984.7127480970839</c:v>
                </c:pt>
                <c:pt idx="1232">
                  <c:v>6915.7064444128118</c:v>
                </c:pt>
                <c:pt idx="1233">
                  <c:v>6764.2251368070974</c:v>
                </c:pt>
                <c:pt idx="1234">
                  <c:v>6700.8723616174402</c:v>
                </c:pt>
                <c:pt idx="1235">
                  <c:v>6700.9277883673876</c:v>
                </c:pt>
                <c:pt idx="1236">
                  <c:v>6678.424527888822</c:v>
                </c:pt>
                <c:pt idx="1237">
                  <c:v>6765.7770858056192</c:v>
                </c:pt>
                <c:pt idx="1238">
                  <c:v>6823.9751732501854</c:v>
                </c:pt>
                <c:pt idx="1239">
                  <c:v>6822.9774917511359</c:v>
                </c:pt>
                <c:pt idx="1240">
                  <c:v>6685.2420181323287</c:v>
                </c:pt>
                <c:pt idx="1241">
                  <c:v>6670.9419166459484</c:v>
                </c:pt>
                <c:pt idx="1242">
                  <c:v>6695.1634063728779</c:v>
                </c:pt>
                <c:pt idx="1243">
                  <c:v>6575.6079067367536</c:v>
                </c:pt>
                <c:pt idx="1244">
                  <c:v>6249.7540437971284</c:v>
                </c:pt>
                <c:pt idx="1245">
                  <c:v>6075.2706349633236</c:v>
                </c:pt>
                <c:pt idx="1246">
                  <c:v>5860.6582591677407</c:v>
                </c:pt>
                <c:pt idx="1247">
                  <c:v>5696.8167863237995</c:v>
                </c:pt>
                <c:pt idx="1248">
                  <c:v>5674.1472455953926</c:v>
                </c:pt>
                <c:pt idx="1249">
                  <c:v>5642.664851625379</c:v>
                </c:pt>
                <c:pt idx="1250">
                  <c:v>5598.0463179178787</c:v>
                </c:pt>
                <c:pt idx="1251">
                  <c:v>5717.4355373041608</c:v>
                </c:pt>
                <c:pt idx="1252">
                  <c:v>6051.6034127358662</c:v>
                </c:pt>
                <c:pt idx="1253">
                  <c:v>6280.848450517512</c:v>
                </c:pt>
                <c:pt idx="1254">
                  <c:v>6417.3091088875326</c:v>
                </c:pt>
                <c:pt idx="1255">
                  <c:v>6442.694560363354</c:v>
                </c:pt>
                <c:pt idx="1256">
                  <c:v>6262.0033555354612</c:v>
                </c:pt>
                <c:pt idx="1257">
                  <c:v>6208.9045290860386</c:v>
                </c:pt>
                <c:pt idx="1258">
                  <c:v>5828.8987314479928</c:v>
                </c:pt>
                <c:pt idx="1259">
                  <c:v>6033.0908782534998</c:v>
                </c:pt>
                <c:pt idx="1260">
                  <c:v>6098.7715769409388</c:v>
                </c:pt>
                <c:pt idx="1261">
                  <c:v>6137.7365821538251</c:v>
                </c:pt>
                <c:pt idx="1262">
                  <c:v>6333.614716467252</c:v>
                </c:pt>
                <c:pt idx="1263">
                  <c:v>6417.1428286376913</c:v>
                </c:pt>
                <c:pt idx="1264">
                  <c:v>6353.4020661984041</c:v>
                </c:pt>
                <c:pt idx="1265">
                  <c:v>6302.0768957472919</c:v>
                </c:pt>
                <c:pt idx="1266">
                  <c:v>6361.4943716906964</c:v>
                </c:pt>
                <c:pt idx="1267">
                  <c:v>6137.1268879044055</c:v>
                </c:pt>
                <c:pt idx="1268">
                  <c:v>5880.8335961485245</c:v>
                </c:pt>
                <c:pt idx="1269">
                  <c:v>5777.2410004971962</c:v>
                </c:pt>
                <c:pt idx="1270">
                  <c:v>5746.6454345263382</c:v>
                </c:pt>
                <c:pt idx="1271">
                  <c:v>5591.6168149240029</c:v>
                </c:pt>
                <c:pt idx="1272">
                  <c:v>5477.7148437824935</c:v>
                </c:pt>
                <c:pt idx="1273">
                  <c:v>5447.6735453111078</c:v>
                </c:pt>
                <c:pt idx="1274">
                  <c:v>5392.8564896133212</c:v>
                </c:pt>
                <c:pt idx="1275">
                  <c:v>5501.3266392600035</c:v>
                </c:pt>
                <c:pt idx="1276">
                  <c:v>5611.2933111552611</c:v>
                </c:pt>
                <c:pt idx="1277">
                  <c:v>5945.6828935867561</c:v>
                </c:pt>
                <c:pt idx="1278">
                  <c:v>6005.1003695301615</c:v>
                </c:pt>
                <c:pt idx="1279">
                  <c:v>6169.7178168733635</c:v>
                </c:pt>
                <c:pt idx="1280">
                  <c:v>6203.7498413409476</c:v>
                </c:pt>
                <c:pt idx="1281">
                  <c:v>6307.3978637422233</c:v>
                </c:pt>
                <c:pt idx="1282">
                  <c:v>6279.0747945192006</c:v>
                </c:pt>
                <c:pt idx="1283">
                  <c:v>6278.7976607694645</c:v>
                </c:pt>
                <c:pt idx="1284">
                  <c:v>6242.326859304203</c:v>
                </c:pt>
                <c:pt idx="1285">
                  <c:v>6197.5974720968088</c:v>
                </c:pt>
                <c:pt idx="1286">
                  <c:v>6231.629496564392</c:v>
                </c:pt>
                <c:pt idx="1287">
                  <c:v>6230.6318150653424</c:v>
                </c:pt>
                <c:pt idx="1288">
                  <c:v>6112.6282644277408</c:v>
                </c:pt>
                <c:pt idx="1289">
                  <c:v>6001.2204970338562</c:v>
                </c:pt>
                <c:pt idx="1290">
                  <c:v>5701.0846460697348</c:v>
                </c:pt>
                <c:pt idx="1291">
                  <c:v>5554.7580262091105</c:v>
                </c:pt>
                <c:pt idx="1292">
                  <c:v>5542.287007470989</c:v>
                </c:pt>
                <c:pt idx="1293">
                  <c:v>5415.5260303417281</c:v>
                </c:pt>
                <c:pt idx="1294">
                  <c:v>5364.865980889982</c:v>
                </c:pt>
                <c:pt idx="1295">
                  <c:v>5363.9237261408798</c:v>
                </c:pt>
                <c:pt idx="1296">
                  <c:v>5269.1439837311573</c:v>
                </c:pt>
                <c:pt idx="1297">
                  <c:v>5252.6268122468891</c:v>
                </c:pt>
                <c:pt idx="1298">
                  <c:v>5306.2799061957849</c:v>
                </c:pt>
                <c:pt idx="1299">
                  <c:v>5395.1289863611564</c:v>
                </c:pt>
                <c:pt idx="1300">
                  <c:v>5639.4501001284416</c:v>
                </c:pt>
                <c:pt idx="1301">
                  <c:v>5866.9769086617225</c:v>
                </c:pt>
                <c:pt idx="1302">
                  <c:v>6004.3243950308997</c:v>
                </c:pt>
                <c:pt idx="1303">
                  <c:v>5931.3273653504284</c:v>
                </c:pt>
                <c:pt idx="1304">
                  <c:v>5918.3020791128356</c:v>
                </c:pt>
                <c:pt idx="1305">
                  <c:v>5743.7632435290834</c:v>
                </c:pt>
                <c:pt idx="1306">
                  <c:v>5647.6532591206287</c:v>
                </c:pt>
                <c:pt idx="1307">
                  <c:v>5867.5866029111412</c:v>
                </c:pt>
                <c:pt idx="1308">
                  <c:v>6157.6347853848729</c:v>
                </c:pt>
                <c:pt idx="1309">
                  <c:v>6075.9357559626906</c:v>
                </c:pt>
                <c:pt idx="1310">
                  <c:v>6096.4990801931044</c:v>
                </c:pt>
                <c:pt idx="1311">
                  <c:v>6102.4851691874019</c:v>
                </c:pt>
                <c:pt idx="1312">
                  <c:v>6014.6891972710282</c:v>
                </c:pt>
                <c:pt idx="1313">
                  <c:v>5922.4590853588761</c:v>
                </c:pt>
                <c:pt idx="1314">
                  <c:v>5709.1215248120798</c:v>
                </c:pt>
                <c:pt idx="1315">
                  <c:v>5539.1276827239981</c:v>
                </c:pt>
                <c:pt idx="1316">
                  <c:v>5216.9874120308359</c:v>
                </c:pt>
                <c:pt idx="1317">
                  <c:v>5056.0835569340961</c:v>
                </c:pt>
                <c:pt idx="1318">
                  <c:v>5148.6462293459308</c:v>
                </c:pt>
                <c:pt idx="1319">
                  <c:v>5421.2904123362378</c:v>
                </c:pt>
                <c:pt idx="1320">
                  <c:v>5606.5820374097484</c:v>
                </c:pt>
                <c:pt idx="1321">
                  <c:v>5391.5262476145881</c:v>
                </c:pt>
                <c:pt idx="1322">
                  <c:v>5298.0767472035986</c:v>
                </c:pt>
                <c:pt idx="1323">
                  <c:v>5286.9359704642102</c:v>
                </c:pt>
                <c:pt idx="1324">
                  <c:v>5505.5944990059379</c:v>
                </c:pt>
                <c:pt idx="1325">
                  <c:v>5673.7038315958152</c:v>
                </c:pt>
                <c:pt idx="1326">
                  <c:v>5811.7164389643585</c:v>
                </c:pt>
                <c:pt idx="1327">
                  <c:v>5830.0626931968827</c:v>
                </c:pt>
                <c:pt idx="1328">
                  <c:v>5795.5318279797739</c:v>
                </c:pt>
                <c:pt idx="1329">
                  <c:v>5735.7817915366859</c:v>
                </c:pt>
                <c:pt idx="1330">
                  <c:v>5656.521539112181</c:v>
                </c:pt>
                <c:pt idx="1331">
                  <c:v>5738.8856895337303</c:v>
                </c:pt>
                <c:pt idx="1332">
                  <c:v>5679.3573600904301</c:v>
                </c:pt>
                <c:pt idx="1333">
                  <c:v>5575.7647644391018</c:v>
                </c:pt>
                <c:pt idx="1334">
                  <c:v>5587.3489551780676</c:v>
                </c:pt>
                <c:pt idx="1335">
                  <c:v>5610.1293494063693</c:v>
                </c:pt>
                <c:pt idx="1336">
                  <c:v>5669.1034113501964</c:v>
                </c:pt>
                <c:pt idx="1337">
                  <c:v>5736.1697787863168</c:v>
                </c:pt>
                <c:pt idx="1338">
                  <c:v>5835.9379286912881</c:v>
                </c:pt>
                <c:pt idx="1339">
                  <c:v>5929.2765756023828</c:v>
                </c:pt>
                <c:pt idx="1340">
                  <c:v>5891.8635193880182</c:v>
                </c:pt>
                <c:pt idx="1341">
                  <c:v>5752.7978037704788</c:v>
                </c:pt>
                <c:pt idx="1342">
                  <c:v>5740.936479281776</c:v>
                </c:pt>
                <c:pt idx="1343">
                  <c:v>5755.4028610179976</c:v>
                </c:pt>
                <c:pt idx="1344">
                  <c:v>5724.3084542976139</c:v>
                </c:pt>
                <c:pt idx="1345">
                  <c:v>5674.0918188454452</c:v>
                </c:pt>
                <c:pt idx="1346">
                  <c:v>5684.4566210855728</c:v>
                </c:pt>
                <c:pt idx="1347">
                  <c:v>5797.0837769782966</c:v>
                </c:pt>
                <c:pt idx="1348">
                  <c:v>6384.8290334184703</c:v>
                </c:pt>
                <c:pt idx="1349">
                  <c:v>6797.9800275249454</c:v>
                </c:pt>
                <c:pt idx="1350">
                  <c:v>6887.1062414400531</c:v>
                </c:pt>
                <c:pt idx="1351">
                  <c:v>6742.7195578275805</c:v>
                </c:pt>
                <c:pt idx="1352">
                  <c:v>6540.1347867705426</c:v>
                </c:pt>
                <c:pt idx="1353">
                  <c:v>6497.0127753116158</c:v>
                </c:pt>
                <c:pt idx="1354">
                  <c:v>6419.6370323853162</c:v>
                </c:pt>
                <c:pt idx="1355">
                  <c:v>6420.9118476341018</c:v>
                </c:pt>
                <c:pt idx="1356">
                  <c:v>6489.1976035690595</c:v>
                </c:pt>
                <c:pt idx="1357">
                  <c:v>6410.6024721439207</c:v>
                </c:pt>
                <c:pt idx="1358">
                  <c:v>6407.8865613965081</c:v>
                </c:pt>
                <c:pt idx="1359">
                  <c:v>6374.0208171787654</c:v>
                </c:pt>
                <c:pt idx="1360">
                  <c:v>6333.614716467252</c:v>
                </c:pt>
                <c:pt idx="1361">
                  <c:v>6219.7681720756909</c:v>
                </c:pt>
                <c:pt idx="1362">
                  <c:v>6169.38525637368</c:v>
                </c:pt>
                <c:pt idx="1363">
                  <c:v>6132.9698816583659</c:v>
                </c:pt>
                <c:pt idx="1364">
                  <c:v>5992.7956310418813</c:v>
                </c:pt>
                <c:pt idx="1365">
                  <c:v>5858.9400299193776</c:v>
                </c:pt>
                <c:pt idx="1366">
                  <c:v>5637.2330301305528</c:v>
                </c:pt>
                <c:pt idx="1367">
                  <c:v>5557.8064974562067</c:v>
                </c:pt>
                <c:pt idx="1368">
                  <c:v>5559.1921662048871</c:v>
                </c:pt>
                <c:pt idx="1369">
                  <c:v>5572.1620256925335</c:v>
                </c:pt>
                <c:pt idx="1370">
                  <c:v>5664.170430604895</c:v>
                </c:pt>
                <c:pt idx="1371">
                  <c:v>5779.9569112446088</c:v>
                </c:pt>
                <c:pt idx="1372">
                  <c:v>6272.3681577755897</c:v>
                </c:pt>
                <c:pt idx="1373">
                  <c:v>6459.5442923473047</c:v>
                </c:pt>
                <c:pt idx="1374">
                  <c:v>6777.3058497946377</c:v>
                </c:pt>
                <c:pt idx="1375">
                  <c:v>6872.7507132037272</c:v>
                </c:pt>
                <c:pt idx="1376">
                  <c:v>6672.5492923944175</c:v>
                </c:pt>
                <c:pt idx="1377">
                  <c:v>6576.1067474862793</c:v>
                </c:pt>
                <c:pt idx="1378">
                  <c:v>6545.9545955149988</c:v>
                </c:pt>
                <c:pt idx="1379">
                  <c:v>6363.4897346887956</c:v>
                </c:pt>
                <c:pt idx="1380">
                  <c:v>6454.9438721016859</c:v>
                </c:pt>
                <c:pt idx="1381">
                  <c:v>6527.0540737830006</c:v>
                </c:pt>
                <c:pt idx="1382">
                  <c:v>6537.4188760231291</c:v>
                </c:pt>
                <c:pt idx="1383">
                  <c:v>6733.9067045859756</c:v>
                </c:pt>
                <c:pt idx="1384">
                  <c:v>6827.3562049969642</c:v>
                </c:pt>
                <c:pt idx="1385">
                  <c:v>6622.6652174419314</c:v>
                </c:pt>
                <c:pt idx="1386">
                  <c:v>6691.9486548759396</c:v>
                </c:pt>
                <c:pt idx="1387">
                  <c:v>6472.2370180852149</c:v>
                </c:pt>
                <c:pt idx="1388">
                  <c:v>6629.4272809354907</c:v>
                </c:pt>
                <c:pt idx="1389">
                  <c:v>6150.5401613916301</c:v>
                </c:pt>
                <c:pt idx="1390">
                  <c:v>6179.1957911143354</c:v>
                </c:pt>
                <c:pt idx="1391">
                  <c:v>6147.7688238942701</c:v>
                </c:pt>
                <c:pt idx="1392">
                  <c:v>6102.8177296870854</c:v>
                </c:pt>
                <c:pt idx="1393">
                  <c:v>6065.5709537225621</c:v>
                </c:pt>
                <c:pt idx="1394">
                  <c:v>6065.0166862230908</c:v>
                </c:pt>
                <c:pt idx="1395">
                  <c:v>6232.7934583132837</c:v>
                </c:pt>
                <c:pt idx="1396">
                  <c:v>6513.5853735458304</c:v>
                </c:pt>
                <c:pt idx="1397">
                  <c:v>6870.6444967057323</c:v>
                </c:pt>
                <c:pt idx="1398">
                  <c:v>6838.6632619861948</c:v>
                </c:pt>
                <c:pt idx="1399">
                  <c:v>6705.9716226125838</c:v>
                </c:pt>
                <c:pt idx="1400">
                  <c:v>6691.1172536267322</c:v>
                </c:pt>
                <c:pt idx="1401">
                  <c:v>6492.6340620657875</c:v>
                </c:pt>
                <c:pt idx="1402">
                  <c:v>6436.7084713690556</c:v>
                </c:pt>
                <c:pt idx="1403">
                  <c:v>6261.1719542862538</c:v>
                </c:pt>
                <c:pt idx="1404">
                  <c:v>6319.8688824803448</c:v>
                </c:pt>
                <c:pt idx="1405">
                  <c:v>6373.7991101789767</c:v>
                </c:pt>
                <c:pt idx="1406">
                  <c:v>6481.4378585764507</c:v>
                </c:pt>
                <c:pt idx="1407">
                  <c:v>6552.1069647591385</c:v>
                </c:pt>
                <c:pt idx="1408">
                  <c:v>6521.1234115386505</c:v>
                </c:pt>
                <c:pt idx="1409">
                  <c:v>6505.881055303169</c:v>
                </c:pt>
                <c:pt idx="1410">
                  <c:v>6524.2273095356932</c:v>
                </c:pt>
                <c:pt idx="1411">
                  <c:v>6448.514369107811</c:v>
                </c:pt>
                <c:pt idx="1412">
                  <c:v>6245.9850248007197</c:v>
                </c:pt>
                <c:pt idx="1413">
                  <c:v>5992.9619112917226</c:v>
                </c:pt>
                <c:pt idx="1414">
                  <c:v>5768.6498542553791</c:v>
                </c:pt>
                <c:pt idx="1415">
                  <c:v>5758.5067590150411</c:v>
                </c:pt>
                <c:pt idx="1416">
                  <c:v>5736.5023392859994</c:v>
                </c:pt>
                <c:pt idx="1417">
                  <c:v>5679.6899205901136</c:v>
                </c:pt>
                <c:pt idx="1418">
                  <c:v>5688.2256400819833</c:v>
                </c:pt>
                <c:pt idx="1419">
                  <c:v>5791.7628089833643</c:v>
                </c:pt>
                <c:pt idx="1420">
                  <c:v>6149.985893892157</c:v>
                </c:pt>
                <c:pt idx="1421">
                  <c:v>6456.9392350997859</c:v>
                </c:pt>
                <c:pt idx="1422">
                  <c:v>6503.497705055438</c:v>
                </c:pt>
                <c:pt idx="1423">
                  <c:v>6372.2471611804549</c:v>
                </c:pt>
                <c:pt idx="1424">
                  <c:v>6254.9641582921658</c:v>
                </c:pt>
                <c:pt idx="1425">
                  <c:v>6089.5153096997565</c:v>
                </c:pt>
                <c:pt idx="1426">
                  <c:v>6145.5517538963813</c:v>
                </c:pt>
                <c:pt idx="1427">
                  <c:v>6170.2166576228883</c:v>
                </c:pt>
                <c:pt idx="1428">
                  <c:v>6223.9251783217314</c:v>
                </c:pt>
                <c:pt idx="1429">
                  <c:v>6207.3525800875168</c:v>
                </c:pt>
                <c:pt idx="1430">
                  <c:v>6188.4520583555186</c:v>
                </c:pt>
                <c:pt idx="1431">
                  <c:v>6184.2950521094781</c:v>
                </c:pt>
                <c:pt idx="1432">
                  <c:v>6158.6878936338699</c:v>
                </c:pt>
                <c:pt idx="1433">
                  <c:v>6197.7637523466501</c:v>
                </c:pt>
                <c:pt idx="1434">
                  <c:v>6393.9190204098122</c:v>
                </c:pt>
                <c:pt idx="1435">
                  <c:v>6383.0553774201589</c:v>
                </c:pt>
                <c:pt idx="1436">
                  <c:v>6236.7287575595356</c:v>
                </c:pt>
                <c:pt idx="1437">
                  <c:v>6108.1941244319642</c:v>
                </c:pt>
                <c:pt idx="1438">
                  <c:v>5977.2207143067162</c:v>
                </c:pt>
                <c:pt idx="1439">
                  <c:v>5926.0618241054453</c:v>
                </c:pt>
                <c:pt idx="1440">
                  <c:v>5906.4407546241346</c:v>
                </c:pt>
                <c:pt idx="1441">
                  <c:v>5728.2437535438658</c:v>
                </c:pt>
                <c:pt idx="1442">
                  <c:v>5675.4774875941257</c:v>
                </c:pt>
                <c:pt idx="1443">
                  <c:v>5825.6839799510544</c:v>
                </c:pt>
                <c:pt idx="1444">
                  <c:v>6146.3277283956422</c:v>
                </c:pt>
                <c:pt idx="1445">
                  <c:v>6481.1607248267146</c:v>
                </c:pt>
                <c:pt idx="1446">
                  <c:v>6598.0003137154263</c:v>
                </c:pt>
                <c:pt idx="1447">
                  <c:v>6507.0450170520598</c:v>
                </c:pt>
                <c:pt idx="1448">
                  <c:v>6397.9651731559579</c:v>
                </c:pt>
                <c:pt idx="1449">
                  <c:v>6414.9257586398026</c:v>
                </c:pt>
                <c:pt idx="1450">
                  <c:v>6418.5839241363192</c:v>
                </c:pt>
                <c:pt idx="1451">
                  <c:v>6370.8060656818279</c:v>
                </c:pt>
                <c:pt idx="1452">
                  <c:v>6394.8612751589144</c:v>
                </c:pt>
                <c:pt idx="1453">
                  <c:v>6402.8981539012602</c:v>
                </c:pt>
                <c:pt idx="1454">
                  <c:v>6426.343669128928</c:v>
                </c:pt>
                <c:pt idx="1455">
                  <c:v>6492.8003423156288</c:v>
                </c:pt>
                <c:pt idx="1456">
                  <c:v>6526.2780992837406</c:v>
                </c:pt>
                <c:pt idx="1457">
                  <c:v>6535.5897932748721</c:v>
                </c:pt>
                <c:pt idx="1458">
                  <c:v>6511.7008640476251</c:v>
                </c:pt>
                <c:pt idx="1459">
                  <c:v>6383.7759251694733</c:v>
                </c:pt>
                <c:pt idx="1460">
                  <c:v>6178.2535363652332</c:v>
                </c:pt>
                <c:pt idx="1461">
                  <c:v>6038.2455659985908</c:v>
                </c:pt>
                <c:pt idx="1462">
                  <c:v>5900.1221051301527</c:v>
                </c:pt>
                <c:pt idx="1463">
                  <c:v>5762.7746187609755</c:v>
                </c:pt>
                <c:pt idx="1464">
                  <c:v>5620.1615911468143</c:v>
                </c:pt>
                <c:pt idx="1465">
                  <c:v>5574.3236689404748</c:v>
                </c:pt>
                <c:pt idx="1466">
                  <c:v>5544.2269437191408</c:v>
                </c:pt>
                <c:pt idx="1467">
                  <c:v>5594.2772989214682</c:v>
                </c:pt>
                <c:pt idx="1468">
                  <c:v>5728.5763140435492</c:v>
                </c:pt>
                <c:pt idx="1469">
                  <c:v>5861.2125266672138</c:v>
                </c:pt>
                <c:pt idx="1470">
                  <c:v>5885.8774303937207</c:v>
                </c:pt>
                <c:pt idx="1471">
                  <c:v>5940.8607663413486</c:v>
                </c:pt>
                <c:pt idx="1472">
                  <c:v>5871.7990359071309</c:v>
                </c:pt>
                <c:pt idx="1473">
                  <c:v>6164.1751418786434</c:v>
                </c:pt>
                <c:pt idx="1474">
                  <c:v>6326.2429587242732</c:v>
                </c:pt>
                <c:pt idx="1475">
                  <c:v>6179.6392051139137</c:v>
                </c:pt>
                <c:pt idx="1476">
                  <c:v>6017.959375517913</c:v>
                </c:pt>
                <c:pt idx="1477">
                  <c:v>6035.5850820011246</c:v>
                </c:pt>
                <c:pt idx="1478">
                  <c:v>6054.6518839829623</c:v>
                </c:pt>
                <c:pt idx="1479">
                  <c:v>6070.9473484674418</c:v>
                </c:pt>
                <c:pt idx="1480">
                  <c:v>6084.3606219546655</c:v>
                </c:pt>
                <c:pt idx="1481">
                  <c:v>6144.6649258972257</c:v>
                </c:pt>
                <c:pt idx="1482">
                  <c:v>6095.0025579445301</c:v>
                </c:pt>
                <c:pt idx="1483">
                  <c:v>6016.7954137690213</c:v>
                </c:pt>
                <c:pt idx="1484">
                  <c:v>5777.1301469973014</c:v>
                </c:pt>
                <c:pt idx="1485">
                  <c:v>5671.6530418477687</c:v>
                </c:pt>
                <c:pt idx="1486">
                  <c:v>5565.3999621989742</c:v>
                </c:pt>
                <c:pt idx="1487">
                  <c:v>5517.1232629949573</c:v>
                </c:pt>
                <c:pt idx="1488">
                  <c:v>5640.4477816274912</c:v>
                </c:pt>
                <c:pt idx="1489">
                  <c:v>5621.0484191459691</c:v>
                </c:pt>
                <c:pt idx="1490">
                  <c:v>5604.5312476617019</c:v>
                </c:pt>
                <c:pt idx="1491">
                  <c:v>5688.5027738317185</c:v>
                </c:pt>
                <c:pt idx="1492">
                  <c:v>5874.6258001544384</c:v>
                </c:pt>
                <c:pt idx="1493">
                  <c:v>5953.2763583295227</c:v>
                </c:pt>
                <c:pt idx="1494">
                  <c:v>6024.1671715119992</c:v>
                </c:pt>
                <c:pt idx="1495">
                  <c:v>5935.4289448465224</c:v>
                </c:pt>
                <c:pt idx="1496">
                  <c:v>5806.1183372196901</c:v>
                </c:pt>
                <c:pt idx="1497">
                  <c:v>5694.8768500756478</c:v>
                </c:pt>
                <c:pt idx="1498">
                  <c:v>5612.845260153782</c:v>
                </c:pt>
                <c:pt idx="1499">
                  <c:v>5591.893948673739</c:v>
                </c:pt>
                <c:pt idx="1500">
                  <c:v>5602.8684451632853</c:v>
                </c:pt>
                <c:pt idx="1501">
                  <c:v>5683.7915000862067</c:v>
                </c:pt>
                <c:pt idx="1502">
                  <c:v>6165.6716641272178</c:v>
                </c:pt>
                <c:pt idx="1503">
                  <c:v>6086.5776919525542</c:v>
                </c:pt>
                <c:pt idx="1504">
                  <c:v>6304.7373797447572</c:v>
                </c:pt>
                <c:pt idx="1505">
                  <c:v>6377.6235559253346</c:v>
                </c:pt>
                <c:pt idx="1506">
                  <c:v>6443.0825476129849</c:v>
                </c:pt>
                <c:pt idx="1507">
                  <c:v>6447.1287003591306</c:v>
                </c:pt>
                <c:pt idx="1508">
                  <c:v>6306.2893287432789</c:v>
                </c:pt>
                <c:pt idx="1509">
                  <c:v>6102.4851691874019</c:v>
                </c:pt>
                <c:pt idx="1510">
                  <c:v>5993.1281915415639</c:v>
                </c:pt>
                <c:pt idx="1511">
                  <c:v>5940.7499128414538</c:v>
                </c:pt>
                <c:pt idx="1512">
                  <c:v>5965.969084067433</c:v>
                </c:pt>
                <c:pt idx="1513">
                  <c:v>5918.6346396125191</c:v>
                </c:pt>
                <c:pt idx="1514">
                  <c:v>5982.0428415521228</c:v>
                </c:pt>
                <c:pt idx="1515">
                  <c:v>6265.6060942820304</c:v>
                </c:pt>
                <c:pt idx="1516">
                  <c:v>6583.6447854790986</c:v>
                </c:pt>
                <c:pt idx="1517">
                  <c:v>7015.0311803182058</c:v>
                </c:pt>
                <c:pt idx="1518">
                  <c:v>7156.2585391836856</c:v>
                </c:pt>
                <c:pt idx="1519">
                  <c:v>6939.207386390427</c:v>
                </c:pt>
                <c:pt idx="1520">
                  <c:v>6692.2257886256766</c:v>
                </c:pt>
                <c:pt idx="1521">
                  <c:v>6576.1621742362267</c:v>
                </c:pt>
                <c:pt idx="1522">
                  <c:v>6333.2267292176221</c:v>
                </c:pt>
                <c:pt idx="1523">
                  <c:v>6079.0950807096806</c:v>
                </c:pt>
                <c:pt idx="1524">
                  <c:v>5858.1086286701702</c:v>
                </c:pt>
                <c:pt idx="1525">
                  <c:v>5672.4844430969761</c:v>
                </c:pt>
                <c:pt idx="1526">
                  <c:v>5707.3478688137693</c:v>
                </c:pt>
                <c:pt idx="1527">
                  <c:v>5794.2570127309891</c:v>
                </c:pt>
                <c:pt idx="1528">
                  <c:v>6044.8967759922543</c:v>
                </c:pt>
                <c:pt idx="1529">
                  <c:v>6233.347725812755</c:v>
                </c:pt>
                <c:pt idx="1530">
                  <c:v>6391.5910969120305</c:v>
                </c:pt>
                <c:pt idx="1531">
                  <c:v>6301.5780549977671</c:v>
                </c:pt>
                <c:pt idx="1532">
                  <c:v>6011.1418852744064</c:v>
                </c:pt>
                <c:pt idx="1533">
                  <c:v>5718.4332188032104</c:v>
                </c:pt>
                <c:pt idx="1534">
                  <c:v>5452.9390865560927</c:v>
                </c:pt>
                <c:pt idx="1535">
                  <c:v>5452.052258556937</c:v>
                </c:pt>
                <c:pt idx="1536">
                  <c:v>5507.9778492536689</c:v>
                </c:pt>
                <c:pt idx="1537">
                  <c:v>5818.4785024579178</c:v>
                </c:pt>
                <c:pt idx="1538">
                  <c:v>5866.4226411622512</c:v>
                </c:pt>
                <c:pt idx="1539">
                  <c:v>6160.0735623825503</c:v>
                </c:pt>
                <c:pt idx="1540">
                  <c:v>6746.5440035739384</c:v>
                </c:pt>
                <c:pt idx="1541">
                  <c:v>7155.4271379344782</c:v>
                </c:pt>
                <c:pt idx="1542">
                  <c:v>7163.5748701767179</c:v>
                </c:pt>
                <c:pt idx="1543">
                  <c:v>6884.8891714421652</c:v>
                </c:pt>
                <c:pt idx="1544">
                  <c:v>6531.3773602788842</c:v>
                </c:pt>
                <c:pt idx="1545">
                  <c:v>6330.5108184702085</c:v>
                </c:pt>
                <c:pt idx="1546">
                  <c:v>6124.4341621664962</c:v>
                </c:pt>
                <c:pt idx="1547">
                  <c:v>6006.3197580289998</c:v>
                </c:pt>
                <c:pt idx="1548">
                  <c:v>6047.3355529899318</c:v>
                </c:pt>
                <c:pt idx="1549">
                  <c:v>6104.480532185501</c:v>
                </c:pt>
                <c:pt idx="1550">
                  <c:v>6203.5835610911063</c:v>
                </c:pt>
                <c:pt idx="1551">
                  <c:v>6463.9784323430813</c:v>
                </c:pt>
                <c:pt idx="1552">
                  <c:v>6755.3014300655968</c:v>
                </c:pt>
                <c:pt idx="1553">
                  <c:v>6788.3911997840787</c:v>
                </c:pt>
                <c:pt idx="1554">
                  <c:v>6809.7859252636999</c:v>
                </c:pt>
                <c:pt idx="1555">
                  <c:v>6797.9800275249454</c:v>
                </c:pt>
                <c:pt idx="1556">
                  <c:v>6622.5543639420375</c:v>
                </c:pt>
                <c:pt idx="1557">
                  <c:v>6526.6106597834241</c:v>
                </c:pt>
                <c:pt idx="1558">
                  <c:v>6460.7082540961965</c:v>
                </c:pt>
                <c:pt idx="1559">
                  <c:v>6303.6842714957602</c:v>
                </c:pt>
                <c:pt idx="1560">
                  <c:v>6340.6539137105474</c:v>
                </c:pt>
                <c:pt idx="1561">
                  <c:v>6403.7849819004141</c:v>
                </c:pt>
                <c:pt idx="1562">
                  <c:v>6487.4793743206965</c:v>
                </c:pt>
                <c:pt idx="1563">
                  <c:v>6723.6527558457419</c:v>
                </c:pt>
                <c:pt idx="1564">
                  <c:v>7359.5084312400913</c:v>
                </c:pt>
                <c:pt idx="1565">
                  <c:v>7883.7900589907158</c:v>
                </c:pt>
                <c:pt idx="1566">
                  <c:v>7709.7500641564875</c:v>
                </c:pt>
                <c:pt idx="1567">
                  <c:v>7148.6650744409189</c:v>
                </c:pt>
                <c:pt idx="1568">
                  <c:v>6570.5086457416119</c:v>
                </c:pt>
                <c:pt idx="1569">
                  <c:v>6222.0406688235253</c:v>
                </c:pt>
                <c:pt idx="1570">
                  <c:v>5973.6179755601479</c:v>
                </c:pt>
                <c:pt idx="1571">
                  <c:v>5776.7421597476714</c:v>
                </c:pt>
                <c:pt idx="1572">
                  <c:v>5769.5921090044822</c:v>
                </c:pt>
                <c:pt idx="1573">
                  <c:v>5677.74998434196</c:v>
                </c:pt>
                <c:pt idx="1574">
                  <c:v>5678.5813855911692</c:v>
                </c:pt>
                <c:pt idx="1575">
                  <c:v>5851.0140046769284</c:v>
                </c:pt>
                <c:pt idx="1576">
                  <c:v>6116.5081369240452</c:v>
                </c:pt>
                <c:pt idx="1577">
                  <c:v>6265.2181070323986</c:v>
                </c:pt>
                <c:pt idx="1578">
                  <c:v>6472.3478715851088</c:v>
                </c:pt>
                <c:pt idx="1579">
                  <c:v>6514.860188794617</c:v>
                </c:pt>
                <c:pt idx="1580">
                  <c:v>6463.5904450934513</c:v>
                </c:pt>
                <c:pt idx="1581">
                  <c:v>6259.5645785377837</c:v>
                </c:pt>
                <c:pt idx="1582">
                  <c:v>6165.7270908771652</c:v>
                </c:pt>
                <c:pt idx="1583">
                  <c:v>6159.4638681331298</c:v>
                </c:pt>
                <c:pt idx="1584">
                  <c:v>6203.3064273413702</c:v>
                </c:pt>
                <c:pt idx="1585">
                  <c:v>6249.5323367973397</c:v>
                </c:pt>
                <c:pt idx="1586">
                  <c:v>6289.162463009593</c:v>
                </c:pt>
                <c:pt idx="1587">
                  <c:v>6627.0993574377089</c:v>
                </c:pt>
                <c:pt idx="1588">
                  <c:v>7213.1818113794679</c:v>
                </c:pt>
                <c:pt idx="1589">
                  <c:v>7697.7224594179434</c:v>
                </c:pt>
                <c:pt idx="1590">
                  <c:v>7860.0119832633627</c:v>
                </c:pt>
                <c:pt idx="1591">
                  <c:v>7976.9624256519692</c:v>
                </c:pt>
                <c:pt idx="1592">
                  <c:v>7678.8773644358944</c:v>
                </c:pt>
                <c:pt idx="1593">
                  <c:v>7506.5555988500291</c:v>
                </c:pt>
                <c:pt idx="1594">
                  <c:v>7389.4943029615306</c:v>
                </c:pt>
                <c:pt idx="1595">
                  <c:v>7289.2273123070336</c:v>
                </c:pt>
                <c:pt idx="1596">
                  <c:v>7158.1984754318382</c:v>
                </c:pt>
                <c:pt idx="1597">
                  <c:v>7042.6891285418615</c:v>
                </c:pt>
                <c:pt idx="1598">
                  <c:v>6943.1981123866262</c:v>
                </c:pt>
                <c:pt idx="1599">
                  <c:v>7200.7662193912938</c:v>
                </c:pt>
                <c:pt idx="1600">
                  <c:v>7518.3614965887846</c:v>
                </c:pt>
                <c:pt idx="1601">
                  <c:v>7621.8432387402181</c:v>
                </c:pt>
                <c:pt idx="1602">
                  <c:v>7546.0194448124403</c:v>
                </c:pt>
                <c:pt idx="1603">
                  <c:v>7510.8234585959635</c:v>
                </c:pt>
                <c:pt idx="1604">
                  <c:v>7242.1145748519084</c:v>
                </c:pt>
                <c:pt idx="1605">
                  <c:v>7150.2170234394407</c:v>
                </c:pt>
                <c:pt idx="1606">
                  <c:v>6996.0752318362602</c:v>
                </c:pt>
                <c:pt idx="1607">
                  <c:v>6967.9184428630806</c:v>
                </c:pt>
                <c:pt idx="1608">
                  <c:v>6587.0258172258791</c:v>
                </c:pt>
                <c:pt idx="1609">
                  <c:v>6548.7259330123588</c:v>
                </c:pt>
                <c:pt idx="1610">
                  <c:v>6478.4448140793011</c:v>
                </c:pt>
                <c:pt idx="1611">
                  <c:v>6699.9855336182845</c:v>
                </c:pt>
                <c:pt idx="1612">
                  <c:v>7039.9732177944479</c:v>
                </c:pt>
                <c:pt idx="1613">
                  <c:v>7658.5357472052692</c:v>
                </c:pt>
                <c:pt idx="1614">
                  <c:v>7841.6103022808911</c:v>
                </c:pt>
                <c:pt idx="1615">
                  <c:v>7725.0478471419165</c:v>
                </c:pt>
                <c:pt idx="1616">
                  <c:v>7538.0934195699901</c:v>
                </c:pt>
                <c:pt idx="1617">
                  <c:v>7515.2021718417946</c:v>
                </c:pt>
                <c:pt idx="1618">
                  <c:v>7476.4034468787495</c:v>
                </c:pt>
                <c:pt idx="1619">
                  <c:v>7357.5684949919396</c:v>
                </c:pt>
                <c:pt idx="1620">
                  <c:v>7375.305054975046</c:v>
                </c:pt>
                <c:pt idx="1621">
                  <c:v>7501.4563378548874</c:v>
                </c:pt>
                <c:pt idx="1622">
                  <c:v>7562.204055797024</c:v>
                </c:pt>
                <c:pt idx="1623">
                  <c:v>7492.0892171138084</c:v>
                </c:pt>
                <c:pt idx="1624">
                  <c:v>7414.9906079372449</c:v>
                </c:pt>
                <c:pt idx="1625">
                  <c:v>7404.1823916975391</c:v>
                </c:pt>
                <c:pt idx="1626">
                  <c:v>7170.0043731705928</c:v>
                </c:pt>
                <c:pt idx="1627">
                  <c:v>7080.5455987558025</c:v>
                </c:pt>
                <c:pt idx="1628">
                  <c:v>6787.2826647851343</c:v>
                </c:pt>
                <c:pt idx="1629">
                  <c:v>6548.7813597623062</c:v>
                </c:pt>
                <c:pt idx="1630">
                  <c:v>6385.1061671682064</c:v>
                </c:pt>
                <c:pt idx="1631">
                  <c:v>6122.9376399179218</c:v>
                </c:pt>
                <c:pt idx="1632">
                  <c:v>6076.3237432123206</c:v>
                </c:pt>
                <c:pt idx="1633">
                  <c:v>6151.9258301403106</c:v>
                </c:pt>
                <c:pt idx="1634">
                  <c:v>6057.3677947303759</c:v>
                </c:pt>
                <c:pt idx="1635">
                  <c:v>6238.7241205576347</c:v>
                </c:pt>
                <c:pt idx="1636">
                  <c:v>6360.2195564419108</c:v>
                </c:pt>
                <c:pt idx="1637">
                  <c:v>6497.9550300607179</c:v>
                </c:pt>
                <c:pt idx="1638">
                  <c:v>6515.1373225443522</c:v>
                </c:pt>
                <c:pt idx="1639">
                  <c:v>6485.5394380725438</c:v>
                </c:pt>
                <c:pt idx="1640">
                  <c:v>6405.2815041489903</c:v>
                </c:pt>
                <c:pt idx="1641">
                  <c:v>6293.5966030053696</c:v>
                </c:pt>
                <c:pt idx="1642">
                  <c:v>6283.2872275151885</c:v>
                </c:pt>
                <c:pt idx="1643">
                  <c:v>6337.3283087137143</c:v>
                </c:pt>
                <c:pt idx="1644">
                  <c:v>6354.067187197772</c:v>
                </c:pt>
                <c:pt idx="1645">
                  <c:v>6469.2439735880662</c:v>
                </c:pt>
                <c:pt idx="1646">
                  <c:v>6568.3470024936696</c:v>
                </c:pt>
                <c:pt idx="1647">
                  <c:v>6644.8359174208144</c:v>
                </c:pt>
                <c:pt idx="1648">
                  <c:v>6728.6965900909381</c:v>
                </c:pt>
                <c:pt idx="1649">
                  <c:v>6785.0655947872465</c:v>
                </c:pt>
                <c:pt idx="1650">
                  <c:v>6724.3178768451089</c:v>
                </c:pt>
                <c:pt idx="1651">
                  <c:v>6632.3094719327455</c:v>
                </c:pt>
                <c:pt idx="1652">
                  <c:v>6525.003284034955</c:v>
                </c:pt>
                <c:pt idx="1653">
                  <c:v>6454.0570441025311</c:v>
                </c:pt>
                <c:pt idx="1654">
                  <c:v>6379.4526386735915</c:v>
                </c:pt>
                <c:pt idx="1655">
                  <c:v>6380.2286131728515</c:v>
                </c:pt>
                <c:pt idx="1656">
                  <c:v>6553.6034870077137</c:v>
                </c:pt>
                <c:pt idx="1657">
                  <c:v>6550.721296010458</c:v>
                </c:pt>
                <c:pt idx="1658">
                  <c:v>6653.2607834127894</c:v>
                </c:pt>
                <c:pt idx="1659">
                  <c:v>6766.4976335549318</c:v>
                </c:pt>
                <c:pt idx="1660">
                  <c:v>6927.8449026512499</c:v>
                </c:pt>
                <c:pt idx="1661">
                  <c:v>7098.5038657386976</c:v>
                </c:pt>
                <c:pt idx="1662">
                  <c:v>6959.0501628715265</c:v>
                </c:pt>
                <c:pt idx="1663">
                  <c:v>6582.4253969802603</c:v>
                </c:pt>
                <c:pt idx="1664">
                  <c:v>6281.236437767142</c:v>
                </c:pt>
                <c:pt idx="1665">
                  <c:v>5987.6409432967903</c:v>
                </c:pt>
                <c:pt idx="1666">
                  <c:v>5765.0471155088098</c:v>
                </c:pt>
                <c:pt idx="1667">
                  <c:v>5363.0368981417241</c:v>
                </c:pt>
                <c:pt idx="1668">
                  <c:v>5262.0493597379145</c:v>
                </c:pt>
                <c:pt idx="1669">
                  <c:v>5245.365908003806</c:v>
                </c:pt>
                <c:pt idx="1670">
                  <c:v>5594.4435791713104</c:v>
                </c:pt>
                <c:pt idx="1671">
                  <c:v>5911.8171493690124</c:v>
                </c:pt>
                <c:pt idx="1672">
                  <c:v>6109.9677804302746</c:v>
                </c:pt>
                <c:pt idx="1673">
                  <c:v>6150.3184543918414</c:v>
                </c:pt>
                <c:pt idx="1674">
                  <c:v>6302.5203097468684</c:v>
                </c:pt>
                <c:pt idx="1675">
                  <c:v>6238.114426308216</c:v>
                </c:pt>
                <c:pt idx="1676">
                  <c:v>6254.3544640427472</c:v>
                </c:pt>
                <c:pt idx="1677">
                  <c:v>6297.9753162511979</c:v>
                </c:pt>
                <c:pt idx="1678">
                  <c:v>6175.5376256178206</c:v>
                </c:pt>
                <c:pt idx="1679">
                  <c:v>6109.6906466805385</c:v>
                </c:pt>
                <c:pt idx="1680">
                  <c:v>6044.4533619926769</c:v>
                </c:pt>
                <c:pt idx="1681">
                  <c:v>6016.6845602691265</c:v>
                </c:pt>
                <c:pt idx="1682">
                  <c:v>6162.0689253806486</c:v>
                </c:pt>
                <c:pt idx="1683">
                  <c:v>6345.6423212057953</c:v>
                </c:pt>
                <c:pt idx="1684">
                  <c:v>7011.8164288212665</c:v>
                </c:pt>
                <c:pt idx="1685">
                  <c:v>7215.288027877461</c:v>
                </c:pt>
                <c:pt idx="1686">
                  <c:v>7137.6905779513718</c:v>
                </c:pt>
                <c:pt idx="1687">
                  <c:v>6581.9819829806829</c:v>
                </c:pt>
                <c:pt idx="1688">
                  <c:v>6053.4879222340724</c:v>
                </c:pt>
                <c:pt idx="1689">
                  <c:v>5784.9453187398576</c:v>
                </c:pt>
                <c:pt idx="1690">
                  <c:v>5634.627972883035</c:v>
                </c:pt>
                <c:pt idx="1691">
                  <c:v>5452.717379556304</c:v>
                </c:pt>
                <c:pt idx="1692">
                  <c:v>5441.8537365666516</c:v>
                </c:pt>
                <c:pt idx="1693">
                  <c:v>5527.3217849852435</c:v>
                </c:pt>
                <c:pt idx="1694">
                  <c:v>5649.260634869097</c:v>
                </c:pt>
                <c:pt idx="1695">
                  <c:v>6072.7764312157005</c:v>
                </c:pt>
                <c:pt idx="1696">
                  <c:v>6403.2861411508902</c:v>
                </c:pt>
                <c:pt idx="1697">
                  <c:v>6616.8454086974752</c:v>
                </c:pt>
                <c:pt idx="1698">
                  <c:v>6763.6154425576779</c:v>
                </c:pt>
                <c:pt idx="1699">
                  <c:v>6564.6888369971548</c:v>
                </c:pt>
                <c:pt idx="1700">
                  <c:v>6499.6178325591354</c:v>
                </c:pt>
                <c:pt idx="1701">
                  <c:v>6314.880474985096</c:v>
                </c:pt>
                <c:pt idx="1702">
                  <c:v>6190.6691283534074</c:v>
                </c:pt>
                <c:pt idx="1703">
                  <c:v>6162.789473129963</c:v>
                </c:pt>
                <c:pt idx="1704">
                  <c:v>6185.9578546078947</c:v>
                </c:pt>
                <c:pt idx="1705">
                  <c:v>6230.9089488150794</c:v>
                </c:pt>
                <c:pt idx="1706">
                  <c:v>6418.3067903865831</c:v>
                </c:pt>
                <c:pt idx="1707">
                  <c:v>6508.9295265502651</c:v>
                </c:pt>
                <c:pt idx="1708">
                  <c:v>6990.643410341434</c:v>
                </c:pt>
                <c:pt idx="1709">
                  <c:v>7315.4441650320623</c:v>
                </c:pt>
                <c:pt idx="1710">
                  <c:v>7094.9011269921284</c:v>
                </c:pt>
                <c:pt idx="1711">
                  <c:v>6710.4057626083604</c:v>
                </c:pt>
                <c:pt idx="1712">
                  <c:v>6293.3748960055809</c:v>
                </c:pt>
                <c:pt idx="1713">
                  <c:v>6035.8067890009133</c:v>
                </c:pt>
                <c:pt idx="1714">
                  <c:v>5791.984515983153</c:v>
                </c:pt>
                <c:pt idx="1715">
                  <c:v>5565.898802948499</c:v>
                </c:pt>
                <c:pt idx="1716">
                  <c:v>5614.175502152515</c:v>
                </c:pt>
                <c:pt idx="1717">
                  <c:v>5629.3624316380501</c:v>
                </c:pt>
                <c:pt idx="1718">
                  <c:v>5640.4477816274912</c:v>
                </c:pt>
                <c:pt idx="1719">
                  <c:v>5866.5889214120925</c:v>
                </c:pt>
                <c:pt idx="1720">
                  <c:v>6280.183329518145</c:v>
                </c:pt>
                <c:pt idx="1721">
                  <c:v>6417.8633763870057</c:v>
                </c:pt>
                <c:pt idx="1722">
                  <c:v>6486.6479730714882</c:v>
                </c:pt>
                <c:pt idx="1723">
                  <c:v>6476.4494510812028</c:v>
                </c:pt>
                <c:pt idx="1724">
                  <c:v>6224.4240190712553</c:v>
                </c:pt>
                <c:pt idx="1725">
                  <c:v>6006.8740255284711</c:v>
                </c:pt>
                <c:pt idx="1726">
                  <c:v>5927.2812126042836</c:v>
                </c:pt>
                <c:pt idx="1727">
                  <c:v>5869.1939786596113</c:v>
                </c:pt>
                <c:pt idx="1728">
                  <c:v>5991.7425227928843</c:v>
                </c:pt>
                <c:pt idx="1729">
                  <c:v>6136.4617669050403</c:v>
                </c:pt>
                <c:pt idx="1730">
                  <c:v>6148.9327856431619</c:v>
                </c:pt>
                <c:pt idx="1731">
                  <c:v>6295.9799532530997</c:v>
                </c:pt>
                <c:pt idx="1732">
                  <c:v>6689.4544511283166</c:v>
                </c:pt>
                <c:pt idx="1733">
                  <c:v>6786.8392507855569</c:v>
                </c:pt>
                <c:pt idx="1734">
                  <c:v>6640.9006181745635</c:v>
                </c:pt>
                <c:pt idx="1735">
                  <c:v>6379.5634921734863</c:v>
                </c:pt>
                <c:pt idx="1736">
                  <c:v>6179.5283516140189</c:v>
                </c:pt>
                <c:pt idx="1737">
                  <c:v>6046.7812854904605</c:v>
                </c:pt>
                <c:pt idx="1738">
                  <c:v>6137.2377414043003</c:v>
                </c:pt>
                <c:pt idx="1739">
                  <c:v>5967.3547528161125</c:v>
                </c:pt>
                <c:pt idx="1740">
                  <c:v>5993.2944717914061</c:v>
                </c:pt>
                <c:pt idx="1741">
                  <c:v>6090.8455516984895</c:v>
                </c:pt>
                <c:pt idx="1742">
                  <c:v>6155.7502758866667</c:v>
                </c:pt>
                <c:pt idx="1743">
                  <c:v>6200.5905165939575</c:v>
                </c:pt>
                <c:pt idx="1744">
                  <c:v>6141.7273081500234</c:v>
                </c:pt>
                <c:pt idx="1745">
                  <c:v>6177.4775618659723</c:v>
                </c:pt>
                <c:pt idx="1746">
                  <c:v>6186.1795616076834</c:v>
                </c:pt>
                <c:pt idx="1747">
                  <c:v>6115.0116146754708</c:v>
                </c:pt>
                <c:pt idx="1748">
                  <c:v>5793.0930509820973</c:v>
                </c:pt>
                <c:pt idx="1749">
                  <c:v>5473.83497128619</c:v>
                </c:pt>
                <c:pt idx="1750">
                  <c:v>5538.0745744750011</c:v>
                </c:pt>
                <c:pt idx="1751">
                  <c:v>5255.0101624946192</c:v>
                </c:pt>
                <c:pt idx="1752">
                  <c:v>5144.8217835995738</c:v>
                </c:pt>
                <c:pt idx="1753">
                  <c:v>5146.0965988483595</c:v>
                </c:pt>
                <c:pt idx="1754">
                  <c:v>5166.4936428289311</c:v>
                </c:pt>
                <c:pt idx="1755">
                  <c:v>5294.1968747072942</c:v>
                </c:pt>
                <c:pt idx="1756">
                  <c:v>5631.5240748859906</c:v>
                </c:pt>
                <c:pt idx="1757">
                  <c:v>6015.4097450203408</c:v>
                </c:pt>
                <c:pt idx="1758">
                  <c:v>6156.1382631362976</c:v>
                </c:pt>
                <c:pt idx="1759">
                  <c:v>6125.8752576651232</c:v>
                </c:pt>
                <c:pt idx="1760">
                  <c:v>6060.1945589776833</c:v>
                </c:pt>
                <c:pt idx="1761">
                  <c:v>6013.8023692718725</c:v>
                </c:pt>
                <c:pt idx="1762">
                  <c:v>5855.1710109229689</c:v>
                </c:pt>
                <c:pt idx="1763">
                  <c:v>5669.6022520997212</c:v>
                </c:pt>
                <c:pt idx="1764">
                  <c:v>5571.7740384429026</c:v>
                </c:pt>
                <c:pt idx="1765">
                  <c:v>5689.3896018308742</c:v>
                </c:pt>
                <c:pt idx="1766">
                  <c:v>5734.2298425381641</c:v>
                </c:pt>
                <c:pt idx="1767">
                  <c:v>5754.8485935185245</c:v>
                </c:pt>
                <c:pt idx="1768">
                  <c:v>5686.8953980832503</c:v>
                </c:pt>
                <c:pt idx="1769">
                  <c:v>5706.128480314931</c:v>
                </c:pt>
                <c:pt idx="1770">
                  <c:v>5667.2743286019395</c:v>
                </c:pt>
                <c:pt idx="1771">
                  <c:v>5545.5017589679273</c:v>
                </c:pt>
                <c:pt idx="1772">
                  <c:v>5434.8145393233563</c:v>
                </c:pt>
                <c:pt idx="1773">
                  <c:v>5165.2742543300919</c:v>
                </c:pt>
                <c:pt idx="1774">
                  <c:v>4962.5786297731593</c:v>
                </c:pt>
                <c:pt idx="1775">
                  <c:v>4907.8724275752675</c:v>
                </c:pt>
                <c:pt idx="1776">
                  <c:v>4878.2745431034591</c:v>
                </c:pt>
                <c:pt idx="1777">
                  <c:v>4836.2610666434766</c:v>
                </c:pt>
                <c:pt idx="1778">
                  <c:v>4812.3167106662831</c:v>
                </c:pt>
                <c:pt idx="1779">
                  <c:v>4965.9042347699924</c:v>
                </c:pt>
                <c:pt idx="1780">
                  <c:v>5374.3993818809013</c:v>
                </c:pt>
                <c:pt idx="1781">
                  <c:v>5711.3940215599159</c:v>
                </c:pt>
                <c:pt idx="1782">
                  <c:v>5696.8722130737469</c:v>
                </c:pt>
                <c:pt idx="1783">
                  <c:v>5649.7594756186218</c:v>
                </c:pt>
                <c:pt idx="1784">
                  <c:v>5634.5725461330876</c:v>
                </c:pt>
                <c:pt idx="1785">
                  <c:v>5556.7533892072097</c:v>
                </c:pt>
                <c:pt idx="1786">
                  <c:v>5524.2733137381465</c:v>
                </c:pt>
                <c:pt idx="1787">
                  <c:v>5513.1879637487054</c:v>
                </c:pt>
                <c:pt idx="1788">
                  <c:v>5457.8720673013941</c:v>
                </c:pt>
                <c:pt idx="1789">
                  <c:v>5383.2122351225071</c:v>
                </c:pt>
                <c:pt idx="1790">
                  <c:v>5433.8722845742541</c:v>
                </c:pt>
                <c:pt idx="1791">
                  <c:v>5522.7213647396247</c:v>
                </c:pt>
                <c:pt idx="1792">
                  <c:v>5396.4592283598895</c:v>
                </c:pt>
                <c:pt idx="1793">
                  <c:v>5343.6929624101494</c:v>
                </c:pt>
                <c:pt idx="1794">
                  <c:v>5199.4171322975717</c:v>
                </c:pt>
                <c:pt idx="1795">
                  <c:v>5088.6744859030541</c:v>
                </c:pt>
                <c:pt idx="1796">
                  <c:v>4863.752734617291</c:v>
                </c:pt>
                <c:pt idx="1797">
                  <c:v>4862.3116391186632</c:v>
                </c:pt>
                <c:pt idx="1798">
                  <c:v>4788.1506476893019</c:v>
                </c:pt>
                <c:pt idx="1799">
                  <c:v>4668.4288678033363</c:v>
                </c:pt>
                <c:pt idx="1800">
                  <c:v>4612.5587038565527</c:v>
                </c:pt>
                <c:pt idx="1801">
                  <c:v>4599.0345768694342</c:v>
                </c:pt>
                <c:pt idx="1802">
                  <c:v>4609.0113918599309</c:v>
                </c:pt>
                <c:pt idx="1803">
                  <c:v>4656.6229700645808</c:v>
                </c:pt>
                <c:pt idx="1804">
                  <c:v>4736.3820632386105</c:v>
                </c:pt>
                <c:pt idx="1805">
                  <c:v>4893.7940330886768</c:v>
                </c:pt>
                <c:pt idx="1806">
                  <c:v>4992.8970619942811</c:v>
                </c:pt>
                <c:pt idx="1807">
                  <c:v>5128.4708923651478</c:v>
                </c:pt>
                <c:pt idx="1808">
                  <c:v>5265.2086844849055</c:v>
                </c:pt>
                <c:pt idx="1809">
                  <c:v>5372.6257258825908</c:v>
                </c:pt>
                <c:pt idx="1810">
                  <c:v>5394.7409991115255</c:v>
                </c:pt>
                <c:pt idx="1811">
                  <c:v>5370.6303628844917</c:v>
                </c:pt>
                <c:pt idx="1812">
                  <c:v>5247.6384047516412</c:v>
                </c:pt>
                <c:pt idx="1813">
                  <c:v>5231.7309275167927</c:v>
                </c:pt>
                <c:pt idx="1814">
                  <c:v>5254.1233344954644</c:v>
                </c:pt>
                <c:pt idx="1815">
                  <c:v>5307.7764284443601</c:v>
                </c:pt>
                <c:pt idx="1816">
                  <c:v>5254.4004682452005</c:v>
                </c:pt>
                <c:pt idx="1817">
                  <c:v>5303.6194221983196</c:v>
                </c:pt>
                <c:pt idx="1818">
                  <c:v>5223.4723417746591</c:v>
                </c:pt>
                <c:pt idx="1819">
                  <c:v>5078.9193779123452</c:v>
                </c:pt>
                <c:pt idx="1820">
                  <c:v>4882.5978295993409</c:v>
                </c:pt>
                <c:pt idx="1821">
                  <c:v>4789.5917431879288</c:v>
                </c:pt>
                <c:pt idx="1822">
                  <c:v>4685.5557335370231</c:v>
                </c:pt>
                <c:pt idx="1823">
                  <c:v>4670.2025238016467</c:v>
                </c:pt>
                <c:pt idx="1824">
                  <c:v>4904.3251155786456</c:v>
                </c:pt>
                <c:pt idx="1825">
                  <c:v>5459.2577360500745</c:v>
                </c:pt>
                <c:pt idx="1826">
                  <c:v>5646.6555776215782</c:v>
                </c:pt>
                <c:pt idx="1827">
                  <c:v>5604.4758209117545</c:v>
                </c:pt>
                <c:pt idx="1828">
                  <c:v>5859.7160044186394</c:v>
                </c:pt>
                <c:pt idx="1829">
                  <c:v>6140.4524929012377</c:v>
                </c:pt>
                <c:pt idx="1830">
                  <c:v>6299.5272652497197</c:v>
                </c:pt>
                <c:pt idx="1831">
                  <c:v>6440.2557833656765</c:v>
                </c:pt>
                <c:pt idx="1832">
                  <c:v>6595.0626959682231</c:v>
                </c:pt>
                <c:pt idx="1833">
                  <c:v>5890.0344366397612</c:v>
                </c:pt>
                <c:pt idx="1834">
                  <c:v>7204.7015186375438</c:v>
                </c:pt>
                <c:pt idx="1835">
                  <c:v>7028.7770143051112</c:v>
                </c:pt>
                <c:pt idx="1836">
                  <c:v>7188.6831879028023</c:v>
                </c:pt>
                <c:pt idx="1837">
                  <c:v>7123.8893172145181</c:v>
                </c:pt>
                <c:pt idx="1838">
                  <c:v>7015.2528873179945</c:v>
                </c:pt>
                <c:pt idx="1839">
                  <c:v>7032.5460333015217</c:v>
                </c:pt>
                <c:pt idx="1840">
                  <c:v>7178.7617996622521</c:v>
                </c:pt>
                <c:pt idx="1841">
                  <c:v>7415.7111556865584</c:v>
                </c:pt>
                <c:pt idx="1842">
                  <c:v>7773.3245463459334</c:v>
                </c:pt>
                <c:pt idx="1843">
                  <c:v>7724.4381528924978</c:v>
                </c:pt>
                <c:pt idx="1844">
                  <c:v>7606.5454557547891</c:v>
                </c:pt>
                <c:pt idx="1845">
                  <c:v>7621.6215317404294</c:v>
                </c:pt>
                <c:pt idx="1846">
                  <c:v>7475.4057653796999</c:v>
                </c:pt>
                <c:pt idx="1847">
                  <c:v>7486.103128119511</c:v>
                </c:pt>
                <c:pt idx="1848">
                  <c:v>7488.4864783672401</c:v>
                </c:pt>
                <c:pt idx="1849">
                  <c:v>7514.6479043423215</c:v>
                </c:pt>
                <c:pt idx="1850">
                  <c:v>7553.0032153057882</c:v>
                </c:pt>
                <c:pt idx="1851">
                  <c:v>7750.5441521176308</c:v>
                </c:pt>
                <c:pt idx="1852">
                  <c:v>8333.7444150621341</c:v>
                </c:pt>
                <c:pt idx="1853">
                  <c:v>8604.005247804711</c:v>
                </c:pt>
                <c:pt idx="1854">
                  <c:v>8238.7429656526238</c:v>
                </c:pt>
                <c:pt idx="1855">
                  <c:v>8023.8534561073056</c:v>
                </c:pt>
                <c:pt idx="1856">
                  <c:v>7529.6131268280669</c:v>
                </c:pt>
                <c:pt idx="1857">
                  <c:v>7102.3837382350021</c:v>
                </c:pt>
                <c:pt idx="1858">
                  <c:v>6931.2259343980286</c:v>
                </c:pt>
                <c:pt idx="1859">
                  <c:v>6722.3779405969553</c:v>
                </c:pt>
                <c:pt idx="1860">
                  <c:v>6630.9792299340124</c:v>
                </c:pt>
                <c:pt idx="1861">
                  <c:v>6285.2271637633412</c:v>
                </c:pt>
                <c:pt idx="1862">
                  <c:v>6374.8522184279736</c:v>
                </c:pt>
                <c:pt idx="1863">
                  <c:v>6567.5710279944096</c:v>
                </c:pt>
                <c:pt idx="1864">
                  <c:v>6899.9098206778572</c:v>
                </c:pt>
                <c:pt idx="1865">
                  <c:v>7152.5449469372234</c:v>
                </c:pt>
                <c:pt idx="1866">
                  <c:v>7101.8848974854764</c:v>
                </c:pt>
                <c:pt idx="1867">
                  <c:v>6908.4455401697278</c:v>
                </c:pt>
                <c:pt idx="1868">
                  <c:v>6469.2439735880662</c:v>
                </c:pt>
                <c:pt idx="1869">
                  <c:v>6230.1329743158176</c:v>
                </c:pt>
                <c:pt idx="1870">
                  <c:v>6096.8870674427344</c:v>
                </c:pt>
                <c:pt idx="1871">
                  <c:v>5959.4287275736633</c:v>
                </c:pt>
                <c:pt idx="1872">
                  <c:v>6223.0383503225758</c:v>
                </c:pt>
                <c:pt idx="1873">
                  <c:v>6016.2965730194965</c:v>
                </c:pt>
                <c:pt idx="1874">
                  <c:v>6056.1484062315385</c:v>
                </c:pt>
                <c:pt idx="1875">
                  <c:v>6068.0097307202395</c:v>
                </c:pt>
                <c:pt idx="1876">
                  <c:v>6547.1185572638906</c:v>
                </c:pt>
                <c:pt idx="1877">
                  <c:v>6785.39815528693</c:v>
                </c:pt>
                <c:pt idx="1878">
                  <c:v>6834.5616824901008</c:v>
                </c:pt>
                <c:pt idx="1879">
                  <c:v>6689.6207313781579</c:v>
                </c:pt>
                <c:pt idx="1880">
                  <c:v>6580.0974734824786</c:v>
                </c:pt>
                <c:pt idx="1881">
                  <c:v>6500.1721000586067</c:v>
                </c:pt>
                <c:pt idx="1882">
                  <c:v>6285.1163102634464</c:v>
                </c:pt>
                <c:pt idx="1883">
                  <c:v>6207.5742870873055</c:v>
                </c:pt>
                <c:pt idx="1884">
                  <c:v>6236.6733308095882</c:v>
                </c:pt>
                <c:pt idx="1885">
                  <c:v>6389.540307163983</c:v>
                </c:pt>
                <c:pt idx="1886">
                  <c:v>6450.6760123557515</c:v>
                </c:pt>
                <c:pt idx="1887">
                  <c:v>6514.9710422945109</c:v>
                </c:pt>
                <c:pt idx="1888">
                  <c:v>6606.4806064573486</c:v>
                </c:pt>
                <c:pt idx="1889">
                  <c:v>6568.7904164932488</c:v>
                </c:pt>
                <c:pt idx="1890">
                  <c:v>6542.8506975179553</c:v>
                </c:pt>
                <c:pt idx="1891">
                  <c:v>6391.1476829124513</c:v>
                </c:pt>
                <c:pt idx="1892">
                  <c:v>6084.0834882049303</c:v>
                </c:pt>
                <c:pt idx="1893">
                  <c:v>5887.8727933918199</c:v>
                </c:pt>
                <c:pt idx="1894">
                  <c:v>5726.2483905457657</c:v>
                </c:pt>
                <c:pt idx="1895">
                  <c:v>5602.0370439140779</c:v>
                </c:pt>
                <c:pt idx="1896">
                  <c:v>5500.1072507611652</c:v>
                </c:pt>
                <c:pt idx="1897">
                  <c:v>5455.7658508034001</c:v>
                </c:pt>
                <c:pt idx="1898">
                  <c:v>5570.6655034439582</c:v>
                </c:pt>
                <c:pt idx="1899">
                  <c:v>5636.4016288813455</c:v>
                </c:pt>
                <c:pt idx="1900">
                  <c:v>5955.2162945776754</c:v>
                </c:pt>
                <c:pt idx="1901">
                  <c:v>6190.0594341039878</c:v>
                </c:pt>
                <c:pt idx="1902">
                  <c:v>6304.4048192450746</c:v>
                </c:pt>
                <c:pt idx="1903">
                  <c:v>6044.6196422425182</c:v>
                </c:pt>
                <c:pt idx="1904">
                  <c:v>6046.9475657403018</c:v>
                </c:pt>
                <c:pt idx="1905">
                  <c:v>5894.3022963856956</c:v>
                </c:pt>
                <c:pt idx="1906">
                  <c:v>5839.7069476876968</c:v>
                </c:pt>
                <c:pt idx="1907">
                  <c:v>5844.5845016830517</c:v>
                </c:pt>
                <c:pt idx="1908">
                  <c:v>5995.0681277897156</c:v>
                </c:pt>
                <c:pt idx="1909">
                  <c:v>6053.2662152342828</c:v>
                </c:pt>
                <c:pt idx="1910">
                  <c:v>6157.1913713852937</c:v>
                </c:pt>
                <c:pt idx="1911">
                  <c:v>6213.0061085821317</c:v>
                </c:pt>
                <c:pt idx="1912">
                  <c:v>6387.1015301663056</c:v>
                </c:pt>
                <c:pt idx="1913">
                  <c:v>6382.6119634205816</c:v>
                </c:pt>
                <c:pt idx="1914">
                  <c:v>6388.8751861646169</c:v>
                </c:pt>
                <c:pt idx="1915">
                  <c:v>6205.9114845888889</c:v>
                </c:pt>
                <c:pt idx="1916">
                  <c:v>6065.4601002226682</c:v>
                </c:pt>
                <c:pt idx="1917">
                  <c:v>5757.176517016308</c:v>
                </c:pt>
                <c:pt idx="1918">
                  <c:v>5620.4941516464969</c:v>
                </c:pt>
                <c:pt idx="1919">
                  <c:v>5660.7339721081689</c:v>
                </c:pt>
                <c:pt idx="1920">
                  <c:v>5614.3417824023572</c:v>
                </c:pt>
                <c:pt idx="1921">
                  <c:v>5523.9407532384639</c:v>
                </c:pt>
                <c:pt idx="1922">
                  <c:v>5485.0866015254724</c:v>
                </c:pt>
                <c:pt idx="1923">
                  <c:v>5551.2661409624361</c:v>
                </c:pt>
                <c:pt idx="1924">
                  <c:v>5839.7069476876968</c:v>
                </c:pt>
                <c:pt idx="1925">
                  <c:v>6199.7591153447484</c:v>
                </c:pt>
                <c:pt idx="1926">
                  <c:v>6339.4345252117082</c:v>
                </c:pt>
                <c:pt idx="1927">
                  <c:v>6250.3637380465489</c:v>
                </c:pt>
                <c:pt idx="1928">
                  <c:v>6122.7713596680796</c:v>
                </c:pt>
                <c:pt idx="1929">
                  <c:v>6014.6891972710282</c:v>
                </c:pt>
                <c:pt idx="1930">
                  <c:v>6123.214773667657</c:v>
                </c:pt>
                <c:pt idx="1931">
                  <c:v>6069.0628389692365</c:v>
                </c:pt>
                <c:pt idx="1932">
                  <c:v>6049.2754892380844</c:v>
                </c:pt>
                <c:pt idx="1933">
                  <c:v>6088.7947619504421</c:v>
                </c:pt>
                <c:pt idx="1934">
                  <c:v>6117.9492324226721</c:v>
                </c:pt>
                <c:pt idx="1935">
                  <c:v>6164.507702378326</c:v>
                </c:pt>
                <c:pt idx="1936">
                  <c:v>6087.1873862019729</c:v>
                </c:pt>
                <c:pt idx="1937">
                  <c:v>6100.4343794393562</c:v>
                </c:pt>
                <c:pt idx="1938">
                  <c:v>6075.1597814634288</c:v>
                </c:pt>
                <c:pt idx="1939">
                  <c:v>6043.0676932439965</c:v>
                </c:pt>
                <c:pt idx="1940">
                  <c:v>5708.6781108125024</c:v>
                </c:pt>
                <c:pt idx="1941">
                  <c:v>5519.728320242476</c:v>
                </c:pt>
                <c:pt idx="1942">
                  <c:v>5375.3970633799518</c:v>
                </c:pt>
                <c:pt idx="1943">
                  <c:v>5319.5823261831147</c:v>
                </c:pt>
                <c:pt idx="1944">
                  <c:v>5162.2257830829967</c:v>
                </c:pt>
                <c:pt idx="1945">
                  <c:v>5264.6544169854333</c:v>
                </c:pt>
                <c:pt idx="1946">
                  <c:v>5306.4461864456271</c:v>
                </c:pt>
                <c:pt idx="1947">
                  <c:v>5485.1974550253663</c:v>
                </c:pt>
                <c:pt idx="1948">
                  <c:v>5857.9423484203289</c:v>
                </c:pt>
                <c:pt idx="1949">
                  <c:v>6223.1492038224696</c:v>
                </c:pt>
                <c:pt idx="1950">
                  <c:v>6264.6084127829799</c:v>
                </c:pt>
                <c:pt idx="1951">
                  <c:v>6132.8036014085237</c:v>
                </c:pt>
                <c:pt idx="1952">
                  <c:v>6066.0697944720878</c:v>
                </c:pt>
                <c:pt idx="1953">
                  <c:v>6162.6786196300673</c:v>
                </c:pt>
                <c:pt idx="1954">
                  <c:v>6070.1159472182344</c:v>
                </c:pt>
                <c:pt idx="1955">
                  <c:v>6176.9232943665002</c:v>
                </c:pt>
                <c:pt idx="1956">
                  <c:v>6114.2910669261573</c:v>
                </c:pt>
                <c:pt idx="1957">
                  <c:v>6160.0735623825503</c:v>
                </c:pt>
                <c:pt idx="1958">
                  <c:v>6182.0225553616428</c:v>
                </c:pt>
                <c:pt idx="1959">
                  <c:v>6189.6714468543578</c:v>
                </c:pt>
                <c:pt idx="1960">
                  <c:v>6130.4756779107411</c:v>
                </c:pt>
                <c:pt idx="1961">
                  <c:v>6044.5642154925717</c:v>
                </c:pt>
                <c:pt idx="1962">
                  <c:v>5928.8331616028054</c:v>
                </c:pt>
                <c:pt idx="1963">
                  <c:v>5809.6102224663646</c:v>
                </c:pt>
                <c:pt idx="1964">
                  <c:v>5640.8357688771221</c:v>
                </c:pt>
                <c:pt idx="1965">
                  <c:v>5472.5047292874569</c:v>
                </c:pt>
                <c:pt idx="1966">
                  <c:v>5366.1962228887151</c:v>
                </c:pt>
                <c:pt idx="1967">
                  <c:v>5184.8398970614562</c:v>
                </c:pt>
                <c:pt idx="1968">
                  <c:v>5067.0580534236433</c:v>
                </c:pt>
                <c:pt idx="1969">
                  <c:v>4998.6060172388434</c:v>
                </c:pt>
                <c:pt idx="1970">
                  <c:v>5032.1392009569036</c:v>
                </c:pt>
                <c:pt idx="1971">
                  <c:v>4900.7223768320773</c:v>
                </c:pt>
                <c:pt idx="1972">
                  <c:v>5028.6473157102291</c:v>
                </c:pt>
                <c:pt idx="1973">
                  <c:v>5138.6139876054867</c:v>
                </c:pt>
                <c:pt idx="1974">
                  <c:v>5149.200496845403</c:v>
                </c:pt>
                <c:pt idx="1975">
                  <c:v>5222.6963672753982</c:v>
                </c:pt>
                <c:pt idx="1976">
                  <c:v>5053.5339264365248</c:v>
                </c:pt>
                <c:pt idx="1977">
                  <c:v>4873.1752821083164</c:v>
                </c:pt>
                <c:pt idx="1978">
                  <c:v>4737.767731987291</c:v>
                </c:pt>
                <c:pt idx="1979">
                  <c:v>4862.5333461184518</c:v>
                </c:pt>
                <c:pt idx="1980">
                  <c:v>5035.4648059537358</c:v>
                </c:pt>
                <c:pt idx="1981">
                  <c:v>5122.5956568707443</c:v>
                </c:pt>
                <c:pt idx="1982">
                  <c:v>5520.4488679917895</c:v>
                </c:pt>
                <c:pt idx="1983">
                  <c:v>5476.7171622834439</c:v>
                </c:pt>
                <c:pt idx="1984">
                  <c:v>5489.4098880213542</c:v>
                </c:pt>
                <c:pt idx="1985">
                  <c:v>5585.4090189299159</c:v>
                </c:pt>
                <c:pt idx="1986">
                  <c:v>5737.1674602853655</c:v>
                </c:pt>
                <c:pt idx="1987">
                  <c:v>5665.8332331033116</c:v>
                </c:pt>
                <c:pt idx="1988">
                  <c:v>5519.3957597427925</c:v>
                </c:pt>
                <c:pt idx="1989">
                  <c:v>5628.3093233890531</c:v>
                </c:pt>
                <c:pt idx="1990">
                  <c:v>5500.4952380107952</c:v>
                </c:pt>
                <c:pt idx="1991">
                  <c:v>5418.9624888384551</c:v>
                </c:pt>
                <c:pt idx="1992">
                  <c:v>5370.796643134333</c:v>
                </c:pt>
                <c:pt idx="1993">
                  <c:v>5373.9005411313765</c:v>
                </c:pt>
                <c:pt idx="1994">
                  <c:v>5375.951330879423</c:v>
                </c:pt>
                <c:pt idx="1995">
                  <c:v>5426.0571128316979</c:v>
                </c:pt>
                <c:pt idx="1996">
                  <c:v>5531.3125109814428</c:v>
                </c:pt>
                <c:pt idx="1997">
                  <c:v>5630.5818201368884</c:v>
                </c:pt>
                <c:pt idx="1998">
                  <c:v>5609.1316679073198</c:v>
                </c:pt>
                <c:pt idx="1999">
                  <c:v>5647.542405620733</c:v>
                </c:pt>
                <c:pt idx="2000">
                  <c:v>5722.0359575497778</c:v>
                </c:pt>
                <c:pt idx="2001">
                  <c:v>5634.7388263829289</c:v>
                </c:pt>
                <c:pt idx="2002">
                  <c:v>5199.0291450479408</c:v>
                </c:pt>
                <c:pt idx="2003">
                  <c:v>4995.5575459917472</c:v>
                </c:pt>
                <c:pt idx="2004">
                  <c:v>4840.5289263894119</c:v>
                </c:pt>
                <c:pt idx="2005">
                  <c:v>4950.2184645349325</c:v>
                </c:pt>
                <c:pt idx="2006">
                  <c:v>5251.2411434982096</c:v>
                </c:pt>
                <c:pt idx="2007">
                  <c:v>5545.1691984682438</c:v>
                </c:pt>
                <c:pt idx="2008">
                  <c:v>5795.5872547297222</c:v>
                </c:pt>
                <c:pt idx="2009">
                  <c:v>5852.2333931757657</c:v>
                </c:pt>
                <c:pt idx="2010">
                  <c:v>6122.6605061681857</c:v>
                </c:pt>
                <c:pt idx="2011">
                  <c:v>6072.2221637162274</c:v>
                </c:pt>
                <c:pt idx="2012">
                  <c:v>5859.7160044186394</c:v>
                </c:pt>
                <c:pt idx="2013">
                  <c:v>5682.6275383373149</c:v>
                </c:pt>
                <c:pt idx="2014">
                  <c:v>5589.6214519259029</c:v>
                </c:pt>
                <c:pt idx="2015">
                  <c:v>5466.1860797934751</c:v>
                </c:pt>
                <c:pt idx="2016">
                  <c:v>5388.3669228675972</c:v>
                </c:pt>
                <c:pt idx="2017">
                  <c:v>5379.2769358762553</c:v>
                </c:pt>
                <c:pt idx="2018">
                  <c:v>5526.5458104859827</c:v>
                </c:pt>
                <c:pt idx="2019">
                  <c:v>5773.3057012509444</c:v>
                </c:pt>
                <c:pt idx="2020">
                  <c:v>6085.4691569536099</c:v>
                </c:pt>
                <c:pt idx="2021">
                  <c:v>6337.43916221361</c:v>
                </c:pt>
                <c:pt idx="2022">
                  <c:v>6175.2604918680845</c:v>
                </c:pt>
                <c:pt idx="2023">
                  <c:v>5953.6089188292071</c:v>
                </c:pt>
                <c:pt idx="2024">
                  <c:v>5838.2104254391224</c:v>
                </c:pt>
                <c:pt idx="2025">
                  <c:v>5752.4652432707944</c:v>
                </c:pt>
                <c:pt idx="2026">
                  <c:v>5782.7282487419689</c:v>
                </c:pt>
                <c:pt idx="2027">
                  <c:v>5854.8938771732319</c:v>
                </c:pt>
                <c:pt idx="2028">
                  <c:v>5825.7948334509483</c:v>
                </c:pt>
                <c:pt idx="2029">
                  <c:v>5692.271792828129</c:v>
                </c:pt>
                <c:pt idx="2030">
                  <c:v>5924.6761553567649</c:v>
                </c:pt>
                <c:pt idx="2031">
                  <c:v>5964.8605490684895</c:v>
                </c:pt>
                <c:pt idx="2032">
                  <c:v>5979.6594913043928</c:v>
                </c:pt>
                <c:pt idx="2033">
                  <c:v>5917.581531363523</c:v>
                </c:pt>
                <c:pt idx="2034">
                  <c:v>5970.1815170634218</c:v>
                </c:pt>
                <c:pt idx="2035">
                  <c:v>5851.346565176611</c:v>
                </c:pt>
                <c:pt idx="2036">
                  <c:v>5671.7084685977152</c:v>
                </c:pt>
                <c:pt idx="2037">
                  <c:v>5507.9224225037215</c:v>
                </c:pt>
                <c:pt idx="2038">
                  <c:v>5444.2370868143817</c:v>
                </c:pt>
                <c:pt idx="2039">
                  <c:v>5592.5590696731051</c:v>
                </c:pt>
                <c:pt idx="2040">
                  <c:v>5548.9936442146009</c:v>
                </c:pt>
                <c:pt idx="2041">
                  <c:v>5677.2511435924362</c:v>
                </c:pt>
                <c:pt idx="2042">
                  <c:v>5644.8819216232678</c:v>
                </c:pt>
                <c:pt idx="2043">
                  <c:v>5782.3956882422863</c:v>
                </c:pt>
                <c:pt idx="2044">
                  <c:v>6315.4901692345156</c:v>
                </c:pt>
                <c:pt idx="2045">
                  <c:v>6425.5676946296671</c:v>
                </c:pt>
                <c:pt idx="2046">
                  <c:v>6331.0096592197333</c:v>
                </c:pt>
                <c:pt idx="2047">
                  <c:v>5993.5161787911939</c:v>
                </c:pt>
                <c:pt idx="2048">
                  <c:v>5817.4253942089199</c:v>
                </c:pt>
                <c:pt idx="2049">
                  <c:v>5613.0669671535716</c:v>
                </c:pt>
                <c:pt idx="2050">
                  <c:v>5735.9480717865272</c:v>
                </c:pt>
                <c:pt idx="2051">
                  <c:v>5743.4861097793473</c:v>
                </c:pt>
                <c:pt idx="2052">
                  <c:v>5562.9611852012968</c:v>
                </c:pt>
                <c:pt idx="2053">
                  <c:v>5579.9771974350897</c:v>
                </c:pt>
                <c:pt idx="2054">
                  <c:v>5589.4551716760616</c:v>
                </c:pt>
                <c:pt idx="2055">
                  <c:v>5635.4039473822959</c:v>
                </c:pt>
                <c:pt idx="2056">
                  <c:v>5947.0685623354366</c:v>
                </c:pt>
                <c:pt idx="2057">
                  <c:v>6073.8849662146431</c:v>
                </c:pt>
                <c:pt idx="2058">
                  <c:v>6262.6684765348282</c:v>
                </c:pt>
                <c:pt idx="2059">
                  <c:v>6100.5452329392501</c:v>
                </c:pt>
                <c:pt idx="2060">
                  <c:v>5923.6230471077679</c:v>
                </c:pt>
                <c:pt idx="2061">
                  <c:v>5605.473502410804</c:v>
                </c:pt>
                <c:pt idx="2062">
                  <c:v>5665.7778063533651</c:v>
                </c:pt>
                <c:pt idx="2063">
                  <c:v>5508.1995562534576</c:v>
                </c:pt>
                <c:pt idx="2064">
                  <c:v>5438.5281315698194</c:v>
                </c:pt>
                <c:pt idx="2065">
                  <c:v>5422.3435205852347</c:v>
                </c:pt>
                <c:pt idx="2066">
                  <c:v>5471.5070477884065</c:v>
                </c:pt>
                <c:pt idx="2067">
                  <c:v>5405.3275083514427</c:v>
                </c:pt>
                <c:pt idx="2068">
                  <c:v>5890.7549843890738</c:v>
                </c:pt>
                <c:pt idx="2069">
                  <c:v>6265.8832280317665</c:v>
                </c:pt>
                <c:pt idx="2070">
                  <c:v>6284.5620427639742</c:v>
                </c:pt>
                <c:pt idx="2071">
                  <c:v>6173.209702120037</c:v>
                </c:pt>
                <c:pt idx="2072">
                  <c:v>5947.4011228351192</c:v>
                </c:pt>
                <c:pt idx="2073">
                  <c:v>5506.924741004671</c:v>
                </c:pt>
                <c:pt idx="2074">
                  <c:v>5331.111090172134</c:v>
                </c:pt>
                <c:pt idx="2075">
                  <c:v>4981.8671387547874</c:v>
                </c:pt>
                <c:pt idx="2076">
                  <c:v>4852.1131171283778</c:v>
                </c:pt>
                <c:pt idx="2077">
                  <c:v>4606.7388951120956</c:v>
                </c:pt>
                <c:pt idx="2078">
                  <c:v>4906.2096250768509</c:v>
                </c:pt>
                <c:pt idx="2079">
                  <c:v>5006.9754564808718</c:v>
                </c:pt>
                <c:pt idx="2080">
                  <c:v>5189.8837313066524</c:v>
                </c:pt>
                <c:pt idx="2081">
                  <c:v>5399.175139107303</c:v>
                </c:pt>
                <c:pt idx="2082">
                  <c:v>5390.4731393655911</c:v>
                </c:pt>
                <c:pt idx="2083">
                  <c:v>5555.6448542082662</c:v>
                </c:pt>
                <c:pt idx="2084">
                  <c:v>5243.259691505812</c:v>
                </c:pt>
                <c:pt idx="2085">
                  <c:v>5129.1914401144613</c:v>
                </c:pt>
                <c:pt idx="2086">
                  <c:v>5086.014001905588</c:v>
                </c:pt>
                <c:pt idx="2087">
                  <c:v>4812.4275641661779</c:v>
                </c:pt>
                <c:pt idx="2088">
                  <c:v>4729.5091462451574</c:v>
                </c:pt>
                <c:pt idx="2089">
                  <c:v>4754.8391709710304</c:v>
                </c:pt>
                <c:pt idx="2090">
                  <c:v>4875.1706451064156</c:v>
                </c:pt>
                <c:pt idx="2091">
                  <c:v>5058.6331874316675</c:v>
                </c:pt>
                <c:pt idx="2092">
                  <c:v>5378.1684008773118</c:v>
                </c:pt>
                <c:pt idx="2093">
                  <c:v>5293.0883397083498</c:v>
                </c:pt>
                <c:pt idx="2094">
                  <c:v>4981.0357375055792</c:v>
                </c:pt>
                <c:pt idx="2095">
                  <c:v>4677.0200140451534</c:v>
                </c:pt>
                <c:pt idx="2096">
                  <c:v>4542.0004511737588</c:v>
                </c:pt>
                <c:pt idx="2097">
                  <c:v>4405.2072323040538</c:v>
                </c:pt>
                <c:pt idx="2098">
                  <c:v>4388.0249398204196</c:v>
                </c:pt>
                <c:pt idx="2099">
                  <c:v>4321.3465596339311</c:v>
                </c:pt>
                <c:pt idx="2100">
                  <c:v>4091.3255473530253</c:v>
                </c:pt>
                <c:pt idx="2101">
                  <c:v>3979.8623532091933</c:v>
                </c:pt>
                <c:pt idx="2102">
                  <c:v>4162.2163605355026</c:v>
                </c:pt>
                <c:pt idx="2103">
                  <c:v>4211.1027539889383</c:v>
                </c:pt>
                <c:pt idx="2104">
                  <c:v>4433.9737155266539</c:v>
                </c:pt>
                <c:pt idx="2105">
                  <c:v>4381.8171438263325</c:v>
                </c:pt>
                <c:pt idx="2106">
                  <c:v>4474.1581092383785</c:v>
                </c:pt>
                <c:pt idx="2107">
                  <c:v>4601.8613411167416</c:v>
                </c:pt>
                <c:pt idx="2108">
                  <c:v>4345.0692086113349</c:v>
                </c:pt>
                <c:pt idx="2109">
                  <c:v>4119.5377630761532</c:v>
                </c:pt>
                <c:pt idx="2110">
                  <c:v>4088.5542098556648</c:v>
                </c:pt>
                <c:pt idx="2111">
                  <c:v>4128.1843360679168</c:v>
                </c:pt>
                <c:pt idx="2112">
                  <c:v>4140.9324885557753</c:v>
                </c:pt>
                <c:pt idx="2113">
                  <c:v>4170.6412265274776</c:v>
                </c:pt>
                <c:pt idx="2114">
                  <c:v>4186.6041305122726</c:v>
                </c:pt>
                <c:pt idx="2115">
                  <c:v>4290.2521529135483</c:v>
                </c:pt>
                <c:pt idx="2116">
                  <c:v>4523.1553561917081</c:v>
                </c:pt>
                <c:pt idx="2117">
                  <c:v>4677.8514152943617</c:v>
                </c:pt>
                <c:pt idx="2118">
                  <c:v>4600.4756723680612</c:v>
                </c:pt>
                <c:pt idx="2119">
                  <c:v>4453.4839315080708</c:v>
                </c:pt>
                <c:pt idx="2120">
                  <c:v>4286.4831339171387</c:v>
                </c:pt>
                <c:pt idx="2121">
                  <c:v>4179.0660925194525</c:v>
                </c:pt>
                <c:pt idx="2122">
                  <c:v>4345.1800621112297</c:v>
                </c:pt>
                <c:pt idx="2123">
                  <c:v>4575.2010743921355</c:v>
                </c:pt>
                <c:pt idx="2124">
                  <c:v>4853.9976266265821</c:v>
                </c:pt>
                <c:pt idx="2125">
                  <c:v>5226.0773990221778</c:v>
                </c:pt>
                <c:pt idx="2126">
                  <c:v>5313.7070906887111</c:v>
                </c:pt>
                <c:pt idx="2127">
                  <c:v>5254.455894995147</c:v>
                </c:pt>
                <c:pt idx="2128">
                  <c:v>5174.6413750711708</c:v>
                </c:pt>
                <c:pt idx="2129">
                  <c:v>5167.269617328192</c:v>
                </c:pt>
                <c:pt idx="2130">
                  <c:v>5096.8222181452929</c:v>
                </c:pt>
                <c:pt idx="2131">
                  <c:v>4957.7565025277527</c:v>
                </c:pt>
                <c:pt idx="2132">
                  <c:v>4708.3361277653248</c:v>
                </c:pt>
                <c:pt idx="2133">
                  <c:v>4539.3399671762927</c:v>
                </c:pt>
                <c:pt idx="2134">
                  <c:v>4531.5247954337374</c:v>
                </c:pt>
                <c:pt idx="2135">
                  <c:v>4648.0318238227646</c:v>
                </c:pt>
                <c:pt idx="2136">
                  <c:v>4559.6815844069179</c:v>
                </c:pt>
                <c:pt idx="2137">
                  <c:v>4580.5774691370143</c:v>
                </c:pt>
                <c:pt idx="2138">
                  <c:v>4592.9930611251884</c:v>
                </c:pt>
                <c:pt idx="2139">
                  <c:v>4573.8708323934025</c:v>
                </c:pt>
                <c:pt idx="2140">
                  <c:v>4649.2512123216029</c:v>
                </c:pt>
                <c:pt idx="2141">
                  <c:v>4715.3198982586728</c:v>
                </c:pt>
                <c:pt idx="2142">
                  <c:v>4704.6225355188617</c:v>
                </c:pt>
                <c:pt idx="2143">
                  <c:v>4662.5536323089327</c:v>
                </c:pt>
                <c:pt idx="2144">
                  <c:v>4155.1217365422599</c:v>
                </c:pt>
                <c:pt idx="2145">
                  <c:v>3824.8891603568054</c:v>
                </c:pt>
                <c:pt idx="2146">
                  <c:v>3813.9700906172056</c:v>
                </c:pt>
                <c:pt idx="2147">
                  <c:v>3676.7334577479232</c:v>
                </c:pt>
                <c:pt idx="2148">
                  <c:v>3643.1448472799157</c:v>
                </c:pt>
                <c:pt idx="2149">
                  <c:v>3507.2938831593133</c:v>
                </c:pt>
                <c:pt idx="2150">
                  <c:v>3559.7275886093707</c:v>
                </c:pt>
                <c:pt idx="2151">
                  <c:v>3764.6957099141396</c:v>
                </c:pt>
                <c:pt idx="2152">
                  <c:v>4065.82924237731</c:v>
                </c:pt>
                <c:pt idx="2153">
                  <c:v>4409.3642385500943</c:v>
                </c:pt>
                <c:pt idx="2154">
                  <c:v>4585.7321568821044</c:v>
                </c:pt>
                <c:pt idx="2155">
                  <c:v>4534.1298526812552</c:v>
                </c:pt>
                <c:pt idx="2156">
                  <c:v>4541.8341709239166</c:v>
                </c:pt>
                <c:pt idx="2157">
                  <c:v>4697.3616312757777</c:v>
                </c:pt>
                <c:pt idx="2158">
                  <c:v>4789.8134501877175</c:v>
                </c:pt>
                <c:pt idx="2159">
                  <c:v>4798.0166091799038</c:v>
                </c:pt>
                <c:pt idx="2160">
                  <c:v>4880.9904538508717</c:v>
                </c:pt>
                <c:pt idx="2161">
                  <c:v>4900.3343895824473</c:v>
                </c:pt>
                <c:pt idx="2162">
                  <c:v>5001.987048985623</c:v>
                </c:pt>
                <c:pt idx="2163">
                  <c:v>5134.955822108971</c:v>
                </c:pt>
                <c:pt idx="2164">
                  <c:v>5115.0021921279767</c:v>
                </c:pt>
                <c:pt idx="2165">
                  <c:v>4955.9828465294422</c:v>
                </c:pt>
                <c:pt idx="2166">
                  <c:v>4905.9324913271148</c:v>
                </c:pt>
                <c:pt idx="2167">
                  <c:v>4799.513131428479</c:v>
                </c:pt>
                <c:pt idx="2168">
                  <c:v>4483.5252299794565</c:v>
                </c:pt>
                <c:pt idx="2169">
                  <c:v>4380.0434878280221</c:v>
                </c:pt>
                <c:pt idx="2170">
                  <c:v>4186.9366910119561</c:v>
                </c:pt>
                <c:pt idx="2171">
                  <c:v>3901.3226485340024</c:v>
                </c:pt>
                <c:pt idx="2172">
                  <c:v>3704.2251257217367</c:v>
                </c:pt>
                <c:pt idx="2173">
                  <c:v>3949.1559337384415</c:v>
                </c:pt>
                <c:pt idx="2174">
                  <c:v>3891.4012602934527</c:v>
                </c:pt>
                <c:pt idx="2175">
                  <c:v>4081.7367196121586</c:v>
                </c:pt>
                <c:pt idx="2176">
                  <c:v>4190.6502832584192</c:v>
                </c:pt>
                <c:pt idx="2177">
                  <c:v>4187.8789457610592</c:v>
                </c:pt>
                <c:pt idx="2178">
                  <c:v>4146.3643100506015</c:v>
                </c:pt>
                <c:pt idx="2179">
                  <c:v>3977.977843710989</c:v>
                </c:pt>
                <c:pt idx="2180">
                  <c:v>3906.754470028829</c:v>
                </c:pt>
                <c:pt idx="2181">
                  <c:v>3811.4758868695812</c:v>
                </c:pt>
                <c:pt idx="2182">
                  <c:v>3849.9974780828898</c:v>
                </c:pt>
                <c:pt idx="2183">
                  <c:v>3848.2792488345258</c:v>
                </c:pt>
                <c:pt idx="2184">
                  <c:v>3907.8075782778255</c:v>
                </c:pt>
                <c:pt idx="2185">
                  <c:v>4026.4762499147942</c:v>
                </c:pt>
                <c:pt idx="2186">
                  <c:v>4102.5217508423611</c:v>
                </c:pt>
                <c:pt idx="2187">
                  <c:v>4303.6099996508256</c:v>
                </c:pt>
                <c:pt idx="2188">
                  <c:v>4505.086235708919</c:v>
                </c:pt>
                <c:pt idx="2189">
                  <c:v>4366.3530805910623</c:v>
                </c:pt>
                <c:pt idx="2190">
                  <c:v>4157.0616727904116</c:v>
                </c:pt>
                <c:pt idx="2191">
                  <c:v>3765.0836971637696</c:v>
                </c:pt>
                <c:pt idx="2192">
                  <c:v>3484.5134889310116</c:v>
                </c:pt>
                <c:pt idx="2193">
                  <c:v>3364.0157345457851</c:v>
                </c:pt>
                <c:pt idx="2194">
                  <c:v>3316.9584238406078</c:v>
                </c:pt>
                <c:pt idx="2195">
                  <c:v>3343.3415568154778</c:v>
                </c:pt>
                <c:pt idx="2196">
                  <c:v>3146.6320212528431</c:v>
                </c:pt>
                <c:pt idx="2197">
                  <c:v>3145.8560467535822</c:v>
                </c:pt>
                <c:pt idx="2198">
                  <c:v>3238.2524389155747</c:v>
                </c:pt>
                <c:pt idx="2199">
                  <c:v>3613.048122058583</c:v>
                </c:pt>
                <c:pt idx="2200">
                  <c:v>3952.4815387352737</c:v>
                </c:pt>
                <c:pt idx="2201">
                  <c:v>4200.8488052487046</c:v>
                </c:pt>
                <c:pt idx="2202">
                  <c:v>3860.7502675726473</c:v>
                </c:pt>
                <c:pt idx="2203">
                  <c:v>3769.1298499099157</c:v>
                </c:pt>
                <c:pt idx="2204">
                  <c:v>3785.7024481441304</c:v>
                </c:pt>
                <c:pt idx="2205">
                  <c:v>3754.4971879238533</c:v>
                </c:pt>
                <c:pt idx="2206">
                  <c:v>3727.8369211992472</c:v>
                </c:pt>
                <c:pt idx="2207">
                  <c:v>3805.766931625019</c:v>
                </c:pt>
                <c:pt idx="2208">
                  <c:v>3902.0431962833163</c:v>
                </c:pt>
                <c:pt idx="2209">
                  <c:v>3977.8669902110942</c:v>
                </c:pt>
                <c:pt idx="2210">
                  <c:v>4163.2140420345513</c:v>
                </c:pt>
                <c:pt idx="2211">
                  <c:v>4498.1024652155711</c:v>
                </c:pt>
                <c:pt idx="2212">
                  <c:v>4902.2743258305991</c:v>
                </c:pt>
                <c:pt idx="2213">
                  <c:v>5215.9343037818389</c:v>
                </c:pt>
                <c:pt idx="2214">
                  <c:v>5248.9132200004269</c:v>
                </c:pt>
                <c:pt idx="2215">
                  <c:v>5253.7353472458335</c:v>
                </c:pt>
                <c:pt idx="2216">
                  <c:v>5261.716799238231</c:v>
                </c:pt>
                <c:pt idx="2217">
                  <c:v>5182.7336805634623</c:v>
                </c:pt>
                <c:pt idx="2218">
                  <c:v>5102.8083071395913</c:v>
                </c:pt>
                <c:pt idx="2219">
                  <c:v>5262.1602132378093</c:v>
                </c:pt>
                <c:pt idx="2220">
                  <c:v>5355.0000193993792</c:v>
                </c:pt>
                <c:pt idx="2221">
                  <c:v>5434.5928323235676</c:v>
                </c:pt>
                <c:pt idx="2222">
                  <c:v>5557.4185102065758</c:v>
                </c:pt>
                <c:pt idx="2223">
                  <c:v>5796.3078024790348</c:v>
                </c:pt>
                <c:pt idx="2224">
                  <c:v>5921.4059771098791</c:v>
                </c:pt>
                <c:pt idx="2225">
                  <c:v>6152.1475371400993</c:v>
                </c:pt>
                <c:pt idx="2226">
                  <c:v>6125.986111165018</c:v>
                </c:pt>
                <c:pt idx="2227">
                  <c:v>5760.1695615134568</c:v>
                </c:pt>
                <c:pt idx="2228">
                  <c:v>5632.7434633848297</c:v>
                </c:pt>
                <c:pt idx="2229">
                  <c:v>5524.0516067383578</c:v>
                </c:pt>
                <c:pt idx="2230">
                  <c:v>5449.6689083092078</c:v>
                </c:pt>
                <c:pt idx="2231">
                  <c:v>5462.8050480466954</c:v>
                </c:pt>
                <c:pt idx="2232">
                  <c:v>5473.9458247860839</c:v>
                </c:pt>
                <c:pt idx="2233">
                  <c:v>5535.026103227905</c:v>
                </c:pt>
                <c:pt idx="2234">
                  <c:v>5849.5729091782996</c:v>
                </c:pt>
                <c:pt idx="2235">
                  <c:v>6296.146233502941</c:v>
                </c:pt>
                <c:pt idx="2236">
                  <c:v>6790.8299767817562</c:v>
                </c:pt>
                <c:pt idx="2237">
                  <c:v>7135.473507953483</c:v>
                </c:pt>
                <c:pt idx="2238">
                  <c:v>7203.4267033887591</c:v>
                </c:pt>
                <c:pt idx="2239">
                  <c:v>6956.0571183743778</c:v>
                </c:pt>
                <c:pt idx="2240">
                  <c:v>6835.2822302394152</c:v>
                </c:pt>
                <c:pt idx="2241">
                  <c:v>6802.0816070210385</c:v>
                </c:pt>
                <c:pt idx="2242">
                  <c:v>6512.2551315470982</c:v>
                </c:pt>
                <c:pt idx="2243">
                  <c:v>6291.2132527576387</c:v>
                </c:pt>
                <c:pt idx="2244">
                  <c:v>6146.7157156452731</c:v>
                </c:pt>
                <c:pt idx="2245">
                  <c:v>6242.326859304203</c:v>
                </c:pt>
                <c:pt idx="2246">
                  <c:v>6271.869317026064</c:v>
                </c:pt>
                <c:pt idx="2247">
                  <c:v>6388.5980524148799</c:v>
                </c:pt>
                <c:pt idx="2248">
                  <c:v>6605.3720714584042</c:v>
                </c:pt>
                <c:pt idx="2249">
                  <c:v>6720.493431098751</c:v>
                </c:pt>
                <c:pt idx="2250">
                  <c:v>6701.759189616595</c:v>
                </c:pt>
                <c:pt idx="2251">
                  <c:v>6510.8140360484704</c:v>
                </c:pt>
                <c:pt idx="2252">
                  <c:v>6327.7949077227959</c:v>
                </c:pt>
                <c:pt idx="2253">
                  <c:v>6159.2975878832885</c:v>
                </c:pt>
                <c:pt idx="2254">
                  <c:v>6139.8427986518191</c:v>
                </c:pt>
                <c:pt idx="2255">
                  <c:v>6297.2547685018853</c:v>
                </c:pt>
                <c:pt idx="2256">
                  <c:v>6343.0926907082248</c:v>
                </c:pt>
                <c:pt idx="2257">
                  <c:v>6365.0416836873173</c:v>
                </c:pt>
                <c:pt idx="2258">
                  <c:v>6521.2342650385444</c:v>
                </c:pt>
                <c:pt idx="2259">
                  <c:v>7114.5221964734392</c:v>
                </c:pt>
                <c:pt idx="2260">
                  <c:v>7488.8190388669227</c:v>
                </c:pt>
                <c:pt idx="2261">
                  <c:v>7660.8082439531045</c:v>
                </c:pt>
                <c:pt idx="2262">
                  <c:v>7330.3539607678604</c:v>
                </c:pt>
                <c:pt idx="2263">
                  <c:v>6981.1100093505147</c:v>
                </c:pt>
                <c:pt idx="2264">
                  <c:v>6828.3538864960146</c:v>
                </c:pt>
                <c:pt idx="2265">
                  <c:v>6536.5874747739208</c:v>
                </c:pt>
                <c:pt idx="2266">
                  <c:v>6505.3822145536442</c:v>
                </c:pt>
                <c:pt idx="2267">
                  <c:v>6197.486618596914</c:v>
                </c:pt>
                <c:pt idx="2268">
                  <c:v>6053.432495484125</c:v>
                </c:pt>
                <c:pt idx="2269">
                  <c:v>5918.8563466123078</c:v>
                </c:pt>
                <c:pt idx="2270">
                  <c:v>5922.6807923586648</c:v>
                </c:pt>
                <c:pt idx="2271">
                  <c:v>6071.9450299664913</c:v>
                </c:pt>
                <c:pt idx="2272">
                  <c:v>6457.5489293492046</c:v>
                </c:pt>
                <c:pt idx="2273">
                  <c:v>6797.2040530256845</c:v>
                </c:pt>
                <c:pt idx="2274">
                  <c:v>6724.5395838448976</c:v>
                </c:pt>
                <c:pt idx="2275">
                  <c:v>6454.2787511023198</c:v>
                </c:pt>
                <c:pt idx="2276">
                  <c:v>6282.7883867656637</c:v>
                </c:pt>
                <c:pt idx="2277">
                  <c:v>5971.0683450625756</c:v>
                </c:pt>
                <c:pt idx="2278">
                  <c:v>5781.4534334931832</c:v>
                </c:pt>
                <c:pt idx="2279">
                  <c:v>5887.5956596420838</c:v>
                </c:pt>
                <c:pt idx="2280">
                  <c:v>5841.591457185903</c:v>
                </c:pt>
                <c:pt idx="2281">
                  <c:v>5864.3164246642573</c:v>
                </c:pt>
                <c:pt idx="2282">
                  <c:v>5966.24621781717</c:v>
                </c:pt>
                <c:pt idx="2283">
                  <c:v>6428.6715926267098</c:v>
                </c:pt>
                <c:pt idx="2284">
                  <c:v>6787.7260787847126</c:v>
                </c:pt>
                <c:pt idx="2285">
                  <c:v>6831.5686379929521</c:v>
                </c:pt>
                <c:pt idx="2286">
                  <c:v>6879.6790569471277</c:v>
                </c:pt>
                <c:pt idx="2287">
                  <c:v>6948.8516408812411</c:v>
                </c:pt>
                <c:pt idx="2288">
                  <c:v>6973.5165446077481</c:v>
                </c:pt>
                <c:pt idx="2289">
                  <c:v>7393.4850289577289</c:v>
                </c:pt>
                <c:pt idx="2290">
                  <c:v>7437.7155754156001</c:v>
                </c:pt>
                <c:pt idx="2291">
                  <c:v>7409.2262259427353</c:v>
                </c:pt>
                <c:pt idx="2292">
                  <c:v>7096.175942240915</c:v>
                </c:pt>
                <c:pt idx="2293">
                  <c:v>7075.335484260765</c:v>
                </c:pt>
                <c:pt idx="2294">
                  <c:v>6996.4077923359437</c:v>
                </c:pt>
                <c:pt idx="2295">
                  <c:v>6831.7903449927408</c:v>
                </c:pt>
                <c:pt idx="2296">
                  <c:v>6771.0980538005506</c:v>
                </c:pt>
                <c:pt idx="2297">
                  <c:v>6622.9977779416158</c:v>
                </c:pt>
                <c:pt idx="2298">
                  <c:v>6478.5556675791959</c:v>
                </c:pt>
                <c:pt idx="2299">
                  <c:v>6180.4706063631211</c:v>
                </c:pt>
                <c:pt idx="2300">
                  <c:v>6032.5366107540285</c:v>
                </c:pt>
                <c:pt idx="2301">
                  <c:v>6058.3654762294254</c:v>
                </c:pt>
                <c:pt idx="2302">
                  <c:v>5460.9205385484902</c:v>
                </c:pt>
                <c:pt idx="2303">
                  <c:v>5462.2507805472233</c:v>
                </c:pt>
                <c:pt idx="2304">
                  <c:v>5689.5558820807164</c:v>
                </c:pt>
                <c:pt idx="2305">
                  <c:v>5657.5192206112306</c:v>
                </c:pt>
                <c:pt idx="2306">
                  <c:v>5636.9004696308702</c:v>
                </c:pt>
                <c:pt idx="2307">
                  <c:v>5756.4559692669936</c:v>
                </c:pt>
                <c:pt idx="2308">
                  <c:v>5861.2679534171612</c:v>
                </c:pt>
                <c:pt idx="2309">
                  <c:v>5874.3486664047014</c:v>
                </c:pt>
                <c:pt idx="2310">
                  <c:v>5928.0017603535971</c:v>
                </c:pt>
                <c:pt idx="2311">
                  <c:v>5943.02240958929</c:v>
                </c:pt>
                <c:pt idx="2312">
                  <c:v>5766.5990645073334</c:v>
                </c:pt>
                <c:pt idx="2313">
                  <c:v>5739.6616640329903</c:v>
                </c:pt>
                <c:pt idx="2314">
                  <c:v>5516.0147279960138</c:v>
                </c:pt>
                <c:pt idx="2315">
                  <c:v>5345.1894846587238</c:v>
                </c:pt>
                <c:pt idx="2316">
                  <c:v>5228.072762020277</c:v>
                </c:pt>
                <c:pt idx="2317">
                  <c:v>5137.4500258565949</c:v>
                </c:pt>
                <c:pt idx="2318">
                  <c:v>5149.3113503452969</c:v>
                </c:pt>
                <c:pt idx="2319">
                  <c:v>5184.3410563119314</c:v>
                </c:pt>
                <c:pt idx="2320">
                  <c:v>5362.5380573921993</c:v>
                </c:pt>
                <c:pt idx="2321">
                  <c:v>6035.2525215014402</c:v>
                </c:pt>
                <c:pt idx="2322">
                  <c:v>6149.0990658930032</c:v>
                </c:pt>
                <c:pt idx="2323">
                  <c:v>6071.2799089671244</c:v>
                </c:pt>
                <c:pt idx="2324">
                  <c:v>6044.1208014929944</c:v>
                </c:pt>
                <c:pt idx="2325">
                  <c:v>5971.6226125620487</c:v>
                </c:pt>
                <c:pt idx="2326">
                  <c:v>5958.4864728245602</c:v>
                </c:pt>
                <c:pt idx="2327">
                  <c:v>5752.8532305204262</c:v>
                </c:pt>
                <c:pt idx="2328">
                  <c:v>5777.4072807470375</c:v>
                </c:pt>
                <c:pt idx="2329">
                  <c:v>5840.9817629364825</c:v>
                </c:pt>
                <c:pt idx="2330">
                  <c:v>5815.5408847107155</c:v>
                </c:pt>
                <c:pt idx="2331">
                  <c:v>5774.58051649973</c:v>
                </c:pt>
                <c:pt idx="2332">
                  <c:v>5533.2524472295945</c:v>
                </c:pt>
                <c:pt idx="2333">
                  <c:v>5298.4093077032812</c:v>
                </c:pt>
                <c:pt idx="2334">
                  <c:v>5326.3443896766739</c:v>
                </c:pt>
                <c:pt idx="2335">
                  <c:v>5354.7228856496431</c:v>
                </c:pt>
                <c:pt idx="2336">
                  <c:v>5178.2995405676857</c:v>
                </c:pt>
                <c:pt idx="2337">
                  <c:v>5085.6260146559571</c:v>
                </c:pt>
                <c:pt idx="2338">
                  <c:v>5036.3516339528906</c:v>
                </c:pt>
                <c:pt idx="2339">
                  <c:v>4843.2448371368246</c:v>
                </c:pt>
                <c:pt idx="2340">
                  <c:v>4436.63419952412</c:v>
                </c:pt>
                <c:pt idx="2341">
                  <c:v>4344.8475016115462</c:v>
                </c:pt>
                <c:pt idx="2342">
                  <c:v>4607.5148696113565</c:v>
                </c:pt>
                <c:pt idx="2343">
                  <c:v>4567.1641956497906</c:v>
                </c:pt>
                <c:pt idx="2344">
                  <c:v>4633.2883083368069</c:v>
                </c:pt>
                <c:pt idx="2345">
                  <c:v>4654.9047408162178</c:v>
                </c:pt>
                <c:pt idx="2346">
                  <c:v>4693.8697460291041</c:v>
                </c:pt>
                <c:pt idx="2347">
                  <c:v>4649.0295053218142</c:v>
                </c:pt>
                <c:pt idx="2348">
                  <c:v>4595.2101311230763</c:v>
                </c:pt>
                <c:pt idx="2349">
                  <c:v>4566.4990746504236</c:v>
                </c:pt>
                <c:pt idx="2350">
                  <c:v>4590.8314178772471</c:v>
                </c:pt>
                <c:pt idx="2351">
                  <c:v>4615.8843088533849</c:v>
                </c:pt>
                <c:pt idx="2352">
                  <c:v>4635.8379388343792</c:v>
                </c:pt>
                <c:pt idx="2353">
                  <c:v>4649.916333320969</c:v>
                </c:pt>
                <c:pt idx="2354">
                  <c:v>4851.1708623792747</c:v>
                </c:pt>
                <c:pt idx="2355">
                  <c:v>5395.7941073605234</c:v>
                </c:pt>
                <c:pt idx="2356">
                  <c:v>5451.4425643075183</c:v>
                </c:pt>
                <c:pt idx="2357">
                  <c:v>5228.0173352703305</c:v>
                </c:pt>
                <c:pt idx="2358">
                  <c:v>4926.0524015579504</c:v>
                </c:pt>
                <c:pt idx="2359">
                  <c:v>4406.814608052523</c:v>
                </c:pt>
                <c:pt idx="2360">
                  <c:v>4252.8945234491312</c:v>
                </c:pt>
                <c:pt idx="2361">
                  <c:v>4156.3411250410982</c:v>
                </c:pt>
                <c:pt idx="2362">
                  <c:v>4191.8696717572575</c:v>
                </c:pt>
                <c:pt idx="2363">
                  <c:v>4079.353369364429</c:v>
                </c:pt>
                <c:pt idx="2364">
                  <c:v>3937.9597302491061</c:v>
                </c:pt>
                <c:pt idx="2365">
                  <c:v>4037.7833069040244</c:v>
                </c:pt>
                <c:pt idx="2366">
                  <c:v>3795.6238363846801</c:v>
                </c:pt>
                <c:pt idx="2367">
                  <c:v>3967.9456019705444</c:v>
                </c:pt>
                <c:pt idx="2368">
                  <c:v>4162.5489210351852</c:v>
                </c:pt>
                <c:pt idx="2369">
                  <c:v>4441.7888872692101</c:v>
                </c:pt>
                <c:pt idx="2370">
                  <c:v>4568.6052911484176</c:v>
                </c:pt>
                <c:pt idx="2371">
                  <c:v>4391.128837817464</c:v>
                </c:pt>
                <c:pt idx="2372">
                  <c:v>4099.4178528453176</c:v>
                </c:pt>
                <c:pt idx="2373">
                  <c:v>3835.8636568463517</c:v>
                </c:pt>
                <c:pt idx="2374">
                  <c:v>3803.4944348771837</c:v>
                </c:pt>
                <c:pt idx="2375">
                  <c:v>3879.4845090548029</c:v>
                </c:pt>
                <c:pt idx="2376">
                  <c:v>3886.8562667977817</c:v>
                </c:pt>
                <c:pt idx="2377">
                  <c:v>3986.6798434527</c:v>
                </c:pt>
                <c:pt idx="2378">
                  <c:v>4206.0034929937947</c:v>
                </c:pt>
                <c:pt idx="2379">
                  <c:v>5460.8651117985428</c:v>
                </c:pt>
                <c:pt idx="2380">
                  <c:v>5105.4687911370575</c:v>
                </c:pt>
                <c:pt idx="2381">
                  <c:v>4592.0508063760863</c:v>
                </c:pt>
                <c:pt idx="2382">
                  <c:v>4360.2561380968691</c:v>
                </c:pt>
                <c:pt idx="2383">
                  <c:v>3944.9435007424536</c:v>
                </c:pt>
                <c:pt idx="2384">
                  <c:v>3562.7760598564669</c:v>
                </c:pt>
                <c:pt idx="2385">
                  <c:v>3232.5434836710128</c:v>
                </c:pt>
                <c:pt idx="2386">
                  <c:v>2951.9178486883079</c:v>
                </c:pt>
                <c:pt idx="2387">
                  <c:v>2900.2601177375113</c:v>
                </c:pt>
                <c:pt idx="2388">
                  <c:v>2846.0527562891439</c:v>
                </c:pt>
                <c:pt idx="2389">
                  <c:v>2804.4826938287392</c:v>
                </c:pt>
                <c:pt idx="2390">
                  <c:v>2862.1265137738333</c:v>
                </c:pt>
                <c:pt idx="2391">
                  <c:v>3112.7108502851529</c:v>
                </c:pt>
                <c:pt idx="2392">
                  <c:v>3541.0487738771621</c:v>
                </c:pt>
                <c:pt idx="2393">
                  <c:v>3992.0562381975792</c:v>
                </c:pt>
                <c:pt idx="2394">
                  <c:v>4086.3925666077239</c:v>
                </c:pt>
                <c:pt idx="2395">
                  <c:v>3996.9892189428801</c:v>
                </c:pt>
                <c:pt idx="2396">
                  <c:v>3646.9692930262731</c:v>
                </c:pt>
                <c:pt idx="2397">
                  <c:v>3126.9000982716375</c:v>
                </c:pt>
                <c:pt idx="2398">
                  <c:v>3210.7607709417603</c:v>
                </c:pt>
                <c:pt idx="2399">
                  <c:v>3772.0120409071701</c:v>
                </c:pt>
                <c:pt idx="2400">
                  <c:v>3833.0368925990442</c:v>
                </c:pt>
                <c:pt idx="2401">
                  <c:v>3862.1359363213273</c:v>
                </c:pt>
                <c:pt idx="2402">
                  <c:v>4071.2056371221893</c:v>
                </c:pt>
                <c:pt idx="2403">
                  <c:v>4328.3857568772264</c:v>
                </c:pt>
                <c:pt idx="2404">
                  <c:v>4568.660717898365</c:v>
                </c:pt>
                <c:pt idx="2405">
                  <c:v>4488.8461979743879</c:v>
                </c:pt>
                <c:pt idx="2406">
                  <c:v>4312.9771203919026</c:v>
                </c:pt>
                <c:pt idx="2407">
                  <c:v>3966.559933221864</c:v>
                </c:pt>
                <c:pt idx="2408">
                  <c:v>3401.4842175100971</c:v>
                </c:pt>
                <c:pt idx="2409">
                  <c:v>2989.0537711529355</c:v>
                </c:pt>
                <c:pt idx="2410">
                  <c:v>3307.8130100993185</c:v>
                </c:pt>
                <c:pt idx="2411">
                  <c:v>3731.5505134457098</c:v>
                </c:pt>
                <c:pt idx="2412">
                  <c:v>3847.7804080850015</c:v>
                </c:pt>
                <c:pt idx="2413">
                  <c:v>3940.2876537468883</c:v>
                </c:pt>
                <c:pt idx="2414">
                  <c:v>3845.5079113371658</c:v>
                </c:pt>
                <c:pt idx="2415">
                  <c:v>3945.1652077422423</c:v>
                </c:pt>
                <c:pt idx="2416">
                  <c:v>4054.6330388879746</c:v>
                </c:pt>
                <c:pt idx="2417">
                  <c:v>4223.3520657272702</c:v>
                </c:pt>
                <c:pt idx="2418">
                  <c:v>4477.2620072354221</c:v>
                </c:pt>
                <c:pt idx="2419">
                  <c:v>4344.2932341120741</c:v>
                </c:pt>
                <c:pt idx="2420">
                  <c:v>4156.5628320408869</c:v>
                </c:pt>
                <c:pt idx="2421">
                  <c:v>4136.1657880603152</c:v>
                </c:pt>
                <c:pt idx="2422">
                  <c:v>4190.7057100083666</c:v>
                </c:pt>
                <c:pt idx="2423">
                  <c:v>4070.8730766225062</c:v>
                </c:pt>
                <c:pt idx="2424">
                  <c:v>3983.7976524554451</c:v>
                </c:pt>
                <c:pt idx="2425">
                  <c:v>4090.1061588541866</c:v>
                </c:pt>
                <c:pt idx="2426">
                  <c:v>4346.2885971101741</c:v>
                </c:pt>
                <c:pt idx="2427">
                  <c:v>4576.0324756413438</c:v>
                </c:pt>
                <c:pt idx="2428">
                  <c:v>4718.645503255505</c:v>
                </c:pt>
                <c:pt idx="2429">
                  <c:v>4404.2095508050043</c:v>
                </c:pt>
                <c:pt idx="2430">
                  <c:v>3989.45118095006</c:v>
                </c:pt>
                <c:pt idx="2431">
                  <c:v>3726.284972200725</c:v>
                </c:pt>
                <c:pt idx="2432">
                  <c:v>3987.4003912020135</c:v>
                </c:pt>
                <c:pt idx="2433">
                  <c:v>3984.3519199549173</c:v>
                </c:pt>
                <c:pt idx="2434">
                  <c:v>3971.4374872172184</c:v>
                </c:pt>
                <c:pt idx="2435">
                  <c:v>4025.6448486655859</c:v>
                </c:pt>
                <c:pt idx="2436">
                  <c:v>3933.9690042529069</c:v>
                </c:pt>
                <c:pt idx="2437">
                  <c:v>4077.3580063663294</c:v>
                </c:pt>
                <c:pt idx="2438">
                  <c:v>4339.1939731169314</c:v>
                </c:pt>
                <c:pt idx="2439">
                  <c:v>4291.526968162334</c:v>
                </c:pt>
                <c:pt idx="2440">
                  <c:v>4525.3724261895968</c:v>
                </c:pt>
                <c:pt idx="2441">
                  <c:v>4635.7270853344844</c:v>
                </c:pt>
                <c:pt idx="2442">
                  <c:v>4610.1753536088227</c:v>
                </c:pt>
                <c:pt idx="2443">
                  <c:v>4400.883945808172</c:v>
                </c:pt>
                <c:pt idx="2444">
                  <c:v>4222.2435307283258</c:v>
                </c:pt>
                <c:pt idx="2445">
                  <c:v>4003.8067091863868</c:v>
                </c:pt>
                <c:pt idx="2446">
                  <c:v>3762.3677864163565</c:v>
                </c:pt>
                <c:pt idx="2447">
                  <c:v>3715.3104757111782</c:v>
                </c:pt>
                <c:pt idx="2448">
                  <c:v>3774.7833784045306</c:v>
                </c:pt>
                <c:pt idx="2449">
                  <c:v>3876.7131715574428</c:v>
                </c:pt>
                <c:pt idx="2450">
                  <c:v>3971.6037674670597</c:v>
                </c:pt>
                <c:pt idx="2451">
                  <c:v>4014.3377916763557</c:v>
                </c:pt>
                <c:pt idx="2452">
                  <c:v>4046.2081728959993</c:v>
                </c:pt>
                <c:pt idx="2453">
                  <c:v>3872.5007385614549</c:v>
                </c:pt>
                <c:pt idx="2454">
                  <c:v>3774.506244654795</c:v>
                </c:pt>
                <c:pt idx="2455">
                  <c:v>3814.3026511168887</c:v>
                </c:pt>
                <c:pt idx="2456">
                  <c:v>3698.9041577268054</c:v>
                </c:pt>
                <c:pt idx="2457">
                  <c:v>3513.8342396530843</c:v>
                </c:pt>
                <c:pt idx="2458">
                  <c:v>3360.3575690492698</c:v>
                </c:pt>
                <c:pt idx="2459">
                  <c:v>3196.0726822057509</c:v>
                </c:pt>
                <c:pt idx="2460">
                  <c:v>3125.7915632726936</c:v>
                </c:pt>
                <c:pt idx="2461">
                  <c:v>3096.6925195504105</c:v>
                </c:pt>
                <c:pt idx="2462">
                  <c:v>3205.7169366965645</c:v>
                </c:pt>
                <c:pt idx="2463">
                  <c:v>3052.2956928426984</c:v>
                </c:pt>
                <c:pt idx="2464">
                  <c:v>3242.3540184116682</c:v>
                </c:pt>
                <c:pt idx="2465">
                  <c:v>3478.1394126870832</c:v>
                </c:pt>
                <c:pt idx="2466">
                  <c:v>3401.5396442600445</c:v>
                </c:pt>
                <c:pt idx="2467">
                  <c:v>3599.856555571148</c:v>
                </c:pt>
                <c:pt idx="2468">
                  <c:v>3711.0426159652434</c:v>
                </c:pt>
                <c:pt idx="2469">
                  <c:v>3879.7616428045394</c:v>
                </c:pt>
                <c:pt idx="2470">
                  <c:v>4051.8062746406672</c:v>
                </c:pt>
                <c:pt idx="2471">
                  <c:v>4058.6791916341208</c:v>
                </c:pt>
                <c:pt idx="2472">
                  <c:v>3995.8806839439358</c:v>
                </c:pt>
                <c:pt idx="2473">
                  <c:v>3962.1257932260878</c:v>
                </c:pt>
                <c:pt idx="2474">
                  <c:v>3950.0981884875437</c:v>
                </c:pt>
                <c:pt idx="2475">
                  <c:v>4074.863802618705</c:v>
                </c:pt>
                <c:pt idx="2476">
                  <c:v>4212.1004354879879</c:v>
                </c:pt>
                <c:pt idx="2477">
                  <c:v>4323.1756423821889</c:v>
                </c:pt>
                <c:pt idx="2478">
                  <c:v>4358.26077509877</c:v>
                </c:pt>
                <c:pt idx="2479">
                  <c:v>4437.2438937735387</c:v>
                </c:pt>
                <c:pt idx="2480">
                  <c:v>4144.2580935526075</c:v>
                </c:pt>
                <c:pt idx="2481">
                  <c:v>3856.8703950763434</c:v>
                </c:pt>
                <c:pt idx="2482">
                  <c:v>3667.9760312562644</c:v>
                </c:pt>
                <c:pt idx="2483">
                  <c:v>3669.0291395052614</c:v>
                </c:pt>
                <c:pt idx="2484">
                  <c:v>3583.9490783362999</c:v>
                </c:pt>
                <c:pt idx="2485">
                  <c:v>3771.1806396579623</c:v>
                </c:pt>
                <c:pt idx="2486">
                  <c:v>4104.5725405904077</c:v>
                </c:pt>
                <c:pt idx="2487">
                  <c:v>4279.9982041733156</c:v>
                </c:pt>
                <c:pt idx="2488">
                  <c:v>4373.0042905847276</c:v>
                </c:pt>
                <c:pt idx="2489">
                  <c:v>4366.6856410907458</c:v>
                </c:pt>
                <c:pt idx="2490">
                  <c:v>4316.4135788886297</c:v>
                </c:pt>
                <c:pt idx="2491">
                  <c:v>4103.1314450917798</c:v>
                </c:pt>
                <c:pt idx="2492">
                  <c:v>4030.9658166605177</c:v>
                </c:pt>
                <c:pt idx="2493">
                  <c:v>3956.0288507318951</c:v>
                </c:pt>
                <c:pt idx="2494">
                  <c:v>4008.9613969314769</c:v>
                </c:pt>
                <c:pt idx="2495">
                  <c:v>4081.0715986127921</c:v>
                </c:pt>
                <c:pt idx="2496">
                  <c:v>4083.6766558603108</c:v>
                </c:pt>
                <c:pt idx="2497">
                  <c:v>4062.9470513800557</c:v>
                </c:pt>
                <c:pt idx="2498">
                  <c:v>4190.2068692588409</c:v>
                </c:pt>
                <c:pt idx="2499">
                  <c:v>4200.4053912491272</c:v>
                </c:pt>
                <c:pt idx="2500">
                  <c:v>4178.4009715200864</c:v>
                </c:pt>
                <c:pt idx="2501">
                  <c:v>4120.036603825678</c:v>
                </c:pt>
                <c:pt idx="2502">
                  <c:v>4296.9587896571602</c:v>
                </c:pt>
                <c:pt idx="2503">
                  <c:v>4319.4620501357258</c:v>
                </c:pt>
                <c:pt idx="2504">
                  <c:v>4258.2709181940099</c:v>
                </c:pt>
                <c:pt idx="2505">
                  <c:v>4146.6414438003367</c:v>
                </c:pt>
                <c:pt idx="2506">
                  <c:v>4060.619127882273</c:v>
                </c:pt>
                <c:pt idx="2507">
                  <c:v>4185.3847420134343</c:v>
                </c:pt>
                <c:pt idx="2508">
                  <c:v>4125.2467183207154</c:v>
                </c:pt>
                <c:pt idx="2509">
                  <c:v>4271.0190706818685</c:v>
                </c:pt>
                <c:pt idx="2510">
                  <c:v>4364.5794245927518</c:v>
                </c:pt>
                <c:pt idx="2511">
                  <c:v>4374.0573988337237</c:v>
                </c:pt>
                <c:pt idx="2512">
                  <c:v>4424.9391552852594</c:v>
                </c:pt>
                <c:pt idx="2513">
                  <c:v>4801.1759339268956</c:v>
                </c:pt>
                <c:pt idx="2514">
                  <c:v>4862.5333461184518</c:v>
                </c:pt>
                <c:pt idx="2515">
                  <c:v>4595.3209846229711</c:v>
                </c:pt>
                <c:pt idx="2516">
                  <c:v>4382.0942775760686</c:v>
                </c:pt>
                <c:pt idx="2517">
                  <c:v>4279.6656436736321</c:v>
                </c:pt>
                <c:pt idx="2518">
                  <c:v>4237.7630207135444</c:v>
                </c:pt>
                <c:pt idx="2519">
                  <c:v>4199.3522830001302</c:v>
                </c:pt>
                <c:pt idx="2520">
                  <c:v>4169.0892775289549</c:v>
                </c:pt>
                <c:pt idx="2521">
                  <c:v>4184.7750477640147</c:v>
                </c:pt>
                <c:pt idx="2522">
                  <c:v>4198.5763085008693</c:v>
                </c:pt>
                <c:pt idx="2523">
                  <c:v>4361.697233595497</c:v>
                </c:pt>
                <c:pt idx="2524">
                  <c:v>4623.0343595965742</c:v>
                </c:pt>
                <c:pt idx="2525">
                  <c:v>4911.8077268215184</c:v>
                </c:pt>
                <c:pt idx="2526">
                  <c:v>4708.6132615150609</c:v>
                </c:pt>
                <c:pt idx="2527">
                  <c:v>4347.7851193587485</c:v>
                </c:pt>
                <c:pt idx="2528">
                  <c:v>3924.6573102617767</c:v>
                </c:pt>
                <c:pt idx="2529">
                  <c:v>3810.644485620373</c:v>
                </c:pt>
                <c:pt idx="2530">
                  <c:v>3752.5572516757011</c:v>
                </c:pt>
                <c:pt idx="2531">
                  <c:v>3556.6236906123268</c:v>
                </c:pt>
                <c:pt idx="2532">
                  <c:v>3458.3520629559307</c:v>
                </c:pt>
                <c:pt idx="2533">
                  <c:v>3365.789390544096</c:v>
                </c:pt>
                <c:pt idx="2534">
                  <c:v>3295.6745518608805</c:v>
                </c:pt>
                <c:pt idx="2535">
                  <c:v>3306.1502076009024</c:v>
                </c:pt>
                <c:pt idx="2536">
                  <c:v>3612.8264150587943</c:v>
                </c:pt>
                <c:pt idx="2537">
                  <c:v>3967.0033472214418</c:v>
                </c:pt>
                <c:pt idx="2538">
                  <c:v>4127.4637883186033</c:v>
                </c:pt>
                <c:pt idx="2539">
                  <c:v>4184.27620701449</c:v>
                </c:pt>
                <c:pt idx="2540">
                  <c:v>4197.5232002518724</c:v>
                </c:pt>
                <c:pt idx="2541">
                  <c:v>4217.6431104827088</c:v>
                </c:pt>
                <c:pt idx="2542">
                  <c:v>4277.6148539255855</c:v>
                </c:pt>
                <c:pt idx="2543">
                  <c:v>4232.4420527186121</c:v>
                </c:pt>
                <c:pt idx="2544">
                  <c:v>4315.2496171397379</c:v>
                </c:pt>
                <c:pt idx="2545">
                  <c:v>4316.579859138471</c:v>
                </c:pt>
                <c:pt idx="2546">
                  <c:v>4486.0194337270805</c:v>
                </c:pt>
                <c:pt idx="2547">
                  <c:v>4758.7744702172822</c:v>
                </c:pt>
                <c:pt idx="2548">
                  <c:v>4883.1520970988131</c:v>
                </c:pt>
                <c:pt idx="2549">
                  <c:v>4728.4560379961604</c:v>
                </c:pt>
                <c:pt idx="2550">
                  <c:v>4483.9132172290865</c:v>
                </c:pt>
                <c:pt idx="2551">
                  <c:v>4264.8667014377279</c:v>
                </c:pt>
                <c:pt idx="2552">
                  <c:v>4114.5493555809053</c:v>
                </c:pt>
                <c:pt idx="2553">
                  <c:v>3924.3801765120402</c:v>
                </c:pt>
                <c:pt idx="2554">
                  <c:v>4117.4315465781592</c:v>
                </c:pt>
                <c:pt idx="2555">
                  <c:v>4079.2979426144816</c:v>
                </c:pt>
                <c:pt idx="2556">
                  <c:v>3767.2453404117105</c:v>
                </c:pt>
                <c:pt idx="2557">
                  <c:v>4070.2079556231397</c:v>
                </c:pt>
                <c:pt idx="2558">
                  <c:v>4587.2841058806262</c:v>
                </c:pt>
                <c:pt idx="2559">
                  <c:v>4525.8712669391216</c:v>
                </c:pt>
                <c:pt idx="2560">
                  <c:v>4638.7201298316331</c:v>
                </c:pt>
                <c:pt idx="2561">
                  <c:v>4590.166296877881</c:v>
                </c:pt>
                <c:pt idx="2562">
                  <c:v>4545.1597759207498</c:v>
                </c:pt>
                <c:pt idx="2563">
                  <c:v>4354.7688898520964</c:v>
                </c:pt>
                <c:pt idx="2564">
                  <c:v>4316.6352858884184</c:v>
                </c:pt>
                <c:pt idx="2565">
                  <c:v>4262.4833511899978</c:v>
                </c:pt>
                <c:pt idx="2566">
                  <c:v>4170.1423857779528</c:v>
                </c:pt>
                <c:pt idx="2567">
                  <c:v>4239.4812499619075</c:v>
                </c:pt>
                <c:pt idx="2568">
                  <c:v>4278.7788156744764</c:v>
                </c:pt>
                <c:pt idx="2569">
                  <c:v>4295.3514139086919</c:v>
                </c:pt>
                <c:pt idx="2570">
                  <c:v>4420.671295539325</c:v>
                </c:pt>
                <c:pt idx="2571">
                  <c:v>4723.8001910005951</c:v>
                </c:pt>
                <c:pt idx="2572">
                  <c:v>5026.7628062120239</c:v>
                </c:pt>
                <c:pt idx="2573">
                  <c:v>5032.3054812067448</c:v>
                </c:pt>
                <c:pt idx="2574">
                  <c:v>4961.8580820238458</c:v>
                </c:pt>
                <c:pt idx="2575">
                  <c:v>5011.7421569763319</c:v>
                </c:pt>
                <c:pt idx="2576">
                  <c:v>5108.8498228838371</c:v>
                </c:pt>
                <c:pt idx="2577">
                  <c:v>4951.8258402834017</c:v>
                </c:pt>
                <c:pt idx="2578">
                  <c:v>4902.0526188308104</c:v>
                </c:pt>
                <c:pt idx="2579">
                  <c:v>4973.3314192629177</c:v>
                </c:pt>
                <c:pt idx="2580">
                  <c:v>4962.3569227733706</c:v>
                </c:pt>
                <c:pt idx="2581">
                  <c:v>5270.5850792297842</c:v>
                </c:pt>
                <c:pt idx="2582">
                  <c:v>5399.1197123573556</c:v>
                </c:pt>
                <c:pt idx="2583">
                  <c:v>5529.9268422327623</c:v>
                </c:pt>
                <c:pt idx="2584">
                  <c:v>5560.7441152034089</c:v>
                </c:pt>
                <c:pt idx="2585">
                  <c:v>5481.483862778904</c:v>
                </c:pt>
                <c:pt idx="2586">
                  <c:v>5482.7586780276897</c:v>
                </c:pt>
                <c:pt idx="2587">
                  <c:v>5454.1584750549309</c:v>
                </c:pt>
                <c:pt idx="2588">
                  <c:v>5292.4232187089838</c:v>
                </c:pt>
                <c:pt idx="2589">
                  <c:v>5254.5113217450944</c:v>
                </c:pt>
                <c:pt idx="2590">
                  <c:v>5205.8466352914475</c:v>
                </c:pt>
                <c:pt idx="2591">
                  <c:v>5427.7753420800609</c:v>
                </c:pt>
                <c:pt idx="2592">
                  <c:v>5381.4385791241966</c:v>
                </c:pt>
                <c:pt idx="2593">
                  <c:v>5376.0621843793178</c:v>
                </c:pt>
                <c:pt idx="2594">
                  <c:v>5538.6288419744733</c:v>
                </c:pt>
                <c:pt idx="2595">
                  <c:v>5878.9490866503202</c:v>
                </c:pt>
                <c:pt idx="2596">
                  <c:v>6391.0368294125574</c:v>
                </c:pt>
                <c:pt idx="2597">
                  <c:v>6419.9695928849987</c:v>
                </c:pt>
                <c:pt idx="2598">
                  <c:v>6247.481547049294</c:v>
                </c:pt>
                <c:pt idx="2599">
                  <c:v>5775.0793572492557</c:v>
                </c:pt>
                <c:pt idx="2600">
                  <c:v>5518.0100909941129</c:v>
                </c:pt>
                <c:pt idx="2601">
                  <c:v>5502.8785882585262</c:v>
                </c:pt>
                <c:pt idx="2602">
                  <c:v>5543.9498099694056</c:v>
                </c:pt>
                <c:pt idx="2603">
                  <c:v>5758.3404787651989</c:v>
                </c:pt>
                <c:pt idx="2604">
                  <c:v>5725.9712567960305</c:v>
                </c:pt>
                <c:pt idx="2605">
                  <c:v>5398.4545913579896</c:v>
                </c:pt>
                <c:pt idx="2606">
                  <c:v>5261.2179584887062</c:v>
                </c:pt>
                <c:pt idx="2607">
                  <c:v>5355.2771531491153</c:v>
                </c:pt>
                <c:pt idx="2608">
                  <c:v>5659.680863859172</c:v>
                </c:pt>
                <c:pt idx="2609">
                  <c:v>6105.533640434498</c:v>
                </c:pt>
                <c:pt idx="2610">
                  <c:v>6034.1439865024977</c:v>
                </c:pt>
                <c:pt idx="2611">
                  <c:v>5790.6542739844199</c:v>
                </c:pt>
                <c:pt idx="2612">
                  <c:v>5662.0642141069011</c:v>
                </c:pt>
                <c:pt idx="2613">
                  <c:v>5426.2788198314865</c:v>
                </c:pt>
                <c:pt idx="2614">
                  <c:v>5646.0458833721586</c:v>
                </c:pt>
                <c:pt idx="2615">
                  <c:v>5735.5046577869498</c:v>
                </c:pt>
                <c:pt idx="2616">
                  <c:v>5816.538566209766</c:v>
                </c:pt>
                <c:pt idx="2617">
                  <c:v>5932.9901678488459</c:v>
                </c:pt>
                <c:pt idx="2618">
                  <c:v>6191.8330901022982</c:v>
                </c:pt>
                <c:pt idx="2619">
                  <c:v>6671.1636236457371</c:v>
                </c:pt>
                <c:pt idx="2620">
                  <c:v>6849.1389177262172</c:v>
                </c:pt>
                <c:pt idx="2621">
                  <c:v>6931.3367878979234</c:v>
                </c:pt>
                <c:pt idx="2622">
                  <c:v>6918.2560749103832</c:v>
                </c:pt>
                <c:pt idx="2623">
                  <c:v>7254.3084598402938</c:v>
                </c:pt>
                <c:pt idx="2624">
                  <c:v>6466.3617825908113</c:v>
                </c:pt>
                <c:pt idx="2625">
                  <c:v>6434.5468281211151</c:v>
                </c:pt>
                <c:pt idx="2626">
                  <c:v>6565.243104496627</c:v>
                </c:pt>
                <c:pt idx="2627">
                  <c:v>6452.1725346043258</c:v>
                </c:pt>
                <c:pt idx="2628">
                  <c:v>6216.8859810784361</c:v>
                </c:pt>
                <c:pt idx="2629">
                  <c:v>6659.9119934064547</c:v>
                </c:pt>
                <c:pt idx="2630">
                  <c:v>6806.0723330172377</c:v>
                </c:pt>
                <c:pt idx="2631">
                  <c:v>6934.9395266444926</c:v>
                </c:pt>
                <c:pt idx="2632">
                  <c:v>7046.2364405384815</c:v>
                </c:pt>
                <c:pt idx="2633">
                  <c:v>7181.9765511591895</c:v>
                </c:pt>
                <c:pt idx="2634">
                  <c:v>7129.2657119593969</c:v>
                </c:pt>
                <c:pt idx="2635">
                  <c:v>6811.3378742622226</c:v>
                </c:pt>
                <c:pt idx="2636">
                  <c:v>6516.0241505435069</c:v>
                </c:pt>
                <c:pt idx="2637">
                  <c:v>6285.1717370133938</c:v>
                </c:pt>
                <c:pt idx="2638">
                  <c:v>6184.7384661090555</c:v>
                </c:pt>
                <c:pt idx="2639">
                  <c:v>6067.1783294710322</c:v>
                </c:pt>
                <c:pt idx="2640">
                  <c:v>6030.9846617555058</c:v>
                </c:pt>
                <c:pt idx="2641">
                  <c:v>6036.8044704999629</c:v>
                </c:pt>
                <c:pt idx="2642">
                  <c:v>6051.4371324860249</c:v>
                </c:pt>
                <c:pt idx="2643">
                  <c:v>6093.7831694456909</c:v>
                </c:pt>
                <c:pt idx="2644">
                  <c:v>6100.1572456896192</c:v>
                </c:pt>
                <c:pt idx="2645">
                  <c:v>6028.2687510080923</c:v>
                </c:pt>
                <c:pt idx="2646">
                  <c:v>6064.8504059732495</c:v>
                </c:pt>
                <c:pt idx="2647">
                  <c:v>5874.4040931546479</c:v>
                </c:pt>
                <c:pt idx="2648">
                  <c:v>5767.4858925064873</c:v>
                </c:pt>
                <c:pt idx="2649">
                  <c:v>5728.1329000439719</c:v>
                </c:pt>
                <c:pt idx="2650">
                  <c:v>5616.0045849007738</c:v>
                </c:pt>
                <c:pt idx="2651">
                  <c:v>5987.7517967966851</c:v>
                </c:pt>
                <c:pt idx="2652">
                  <c:v>5950.8930080817936</c:v>
                </c:pt>
                <c:pt idx="2653">
                  <c:v>5697.2047735734313</c:v>
                </c:pt>
                <c:pt idx="2654">
                  <c:v>5902.5608821278302</c:v>
                </c:pt>
                <c:pt idx="2655">
                  <c:v>6209.2925163356686</c:v>
                </c:pt>
                <c:pt idx="2656">
                  <c:v>6234.8442480613312</c:v>
                </c:pt>
                <c:pt idx="2657">
                  <c:v>6314.0490737358887</c:v>
                </c:pt>
                <c:pt idx="2658">
                  <c:v>6268.8208457789679</c:v>
                </c:pt>
                <c:pt idx="2659">
                  <c:v>6161.4592311312299</c:v>
                </c:pt>
                <c:pt idx="2660">
                  <c:v>6187.5098036064155</c:v>
                </c:pt>
                <c:pt idx="2661">
                  <c:v>6054.8181642328054</c:v>
                </c:pt>
                <c:pt idx="2662">
                  <c:v>5878.0622586511645</c:v>
                </c:pt>
                <c:pt idx="2663">
                  <c:v>5869.5819659092422</c:v>
                </c:pt>
                <c:pt idx="2664">
                  <c:v>5852.7322339252914</c:v>
                </c:pt>
                <c:pt idx="2665">
                  <c:v>5879.1153669001615</c:v>
                </c:pt>
                <c:pt idx="2666">
                  <c:v>5912.7039773681681</c:v>
                </c:pt>
                <c:pt idx="2667">
                  <c:v>6049.0537822382948</c:v>
                </c:pt>
                <c:pt idx="2668">
                  <c:v>6209.0708093358799</c:v>
                </c:pt>
                <c:pt idx="2669">
                  <c:v>6239.3892415570017</c:v>
                </c:pt>
                <c:pt idx="2670">
                  <c:v>6356.561390945395</c:v>
                </c:pt>
                <c:pt idx="2671">
                  <c:v>6309.8366407399008</c:v>
                </c:pt>
                <c:pt idx="2672">
                  <c:v>6318.0952264820344</c:v>
                </c:pt>
                <c:pt idx="2673">
                  <c:v>6029.0447255073541</c:v>
                </c:pt>
                <c:pt idx="2674">
                  <c:v>5522.0008169903113</c:v>
                </c:pt>
                <c:pt idx="2675">
                  <c:v>5337.8731536656924</c:v>
                </c:pt>
                <c:pt idx="2676">
                  <c:v>5166.0502288293528</c:v>
                </c:pt>
                <c:pt idx="2677">
                  <c:v>5186.0038588103471</c:v>
                </c:pt>
                <c:pt idx="2678">
                  <c:v>5312.5985556897667</c:v>
                </c:pt>
                <c:pt idx="2679">
                  <c:v>5484.3660537761589</c:v>
                </c:pt>
                <c:pt idx="2680">
                  <c:v>5708.3455503128198</c:v>
                </c:pt>
                <c:pt idx="2681">
                  <c:v>6015.0217577707108</c:v>
                </c:pt>
                <c:pt idx="2682">
                  <c:v>6076.3237432123206</c:v>
                </c:pt>
                <c:pt idx="2683">
                  <c:v>6038.6889799981682</c:v>
                </c:pt>
                <c:pt idx="2684">
                  <c:v>6112.129423678216</c:v>
                </c:pt>
                <c:pt idx="2685">
                  <c:v>5888.7041946410282</c:v>
                </c:pt>
                <c:pt idx="2686">
                  <c:v>5863.2633164152594</c:v>
                </c:pt>
                <c:pt idx="2687">
                  <c:v>5852.9539409250801</c:v>
                </c:pt>
                <c:pt idx="2688">
                  <c:v>5913.6462321172712</c:v>
                </c:pt>
                <c:pt idx="2689">
                  <c:v>6249.3660565474984</c:v>
                </c:pt>
                <c:pt idx="2690">
                  <c:v>6314.1045004858361</c:v>
                </c:pt>
                <c:pt idx="2691">
                  <c:v>6870.6444967057323</c:v>
                </c:pt>
                <c:pt idx="2692">
                  <c:v>7062.4764782730135</c:v>
                </c:pt>
                <c:pt idx="2693">
                  <c:v>6811.0607405124856</c:v>
                </c:pt>
                <c:pt idx="2694">
                  <c:v>6585.9727089768821</c:v>
                </c:pt>
                <c:pt idx="2695">
                  <c:v>6479.8859095779289</c:v>
                </c:pt>
                <c:pt idx="2696">
                  <c:v>6516.4675645430852</c:v>
                </c:pt>
                <c:pt idx="2697">
                  <c:v>6701.2049221171237</c:v>
                </c:pt>
                <c:pt idx="2698">
                  <c:v>6620.3372939441497</c:v>
                </c:pt>
                <c:pt idx="2699">
                  <c:v>6683.8563493836482</c:v>
                </c:pt>
                <c:pt idx="2700">
                  <c:v>6658.637178157669</c:v>
                </c:pt>
                <c:pt idx="2701">
                  <c:v>6505.6593483033803</c:v>
                </c:pt>
                <c:pt idx="2702">
                  <c:v>6412.9303956417043</c:v>
                </c:pt>
                <c:pt idx="2703">
                  <c:v>6391.7573771618718</c:v>
                </c:pt>
                <c:pt idx="2704">
                  <c:v>6502.2228898066523</c:v>
                </c:pt>
                <c:pt idx="2705">
                  <c:v>6646.6650001690732</c:v>
                </c:pt>
                <c:pt idx="2706">
                  <c:v>6603.8201224598824</c:v>
                </c:pt>
                <c:pt idx="2707">
                  <c:v>6419.4707521354749</c:v>
                </c:pt>
                <c:pt idx="2708">
                  <c:v>6200.7013700938514</c:v>
                </c:pt>
                <c:pt idx="2709">
                  <c:v>5964.9159758184369</c:v>
                </c:pt>
                <c:pt idx="2710">
                  <c:v>5819.3653304570735</c:v>
                </c:pt>
                <c:pt idx="2711">
                  <c:v>5709.1769515620272</c:v>
                </c:pt>
                <c:pt idx="2712">
                  <c:v>5697.6481875730078</c:v>
                </c:pt>
                <c:pt idx="2713">
                  <c:v>5755.9017017675224</c:v>
                </c:pt>
                <c:pt idx="2714">
                  <c:v>5934.8192505971037</c:v>
                </c:pt>
                <c:pt idx="2715">
                  <c:v>6366.59363268584</c:v>
                </c:pt>
                <c:pt idx="2716">
                  <c:v>6709.6297881090986</c:v>
                </c:pt>
                <c:pt idx="2717">
                  <c:v>6865.1018217110113</c:v>
                </c:pt>
                <c:pt idx="2718">
                  <c:v>7064.5826947710066</c:v>
                </c:pt>
                <c:pt idx="2719">
                  <c:v>6835.78107098894</c:v>
                </c:pt>
                <c:pt idx="2720">
                  <c:v>6321.3099779789727</c:v>
                </c:pt>
                <c:pt idx="2721">
                  <c:v>5995.5115417892948</c:v>
                </c:pt>
                <c:pt idx="2722">
                  <c:v>6199.0385675954358</c:v>
                </c:pt>
                <c:pt idx="2723">
                  <c:v>6255.5738525415854</c:v>
                </c:pt>
                <c:pt idx="2724">
                  <c:v>6165.948797876953</c:v>
                </c:pt>
                <c:pt idx="2725">
                  <c:v>6100.8777934389336</c:v>
                </c:pt>
                <c:pt idx="2726">
                  <c:v>5975.9458990579305</c:v>
                </c:pt>
                <c:pt idx="2727">
                  <c:v>6008.3705477770454</c:v>
                </c:pt>
                <c:pt idx="2728">
                  <c:v>6280.0170492683037</c:v>
                </c:pt>
                <c:pt idx="2729">
                  <c:v>6447.6275411086554</c:v>
                </c:pt>
                <c:pt idx="2730">
                  <c:v>6482.7681005751829</c:v>
                </c:pt>
                <c:pt idx="2731">
                  <c:v>6236.6179040596417</c:v>
                </c:pt>
                <c:pt idx="2732">
                  <c:v>5917.304397613786</c:v>
                </c:pt>
                <c:pt idx="2733">
                  <c:v>5705.4633593155631</c:v>
                </c:pt>
                <c:pt idx="2734">
                  <c:v>5455.100729804034</c:v>
                </c:pt>
                <c:pt idx="2735">
                  <c:v>5344.690643909199</c:v>
                </c:pt>
                <c:pt idx="2736">
                  <c:v>5473.2252770367704</c:v>
                </c:pt>
                <c:pt idx="2737">
                  <c:v>5292.0352314593529</c:v>
                </c:pt>
                <c:pt idx="2738">
                  <c:v>5319.748606432956</c:v>
                </c:pt>
                <c:pt idx="2739">
                  <c:v>5669.3805450999325</c:v>
                </c:pt>
                <c:pt idx="2740">
                  <c:v>5870.745927658133</c:v>
                </c:pt>
                <c:pt idx="2741">
                  <c:v>5775.3564909989909</c:v>
                </c:pt>
                <c:pt idx="2742">
                  <c:v>5336.5983384169076</c:v>
                </c:pt>
                <c:pt idx="2743">
                  <c:v>5126.3092491172065</c:v>
                </c:pt>
                <c:pt idx="2744">
                  <c:v>5038.5687039507793</c:v>
                </c:pt>
                <c:pt idx="2745">
                  <c:v>4899.502988333239</c:v>
                </c:pt>
                <c:pt idx="2746">
                  <c:v>4908.0387078251088</c:v>
                </c:pt>
                <c:pt idx="2747">
                  <c:v>4840.140939139781</c:v>
                </c:pt>
                <c:pt idx="2748">
                  <c:v>4699.9112617733499</c:v>
                </c:pt>
                <c:pt idx="2749">
                  <c:v>4576.6421698907634</c:v>
                </c:pt>
                <c:pt idx="2750">
                  <c:v>4790.0905839374536</c:v>
                </c:pt>
                <c:pt idx="2751">
                  <c:v>4740.4282159847571</c:v>
                </c:pt>
                <c:pt idx="2752">
                  <c:v>4858.0992061226762</c:v>
                </c:pt>
                <c:pt idx="2753">
                  <c:v>5000.6568069868899</c:v>
                </c:pt>
                <c:pt idx="2754">
                  <c:v>5454.5464623045618</c:v>
                </c:pt>
                <c:pt idx="2755">
                  <c:v>5186.3364193100315</c:v>
                </c:pt>
                <c:pt idx="2756">
                  <c:v>5122.9282173704269</c:v>
                </c:pt>
                <c:pt idx="2757">
                  <c:v>5087.067110154584</c:v>
                </c:pt>
                <c:pt idx="2758">
                  <c:v>4873.7295496077877</c:v>
                </c:pt>
                <c:pt idx="2759">
                  <c:v>4865.9698046151789</c:v>
                </c:pt>
                <c:pt idx="2760">
                  <c:v>4856.3255501243648</c:v>
                </c:pt>
                <c:pt idx="2761">
                  <c:v>4857.4340851233092</c:v>
                </c:pt>
                <c:pt idx="2762">
                  <c:v>4907.6507205754779</c:v>
                </c:pt>
                <c:pt idx="2763">
                  <c:v>5248.4698060008486</c:v>
                </c:pt>
                <c:pt idx="2764">
                  <c:v>5517.5112502445882</c:v>
                </c:pt>
                <c:pt idx="2765">
                  <c:v>5361.2632421434137</c:v>
                </c:pt>
                <c:pt idx="2766">
                  <c:v>5302.344606949533</c:v>
                </c:pt>
                <c:pt idx="2767">
                  <c:v>5317.8640969347516</c:v>
                </c:pt>
                <c:pt idx="2768">
                  <c:v>5262.7144807372815</c:v>
                </c:pt>
                <c:pt idx="2769">
                  <c:v>4958.0890630274353</c:v>
                </c:pt>
                <c:pt idx="2770">
                  <c:v>4923.0039303108542</c:v>
                </c:pt>
                <c:pt idx="2771">
                  <c:v>5099.3164218929169</c:v>
                </c:pt>
                <c:pt idx="2772">
                  <c:v>5135.2329558587071</c:v>
                </c:pt>
                <c:pt idx="2773">
                  <c:v>5166.1056555793002</c:v>
                </c:pt>
                <c:pt idx="2774">
                  <c:v>5561.1321024530398</c:v>
                </c:pt>
                <c:pt idx="2775">
                  <c:v>5555.5340007083714</c:v>
                </c:pt>
                <c:pt idx="2776">
                  <c:v>5696.096238574487</c:v>
                </c:pt>
                <c:pt idx="2777">
                  <c:v>5579.4229299356175</c:v>
                </c:pt>
                <c:pt idx="2778">
                  <c:v>5543.6726762196686</c:v>
                </c:pt>
                <c:pt idx="2779">
                  <c:v>5322.9079311799469</c:v>
                </c:pt>
                <c:pt idx="2780">
                  <c:v>5227.4076410209109</c:v>
                </c:pt>
                <c:pt idx="2781">
                  <c:v>5059.2983084310345</c:v>
                </c:pt>
                <c:pt idx="2782">
                  <c:v>4930.5973950536218</c:v>
                </c:pt>
                <c:pt idx="2783">
                  <c:v>4931.0962358031466</c:v>
                </c:pt>
                <c:pt idx="2784">
                  <c:v>4875.7249126058869</c:v>
                </c:pt>
                <c:pt idx="2785">
                  <c:v>4774.6819474521308</c:v>
                </c:pt>
                <c:pt idx="2786">
                  <c:v>4900.556096582236</c:v>
                </c:pt>
                <c:pt idx="2787">
                  <c:v>5224.1374627740252</c:v>
                </c:pt>
                <c:pt idx="2788">
                  <c:v>5438.3618513199772</c:v>
                </c:pt>
                <c:pt idx="2789">
                  <c:v>5478.3799647818605</c:v>
                </c:pt>
                <c:pt idx="2790">
                  <c:v>5223.86032902429</c:v>
                </c:pt>
                <c:pt idx="2791">
                  <c:v>4921.6182615621747</c:v>
                </c:pt>
                <c:pt idx="2792">
                  <c:v>4542.0004511737588</c:v>
                </c:pt>
                <c:pt idx="2793">
                  <c:v>4561.676947405017</c:v>
                </c:pt>
                <c:pt idx="2794">
                  <c:v>4604.410971614313</c:v>
                </c:pt>
                <c:pt idx="2795">
                  <c:v>4727.7909169967943</c:v>
                </c:pt>
                <c:pt idx="2796">
                  <c:v>4684.7797590377622</c:v>
                </c:pt>
                <c:pt idx="2797">
                  <c:v>4437.8535880229583</c:v>
                </c:pt>
                <c:pt idx="2798">
                  <c:v>4170.7520800273714</c:v>
                </c:pt>
                <c:pt idx="2799">
                  <c:v>4081.5150126123699</c:v>
                </c:pt>
                <c:pt idx="2800">
                  <c:v>4187.8235190111109</c:v>
                </c:pt>
                <c:pt idx="2801">
                  <c:v>4478.7585294839964</c:v>
                </c:pt>
                <c:pt idx="2802">
                  <c:v>4906.3204785767457</c:v>
                </c:pt>
                <c:pt idx="2803">
                  <c:v>5013.8483734743249</c:v>
                </c:pt>
                <c:pt idx="2804">
                  <c:v>4993.8947434933307</c:v>
                </c:pt>
                <c:pt idx="2805">
                  <c:v>4736.6591969883475</c:v>
                </c:pt>
                <c:pt idx="2806">
                  <c:v>4644.5399385760902</c:v>
                </c:pt>
                <c:pt idx="2807">
                  <c:v>4508.24556045591</c:v>
                </c:pt>
                <c:pt idx="2808">
                  <c:v>4613.5009586056549</c:v>
                </c:pt>
                <c:pt idx="2809">
                  <c:v>4604.8543856138904</c:v>
                </c:pt>
                <c:pt idx="2810">
                  <c:v>4629.2975823406086</c:v>
                </c:pt>
                <c:pt idx="2811">
                  <c:v>4621.4824105980524</c:v>
                </c:pt>
                <c:pt idx="2812">
                  <c:v>4659.3388808119944</c:v>
                </c:pt>
                <c:pt idx="2813">
                  <c:v>4655.3481548157952</c:v>
                </c:pt>
                <c:pt idx="2814">
                  <c:v>4528.8088846863238</c:v>
                </c:pt>
                <c:pt idx="2815">
                  <c:v>4459.6363007522104</c:v>
                </c:pt>
                <c:pt idx="2816">
                  <c:v>4320.8477188844063</c:v>
                </c:pt>
                <c:pt idx="2817">
                  <c:v>4134.558412311846</c:v>
                </c:pt>
                <c:pt idx="2818">
                  <c:v>3920.5003040157362</c:v>
                </c:pt>
                <c:pt idx="2819">
                  <c:v>3689.5924637356748</c:v>
                </c:pt>
                <c:pt idx="2820">
                  <c:v>3408.2462810036559</c:v>
                </c:pt>
                <c:pt idx="2821">
                  <c:v>3586.9421228334486</c:v>
                </c:pt>
                <c:pt idx="2822">
                  <c:v>3777.665569401785</c:v>
                </c:pt>
                <c:pt idx="2823">
                  <c:v>3906.4219095291451</c:v>
                </c:pt>
                <c:pt idx="2824">
                  <c:v>4063.7230258793165</c:v>
                </c:pt>
                <c:pt idx="2825">
                  <c:v>4087.6673818565096</c:v>
                </c:pt>
                <c:pt idx="2826">
                  <c:v>4173.9668315243098</c:v>
                </c:pt>
                <c:pt idx="2827">
                  <c:v>4302.6677449017225</c:v>
                </c:pt>
                <c:pt idx="2828">
                  <c:v>4134.1704250622161</c:v>
                </c:pt>
                <c:pt idx="2829">
                  <c:v>4053.358223639189</c:v>
                </c:pt>
                <c:pt idx="2830">
                  <c:v>3854.8750320782437</c:v>
                </c:pt>
                <c:pt idx="2831">
                  <c:v>3742.8575704349396</c:v>
                </c:pt>
                <c:pt idx="2832">
                  <c:v>3836.8613383454017</c:v>
                </c:pt>
                <c:pt idx="2833">
                  <c:v>4076.6374586170155</c:v>
                </c:pt>
                <c:pt idx="2834">
                  <c:v>4097.3116363473237</c:v>
                </c:pt>
                <c:pt idx="2835">
                  <c:v>4157.8930740396199</c:v>
                </c:pt>
                <c:pt idx="2836">
                  <c:v>4119.648616576048</c:v>
                </c:pt>
                <c:pt idx="2837">
                  <c:v>4013.5618171770952</c:v>
                </c:pt>
                <c:pt idx="2838">
                  <c:v>3972.4351687162684</c:v>
                </c:pt>
                <c:pt idx="2839">
                  <c:v>3911.632024024183</c:v>
                </c:pt>
                <c:pt idx="2840">
                  <c:v>3845.5079113371658</c:v>
                </c:pt>
                <c:pt idx="2841">
                  <c:v>3696.0773934794979</c:v>
                </c:pt>
                <c:pt idx="2842">
                  <c:v>3593.6487595770609</c:v>
                </c:pt>
                <c:pt idx="2843">
                  <c:v>3476.6983171884558</c:v>
                </c:pt>
                <c:pt idx="2844">
                  <c:v>3252.552540401954</c:v>
                </c:pt>
                <c:pt idx="2845">
                  <c:v>3170.7426574798774</c:v>
                </c:pt>
                <c:pt idx="2846">
                  <c:v>3139.426543759706</c:v>
                </c:pt>
                <c:pt idx="2847">
                  <c:v>3173.2368612275018</c:v>
                </c:pt>
                <c:pt idx="2848">
                  <c:v>3253.3285149012149</c:v>
                </c:pt>
                <c:pt idx="2849">
                  <c:v>3540.2727993779013</c:v>
                </c:pt>
                <c:pt idx="2850">
                  <c:v>3733.1024624442316</c:v>
                </c:pt>
                <c:pt idx="2851">
                  <c:v>4035.3445299063469</c:v>
                </c:pt>
                <c:pt idx="2852">
                  <c:v>3911.1331832746578</c:v>
                </c:pt>
                <c:pt idx="2853">
                  <c:v>3894.1725977908131</c:v>
                </c:pt>
                <c:pt idx="2854">
                  <c:v>3845.4524845872184</c:v>
                </c:pt>
                <c:pt idx="2855">
                  <c:v>3868.7317195650453</c:v>
                </c:pt>
                <c:pt idx="2856">
                  <c:v>3893.950890791024</c:v>
                </c:pt>
                <c:pt idx="2857">
                  <c:v>3982.9108244562904</c:v>
                </c:pt>
                <c:pt idx="2858">
                  <c:v>4139.3251128073052</c:v>
                </c:pt>
                <c:pt idx="2859">
                  <c:v>4418.565079041331</c:v>
                </c:pt>
                <c:pt idx="2860">
                  <c:v>4230.1695559707769</c:v>
                </c:pt>
                <c:pt idx="2861">
                  <c:v>3871.3922035625114</c:v>
                </c:pt>
                <c:pt idx="2862">
                  <c:v>3487.007692678636</c:v>
                </c:pt>
                <c:pt idx="2863">
                  <c:v>3152.0084159977218</c:v>
                </c:pt>
                <c:pt idx="2864">
                  <c:v>2757.8687971231388</c:v>
                </c:pt>
                <c:pt idx="2865">
                  <c:v>2459.3957486574336</c:v>
                </c:pt>
                <c:pt idx="2866">
                  <c:v>2370.9900824916394</c:v>
                </c:pt>
                <c:pt idx="2867">
                  <c:v>2253.0973853539317</c:v>
                </c:pt>
                <c:pt idx="2868">
                  <c:v>2060.2677222876014</c:v>
                </c:pt>
                <c:pt idx="2869">
                  <c:v>2059.6580280381822</c:v>
                </c:pt>
                <c:pt idx="2870">
                  <c:v>1968.3147441251865</c:v>
                </c:pt>
                <c:pt idx="2871">
                  <c:v>1925.469866415996</c:v>
                </c:pt>
                <c:pt idx="2872">
                  <c:v>2064.7572890333249</c:v>
                </c:pt>
                <c:pt idx="2873">
                  <c:v>2265.6238308420002</c:v>
                </c:pt>
                <c:pt idx="2874">
                  <c:v>2411.8950239526775</c:v>
                </c:pt>
                <c:pt idx="2875">
                  <c:v>2545.972332074969</c:v>
                </c:pt>
                <c:pt idx="2876">
                  <c:v>2724.7236006547091</c:v>
                </c:pt>
                <c:pt idx="2877">
                  <c:v>2989.6080386524077</c:v>
                </c:pt>
                <c:pt idx="2878">
                  <c:v>2945.1557851947487</c:v>
                </c:pt>
                <c:pt idx="2879">
                  <c:v>3032.1757826118619</c:v>
                </c:pt>
                <c:pt idx="2880">
                  <c:v>3081.2838830650867</c:v>
                </c:pt>
                <c:pt idx="2881">
                  <c:v>3310.6397743466259</c:v>
                </c:pt>
                <c:pt idx="2882">
                  <c:v>3374.2696832860188</c:v>
                </c:pt>
                <c:pt idx="2883">
                  <c:v>3659.551165264289</c:v>
                </c:pt>
                <c:pt idx="2884">
                  <c:v>3686.1005784890008</c:v>
                </c:pt>
                <c:pt idx="2885">
                  <c:v>3370.9440782891861</c:v>
                </c:pt>
                <c:pt idx="2886">
                  <c:v>3048.8038075960235</c:v>
                </c:pt>
                <c:pt idx="2887">
                  <c:v>2864.5652907715107</c:v>
                </c:pt>
                <c:pt idx="2888">
                  <c:v>2745.0652178853338</c:v>
                </c:pt>
                <c:pt idx="2889">
                  <c:v>2658.1560739681145</c:v>
                </c:pt>
                <c:pt idx="2890">
                  <c:v>2575.459363046883</c:v>
                </c:pt>
                <c:pt idx="2891">
                  <c:v>2447.2018636690477</c:v>
                </c:pt>
                <c:pt idx="2892">
                  <c:v>2331.2491027794927</c:v>
                </c:pt>
                <c:pt idx="2893">
                  <c:v>2170.7332349323833</c:v>
                </c:pt>
                <c:pt idx="2894">
                  <c:v>2186.4190051674427</c:v>
                </c:pt>
                <c:pt idx="2895">
                  <c:v>2098.401326251279</c:v>
                </c:pt>
                <c:pt idx="2896">
                  <c:v>2088.0919507610993</c:v>
                </c:pt>
                <c:pt idx="2897">
                  <c:v>2129.0523189720843</c:v>
                </c:pt>
                <c:pt idx="2898">
                  <c:v>2314.0668102958584</c:v>
                </c:pt>
                <c:pt idx="2899">
                  <c:v>2431.4052399340944</c:v>
                </c:pt>
                <c:pt idx="2900">
                  <c:v>2476.1900538914369</c:v>
                </c:pt>
                <c:pt idx="2901">
                  <c:v>2545.8060518251277</c:v>
                </c:pt>
                <c:pt idx="2902">
                  <c:v>2516.7070081028446</c:v>
                </c:pt>
                <c:pt idx="2903">
                  <c:v>2656.6041249695932</c:v>
                </c:pt>
                <c:pt idx="2904">
                  <c:v>2866.0063862701381</c:v>
                </c:pt>
                <c:pt idx="2905">
                  <c:v>2999.5294268929574</c:v>
                </c:pt>
                <c:pt idx="2906">
                  <c:v>3058.1155015871545</c:v>
                </c:pt>
                <c:pt idx="2907">
                  <c:v>3012.2221526308681</c:v>
                </c:pt>
                <c:pt idx="2908">
                  <c:v>3110.9926210367894</c:v>
                </c:pt>
                <c:pt idx="2909">
                  <c:v>3011.8341653812372</c:v>
                </c:pt>
                <c:pt idx="2910">
                  <c:v>2895.9368312416295</c:v>
                </c:pt>
                <c:pt idx="2911">
                  <c:v>2875.8723477607409</c:v>
                </c:pt>
                <c:pt idx="2912">
                  <c:v>2948.8139506912639</c:v>
                </c:pt>
                <c:pt idx="2913">
                  <c:v>3001.9682038906349</c:v>
                </c:pt>
                <c:pt idx="2914">
                  <c:v>2847.4938517877713</c:v>
                </c:pt>
                <c:pt idx="2915">
                  <c:v>2633.6020237415023</c:v>
                </c:pt>
                <c:pt idx="2916">
                  <c:v>2498.4161806202665</c:v>
                </c:pt>
                <c:pt idx="2917">
                  <c:v>2535.8846635845775</c:v>
                </c:pt>
                <c:pt idx="2918">
                  <c:v>2468.0423216491972</c:v>
                </c:pt>
                <c:pt idx="2919">
                  <c:v>2433.8994436817184</c:v>
                </c:pt>
                <c:pt idx="2920">
                  <c:v>2572.1337580500508</c:v>
                </c:pt>
                <c:pt idx="2921">
                  <c:v>2658.1560739681145</c:v>
                </c:pt>
                <c:pt idx="2922">
                  <c:v>2908.9621174792228</c:v>
                </c:pt>
                <c:pt idx="2923">
                  <c:v>3053.9030685911671</c:v>
                </c:pt>
                <c:pt idx="2924">
                  <c:v>3085.2191823113385</c:v>
                </c:pt>
                <c:pt idx="2925">
                  <c:v>3288.358220867849</c:v>
                </c:pt>
                <c:pt idx="2926">
                  <c:v>3182.3268482188437</c:v>
                </c:pt>
                <c:pt idx="2927">
                  <c:v>3209.873942942605</c:v>
                </c:pt>
                <c:pt idx="2928">
                  <c:v>3259.5917376452494</c:v>
                </c:pt>
                <c:pt idx="2929">
                  <c:v>3296.8385136097713</c:v>
                </c:pt>
                <c:pt idx="2930">
                  <c:v>3337.1891875713382</c:v>
                </c:pt>
                <c:pt idx="2931">
                  <c:v>3432.8003312302685</c:v>
                </c:pt>
                <c:pt idx="2932">
                  <c:v>3366.8424987930935</c:v>
                </c:pt>
                <c:pt idx="2933">
                  <c:v>3114.429079533516</c:v>
                </c:pt>
                <c:pt idx="2934">
                  <c:v>2951.197300938994</c:v>
                </c:pt>
                <c:pt idx="2935">
                  <c:v>2811.7990248217702</c:v>
                </c:pt>
                <c:pt idx="2936">
                  <c:v>2666.5255132101429</c:v>
                </c:pt>
                <c:pt idx="2937">
                  <c:v>2421.650131943386</c:v>
                </c:pt>
                <c:pt idx="2938">
                  <c:v>2347.2120067642882</c:v>
                </c:pt>
                <c:pt idx="2939">
                  <c:v>2264.3490155932145</c:v>
                </c:pt>
                <c:pt idx="2940">
                  <c:v>2207.1486096476979</c:v>
                </c:pt>
                <c:pt idx="2941">
                  <c:v>2208.7005586462196</c:v>
                </c:pt>
                <c:pt idx="2942">
                  <c:v>2201.3288009032412</c:v>
                </c:pt>
                <c:pt idx="2943">
                  <c:v>2315.4524790445389</c:v>
                </c:pt>
                <c:pt idx="2944">
                  <c:v>2369.7706939928007</c:v>
                </c:pt>
                <c:pt idx="2945">
                  <c:v>2402.2507694618639</c:v>
                </c:pt>
                <c:pt idx="2946">
                  <c:v>2575.1268025472</c:v>
                </c:pt>
                <c:pt idx="2947">
                  <c:v>2715.9107474131038</c:v>
                </c:pt>
                <c:pt idx="2948">
                  <c:v>2820.3901710635873</c:v>
                </c:pt>
                <c:pt idx="2949">
                  <c:v>2928.4723334606397</c:v>
                </c:pt>
                <c:pt idx="2950">
                  <c:v>3024.9703051187253</c:v>
                </c:pt>
                <c:pt idx="2951">
                  <c:v>3029.3490183645545</c:v>
                </c:pt>
                <c:pt idx="2952">
                  <c:v>3028.4067636154523</c:v>
                </c:pt>
                <c:pt idx="2953">
                  <c:v>3104.9511052925441</c:v>
                </c:pt>
                <c:pt idx="2954">
                  <c:v>3154.5580464952932</c:v>
                </c:pt>
                <c:pt idx="2955">
                  <c:v>3348.9396585601457</c:v>
                </c:pt>
                <c:pt idx="2956">
                  <c:v>3421.7149812408275</c:v>
                </c:pt>
                <c:pt idx="2957">
                  <c:v>3331.3693788268811</c:v>
                </c:pt>
                <c:pt idx="2958">
                  <c:v>3220.5713056824156</c:v>
                </c:pt>
                <c:pt idx="2959">
                  <c:v>3085.8288765607576</c:v>
                </c:pt>
                <c:pt idx="2960">
                  <c:v>2955.4097339349819</c:v>
                </c:pt>
                <c:pt idx="2961">
                  <c:v>2671.5139207053917</c:v>
                </c:pt>
                <c:pt idx="2962">
                  <c:v>2481.0676078867909</c:v>
                </c:pt>
                <c:pt idx="2963">
                  <c:v>2387.8398144755902</c:v>
                </c:pt>
                <c:pt idx="2964">
                  <c:v>2390.1677379733728</c:v>
                </c:pt>
                <c:pt idx="2965">
                  <c:v>2221.6149913839186</c:v>
                </c:pt>
                <c:pt idx="2966">
                  <c:v>2160.0912989425201</c:v>
                </c:pt>
                <c:pt idx="2967">
                  <c:v>2136.0360894654323</c:v>
                </c:pt>
                <c:pt idx="2968">
                  <c:v>2140.9690702107337</c:v>
                </c:pt>
                <c:pt idx="2969">
                  <c:v>2298.2701865609047</c:v>
                </c:pt>
                <c:pt idx="2970">
                  <c:v>2379.3040949837205</c:v>
                </c:pt>
                <c:pt idx="2971">
                  <c:v>2533.6675935866897</c:v>
                </c:pt>
                <c:pt idx="2972">
                  <c:v>2452.6336851638744</c:v>
                </c:pt>
                <c:pt idx="2973">
                  <c:v>2367.7753309947016</c:v>
                </c:pt>
                <c:pt idx="2974">
                  <c:v>2363.2857642489776</c:v>
                </c:pt>
                <c:pt idx="2975">
                  <c:v>2347.2120067642882</c:v>
                </c:pt>
                <c:pt idx="2976">
                  <c:v>2367.6644774948072</c:v>
                </c:pt>
                <c:pt idx="2977">
                  <c:v>2362.3989362498228</c:v>
                </c:pt>
                <c:pt idx="2978">
                  <c:v>2357.1333950048379</c:v>
                </c:pt>
                <c:pt idx="2979">
                  <c:v>2363.6183247486611</c:v>
                </c:pt>
                <c:pt idx="2980">
                  <c:v>2323.8219182865669</c:v>
                </c:pt>
                <c:pt idx="2981">
                  <c:v>2206.0955013987009</c:v>
                </c:pt>
                <c:pt idx="2982">
                  <c:v>2129.994573721187</c:v>
                </c:pt>
                <c:pt idx="2983">
                  <c:v>2053.6165122939365</c:v>
                </c:pt>
                <c:pt idx="2984">
                  <c:v>1997.2475075976279</c:v>
                </c:pt>
                <c:pt idx="2985">
                  <c:v>1978.7903998652084</c:v>
                </c:pt>
                <c:pt idx="2986">
                  <c:v>1963.3817633798851</c:v>
                </c:pt>
                <c:pt idx="2987">
                  <c:v>1917.8764016732287</c:v>
                </c:pt>
                <c:pt idx="2988">
                  <c:v>1711.5226116197803</c:v>
                </c:pt>
                <c:pt idx="2989">
                  <c:v>1612.0870222144922</c:v>
                </c:pt>
                <c:pt idx="2990">
                  <c:v>1544.9652280284256</c:v>
                </c:pt>
                <c:pt idx="2991">
                  <c:v>1577.888717497066</c:v>
                </c:pt>
                <c:pt idx="2992">
                  <c:v>1647.8927026803874</c:v>
                </c:pt>
                <c:pt idx="2993">
                  <c:v>1710.7466371205192</c:v>
                </c:pt>
                <c:pt idx="2994">
                  <c:v>1816.9442900193662</c:v>
                </c:pt>
                <c:pt idx="2995">
                  <c:v>1935.0032674069155</c:v>
                </c:pt>
                <c:pt idx="2996">
                  <c:v>1993.2567816014291</c:v>
                </c:pt>
                <c:pt idx="2997">
                  <c:v>2055.9998625416665</c:v>
                </c:pt>
                <c:pt idx="2998">
                  <c:v>2208.755985396167</c:v>
                </c:pt>
                <c:pt idx="2999">
                  <c:v>2311.2954727984984</c:v>
                </c:pt>
                <c:pt idx="3000">
                  <c:v>2447.8669846684143</c:v>
                </c:pt>
                <c:pt idx="3001">
                  <c:v>2484.3932128836236</c:v>
                </c:pt>
                <c:pt idx="3002">
                  <c:v>2457.1232519095979</c:v>
                </c:pt>
                <c:pt idx="3003">
                  <c:v>2635.5973867396019</c:v>
                </c:pt>
                <c:pt idx="3004">
                  <c:v>2750.164478880477</c:v>
                </c:pt>
                <c:pt idx="3005">
                  <c:v>2672.6224557043356</c:v>
                </c:pt>
                <c:pt idx="3006">
                  <c:v>2616.3643045079211</c:v>
                </c:pt>
                <c:pt idx="3007">
                  <c:v>2712.4188621664298</c:v>
                </c:pt>
                <c:pt idx="3008">
                  <c:v>2665.2506979613572</c:v>
                </c:pt>
                <c:pt idx="3009">
                  <c:v>2596.4106745269269</c:v>
                </c:pt>
                <c:pt idx="3010">
                  <c:v>2542.2033130785594</c:v>
                </c:pt>
                <c:pt idx="3011">
                  <c:v>2407.2946037070597</c:v>
                </c:pt>
                <c:pt idx="3012">
                  <c:v>2322.990517037359</c:v>
                </c:pt>
                <c:pt idx="3013">
                  <c:v>2317.7249757923746</c:v>
                </c:pt>
                <c:pt idx="3014">
                  <c:v>2382.2417127309222</c:v>
                </c:pt>
                <c:pt idx="3015">
                  <c:v>2503.5154416154096</c:v>
                </c:pt>
                <c:pt idx="3016">
                  <c:v>2669.8511182069751</c:v>
                </c:pt>
                <c:pt idx="3017">
                  <c:v>2820.1130373138512</c:v>
                </c:pt>
                <c:pt idx="3018">
                  <c:v>2871.1056472652808</c:v>
                </c:pt>
                <c:pt idx="3019">
                  <c:v>3237.0884771666833</c:v>
                </c:pt>
                <c:pt idx="3020">
                  <c:v>3358.0850723014346</c:v>
                </c:pt>
                <c:pt idx="3021">
                  <c:v>3374.5468170357549</c:v>
                </c:pt>
                <c:pt idx="3022">
                  <c:v>3373.8816960363883</c:v>
                </c:pt>
                <c:pt idx="3023">
                  <c:v>3356.089709303335</c:v>
                </c:pt>
                <c:pt idx="3024">
                  <c:v>3387.2949695236121</c:v>
                </c:pt>
                <c:pt idx="3025">
                  <c:v>3615.7640328059961</c:v>
                </c:pt>
                <c:pt idx="3026">
                  <c:v>3709.7123739665103</c:v>
                </c:pt>
                <c:pt idx="3027">
                  <c:v>3777.0004484024194</c:v>
                </c:pt>
                <c:pt idx="3028">
                  <c:v>3853.8773505791937</c:v>
                </c:pt>
                <c:pt idx="3029">
                  <c:v>3822.7275171088645</c:v>
                </c:pt>
                <c:pt idx="3030">
                  <c:v>3700.5669602252215</c:v>
                </c:pt>
                <c:pt idx="3031">
                  <c:v>3596.4200970744214</c:v>
                </c:pt>
                <c:pt idx="3032">
                  <c:v>3558.2864931107433</c:v>
                </c:pt>
                <c:pt idx="3033">
                  <c:v>3511.3954626554068</c:v>
                </c:pt>
                <c:pt idx="3034">
                  <c:v>3446.9341524668062</c:v>
                </c:pt>
                <c:pt idx="3035">
                  <c:v>3362.4083587973164</c:v>
                </c:pt>
                <c:pt idx="3036">
                  <c:v>3291.4066921149456</c:v>
                </c:pt>
                <c:pt idx="3037">
                  <c:v>3333.0321813252976</c:v>
                </c:pt>
                <c:pt idx="3038">
                  <c:v>3254.4924766501058</c:v>
                </c:pt>
                <c:pt idx="3039">
                  <c:v>3419.6087647428335</c:v>
                </c:pt>
                <c:pt idx="3040">
                  <c:v>3539.2196911289043</c:v>
                </c:pt>
                <c:pt idx="3041">
                  <c:v>3739.6982456879496</c:v>
                </c:pt>
                <c:pt idx="3042">
                  <c:v>3975.3727864634702</c:v>
                </c:pt>
                <c:pt idx="3043">
                  <c:v>3866.3483693173152</c:v>
                </c:pt>
                <c:pt idx="3044">
                  <c:v>3848.6118093342093</c:v>
                </c:pt>
                <c:pt idx="3045">
                  <c:v>3695.6339794799201</c:v>
                </c:pt>
                <c:pt idx="3046">
                  <c:v>3642.86771353018</c:v>
                </c:pt>
                <c:pt idx="3047">
                  <c:v>3630.5629750419002</c:v>
                </c:pt>
                <c:pt idx="3048">
                  <c:v>3652.1239807713632</c:v>
                </c:pt>
                <c:pt idx="3049">
                  <c:v>3721.2411379555297</c:v>
                </c:pt>
                <c:pt idx="3050">
                  <c:v>4123.0850750727741</c:v>
                </c:pt>
                <c:pt idx="3051">
                  <c:v>4400.7176655583307</c:v>
                </c:pt>
                <c:pt idx="3052">
                  <c:v>4490.2872934730158</c:v>
                </c:pt>
                <c:pt idx="3053">
                  <c:v>4329.4388651262234</c:v>
                </c:pt>
                <c:pt idx="3054">
                  <c:v>4007.5203014328495</c:v>
                </c:pt>
                <c:pt idx="3055">
                  <c:v>3839.4109688429735</c:v>
                </c:pt>
                <c:pt idx="3056">
                  <c:v>3722.405099704421</c:v>
                </c:pt>
                <c:pt idx="3057">
                  <c:v>3617.9256760539374</c:v>
                </c:pt>
                <c:pt idx="3058">
                  <c:v>3519.3769146478048</c:v>
                </c:pt>
                <c:pt idx="3059">
                  <c:v>3332.3670603259311</c:v>
                </c:pt>
                <c:pt idx="3060">
                  <c:v>3263.1944763918177</c:v>
                </c:pt>
                <c:pt idx="3061">
                  <c:v>3209.2088219432385</c:v>
                </c:pt>
                <c:pt idx="3062">
                  <c:v>3279.4899408762958</c:v>
                </c:pt>
                <c:pt idx="3063">
                  <c:v>3364.2374415455747</c:v>
                </c:pt>
                <c:pt idx="3064">
                  <c:v>3470.6013746942631</c:v>
                </c:pt>
                <c:pt idx="3065">
                  <c:v>3788.4737856414904</c:v>
                </c:pt>
                <c:pt idx="3066">
                  <c:v>4018.7719316721323</c:v>
                </c:pt>
                <c:pt idx="3067">
                  <c:v>4082.7898278611556</c:v>
                </c:pt>
                <c:pt idx="3068">
                  <c:v>4194.1421685050927</c:v>
                </c:pt>
                <c:pt idx="3069">
                  <c:v>4307.7115791469187</c:v>
                </c:pt>
                <c:pt idx="3070">
                  <c:v>4268.5248669342436</c:v>
                </c:pt>
                <c:pt idx="3071">
                  <c:v>4332.5981898732134</c:v>
                </c:pt>
                <c:pt idx="3072">
                  <c:v>4562.3974951543305</c:v>
                </c:pt>
                <c:pt idx="3073">
                  <c:v>4763.4303172128475</c:v>
                </c:pt>
                <c:pt idx="3074">
                  <c:v>4989.3497499976602</c:v>
                </c:pt>
                <c:pt idx="3075">
                  <c:v>5123.4824848698991</c:v>
                </c:pt>
                <c:pt idx="3076">
                  <c:v>5246.6407232525917</c:v>
                </c:pt>
                <c:pt idx="3077">
                  <c:v>4907.7061473254253</c:v>
                </c:pt>
                <c:pt idx="3078">
                  <c:v>4501.261789962562</c:v>
                </c:pt>
                <c:pt idx="3079">
                  <c:v>4302.7231716516699</c:v>
                </c:pt>
                <c:pt idx="3080">
                  <c:v>4134.1704250622161</c:v>
                </c:pt>
                <c:pt idx="3081">
                  <c:v>3907.7521515278781</c:v>
                </c:pt>
                <c:pt idx="3082">
                  <c:v>3778.6078241508881</c:v>
                </c:pt>
                <c:pt idx="3083">
                  <c:v>3815.0231988662022</c:v>
                </c:pt>
                <c:pt idx="3084">
                  <c:v>3589.1591928313369</c:v>
                </c:pt>
                <c:pt idx="3085">
                  <c:v>3375.0456577852792</c:v>
                </c:pt>
                <c:pt idx="3086">
                  <c:v>3519.986608897224</c:v>
                </c:pt>
                <c:pt idx="3087">
                  <c:v>3690.7009987346191</c:v>
                </c:pt>
                <c:pt idx="3088">
                  <c:v>3771.9011874072758</c:v>
                </c:pt>
                <c:pt idx="3089">
                  <c:v>3769.9612511591235</c:v>
                </c:pt>
                <c:pt idx="3090">
                  <c:v>3841.9605993405444</c:v>
                </c:pt>
                <c:pt idx="3091">
                  <c:v>4082.7344011112086</c:v>
                </c:pt>
                <c:pt idx="3092">
                  <c:v>4101.1360820936807</c:v>
                </c:pt>
                <c:pt idx="3093">
                  <c:v>4119.3160560763645</c:v>
                </c:pt>
                <c:pt idx="3094">
                  <c:v>4187.8235190111109</c:v>
                </c:pt>
                <c:pt idx="3095">
                  <c:v>4098.6418783460567</c:v>
                </c:pt>
                <c:pt idx="3096">
                  <c:v>4164.5997107832318</c:v>
                </c:pt>
                <c:pt idx="3097">
                  <c:v>4311.314317893487</c:v>
                </c:pt>
                <c:pt idx="3098">
                  <c:v>4342.1315908641336</c:v>
                </c:pt>
                <c:pt idx="3099">
                  <c:v>4496.8276499667854</c:v>
                </c:pt>
                <c:pt idx="3100">
                  <c:v>4254.7790329473364</c:v>
                </c:pt>
                <c:pt idx="3101">
                  <c:v>4208.6639769912608</c:v>
                </c:pt>
                <c:pt idx="3102">
                  <c:v>4010.0699319304213</c:v>
                </c:pt>
                <c:pt idx="3103">
                  <c:v>3694.0266037314514</c:v>
                </c:pt>
                <c:pt idx="3104">
                  <c:v>3656.2255602674563</c:v>
                </c:pt>
                <c:pt idx="3105">
                  <c:v>3559.7830153593177</c:v>
                </c:pt>
                <c:pt idx="3106">
                  <c:v>3458.2412094560359</c:v>
                </c:pt>
                <c:pt idx="3107">
                  <c:v>3475.0355146900397</c:v>
                </c:pt>
                <c:pt idx="3108">
                  <c:v>3463.0633367014429</c:v>
                </c:pt>
                <c:pt idx="3109">
                  <c:v>3323.5542070843248</c:v>
                </c:pt>
                <c:pt idx="3110">
                  <c:v>4261.319389441107</c:v>
                </c:pt>
                <c:pt idx="3111">
                  <c:v>3816.1871606150935</c:v>
                </c:pt>
                <c:pt idx="3112">
                  <c:v>3526.8040991407302</c:v>
                </c:pt>
                <c:pt idx="3113">
                  <c:v>3978.365830960619</c:v>
                </c:pt>
                <c:pt idx="3114">
                  <c:v>3942.4492969948292</c:v>
                </c:pt>
                <c:pt idx="3115">
                  <c:v>3884.6391967998934</c:v>
                </c:pt>
                <c:pt idx="3116">
                  <c:v>3721.2965647054766</c:v>
                </c:pt>
                <c:pt idx="3117">
                  <c:v>3424.0983314885571</c:v>
                </c:pt>
                <c:pt idx="3118">
                  <c:v>3487.007692678636</c:v>
                </c:pt>
                <c:pt idx="3119">
                  <c:v>3355.9234290534937</c:v>
                </c:pt>
                <c:pt idx="3120">
                  <c:v>2848.2143995370848</c:v>
                </c:pt>
                <c:pt idx="3121">
                  <c:v>2765.4622618659059</c:v>
                </c:pt>
                <c:pt idx="3122">
                  <c:v>3302.4366153544397</c:v>
                </c:pt>
                <c:pt idx="3123">
                  <c:v>3685.7125912393703</c:v>
                </c:pt>
                <c:pt idx="3124">
                  <c:v>3834.4225613477242</c:v>
                </c:pt>
                <c:pt idx="3125">
                  <c:v>3873.1658595608214</c:v>
                </c:pt>
                <c:pt idx="3126">
                  <c:v>3821.0092878605005</c:v>
                </c:pt>
                <c:pt idx="3127">
                  <c:v>3773.8411236554284</c:v>
                </c:pt>
                <c:pt idx="3128">
                  <c:v>3732.7699019445486</c:v>
                </c:pt>
                <c:pt idx="3129">
                  <c:v>3586.7204158336604</c:v>
                </c:pt>
                <c:pt idx="3130">
                  <c:v>3332.145353326142</c:v>
                </c:pt>
                <c:pt idx="3131">
                  <c:v>2809.914515323565</c:v>
                </c:pt>
                <c:pt idx="3132">
                  <c:v>2595.8009802775077</c:v>
                </c:pt>
                <c:pt idx="3133">
                  <c:v>2437.1141951786562</c:v>
                </c:pt>
                <c:pt idx="3134">
                  <c:v>2469.2617101480359</c:v>
                </c:pt>
                <c:pt idx="3135">
                  <c:v>2488.8827796293472</c:v>
                </c:pt>
                <c:pt idx="3136">
                  <c:v>2536.3280775841558</c:v>
                </c:pt>
                <c:pt idx="3137">
                  <c:v>2792.7322228399316</c:v>
                </c:pt>
                <c:pt idx="3138">
                  <c:v>3114.3182260336216</c:v>
                </c:pt>
                <c:pt idx="3139">
                  <c:v>3213.5875351890677</c:v>
                </c:pt>
                <c:pt idx="3140">
                  <c:v>3271.2313551341626</c:v>
                </c:pt>
                <c:pt idx="3141">
                  <c:v>3295.2311378613026</c:v>
                </c:pt>
                <c:pt idx="3142">
                  <c:v>3354.2606265550771</c:v>
                </c:pt>
                <c:pt idx="3143">
                  <c:v>3423.6549174889797</c:v>
                </c:pt>
                <c:pt idx="3144">
                  <c:v>3473.760699441254</c:v>
                </c:pt>
                <c:pt idx="3145">
                  <c:v>3584.2816388359829</c:v>
                </c:pt>
                <c:pt idx="3146">
                  <c:v>3633.3897392892077</c:v>
                </c:pt>
                <c:pt idx="3147">
                  <c:v>3521.9819718953231</c:v>
                </c:pt>
                <c:pt idx="3148">
                  <c:v>3321.1708568365952</c:v>
                </c:pt>
                <c:pt idx="3149">
                  <c:v>3210.3727836921303</c:v>
                </c:pt>
                <c:pt idx="3150">
                  <c:v>3137.9300215111316</c:v>
                </c:pt>
                <c:pt idx="3151">
                  <c:v>3008.4531336344576</c:v>
                </c:pt>
                <c:pt idx="3152">
                  <c:v>2858.0249342777402</c:v>
                </c:pt>
                <c:pt idx="3153">
                  <c:v>2711.3657539174328</c:v>
                </c:pt>
                <c:pt idx="3154">
                  <c:v>2721.675129407613</c:v>
                </c:pt>
                <c:pt idx="3155">
                  <c:v>2725.8875624036009</c:v>
                </c:pt>
                <c:pt idx="3156">
                  <c:v>2753.4900838773092</c:v>
                </c:pt>
                <c:pt idx="3157">
                  <c:v>2759.7533066213437</c:v>
                </c:pt>
                <c:pt idx="3158">
                  <c:v>2835.6325272990689</c:v>
                </c:pt>
                <c:pt idx="3159">
                  <c:v>2201.9384951526604</c:v>
                </c:pt>
                <c:pt idx="3160">
                  <c:v>2284.0809385744201</c:v>
                </c:pt>
                <c:pt idx="3161">
                  <c:v>2413.2252659514106</c:v>
                </c:pt>
                <c:pt idx="3162">
                  <c:v>2644.4102399812077</c:v>
                </c:pt>
                <c:pt idx="3163">
                  <c:v>2797.0555093358134</c:v>
                </c:pt>
                <c:pt idx="3164">
                  <c:v>2853.8125012817527</c:v>
                </c:pt>
                <c:pt idx="3165">
                  <c:v>2973.9776951672952</c:v>
                </c:pt>
                <c:pt idx="3166">
                  <c:v>3033.1180373609645</c:v>
                </c:pt>
                <c:pt idx="3167">
                  <c:v>3152.7289637470353</c:v>
                </c:pt>
                <c:pt idx="3168">
                  <c:v>3216.2480191865338</c:v>
                </c:pt>
                <c:pt idx="3169">
                  <c:v>3263.8041706412369</c:v>
                </c:pt>
                <c:pt idx="3170">
                  <c:v>3327.1015190809462</c:v>
                </c:pt>
                <c:pt idx="3171">
                  <c:v>3267.850323387383</c:v>
                </c:pt>
                <c:pt idx="3172">
                  <c:v>3062.660495082825</c:v>
                </c:pt>
                <c:pt idx="3173">
                  <c:v>2940.9987789487081</c:v>
                </c:pt>
                <c:pt idx="3174">
                  <c:v>2770.5060961111017</c:v>
                </c:pt>
                <c:pt idx="3175">
                  <c:v>2630.8306862441418</c:v>
                </c:pt>
                <c:pt idx="3176">
                  <c:v>2439.4421186764389</c:v>
                </c:pt>
                <c:pt idx="3177">
                  <c:v>2441.3266281746442</c:v>
                </c:pt>
                <c:pt idx="3178">
                  <c:v>2484.6703466333593</c:v>
                </c:pt>
                <c:pt idx="3179">
                  <c:v>2368.9392927435929</c:v>
                </c:pt>
                <c:pt idx="3180">
                  <c:v>2278.7599705794883</c:v>
                </c:pt>
                <c:pt idx="3181">
                  <c:v>2344.1635355171916</c:v>
                </c:pt>
                <c:pt idx="3182">
                  <c:v>2265.1804168424228</c:v>
                </c:pt>
                <c:pt idx="3183">
                  <c:v>2386.7867062265932</c:v>
                </c:pt>
                <c:pt idx="3184">
                  <c:v>2560.3278603112958</c:v>
                </c:pt>
                <c:pt idx="3185">
                  <c:v>2658.9320484673758</c:v>
                </c:pt>
                <c:pt idx="3186">
                  <c:v>2630.8861129940892</c:v>
                </c:pt>
                <c:pt idx="3187">
                  <c:v>2563.0437710587089</c:v>
                </c:pt>
                <c:pt idx="3188">
                  <c:v>2427.6362209376844</c:v>
                </c:pt>
                <c:pt idx="3189">
                  <c:v>2390.777432222792</c:v>
                </c:pt>
                <c:pt idx="3190">
                  <c:v>2396.4863874673542</c:v>
                </c:pt>
                <c:pt idx="3191">
                  <c:v>2394.4910244692546</c:v>
                </c:pt>
                <c:pt idx="3192">
                  <c:v>2435.7285264299762</c:v>
                </c:pt>
                <c:pt idx="3193">
                  <c:v>2456.9569716597562</c:v>
                </c:pt>
                <c:pt idx="3194">
                  <c:v>2563.2100513085506</c:v>
                </c:pt>
                <c:pt idx="3195">
                  <c:v>2819.3370628145904</c:v>
                </c:pt>
                <c:pt idx="3196">
                  <c:v>2807.1986045761523</c:v>
                </c:pt>
                <c:pt idx="3197">
                  <c:v>2561.1038348105567</c:v>
                </c:pt>
                <c:pt idx="3198">
                  <c:v>2296.9399445621721</c:v>
                </c:pt>
                <c:pt idx="3199">
                  <c:v>2284.2472188242618</c:v>
                </c:pt>
                <c:pt idx="3200">
                  <c:v>2137.7543187137958</c:v>
                </c:pt>
                <c:pt idx="3201">
                  <c:v>2015.4274815803117</c:v>
                </c:pt>
                <c:pt idx="3202">
                  <c:v>1951.4095853912884</c:v>
                </c:pt>
                <c:pt idx="3203">
                  <c:v>1949.8576363927668</c:v>
                </c:pt>
                <c:pt idx="3204">
                  <c:v>1979.788081364258</c:v>
                </c:pt>
                <c:pt idx="3205">
                  <c:v>2026.1248443201225</c:v>
                </c:pt>
                <c:pt idx="3206">
                  <c:v>2035.1039778115698</c:v>
                </c:pt>
                <c:pt idx="3207">
                  <c:v>2071.5747792768316</c:v>
                </c:pt>
                <c:pt idx="3208">
                  <c:v>2381.1331777319783</c:v>
                </c:pt>
                <c:pt idx="3209">
                  <c:v>2634.3779982407632</c:v>
                </c:pt>
                <c:pt idx="3210">
                  <c:v>2789.8500318426763</c:v>
                </c:pt>
                <c:pt idx="3211">
                  <c:v>2770.8386566107852</c:v>
                </c:pt>
                <c:pt idx="3212">
                  <c:v>2660.4839974658976</c:v>
                </c:pt>
                <c:pt idx="3213">
                  <c:v>2378.2509867347235</c:v>
                </c:pt>
                <c:pt idx="3214">
                  <c:v>2189.8554636641693</c:v>
                </c:pt>
                <c:pt idx="3215">
                  <c:v>2147.5094267045038</c:v>
                </c:pt>
                <c:pt idx="3216">
                  <c:v>2032.8869078136815</c:v>
                </c:pt>
                <c:pt idx="3217">
                  <c:v>2103.5005872464221</c:v>
                </c:pt>
                <c:pt idx="3218">
                  <c:v>1908.5647076820981</c:v>
                </c:pt>
                <c:pt idx="3219">
                  <c:v>1926.5784014149401</c:v>
                </c:pt>
                <c:pt idx="3220">
                  <c:v>1840.6115122468232</c:v>
                </c:pt>
                <c:pt idx="3221">
                  <c:v>1652.6594031758473</c:v>
                </c:pt>
                <c:pt idx="3222">
                  <c:v>1683.7538098962295</c:v>
                </c:pt>
                <c:pt idx="3223">
                  <c:v>2050.5680410468403</c:v>
                </c:pt>
                <c:pt idx="3224">
                  <c:v>2197.9477691564616</c:v>
                </c:pt>
                <c:pt idx="3225">
                  <c:v>2252.9865318540374</c:v>
                </c:pt>
                <c:pt idx="3226">
                  <c:v>2226.3816918793786</c:v>
                </c:pt>
                <c:pt idx="3227">
                  <c:v>2205.8737943989122</c:v>
                </c:pt>
                <c:pt idx="3228">
                  <c:v>2178.4929799249926</c:v>
                </c:pt>
                <c:pt idx="3229">
                  <c:v>1927.5206561640425</c:v>
                </c:pt>
                <c:pt idx="3230">
                  <c:v>1825.9234235108138</c:v>
                </c:pt>
                <c:pt idx="3231">
                  <c:v>1635.5325374421602</c:v>
                </c:pt>
                <c:pt idx="3232">
                  <c:v>1727.873502854206</c:v>
                </c:pt>
                <c:pt idx="3233">
                  <c:v>1962.2732283809407</c:v>
                </c:pt>
                <c:pt idx="3234">
                  <c:v>2153.2183819490665</c:v>
                </c:pt>
                <c:pt idx="3235">
                  <c:v>2663.6433222128881</c:v>
                </c:pt>
                <c:pt idx="3236">
                  <c:v>2587.5978212853215</c:v>
                </c:pt>
                <c:pt idx="3237">
                  <c:v>2576.2907642960913</c:v>
                </c:pt>
                <c:pt idx="3238">
                  <c:v>2582.9419742897558</c:v>
                </c:pt>
                <c:pt idx="3239">
                  <c:v>2632.7706224922945</c:v>
                </c:pt>
                <c:pt idx="3240">
                  <c:v>2695.5137034325317</c:v>
                </c:pt>
                <c:pt idx="3241">
                  <c:v>2717.6844034114142</c:v>
                </c:pt>
                <c:pt idx="3242">
                  <c:v>2738.9682753911416</c:v>
                </c:pt>
                <c:pt idx="3243">
                  <c:v>2676.0034874511152</c:v>
                </c:pt>
                <c:pt idx="3244">
                  <c:v>2407.0728967072705</c:v>
                </c:pt>
                <c:pt idx="3245">
                  <c:v>2379.6366554834035</c:v>
                </c:pt>
                <c:pt idx="3246">
                  <c:v>2414.4446544502493</c:v>
                </c:pt>
                <c:pt idx="3247">
                  <c:v>1903.0220326873773</c:v>
                </c:pt>
                <c:pt idx="3248">
                  <c:v>1863.0593459754418</c:v>
                </c:pt>
                <c:pt idx="3249">
                  <c:v>1836.5099327507298</c:v>
                </c:pt>
                <c:pt idx="3250">
                  <c:v>1814.172952522006</c:v>
                </c:pt>
                <c:pt idx="3251">
                  <c:v>1832.186646254848</c:v>
                </c:pt>
                <c:pt idx="3252">
                  <c:v>1792.944507292226</c:v>
                </c:pt>
                <c:pt idx="3253">
                  <c:v>1556.7156990172332</c:v>
                </c:pt>
                <c:pt idx="3254">
                  <c:v>1495.0257263259928</c:v>
                </c:pt>
                <c:pt idx="3255">
                  <c:v>1466.4255233532342</c:v>
                </c:pt>
                <c:pt idx="3256">
                  <c:v>1512.9839933088876</c:v>
                </c:pt>
                <c:pt idx="3257">
                  <c:v>1494.3051785766791</c:v>
                </c:pt>
                <c:pt idx="3258">
                  <c:v>1419.7007731477395</c:v>
                </c:pt>
                <c:pt idx="3259">
                  <c:v>1863.6690402248612</c:v>
                </c:pt>
                <c:pt idx="3260">
                  <c:v>1918.5969494225424</c:v>
                </c:pt>
                <c:pt idx="3261">
                  <c:v>1892.8789374470387</c:v>
                </c:pt>
                <c:pt idx="3262">
                  <c:v>1920.2043251710113</c:v>
                </c:pt>
                <c:pt idx="3263">
                  <c:v>1945.8669103965678</c:v>
                </c:pt>
                <c:pt idx="3264">
                  <c:v>2001.0165265940379</c:v>
                </c:pt>
                <c:pt idx="3265">
                  <c:v>2143.4078472084107</c:v>
                </c:pt>
                <c:pt idx="3266">
                  <c:v>2221.8921251336546</c:v>
                </c:pt>
                <c:pt idx="3267">
                  <c:v>2227.1022396286921</c:v>
                </c:pt>
                <c:pt idx="3268">
                  <c:v>2263.5730410939536</c:v>
                </c:pt>
                <c:pt idx="3269">
                  <c:v>2211.250189143791</c:v>
                </c:pt>
                <c:pt idx="3270">
                  <c:v>2132.2116437190753</c:v>
                </c:pt>
                <c:pt idx="3271">
                  <c:v>1696.44653563414</c:v>
                </c:pt>
                <c:pt idx="3272">
                  <c:v>1599.5605767264235</c:v>
                </c:pt>
                <c:pt idx="3273">
                  <c:v>1599.1171627268459</c:v>
                </c:pt>
                <c:pt idx="3274">
                  <c:v>1586.0364497393052</c:v>
                </c:pt>
                <c:pt idx="3275">
                  <c:v>1535.9306677870309</c:v>
                </c:pt>
                <c:pt idx="3276">
                  <c:v>1542.1384637811182</c:v>
                </c:pt>
                <c:pt idx="3277">
                  <c:v>1527.339521545214</c:v>
                </c:pt>
                <c:pt idx="3278">
                  <c:v>1528.0046425445805</c:v>
                </c:pt>
                <c:pt idx="3279">
                  <c:v>1529.0577507935773</c:v>
                </c:pt>
                <c:pt idx="3280">
                  <c:v>1571.6254947530317</c:v>
                </c:pt>
                <c:pt idx="3281">
                  <c:v>1652.1051356763751</c:v>
                </c:pt>
                <c:pt idx="3282">
                  <c:v>1640.520944937409</c:v>
                </c:pt>
                <c:pt idx="3283">
                  <c:v>1614.4703724622218</c:v>
                </c:pt>
                <c:pt idx="3284">
                  <c:v>1553.2792405205064</c:v>
                </c:pt>
                <c:pt idx="3285">
                  <c:v>1537.5380435354998</c:v>
                </c:pt>
                <c:pt idx="3286">
                  <c:v>1526.9515342955835</c:v>
                </c:pt>
                <c:pt idx="3287">
                  <c:v>1508.051012563586</c:v>
                </c:pt>
                <c:pt idx="3288">
                  <c:v>1497.8524905733002</c:v>
                </c:pt>
                <c:pt idx="3289">
                  <c:v>1519.6906300524995</c:v>
                </c:pt>
                <c:pt idx="3290">
                  <c:v>1548.4016865251524</c:v>
                </c:pt>
                <c:pt idx="3291">
                  <c:v>1565.7502592586279</c:v>
                </c:pt>
                <c:pt idx="3292">
                  <c:v>1543.5795592797454</c:v>
                </c:pt>
                <c:pt idx="3293">
                  <c:v>1445.3079316233486</c:v>
                </c:pt>
                <c:pt idx="3294">
                  <c:v>1393.0959331730805</c:v>
                </c:pt>
                <c:pt idx="3295">
                  <c:v>1348.5328262155267</c:v>
                </c:pt>
                <c:pt idx="3296">
                  <c:v>1354.1863547101418</c:v>
                </c:pt>
                <c:pt idx="3297">
                  <c:v>1404.5138436622051</c:v>
                </c:pt>
                <c:pt idx="3298">
                  <c:v>1367.5996281973657</c:v>
                </c:pt>
                <c:pt idx="3299">
                  <c:v>1341.1056417226011</c:v>
                </c:pt>
                <c:pt idx="3300">
                  <c:v>1300.8103945109822</c:v>
                </c:pt>
                <c:pt idx="3301">
                  <c:v>1300.9766747608237</c:v>
                </c:pt>
                <c:pt idx="3302">
                  <c:v>1329.9094382332655</c:v>
                </c:pt>
                <c:pt idx="3303">
                  <c:v>1318.1589672444577</c:v>
                </c:pt>
                <c:pt idx="3304">
                  <c:v>1346.3711829675856</c:v>
                </c:pt>
                <c:pt idx="3305">
                  <c:v>1375.4147999399217</c:v>
                </c:pt>
                <c:pt idx="3306">
                  <c:v>1458.4440713608367</c:v>
                </c:pt>
                <c:pt idx="3307">
                  <c:v>1673.83242165568</c:v>
                </c:pt>
                <c:pt idx="3308">
                  <c:v>1696.2248286343511</c:v>
                </c:pt>
                <c:pt idx="3309">
                  <c:v>1693.3426376370965</c:v>
                </c:pt>
                <c:pt idx="3310">
                  <c:v>1698.1647648825033</c:v>
                </c:pt>
                <c:pt idx="3311">
                  <c:v>1729.2591716028862</c:v>
                </c:pt>
                <c:pt idx="3312">
                  <c:v>1748.2151200848307</c:v>
                </c:pt>
                <c:pt idx="3313">
                  <c:v>1778.8106860556884</c:v>
                </c:pt>
                <c:pt idx="3314">
                  <c:v>1787.4018322975055</c:v>
                </c:pt>
                <c:pt idx="3315">
                  <c:v>1721.6102801101717</c:v>
                </c:pt>
                <c:pt idx="3316">
                  <c:v>1628.5487669488125</c:v>
                </c:pt>
                <c:pt idx="3317">
                  <c:v>1602.7753282233616</c:v>
                </c:pt>
                <c:pt idx="3318">
                  <c:v>1674.1649821553633</c:v>
                </c:pt>
                <c:pt idx="3319">
                  <c:v>1674.940956654624</c:v>
                </c:pt>
                <c:pt idx="3320">
                  <c:v>1669.4537084098506</c:v>
                </c:pt>
                <c:pt idx="3321">
                  <c:v>1596.2349717295913</c:v>
                </c:pt>
                <c:pt idx="3322">
                  <c:v>1544.521814028848</c:v>
                </c:pt>
                <c:pt idx="3323">
                  <c:v>1638.5255819393096</c:v>
                </c:pt>
                <c:pt idx="3324">
                  <c:v>1634.0360151935859</c:v>
                </c:pt>
                <c:pt idx="3325">
                  <c:v>1561.6486797625346</c:v>
                </c:pt>
                <c:pt idx="3326">
                  <c:v>1567.1913547572551</c:v>
                </c:pt>
                <c:pt idx="3327">
                  <c:v>1570.406106254193</c:v>
                </c:pt>
                <c:pt idx="3328">
                  <c:v>1610.3687929661289</c:v>
                </c:pt>
                <c:pt idx="3329">
                  <c:v>1669.5645619097452</c:v>
                </c:pt>
                <c:pt idx="3330">
                  <c:v>1740.1782413424855</c:v>
                </c:pt>
                <c:pt idx="3331">
                  <c:v>1802.2007745334092</c:v>
                </c:pt>
                <c:pt idx="3332">
                  <c:v>1869.6551292191593</c:v>
                </c:pt>
                <c:pt idx="3333">
                  <c:v>1783.7436668009898</c:v>
                </c:pt>
                <c:pt idx="3334">
                  <c:v>1781.0277560535767</c:v>
                </c:pt>
                <c:pt idx="3335">
                  <c:v>1754.2012090791288</c:v>
                </c:pt>
                <c:pt idx="3336">
                  <c:v>1789.3417685456575</c:v>
                </c:pt>
                <c:pt idx="3337">
                  <c:v>1846.9855884907522</c:v>
                </c:pt>
                <c:pt idx="3338">
                  <c:v>1876.4171927127186</c:v>
                </c:pt>
                <c:pt idx="3339">
                  <c:v>1778.0901383063749</c:v>
                </c:pt>
                <c:pt idx="3340">
                  <c:v>1621.5095697055174</c:v>
                </c:pt>
                <c:pt idx="3341">
                  <c:v>1569.4084247551432</c:v>
                </c:pt>
                <c:pt idx="3342">
                  <c:v>1462.1576636072996</c:v>
                </c:pt>
                <c:pt idx="3343">
                  <c:v>1492.8086563281045</c:v>
                </c:pt>
                <c:pt idx="3344">
                  <c:v>1533.4918907893539</c:v>
                </c:pt>
                <c:pt idx="3345">
                  <c:v>1604.9369714713025</c:v>
                </c:pt>
                <c:pt idx="3346">
                  <c:v>1546.1291897773167</c:v>
                </c:pt>
                <c:pt idx="3347">
                  <c:v>1523.0162350493317</c:v>
                </c:pt>
                <c:pt idx="3348">
                  <c:v>1509.8246685618967</c:v>
                </c:pt>
                <c:pt idx="3349">
                  <c:v>1459.8851668594639</c:v>
                </c:pt>
                <c:pt idx="3350">
                  <c:v>1465.4278418541846</c:v>
                </c:pt>
                <c:pt idx="3351">
                  <c:v>1496.9102358241976</c:v>
                </c:pt>
                <c:pt idx="3352">
                  <c:v>1535.986094536978</c:v>
                </c:pt>
                <c:pt idx="3353">
                  <c:v>1630.0452891973869</c:v>
                </c:pt>
                <c:pt idx="3354">
                  <c:v>1717.6195541139728</c:v>
                </c:pt>
                <c:pt idx="3355">
                  <c:v>1593.6299144820725</c:v>
                </c:pt>
                <c:pt idx="3356">
                  <c:v>1546.1846165272639</c:v>
                </c:pt>
                <c:pt idx="3357">
                  <c:v>1507.2196113143782</c:v>
                </c:pt>
                <c:pt idx="3358">
                  <c:v>1485.6031788349676</c:v>
                </c:pt>
                <c:pt idx="3359">
                  <c:v>1504.8362610666481</c:v>
                </c:pt>
                <c:pt idx="3360">
                  <c:v>1530.6651265420464</c:v>
                </c:pt>
                <c:pt idx="3361">
                  <c:v>1551.6164380220903</c:v>
                </c:pt>
                <c:pt idx="3362">
                  <c:v>1770.8292340632909</c:v>
                </c:pt>
                <c:pt idx="3363">
                  <c:v>1350.9161764632565</c:v>
                </c:pt>
                <c:pt idx="3364">
                  <c:v>1746.774024586203</c:v>
                </c:pt>
                <c:pt idx="3365">
                  <c:v>1728.3723436037308</c:v>
                </c:pt>
                <c:pt idx="3366">
                  <c:v>1494.3606053266262</c:v>
                </c:pt>
                <c:pt idx="3367">
                  <c:v>1755.0880370782841</c:v>
                </c:pt>
                <c:pt idx="3368">
                  <c:v>1795.7712715395335</c:v>
                </c:pt>
                <c:pt idx="3369">
                  <c:v>1725.6010061063703</c:v>
                </c:pt>
                <c:pt idx="3370">
                  <c:v>1680.2619246495558</c:v>
                </c:pt>
                <c:pt idx="3371">
                  <c:v>1591.3574177342371</c:v>
                </c:pt>
                <c:pt idx="3372">
                  <c:v>1533.6581710391954</c:v>
                </c:pt>
                <c:pt idx="3373">
                  <c:v>1522.5728210497541</c:v>
                </c:pt>
                <c:pt idx="3374">
                  <c:v>1534.9329862879813</c:v>
                </c:pt>
                <c:pt idx="3375">
                  <c:v>1546.2954700271584</c:v>
                </c:pt>
                <c:pt idx="3376">
                  <c:v>1561.5378262626402</c:v>
                </c:pt>
                <c:pt idx="3377">
                  <c:v>1576.5030487483859</c:v>
                </c:pt>
                <c:pt idx="3378">
                  <c:v>1682.5898481473384</c:v>
                </c:pt>
                <c:pt idx="3379">
                  <c:v>1782.4134248022567</c:v>
                </c:pt>
                <c:pt idx="3380">
                  <c:v>1887.059128702582</c:v>
                </c:pt>
                <c:pt idx="3381">
                  <c:v>1923.529930167844</c:v>
                </c:pt>
                <c:pt idx="3382">
                  <c:v>2063.9813145340645</c:v>
                </c:pt>
                <c:pt idx="3383">
                  <c:v>1998.6886030962555</c:v>
                </c:pt>
                <c:pt idx="3384">
                  <c:v>1963.6034703796738</c:v>
                </c:pt>
                <c:pt idx="3385">
                  <c:v>2040.535799306396</c:v>
                </c:pt>
                <c:pt idx="3386">
                  <c:v>2088.4245112607823</c:v>
                </c:pt>
                <c:pt idx="3387">
                  <c:v>2274.6029643334477</c:v>
                </c:pt>
                <c:pt idx="3388">
                  <c:v>2224.386328881279</c:v>
                </c:pt>
                <c:pt idx="3389">
                  <c:v>2137.4217582141123</c:v>
                </c:pt>
                <c:pt idx="3390">
                  <c:v>2027.399659568908</c:v>
                </c:pt>
                <c:pt idx="3391">
                  <c:v>1922.476821918847</c:v>
                </c:pt>
                <c:pt idx="3392">
                  <c:v>1801.9236407836736</c:v>
                </c:pt>
                <c:pt idx="3393">
                  <c:v>1779.4758070550549</c:v>
                </c:pt>
                <c:pt idx="3394">
                  <c:v>1700.3264081304444</c:v>
                </c:pt>
                <c:pt idx="3395">
                  <c:v>1678.2665616514564</c:v>
                </c:pt>
                <c:pt idx="3396">
                  <c:v>1681.8138736480776</c:v>
                </c:pt>
                <c:pt idx="3397">
                  <c:v>1663.7447531652886</c:v>
                </c:pt>
                <c:pt idx="3398">
                  <c:v>1705.7028028753234</c:v>
                </c:pt>
                <c:pt idx="3399">
                  <c:v>1756.861693076595</c:v>
                </c:pt>
                <c:pt idx="3400">
                  <c:v>1709.4718218717335</c:v>
                </c:pt>
                <c:pt idx="3401">
                  <c:v>1752.4275530808184</c:v>
                </c:pt>
                <c:pt idx="3402">
                  <c:v>1896.980516943132</c:v>
                </c:pt>
                <c:pt idx="3403">
                  <c:v>2175.111948178213</c:v>
                </c:pt>
                <c:pt idx="3404">
                  <c:v>2129.7728667213983</c:v>
                </c:pt>
                <c:pt idx="3405">
                  <c:v>2061.3762572865458</c:v>
                </c:pt>
                <c:pt idx="3406">
                  <c:v>2090.5861545087232</c:v>
                </c:pt>
                <c:pt idx="3407">
                  <c:v>2042.7528693042843</c:v>
                </c:pt>
                <c:pt idx="3408">
                  <c:v>2063.9813145340645</c:v>
                </c:pt>
                <c:pt idx="3409">
                  <c:v>2071.1867920272011</c:v>
                </c:pt>
                <c:pt idx="3410">
                  <c:v>2111.0386252392423</c:v>
                </c:pt>
                <c:pt idx="3411">
                  <c:v>2075.5655052730303</c:v>
                </c:pt>
                <c:pt idx="3412">
                  <c:v>2001.293660343774</c:v>
                </c:pt>
                <c:pt idx="3413">
                  <c:v>1913.1097011777692</c:v>
                </c:pt>
                <c:pt idx="3414">
                  <c:v>1749.2682283338277</c:v>
                </c:pt>
                <c:pt idx="3415">
                  <c:v>1669.6199886596924</c:v>
                </c:pt>
                <c:pt idx="3416">
                  <c:v>1633.0937604444832</c:v>
                </c:pt>
                <c:pt idx="3417">
                  <c:v>1643.3477091847165</c:v>
                </c:pt>
                <c:pt idx="3418">
                  <c:v>1685.5274658945405</c:v>
                </c:pt>
                <c:pt idx="3419">
                  <c:v>1653.4353776751079</c:v>
                </c:pt>
                <c:pt idx="3420">
                  <c:v>1536.8729225361333</c:v>
                </c:pt>
                <c:pt idx="3421">
                  <c:v>1554.0552150197673</c:v>
                </c:pt>
                <c:pt idx="3422">
                  <c:v>1554.775762769081</c:v>
                </c:pt>
                <c:pt idx="3423">
                  <c:v>1573.9534182508144</c:v>
                </c:pt>
                <c:pt idx="3424">
                  <c:v>1577.1681697477522</c:v>
                </c:pt>
                <c:pt idx="3425">
                  <c:v>1629.9898624474397</c:v>
                </c:pt>
                <c:pt idx="3426">
                  <c:v>1710.2477963709944</c:v>
                </c:pt>
                <c:pt idx="3427">
                  <c:v>1787.4018322975055</c:v>
                </c:pt>
                <c:pt idx="3428">
                  <c:v>1782.6905585519928</c:v>
                </c:pt>
                <c:pt idx="3429">
                  <c:v>1682.3127143976023</c:v>
                </c:pt>
                <c:pt idx="3430">
                  <c:v>1697.2779368833483</c:v>
                </c:pt>
                <c:pt idx="3431">
                  <c:v>1722.82966860901</c:v>
                </c:pt>
                <c:pt idx="3432">
                  <c:v>1715.4579108660319</c:v>
                </c:pt>
                <c:pt idx="3433">
                  <c:v>1731.3099613509328</c:v>
                </c:pt>
                <c:pt idx="3434">
                  <c:v>1713.4625478679322</c:v>
                </c:pt>
                <c:pt idx="3435">
                  <c:v>1693.1763573872549</c:v>
                </c:pt>
                <c:pt idx="3436">
                  <c:v>1699.6612871310779</c:v>
                </c:pt>
                <c:pt idx="3437">
                  <c:v>1613.1401304634892</c:v>
                </c:pt>
                <c:pt idx="3438">
                  <c:v>1574.9510997498639</c:v>
                </c:pt>
                <c:pt idx="3439">
                  <c:v>1534.101585038773</c:v>
                </c:pt>
                <c:pt idx="3440">
                  <c:v>1473.2984403466878</c:v>
                </c:pt>
                <c:pt idx="3441">
                  <c:v>1488.5407965821696</c:v>
                </c:pt>
                <c:pt idx="3442">
                  <c:v>1485.9357393346509</c:v>
                </c:pt>
                <c:pt idx="3443">
                  <c:v>1455.5618803635821</c:v>
                </c:pt>
                <c:pt idx="3444">
                  <c:v>1404.9018309118355</c:v>
                </c:pt>
                <c:pt idx="3445">
                  <c:v>1398.7494616676956</c:v>
                </c:pt>
                <c:pt idx="3446">
                  <c:v>1384.5602136812108</c:v>
                </c:pt>
                <c:pt idx="3447">
                  <c:v>1417.9271171494288</c:v>
                </c:pt>
                <c:pt idx="3448">
                  <c:v>1465.7604023538677</c:v>
                </c:pt>
                <c:pt idx="3449">
                  <c:v>1545.1315082782669</c:v>
                </c:pt>
                <c:pt idx="3450">
                  <c:v>1555.2191767686586</c:v>
                </c:pt>
                <c:pt idx="3451">
                  <c:v>1543.6904127796397</c:v>
                </c:pt>
                <c:pt idx="3452">
                  <c:v>1517.6398403044529</c:v>
                </c:pt>
                <c:pt idx="3453">
                  <c:v>1519.9677638022356</c:v>
                </c:pt>
                <c:pt idx="3454">
                  <c:v>1482.9426948375019</c:v>
                </c:pt>
                <c:pt idx="3455">
                  <c:v>1464.984427854607</c:v>
                </c:pt>
                <c:pt idx="3456">
                  <c:v>1469.6957016001197</c:v>
                </c:pt>
                <c:pt idx="3457">
                  <c:v>1469.4739946003306</c:v>
                </c:pt>
                <c:pt idx="3458">
                  <c:v>1463.7650393557683</c:v>
                </c:pt>
                <c:pt idx="3459">
                  <c:v>1479.3953828408808</c:v>
                </c:pt>
                <c:pt idx="3460">
                  <c:v>1493.7509110772069</c:v>
                </c:pt>
                <c:pt idx="3461">
                  <c:v>1483.8849495866043</c:v>
                </c:pt>
                <c:pt idx="3462">
                  <c:v>1384.2830799314747</c:v>
                </c:pt>
                <c:pt idx="3463">
                  <c:v>1373.7519974415054</c:v>
                </c:pt>
                <c:pt idx="3464">
                  <c:v>1361.1701252034898</c:v>
                </c:pt>
                <c:pt idx="3465">
                  <c:v>1361.8352462028561</c:v>
                </c:pt>
                <c:pt idx="3466">
                  <c:v>1363.6643289511139</c:v>
                </c:pt>
                <c:pt idx="3467">
                  <c:v>1362.2786602024339</c:v>
                </c:pt>
                <c:pt idx="3468">
                  <c:v>1373.1977299420334</c:v>
                </c:pt>
                <c:pt idx="3469">
                  <c:v>1434.2780083838545</c:v>
                </c:pt>
                <c:pt idx="3470">
                  <c:v>1425.742288891985</c:v>
                </c:pt>
                <c:pt idx="3471">
                  <c:v>1399.5808629169037</c:v>
                </c:pt>
                <c:pt idx="3472">
                  <c:v>1414.5460854026494</c:v>
                </c:pt>
                <c:pt idx="3473">
                  <c:v>1422.4166838951526</c:v>
                </c:pt>
                <c:pt idx="3474">
                  <c:v>1440.541231127889</c:v>
                </c:pt>
                <c:pt idx="3475">
                  <c:v>1434.1671548839604</c:v>
                </c:pt>
                <c:pt idx="3476">
                  <c:v>1359.6736029549152</c:v>
                </c:pt>
                <c:pt idx="3477">
                  <c:v>1345.1517944687471</c:v>
                </c:pt>
                <c:pt idx="3478">
                  <c:v>1331.8493744814177</c:v>
                </c:pt>
                <c:pt idx="3479">
                  <c:v>1333.567603729781</c:v>
                </c:pt>
                <c:pt idx="3480">
                  <c:v>1328.690049734427</c:v>
                </c:pt>
                <c:pt idx="3481">
                  <c:v>1308.7364197534328</c:v>
                </c:pt>
                <c:pt idx="3482">
                  <c:v>1299.0921652626189</c:v>
                </c:pt>
                <c:pt idx="3483">
                  <c:v>1267.1109305430809</c:v>
                </c:pt>
                <c:pt idx="3484">
                  <c:v>1255.8038735538507</c:v>
                </c:pt>
                <c:pt idx="3485">
                  <c:v>1296.2099742653641</c:v>
                </c:pt>
                <c:pt idx="3486">
                  <c:v>1332.8470559804673</c:v>
                </c:pt>
                <c:pt idx="3487">
                  <c:v>1342.8238709709647</c:v>
                </c:pt>
                <c:pt idx="3488">
                  <c:v>1347.7014249663187</c:v>
                </c:pt>
                <c:pt idx="3489">
                  <c:v>1347.9785587160545</c:v>
                </c:pt>
                <c:pt idx="3490">
                  <c:v>1346.6483167173217</c:v>
                </c:pt>
                <c:pt idx="3491">
                  <c:v>1344.9855142189056</c:v>
                </c:pt>
                <c:pt idx="3492">
                  <c:v>1338.9994252246074</c:v>
                </c:pt>
                <c:pt idx="3493">
                  <c:v>1307.9050185042245</c:v>
                </c:pt>
                <c:pt idx="3494">
                  <c:v>1315.4430564970446</c:v>
                </c:pt>
                <c:pt idx="3495">
                  <c:v>1328.5791962345324</c:v>
                </c:pt>
                <c:pt idx="3496">
                  <c:v>1328.2466357348492</c:v>
                </c:pt>
                <c:pt idx="3497">
                  <c:v>1369.317857445729</c:v>
                </c:pt>
                <c:pt idx="3498">
                  <c:v>1381.5117424341145</c:v>
                </c:pt>
                <c:pt idx="3499">
                  <c:v>1365.2162779496357</c:v>
                </c:pt>
                <c:pt idx="3500">
                  <c:v>1346.0386224679023</c:v>
                </c:pt>
                <c:pt idx="3501">
                  <c:v>1330.2419987329488</c:v>
                </c:pt>
                <c:pt idx="3502">
                  <c:v>1311.507757250793</c:v>
                </c:pt>
                <c:pt idx="3503">
                  <c:v>1292.6626622687429</c:v>
                </c:pt>
                <c:pt idx="3504">
                  <c:v>1287.6188280235472</c:v>
                </c:pt>
                <c:pt idx="3505">
                  <c:v>1283.0738345278762</c:v>
                </c:pt>
                <c:pt idx="3506">
                  <c:v>1277.2540257834196</c:v>
                </c:pt>
                <c:pt idx="3507">
                  <c:v>1259.0186250507888</c:v>
                </c:pt>
                <c:pt idx="3508">
                  <c:v>1252.64454880686</c:v>
                </c:pt>
                <c:pt idx="3509">
                  <c:v>1263.5636185464596</c:v>
                </c:pt>
                <c:pt idx="3510">
                  <c:v>1295.9882672655751</c:v>
                </c:pt>
                <c:pt idx="3511">
                  <c:v>1311.1751967511098</c:v>
                </c:pt>
                <c:pt idx="3512">
                  <c:v>1327.9695019851133</c:v>
                </c:pt>
                <c:pt idx="3513">
                  <c:v>1337.2811959762439</c:v>
                </c:pt>
                <c:pt idx="3514">
                  <c:v>1335.7292469777221</c:v>
                </c:pt>
                <c:pt idx="3515">
                  <c:v>1308.9581267532214</c:v>
                </c:pt>
                <c:pt idx="3516">
                  <c:v>1294.325464767159</c:v>
                </c:pt>
                <c:pt idx="3517">
                  <c:v>1277.4757327832083</c:v>
                </c:pt>
                <c:pt idx="3518">
                  <c:v>1291.1107132702211</c:v>
                </c:pt>
                <c:pt idx="3519">
                  <c:v>1320.2651837424514</c:v>
                </c:pt>
                <c:pt idx="3520">
                  <c:v>1358.1216539563934</c:v>
                </c:pt>
                <c:pt idx="3521">
                  <c:v>1397.1420859192265</c:v>
                </c:pt>
                <c:pt idx="3522">
                  <c:v>1404.6246971620994</c:v>
                </c:pt>
                <c:pt idx="3523">
                  <c:v>1378.7404049367542</c:v>
                </c:pt>
                <c:pt idx="3524">
                  <c:v>1283.4063950275595</c:v>
                </c:pt>
                <c:pt idx="3525">
                  <c:v>1246.4921795627201</c:v>
                </c:pt>
                <c:pt idx="3526">
                  <c:v>1230.6955558277664</c:v>
                </c:pt>
                <c:pt idx="3527">
                  <c:v>1242.8340140662044</c:v>
                </c:pt>
                <c:pt idx="3528">
                  <c:v>1256.3581410533227</c:v>
                </c:pt>
                <c:pt idx="3529">
                  <c:v>1276.6443315340005</c:v>
                </c:pt>
                <c:pt idx="3530">
                  <c:v>1272.265618288171</c:v>
                </c:pt>
                <c:pt idx="3531">
                  <c:v>1286.9537070241806</c:v>
                </c:pt>
                <c:pt idx="3532">
                  <c:v>1375.3593731899743</c:v>
                </c:pt>
                <c:pt idx="3533">
                  <c:v>1359.9507367046513</c:v>
                </c:pt>
                <c:pt idx="3534">
                  <c:v>1326.6946867363276</c:v>
                </c:pt>
                <c:pt idx="3535">
                  <c:v>1306.7410567553331</c:v>
                </c:pt>
                <c:pt idx="3536">
                  <c:v>1312.4500119998954</c:v>
                </c:pt>
                <c:pt idx="3537">
                  <c:v>1312.0065980003178</c:v>
                </c:pt>
                <c:pt idx="3538">
                  <c:v>1295.9882672655751</c:v>
                </c:pt>
                <c:pt idx="3539">
                  <c:v>1299.0367385126717</c:v>
                </c:pt>
                <c:pt idx="3540">
                  <c:v>1298.6487512630413</c:v>
                </c:pt>
                <c:pt idx="3541">
                  <c:v>1248.87552981045</c:v>
                </c:pt>
                <c:pt idx="3542">
                  <c:v>1273.4850067870095</c:v>
                </c:pt>
                <c:pt idx="3543">
                  <c:v>1263.8961790461428</c:v>
                </c:pt>
                <c:pt idx="3544">
                  <c:v>1336.0618074774054</c:v>
                </c:pt>
                <c:pt idx="3545">
                  <c:v>1433.0031931350691</c:v>
                </c:pt>
                <c:pt idx="3546">
                  <c:v>1481.8341598385578</c:v>
                </c:pt>
                <c:pt idx="3547">
                  <c:v>1525.0670247973783</c:v>
                </c:pt>
                <c:pt idx="3548">
                  <c:v>1376.8558954385492</c:v>
                </c:pt>
                <c:pt idx="3549">
                  <c:v>1288.8936432723328</c:v>
                </c:pt>
                <c:pt idx="3550">
                  <c:v>1259.7391728001023</c:v>
                </c:pt>
                <c:pt idx="3551">
                  <c:v>1231.9149443266049</c:v>
                </c:pt>
                <c:pt idx="3552">
                  <c:v>1241.2820650676827</c:v>
                </c:pt>
                <c:pt idx="3553">
                  <c:v>1233.6331735749682</c:v>
                </c:pt>
                <c:pt idx="3554">
                  <c:v>1234.4645748241765</c:v>
                </c:pt>
                <c:pt idx="3555">
                  <c:v>1262.1225230478324</c:v>
                </c:pt>
                <c:pt idx="3556">
                  <c:v>1377.1330291882853</c:v>
                </c:pt>
                <c:pt idx="3557">
                  <c:v>1414.3243784028605</c:v>
                </c:pt>
                <c:pt idx="3558">
                  <c:v>1378.9621119365429</c:v>
                </c:pt>
                <c:pt idx="3559">
                  <c:v>1355.7383037086636</c:v>
                </c:pt>
                <c:pt idx="3560">
                  <c:v>1373.6965706915585</c:v>
                </c:pt>
                <c:pt idx="3561">
                  <c:v>1352.6898324615672</c:v>
                </c:pt>
                <c:pt idx="3562">
                  <c:v>1337.890890225663</c:v>
                </c:pt>
                <c:pt idx="3563">
                  <c:v>1336.0618074774054</c:v>
                </c:pt>
                <c:pt idx="3564">
                  <c:v>1319.4892092431908</c:v>
                </c:pt>
                <c:pt idx="3565">
                  <c:v>1308.0712987540662</c:v>
                </c:pt>
                <c:pt idx="3566">
                  <c:v>1306.7964835052805</c:v>
                </c:pt>
                <c:pt idx="3567">
                  <c:v>1301.6417957601902</c:v>
                </c:pt>
                <c:pt idx="3568">
                  <c:v>1338.2234507253463</c:v>
                </c:pt>
                <c:pt idx="3569">
                  <c:v>1356.126290958294</c:v>
                </c:pt>
                <c:pt idx="3570">
                  <c:v>1356.1817177082412</c:v>
                </c:pt>
                <c:pt idx="3571">
                  <c:v>1319.4892092431908</c:v>
                </c:pt>
                <c:pt idx="3572">
                  <c:v>1259.1849053006304</c:v>
                </c:pt>
                <c:pt idx="3573">
                  <c:v>1202.8159006043215</c:v>
                </c:pt>
                <c:pt idx="3574">
                  <c:v>1183.9708056222717</c:v>
                </c:pt>
                <c:pt idx="3575">
                  <c:v>1190.3448818662002</c:v>
                </c:pt>
                <c:pt idx="3576">
                  <c:v>1188.5712258678896</c:v>
                </c:pt>
                <c:pt idx="3577">
                  <c:v>1196.1646906106569</c:v>
                </c:pt>
                <c:pt idx="3578">
                  <c:v>1204.0907158531074</c:v>
                </c:pt>
                <c:pt idx="3579">
                  <c:v>1225.5408680826763</c:v>
                </c:pt>
                <c:pt idx="3580">
                  <c:v>1287.8959617732833</c:v>
                </c:pt>
                <c:pt idx="3581">
                  <c:v>1324.4221899884919</c:v>
                </c:pt>
                <c:pt idx="3582">
                  <c:v>1312.1174515002122</c:v>
                </c:pt>
                <c:pt idx="3583">
                  <c:v>1324.8101772381226</c:v>
                </c:pt>
                <c:pt idx="3584">
                  <c:v>1330.3528522328431</c:v>
                </c:pt>
                <c:pt idx="3585">
                  <c:v>1337.3366227261911</c:v>
                </c:pt>
                <c:pt idx="3586">
                  <c:v>1333.567603729781</c:v>
                </c:pt>
                <c:pt idx="3587">
                  <c:v>1317.3275659952496</c:v>
                </c:pt>
                <c:pt idx="3588">
                  <c:v>1299.9235665118269</c:v>
                </c:pt>
                <c:pt idx="3589">
                  <c:v>1302.1406365097153</c:v>
                </c:pt>
                <c:pt idx="3590">
                  <c:v>1306.4084962556499</c:v>
                </c:pt>
                <c:pt idx="3591">
                  <c:v>1325.2535912377</c:v>
                </c:pt>
                <c:pt idx="3592">
                  <c:v>1352.357271961884</c:v>
                </c:pt>
                <c:pt idx="3593">
                  <c:v>1396.975805669385</c:v>
                </c:pt>
                <c:pt idx="3594">
                  <c:v>1396.3661114199658</c:v>
                </c:pt>
                <c:pt idx="3595">
                  <c:v>1334.0664444793058</c:v>
                </c:pt>
                <c:pt idx="3596">
                  <c:v>1287.1754140239693</c:v>
                </c:pt>
                <c:pt idx="3597">
                  <c:v>1185.7998883705293</c:v>
                </c:pt>
                <c:pt idx="3598">
                  <c:v>1161.522971893653</c:v>
                </c:pt>
                <c:pt idx="3599">
                  <c:v>1163.906322141383</c:v>
                </c:pt>
                <c:pt idx="3600">
                  <c:v>1170.5021053851005</c:v>
                </c:pt>
                <c:pt idx="3601">
                  <c:v>1171.4997868841501</c:v>
                </c:pt>
                <c:pt idx="3602">
                  <c:v>1173.328869632408</c:v>
                </c:pt>
                <c:pt idx="3603">
                  <c:v>1226.6494030816202</c:v>
                </c:pt>
                <c:pt idx="3604">
                  <c:v>1297.3739360142554</c:v>
                </c:pt>
                <c:pt idx="3605">
                  <c:v>1296.8750952647306</c:v>
                </c:pt>
                <c:pt idx="3606">
                  <c:v>1262.1779497977795</c:v>
                </c:pt>
                <c:pt idx="3607">
                  <c:v>1266.9446502932392</c:v>
                </c:pt>
                <c:pt idx="3608">
                  <c:v>1273.1524462873263</c:v>
                </c:pt>
                <c:pt idx="3609">
                  <c:v>1292.6072355187957</c:v>
                </c:pt>
                <c:pt idx="3610">
                  <c:v>1270.2702552900716</c:v>
                </c:pt>
                <c:pt idx="3611">
                  <c:v>1258.8523448009471</c:v>
                </c:pt>
                <c:pt idx="3612">
                  <c:v>1212.2384480953467</c:v>
                </c:pt>
                <c:pt idx="3613">
                  <c:v>1249.2635170600804</c:v>
                </c:pt>
                <c:pt idx="3614">
                  <c:v>1269.1617202911275</c:v>
                </c:pt>
                <c:pt idx="3615">
                  <c:v>1278.4179875323109</c:v>
                </c:pt>
                <c:pt idx="3616">
                  <c:v>1339.997106723657</c:v>
                </c:pt>
                <c:pt idx="3617">
                  <c:v>1369.7612714453066</c:v>
                </c:pt>
                <c:pt idx="3618">
                  <c:v>1371.3686471937756</c:v>
                </c:pt>
                <c:pt idx="3619">
                  <c:v>1384.2830799314747</c:v>
                </c:pt>
                <c:pt idx="3620">
                  <c:v>1321.6508524911317</c:v>
                </c:pt>
                <c:pt idx="3621">
                  <c:v>1262.9539242970404</c:v>
                </c:pt>
                <c:pt idx="3622">
                  <c:v>1205.8643718514179</c:v>
                </c:pt>
                <c:pt idx="3623">
                  <c:v>1172.5528951331471</c:v>
                </c:pt>
                <c:pt idx="3624">
                  <c:v>1171.721493883939</c:v>
                </c:pt>
                <c:pt idx="3625">
                  <c:v>1173.1071626326191</c:v>
                </c:pt>
                <c:pt idx="3626">
                  <c:v>1189.5134806169922</c:v>
                </c:pt>
                <c:pt idx="3627">
                  <c:v>1225.5962948326235</c:v>
                </c:pt>
                <c:pt idx="3628">
                  <c:v>1282.9629810279819</c:v>
                </c:pt>
                <c:pt idx="3629">
                  <c:v>1275.2032360353728</c:v>
                </c:pt>
                <c:pt idx="3630">
                  <c:v>1340.7730812229179</c:v>
                </c:pt>
                <c:pt idx="3631">
                  <c:v>1361.0038449536482</c:v>
                </c:pt>
                <c:pt idx="3632">
                  <c:v>1323.4245084894424</c:v>
                </c:pt>
                <c:pt idx="3633">
                  <c:v>1296.9305220146778</c:v>
                </c:pt>
                <c:pt idx="3634">
                  <c:v>1263.3419115466709</c:v>
                </c:pt>
                <c:pt idx="3635">
                  <c:v>1270.8245227895436</c:v>
                </c:pt>
                <c:pt idx="3636">
                  <c:v>1257.7992365519501</c:v>
                </c:pt>
                <c:pt idx="3637">
                  <c:v>1262.2888032976739</c:v>
                </c:pt>
                <c:pt idx="3638">
                  <c:v>1271.9330577884878</c:v>
                </c:pt>
                <c:pt idx="3639">
                  <c:v>1275.3695162852146</c:v>
                </c:pt>
                <c:pt idx="3640">
                  <c:v>1305.1336810068642</c:v>
                </c:pt>
                <c:pt idx="3641">
                  <c:v>1322.260546740551</c:v>
                </c:pt>
                <c:pt idx="3642">
                  <c:v>1313.6694004987339</c:v>
                </c:pt>
                <c:pt idx="3643">
                  <c:v>1288.4502292727552</c:v>
                </c:pt>
                <c:pt idx="3644">
                  <c:v>1217.947403339909</c:v>
                </c:pt>
                <c:pt idx="3645">
                  <c:v>1157.9202331470847</c:v>
                </c:pt>
                <c:pt idx="3646">
                  <c:v>1122.3916864309253</c:v>
                </c:pt>
                <c:pt idx="3647">
                  <c:v>1238.2890205705337</c:v>
                </c:pt>
                <c:pt idx="3648">
                  <c:v>1406.5092066603045</c:v>
                </c:pt>
                <c:pt idx="3649">
                  <c:v>1143.1212909111807</c:v>
                </c:pt>
                <c:pt idx="3650">
                  <c:v>1050.226057999663</c:v>
                </c:pt>
                <c:pt idx="3651">
                  <c:v>1069.847127480974</c:v>
                </c:pt>
                <c:pt idx="3652">
                  <c:v>1103.3803111990337</c:v>
                </c:pt>
                <c:pt idx="3653">
                  <c:v>1129.6525906740094</c:v>
                </c:pt>
                <c:pt idx="3654">
                  <c:v>1142.1790361620781</c:v>
                </c:pt>
                <c:pt idx="3655">
                  <c:v>1173.6614301320913</c:v>
                </c:pt>
                <c:pt idx="3656">
                  <c:v>1212.9589958446604</c:v>
                </c:pt>
                <c:pt idx="3657">
                  <c:v>1246.6584598125617</c:v>
                </c:pt>
                <c:pt idx="3658">
                  <c:v>1247.2127273120338</c:v>
                </c:pt>
                <c:pt idx="3659">
                  <c:v>1256.4135678032701</c:v>
                </c:pt>
                <c:pt idx="3660">
                  <c:v>1074.2258407268032</c:v>
                </c:pt>
                <c:pt idx="3661">
                  <c:v>1018.3556767800194</c:v>
                </c:pt>
                <c:pt idx="3662">
                  <c:v>1133.4770364203666</c:v>
                </c:pt>
                <c:pt idx="3663">
                  <c:v>1194.1139008626103</c:v>
                </c:pt>
                <c:pt idx="3664">
                  <c:v>1267.3326375428696</c:v>
                </c:pt>
                <c:pt idx="3665">
                  <c:v>1327.4152344856411</c:v>
                </c:pt>
                <c:pt idx="3666">
                  <c:v>1311.7294642505817</c:v>
                </c:pt>
                <c:pt idx="3667">
                  <c:v>1306.7410567553331</c:v>
                </c:pt>
                <c:pt idx="3668">
                  <c:v>1261.6791090482545</c:v>
                </c:pt>
                <c:pt idx="3669">
                  <c:v>1171.9986276336749</c:v>
                </c:pt>
                <c:pt idx="3670">
                  <c:v>1165.7354048896407</c:v>
                </c:pt>
                <c:pt idx="3671">
                  <c:v>1155.4814561494074</c:v>
                </c:pt>
                <c:pt idx="3672">
                  <c:v>1120.1746164330373</c:v>
                </c:pt>
                <c:pt idx="3673">
                  <c:v>1096.5073942055803</c:v>
                </c:pt>
                <c:pt idx="3674">
                  <c:v>1113.6342599392667</c:v>
                </c:pt>
                <c:pt idx="3675">
                  <c:v>1095.5097127065305</c:v>
                </c:pt>
                <c:pt idx="3676">
                  <c:v>1127.5463741760157</c:v>
                </c:pt>
                <c:pt idx="3677">
                  <c:v>1123.8882086795002</c:v>
                </c:pt>
                <c:pt idx="3678">
                  <c:v>1160.2481566448673</c:v>
                </c:pt>
                <c:pt idx="3679">
                  <c:v>1196.1646906106569</c:v>
                </c:pt>
                <c:pt idx="3680">
                  <c:v>1219.6102058383251</c:v>
                </c:pt>
                <c:pt idx="3681">
                  <c:v>1224.5431865836265</c:v>
                </c:pt>
                <c:pt idx="3682">
                  <c:v>1261.6236822983074</c:v>
                </c:pt>
                <c:pt idx="3683">
                  <c:v>1214.5663715931294</c:v>
                </c:pt>
                <c:pt idx="3684">
                  <c:v>1214.2892378433935</c:v>
                </c:pt>
                <c:pt idx="3685">
                  <c:v>1212.0167410955578</c:v>
                </c:pt>
                <c:pt idx="3686">
                  <c:v>1212.0721678455052</c:v>
                </c:pt>
                <c:pt idx="3687">
                  <c:v>1310.0112350022184</c:v>
                </c:pt>
                <c:pt idx="3688">
                  <c:v>1207.6934545996758</c:v>
                </c:pt>
                <c:pt idx="3689">
                  <c:v>1217.4485625903842</c:v>
                </c:pt>
                <c:pt idx="3690">
                  <c:v>1237.6793263211143</c:v>
                </c:pt>
                <c:pt idx="3691">
                  <c:v>1227.7579380805644</c:v>
                </c:pt>
                <c:pt idx="3692">
                  <c:v>1166.4559526389544</c:v>
                </c:pt>
                <c:pt idx="3693">
                  <c:v>1132.3685014214227</c:v>
                </c:pt>
                <c:pt idx="3694">
                  <c:v>1118.0683999350433</c:v>
                </c:pt>
                <c:pt idx="3695">
                  <c:v>1094.4566044575336</c:v>
                </c:pt>
                <c:pt idx="3696">
                  <c:v>1112.4702981903756</c:v>
                </c:pt>
                <c:pt idx="3697">
                  <c:v>1112.1931644406395</c:v>
                </c:pt>
                <c:pt idx="3698">
                  <c:v>1120.9505909322982</c:v>
                </c:pt>
                <c:pt idx="3699">
                  <c:v>1169.0610098864729</c:v>
                </c:pt>
                <c:pt idx="3700">
                  <c:v>1252.0348545574407</c:v>
                </c:pt>
                <c:pt idx="3701">
                  <c:v>1216.8388683409648</c:v>
                </c:pt>
                <c:pt idx="3702">
                  <c:v>1227.0373903312507</c:v>
                </c:pt>
                <c:pt idx="3703">
                  <c:v>1149.3290869052678</c:v>
                </c:pt>
                <c:pt idx="3704">
                  <c:v>1173.7722836319856</c:v>
                </c:pt>
                <c:pt idx="3705">
                  <c:v>1300.3115537614574</c:v>
                </c:pt>
                <c:pt idx="3706">
                  <c:v>1332.4036419808897</c:v>
                </c:pt>
                <c:pt idx="3707">
                  <c:v>1260.5151472993632</c:v>
                </c:pt>
                <c:pt idx="3708">
                  <c:v>1199.1023083578589</c:v>
                </c:pt>
                <c:pt idx="3709">
                  <c:v>1332.0156547312592</c:v>
                </c:pt>
                <c:pt idx="3710">
                  <c:v>1177.8184363781315</c:v>
                </c:pt>
                <c:pt idx="3711">
                  <c:v>1310.7872095014793</c:v>
                </c:pt>
                <c:pt idx="3712">
                  <c:v>1587.53297198788</c:v>
                </c:pt>
                <c:pt idx="3713">
                  <c:v>1317.2167124953553</c:v>
                </c:pt>
                <c:pt idx="3714">
                  <c:v>1295.378573016156</c:v>
                </c:pt>
                <c:pt idx="3715">
                  <c:v>1278.8059747819414</c:v>
                </c:pt>
                <c:pt idx="3716">
                  <c:v>1202.150779604955</c:v>
                </c:pt>
                <c:pt idx="3717">
                  <c:v>1122.6688201806614</c:v>
                </c:pt>
                <c:pt idx="3718">
                  <c:v>1092.1286809597509</c:v>
                </c:pt>
                <c:pt idx="3719">
                  <c:v>915.53905562795194</c:v>
                </c:pt>
                <c:pt idx="3720">
                  <c:v>945.3032203496017</c:v>
                </c:pt>
                <c:pt idx="3721">
                  <c:v>1060.8679939895267</c:v>
                </c:pt>
                <c:pt idx="3722">
                  <c:v>1066.5769492340889</c:v>
                </c:pt>
                <c:pt idx="3723">
                  <c:v>1091.9624007099092</c:v>
                </c:pt>
                <c:pt idx="3724">
                  <c:v>1217.0051485908064</c:v>
                </c:pt>
                <c:pt idx="3725">
                  <c:v>1262.3996567975682</c:v>
                </c:pt>
                <c:pt idx="3726">
                  <c:v>1228.7556195796142</c:v>
                </c:pt>
                <c:pt idx="3727">
                  <c:v>1235.3514028233317</c:v>
                </c:pt>
                <c:pt idx="3728">
                  <c:v>1243.7208420653596</c:v>
                </c:pt>
                <c:pt idx="3729">
                  <c:v>1231.693237326816</c:v>
                </c:pt>
                <c:pt idx="3730">
                  <c:v>1227.0373903312507</c:v>
                </c:pt>
                <c:pt idx="3731">
                  <c:v>1215.1206390926013</c:v>
                </c:pt>
                <c:pt idx="3732">
                  <c:v>1208.8019895986199</c:v>
                </c:pt>
                <c:pt idx="3733">
                  <c:v>1208.2477220991479</c:v>
                </c:pt>
                <c:pt idx="3734">
                  <c:v>1210.2985118471945</c:v>
                </c:pt>
                <c:pt idx="3735">
                  <c:v>1211.1299130964026</c:v>
                </c:pt>
                <c:pt idx="3736">
                  <c:v>1220.6078873373749</c:v>
                </c:pt>
                <c:pt idx="3737">
                  <c:v>1274.9261022856369</c:v>
                </c:pt>
                <c:pt idx="3738">
                  <c:v>1292.6626622687429</c:v>
                </c:pt>
                <c:pt idx="3739">
                  <c:v>1288.6719362725441</c:v>
                </c:pt>
                <c:pt idx="3740">
                  <c:v>1263.2310580467763</c:v>
                </c:pt>
                <c:pt idx="3741">
                  <c:v>1206.7511998505734</c:v>
                </c:pt>
                <c:pt idx="3742">
                  <c:v>1182.8068438733803</c:v>
                </c:pt>
                <c:pt idx="3743">
                  <c:v>1183.582818372641</c:v>
                </c:pt>
                <c:pt idx="3744">
                  <c:v>1192.0076843646164</c:v>
                </c:pt>
                <c:pt idx="3745">
                  <c:v>1211.5733270959802</c:v>
                </c:pt>
                <c:pt idx="3746">
                  <c:v>1226.5939763316733</c:v>
                </c:pt>
                <c:pt idx="3747">
                  <c:v>1224.1551993339961</c:v>
                </c:pt>
                <c:pt idx="3748">
                  <c:v>1245.4944980636706</c:v>
                </c:pt>
                <c:pt idx="3749">
                  <c:v>1228.700192829667</c:v>
                </c:pt>
                <c:pt idx="3750">
                  <c:v>1200.3771236066445</c:v>
                </c:pt>
                <c:pt idx="3751">
                  <c:v>1193.3379263633494</c:v>
                </c:pt>
                <c:pt idx="3752">
                  <c:v>1194.834448611924</c:v>
                </c:pt>
                <c:pt idx="3753">
                  <c:v>1189.0146398674674</c:v>
                </c:pt>
                <c:pt idx="3754">
                  <c:v>1160.2481566448673</c:v>
                </c:pt>
                <c:pt idx="3755">
                  <c:v>1157.9756598970318</c:v>
                </c:pt>
                <c:pt idx="3756">
                  <c:v>1158.7516343962927</c:v>
                </c:pt>
                <c:pt idx="3757">
                  <c:v>1160.9132776442336</c:v>
                </c:pt>
                <c:pt idx="3758">
                  <c:v>1166.9547933884792</c:v>
                </c:pt>
                <c:pt idx="3759">
                  <c:v>1189.7906143667283</c:v>
                </c:pt>
                <c:pt idx="3760">
                  <c:v>1229.0881800792974</c:v>
                </c:pt>
                <c:pt idx="3761">
                  <c:v>1267.443491042764</c:v>
                </c:pt>
                <c:pt idx="3762">
                  <c:v>1291.4987005198516</c:v>
                </c:pt>
                <c:pt idx="3763">
                  <c:v>1290.6118725206961</c:v>
                </c:pt>
                <c:pt idx="3764">
                  <c:v>1274.1501277863761</c:v>
                </c:pt>
                <c:pt idx="3765">
                  <c:v>1217.7811230900675</c:v>
                </c:pt>
                <c:pt idx="3766">
                  <c:v>1215.1206390926013</c:v>
                </c:pt>
                <c:pt idx="3767">
                  <c:v>1205.5872381016818</c:v>
                </c:pt>
                <c:pt idx="3768">
                  <c:v>1205.088397352157</c:v>
                </c:pt>
                <c:pt idx="3769">
                  <c:v>1206.141505601154</c:v>
                </c:pt>
                <c:pt idx="3770">
                  <c:v>1190.6774423658835</c:v>
                </c:pt>
                <c:pt idx="3771">
                  <c:v>1171.6106403840445</c:v>
                </c:pt>
                <c:pt idx="3772">
                  <c:v>1213.2361295943963</c:v>
                </c:pt>
                <c:pt idx="3773">
                  <c:v>1214.8989320928126</c:v>
                </c:pt>
                <c:pt idx="3774">
                  <c:v>1202.3170598547968</c:v>
                </c:pt>
                <c:pt idx="3775">
                  <c:v>1199.712002607278</c:v>
                </c:pt>
                <c:pt idx="3776">
                  <c:v>1208.7465628486727</c:v>
                </c:pt>
                <c:pt idx="3777">
                  <c:v>1225.2637343329402</c:v>
                </c:pt>
                <c:pt idx="3778">
                  <c:v>1229.8087278286109</c:v>
                </c:pt>
                <c:pt idx="3779">
                  <c:v>1227.5362310807757</c:v>
                </c:pt>
                <c:pt idx="3780">
                  <c:v>1253.4759500560681</c:v>
                </c:pt>
                <c:pt idx="3781">
                  <c:v>1336.3389412271413</c:v>
                </c:pt>
                <c:pt idx="3782">
                  <c:v>1348.7545332153156</c:v>
                </c:pt>
                <c:pt idx="3783">
                  <c:v>1293.992904267476</c:v>
                </c:pt>
                <c:pt idx="3784">
                  <c:v>1288.2285222729663</c:v>
                </c:pt>
                <c:pt idx="3785">
                  <c:v>1417.0402891502736</c:v>
                </c:pt>
                <c:pt idx="3786">
                  <c:v>1540.531088032649</c:v>
                </c:pt>
                <c:pt idx="3787">
                  <c:v>1615.5234807112192</c:v>
                </c:pt>
                <c:pt idx="3788">
                  <c:v>1616.7982959600047</c:v>
                </c:pt>
                <c:pt idx="3789">
                  <c:v>1504.8916878165953</c:v>
                </c:pt>
                <c:pt idx="3790">
                  <c:v>1510.8777768108935</c:v>
                </c:pt>
                <c:pt idx="3791">
                  <c:v>1543.7458395295869</c:v>
                </c:pt>
                <c:pt idx="3792">
                  <c:v>1595.6807042301191</c:v>
                </c:pt>
                <c:pt idx="3793">
                  <c:v>1589.1957744862962</c:v>
                </c:pt>
                <c:pt idx="3794">
                  <c:v>1578.1104244968549</c:v>
                </c:pt>
                <c:pt idx="3795">
                  <c:v>1535.4318270375059</c:v>
                </c:pt>
                <c:pt idx="3796">
                  <c:v>1509.602961562108</c:v>
                </c:pt>
                <c:pt idx="3797">
                  <c:v>1479.0073955912501</c:v>
                </c:pt>
                <c:pt idx="3798">
                  <c:v>1425.8531423918794</c:v>
                </c:pt>
                <c:pt idx="3799">
                  <c:v>1384.5047869312634</c:v>
                </c:pt>
                <c:pt idx="3800">
                  <c:v>1335.2858329781445</c:v>
                </c:pt>
                <c:pt idx="3801">
                  <c:v>1395.5901369207047</c:v>
                </c:pt>
                <c:pt idx="3802">
                  <c:v>1401.6870794148974</c:v>
                </c:pt>
                <c:pt idx="3803">
                  <c:v>1399.7471431667452</c:v>
                </c:pt>
                <c:pt idx="3804">
                  <c:v>1396.3661114199658</c:v>
                </c:pt>
                <c:pt idx="3805">
                  <c:v>1395.0358694212327</c:v>
                </c:pt>
                <c:pt idx="3806">
                  <c:v>1404.236709912469</c:v>
                </c:pt>
                <c:pt idx="3807">
                  <c:v>1401.1882386653726</c:v>
                </c:pt>
                <c:pt idx="3808">
                  <c:v>1414.490658652702</c:v>
                </c:pt>
                <c:pt idx="3809">
                  <c:v>1429.4004543885005</c:v>
                </c:pt>
                <c:pt idx="3810">
                  <c:v>1442.3703138761468</c:v>
                </c:pt>
                <c:pt idx="3811">
                  <c:v>1482.8318413376071</c:v>
                </c:pt>
                <c:pt idx="3812">
                  <c:v>1514.3142353076203</c:v>
                </c:pt>
                <c:pt idx="3813">
                  <c:v>1613.9715317126972</c:v>
                </c:pt>
                <c:pt idx="3814">
                  <c:v>1606.2672134700356</c:v>
                </c:pt>
                <c:pt idx="3815">
                  <c:v>1612.0315954645448</c:v>
                </c:pt>
                <c:pt idx="3816">
                  <c:v>1646.9504479312848</c:v>
                </c:pt>
                <c:pt idx="3817">
                  <c:v>1655.7078744229436</c:v>
                </c:pt>
                <c:pt idx="3818">
                  <c:v>1622.1192639549367</c:v>
                </c:pt>
                <c:pt idx="3819">
                  <c:v>1535.6535340372948</c:v>
                </c:pt>
                <c:pt idx="3820">
                  <c:v>1479.0073955912501</c:v>
                </c:pt>
                <c:pt idx="3821">
                  <c:v>1387.054417428835</c:v>
                </c:pt>
                <c:pt idx="3822">
                  <c:v>1432.2826453857554</c:v>
                </c:pt>
                <c:pt idx="3823">
                  <c:v>1478.175994342042</c:v>
                </c:pt>
                <c:pt idx="3824">
                  <c:v>1492.6423760782629</c:v>
                </c:pt>
                <c:pt idx="3825">
                  <c:v>1451.9037148670661</c:v>
                </c:pt>
                <c:pt idx="3826">
                  <c:v>1482.8872680875547</c:v>
                </c:pt>
                <c:pt idx="3827">
                  <c:v>1531.5519545412014</c:v>
                </c:pt>
                <c:pt idx="3828">
                  <c:v>1434.943129383221</c:v>
                </c:pt>
                <c:pt idx="3829">
                  <c:v>1444.8090908738241</c:v>
                </c:pt>
                <c:pt idx="3830">
                  <c:v>1388.8280734271457</c:v>
                </c:pt>
                <c:pt idx="3831">
                  <c:v>1433.8900211342243</c:v>
                </c:pt>
                <c:pt idx="3832">
                  <c:v>1452.679689366327</c:v>
                </c:pt>
                <c:pt idx="3833">
                  <c:v>1535.7643875371891</c:v>
                </c:pt>
                <c:pt idx="3834">
                  <c:v>1597.6206404782715</c:v>
                </c:pt>
                <c:pt idx="3835">
                  <c:v>1674.2758356552574</c:v>
                </c:pt>
                <c:pt idx="3836">
                  <c:v>1685.1949053948572</c:v>
                </c:pt>
                <c:pt idx="3837">
                  <c:v>1694.8391598856708</c:v>
                </c:pt>
                <c:pt idx="3838">
                  <c:v>1707.5873123735284</c:v>
                </c:pt>
                <c:pt idx="3839">
                  <c:v>1700.2709813804972</c:v>
                </c:pt>
                <c:pt idx="3840">
                  <c:v>1668.4560269108008</c:v>
                </c:pt>
                <c:pt idx="3841">
                  <c:v>1640.9643589369866</c:v>
                </c:pt>
                <c:pt idx="3842">
                  <c:v>1566.027393008364</c:v>
                </c:pt>
                <c:pt idx="3843">
                  <c:v>1435.6082503825876</c:v>
                </c:pt>
                <c:pt idx="3844">
                  <c:v>1369.6504179454123</c:v>
                </c:pt>
                <c:pt idx="3845">
                  <c:v>1532.4387825403569</c:v>
                </c:pt>
                <c:pt idx="3846">
                  <c:v>1710.9683441203081</c:v>
                </c:pt>
                <c:pt idx="3847">
                  <c:v>1737.4069038451253</c:v>
                </c:pt>
                <c:pt idx="3848">
                  <c:v>1717.120713364448</c:v>
                </c:pt>
                <c:pt idx="3849">
                  <c:v>1810.6256405253848</c:v>
                </c:pt>
                <c:pt idx="3850">
                  <c:v>1931.8439426599248</c:v>
                </c:pt>
                <c:pt idx="3851">
                  <c:v>1708.584993872578</c:v>
                </c:pt>
                <c:pt idx="3852">
                  <c:v>1607.4311752189269</c:v>
                </c:pt>
                <c:pt idx="3853">
                  <c:v>1600.1702709758429</c:v>
                </c:pt>
                <c:pt idx="3854">
                  <c:v>1585.9255962394109</c:v>
                </c:pt>
                <c:pt idx="3855">
                  <c:v>1627.9390726993931</c:v>
                </c:pt>
                <c:pt idx="3856">
                  <c:v>1719.5040636121778</c:v>
                </c:pt>
                <c:pt idx="3857">
                  <c:v>1778.5335523059523</c:v>
                </c:pt>
                <c:pt idx="3858">
                  <c:v>1880.6296257087063</c:v>
                </c:pt>
                <c:pt idx="3859">
                  <c:v>1953.2386681395462</c:v>
                </c:pt>
                <c:pt idx="3860">
                  <c:v>1993.145928101535</c:v>
                </c:pt>
                <c:pt idx="3861">
                  <c:v>1935.668388406282</c:v>
                </c:pt>
                <c:pt idx="3862">
                  <c:v>1859.7891677285568</c:v>
                </c:pt>
                <c:pt idx="3863">
                  <c:v>1832.4637800045841</c:v>
                </c:pt>
                <c:pt idx="3864">
                  <c:v>1900.0844149401755</c:v>
                </c:pt>
                <c:pt idx="3865">
                  <c:v>1917.4884144235982</c:v>
                </c:pt>
                <c:pt idx="3866">
                  <c:v>2006.7809085885476</c:v>
                </c:pt>
                <c:pt idx="3867">
                  <c:v>2275.4897923326034</c:v>
                </c:pt>
                <c:pt idx="3868">
                  <c:v>2212.580431142524</c:v>
                </c:pt>
                <c:pt idx="3869">
                  <c:v>2021.3027170747155</c:v>
                </c:pt>
                <c:pt idx="3870">
                  <c:v>1817.7756912685743</c:v>
                </c:pt>
                <c:pt idx="3871">
                  <c:v>1753.3143810799736</c:v>
                </c:pt>
                <c:pt idx="3872">
                  <c:v>1709.9706626212583</c:v>
                </c:pt>
                <c:pt idx="3873">
                  <c:v>1610.8122069657065</c:v>
                </c:pt>
                <c:pt idx="3874">
                  <c:v>1566.6925140077306</c:v>
                </c:pt>
                <c:pt idx="3875">
                  <c:v>1493.8617645771012</c:v>
                </c:pt>
                <c:pt idx="3876">
                  <c:v>1458.5549248607308</c:v>
                </c:pt>
                <c:pt idx="3877">
                  <c:v>1610.2579394662343</c:v>
                </c:pt>
                <c:pt idx="3878">
                  <c:v>1828.2513470085964</c:v>
                </c:pt>
                <c:pt idx="3879">
                  <c:v>1775.7067880586449</c:v>
                </c:pt>
                <c:pt idx="3880">
                  <c:v>1718.7835158628643</c:v>
                </c:pt>
                <c:pt idx="3881">
                  <c:v>1817.1659970191552</c:v>
                </c:pt>
                <c:pt idx="3882">
                  <c:v>1933.3404649084994</c:v>
                </c:pt>
                <c:pt idx="3883">
                  <c:v>1994.1436096005843</c:v>
                </c:pt>
                <c:pt idx="3884">
                  <c:v>1855.2441742328858</c:v>
                </c:pt>
                <c:pt idx="3885">
                  <c:v>1800.759679034782</c:v>
                </c:pt>
                <c:pt idx="3886">
                  <c:v>1785.6281762991948</c:v>
                </c:pt>
                <c:pt idx="3887">
                  <c:v>1847.7061362400657</c:v>
                </c:pt>
                <c:pt idx="3888">
                  <c:v>1824.9811687617112</c:v>
                </c:pt>
                <c:pt idx="3889">
                  <c:v>1884.620351704905</c:v>
                </c:pt>
                <c:pt idx="3890">
                  <c:v>1833.8494487532641</c:v>
                </c:pt>
                <c:pt idx="3891">
                  <c:v>1804.0298572816673</c:v>
                </c:pt>
                <c:pt idx="3892">
                  <c:v>1803.8081502818784</c:v>
                </c:pt>
                <c:pt idx="3893">
                  <c:v>1736.6863560958116</c:v>
                </c:pt>
                <c:pt idx="3894">
                  <c:v>1657.5369571712013</c:v>
                </c:pt>
                <c:pt idx="3895">
                  <c:v>1614.9137864617999</c:v>
                </c:pt>
                <c:pt idx="3896">
                  <c:v>1611.3664744651787</c:v>
                </c:pt>
                <c:pt idx="3897">
                  <c:v>1557.9905142660189</c:v>
                </c:pt>
                <c:pt idx="3898">
                  <c:v>1504.9471145665425</c:v>
                </c:pt>
                <c:pt idx="3899">
                  <c:v>1467.8111921019145</c:v>
                </c:pt>
                <c:pt idx="3900">
                  <c:v>1385.16990793063</c:v>
                </c:pt>
                <c:pt idx="3901">
                  <c:v>1384.9482009308413</c:v>
                </c:pt>
                <c:pt idx="3902">
                  <c:v>1421.6407093958917</c:v>
                </c:pt>
                <c:pt idx="3903">
                  <c:v>1471.968198347955</c:v>
                </c:pt>
                <c:pt idx="3904">
                  <c:v>1553.1129602706646</c:v>
                </c:pt>
                <c:pt idx="3905">
                  <c:v>1757.9702280755389</c:v>
                </c:pt>
                <c:pt idx="3906">
                  <c:v>1887.6133962020542</c:v>
                </c:pt>
                <c:pt idx="3907">
                  <c:v>1899.9181346903338</c:v>
                </c:pt>
                <c:pt idx="3908">
                  <c:v>1896.1491156939242</c:v>
                </c:pt>
                <c:pt idx="3909">
                  <c:v>1818.496239017888</c:v>
                </c:pt>
                <c:pt idx="3910">
                  <c:v>1743.1158590896878</c:v>
                </c:pt>
                <c:pt idx="3911">
                  <c:v>1709.1392613720502</c:v>
                </c:pt>
                <c:pt idx="3912">
                  <c:v>1706.9776181241093</c:v>
                </c:pt>
                <c:pt idx="3913">
                  <c:v>1707.7535926233702</c:v>
                </c:pt>
                <c:pt idx="3914">
                  <c:v>1714.183095617246</c:v>
                </c:pt>
                <c:pt idx="3915">
                  <c:v>1838.4498689988823</c:v>
                </c:pt>
                <c:pt idx="3916">
                  <c:v>1869.8768362189483</c:v>
                </c:pt>
                <c:pt idx="3917">
                  <c:v>1780.1963548043686</c:v>
                </c:pt>
                <c:pt idx="3918">
                  <c:v>1657.204396671518</c:v>
                </c:pt>
                <c:pt idx="3919">
                  <c:v>1624.0037734531415</c:v>
                </c:pt>
                <c:pt idx="3920">
                  <c:v>1589.971748985557</c:v>
                </c:pt>
                <c:pt idx="3921">
                  <c:v>1571.0158005036124</c:v>
                </c:pt>
                <c:pt idx="3922">
                  <c:v>1557.4916735164941</c:v>
                </c:pt>
                <c:pt idx="3923">
                  <c:v>1514.2033818077261</c:v>
                </c:pt>
                <c:pt idx="3924">
                  <c:v>1485.9911660845983</c:v>
                </c:pt>
                <c:pt idx="3925">
                  <c:v>1475.737217344365</c:v>
                </c:pt>
                <c:pt idx="3926">
                  <c:v>1476.845752343309</c:v>
                </c:pt>
                <c:pt idx="3927">
                  <c:v>1502.2866305690768</c:v>
                </c:pt>
                <c:pt idx="3928">
                  <c:v>1535.7643875371891</c:v>
                </c:pt>
                <c:pt idx="3929">
                  <c:v>1685.693746144382</c:v>
                </c:pt>
                <c:pt idx="3930">
                  <c:v>1766.6722278172504</c:v>
                </c:pt>
                <c:pt idx="3931">
                  <c:v>1849.0363782387988</c:v>
                </c:pt>
                <c:pt idx="3932">
                  <c:v>1806.9674750288691</c:v>
                </c:pt>
                <c:pt idx="3933">
                  <c:v>1757.6376675758556</c:v>
                </c:pt>
                <c:pt idx="3934">
                  <c:v>1727.0421016049977</c:v>
                </c:pt>
                <c:pt idx="3935">
                  <c:v>1705.5365226254817</c:v>
                </c:pt>
                <c:pt idx="3936">
                  <c:v>1686.746854393379</c:v>
                </c:pt>
                <c:pt idx="3937">
                  <c:v>1697.1116566335065</c:v>
                </c:pt>
                <c:pt idx="3938">
                  <c:v>1630.322422947123</c:v>
                </c:pt>
                <c:pt idx="3939">
                  <c:v>1672.9455936565246</c:v>
                </c:pt>
                <c:pt idx="3940">
                  <c:v>1672.9455936565246</c:v>
                </c:pt>
                <c:pt idx="3941">
                  <c:v>1627.3848051999212</c:v>
                </c:pt>
                <c:pt idx="3942">
                  <c:v>1573.1220170016063</c:v>
                </c:pt>
                <c:pt idx="3943">
                  <c:v>1555.4963105183947</c:v>
                </c:pt>
                <c:pt idx="3944">
                  <c:v>1543.0252917802732</c:v>
                </c:pt>
                <c:pt idx="3945">
                  <c:v>1530.2217125424686</c:v>
                </c:pt>
                <c:pt idx="3946">
                  <c:v>1515.6444773063533</c:v>
                </c:pt>
                <c:pt idx="3947">
                  <c:v>1512.6514328092044</c:v>
                </c:pt>
                <c:pt idx="3948">
                  <c:v>1442.1486068763579</c:v>
                </c:pt>
                <c:pt idx="3949">
                  <c:v>1441.1509253773083</c:v>
                </c:pt>
                <c:pt idx="3950">
                  <c:v>1443.5342756250382</c:v>
                </c:pt>
                <c:pt idx="3951">
                  <c:v>1471.0813703487997</c:v>
                </c:pt>
                <c:pt idx="3952">
                  <c:v>1494.6931658263095</c:v>
                </c:pt>
                <c:pt idx="3953">
                  <c:v>1575.3390869994946</c:v>
                </c:pt>
                <c:pt idx="3954">
                  <c:v>1628.7150471986542</c:v>
                </c:pt>
                <c:pt idx="3955">
                  <c:v>1686.3588671437485</c:v>
                </c:pt>
                <c:pt idx="3956">
                  <c:v>1713.2962676180907</c:v>
                </c:pt>
                <c:pt idx="3957">
                  <c:v>1719.337783362336</c:v>
                </c:pt>
                <c:pt idx="3958">
                  <c:v>1729.813439102358</c:v>
                </c:pt>
                <c:pt idx="3959">
                  <c:v>1683.0332621469161</c:v>
                </c:pt>
                <c:pt idx="3960">
                  <c:v>1651.2183076772199</c:v>
                </c:pt>
                <c:pt idx="3961">
                  <c:v>1648.0589829302289</c:v>
                </c:pt>
                <c:pt idx="3962">
                  <c:v>1671.2273644081611</c:v>
                </c:pt>
                <c:pt idx="3963">
                  <c:v>1659.8648806689841</c:v>
                </c:pt>
                <c:pt idx="3964">
                  <c:v>1695.2825738852487</c:v>
                </c:pt>
                <c:pt idx="3965">
                  <c:v>1605.7683727205106</c:v>
                </c:pt>
                <c:pt idx="3966">
                  <c:v>1550.3970495232518</c:v>
                </c:pt>
                <c:pt idx="3967">
                  <c:v>1537.3163365357111</c:v>
                </c:pt>
                <c:pt idx="3968">
                  <c:v>1525.5658655469033</c:v>
                </c:pt>
                <c:pt idx="3969">
                  <c:v>1473.85270784616</c:v>
                </c:pt>
                <c:pt idx="3970">
                  <c:v>1444.2548233743519</c:v>
                </c:pt>
                <c:pt idx="3971">
                  <c:v>1438.8230018795255</c:v>
                </c:pt>
                <c:pt idx="3972">
                  <c:v>1419.3682126480562</c:v>
                </c:pt>
                <c:pt idx="3973">
                  <c:v>1424.0794863935689</c:v>
                </c:pt>
                <c:pt idx="3974">
                  <c:v>1429.2896008886062</c:v>
                </c:pt>
                <c:pt idx="3975">
                  <c:v>1478.9519688413029</c:v>
                </c:pt>
                <c:pt idx="3976">
                  <c:v>1507.2196113143782</c:v>
                </c:pt>
                <c:pt idx="3977">
                  <c:v>1590.7477234848177</c:v>
                </c:pt>
                <c:pt idx="3978">
                  <c:v>1681.5367398983415</c:v>
                </c:pt>
                <c:pt idx="3979">
                  <c:v>1719.337783362336</c:v>
                </c:pt>
                <c:pt idx="3980">
                  <c:v>1821.43385676509</c:v>
                </c:pt>
                <c:pt idx="3981">
                  <c:v>1803.8081502818784</c:v>
                </c:pt>
                <c:pt idx="3982">
                  <c:v>1853.6367984844169</c:v>
                </c:pt>
                <c:pt idx="3983">
                  <c:v>1886.1723007034268</c:v>
                </c:pt>
                <c:pt idx="3984">
                  <c:v>1925.9132804155738</c:v>
                </c:pt>
                <c:pt idx="3985">
                  <c:v>1907.7887331828372</c:v>
                </c:pt>
                <c:pt idx="3986">
                  <c:v>1833.9603022531585</c:v>
                </c:pt>
                <c:pt idx="3987">
                  <c:v>1711.4117581198857</c:v>
                </c:pt>
                <c:pt idx="3988">
                  <c:v>1594.5721692311749</c:v>
                </c:pt>
                <c:pt idx="3989">
                  <c:v>1443.0354348755134</c:v>
                </c:pt>
                <c:pt idx="3990">
                  <c:v>1530.9976870417297</c:v>
                </c:pt>
                <c:pt idx="3991">
                  <c:v>1528.1154960444746</c:v>
                </c:pt>
                <c:pt idx="3992">
                  <c:v>1528.2263495443694</c:v>
                </c:pt>
                <c:pt idx="3993">
                  <c:v>1426.5736901411931</c:v>
                </c:pt>
                <c:pt idx="3994">
                  <c:v>1359.8398832047569</c:v>
                </c:pt>
                <c:pt idx="3995">
                  <c:v>1490.3144525804801</c:v>
                </c:pt>
                <c:pt idx="3996">
                  <c:v>1442.425740626094</c:v>
                </c:pt>
                <c:pt idx="3997">
                  <c:v>1422.1395501454165</c:v>
                </c:pt>
                <c:pt idx="3998">
                  <c:v>1438.8784286294729</c:v>
                </c:pt>
                <c:pt idx="3999">
                  <c:v>1435.6082503825876</c:v>
                </c:pt>
                <c:pt idx="4000">
                  <c:v>1483.2752553371852</c:v>
                </c:pt>
                <c:pt idx="4001">
                  <c:v>1521.5197128007571</c:v>
                </c:pt>
                <c:pt idx="4002">
                  <c:v>1570.2398260043515</c:v>
                </c:pt>
                <c:pt idx="4003">
                  <c:v>1596.7338124791161</c:v>
                </c:pt>
                <c:pt idx="4004">
                  <c:v>1607.4866019688741</c:v>
                </c:pt>
                <c:pt idx="4005">
                  <c:v>1566.1382465082584</c:v>
                </c:pt>
                <c:pt idx="4006">
                  <c:v>1556.161431517761</c:v>
                </c:pt>
                <c:pt idx="4007">
                  <c:v>1515.533623806459</c:v>
                </c:pt>
                <c:pt idx="4008">
                  <c:v>1540.2539542829129</c:v>
                </c:pt>
                <c:pt idx="4009">
                  <c:v>1539.1454192839687</c:v>
                </c:pt>
                <c:pt idx="4010">
                  <c:v>1508.1618660634806</c:v>
                </c:pt>
                <c:pt idx="4011">
                  <c:v>1448.2455493705509</c:v>
                </c:pt>
                <c:pt idx="4012">
                  <c:v>1441.3726323770973</c:v>
                </c:pt>
                <c:pt idx="4013">
                  <c:v>1392.5970924235558</c:v>
                </c:pt>
                <c:pt idx="4014">
                  <c:v>1403.2390284134192</c:v>
                </c:pt>
                <c:pt idx="4015">
                  <c:v>1387.2206976786767</c:v>
                </c:pt>
                <c:pt idx="4016">
                  <c:v>1393.483920422711</c:v>
                </c:pt>
                <c:pt idx="4017">
                  <c:v>1395.922697420388</c:v>
                </c:pt>
                <c:pt idx="4018">
                  <c:v>1387.3869779285183</c:v>
                </c:pt>
                <c:pt idx="4019">
                  <c:v>1378.7958316867014</c:v>
                </c:pt>
                <c:pt idx="4020">
                  <c:v>1371.7012076934589</c:v>
                </c:pt>
                <c:pt idx="4021">
                  <c:v>1357.4011062070797</c:v>
                </c:pt>
                <c:pt idx="4022">
                  <c:v>1355.4611699589275</c:v>
                </c:pt>
                <c:pt idx="4023">
                  <c:v>1383.6733856820554</c:v>
                </c:pt>
                <c:pt idx="4024">
                  <c:v>1420.365894147106</c:v>
                </c:pt>
                <c:pt idx="4025">
                  <c:v>1450.8506066180694</c:v>
                </c:pt>
                <c:pt idx="4026">
                  <c:v>1461.8251031076163</c:v>
                </c:pt>
                <c:pt idx="4027">
                  <c:v>1431.0632568869166</c:v>
                </c:pt>
                <c:pt idx="4028">
                  <c:v>1343.3227117204895</c:v>
                </c:pt>
                <c:pt idx="4029">
                  <c:v>1365.3825581994774</c:v>
                </c:pt>
                <c:pt idx="4030">
                  <c:v>1263.8961790461428</c:v>
                </c:pt>
                <c:pt idx="4031">
                  <c:v>1269.8268412904938</c:v>
                </c:pt>
                <c:pt idx="4032">
                  <c:v>1276.9214652837363</c:v>
                </c:pt>
                <c:pt idx="4033">
                  <c:v>1272.9861660374845</c:v>
                </c:pt>
                <c:pt idx="4034">
                  <c:v>1268.2194655420249</c:v>
                </c:pt>
                <c:pt idx="4035">
                  <c:v>1234.4091480742293</c:v>
                </c:pt>
                <c:pt idx="4036">
                  <c:v>1183.582818372641</c:v>
                </c:pt>
                <c:pt idx="4037">
                  <c:v>1186.7421431196319</c:v>
                </c:pt>
                <c:pt idx="4038">
                  <c:v>1219.8873395880612</c:v>
                </c:pt>
                <c:pt idx="4039">
                  <c:v>1207.4163208499397</c:v>
                </c:pt>
                <c:pt idx="4040">
                  <c:v>1218.8342313390642</c:v>
                </c:pt>
                <c:pt idx="4041">
                  <c:v>1202.2062063549024</c:v>
                </c:pt>
                <c:pt idx="4042">
                  <c:v>1202.150779604955</c:v>
                </c:pt>
                <c:pt idx="4043">
                  <c:v>1208.4694290989366</c:v>
                </c:pt>
                <c:pt idx="4044">
                  <c:v>1209.1345500983032</c:v>
                </c:pt>
                <c:pt idx="4045">
                  <c:v>1220.7187408372693</c:v>
                </c:pt>
                <c:pt idx="4046">
                  <c:v>1230.1967150782414</c:v>
                </c:pt>
                <c:pt idx="4047">
                  <c:v>1288.1730955230191</c:v>
                </c:pt>
                <c:pt idx="4048">
                  <c:v>1337.5583297259798</c:v>
                </c:pt>
                <c:pt idx="4049">
                  <c:v>1396.5323916698073</c:v>
                </c:pt>
                <c:pt idx="4050">
                  <c:v>1433.2803268848049</c:v>
                </c:pt>
                <c:pt idx="4051">
                  <c:v>1406.4537799103573</c:v>
                </c:pt>
                <c:pt idx="4052">
                  <c:v>1384.9482009308413</c:v>
                </c:pt>
                <c:pt idx="4053">
                  <c:v>1333.9001642294643</c:v>
                </c:pt>
                <c:pt idx="4054">
                  <c:v>1293.6049170178453</c:v>
                </c:pt>
                <c:pt idx="4055">
                  <c:v>1275.4803697851089</c:v>
                </c:pt>
                <c:pt idx="4056">
                  <c:v>1263.6190452964067</c:v>
                </c:pt>
                <c:pt idx="4057">
                  <c:v>1247.3790075618756</c:v>
                </c:pt>
                <c:pt idx="4058">
                  <c:v>1245.9379120632479</c:v>
                </c:pt>
                <c:pt idx="4059">
                  <c:v>1289.1153502721218</c:v>
                </c:pt>
                <c:pt idx="4060">
                  <c:v>1317.7709799948273</c:v>
                </c:pt>
                <c:pt idx="4061">
                  <c:v>1260.7922810490993</c:v>
                </c:pt>
                <c:pt idx="4062">
                  <c:v>1369.0961504459401</c:v>
                </c:pt>
                <c:pt idx="4063">
                  <c:v>1319.1566487435075</c:v>
                </c:pt>
                <c:pt idx="4064">
                  <c:v>1320.7640244919764</c:v>
                </c:pt>
                <c:pt idx="4065">
                  <c:v>1358.565067955971</c:v>
                </c:pt>
                <c:pt idx="4066">
                  <c:v>1279.249388781519</c:v>
                </c:pt>
                <c:pt idx="4067">
                  <c:v>1287.0645605240752</c:v>
                </c:pt>
                <c:pt idx="4068">
                  <c:v>1285.678891775395</c:v>
                </c:pt>
                <c:pt idx="4069">
                  <c:v>1365.7705454491079</c:v>
                </c:pt>
                <c:pt idx="4070">
                  <c:v>1318.491527744141</c:v>
                </c:pt>
                <c:pt idx="4071">
                  <c:v>1318.9903684936658</c:v>
                </c:pt>
                <c:pt idx="4072">
                  <c:v>1354.2972082100362</c:v>
                </c:pt>
                <c:pt idx="4073">
                  <c:v>1442.1486068763579</c:v>
                </c:pt>
                <c:pt idx="4074">
                  <c:v>1505.612235565909</c:v>
                </c:pt>
                <c:pt idx="4075">
                  <c:v>1519.025509053133</c:v>
                </c:pt>
                <c:pt idx="4076">
                  <c:v>1507.1087578144839</c:v>
                </c:pt>
                <c:pt idx="4077">
                  <c:v>1494.1943250767845</c:v>
                </c:pt>
                <c:pt idx="4078">
                  <c:v>1478.5639815916725</c:v>
                </c:pt>
                <c:pt idx="4079">
                  <c:v>1445.8621991228208</c:v>
                </c:pt>
                <c:pt idx="4080">
                  <c:v>1366.7128001982105</c:v>
                </c:pt>
                <c:pt idx="4081">
                  <c:v>1371.9229146932478</c:v>
                </c:pt>
                <c:pt idx="4082">
                  <c:v>1412.2735886548139</c:v>
                </c:pt>
                <c:pt idx="4083">
                  <c:v>1401.0219584155311</c:v>
                </c:pt>
                <c:pt idx="4084">
                  <c:v>1399.3591559171148</c:v>
                </c:pt>
                <c:pt idx="4085">
                  <c:v>1402.2413469143696</c:v>
                </c:pt>
                <c:pt idx="4086">
                  <c:v>1385.16990793063</c:v>
                </c:pt>
                <c:pt idx="4087">
                  <c:v>1388.4955129274624</c:v>
                </c:pt>
                <c:pt idx="4088">
                  <c:v>1398.1951941682235</c:v>
                </c:pt>
                <c:pt idx="4089">
                  <c:v>1400.0797036664285</c:v>
                </c:pt>
                <c:pt idx="4090">
                  <c:v>1390.3800224256674</c:v>
                </c:pt>
                <c:pt idx="4091">
                  <c:v>1367.8767619471016</c:v>
                </c:pt>
                <c:pt idx="4092">
                  <c:v>1322.814814240023</c:v>
                </c:pt>
                <c:pt idx="4093">
                  <c:v>1374.5833986907137</c:v>
                </c:pt>
                <c:pt idx="4094">
                  <c:v>1315.7756169967279</c:v>
                </c:pt>
                <c:pt idx="4095">
                  <c:v>1372.4217554427726</c:v>
                </c:pt>
                <c:pt idx="4096">
                  <c:v>1418.0379706493234</c:v>
                </c:pt>
                <c:pt idx="4097">
                  <c:v>1453.178530115852</c:v>
                </c:pt>
                <c:pt idx="4098">
                  <c:v>1482.1112935882936</c:v>
                </c:pt>
                <c:pt idx="4099">
                  <c:v>1527.6166552949501</c:v>
                </c:pt>
                <c:pt idx="4100">
                  <c:v>1532.6050627901984</c:v>
                </c:pt>
                <c:pt idx="4101">
                  <c:v>1494.859446076151</c:v>
                </c:pt>
                <c:pt idx="4102">
                  <c:v>1482.166720338241</c:v>
                </c:pt>
                <c:pt idx="4103">
                  <c:v>1487.4876883331726</c:v>
                </c:pt>
                <c:pt idx="4104">
                  <c:v>1491.4229875794242</c:v>
                </c:pt>
                <c:pt idx="4105">
                  <c:v>1495.7462740753065</c:v>
                </c:pt>
                <c:pt idx="4106">
                  <c:v>1511.4874710603128</c:v>
                </c:pt>
                <c:pt idx="4107">
                  <c:v>1586.3690102389885</c:v>
                </c:pt>
                <c:pt idx="4108">
                  <c:v>1589.6946152358209</c:v>
                </c:pt>
                <c:pt idx="4109">
                  <c:v>1567.9119025065688</c:v>
                </c:pt>
                <c:pt idx="4110">
                  <c:v>1502.0094968193407</c:v>
                </c:pt>
                <c:pt idx="4111">
                  <c:v>1465.3724151042375</c:v>
                </c:pt>
                <c:pt idx="4112">
                  <c:v>1440.3195241281003</c:v>
                </c:pt>
                <c:pt idx="4113">
                  <c:v>1414.9340726522798</c:v>
                </c:pt>
                <c:pt idx="4114">
                  <c:v>1396.8649521694906</c:v>
                </c:pt>
                <c:pt idx="4115">
                  <c:v>1368.0984689468905</c:v>
                </c:pt>
                <c:pt idx="4116">
                  <c:v>1350.6944694634678</c:v>
                </c:pt>
                <c:pt idx="4117">
                  <c:v>1348.6436797154211</c:v>
                </c:pt>
                <c:pt idx="4118">
                  <c:v>1347.5905714664243</c:v>
                </c:pt>
                <c:pt idx="4119">
                  <c:v>1341.9924697217564</c:v>
                </c:pt>
                <c:pt idx="4120">
                  <c:v>1349.4750809646293</c:v>
                </c:pt>
                <c:pt idx="4121">
                  <c:v>1414.3243784028605</c:v>
                </c:pt>
                <c:pt idx="4122">
                  <c:v>1435.9408108822709</c:v>
                </c:pt>
                <c:pt idx="4123">
                  <c:v>1452.7905428662216</c:v>
                </c:pt>
                <c:pt idx="4124">
                  <c:v>1457.1692561120508</c:v>
                </c:pt>
                <c:pt idx="4125">
                  <c:v>1454.8413326142684</c:v>
                </c:pt>
                <c:pt idx="4126">
                  <c:v>1437.9361738803705</c:v>
                </c:pt>
                <c:pt idx="4127">
                  <c:v>1443.0354348755134</c:v>
                </c:pt>
                <c:pt idx="4128">
                  <c:v>1447.0261608717121</c:v>
                </c:pt>
                <c:pt idx="4129">
                  <c:v>1484.106656586393</c:v>
                </c:pt>
                <c:pt idx="4130">
                  <c:v>1445.1970781234543</c:v>
                </c:pt>
                <c:pt idx="4131">
                  <c:v>1423.2480851443606</c:v>
                </c:pt>
                <c:pt idx="4132">
                  <c:v>1386.4447231794156</c:v>
                </c:pt>
                <c:pt idx="4133">
                  <c:v>1385.668748680155</c:v>
                </c:pt>
                <c:pt idx="4134">
                  <c:v>1360.6158577040176</c:v>
                </c:pt>
                <c:pt idx="4135">
                  <c:v>1330.9625464822623</c:v>
                </c:pt>
                <c:pt idx="4136">
                  <c:v>1320.2097569925043</c:v>
                </c:pt>
                <c:pt idx="4137">
                  <c:v>1324.2004829887032</c:v>
                </c:pt>
                <c:pt idx="4138">
                  <c:v>1283.9052357770843</c:v>
                </c:pt>
                <c:pt idx="4139">
                  <c:v>1254.4182048051705</c:v>
                </c:pt>
                <c:pt idx="4140">
                  <c:v>1247.1018738121395</c:v>
                </c:pt>
                <c:pt idx="4141">
                  <c:v>1236.1828040725397</c:v>
                </c:pt>
                <c:pt idx="4142">
                  <c:v>1218.8342313390642</c:v>
                </c:pt>
                <c:pt idx="4143">
                  <c:v>1219.8873395880612</c:v>
                </c:pt>
                <c:pt idx="4144">
                  <c:v>1224.5986133335737</c:v>
                </c:pt>
                <c:pt idx="4145">
                  <c:v>1229.0327533293503</c:v>
                </c:pt>
                <c:pt idx="4146">
                  <c:v>1136.4700809175158</c:v>
                </c:pt>
                <c:pt idx="4147">
                  <c:v>1259.0186250507888</c:v>
                </c:pt>
                <c:pt idx="4148">
                  <c:v>1256.3027143033755</c:v>
                </c:pt>
                <c:pt idx="4149">
                  <c:v>1277.863720032839</c:v>
                </c:pt>
                <c:pt idx="4150">
                  <c:v>1321.9834129908149</c:v>
                </c:pt>
                <c:pt idx="4151">
                  <c:v>1344.6529537192223</c:v>
                </c:pt>
                <c:pt idx="4152">
                  <c:v>1361.1146984535426</c:v>
                </c:pt>
                <c:pt idx="4153">
                  <c:v>1391.8211179242949</c:v>
                </c:pt>
                <c:pt idx="4154">
                  <c:v>1380.3477806852231</c:v>
                </c:pt>
                <c:pt idx="4155">
                  <c:v>1351.9138579623063</c:v>
                </c:pt>
                <c:pt idx="4156">
                  <c:v>1313.1705597492091</c:v>
                </c:pt>
                <c:pt idx="4157">
                  <c:v>1259.4066123004191</c:v>
                </c:pt>
                <c:pt idx="4158">
                  <c:v>1114.9090751880526</c:v>
                </c:pt>
                <c:pt idx="4159">
                  <c:v>1105.8190881967107</c:v>
                </c:pt>
                <c:pt idx="4160">
                  <c:v>1234.7971353238597</c:v>
                </c:pt>
                <c:pt idx="4161">
                  <c:v>1232.8571990757075</c:v>
                </c:pt>
                <c:pt idx="4162">
                  <c:v>1220.4416070875332</c:v>
                </c:pt>
                <c:pt idx="4163">
                  <c:v>1220.386180337586</c:v>
                </c:pt>
                <c:pt idx="4164">
                  <c:v>1218.2799638395923</c:v>
                </c:pt>
                <c:pt idx="4165">
                  <c:v>1221.0513013369525</c:v>
                </c:pt>
                <c:pt idx="4166">
                  <c:v>1225.0420273331513</c:v>
                </c:pt>
                <c:pt idx="4167">
                  <c:v>1221.3284350866884</c:v>
                </c:pt>
                <c:pt idx="4168">
                  <c:v>1167.952474887529</c:v>
                </c:pt>
                <c:pt idx="4169">
                  <c:v>1202.3724866047439</c:v>
                </c:pt>
                <c:pt idx="4170">
                  <c:v>1200.7096841063278</c:v>
                </c:pt>
                <c:pt idx="4171">
                  <c:v>1226.1505623320954</c:v>
                </c:pt>
                <c:pt idx="4172">
                  <c:v>1260.2934402995745</c:v>
                </c:pt>
                <c:pt idx="4173">
                  <c:v>1240.8940778180522</c:v>
                </c:pt>
                <c:pt idx="4174">
                  <c:v>1259.4620390503662</c:v>
                </c:pt>
                <c:pt idx="4175">
                  <c:v>1262.4550835475156</c:v>
                </c:pt>
                <c:pt idx="4176">
                  <c:v>1279.7482295310438</c:v>
                </c:pt>
                <c:pt idx="4177">
                  <c:v>1273.4295800370624</c:v>
                </c:pt>
                <c:pt idx="4178">
                  <c:v>1230.3629953280831</c:v>
                </c:pt>
                <c:pt idx="4179">
                  <c:v>1221.2730083367412</c:v>
                </c:pt>
                <c:pt idx="4180">
                  <c:v>1161.4121183937586</c:v>
                </c:pt>
                <c:pt idx="4181">
                  <c:v>1146.4468959080129</c:v>
                </c:pt>
                <c:pt idx="4182">
                  <c:v>1152.5992651521528</c:v>
                </c:pt>
                <c:pt idx="4183">
                  <c:v>1152.5438384022057</c:v>
                </c:pt>
                <c:pt idx="4184">
                  <c:v>1174.0494173817217</c:v>
                </c:pt>
                <c:pt idx="4185">
                  <c:v>1169.6152773859451</c:v>
                </c:pt>
                <c:pt idx="4186">
                  <c:v>1177.5413026283957</c:v>
                </c:pt>
                <c:pt idx="4187">
                  <c:v>1186.7421431196319</c:v>
                </c:pt>
                <c:pt idx="4188">
                  <c:v>1192.949939113719</c:v>
                </c:pt>
                <c:pt idx="4189">
                  <c:v>1183.1394043730636</c:v>
                </c:pt>
                <c:pt idx="4190">
                  <c:v>1187.0192768693678</c:v>
                </c:pt>
                <c:pt idx="4191">
                  <c:v>1195.1670091116071</c:v>
                </c:pt>
                <c:pt idx="4192">
                  <c:v>1228.8110463295613</c:v>
                </c:pt>
                <c:pt idx="4193">
                  <c:v>1294.1037577673701</c:v>
                </c:pt>
                <c:pt idx="4194">
                  <c:v>1295.877413765681</c:v>
                </c:pt>
                <c:pt idx="4195">
                  <c:v>1291.6095540197459</c:v>
                </c:pt>
                <c:pt idx="4196">
                  <c:v>1269.328000540969</c:v>
                </c:pt>
                <c:pt idx="4197">
                  <c:v>1206.8066266005205</c:v>
                </c:pt>
                <c:pt idx="4198">
                  <c:v>1166.2896723891126</c:v>
                </c:pt>
                <c:pt idx="4199">
                  <c:v>1157.199685397771</c:v>
                </c:pt>
                <c:pt idx="4200">
                  <c:v>1091.6852669601733</c:v>
                </c:pt>
                <c:pt idx="4201">
                  <c:v>1101.27409470104</c:v>
                </c:pt>
                <c:pt idx="4202">
                  <c:v>1102.5489099498257</c:v>
                </c:pt>
                <c:pt idx="4203">
                  <c:v>1142.8995839113916</c:v>
                </c:pt>
                <c:pt idx="4204">
                  <c:v>1187.1855571192095</c:v>
                </c:pt>
                <c:pt idx="4205">
                  <c:v>1180.4234936256503</c:v>
                </c:pt>
                <c:pt idx="4206">
                  <c:v>1164.6822966406437</c:v>
                </c:pt>
                <c:pt idx="4207">
                  <c:v>1188.7375061177313</c:v>
                </c:pt>
                <c:pt idx="4208">
                  <c:v>1185.6890348706349</c:v>
                </c:pt>
                <c:pt idx="4209">
                  <c:v>1214.2338110934461</c:v>
                </c:pt>
                <c:pt idx="4210">
                  <c:v>1218.2245370896449</c:v>
                </c:pt>
                <c:pt idx="4211">
                  <c:v>1203.8690088533185</c:v>
                </c:pt>
                <c:pt idx="4212">
                  <c:v>1193.1162193635605</c:v>
                </c:pt>
                <c:pt idx="4213">
                  <c:v>1195.1115823616601</c:v>
                </c:pt>
                <c:pt idx="4214">
                  <c:v>1187.7952513686289</c:v>
                </c:pt>
                <c:pt idx="4215">
                  <c:v>1184.9684871213212</c:v>
                </c:pt>
                <c:pt idx="4216">
                  <c:v>1223.9334923342071</c:v>
                </c:pt>
                <c:pt idx="4217">
                  <c:v>1271.9330577884878</c:v>
                </c:pt>
                <c:pt idx="4218">
                  <c:v>1271.1016565392797</c:v>
                </c:pt>
                <c:pt idx="4219">
                  <c:v>1266.2795292938729</c:v>
                </c:pt>
                <c:pt idx="4220">
                  <c:v>1238.1781670706391</c:v>
                </c:pt>
                <c:pt idx="4221">
                  <c:v>1184.3033661219547</c:v>
                </c:pt>
                <c:pt idx="4222">
                  <c:v>1180.4234936256503</c:v>
                </c:pt>
                <c:pt idx="4223">
                  <c:v>1184.2479393720075</c:v>
                </c:pt>
                <c:pt idx="4224">
                  <c:v>1202.3170598547968</c:v>
                </c:pt>
                <c:pt idx="4225">
                  <c:v>1262.1779497977795</c:v>
                </c:pt>
                <c:pt idx="4226">
                  <c:v>1283.1846880277706</c:v>
                </c:pt>
                <c:pt idx="4227">
                  <c:v>1283.7389555272428</c:v>
                </c:pt>
                <c:pt idx="4228">
                  <c:v>1269.1062935411803</c:v>
                </c:pt>
                <c:pt idx="4229">
                  <c:v>1259.4620390503662</c:v>
                </c:pt>
                <c:pt idx="4230">
                  <c:v>1247.822421561453</c:v>
                </c:pt>
                <c:pt idx="4231">
                  <c:v>1197.2177988596538</c:v>
                </c:pt>
                <c:pt idx="4232">
                  <c:v>1198.4371873584923</c:v>
                </c:pt>
                <c:pt idx="4233">
                  <c:v>1208.9128430985145</c:v>
                </c:pt>
                <c:pt idx="4234">
                  <c:v>1225.9842820822539</c:v>
                </c:pt>
                <c:pt idx="4235">
                  <c:v>1218.9450848389586</c:v>
                </c:pt>
                <c:pt idx="4236">
                  <c:v>1213.1807028444491</c:v>
                </c:pt>
                <c:pt idx="4237">
                  <c:v>1222.8249573352632</c:v>
                </c:pt>
                <c:pt idx="4238">
                  <c:v>1215.7303333420207</c:v>
                </c:pt>
                <c:pt idx="4239">
                  <c:v>1233.6331735749682</c:v>
                </c:pt>
                <c:pt idx="4240">
                  <c:v>1255.8038735538507</c:v>
                </c:pt>
                <c:pt idx="4241">
                  <c:v>1284.4040765266091</c:v>
                </c:pt>
                <c:pt idx="4242">
                  <c:v>1315.831043746675</c:v>
                </c:pt>
                <c:pt idx="4243">
                  <c:v>1310.8980630013737</c:v>
                </c:pt>
                <c:pt idx="4244">
                  <c:v>1269.4942807908108</c:v>
                </c:pt>
                <c:pt idx="4245">
                  <c:v>1216.5063078412816</c:v>
                </c:pt>
                <c:pt idx="4246">
                  <c:v>1158.1419401468734</c:v>
                </c:pt>
                <c:pt idx="4247">
                  <c:v>1123.6110749297641</c:v>
                </c:pt>
                <c:pt idx="4248">
                  <c:v>1124.2761959291304</c:v>
                </c:pt>
                <c:pt idx="4249">
                  <c:v>1126.1607054273354</c:v>
                </c:pt>
                <c:pt idx="4250">
                  <c:v>1118.4563871846738</c:v>
                </c:pt>
                <c:pt idx="4251">
                  <c:v>1138.9088579151928</c:v>
                </c:pt>
                <c:pt idx="4252">
                  <c:v>1169.2827168862621</c:v>
                </c:pt>
                <c:pt idx="4253">
                  <c:v>1183.028550873169</c:v>
                </c:pt>
                <c:pt idx="4254">
                  <c:v>1177.3195956286067</c:v>
                </c:pt>
                <c:pt idx="4255">
                  <c:v>1142.8995839113916</c:v>
                </c:pt>
                <c:pt idx="4256">
                  <c:v>1133.4216096704195</c:v>
                </c:pt>
                <c:pt idx="4257">
                  <c:v>1148.4422589061123</c:v>
                </c:pt>
                <c:pt idx="4258">
                  <c:v>1147.1120169073795</c:v>
                </c:pt>
                <c:pt idx="4259">
                  <c:v>1133.6987434201556</c:v>
                </c:pt>
                <c:pt idx="4260">
                  <c:v>1136.6917879173047</c:v>
                </c:pt>
                <c:pt idx="4261">
                  <c:v>1146.0034819084353</c:v>
                </c:pt>
                <c:pt idx="4262">
                  <c:v>1147.8325646566932</c:v>
                </c:pt>
                <c:pt idx="4263">
                  <c:v>1172.1649078835167</c:v>
                </c:pt>
                <c:pt idx="4264">
                  <c:v>1206.5294928507844</c:v>
                </c:pt>
                <c:pt idx="4265">
                  <c:v>1243.8871223152014</c:v>
                </c:pt>
                <c:pt idx="4266">
                  <c:v>1262.067096297885</c:v>
                </c:pt>
                <c:pt idx="4267">
                  <c:v>1271.7113507886988</c:v>
                </c:pt>
                <c:pt idx="4268">
                  <c:v>1250.205771809183</c:v>
                </c:pt>
                <c:pt idx="4269">
                  <c:v>1199.9337096070669</c:v>
                </c:pt>
                <c:pt idx="4270">
                  <c:v>1169.0610098864729</c:v>
                </c:pt>
                <c:pt idx="4271">
                  <c:v>1146.6131761578547</c:v>
                </c:pt>
                <c:pt idx="4272">
                  <c:v>1132.4793549213171</c:v>
                </c:pt>
                <c:pt idx="4273">
                  <c:v>1133.1999026706305</c:v>
                </c:pt>
                <c:pt idx="4274">
                  <c:v>1133.033622420789</c:v>
                </c:pt>
                <c:pt idx="4275">
                  <c:v>1144.4515329099136</c:v>
                </c:pt>
                <c:pt idx="4276">
                  <c:v>1196.1646906106569</c:v>
                </c:pt>
                <c:pt idx="4277">
                  <c:v>1217.947403339909</c:v>
                </c:pt>
                <c:pt idx="4278">
                  <c:v>1212.9589958446604</c:v>
                </c:pt>
                <c:pt idx="4279">
                  <c:v>1205.0329706022098</c:v>
                </c:pt>
                <c:pt idx="4280">
                  <c:v>1230.3629953280831</c:v>
                </c:pt>
                <c:pt idx="4281">
                  <c:v>1256.8015550529005</c:v>
                </c:pt>
                <c:pt idx="4282">
                  <c:v>1255.083325804537</c:v>
                </c:pt>
                <c:pt idx="4283">
                  <c:v>1259.3511855504721</c:v>
                </c:pt>
                <c:pt idx="4284">
                  <c:v>1205.6426648516292</c:v>
                </c:pt>
                <c:pt idx="4285">
                  <c:v>1158.4745006465566</c:v>
                </c:pt>
                <c:pt idx="4286">
                  <c:v>1188.4603723679952</c:v>
                </c:pt>
                <c:pt idx="4287">
                  <c:v>1198.1600536087562</c:v>
                </c:pt>
                <c:pt idx="4288">
                  <c:v>1209.1899768482504</c:v>
                </c:pt>
                <c:pt idx="4289">
                  <c:v>1243.2774280657823</c:v>
                </c:pt>
                <c:pt idx="4290">
                  <c:v>1258.7969180509999</c:v>
                </c:pt>
                <c:pt idx="4291">
                  <c:v>1246.7138865625091</c:v>
                </c:pt>
                <c:pt idx="4292">
                  <c:v>1230.9726895775025</c:v>
                </c:pt>
                <c:pt idx="4293">
                  <c:v>1164.1280291411717</c:v>
                </c:pt>
                <c:pt idx="4294">
                  <c:v>1135.3615459185717</c:v>
                </c:pt>
                <c:pt idx="4295">
                  <c:v>1111.8606039409563</c:v>
                </c:pt>
                <c:pt idx="4296">
                  <c:v>1083.038693968409</c:v>
                </c:pt>
                <c:pt idx="4297">
                  <c:v>1079.7130889715768</c:v>
                </c:pt>
                <c:pt idx="4298">
                  <c:v>1077.66229922353</c:v>
                </c:pt>
                <c:pt idx="4299">
                  <c:v>1084.7014964668251</c:v>
                </c:pt>
                <c:pt idx="4300">
                  <c:v>1139.5739789145593</c:v>
                </c:pt>
                <c:pt idx="4301">
                  <c:v>1168.3958888871066</c:v>
                </c:pt>
                <c:pt idx="4302">
                  <c:v>1168.5067423870009</c:v>
                </c:pt>
                <c:pt idx="4303">
                  <c:v>1153.7632269010442</c:v>
                </c:pt>
                <c:pt idx="4304">
                  <c:v>1152.0449976526806</c:v>
                </c:pt>
                <c:pt idx="4305">
                  <c:v>1157.8093796471901</c:v>
                </c:pt>
                <c:pt idx="4306">
                  <c:v>1165.2919908900631</c:v>
                </c:pt>
                <c:pt idx="4307">
                  <c:v>1165.1811373901687</c:v>
                </c:pt>
                <c:pt idx="4308">
                  <c:v>1165.9016851394822</c:v>
                </c:pt>
                <c:pt idx="4309">
                  <c:v>1169.6152773859451</c:v>
                </c:pt>
                <c:pt idx="4310">
                  <c:v>1166.4005258890072</c:v>
                </c:pt>
                <c:pt idx="4311">
                  <c:v>1177.7075828782372</c:v>
                </c:pt>
                <c:pt idx="4312">
                  <c:v>1190.0677481164644</c:v>
                </c:pt>
                <c:pt idx="4313">
                  <c:v>1197.6057861092843</c:v>
                </c:pt>
                <c:pt idx="4314">
                  <c:v>1196.9406651099177</c:v>
                </c:pt>
                <c:pt idx="4315">
                  <c:v>1196.9960918598651</c:v>
                </c:pt>
                <c:pt idx="4316">
                  <c:v>1192.0076843646164</c:v>
                </c:pt>
                <c:pt idx="4317">
                  <c:v>1133.4770364203666</c:v>
                </c:pt>
                <c:pt idx="4318">
                  <c:v>1085.976311715611</c:v>
                </c:pt>
                <c:pt idx="4319">
                  <c:v>1072.1750509787566</c:v>
                </c:pt>
                <c:pt idx="4320">
                  <c:v>1032.4340712666099</c:v>
                </c:pt>
                <c:pt idx="4321">
                  <c:v>1017.1917150311282</c:v>
                </c:pt>
                <c:pt idx="4322">
                  <c:v>1022.4572562761127</c:v>
                </c:pt>
                <c:pt idx="4323">
                  <c:v>1025.228593773473</c:v>
                </c:pt>
                <c:pt idx="4324">
                  <c:v>950.06992084506135</c:v>
                </c:pt>
                <c:pt idx="4325">
                  <c:v>1065.6901212349335</c:v>
                </c:pt>
                <c:pt idx="4326">
                  <c:v>1102.2163494501424</c:v>
                </c:pt>
                <c:pt idx="4327">
                  <c:v>1136.525507667463</c:v>
                </c:pt>
                <c:pt idx="4328">
                  <c:v>1156.146577148774</c:v>
                </c:pt>
                <c:pt idx="4329">
                  <c:v>1156.0357236488796</c:v>
                </c:pt>
                <c:pt idx="4330">
                  <c:v>1155.1488956497244</c:v>
                </c:pt>
                <c:pt idx="4331">
                  <c:v>1156.4791376484573</c:v>
                </c:pt>
                <c:pt idx="4332">
                  <c:v>1155.4814561494074</c:v>
                </c:pt>
                <c:pt idx="4333">
                  <c:v>1156.3682841485629</c:v>
                </c:pt>
                <c:pt idx="4334">
                  <c:v>1157.3659656476125</c:v>
                </c:pt>
                <c:pt idx="4335">
                  <c:v>1161.0241311441282</c:v>
                </c:pt>
                <c:pt idx="4336">
                  <c:v>1166.0679653893239</c:v>
                </c:pt>
                <c:pt idx="4337">
                  <c:v>1187.0192768693678</c:v>
                </c:pt>
                <c:pt idx="4338">
                  <c:v>1201.7073656053776</c:v>
                </c:pt>
                <c:pt idx="4339">
                  <c:v>1201.5410853555359</c:v>
                </c:pt>
                <c:pt idx="4340">
                  <c:v>1189.3472003671507</c:v>
                </c:pt>
                <c:pt idx="4341">
                  <c:v>1174.714538381088</c:v>
                </c:pt>
                <c:pt idx="4342">
                  <c:v>1152.1558511525752</c:v>
                </c:pt>
                <c:pt idx="4343">
                  <c:v>1131.9250874218449</c:v>
                </c:pt>
                <c:pt idx="4344">
                  <c:v>1137.5231891665128</c:v>
                </c:pt>
                <c:pt idx="4345">
                  <c:v>1145.892628408541</c:v>
                </c:pt>
                <c:pt idx="4346">
                  <c:v>1153.8186536509913</c:v>
                </c:pt>
                <c:pt idx="4347">
                  <c:v>1108.8675594438071</c:v>
                </c:pt>
                <c:pt idx="4348">
                  <c:v>1095.1217254569001</c:v>
                </c:pt>
                <c:pt idx="4349">
                  <c:v>1106.8167696957605</c:v>
                </c:pt>
                <c:pt idx="4350">
                  <c:v>1113.5788331893195</c:v>
                </c:pt>
                <c:pt idx="4351">
                  <c:v>1143.5647049107581</c:v>
                </c:pt>
                <c:pt idx="4352">
                  <c:v>1169.6152773859451</c:v>
                </c:pt>
                <c:pt idx="4353">
                  <c:v>1171.1672263844669</c:v>
                </c:pt>
                <c:pt idx="4354">
                  <c:v>1169.7815576357868</c:v>
                </c:pt>
                <c:pt idx="4355">
                  <c:v>1168.5621691369483</c:v>
                </c:pt>
                <c:pt idx="4356">
                  <c:v>1164.3497361409604</c:v>
                </c:pt>
                <c:pt idx="4357">
                  <c:v>1163.0749208921748</c:v>
                </c:pt>
                <c:pt idx="4358">
                  <c:v>1158.0865133969262</c:v>
                </c:pt>
                <c:pt idx="4359">
                  <c:v>1169.5044238860507</c:v>
                </c:pt>
                <c:pt idx="4360">
                  <c:v>1196.6635313601819</c:v>
                </c:pt>
                <c:pt idx="4361">
                  <c:v>1221.1067280868997</c:v>
                </c:pt>
                <c:pt idx="4362">
                  <c:v>1231.4161035770799</c:v>
                </c:pt>
                <c:pt idx="4363">
                  <c:v>1217.3931358404368</c:v>
                </c:pt>
                <c:pt idx="4364">
                  <c:v>1160.0818763950258</c:v>
                </c:pt>
                <c:pt idx="4365">
                  <c:v>1127.2138136763324</c:v>
                </c:pt>
                <c:pt idx="4366">
                  <c:v>1079.1588214721046</c:v>
                </c:pt>
                <c:pt idx="4367">
                  <c:v>1044.1291155054703</c:v>
                </c:pt>
                <c:pt idx="4368">
                  <c:v>1092.0178274598566</c:v>
                </c:pt>
                <c:pt idx="4369">
                  <c:v>1110.6412154421178</c:v>
                </c:pt>
                <c:pt idx="4370">
                  <c:v>1086.8077129648191</c:v>
                </c:pt>
                <c:pt idx="4371">
                  <c:v>1086.8631397147662</c:v>
                </c:pt>
                <c:pt idx="4372">
                  <c:v>1116.6273044364161</c:v>
                </c:pt>
                <c:pt idx="4373">
                  <c:v>1158.3636471466623</c:v>
                </c:pt>
                <c:pt idx="4374">
                  <c:v>1171.7769206338862</c:v>
                </c:pt>
                <c:pt idx="4375">
                  <c:v>1177.7075828782372</c:v>
                </c:pt>
                <c:pt idx="4376">
                  <c:v>1177.0978886288181</c:v>
                </c:pt>
                <c:pt idx="4377">
                  <c:v>1178.5944108773924</c:v>
                </c:pt>
                <c:pt idx="4378">
                  <c:v>1179.2041051268118</c:v>
                </c:pt>
                <c:pt idx="4379">
                  <c:v>1177.4858758784485</c:v>
                </c:pt>
                <c:pt idx="4380">
                  <c:v>1175.3796593804545</c:v>
                </c:pt>
                <c:pt idx="4381">
                  <c:v>1176.4881943793987</c:v>
                </c:pt>
                <c:pt idx="4382">
                  <c:v>1181.0886146250168</c:v>
                </c:pt>
                <c:pt idx="4383">
                  <c:v>1189.458053867045</c:v>
                </c:pt>
                <c:pt idx="4384">
                  <c:v>1193.1716461135079</c:v>
                </c:pt>
                <c:pt idx="4385">
                  <c:v>1269.6605610406523</c:v>
                </c:pt>
                <c:pt idx="4386">
                  <c:v>1323.9787759889143</c:v>
                </c:pt>
                <c:pt idx="4387">
                  <c:v>1306.7410567553331</c:v>
                </c:pt>
                <c:pt idx="4388">
                  <c:v>1308.0712987540662</c:v>
                </c:pt>
                <c:pt idx="4389">
                  <c:v>1275.9237837846865</c:v>
                </c:pt>
                <c:pt idx="4390">
                  <c:v>1244.330536314779</c:v>
                </c:pt>
                <c:pt idx="4391">
                  <c:v>1240.3952370685274</c:v>
                </c:pt>
                <c:pt idx="4392">
                  <c:v>1240.1735300687387</c:v>
                </c:pt>
                <c:pt idx="4393">
                  <c:v>1236.4045110723287</c:v>
                </c:pt>
                <c:pt idx="4394">
                  <c:v>1218.1691103396977</c:v>
                </c:pt>
                <c:pt idx="4395">
                  <c:v>1213.5686900940796</c:v>
                </c:pt>
                <c:pt idx="4396">
                  <c:v>1216.7834415910177</c:v>
                </c:pt>
                <c:pt idx="4397">
                  <c:v>1219.9981930879555</c:v>
                </c:pt>
                <c:pt idx="4398">
                  <c:v>1233.522320075074</c:v>
                </c:pt>
                <c:pt idx="4399">
                  <c:v>1272.3764717880654</c:v>
                </c:pt>
                <c:pt idx="4400">
                  <c:v>1252.9216825565961</c:v>
                </c:pt>
                <c:pt idx="4401">
                  <c:v>1260.681427549205</c:v>
                </c:pt>
                <c:pt idx="4402">
                  <c:v>1238.6770078201639</c:v>
                </c:pt>
                <c:pt idx="4403">
                  <c:v>1228.8110463295613</c:v>
                </c:pt>
                <c:pt idx="4404">
                  <c:v>1202.9267541042161</c:v>
                </c:pt>
                <c:pt idx="4405">
                  <c:v>1186.1324488702126</c:v>
                </c:pt>
                <c:pt idx="4406">
                  <c:v>1176.1002071297683</c:v>
                </c:pt>
                <c:pt idx="4407">
                  <c:v>1188.7375061177313</c:v>
                </c:pt>
                <c:pt idx="4408">
                  <c:v>1212.4047283451885</c:v>
                </c:pt>
                <c:pt idx="4409">
                  <c:v>1263.95160579609</c:v>
                </c:pt>
                <c:pt idx="4410">
                  <c:v>1282.7412740281929</c:v>
                </c:pt>
                <c:pt idx="4411">
                  <c:v>1305.5216682564946</c:v>
                </c:pt>
                <c:pt idx="4412">
                  <c:v>1289.2816305219633</c:v>
                </c:pt>
                <c:pt idx="4413">
                  <c:v>1267.5543445426586</c:v>
                </c:pt>
                <c:pt idx="4414">
                  <c:v>1254.1410710554346</c:v>
                </c:pt>
                <c:pt idx="4415">
                  <c:v>1245.3282178138288</c:v>
                </c:pt>
                <c:pt idx="4416">
                  <c:v>1230.5292755779246</c:v>
                </c:pt>
                <c:pt idx="4417">
                  <c:v>1234.5754283240708</c:v>
                </c:pt>
                <c:pt idx="4418">
                  <c:v>1220.7741675872164</c:v>
                </c:pt>
                <c:pt idx="4419">
                  <c:v>1222.9912375851047</c:v>
                </c:pt>
                <c:pt idx="4420">
                  <c:v>1238.2335938205865</c:v>
                </c:pt>
                <c:pt idx="4421">
                  <c:v>1274.5381150360065</c:v>
                </c:pt>
                <c:pt idx="4422">
                  <c:v>1341.9370429718092</c:v>
                </c:pt>
                <c:pt idx="4423">
                  <c:v>1393.5947739226053</c:v>
                </c:pt>
                <c:pt idx="4424">
                  <c:v>1451.0723136178583</c:v>
                </c:pt>
                <c:pt idx="4425">
                  <c:v>1466.8689373528118</c:v>
                </c:pt>
                <c:pt idx="4426">
                  <c:v>1423.1926583944135</c:v>
                </c:pt>
                <c:pt idx="4427">
                  <c:v>1358.6204947059182</c:v>
                </c:pt>
                <c:pt idx="4428">
                  <c:v>1341.6044824721259</c:v>
                </c:pt>
                <c:pt idx="4429">
                  <c:v>1312.062024750265</c:v>
                </c:pt>
                <c:pt idx="4430">
                  <c:v>1312.7825724995787</c:v>
                </c:pt>
                <c:pt idx="4431">
                  <c:v>1303.9142925080257</c:v>
                </c:pt>
                <c:pt idx="4432">
                  <c:v>1337.2257692262965</c:v>
                </c:pt>
                <c:pt idx="4433">
                  <c:v>1363.7197557010611</c:v>
                </c:pt>
                <c:pt idx="4434">
                  <c:v>1392.1536784239779</c:v>
                </c:pt>
                <c:pt idx="4435">
                  <c:v>1435.7191038824819</c:v>
                </c:pt>
                <c:pt idx="4436">
                  <c:v>1443.4234221251438</c:v>
                </c:pt>
                <c:pt idx="4437">
                  <c:v>1415.4883401517518</c:v>
                </c:pt>
                <c:pt idx="4438">
                  <c:v>1383.0636914326362</c:v>
                </c:pt>
                <c:pt idx="4439">
                  <c:v>1381.123755184484</c:v>
                </c:pt>
                <c:pt idx="4440">
                  <c:v>1373.3640101918752</c:v>
                </c:pt>
                <c:pt idx="4441">
                  <c:v>1366.2139594486855</c:v>
                </c:pt>
                <c:pt idx="4442">
                  <c:v>1291.2769935200627</c:v>
                </c:pt>
                <c:pt idx="4443">
                  <c:v>1265.2818477948231</c:v>
                </c:pt>
                <c:pt idx="4444">
                  <c:v>1269.7714145405469</c:v>
                </c:pt>
                <c:pt idx="4445">
                  <c:v>1276.2009175344226</c:v>
                </c:pt>
                <c:pt idx="4446">
                  <c:v>1287.0091337741278</c:v>
                </c:pt>
                <c:pt idx="4447">
                  <c:v>1276.810611783842</c:v>
                </c:pt>
                <c:pt idx="4448">
                  <c:v>1279.1939620315718</c:v>
                </c:pt>
                <c:pt idx="4449">
                  <c:v>1277.0877455335778</c:v>
                </c:pt>
                <c:pt idx="4450">
                  <c:v>1275.5357965350561</c:v>
                </c:pt>
                <c:pt idx="4451">
                  <c:v>1266.5012362936616</c:v>
                </c:pt>
                <c:pt idx="4452">
                  <c:v>1253.3650965561737</c:v>
                </c:pt>
                <c:pt idx="4453">
                  <c:v>1237.2913390714839</c:v>
                </c:pt>
                <c:pt idx="4454">
                  <c:v>1277.3094525333668</c:v>
                </c:pt>
                <c:pt idx="4455">
                  <c:v>1312.7271457496315</c:v>
                </c:pt>
                <c:pt idx="4456">
                  <c:v>1318.4361009941938</c:v>
                </c:pt>
                <c:pt idx="4457">
                  <c:v>1347.0363039669521</c:v>
                </c:pt>
                <c:pt idx="4458">
                  <c:v>1377.2438826881794</c:v>
                </c:pt>
                <c:pt idx="4459">
                  <c:v>1367.932188697049</c:v>
                </c:pt>
                <c:pt idx="4460">
                  <c:v>1319.1012219935603</c:v>
                </c:pt>
                <c:pt idx="4461">
                  <c:v>1281.9098727789849</c:v>
                </c:pt>
                <c:pt idx="4462">
                  <c:v>1282.0207262788795</c:v>
                </c:pt>
                <c:pt idx="4463">
                  <c:v>1262.6213637973572</c:v>
                </c:pt>
                <c:pt idx="4464">
                  <c:v>1280.7459110300936</c:v>
                </c:pt>
                <c:pt idx="4465">
                  <c:v>1306.685630005386</c:v>
                </c:pt>
                <c:pt idx="4466">
                  <c:v>1309.7341012524826</c:v>
                </c:pt>
                <c:pt idx="4467">
                  <c:v>1295.932840515628</c:v>
                </c:pt>
                <c:pt idx="4468">
                  <c:v>1277.6974397829972</c:v>
                </c:pt>
                <c:pt idx="4469">
                  <c:v>1260.2380135496273</c:v>
                </c:pt>
                <c:pt idx="4470">
                  <c:v>1292.0529680193238</c:v>
                </c:pt>
                <c:pt idx="4471">
                  <c:v>1289.3370572719105</c:v>
                </c:pt>
                <c:pt idx="4472">
                  <c:v>1288.7827897724385</c:v>
                </c:pt>
                <c:pt idx="4473">
                  <c:v>1298.1499105135163</c:v>
                </c:pt>
                <c:pt idx="4474">
                  <c:v>1345.1517944687471</c:v>
                </c:pt>
                <c:pt idx="4475">
                  <c:v>1296.7088150148888</c:v>
                </c:pt>
                <c:pt idx="4476">
                  <c:v>1265.1709942949285</c:v>
                </c:pt>
                <c:pt idx="4477">
                  <c:v>1255.4713130541675</c:v>
                </c:pt>
                <c:pt idx="4478">
                  <c:v>1255.6375933040092</c:v>
                </c:pt>
                <c:pt idx="4479">
                  <c:v>1277.5311595331557</c:v>
                </c:pt>
                <c:pt idx="4480">
                  <c:v>1296.1545475154169</c:v>
                </c:pt>
                <c:pt idx="4481">
                  <c:v>1318.9349417437186</c:v>
                </c:pt>
                <c:pt idx="4482">
                  <c:v>1339.9416799737098</c:v>
                </c:pt>
                <c:pt idx="4483">
                  <c:v>1375.5810801897635</c:v>
                </c:pt>
                <c:pt idx="4484">
                  <c:v>1366.8236536981046</c:v>
                </c:pt>
                <c:pt idx="4485">
                  <c:v>1384.9482009308413</c:v>
                </c:pt>
                <c:pt idx="4486">
                  <c:v>1421.8624163956804</c:v>
                </c:pt>
                <c:pt idx="4487">
                  <c:v>1415.7654739014879</c:v>
                </c:pt>
                <c:pt idx="4488">
                  <c:v>1388.7172199272513</c:v>
                </c:pt>
                <c:pt idx="4489">
                  <c:v>1402.6847609139472</c:v>
                </c:pt>
                <c:pt idx="4490">
                  <c:v>1404.5138436622051</c:v>
                </c:pt>
                <c:pt idx="4491">
                  <c:v>1429.9547218879727</c:v>
                </c:pt>
                <c:pt idx="4492">
                  <c:v>1488.651650082064</c:v>
                </c:pt>
                <c:pt idx="4493">
                  <c:v>1549.7319285238852</c:v>
                </c:pt>
                <c:pt idx="4494">
                  <c:v>1645.3984989327632</c:v>
                </c:pt>
                <c:pt idx="4495">
                  <c:v>1592.0779654835508</c:v>
                </c:pt>
                <c:pt idx="4496">
                  <c:v>1555.2191767686586</c:v>
                </c:pt>
                <c:pt idx="4497">
                  <c:v>1490.3144525804801</c:v>
                </c:pt>
                <c:pt idx="4498">
                  <c:v>1428.5136263893453</c:v>
                </c:pt>
                <c:pt idx="4499">
                  <c:v>1349.5305077145763</c:v>
                </c:pt>
                <c:pt idx="4500">
                  <c:v>1307.2953242548053</c:v>
                </c:pt>
                <c:pt idx="4501">
                  <c:v>1329.6877312334766</c:v>
                </c:pt>
                <c:pt idx="4502">
                  <c:v>1359.3964692051791</c:v>
                </c:pt>
                <c:pt idx="4503">
                  <c:v>1368.9852969460458</c:v>
                </c:pt>
                <c:pt idx="4504">
                  <c:v>1378.0752839373877</c:v>
                </c:pt>
                <c:pt idx="4505">
                  <c:v>1385.5578951802604</c:v>
                </c:pt>
                <c:pt idx="4506">
                  <c:v>1393.9827611722358</c:v>
                </c:pt>
                <c:pt idx="4507">
                  <c:v>1389.0497804269346</c:v>
                </c:pt>
                <c:pt idx="4508">
                  <c:v>1394.1490414220775</c:v>
                </c:pt>
                <c:pt idx="4509">
                  <c:v>1381.6225959340088</c:v>
                </c:pt>
                <c:pt idx="4510">
                  <c:v>1330.4637057327375</c:v>
                </c:pt>
                <c:pt idx="4511">
                  <c:v>1268.0531852921833</c:v>
                </c:pt>
                <c:pt idx="4512">
                  <c:v>1261.512828798413</c:v>
                </c:pt>
                <c:pt idx="4513">
                  <c:v>1277.5311595331557</c:v>
                </c:pt>
                <c:pt idx="4514">
                  <c:v>1259.0186250507888</c:v>
                </c:pt>
                <c:pt idx="4515">
                  <c:v>1214.0675308436043</c:v>
                </c:pt>
                <c:pt idx="4516">
                  <c:v>1198.4926141084395</c:v>
                </c:pt>
                <c:pt idx="4517">
                  <c:v>1219.8873395880612</c:v>
                </c:pt>
                <c:pt idx="4518">
                  <c:v>1226.5939763316733</c:v>
                </c:pt>
                <c:pt idx="4519">
                  <c:v>1246.8801668123506</c:v>
                </c:pt>
                <c:pt idx="4520">
                  <c:v>1264.4504465456148</c:v>
                </c:pt>
                <c:pt idx="4521">
                  <c:v>1289.0044967722272</c:v>
                </c:pt>
                <c:pt idx="4522">
                  <c:v>1331.4613872317873</c:v>
                </c:pt>
                <c:pt idx="4523">
                  <c:v>1303.4708785084481</c:v>
                </c:pt>
                <c:pt idx="4524">
                  <c:v>1296.0436940155225</c:v>
                </c:pt>
                <c:pt idx="4525">
                  <c:v>1266.7783700433977</c:v>
                </c:pt>
                <c:pt idx="4526">
                  <c:v>1258.7414913010527</c:v>
                </c:pt>
                <c:pt idx="4527">
                  <c:v>1277.3648792833139</c:v>
                </c:pt>
                <c:pt idx="4528">
                  <c:v>1342.435883721334</c:v>
                </c:pt>
                <c:pt idx="4529">
                  <c:v>1376.9113221884963</c:v>
                </c:pt>
                <c:pt idx="4530">
                  <c:v>1477.0120325931507</c:v>
                </c:pt>
                <c:pt idx="4531">
                  <c:v>1531.8845150408847</c:v>
                </c:pt>
                <c:pt idx="4532">
                  <c:v>1541.3624892818571</c:v>
                </c:pt>
                <c:pt idx="4533">
                  <c:v>1481.2244655891384</c:v>
                </c:pt>
                <c:pt idx="4534">
                  <c:v>1472.46703909748</c:v>
                </c:pt>
                <c:pt idx="4535">
                  <c:v>1487.7093953329615</c:v>
                </c:pt>
                <c:pt idx="4536">
                  <c:v>1447.2478678715011</c:v>
                </c:pt>
                <c:pt idx="4537">
                  <c:v>1402.5184806641055</c:v>
                </c:pt>
                <c:pt idx="4538">
                  <c:v>1410.8879199061337</c:v>
                </c:pt>
                <c:pt idx="4539">
                  <c:v>1382.6757041830058</c:v>
                </c:pt>
                <c:pt idx="4540">
                  <c:v>1366.2139594486855</c:v>
                </c:pt>
                <c:pt idx="4541">
                  <c:v>1337.890890225663</c:v>
                </c:pt>
                <c:pt idx="4542">
                  <c:v>1285.457184775606</c:v>
                </c:pt>
                <c:pt idx="4543">
                  <c:v>1285.7897452752893</c:v>
                </c:pt>
                <c:pt idx="4544">
                  <c:v>1285.6234650254476</c:v>
                </c:pt>
                <c:pt idx="4545">
                  <c:v>1342.1587499715981</c:v>
                </c:pt>
                <c:pt idx="4546">
                  <c:v>1336.1726609772998</c:v>
                </c:pt>
                <c:pt idx="4547">
                  <c:v>1325.3090179876474</c:v>
                </c:pt>
                <c:pt idx="4548">
                  <c:v>1328.4683427346381</c:v>
                </c:pt>
                <c:pt idx="4549">
                  <c:v>1340.3850939732874</c:v>
                </c:pt>
                <c:pt idx="4550">
                  <c:v>1334.3990049789891</c:v>
                </c:pt>
                <c:pt idx="4551">
                  <c:v>1297.6510697639915</c:v>
                </c:pt>
                <c:pt idx="4552">
                  <c:v>1309.4569675027465</c:v>
                </c:pt>
                <c:pt idx="4553">
                  <c:v>1311.6740375006345</c:v>
                </c:pt>
                <c:pt idx="4554">
                  <c:v>1390.1028886759314</c:v>
                </c:pt>
                <c:pt idx="4555">
                  <c:v>1411.6638944053946</c:v>
                </c:pt>
                <c:pt idx="4556">
                  <c:v>1387.1652709287296</c:v>
                </c:pt>
                <c:pt idx="4557">
                  <c:v>1352.4681254617783</c:v>
                </c:pt>
                <c:pt idx="4558">
                  <c:v>1347.7014249663187</c:v>
                </c:pt>
                <c:pt idx="4559">
                  <c:v>1352.135564962095</c:v>
                </c:pt>
                <c:pt idx="4560">
                  <c:v>1354.9069024594553</c:v>
                </c:pt>
                <c:pt idx="4561">
                  <c:v>1344.320393219539</c:v>
                </c:pt>
                <c:pt idx="4562">
                  <c:v>1324.2004829887032</c:v>
                </c:pt>
                <c:pt idx="4563">
                  <c:v>1288.7827897724385</c:v>
                </c:pt>
                <c:pt idx="4564">
                  <c:v>1248.0995553111891</c:v>
                </c:pt>
                <c:pt idx="4565">
                  <c:v>1266.6675165435031</c:v>
                </c:pt>
                <c:pt idx="4566">
                  <c:v>1265.2818477948231</c:v>
                </c:pt>
                <c:pt idx="4567">
                  <c:v>1256.7461283029534</c:v>
                </c:pt>
                <c:pt idx="4568">
                  <c:v>1256.8569818028477</c:v>
                </c:pt>
                <c:pt idx="4569">
                  <c:v>1280.4687772803575</c:v>
                </c:pt>
                <c:pt idx="4570">
                  <c:v>1294.6025985168951</c:v>
                </c:pt>
                <c:pt idx="4571">
                  <c:v>1318.5469544940881</c:v>
                </c:pt>
                <c:pt idx="4572">
                  <c:v>1340.4405207232346</c:v>
                </c:pt>
                <c:pt idx="4573">
                  <c:v>1351.7475777124646</c:v>
                </c:pt>
                <c:pt idx="4574">
                  <c:v>1336.2835144771941</c:v>
                </c:pt>
                <c:pt idx="4575">
                  <c:v>1334.2881514790947</c:v>
                </c:pt>
                <c:pt idx="4576">
                  <c:v>1357.179399207291</c:v>
                </c:pt>
                <c:pt idx="4577">
                  <c:v>1379.6826596858566</c:v>
                </c:pt>
                <c:pt idx="4578">
                  <c:v>1371.5903541935645</c:v>
                </c:pt>
                <c:pt idx="4579">
                  <c:v>1358.565067955971</c:v>
                </c:pt>
                <c:pt idx="4580">
                  <c:v>1353.0778197111977</c:v>
                </c:pt>
                <c:pt idx="4581">
                  <c:v>1317.1058589954607</c:v>
                </c:pt>
                <c:pt idx="4582">
                  <c:v>1268.6074527916553</c:v>
                </c:pt>
                <c:pt idx="4583">
                  <c:v>1272.7644590376958</c:v>
                </c:pt>
                <c:pt idx="4584">
                  <c:v>1281.3001785295655</c:v>
                </c:pt>
                <c:pt idx="4585">
                  <c:v>1336.0618074774054</c:v>
                </c:pt>
                <c:pt idx="4586">
                  <c:v>1336.3389412271413</c:v>
                </c:pt>
                <c:pt idx="4587">
                  <c:v>1292.3301017690596</c:v>
                </c:pt>
                <c:pt idx="4588">
                  <c:v>1261.5682555483602</c:v>
                </c:pt>
                <c:pt idx="4589">
                  <c:v>1263.95160579609</c:v>
                </c:pt>
                <c:pt idx="4590">
                  <c:v>1263.95160579609</c:v>
                </c:pt>
                <c:pt idx="4591">
                  <c:v>1274.7598220357954</c:v>
                </c:pt>
                <c:pt idx="4592">
                  <c:v>1286.0114522750782</c:v>
                </c:pt>
                <c:pt idx="4593">
                  <c:v>1268.7737330414971</c:v>
                </c:pt>
                <c:pt idx="4594">
                  <c:v>1263.120204546882</c:v>
                </c:pt>
                <c:pt idx="4595">
                  <c:v>1253.8639373056985</c:v>
                </c:pt>
                <c:pt idx="4596">
                  <c:v>1251.0925998083383</c:v>
                </c:pt>
                <c:pt idx="4597">
                  <c:v>1241.7809058172077</c:v>
                </c:pt>
                <c:pt idx="4598">
                  <c:v>1228.5893393297724</c:v>
                </c:pt>
                <c:pt idx="4599">
                  <c:v>1226.3168425819372</c:v>
                </c:pt>
                <c:pt idx="4600">
                  <c:v>1251.7577208077048</c:v>
                </c:pt>
                <c:pt idx="4601">
                  <c:v>1265.4481280446646</c:v>
                </c:pt>
                <c:pt idx="4602">
                  <c:v>1295.6557067658919</c:v>
                </c:pt>
                <c:pt idx="4603">
                  <c:v>1291.9421145194292</c:v>
                </c:pt>
                <c:pt idx="4604">
                  <c:v>1285.3463312757117</c:v>
                </c:pt>
                <c:pt idx="4605">
                  <c:v>1239.6192625692665</c:v>
                </c:pt>
                <c:pt idx="4606">
                  <c:v>1207.2500406000981</c:v>
                </c:pt>
                <c:pt idx="4607">
                  <c:v>1163.4629081418052</c:v>
                </c:pt>
                <c:pt idx="4608">
                  <c:v>1139.463125414665</c:v>
                </c:pt>
                <c:pt idx="4609">
                  <c:v>1128.7657626748542</c:v>
                </c:pt>
                <c:pt idx="4610">
                  <c:v>1134.7518516691523</c:v>
                </c:pt>
                <c:pt idx="4611">
                  <c:v>1143.0104374112861</c:v>
                </c:pt>
                <c:pt idx="4612">
                  <c:v>1162.2435196429667</c:v>
                </c:pt>
                <c:pt idx="4613">
                  <c:v>1185.467327870846</c:v>
                </c:pt>
                <c:pt idx="4614">
                  <c:v>1208.5802825988312</c:v>
                </c:pt>
                <c:pt idx="4615">
                  <c:v>1228.0904985802476</c:v>
                </c:pt>
                <c:pt idx="4616">
                  <c:v>1234.9079888237541</c:v>
                </c:pt>
                <c:pt idx="4617">
                  <c:v>1241.060358067894</c:v>
                </c:pt>
                <c:pt idx="4618">
                  <c:v>1243.499135065571</c:v>
                </c:pt>
                <c:pt idx="4619">
                  <c:v>1250.205771809183</c:v>
                </c:pt>
                <c:pt idx="4620">
                  <c:v>1243.2774280657823</c:v>
                </c:pt>
                <c:pt idx="4621">
                  <c:v>1246.6584598125617</c:v>
                </c:pt>
                <c:pt idx="4622">
                  <c:v>1268.1086120421305</c:v>
                </c:pt>
                <c:pt idx="4623">
                  <c:v>1274.0392742864817</c:v>
                </c:pt>
                <c:pt idx="4624">
                  <c:v>1284.4040765266091</c:v>
                </c:pt>
                <c:pt idx="4625">
                  <c:v>1302.7503307591344</c:v>
                </c:pt>
                <c:pt idx="4626">
                  <c:v>1305.5770950064421</c:v>
                </c:pt>
                <c:pt idx="4627">
                  <c:v>1310.7872095014793</c:v>
                </c:pt>
                <c:pt idx="4628">
                  <c:v>1229.6978743287168</c:v>
                </c:pt>
                <c:pt idx="4629">
                  <c:v>1168.2850353872122</c:v>
                </c:pt>
                <c:pt idx="4630">
                  <c:v>1145.8372016585936</c:v>
                </c:pt>
                <c:pt idx="4631">
                  <c:v>1136.1929471677799</c:v>
                </c:pt>
                <c:pt idx="4632">
                  <c:v>1113.1354191897422</c:v>
                </c:pt>
                <c:pt idx="4633">
                  <c:v>1112.359444690481</c:v>
                </c:pt>
                <c:pt idx="4634">
                  <c:v>1114.7982216881583</c:v>
                </c:pt>
                <c:pt idx="4635">
                  <c:v>1141.4030616628172</c:v>
                </c:pt>
                <c:pt idx="4636">
                  <c:v>1186.1324488702126</c:v>
                </c:pt>
                <c:pt idx="4637">
                  <c:v>1187.57354436884</c:v>
                </c:pt>
                <c:pt idx="4638">
                  <c:v>1204.256996102949</c:v>
                </c:pt>
                <c:pt idx="4639">
                  <c:v>1229.8087278286109</c:v>
                </c:pt>
                <c:pt idx="4640">
                  <c:v>1230.5292755779246</c:v>
                </c:pt>
                <c:pt idx="4641">
                  <c:v>1245.6607783135121</c:v>
                </c:pt>
                <c:pt idx="4642">
                  <c:v>1246.5476063126673</c:v>
                </c:pt>
                <c:pt idx="4643">
                  <c:v>1243.9979758150957</c:v>
                </c:pt>
                <c:pt idx="4644">
                  <c:v>1248.2658355610308</c:v>
                </c:pt>
                <c:pt idx="4645">
                  <c:v>1248.321262310978</c:v>
                </c:pt>
                <c:pt idx="4646">
                  <c:v>1242.3351733166796</c:v>
                </c:pt>
                <c:pt idx="4647">
                  <c:v>1233.0789060754962</c:v>
                </c:pt>
                <c:pt idx="4648">
                  <c:v>1240.1181033187916</c:v>
                </c:pt>
                <c:pt idx="4649">
                  <c:v>1258.0763703016862</c:v>
                </c:pt>
                <c:pt idx="4650">
                  <c:v>1263.7298987963013</c:v>
                </c:pt>
                <c:pt idx="4651">
                  <c:v>1262.56593704741</c:v>
                </c:pt>
                <c:pt idx="4652">
                  <c:v>1204.5895566026322</c:v>
                </c:pt>
                <c:pt idx="4653">
                  <c:v>1121.3385781819286</c:v>
                </c:pt>
                <c:pt idx="4654">
                  <c:v>1120.5071769327203</c:v>
                </c:pt>
                <c:pt idx="4655">
                  <c:v>1127.7680811758044</c:v>
                </c:pt>
                <c:pt idx="4656">
                  <c:v>1136.6363611673573</c:v>
                </c:pt>
                <c:pt idx="4657">
                  <c:v>1146.7794564076962</c:v>
                </c:pt>
                <c:pt idx="4658">
                  <c:v>1137.0243484169878</c:v>
                </c:pt>
                <c:pt idx="4659">
                  <c:v>1110.3086549424345</c:v>
                </c:pt>
                <c:pt idx="4660">
                  <c:v>1109.4218269432793</c:v>
                </c:pt>
                <c:pt idx="4661">
                  <c:v>1137.0797751669352</c:v>
                </c:pt>
                <c:pt idx="4662">
                  <c:v>1169.3935703861562</c:v>
                </c:pt>
                <c:pt idx="4663">
                  <c:v>1190.6220156159363</c:v>
                </c:pt>
                <c:pt idx="4664">
                  <c:v>1198.2709071086508</c:v>
                </c:pt>
                <c:pt idx="4665">
                  <c:v>1212.0167410955578</c:v>
                </c:pt>
                <c:pt idx="4666">
                  <c:v>1208.6911360987256</c:v>
                </c:pt>
                <c:pt idx="4667">
                  <c:v>1184.8576336214269</c:v>
                </c:pt>
                <c:pt idx="4668">
                  <c:v>1183.1394043730636</c:v>
                </c:pt>
                <c:pt idx="4669">
                  <c:v>1180.2017866258616</c:v>
                </c:pt>
                <c:pt idx="4670">
                  <c:v>1183.8599521223771</c:v>
                </c:pt>
                <c:pt idx="4671">
                  <c:v>1176.3219141295569</c:v>
                </c:pt>
                <c:pt idx="4672">
                  <c:v>1175.0470988807713</c:v>
                </c:pt>
                <c:pt idx="4673">
                  <c:v>1196.4972511103401</c:v>
                </c:pt>
                <c:pt idx="4674">
                  <c:v>1198.4926141084395</c:v>
                </c:pt>
                <c:pt idx="4675">
                  <c:v>1199.712002607278</c:v>
                </c:pt>
                <c:pt idx="4676">
                  <c:v>1180.5343471255449</c:v>
                </c:pt>
                <c:pt idx="4677">
                  <c:v>1138.8534311652456</c:v>
                </c:pt>
                <c:pt idx="4678">
                  <c:v>1131.6479536721088</c:v>
                </c:pt>
                <c:pt idx="4679">
                  <c:v>1133.9758771698916</c:v>
                </c:pt>
                <c:pt idx="4680">
                  <c:v>1124.8304634286026</c:v>
                </c:pt>
                <c:pt idx="4681">
                  <c:v>1127.2692404262796</c:v>
                </c:pt>
                <c:pt idx="4682">
                  <c:v>1142.3453164119196</c:v>
                </c:pt>
                <c:pt idx="4683">
                  <c:v>1121.1722979320868</c:v>
                </c:pt>
                <c:pt idx="4684">
                  <c:v>1119.1215081840403</c:v>
                </c:pt>
                <c:pt idx="4685">
                  <c:v>1118.8443744343044</c:v>
                </c:pt>
                <c:pt idx="4686">
                  <c:v>1137.356908916671</c:v>
                </c:pt>
                <c:pt idx="4687">
                  <c:v>1185.6890348706349</c:v>
                </c:pt>
                <c:pt idx="4688">
                  <c:v>1217.0051485908064</c:v>
                </c:pt>
                <c:pt idx="4689">
                  <c:v>1220.6633140873221</c:v>
                </c:pt>
                <c:pt idx="4690">
                  <c:v>1214.1783843434989</c:v>
                </c:pt>
                <c:pt idx="4691">
                  <c:v>1214.6772250930237</c:v>
                </c:pt>
                <c:pt idx="4692">
                  <c:v>1215.1206390926013</c:v>
                </c:pt>
                <c:pt idx="4693">
                  <c:v>1203.8690088533185</c:v>
                </c:pt>
                <c:pt idx="4694">
                  <c:v>1181.144041374964</c:v>
                </c:pt>
                <c:pt idx="4695">
                  <c:v>1192.6173786140357</c:v>
                </c:pt>
                <c:pt idx="4696">
                  <c:v>1193.781340362927</c:v>
                </c:pt>
                <c:pt idx="4697">
                  <c:v>1204.1461426030546</c:v>
                </c:pt>
                <c:pt idx="4698">
                  <c:v>1217.3931358404368</c:v>
                </c:pt>
                <c:pt idx="4699">
                  <c:v>1226.7048298315674</c:v>
                </c:pt>
                <c:pt idx="4700">
                  <c:v>1204.5341298526851</c:v>
                </c:pt>
                <c:pt idx="4701">
                  <c:v>1178.4835573774981</c:v>
                </c:pt>
                <c:pt idx="4702">
                  <c:v>1177.0424618788709</c:v>
                </c:pt>
                <c:pt idx="4703">
                  <c:v>1146.8348831576434</c:v>
                </c:pt>
                <c:pt idx="4704">
                  <c:v>1131.0382594226896</c:v>
                </c:pt>
                <c:pt idx="4705">
                  <c:v>1133.9204504199445</c:v>
                </c:pt>
                <c:pt idx="4706">
                  <c:v>1147.5000041570099</c:v>
                </c:pt>
                <c:pt idx="4707">
                  <c:v>1155.592309649302</c:v>
                </c:pt>
                <c:pt idx="4708">
                  <c:v>1160.0264496450784</c:v>
                </c:pt>
                <c:pt idx="4709">
                  <c:v>1160.6915706444449</c:v>
                </c:pt>
                <c:pt idx="4710">
                  <c:v>1200.8205376062222</c:v>
                </c:pt>
                <c:pt idx="4711">
                  <c:v>1186.2433023701071</c:v>
                </c:pt>
                <c:pt idx="4712">
                  <c:v>1000.4528365470718</c:v>
                </c:pt>
                <c:pt idx="4713">
                  <c:v>1150.1604881544756</c:v>
                </c:pt>
                <c:pt idx="4714">
                  <c:v>1186.2987291200543</c:v>
                </c:pt>
                <c:pt idx="4715">
                  <c:v>1186.0770221202654</c:v>
                </c:pt>
                <c:pt idx="4716">
                  <c:v>1190.7882958657779</c:v>
                </c:pt>
                <c:pt idx="4717">
                  <c:v>1177.7630096281846</c:v>
                </c:pt>
                <c:pt idx="4718">
                  <c:v>1188.6266526178367</c:v>
                </c:pt>
                <c:pt idx="4719">
                  <c:v>1205.088397352157</c:v>
                </c:pt>
                <c:pt idx="4720">
                  <c:v>1228.9218998294557</c:v>
                </c:pt>
                <c:pt idx="4721">
                  <c:v>1247.6561413116115</c:v>
                </c:pt>
                <c:pt idx="4722">
                  <c:v>1258.5197843012638</c:v>
                </c:pt>
                <c:pt idx="4723">
                  <c:v>1263.0647777969348</c:v>
                </c:pt>
                <c:pt idx="4724">
                  <c:v>1214.1783843434989</c:v>
                </c:pt>
                <c:pt idx="4725">
                  <c:v>1206.7511998505734</c:v>
                </c:pt>
                <c:pt idx="4726">
                  <c:v>1187.8506781185761</c:v>
                </c:pt>
                <c:pt idx="4727">
                  <c:v>1165.4028443899574</c:v>
                </c:pt>
                <c:pt idx="4728">
                  <c:v>1158.6962076463456</c:v>
                </c:pt>
                <c:pt idx="4729">
                  <c:v>1161.1349846440226</c:v>
                </c:pt>
                <c:pt idx="4730">
                  <c:v>1159.5830356455008</c:v>
                </c:pt>
                <c:pt idx="4731">
                  <c:v>1156.3682841485629</c:v>
                </c:pt>
                <c:pt idx="4732">
                  <c:v>1157.5322458974542</c:v>
                </c:pt>
                <c:pt idx="4733">
                  <c:v>1156.4237108985101</c:v>
                </c:pt>
                <c:pt idx="4734">
                  <c:v>1153.8186536509913</c:v>
                </c:pt>
                <c:pt idx="4735">
                  <c:v>1156.5899911483516</c:v>
                </c:pt>
                <c:pt idx="4736">
                  <c:v>1168.5621691369483</c:v>
                </c:pt>
                <c:pt idx="4737">
                  <c:v>1176.0447803798211</c:v>
                </c:pt>
                <c:pt idx="4738">
                  <c:v>1171.9432008837277</c:v>
                </c:pt>
                <c:pt idx="4739">
                  <c:v>1149.7725009048454</c:v>
                </c:pt>
                <c:pt idx="4740">
                  <c:v>1158.529927396504</c:v>
                </c:pt>
                <c:pt idx="4741">
                  <c:v>1161.4121183937586</c:v>
                </c:pt>
                <c:pt idx="4742">
                  <c:v>1177.5967293783428</c:v>
                </c:pt>
                <c:pt idx="4743">
                  <c:v>1179.1486783768646</c:v>
                </c:pt>
                <c:pt idx="4744">
                  <c:v>1182.3634298738025</c:v>
                </c:pt>
                <c:pt idx="4745">
                  <c:v>1191.8414041147748</c:v>
                </c:pt>
                <c:pt idx="4746">
                  <c:v>1198.658894358281</c:v>
                </c:pt>
                <c:pt idx="4747">
                  <c:v>1198.4926141084395</c:v>
                </c:pt>
                <c:pt idx="4748">
                  <c:v>1193.781340362927</c:v>
                </c:pt>
                <c:pt idx="4749">
                  <c:v>1182.6405636235386</c:v>
                </c:pt>
                <c:pt idx="4750">
                  <c:v>1143.2875711610222</c:v>
                </c:pt>
                <c:pt idx="4751">
                  <c:v>1114.7982216881583</c:v>
                </c:pt>
                <c:pt idx="4752">
                  <c:v>1101.27409470104</c:v>
                </c:pt>
                <c:pt idx="4753">
                  <c:v>1087.6391142140271</c:v>
                </c:pt>
                <c:pt idx="4754">
                  <c:v>1084.2026557173006</c:v>
                </c:pt>
                <c:pt idx="4755">
                  <c:v>1087.7499677139215</c:v>
                </c:pt>
                <c:pt idx="4756">
                  <c:v>1101.27409470104</c:v>
                </c:pt>
                <c:pt idx="4757">
                  <c:v>1146.7794564076962</c:v>
                </c:pt>
                <c:pt idx="4758">
                  <c:v>1178.7606911272342</c:v>
                </c:pt>
                <c:pt idx="4759">
                  <c:v>1196.7189581101291</c:v>
                </c:pt>
                <c:pt idx="4760">
                  <c:v>1199.3240153576476</c:v>
                </c:pt>
                <c:pt idx="4761">
                  <c:v>1216.0074670917566</c:v>
                </c:pt>
                <c:pt idx="4762">
                  <c:v>1216.8388683409648</c:v>
                </c:pt>
                <c:pt idx="4763">
                  <c:v>1169.7261308858394</c:v>
                </c:pt>
                <c:pt idx="4764">
                  <c:v>1172.7746021329358</c:v>
                </c:pt>
                <c:pt idx="4765">
                  <c:v>1162.2435196429667</c:v>
                </c:pt>
                <c:pt idx="4766">
                  <c:v>1185.2456208710573</c:v>
                </c:pt>
                <c:pt idx="4767">
                  <c:v>1193.1162193635605</c:v>
                </c:pt>
                <c:pt idx="4768">
                  <c:v>1231.4715303270273</c:v>
                </c:pt>
                <c:pt idx="4769">
                  <c:v>1229.8641545785581</c:v>
                </c:pt>
                <c:pt idx="4770">
                  <c:v>1235.7948168229093</c:v>
                </c:pt>
                <c:pt idx="4771">
                  <c:v>1235.7948168229093</c:v>
                </c:pt>
                <c:pt idx="4772">
                  <c:v>1213.8458238438157</c:v>
                </c:pt>
                <c:pt idx="4773">
                  <c:v>1175.3796593804545</c:v>
                </c:pt>
                <c:pt idx="4774">
                  <c:v>1136.6917879173047</c:v>
                </c:pt>
                <c:pt idx="4775">
                  <c:v>1111.7497504410619</c:v>
                </c:pt>
                <c:pt idx="4776">
                  <c:v>1082.207292719201</c:v>
                </c:pt>
                <c:pt idx="4777">
                  <c:v>1083.3158277181451</c:v>
                </c:pt>
                <c:pt idx="4778">
                  <c:v>1075.6115094754834</c:v>
                </c:pt>
                <c:pt idx="4779">
                  <c:v>1120.9505909322982</c:v>
                </c:pt>
                <c:pt idx="4780">
                  <c:v>1147.2228704072738</c:v>
                </c:pt>
                <c:pt idx="4781">
                  <c:v>1162.2989463929139</c:v>
                </c:pt>
                <c:pt idx="4782">
                  <c:v>1182.6959903734858</c:v>
                </c:pt>
                <c:pt idx="4783">
                  <c:v>1190.9545761156196</c:v>
                </c:pt>
                <c:pt idx="4784">
                  <c:v>1187.6843978687343</c:v>
                </c:pt>
                <c:pt idx="4785">
                  <c:v>1188.2386653682063</c:v>
                </c:pt>
                <c:pt idx="4786">
                  <c:v>1188.2386653682063</c:v>
                </c:pt>
                <c:pt idx="4787">
                  <c:v>1173.6060033821441</c:v>
                </c:pt>
                <c:pt idx="4788">
                  <c:v>1160.6915706444449</c:v>
                </c:pt>
                <c:pt idx="4789">
                  <c:v>1168.0079016374762</c:v>
                </c:pt>
                <c:pt idx="4790">
                  <c:v>1174.4928313812993</c:v>
                </c:pt>
                <c:pt idx="4791">
                  <c:v>1186.5758628697904</c:v>
                </c:pt>
                <c:pt idx="4792">
                  <c:v>1204.5895566026322</c:v>
                </c:pt>
                <c:pt idx="4793">
                  <c:v>1232.6354920759186</c:v>
                </c:pt>
                <c:pt idx="4794">
                  <c:v>1242.6677338163629</c:v>
                </c:pt>
                <c:pt idx="4795">
                  <c:v>1241.3929185675772</c:v>
                </c:pt>
                <c:pt idx="4796">
                  <c:v>1215.8966135918624</c:v>
                </c:pt>
                <c:pt idx="4797">
                  <c:v>1152.1004244026281</c:v>
                </c:pt>
                <c:pt idx="4798">
                  <c:v>1145.7263481586992</c:v>
                </c:pt>
                <c:pt idx="4799">
                  <c:v>1126.825826426702</c:v>
                </c:pt>
                <c:pt idx="4800">
                  <c:v>1126.9366799265963</c:v>
                </c:pt>
                <c:pt idx="4801">
                  <c:v>1114.7427949382111</c:v>
                </c:pt>
                <c:pt idx="4802">
                  <c:v>1107.1493301954438</c:v>
                </c:pt>
                <c:pt idx="4803">
                  <c:v>1149.7170741548982</c:v>
                </c:pt>
                <c:pt idx="4804">
                  <c:v>1189.4026271170978</c:v>
                </c:pt>
                <c:pt idx="4805">
                  <c:v>1175.7122198801378</c:v>
                </c:pt>
                <c:pt idx="4806">
                  <c:v>1194.6681683620823</c:v>
                </c:pt>
                <c:pt idx="4807">
                  <c:v>1215.508626342232</c:v>
                </c:pt>
                <c:pt idx="4808">
                  <c:v>1213.2361295943963</c:v>
                </c:pt>
                <c:pt idx="4809">
                  <c:v>1242.3906000666268</c:v>
                </c:pt>
                <c:pt idx="4810">
                  <c:v>1239.3975555694778</c:v>
                </c:pt>
                <c:pt idx="4811">
                  <c:v>1228.145925330195</c:v>
                </c:pt>
                <c:pt idx="4812">
                  <c:v>1216.6171613411759</c:v>
                </c:pt>
                <c:pt idx="4813">
                  <c:v>1183.1394043730636</c:v>
                </c:pt>
                <c:pt idx="4814">
                  <c:v>1195.388716111396</c:v>
                </c:pt>
                <c:pt idx="4815">
                  <c:v>1209.1345500983032</c:v>
                </c:pt>
                <c:pt idx="4816">
                  <c:v>1212.4601550951356</c:v>
                </c:pt>
                <c:pt idx="4817">
                  <c:v>1228.5339125798253</c:v>
                </c:pt>
                <c:pt idx="4818">
                  <c:v>1248.5429693107667</c:v>
                </c:pt>
                <c:pt idx="4819">
                  <c:v>1251.9240010575463</c:v>
                </c:pt>
                <c:pt idx="4820">
                  <c:v>1224.0443458341017</c:v>
                </c:pt>
                <c:pt idx="4821">
                  <c:v>1177.4858758784485</c:v>
                </c:pt>
                <c:pt idx="4822">
                  <c:v>1157.9202331470847</c:v>
                </c:pt>
                <c:pt idx="4823">
                  <c:v>1143.2321444110748</c:v>
                </c:pt>
                <c:pt idx="4824">
                  <c:v>1132.8673421709473</c:v>
                </c:pt>
                <c:pt idx="4825">
                  <c:v>1126.0498519274411</c:v>
                </c:pt>
                <c:pt idx="4826">
                  <c:v>1117.0152916860466</c:v>
                </c:pt>
                <c:pt idx="4827">
                  <c:v>1115.1862089377885</c:v>
                </c:pt>
                <c:pt idx="4828">
                  <c:v>1117.73583943536</c:v>
                </c:pt>
                <c:pt idx="4829">
                  <c:v>1121.2831514319814</c:v>
                </c:pt>
                <c:pt idx="4830">
                  <c:v>1134.086730669786</c:v>
                </c:pt>
                <c:pt idx="4831">
                  <c:v>1159.4167553956593</c:v>
                </c:pt>
                <c:pt idx="4832">
                  <c:v>1168.8947296366314</c:v>
                </c:pt>
                <c:pt idx="4833">
                  <c:v>1167.7861946376872</c:v>
                </c:pt>
                <c:pt idx="4834">
                  <c:v>1156.8671248980877</c:v>
                </c:pt>
                <c:pt idx="4835">
                  <c:v>1157.3105388976653</c:v>
                </c:pt>
                <c:pt idx="4836">
                  <c:v>1169.005583136526</c:v>
                </c:pt>
                <c:pt idx="4837">
                  <c:v>1170.7792391348364</c:v>
                </c:pt>
                <c:pt idx="4838">
                  <c:v>1169.8924111356812</c:v>
                </c:pt>
                <c:pt idx="4839">
                  <c:v>1197.0515186098121</c:v>
                </c:pt>
                <c:pt idx="4840">
                  <c:v>1216.3954543413872</c:v>
                </c:pt>
                <c:pt idx="4841">
                  <c:v>1203.2038878539522</c:v>
                </c:pt>
                <c:pt idx="4842">
                  <c:v>1192.0631111145635</c:v>
                </c:pt>
                <c:pt idx="4843">
                  <c:v>1209.4671105979864</c:v>
                </c:pt>
                <c:pt idx="4844">
                  <c:v>1187.074703619315</c:v>
                </c:pt>
                <c:pt idx="4845">
                  <c:v>1174.8808186309298</c:v>
                </c:pt>
                <c:pt idx="4846">
                  <c:v>1145.1166539092799</c:v>
                </c:pt>
                <c:pt idx="4847">
                  <c:v>1129.4863104241679</c:v>
                </c:pt>
                <c:pt idx="4848">
                  <c:v>1113.0245656898476</c:v>
                </c:pt>
                <c:pt idx="4849">
                  <c:v>1108.7012791939655</c:v>
                </c:pt>
                <c:pt idx="4850">
                  <c:v>1106.7613429458133</c:v>
                </c:pt>
                <c:pt idx="4851">
                  <c:v>1099.389585202835</c:v>
                </c:pt>
                <c:pt idx="4852">
                  <c:v>1151.6015836531033</c:v>
                </c:pt>
                <c:pt idx="4853">
                  <c:v>1164.1834558911189</c:v>
                </c:pt>
                <c:pt idx="4854">
                  <c:v>1187.8506781185761</c:v>
                </c:pt>
                <c:pt idx="4855">
                  <c:v>1201.818219105272</c:v>
                </c:pt>
                <c:pt idx="4856">
                  <c:v>1202.7604738543744</c:v>
                </c:pt>
                <c:pt idx="4857">
                  <c:v>1200.2662701067502</c:v>
                </c:pt>
                <c:pt idx="4858">
                  <c:v>1199.6565758573308</c:v>
                </c:pt>
                <c:pt idx="4859">
                  <c:v>1198.7143211082284</c:v>
                </c:pt>
                <c:pt idx="4860">
                  <c:v>1195.7212766110792</c:v>
                </c:pt>
                <c:pt idx="4861">
                  <c:v>1194.2801811124518</c:v>
                </c:pt>
                <c:pt idx="4862">
                  <c:v>1195.6104231111849</c:v>
                </c:pt>
                <c:pt idx="4863">
                  <c:v>1194.335607862399</c:v>
                </c:pt>
                <c:pt idx="4864">
                  <c:v>1202.5387668545857</c:v>
                </c:pt>
                <c:pt idx="4865">
                  <c:v>1210.0768048474056</c:v>
                </c:pt>
                <c:pt idx="4866">
                  <c:v>1235.0188423236484</c:v>
                </c:pt>
                <c:pt idx="4867">
                  <c:v>1220.1644733377971</c:v>
                </c:pt>
                <c:pt idx="4868">
                  <c:v>1195.388716111396</c:v>
                </c:pt>
                <c:pt idx="4869">
                  <c:v>1135.6941064182549</c:v>
                </c:pt>
                <c:pt idx="4870">
                  <c:v>1123.4447946799223</c:v>
                </c:pt>
                <c:pt idx="4871">
                  <c:v>1111.0846294416954</c:v>
                </c:pt>
                <c:pt idx="4872">
                  <c:v>1099.7775724524652</c:v>
                </c:pt>
                <c:pt idx="4873">
                  <c:v>1093.2926427086422</c:v>
                </c:pt>
                <c:pt idx="4874">
                  <c:v>1102.105495950248</c:v>
                </c:pt>
                <c:pt idx="4875">
                  <c:v>1109.5326804431736</c:v>
                </c:pt>
                <c:pt idx="4876">
                  <c:v>1115.9621834370496</c:v>
                </c:pt>
                <c:pt idx="4877">
                  <c:v>1127.2692404262796</c:v>
                </c:pt>
                <c:pt idx="4878">
                  <c:v>1125.1075971783387</c:v>
                </c:pt>
                <c:pt idx="4879">
                  <c:v>1134.8072784190997</c:v>
                </c:pt>
                <c:pt idx="4880">
                  <c:v>1158.6962076463456</c:v>
                </c:pt>
                <c:pt idx="4881">
                  <c:v>1163.906322141383</c:v>
                </c:pt>
                <c:pt idx="4882">
                  <c:v>1152.1004244026281</c:v>
                </c:pt>
                <c:pt idx="4883">
                  <c:v>1138.3545904157208</c:v>
                </c:pt>
                <c:pt idx="4884">
                  <c:v>1123.1676609301862</c:v>
                </c:pt>
                <c:pt idx="4885">
                  <c:v>1141.1259279130811</c:v>
                </c:pt>
                <c:pt idx="4886">
                  <c:v>1143.1212909111807</c:v>
                </c:pt>
                <c:pt idx="4887">
                  <c:v>1145.4492144089631</c:v>
                </c:pt>
                <c:pt idx="4888">
                  <c:v>1163.3520546419109</c:v>
                </c:pt>
                <c:pt idx="4889">
                  <c:v>1217.6148428402257</c:v>
                </c:pt>
                <c:pt idx="4890">
                  <c:v>1224.2106260839432</c:v>
                </c:pt>
                <c:pt idx="4891">
                  <c:v>1220.6078873373749</c:v>
                </c:pt>
                <c:pt idx="4892">
                  <c:v>1216.894295090912</c:v>
                </c:pt>
                <c:pt idx="4893">
                  <c:v>1197.6612128592315</c:v>
                </c:pt>
                <c:pt idx="4894">
                  <c:v>1168.0079016374762</c:v>
                </c:pt>
                <c:pt idx="4895">
                  <c:v>1139.0197114150874</c:v>
                </c:pt>
                <c:pt idx="4896">
                  <c:v>1133.033622420789</c:v>
                </c:pt>
                <c:pt idx="4897">
                  <c:v>1088.5259422131824</c:v>
                </c:pt>
                <c:pt idx="4898">
                  <c:v>1078.4937004727383</c:v>
                </c:pt>
                <c:pt idx="4899">
                  <c:v>1076.8308979743219</c:v>
                </c:pt>
                <c:pt idx="4900">
                  <c:v>1097.7267827044188</c:v>
                </c:pt>
                <c:pt idx="4901">
                  <c:v>1110.474935192276</c:v>
                </c:pt>
                <c:pt idx="4902">
                  <c:v>1123.2785144300808</c:v>
                </c:pt>
                <c:pt idx="4903">
                  <c:v>1138.6871509154041</c:v>
                </c:pt>
                <c:pt idx="4904">
                  <c:v>1135.5278261684134</c:v>
                </c:pt>
                <c:pt idx="4905">
                  <c:v>1133.6987434201556</c:v>
                </c:pt>
                <c:pt idx="4906">
                  <c:v>1153.8740804009385</c:v>
                </c:pt>
                <c:pt idx="4907">
                  <c:v>1190.012321366517</c:v>
                </c:pt>
                <c:pt idx="4908">
                  <c:v>1171.1672263844669</c:v>
                </c:pt>
                <c:pt idx="4909">
                  <c:v>1144.1743991601775</c:v>
                </c:pt>
                <c:pt idx="4910">
                  <c:v>1137.8557496661958</c:v>
                </c:pt>
                <c:pt idx="4911">
                  <c:v>1138.077456665985</c:v>
                </c:pt>
                <c:pt idx="4912">
                  <c:v>1190.8991493656724</c:v>
                </c:pt>
                <c:pt idx="4913">
                  <c:v>1217.947403339909</c:v>
                </c:pt>
                <c:pt idx="4914">
                  <c:v>1229.1990335791918</c:v>
                </c:pt>
                <c:pt idx="4915">
                  <c:v>1220.1090465878499</c:v>
                </c:pt>
                <c:pt idx="4916">
                  <c:v>1169.7261308858394</c:v>
                </c:pt>
                <c:pt idx="4917">
                  <c:v>1109.643533943068</c:v>
                </c:pt>
                <c:pt idx="4918">
                  <c:v>1074.170413976856</c:v>
                </c:pt>
                <c:pt idx="4919">
                  <c:v>1050.8357522490824</c:v>
                </c:pt>
                <c:pt idx="4920">
                  <c:v>1045.0159435046255</c:v>
                </c:pt>
                <c:pt idx="4921">
                  <c:v>1021.0161607774853</c:v>
                </c:pt>
                <c:pt idx="4922">
                  <c:v>1063.8056117367285</c:v>
                </c:pt>
                <c:pt idx="4923">
                  <c:v>1088.913929462813</c:v>
                </c:pt>
                <c:pt idx="4924">
                  <c:v>1083.038693968409</c:v>
                </c:pt>
                <c:pt idx="4925">
                  <c:v>1088.5813689631298</c:v>
                </c:pt>
                <c:pt idx="4926">
                  <c:v>1117.4587056856242</c:v>
                </c:pt>
                <c:pt idx="4927">
                  <c:v>1138.6871509154041</c:v>
                </c:pt>
                <c:pt idx="4928">
                  <c:v>1159.3613286457119</c:v>
                </c:pt>
                <c:pt idx="4929">
                  <c:v>1163.2412011420165</c:v>
                </c:pt>
                <c:pt idx="4930">
                  <c:v>1162.4097998928082</c:v>
                </c:pt>
                <c:pt idx="4931">
                  <c:v>1144.3406794100192</c:v>
                </c:pt>
                <c:pt idx="4932">
                  <c:v>1129.5971639240622</c:v>
                </c:pt>
                <c:pt idx="4933">
                  <c:v>1132.701061921106</c:v>
                </c:pt>
                <c:pt idx="4934">
                  <c:v>1133.2553294205779</c:v>
                </c:pt>
                <c:pt idx="4935">
                  <c:v>1141.901902412342</c:v>
                </c:pt>
                <c:pt idx="4936">
                  <c:v>1177.9847166279733</c:v>
                </c:pt>
                <c:pt idx="4937">
                  <c:v>1223.1020910849991</c:v>
                </c:pt>
                <c:pt idx="4938">
                  <c:v>1239.2867020695833</c:v>
                </c:pt>
                <c:pt idx="4939">
                  <c:v>1230.7509825777136</c:v>
                </c:pt>
                <c:pt idx="4940">
                  <c:v>1184.6913533715854</c:v>
                </c:pt>
                <c:pt idx="4941">
                  <c:v>1109.4772536932264</c:v>
                </c:pt>
                <c:pt idx="4942">
                  <c:v>1081.8193054695705</c:v>
                </c:pt>
                <c:pt idx="4943">
                  <c:v>1072.0641974788621</c:v>
                </c:pt>
                <c:pt idx="4944">
                  <c:v>1051.3345929986071</c:v>
                </c:pt>
                <c:pt idx="4945">
                  <c:v>1052.4431279975513</c:v>
                </c:pt>
                <c:pt idx="4946">
                  <c:v>1072.784745228176</c:v>
                </c:pt>
                <c:pt idx="4947">
                  <c:v>1088.4705154632352</c:v>
                </c:pt>
                <c:pt idx="4948">
                  <c:v>1119.7312024334597</c:v>
                </c:pt>
                <c:pt idx="4949">
                  <c:v>1136.1375204178325</c:v>
                </c:pt>
                <c:pt idx="4950">
                  <c:v>1185.6336081206878</c:v>
                </c:pt>
                <c:pt idx="4951">
                  <c:v>1234.9079888237541</c:v>
                </c:pt>
                <c:pt idx="4952">
                  <c:v>1226.9265368313563</c:v>
                </c:pt>
                <c:pt idx="4953">
                  <c:v>1226.4276960818315</c:v>
                </c:pt>
                <c:pt idx="4954">
                  <c:v>1222.270689835791</c:v>
                </c:pt>
                <c:pt idx="4955">
                  <c:v>1170.0586913855227</c:v>
                </c:pt>
                <c:pt idx="4956">
                  <c:v>1136.4146541675686</c:v>
                </c:pt>
                <c:pt idx="4957">
                  <c:v>1150.0496346545815</c:v>
                </c:pt>
                <c:pt idx="4958">
                  <c:v>1131.4816734222672</c:v>
                </c:pt>
                <c:pt idx="4959">
                  <c:v>1111.4726166913258</c:v>
                </c:pt>
                <c:pt idx="4960">
                  <c:v>1056.1012934940668</c:v>
                </c:pt>
                <c:pt idx="4961">
                  <c:v>1109.3109734433847</c:v>
                </c:pt>
                <c:pt idx="4962">
                  <c:v>1121.5602851817173</c:v>
                </c:pt>
                <c:pt idx="4963">
                  <c:v>1142.4561699118142</c:v>
                </c:pt>
                <c:pt idx="4964">
                  <c:v>1108.4795721941769</c:v>
                </c:pt>
                <c:pt idx="4965">
                  <c:v>1082.484426468937</c:v>
                </c:pt>
                <c:pt idx="4966">
                  <c:v>1060.7571404896321</c:v>
                </c:pt>
                <c:pt idx="4967">
                  <c:v>1041.6903385077933</c:v>
                </c:pt>
                <c:pt idx="4968">
                  <c:v>1031.9906572670322</c:v>
                </c:pt>
                <c:pt idx="4969">
                  <c:v>993.52449280367102</c:v>
                </c:pt>
                <c:pt idx="4970">
                  <c:v>977.94957606850608</c:v>
                </c:pt>
                <c:pt idx="4971">
                  <c:v>995.7969895515065</c:v>
                </c:pt>
                <c:pt idx="4972">
                  <c:v>1019.5750652788579</c:v>
                </c:pt>
                <c:pt idx="4973">
                  <c:v>1060.7017137396849</c:v>
                </c:pt>
                <c:pt idx="4974">
                  <c:v>1094.9554452070583</c:v>
                </c:pt>
                <c:pt idx="4975">
                  <c:v>1105.4865276970274</c:v>
                </c:pt>
                <c:pt idx="4976">
                  <c:v>1139.9619661641898</c:v>
                </c:pt>
                <c:pt idx="4977">
                  <c:v>1150.0496346545815</c:v>
                </c:pt>
                <c:pt idx="4978">
                  <c:v>1148.1651251563765</c:v>
                </c:pt>
                <c:pt idx="4979">
                  <c:v>1136.6363611673573</c:v>
                </c:pt>
                <c:pt idx="4980">
                  <c:v>1133.1999026706305</c:v>
                </c:pt>
                <c:pt idx="4981">
                  <c:v>1130.7056989230064</c:v>
                </c:pt>
                <c:pt idx="4982">
                  <c:v>1123.8882086795002</c:v>
                </c:pt>
                <c:pt idx="4983">
                  <c:v>1114.5765146883693</c:v>
                </c:pt>
                <c:pt idx="4984">
                  <c:v>1134.640998169258</c:v>
                </c:pt>
                <c:pt idx="4985">
                  <c:v>1141.6247686626059</c:v>
                </c:pt>
                <c:pt idx="4986">
                  <c:v>1151.1581696535254</c:v>
                </c:pt>
                <c:pt idx="4987">
                  <c:v>1147.6108576569043</c:v>
                </c:pt>
                <c:pt idx="4988">
                  <c:v>1088.8585027128656</c:v>
                </c:pt>
                <c:pt idx="4989">
                  <c:v>1082.0410124693594</c:v>
                </c:pt>
                <c:pt idx="4990">
                  <c:v>1050.5586184993463</c:v>
                </c:pt>
                <c:pt idx="4991">
                  <c:v>1032.0460840169792</c:v>
                </c:pt>
                <c:pt idx="4992">
                  <c:v>1029.2193197696718</c:v>
                </c:pt>
                <c:pt idx="4993">
                  <c:v>1001.6167982959632</c:v>
                </c:pt>
                <c:pt idx="4994">
                  <c:v>962.26380583344678</c:v>
                </c:pt>
                <c:pt idx="4995">
                  <c:v>959.7696020858225</c:v>
                </c:pt>
                <c:pt idx="4996">
                  <c:v>1012.9792820351404</c:v>
                </c:pt>
                <c:pt idx="4997">
                  <c:v>1056.7664144934333</c:v>
                </c:pt>
                <c:pt idx="4998">
                  <c:v>1080.8770507204679</c:v>
                </c:pt>
                <c:pt idx="4999">
                  <c:v>1108.3687186942823</c:v>
                </c:pt>
                <c:pt idx="5000">
                  <c:v>1114.5765146883693</c:v>
                </c:pt>
                <c:pt idx="5001">
                  <c:v>1116.5718776864687</c:v>
                </c:pt>
                <c:pt idx="5002">
                  <c:v>1112.0268841907978</c:v>
                </c:pt>
                <c:pt idx="5003">
                  <c:v>1107.9253046947047</c:v>
                </c:pt>
                <c:pt idx="5004">
                  <c:v>1106.2625021962886</c:v>
                </c:pt>
                <c:pt idx="5005">
                  <c:v>1105.3202474471859</c:v>
                </c:pt>
                <c:pt idx="5006">
                  <c:v>1099.167878203046</c:v>
                </c:pt>
                <c:pt idx="5007">
                  <c:v>1098.8353177033628</c:v>
                </c:pt>
                <c:pt idx="5008">
                  <c:v>1106.4287824461301</c:v>
                </c:pt>
                <c:pt idx="5009">
                  <c:v>1121.6157119316647</c:v>
                </c:pt>
                <c:pt idx="5010">
                  <c:v>1137.2460554167767</c:v>
                </c:pt>
                <c:pt idx="5011">
                  <c:v>1125.6064379278635</c:v>
                </c:pt>
                <c:pt idx="5012">
                  <c:v>1115.019928687947</c:v>
                </c:pt>
                <c:pt idx="5013">
                  <c:v>1092.8492287090644</c:v>
                </c:pt>
                <c:pt idx="5014">
                  <c:v>1060.7571404896321</c:v>
                </c:pt>
                <c:pt idx="5015">
                  <c:v>1041.8011920076876</c:v>
                </c:pt>
                <c:pt idx="5016">
                  <c:v>1028.7759057700944</c:v>
                </c:pt>
                <c:pt idx="5017">
                  <c:v>1012.868428535246</c:v>
                </c:pt>
                <c:pt idx="5018">
                  <c:v>1011.0947725369354</c:v>
                </c:pt>
                <c:pt idx="5019">
                  <c:v>984.71163956206522</c:v>
                </c:pt>
                <c:pt idx="5020">
                  <c:v>978.72555056776707</c:v>
                </c:pt>
                <c:pt idx="5021">
                  <c:v>1012.1478807859324</c:v>
                </c:pt>
                <c:pt idx="5022">
                  <c:v>1041.3023512581628</c:v>
                </c:pt>
                <c:pt idx="5023">
                  <c:v>1052.2768477477096</c:v>
                </c:pt>
                <c:pt idx="5024">
                  <c:v>1069.4037134813964</c:v>
                </c:pt>
                <c:pt idx="5025">
                  <c:v>1104.765979947714</c:v>
                </c:pt>
                <c:pt idx="5026">
                  <c:v>1107.2601836953381</c:v>
                </c:pt>
                <c:pt idx="5027">
                  <c:v>1107.8698779447575</c:v>
                </c:pt>
                <c:pt idx="5028">
                  <c:v>1142.8995839113916</c:v>
                </c:pt>
                <c:pt idx="5029">
                  <c:v>1146.2251889082243</c:v>
                </c:pt>
                <c:pt idx="5030">
                  <c:v>1135.2506924186773</c:v>
                </c:pt>
                <c:pt idx="5031">
                  <c:v>1146.7794564076962</c:v>
                </c:pt>
                <c:pt idx="5032">
                  <c:v>1183.2502578729577</c:v>
                </c:pt>
                <c:pt idx="5033">
                  <c:v>1226.1505623320954</c:v>
                </c:pt>
                <c:pt idx="5034">
                  <c:v>1233.6331735749682</c:v>
                </c:pt>
                <c:pt idx="5035">
                  <c:v>1214.5109448431822</c:v>
                </c:pt>
                <c:pt idx="5036">
                  <c:v>1177.5413026283957</c:v>
                </c:pt>
                <c:pt idx="5037">
                  <c:v>1123.333941180028</c:v>
                </c:pt>
                <c:pt idx="5038">
                  <c:v>1094.3457509576392</c:v>
                </c:pt>
                <c:pt idx="5039">
                  <c:v>1073.4498662275423</c:v>
                </c:pt>
                <c:pt idx="5040">
                  <c:v>1057.9303762423247</c:v>
                </c:pt>
                <c:pt idx="5041">
                  <c:v>1058.8726309914271</c:v>
                </c:pt>
                <c:pt idx="5042">
                  <c:v>1075.6115094754834</c:v>
                </c:pt>
                <c:pt idx="5043">
                  <c:v>1113.8005401891085</c:v>
                </c:pt>
                <c:pt idx="5044">
                  <c:v>1112.58115169027</c:v>
                </c:pt>
                <c:pt idx="5045">
                  <c:v>1154.3174944005161</c:v>
                </c:pt>
                <c:pt idx="5046">
                  <c:v>1152.4884116522585</c:v>
                </c:pt>
                <c:pt idx="5047">
                  <c:v>1152.4884116522585</c:v>
                </c:pt>
                <c:pt idx="5048">
                  <c:v>1137.8003229162489</c:v>
                </c:pt>
                <c:pt idx="5049">
                  <c:v>1142.4561699118142</c:v>
                </c:pt>
                <c:pt idx="5050">
                  <c:v>1143.8418386604942</c:v>
                </c:pt>
                <c:pt idx="5051">
                  <c:v>1137.356908916671</c:v>
                </c:pt>
                <c:pt idx="5052">
                  <c:v>1140.516233663662</c:v>
                </c:pt>
                <c:pt idx="5053">
                  <c:v>1129.4308836742207</c:v>
                </c:pt>
                <c:pt idx="5054">
                  <c:v>1139.6294056645067</c:v>
                </c:pt>
                <c:pt idx="5055">
                  <c:v>1146.9457366575377</c:v>
                </c:pt>
                <c:pt idx="5056">
                  <c:v>1154.3729211504635</c:v>
                </c:pt>
                <c:pt idx="5057">
                  <c:v>1214.2338110934461</c:v>
                </c:pt>
                <c:pt idx="5058">
                  <c:v>1230.085861578347</c:v>
                </c:pt>
                <c:pt idx="5059">
                  <c:v>1223.3792248347352</c:v>
                </c:pt>
                <c:pt idx="5060">
                  <c:v>1221.5501420864773</c:v>
                </c:pt>
                <c:pt idx="5061">
                  <c:v>1173.9385638818273</c:v>
                </c:pt>
                <c:pt idx="5062">
                  <c:v>1158.031086646979</c:v>
                </c:pt>
                <c:pt idx="5063">
                  <c:v>1146.2806156581714</c:v>
                </c:pt>
                <c:pt idx="5064">
                  <c:v>1194.2247543625047</c:v>
                </c:pt>
                <c:pt idx="5065">
                  <c:v>1126.1607054273354</c:v>
                </c:pt>
                <c:pt idx="5066">
                  <c:v>1127.3800939261741</c:v>
                </c:pt>
                <c:pt idx="5067">
                  <c:v>1143.5092781608109</c:v>
                </c:pt>
                <c:pt idx="5068">
                  <c:v>1151.1027429035782</c:v>
                </c:pt>
                <c:pt idx="5069">
                  <c:v>1151.4353034032615</c:v>
                </c:pt>
                <c:pt idx="5070">
                  <c:v>1136.1929471677799</c:v>
                </c:pt>
                <c:pt idx="5071">
                  <c:v>1150.8810359037893</c:v>
                </c:pt>
                <c:pt idx="5072">
                  <c:v>1148.2759786562706</c:v>
                </c:pt>
                <c:pt idx="5073">
                  <c:v>1163.1857743920693</c:v>
                </c:pt>
                <c:pt idx="5074">
                  <c:v>1156.2574306486686</c:v>
                </c:pt>
                <c:pt idx="5075">
                  <c:v>1155.5368828993546</c:v>
                </c:pt>
                <c:pt idx="5076">
                  <c:v>1142.4561699118142</c:v>
                </c:pt>
                <c:pt idx="5077">
                  <c:v>1125.5510111779163</c:v>
                </c:pt>
                <c:pt idx="5078">
                  <c:v>1135.4723994184662</c:v>
                </c:pt>
                <c:pt idx="5079">
                  <c:v>1161.522971893653</c:v>
                </c:pt>
                <c:pt idx="5080">
                  <c:v>1195.0561556117129</c:v>
                </c:pt>
                <c:pt idx="5081">
                  <c:v>1221.7718490862662</c:v>
                </c:pt>
                <c:pt idx="5082">
                  <c:v>1235.0188423236484</c:v>
                </c:pt>
                <c:pt idx="5083">
                  <c:v>1236.6816448220648</c:v>
                </c:pt>
                <c:pt idx="5084">
                  <c:v>1184.3033661219547</c:v>
                </c:pt>
                <c:pt idx="5085">
                  <c:v>1171.8323473838334</c:v>
                </c:pt>
                <c:pt idx="5086">
                  <c:v>1164.6822966406437</c:v>
                </c:pt>
                <c:pt idx="5087">
                  <c:v>1151.7678639029448</c:v>
                </c:pt>
                <c:pt idx="5088">
                  <c:v>1157.4213923975597</c:v>
                </c:pt>
                <c:pt idx="5089">
                  <c:v>1167.7307678877401</c:v>
                </c:pt>
                <c:pt idx="5090">
                  <c:v>1166.6222328887959</c:v>
                </c:pt>
                <c:pt idx="5091">
                  <c:v>1171.9432008837277</c:v>
                </c:pt>
                <c:pt idx="5092">
                  <c:v>1179.8692261261783</c:v>
                </c:pt>
                <c:pt idx="5093">
                  <c:v>1187.8506781185761</c:v>
                </c:pt>
                <c:pt idx="5094">
                  <c:v>1170.8900926347308</c:v>
                </c:pt>
                <c:pt idx="5095">
                  <c:v>1149.9942079046341</c:v>
                </c:pt>
                <c:pt idx="5096">
                  <c:v>1158.4190738966095</c:v>
                </c:pt>
                <c:pt idx="5097">
                  <c:v>1176.9870351289235</c:v>
                </c:pt>
                <c:pt idx="5098">
                  <c:v>1173.9385638818273</c:v>
                </c:pt>
                <c:pt idx="5099">
                  <c:v>1161.0795578940754</c:v>
                </c:pt>
                <c:pt idx="5100">
                  <c:v>1165.2919908900631</c:v>
                </c:pt>
                <c:pt idx="5101">
                  <c:v>1164.3497361409604</c:v>
                </c:pt>
                <c:pt idx="5102">
                  <c:v>1193.8367671128742</c:v>
                </c:pt>
                <c:pt idx="5103">
                  <c:v>1242.8340140662044</c:v>
                </c:pt>
                <c:pt idx="5104">
                  <c:v>1236.0165238226982</c:v>
                </c:pt>
                <c:pt idx="5105">
                  <c:v>1256.4689945532173</c:v>
                </c:pt>
                <c:pt idx="5106">
                  <c:v>1274.4272615361122</c:v>
                </c:pt>
                <c:pt idx="5107">
                  <c:v>1275.757503534845</c:v>
                </c:pt>
                <c:pt idx="5108">
                  <c:v>1236.1273773225926</c:v>
                </c:pt>
                <c:pt idx="5109">
                  <c:v>1172.3866148833056</c:v>
                </c:pt>
                <c:pt idx="5110">
                  <c:v>1172.3311881333582</c:v>
                </c:pt>
                <c:pt idx="5111">
                  <c:v>1168.2850353872122</c:v>
                </c:pt>
                <c:pt idx="5112">
                  <c:v>1172.1094811335695</c:v>
                </c:pt>
                <c:pt idx="5113">
                  <c:v>1170.2803983853116</c:v>
                </c:pt>
                <c:pt idx="5114">
                  <c:v>1173.0517358826719</c:v>
                </c:pt>
                <c:pt idx="5115">
                  <c:v>1201.3748051056943</c:v>
                </c:pt>
                <c:pt idx="5116">
                  <c:v>1250.1503450592359</c:v>
                </c:pt>
                <c:pt idx="5117">
                  <c:v>1272.4873252879599</c:v>
                </c:pt>
                <c:pt idx="5118">
                  <c:v>1257.3558225523725</c:v>
                </c:pt>
                <c:pt idx="5119">
                  <c:v>1238.399874070428</c:v>
                </c:pt>
                <c:pt idx="5120">
                  <c:v>1245.383644563776</c:v>
                </c:pt>
                <c:pt idx="5121">
                  <c:v>1241.060358067894</c:v>
                </c:pt>
                <c:pt idx="5122">
                  <c:v>1252.0348545574407</c:v>
                </c:pt>
                <c:pt idx="5123">
                  <c:v>1234.2982945743347</c:v>
                </c:pt>
                <c:pt idx="5124">
                  <c:v>1210.3539385971417</c:v>
                </c:pt>
                <c:pt idx="5125">
                  <c:v>1197.2177988596538</c:v>
                </c:pt>
                <c:pt idx="5126">
                  <c:v>1199.6565758573308</c:v>
                </c:pt>
                <c:pt idx="5127">
                  <c:v>1201.3748051056943</c:v>
                </c:pt>
                <c:pt idx="5128">
                  <c:v>1223.5455050845767</c:v>
                </c:pt>
                <c:pt idx="5129">
                  <c:v>1264.1733127958789</c:v>
                </c:pt>
                <c:pt idx="5130">
                  <c:v>1299.9235665118269</c:v>
                </c:pt>
                <c:pt idx="5131">
                  <c:v>1323.9233492389671</c:v>
                </c:pt>
                <c:pt idx="5132">
                  <c:v>1257.1341155525838</c:v>
                </c:pt>
                <c:pt idx="5133">
                  <c:v>1216.894295090912</c:v>
                </c:pt>
                <c:pt idx="5134">
                  <c:v>1209.7442443477223</c:v>
                </c:pt>
                <c:pt idx="5135">
                  <c:v>1211.6287538459273</c:v>
                </c:pt>
                <c:pt idx="5136">
                  <c:v>1199.2685886077004</c:v>
                </c:pt>
                <c:pt idx="5137">
                  <c:v>1186.520436119843</c:v>
                </c:pt>
                <c:pt idx="5138">
                  <c:v>1198.1600536087562</c:v>
                </c:pt>
                <c:pt idx="5139">
                  <c:v>1199.9337096070669</c:v>
                </c:pt>
                <c:pt idx="5140">
                  <c:v>1243.5545618155184</c:v>
                </c:pt>
                <c:pt idx="5141">
                  <c:v>1284.1269427768732</c:v>
                </c:pt>
                <c:pt idx="5142">
                  <c:v>1262.3996567975682</c:v>
                </c:pt>
                <c:pt idx="5143">
                  <c:v>1239.0095683198472</c:v>
                </c:pt>
                <c:pt idx="5144">
                  <c:v>1235.6285365730678</c:v>
                </c:pt>
                <c:pt idx="5145">
                  <c:v>1238.7878613200585</c:v>
                </c:pt>
                <c:pt idx="5146">
                  <c:v>1239.5084090693722</c:v>
                </c:pt>
                <c:pt idx="5147">
                  <c:v>1259.9608797998912</c:v>
                </c:pt>
                <c:pt idx="5148">
                  <c:v>1264.6721535454037</c:v>
                </c:pt>
                <c:pt idx="5149">
                  <c:v>1254.3627780552233</c:v>
                </c:pt>
                <c:pt idx="5150">
                  <c:v>1241.3929185675772</c:v>
                </c:pt>
                <c:pt idx="5151">
                  <c:v>1260.8477077990465</c:v>
                </c:pt>
                <c:pt idx="5152">
                  <c:v>1268.1640387920779</c:v>
                </c:pt>
                <c:pt idx="5153">
                  <c:v>1269.1062935411803</c:v>
                </c:pt>
                <c:pt idx="5154">
                  <c:v>1274.0947010364289</c:v>
                </c:pt>
                <c:pt idx="5155">
                  <c:v>1285.0691975259756</c:v>
                </c:pt>
                <c:pt idx="5156">
                  <c:v>1268.5520260417081</c:v>
                </c:pt>
                <c:pt idx="5157">
                  <c:v>1247.9332750613476</c:v>
                </c:pt>
                <c:pt idx="5158">
                  <c:v>1244.7739503143569</c:v>
                </c:pt>
                <c:pt idx="5159">
                  <c:v>1232.6909188258658</c:v>
                </c:pt>
                <c:pt idx="5160">
                  <c:v>1224.9311738332569</c:v>
                </c:pt>
                <c:pt idx="5161">
                  <c:v>1224.376906333785</c:v>
                </c:pt>
                <c:pt idx="5162">
                  <c:v>1207.0283336003095</c:v>
                </c:pt>
                <c:pt idx="5163">
                  <c:v>1204.7004101025266</c:v>
                </c:pt>
                <c:pt idx="5164">
                  <c:v>1185.6336081206878</c:v>
                </c:pt>
                <c:pt idx="5165">
                  <c:v>1164.3497361409604</c:v>
                </c:pt>
                <c:pt idx="5166">
                  <c:v>1183.6382451225884</c:v>
                </c:pt>
                <c:pt idx="5167">
                  <c:v>1200.9313911061165</c:v>
                </c:pt>
                <c:pt idx="5168">
                  <c:v>1217.1714288406481</c:v>
                </c:pt>
                <c:pt idx="5169">
                  <c:v>1235.2405493234373</c:v>
                </c:pt>
                <c:pt idx="5170">
                  <c:v>1222.0489828360021</c:v>
                </c:pt>
                <c:pt idx="5171">
                  <c:v>1240.1181033187916</c:v>
                </c:pt>
                <c:pt idx="5172">
                  <c:v>1242.5568803164686</c:v>
                </c:pt>
                <c:pt idx="5173">
                  <c:v>1243.6099885654655</c:v>
                </c:pt>
                <c:pt idx="5174">
                  <c:v>1248.87552981045</c:v>
                </c:pt>
                <c:pt idx="5175">
                  <c:v>1251.7022940577576</c:v>
                </c:pt>
                <c:pt idx="5176">
                  <c:v>1253.1433895563848</c:v>
                </c:pt>
                <c:pt idx="5177">
                  <c:v>1245.2727910638814</c:v>
                </c:pt>
                <c:pt idx="5178">
                  <c:v>1223.2129445848934</c:v>
                </c:pt>
                <c:pt idx="5179">
                  <c:v>1227.2036705810924</c:v>
                </c:pt>
                <c:pt idx="5180">
                  <c:v>1235.1851225734899</c:v>
                </c:pt>
                <c:pt idx="5181">
                  <c:v>1218.5570975893281</c:v>
                </c:pt>
                <c:pt idx="5182">
                  <c:v>1220.9404478370582</c:v>
                </c:pt>
                <c:pt idx="5183">
                  <c:v>1213.2361295943963</c:v>
                </c:pt>
                <c:pt idx="5184">
                  <c:v>1215.0652123426541</c:v>
                </c:pt>
                <c:pt idx="5185">
                  <c:v>1193.3933531132966</c:v>
                </c:pt>
                <c:pt idx="5186">
                  <c:v>1195.4441428613432</c:v>
                </c:pt>
                <c:pt idx="5187">
                  <c:v>1190.2340283663059</c:v>
                </c:pt>
                <c:pt idx="5188">
                  <c:v>1172.1649078835167</c:v>
                </c:pt>
                <c:pt idx="5189">
                  <c:v>1126.2161321772826</c:v>
                </c:pt>
                <c:pt idx="5190">
                  <c:v>1115.2416356877359</c:v>
                </c:pt>
                <c:pt idx="5191">
                  <c:v>1149.9387811546869</c:v>
                </c:pt>
                <c:pt idx="5192">
                  <c:v>1177.3750223785539</c:v>
                </c:pt>
                <c:pt idx="5193">
                  <c:v>1177.0978886288181</c:v>
                </c:pt>
                <c:pt idx="5194">
                  <c:v>1176.599047879293</c:v>
                </c:pt>
                <c:pt idx="5195">
                  <c:v>1173.6614301320913</c:v>
                </c:pt>
                <c:pt idx="5196">
                  <c:v>1175.3242326305074</c:v>
                </c:pt>
                <c:pt idx="5197">
                  <c:v>1165.5691246397989</c:v>
                </c:pt>
                <c:pt idx="5198">
                  <c:v>1161.6338253935476</c:v>
                </c:pt>
                <c:pt idx="5199">
                  <c:v>1183.4165381227995</c:v>
                </c:pt>
                <c:pt idx="5200">
                  <c:v>1221.1621548368469</c:v>
                </c:pt>
                <c:pt idx="5201">
                  <c:v>1249.9286380594469</c:v>
                </c:pt>
                <c:pt idx="5202">
                  <c:v>1258.2980773014751</c:v>
                </c:pt>
                <c:pt idx="5203">
                  <c:v>1260.9031345489939</c:v>
                </c:pt>
                <c:pt idx="5204">
                  <c:v>1258.3535040514223</c:v>
                </c:pt>
                <c:pt idx="5205">
                  <c:v>1204.755836852474</c:v>
                </c:pt>
                <c:pt idx="5206">
                  <c:v>1191.7859773648277</c:v>
                </c:pt>
                <c:pt idx="5207">
                  <c:v>1181.1994681249114</c:v>
                </c:pt>
                <c:pt idx="5208">
                  <c:v>1177.8184363781315</c:v>
                </c:pt>
                <c:pt idx="5209">
                  <c:v>1174.4928313812993</c:v>
                </c:pt>
                <c:pt idx="5210">
                  <c:v>1178.705264377287</c:v>
                </c:pt>
                <c:pt idx="5211">
                  <c:v>1198.7143211082284</c:v>
                </c:pt>
                <c:pt idx="5212">
                  <c:v>1234.9079888237541</c:v>
                </c:pt>
                <c:pt idx="5213">
                  <c:v>1243.0557210659933</c:v>
                </c:pt>
                <c:pt idx="5214">
                  <c:v>1243.8316955652542</c:v>
                </c:pt>
                <c:pt idx="5215">
                  <c:v>1237.7901798210087</c:v>
                </c:pt>
                <c:pt idx="5216">
                  <c:v>1218.9450848389586</c:v>
                </c:pt>
                <c:pt idx="5217">
                  <c:v>1216.8388683409648</c:v>
                </c:pt>
                <c:pt idx="5218">
                  <c:v>1211.9613143456106</c:v>
                </c:pt>
                <c:pt idx="5219">
                  <c:v>1233.4114665751795</c:v>
                </c:pt>
                <c:pt idx="5220">
                  <c:v>1208.4140023489895</c:v>
                </c:pt>
                <c:pt idx="5221">
                  <c:v>1211.4624735960858</c:v>
                </c:pt>
                <c:pt idx="5222">
                  <c:v>1217.8365498400144</c:v>
                </c:pt>
                <c:pt idx="5223">
                  <c:v>1223.1020910849991</c:v>
                </c:pt>
                <c:pt idx="5224">
                  <c:v>1255.3604595542731</c:v>
                </c:pt>
                <c:pt idx="5225">
                  <c:v>1282.6858472782458</c:v>
                </c:pt>
                <c:pt idx="5226">
                  <c:v>1305.7433752562836</c:v>
                </c:pt>
                <c:pt idx="5227">
                  <c:v>1283.6281020273484</c:v>
                </c:pt>
                <c:pt idx="5228">
                  <c:v>1236.7924983219589</c:v>
                </c:pt>
                <c:pt idx="5229">
                  <c:v>1191.5088436150916</c:v>
                </c:pt>
                <c:pt idx="5230">
                  <c:v>1176.4327676294515</c:v>
                </c:pt>
                <c:pt idx="5231">
                  <c:v>1154.3174944005161</c:v>
                </c:pt>
                <c:pt idx="5232">
                  <c:v>1143.5647049107581</c:v>
                </c:pt>
                <c:pt idx="5233">
                  <c:v>1135.9158134180439</c:v>
                </c:pt>
                <c:pt idx="5234">
                  <c:v>1138.410017165668</c:v>
                </c:pt>
                <c:pt idx="5235">
                  <c:v>1169.836984385734</c:v>
                </c:pt>
                <c:pt idx="5236">
                  <c:v>1241.7254790672605</c:v>
                </c:pt>
                <c:pt idx="5237">
                  <c:v>1224.4877598336791</c:v>
                </c:pt>
                <c:pt idx="5238">
                  <c:v>1192.2293913644053</c:v>
                </c:pt>
                <c:pt idx="5239">
                  <c:v>1183.4165381227995</c:v>
                </c:pt>
                <c:pt idx="5240">
                  <c:v>1189.7351876167811</c:v>
                </c:pt>
                <c:pt idx="5241">
                  <c:v>1192.1185378645109</c:v>
                </c:pt>
                <c:pt idx="5242">
                  <c:v>1217.3377090904896</c:v>
                </c:pt>
                <c:pt idx="5243">
                  <c:v>1233.4668933251266</c:v>
                </c:pt>
                <c:pt idx="5244">
                  <c:v>1238.399874070428</c:v>
                </c:pt>
                <c:pt idx="5245">
                  <c:v>1231.8595175766577</c:v>
                </c:pt>
                <c:pt idx="5246">
                  <c:v>1248.4875425608195</c:v>
                </c:pt>
                <c:pt idx="5247">
                  <c:v>1250.3166253090774</c:v>
                </c:pt>
                <c:pt idx="5248">
                  <c:v>1297.9836302636747</c:v>
                </c:pt>
                <c:pt idx="5249">
                  <c:v>1300.5332607612461</c:v>
                </c:pt>
                <c:pt idx="5250">
                  <c:v>1323.86792248902</c:v>
                </c:pt>
                <c:pt idx="5251">
                  <c:v>1311.7848910005289</c:v>
                </c:pt>
                <c:pt idx="5252">
                  <c:v>1207.0283336003095</c:v>
                </c:pt>
                <c:pt idx="5253">
                  <c:v>1158.6407808963982</c:v>
                </c:pt>
                <c:pt idx="5254">
                  <c:v>1162.2989463929139</c:v>
                </c:pt>
                <c:pt idx="5255">
                  <c:v>1171.3335066343086</c:v>
                </c:pt>
                <c:pt idx="5256">
                  <c:v>1218.8342313390642</c:v>
                </c:pt>
                <c:pt idx="5257">
                  <c:v>1249.0972368102389</c:v>
                </c:pt>
                <c:pt idx="5258">
                  <c:v>1253.5313768060153</c:v>
                </c:pt>
                <c:pt idx="5259">
                  <c:v>1307.6278847544884</c:v>
                </c:pt>
                <c:pt idx="5260">
                  <c:v>1302.0297830098207</c:v>
                </c:pt>
                <c:pt idx="5261">
                  <c:v>1286.5657197745502</c:v>
                </c:pt>
                <c:pt idx="5262">
                  <c:v>1246.5476063126673</c:v>
                </c:pt>
                <c:pt idx="5263">
                  <c:v>1226.4831228317787</c:v>
                </c:pt>
                <c:pt idx="5264">
                  <c:v>1252.3674150571239</c:v>
                </c:pt>
                <c:pt idx="5265">
                  <c:v>1262.7876440471989</c:v>
                </c:pt>
                <c:pt idx="5266">
                  <c:v>1237.2913390714839</c:v>
                </c:pt>
                <c:pt idx="5267">
                  <c:v>1274.4272615361122</c:v>
                </c:pt>
                <c:pt idx="5268">
                  <c:v>1267.2217840429753</c:v>
                </c:pt>
                <c:pt idx="5269">
                  <c:v>1259.4620390503662</c:v>
                </c:pt>
                <c:pt idx="5270">
                  <c:v>1264.2287395458261</c:v>
                </c:pt>
                <c:pt idx="5271">
                  <c:v>1289.8913247713826</c:v>
                </c:pt>
                <c:pt idx="5272">
                  <c:v>1325.6415784873304</c:v>
                </c:pt>
                <c:pt idx="5273">
                  <c:v>1346.3711829675856</c:v>
                </c:pt>
                <c:pt idx="5274">
                  <c:v>1341.8261894719149</c:v>
                </c:pt>
                <c:pt idx="5275">
                  <c:v>1317.3829927451968</c:v>
                </c:pt>
                <c:pt idx="5276">
                  <c:v>1256.6352748030588</c:v>
                </c:pt>
                <c:pt idx="5277">
                  <c:v>1209.7442443477223</c:v>
                </c:pt>
                <c:pt idx="5278">
                  <c:v>1189.5689073669394</c:v>
                </c:pt>
                <c:pt idx="5279">
                  <c:v>1183.8045253724299</c:v>
                </c:pt>
                <c:pt idx="5280">
                  <c:v>1187.2409838691567</c:v>
                </c:pt>
                <c:pt idx="5281">
                  <c:v>1180.3126401257559</c:v>
                </c:pt>
                <c:pt idx="5282">
                  <c:v>1177.7075828782372</c:v>
                </c:pt>
                <c:pt idx="5283">
                  <c:v>1196.6081046102345</c:v>
                </c:pt>
                <c:pt idx="5284">
                  <c:v>1240.007249818897</c:v>
                </c:pt>
                <c:pt idx="5285">
                  <c:v>1239.9518230689498</c:v>
                </c:pt>
                <c:pt idx="5286">
                  <c:v>1193.7259136129799</c:v>
                </c:pt>
                <c:pt idx="5287">
                  <c:v>1170.7238123848892</c:v>
                </c:pt>
                <c:pt idx="5288">
                  <c:v>1185.0793406212156</c:v>
                </c:pt>
                <c:pt idx="5289">
                  <c:v>1195.7212766110792</c:v>
                </c:pt>
                <c:pt idx="5290">
                  <c:v>1188.6820793677841</c:v>
                </c:pt>
                <c:pt idx="5291">
                  <c:v>1187.2964106191039</c:v>
                </c:pt>
                <c:pt idx="5292">
                  <c:v>1181.698308874436</c:v>
                </c:pt>
                <c:pt idx="5293">
                  <c:v>1189.7906143667283</c:v>
                </c:pt>
                <c:pt idx="5294">
                  <c:v>1201.3193783557472</c:v>
                </c:pt>
                <c:pt idx="5295">
                  <c:v>1233.3006130752849</c:v>
                </c:pt>
                <c:pt idx="5296">
                  <c:v>1294.5471717669479</c:v>
                </c:pt>
                <c:pt idx="5297">
                  <c:v>1345.7060619682193</c:v>
                </c:pt>
                <c:pt idx="5298">
                  <c:v>1346.5374632174273</c:v>
                </c:pt>
                <c:pt idx="5299">
                  <c:v>1283.018407777929</c:v>
                </c:pt>
                <c:pt idx="5300">
                  <c:v>1257.9100900518445</c:v>
                </c:pt>
                <c:pt idx="5301">
                  <c:v>1207.194613850151</c:v>
                </c:pt>
                <c:pt idx="5302">
                  <c:v>1155.8140166490907</c:v>
                </c:pt>
                <c:pt idx="5303">
                  <c:v>1131.7033804220562</c:v>
                </c:pt>
                <c:pt idx="5304">
                  <c:v>1123.2785144300808</c:v>
                </c:pt>
                <c:pt idx="5305">
                  <c:v>1125.5510111779163</c:v>
                </c:pt>
                <c:pt idx="5306">
                  <c:v>1133.8095969200499</c:v>
                </c:pt>
                <c:pt idx="5307">
                  <c:v>1162.4652266427554</c:v>
                </c:pt>
                <c:pt idx="5308">
                  <c:v>1218.1136835897505</c:v>
                </c:pt>
                <c:pt idx="5309">
                  <c:v>1234.2982945743347</c:v>
                </c:pt>
                <c:pt idx="5310">
                  <c:v>1235.129695823543</c:v>
                </c:pt>
                <c:pt idx="5311">
                  <c:v>1236.515364572223</c:v>
                </c:pt>
                <c:pt idx="5312">
                  <c:v>1242.5568803164686</c:v>
                </c:pt>
                <c:pt idx="5313">
                  <c:v>1239.9518230689498</c:v>
                </c:pt>
                <c:pt idx="5314">
                  <c:v>1232.6909188258658</c:v>
                </c:pt>
                <c:pt idx="5315">
                  <c:v>1239.3421288195304</c:v>
                </c:pt>
                <c:pt idx="5316">
                  <c:v>1229.8087278286109</c:v>
                </c:pt>
                <c:pt idx="5317">
                  <c:v>1207.0283336003095</c:v>
                </c:pt>
                <c:pt idx="5318">
                  <c:v>1222.1044095859495</c:v>
                </c:pt>
                <c:pt idx="5319">
                  <c:v>1255.1941793044316</c:v>
                </c:pt>
                <c:pt idx="5320">
                  <c:v>1258.7969180509999</c:v>
                </c:pt>
                <c:pt idx="5321">
                  <c:v>1269.9376947903884</c:v>
                </c:pt>
                <c:pt idx="5322">
                  <c:v>1261.1802682987297</c:v>
                </c:pt>
                <c:pt idx="5323">
                  <c:v>1245.7716318134064</c:v>
                </c:pt>
                <c:pt idx="5324">
                  <c:v>1233.4114665751795</c:v>
                </c:pt>
                <c:pt idx="5325">
                  <c:v>1182.1417228740138</c:v>
                </c:pt>
                <c:pt idx="5326">
                  <c:v>1176.2664873796098</c:v>
                </c:pt>
                <c:pt idx="5327">
                  <c:v>1160.6915706444449</c:v>
                </c:pt>
                <c:pt idx="5328">
                  <c:v>1153.707800151097</c:v>
                </c:pt>
                <c:pt idx="5329">
                  <c:v>1143.3984246609166</c:v>
                </c:pt>
                <c:pt idx="5330">
                  <c:v>1125.6618646778106</c:v>
                </c:pt>
                <c:pt idx="5331">
                  <c:v>1126.3824124271243</c:v>
                </c:pt>
                <c:pt idx="5332">
                  <c:v>1139.5185521646122</c:v>
                </c:pt>
                <c:pt idx="5333">
                  <c:v>1175.7122198801378</c:v>
                </c:pt>
                <c:pt idx="5334">
                  <c:v>1131.6479536721088</c:v>
                </c:pt>
                <c:pt idx="5335">
                  <c:v>1152.9872524017833</c:v>
                </c:pt>
                <c:pt idx="5336">
                  <c:v>1172.7191753829889</c:v>
                </c:pt>
                <c:pt idx="5337">
                  <c:v>1200.7096841063278</c:v>
                </c:pt>
                <c:pt idx="5338">
                  <c:v>1205.5318113517349</c:v>
                </c:pt>
                <c:pt idx="5339">
                  <c:v>1199.3240153576476</c:v>
                </c:pt>
                <c:pt idx="5340">
                  <c:v>1199.8228561071726</c:v>
                </c:pt>
                <c:pt idx="5341">
                  <c:v>1197.7720663591258</c:v>
                </c:pt>
                <c:pt idx="5342">
                  <c:v>1197.0515186098121</c:v>
                </c:pt>
                <c:pt idx="5343">
                  <c:v>1200.9868178560639</c:v>
                </c:pt>
                <c:pt idx="5344">
                  <c:v>1210.3539385971417</c:v>
                </c:pt>
                <c:pt idx="5345">
                  <c:v>1224.4877598336791</c:v>
                </c:pt>
                <c:pt idx="5346">
                  <c:v>1227.9796450803533</c:v>
                </c:pt>
                <c:pt idx="5347">
                  <c:v>1228.5893393297724</c:v>
                </c:pt>
                <c:pt idx="5348">
                  <c:v>1215.6194798421263</c:v>
                </c:pt>
                <c:pt idx="5349">
                  <c:v>1196.4972511103401</c:v>
                </c:pt>
                <c:pt idx="5350">
                  <c:v>1157.9202331470847</c:v>
                </c:pt>
                <c:pt idx="5351">
                  <c:v>1165.4028443899574</c:v>
                </c:pt>
                <c:pt idx="5352">
                  <c:v>1149.4953671551093</c:v>
                </c:pt>
                <c:pt idx="5353">
                  <c:v>1135.0289854188884</c:v>
                </c:pt>
                <c:pt idx="5354">
                  <c:v>1106.7613429458133</c:v>
                </c:pt>
                <c:pt idx="5355">
                  <c:v>1125.6618646778106</c:v>
                </c:pt>
                <c:pt idx="5356">
                  <c:v>1124.719609928708</c:v>
                </c:pt>
                <c:pt idx="5357">
                  <c:v>1108.8675594438071</c:v>
                </c:pt>
                <c:pt idx="5358">
                  <c:v>1134.9735586689412</c:v>
                </c:pt>
                <c:pt idx="5359">
                  <c:v>1168.1741818873177</c:v>
                </c:pt>
                <c:pt idx="5360">
                  <c:v>1193.8921938628214</c:v>
                </c:pt>
                <c:pt idx="5361">
                  <c:v>1190.7882958657779</c:v>
                </c:pt>
                <c:pt idx="5362">
                  <c:v>1193.5596333631381</c:v>
                </c:pt>
                <c:pt idx="5363">
                  <c:v>1199.3794421075947</c:v>
                </c:pt>
                <c:pt idx="5364">
                  <c:v>1309.5123942526934</c:v>
                </c:pt>
                <c:pt idx="5365">
                  <c:v>1294.824305516684</c:v>
                </c:pt>
                <c:pt idx="5366">
                  <c:v>1260.5151472993632</c:v>
                </c:pt>
                <c:pt idx="5367">
                  <c:v>1275.9237837846865</c:v>
                </c:pt>
                <c:pt idx="5368">
                  <c:v>1283.4618217775067</c:v>
                </c:pt>
                <c:pt idx="5369">
                  <c:v>1353.4103802108809</c:v>
                </c:pt>
                <c:pt idx="5370">
                  <c:v>1474.0744148459487</c:v>
                </c:pt>
                <c:pt idx="5371">
                  <c:v>1527.2840947952668</c:v>
                </c:pt>
                <c:pt idx="5372">
                  <c:v>1450.3517658685446</c:v>
                </c:pt>
                <c:pt idx="5373">
                  <c:v>1448.9106703699174</c:v>
                </c:pt>
                <c:pt idx="5374">
                  <c:v>1452.679689366327</c:v>
                </c:pt>
                <c:pt idx="5375">
                  <c:v>1439.2664158791033</c:v>
                </c:pt>
                <c:pt idx="5376">
                  <c:v>1443.478848875091</c:v>
                </c:pt>
                <c:pt idx="5377">
                  <c:v>1442.4811673760412</c:v>
                </c:pt>
                <c:pt idx="5378">
                  <c:v>1456.3378548628427</c:v>
                </c:pt>
                <c:pt idx="5379">
                  <c:v>1518.803802053344</c:v>
                </c:pt>
                <c:pt idx="5380">
                  <c:v>1559.653316764435</c:v>
                </c:pt>
                <c:pt idx="5381">
                  <c:v>1556.8265525171275</c:v>
                </c:pt>
                <c:pt idx="5382">
                  <c:v>1466.9797908527064</c:v>
                </c:pt>
                <c:pt idx="5383">
                  <c:v>1384.7264939310523</c:v>
                </c:pt>
                <c:pt idx="5384">
                  <c:v>1356.126290958294</c:v>
                </c:pt>
                <c:pt idx="5385">
                  <c:v>1373.8628509414</c:v>
                </c:pt>
                <c:pt idx="5386">
                  <c:v>1396.3661114199658</c:v>
                </c:pt>
                <c:pt idx="5387">
                  <c:v>1343.8769792199614</c:v>
                </c:pt>
                <c:pt idx="5388">
                  <c:v>1348.5882529654739</c:v>
                </c:pt>
                <c:pt idx="5389">
                  <c:v>1351.1933102129926</c:v>
                </c:pt>
                <c:pt idx="5390">
                  <c:v>1343.8769792199614</c:v>
                </c:pt>
                <c:pt idx="5391">
                  <c:v>1375.6365069397104</c:v>
                </c:pt>
                <c:pt idx="5392">
                  <c:v>1411.7747479052891</c:v>
                </c:pt>
                <c:pt idx="5393">
                  <c:v>1442.5365941259884</c:v>
                </c:pt>
                <c:pt idx="5394">
                  <c:v>1510.7669233109991</c:v>
                </c:pt>
                <c:pt idx="5395">
                  <c:v>1512.3742990594683</c:v>
                </c:pt>
                <c:pt idx="5396">
                  <c:v>1456.5041351126843</c:v>
                </c:pt>
                <c:pt idx="5397">
                  <c:v>1371.8674879433006</c:v>
                </c:pt>
                <c:pt idx="5398">
                  <c:v>1357.179399207291</c:v>
                </c:pt>
                <c:pt idx="5399">
                  <c:v>1392.929652923239</c:v>
                </c:pt>
                <c:pt idx="5400">
                  <c:v>1437.7144668805813</c:v>
                </c:pt>
                <c:pt idx="5401">
                  <c:v>1483.8849495866043</c:v>
                </c:pt>
                <c:pt idx="5402">
                  <c:v>1514.3696620575679</c:v>
                </c:pt>
                <c:pt idx="5403">
                  <c:v>1545.9074827775282</c:v>
                </c:pt>
                <c:pt idx="5404">
                  <c:v>1566.5816605078357</c:v>
                </c:pt>
                <c:pt idx="5405">
                  <c:v>1441.040071877414</c:v>
                </c:pt>
                <c:pt idx="5406">
                  <c:v>1379.4055259361205</c:v>
                </c:pt>
                <c:pt idx="5407">
                  <c:v>1400.5785444159533</c:v>
                </c:pt>
                <c:pt idx="5408">
                  <c:v>1396.5878184197545</c:v>
                </c:pt>
                <c:pt idx="5409">
                  <c:v>1398.3060476681178</c:v>
                </c:pt>
                <c:pt idx="5410">
                  <c:v>1375.1930929401331</c:v>
                </c:pt>
                <c:pt idx="5411">
                  <c:v>1368.1538956968377</c:v>
                </c:pt>
                <c:pt idx="5412">
                  <c:v>1339.9416799737098</c:v>
                </c:pt>
                <c:pt idx="5413">
                  <c:v>1324.7547504881752</c:v>
                </c:pt>
                <c:pt idx="5414">
                  <c:v>1308.1267255040134</c:v>
                </c:pt>
                <c:pt idx="5415">
                  <c:v>1328.8009032343214</c:v>
                </c:pt>
                <c:pt idx="5416">
                  <c:v>1359.5073227050736</c:v>
                </c:pt>
                <c:pt idx="5417">
                  <c:v>1376.2462011891298</c:v>
                </c:pt>
                <c:pt idx="5418">
                  <c:v>1327.4152344856411</c:v>
                </c:pt>
                <c:pt idx="5419">
                  <c:v>1251.3697335580744</c:v>
                </c:pt>
                <c:pt idx="5420">
                  <c:v>1231.138969827344</c:v>
                </c:pt>
                <c:pt idx="5421">
                  <c:v>1187.4072641189982</c:v>
                </c:pt>
                <c:pt idx="5422">
                  <c:v>1158.6962076463456</c:v>
                </c:pt>
                <c:pt idx="5423">
                  <c:v>1148.1651251563765</c:v>
                </c:pt>
                <c:pt idx="5424">
                  <c:v>1147.278297157221</c:v>
                </c:pt>
                <c:pt idx="5425">
                  <c:v>1151.8787174028391</c:v>
                </c:pt>
                <c:pt idx="5426">
                  <c:v>1172.9408823827775</c:v>
                </c:pt>
                <c:pt idx="5427">
                  <c:v>1241.5037720674716</c:v>
                </c:pt>
                <c:pt idx="5428">
                  <c:v>1301.5863690102431</c:v>
                </c:pt>
                <c:pt idx="5429">
                  <c:v>1303.2491715086592</c:v>
                </c:pt>
                <c:pt idx="5430">
                  <c:v>1252.7554023067544</c:v>
                </c:pt>
                <c:pt idx="5431">
                  <c:v>1179.3703853766535</c:v>
                </c:pt>
                <c:pt idx="5432">
                  <c:v>1182.2525763739081</c:v>
                </c:pt>
                <c:pt idx="5433">
                  <c:v>1180.2017866258616</c:v>
                </c:pt>
                <c:pt idx="5434">
                  <c:v>1181.0886146250168</c:v>
                </c:pt>
                <c:pt idx="5435">
                  <c:v>1182.5851368735914</c:v>
                </c:pt>
                <c:pt idx="5436">
                  <c:v>1181.9200158742249</c:v>
                </c:pt>
                <c:pt idx="5437">
                  <c:v>1181.2548948748586</c:v>
                </c:pt>
                <c:pt idx="5438">
                  <c:v>1180.9223343751753</c:v>
                </c:pt>
                <c:pt idx="5439">
                  <c:v>1190.5111621160418</c:v>
                </c:pt>
                <c:pt idx="5440">
                  <c:v>1221.4947153365301</c:v>
                </c:pt>
                <c:pt idx="5441">
                  <c:v>1302.2514900096096</c:v>
                </c:pt>
                <c:pt idx="5442">
                  <c:v>1329.3551707337933</c:v>
                </c:pt>
                <c:pt idx="5443">
                  <c:v>1301.9189295099263</c:v>
                </c:pt>
                <c:pt idx="5444">
                  <c:v>1249.3743705599747</c:v>
                </c:pt>
                <c:pt idx="5445">
                  <c:v>1208.6911360987256</c:v>
                </c:pt>
                <c:pt idx="5446">
                  <c:v>1180.3680668757031</c:v>
                </c:pt>
                <c:pt idx="5447">
                  <c:v>1166.6776596387433</c:v>
                </c:pt>
                <c:pt idx="5448">
                  <c:v>1167.5644876378985</c:v>
                </c:pt>
                <c:pt idx="5449">
                  <c:v>1173.328869632408</c:v>
                </c:pt>
                <c:pt idx="5450">
                  <c:v>1190.843722615725</c:v>
                </c:pt>
                <c:pt idx="5451">
                  <c:v>1244.0534025650429</c:v>
                </c:pt>
                <c:pt idx="5452">
                  <c:v>1224.0997725840489</c:v>
                </c:pt>
                <c:pt idx="5453">
                  <c:v>1217.0051485908064</c:v>
                </c:pt>
                <c:pt idx="5454">
                  <c:v>1163.6846151415939</c:v>
                </c:pt>
                <c:pt idx="5455">
                  <c:v>1220.1644733377971</c:v>
                </c:pt>
                <c:pt idx="5456">
                  <c:v>1213.7903970938685</c:v>
                </c:pt>
                <c:pt idx="5457">
                  <c:v>1174.2156976315632</c:v>
                </c:pt>
                <c:pt idx="5458">
                  <c:v>1172.830028882883</c:v>
                </c:pt>
                <c:pt idx="5459">
                  <c:v>1160.8024241443393</c:v>
                </c:pt>
                <c:pt idx="5460">
                  <c:v>1164.460589640855</c:v>
                </c:pt>
                <c:pt idx="5461">
                  <c:v>1174.0494173817217</c:v>
                </c:pt>
                <c:pt idx="5462">
                  <c:v>1186.1878756201597</c:v>
                </c:pt>
                <c:pt idx="5463">
                  <c:v>1211.1299130964026</c:v>
                </c:pt>
                <c:pt idx="5464">
                  <c:v>1266.9446502932392</c:v>
                </c:pt>
                <c:pt idx="5465">
                  <c:v>1300.8103945109822</c:v>
                </c:pt>
                <c:pt idx="5466">
                  <c:v>1308.5147127536438</c:v>
                </c:pt>
                <c:pt idx="5467">
                  <c:v>1280.7459110300936</c:v>
                </c:pt>
                <c:pt idx="5468">
                  <c:v>1212.1830213453995</c:v>
                </c:pt>
                <c:pt idx="5469">
                  <c:v>1187.6843978687343</c:v>
                </c:pt>
                <c:pt idx="5470">
                  <c:v>1155.0934688997772</c:v>
                </c:pt>
                <c:pt idx="5471">
                  <c:v>1143.8972654104414</c:v>
                </c:pt>
                <c:pt idx="5472">
                  <c:v>1128.2114951753822</c:v>
                </c:pt>
                <c:pt idx="5473">
                  <c:v>1120.8951641823508</c:v>
                </c:pt>
                <c:pt idx="5474">
                  <c:v>1111.0846294416954</c:v>
                </c:pt>
                <c:pt idx="5475">
                  <c:v>1130.3177116733759</c:v>
                </c:pt>
                <c:pt idx="5476">
                  <c:v>1197.3840791094954</c:v>
                </c:pt>
                <c:pt idx="5477">
                  <c:v>1187.1301303692624</c:v>
                </c:pt>
                <c:pt idx="5478">
                  <c:v>1163.2966278919637</c:v>
                </c:pt>
                <c:pt idx="5479">
                  <c:v>1149.9942079046341</c:v>
                </c:pt>
                <c:pt idx="5480">
                  <c:v>1160.9132776442336</c:v>
                </c:pt>
                <c:pt idx="5481">
                  <c:v>1189.5689073669394</c:v>
                </c:pt>
                <c:pt idx="5482">
                  <c:v>1176.6544746292402</c:v>
                </c:pt>
                <c:pt idx="5483">
                  <c:v>1159.4721821456064</c:v>
                </c:pt>
                <c:pt idx="5484">
                  <c:v>1164.1834558911189</c:v>
                </c:pt>
                <c:pt idx="5485">
                  <c:v>1172.5528951331471</c:v>
                </c:pt>
                <c:pt idx="5486">
                  <c:v>1191.0654296155139</c:v>
                </c:pt>
                <c:pt idx="5487">
                  <c:v>1209.411683848039</c:v>
                </c:pt>
                <c:pt idx="5488">
                  <c:v>1227.2590973310396</c:v>
                </c:pt>
                <c:pt idx="5489">
                  <c:v>1240.6169440683163</c:v>
                </c:pt>
                <c:pt idx="5490">
                  <c:v>1241.5037720674716</c:v>
                </c:pt>
                <c:pt idx="5491">
                  <c:v>1236.9587785718006</c:v>
                </c:pt>
                <c:pt idx="5492">
                  <c:v>1181.5320286245944</c:v>
                </c:pt>
                <c:pt idx="5493">
                  <c:v>1149.2182334053732</c:v>
                </c:pt>
                <c:pt idx="5494">
                  <c:v>1135.4723994184662</c:v>
                </c:pt>
                <c:pt idx="5495">
                  <c:v>1119.4540686837236</c:v>
                </c:pt>
                <c:pt idx="5496">
                  <c:v>1097.7267827044188</c:v>
                </c:pt>
                <c:pt idx="5497">
                  <c:v>1077.4405922237411</c:v>
                </c:pt>
                <c:pt idx="5498">
                  <c:v>1076.7200444744276</c:v>
                </c:pt>
                <c:pt idx="5499">
                  <c:v>1081.7084519696762</c:v>
                </c:pt>
                <c:pt idx="5500">
                  <c:v>1084.9786302165612</c:v>
                </c:pt>
                <c:pt idx="5501">
                  <c:v>1113.6342599392667</c:v>
                </c:pt>
                <c:pt idx="5502">
                  <c:v>1147.3891506571154</c:v>
                </c:pt>
                <c:pt idx="5503">
                  <c:v>1165.0702838902741</c:v>
                </c:pt>
                <c:pt idx="5504">
                  <c:v>1200.765110856275</c:v>
                </c:pt>
                <c:pt idx="5505">
                  <c:v>1199.8228561071726</c:v>
                </c:pt>
                <c:pt idx="5506">
                  <c:v>1209.0791233483558</c:v>
                </c:pt>
                <c:pt idx="5507">
                  <c:v>1176.4881943793987</c:v>
                </c:pt>
                <c:pt idx="5508">
                  <c:v>1160.137303144973</c:v>
                </c:pt>
                <c:pt idx="5509">
                  <c:v>1172.275761383411</c:v>
                </c:pt>
                <c:pt idx="5510">
                  <c:v>1156.3682841485629</c:v>
                </c:pt>
                <c:pt idx="5511">
                  <c:v>1180.8669076252281</c:v>
                </c:pt>
                <c:pt idx="5512">
                  <c:v>1189.2363468672561</c:v>
                </c:pt>
                <c:pt idx="5513">
                  <c:v>1209.3008303481447</c:v>
                </c:pt>
                <c:pt idx="5514">
                  <c:v>1228.9218998294557</c:v>
                </c:pt>
                <c:pt idx="5515">
                  <c:v>1244.1088293149903</c:v>
                </c:pt>
                <c:pt idx="5516">
                  <c:v>1238.7878613200585</c:v>
                </c:pt>
                <c:pt idx="5517">
                  <c:v>1245.383644563776</c:v>
                </c:pt>
                <c:pt idx="5518">
                  <c:v>1240.3952370685274</c:v>
                </c:pt>
                <c:pt idx="5519">
                  <c:v>1244.4413898146736</c:v>
                </c:pt>
                <c:pt idx="5520">
                  <c:v>1238.399874070428</c:v>
                </c:pt>
                <c:pt idx="5521">
                  <c:v>1235.0742690735958</c:v>
                </c:pt>
                <c:pt idx="5522">
                  <c:v>1230.9172628275553</c:v>
                </c:pt>
                <c:pt idx="5523">
                  <c:v>1202.0399261050609</c:v>
                </c:pt>
                <c:pt idx="5524">
                  <c:v>1170.4466786351531</c:v>
                </c:pt>
                <c:pt idx="5525">
                  <c:v>1184.081659122166</c:v>
                </c:pt>
                <c:pt idx="5526">
                  <c:v>1197.1623721097067</c:v>
                </c:pt>
                <c:pt idx="5527">
                  <c:v>1196.3309708604986</c:v>
                </c:pt>
                <c:pt idx="5528">
                  <c:v>1213.8458238438157</c:v>
                </c:pt>
                <c:pt idx="5529">
                  <c:v>1225.8734285823593</c:v>
                </c:pt>
                <c:pt idx="5530">
                  <c:v>1249.9286380594469</c:v>
                </c:pt>
                <c:pt idx="5531">
                  <c:v>1240.2289568186857</c:v>
                </c:pt>
                <c:pt idx="5532">
                  <c:v>1228.4230590799309</c:v>
                </c:pt>
                <c:pt idx="5533">
                  <c:v>1237.7347530710615</c:v>
                </c:pt>
                <c:pt idx="5534">
                  <c:v>1237.0142053217478</c:v>
                </c:pt>
                <c:pt idx="5535">
                  <c:v>1240.7277975682107</c:v>
                </c:pt>
                <c:pt idx="5536">
                  <c:v>1255.7484468039036</c:v>
                </c:pt>
                <c:pt idx="5537">
                  <c:v>1316.4961647460416</c:v>
                </c:pt>
                <c:pt idx="5538">
                  <c:v>1365.1608511996888</c:v>
                </c:pt>
                <c:pt idx="5539">
                  <c:v>1333.8447374795171</c:v>
                </c:pt>
                <c:pt idx="5540">
                  <c:v>1234.7971353238597</c:v>
                </c:pt>
                <c:pt idx="5541">
                  <c:v>1198.8806013580702</c:v>
                </c:pt>
                <c:pt idx="5542">
                  <c:v>1200.4325503565919</c:v>
                </c:pt>
                <c:pt idx="5543">
                  <c:v>1189.4026271170978</c:v>
                </c:pt>
                <c:pt idx="5544">
                  <c:v>1170.2249716353645</c:v>
                </c:pt>
                <c:pt idx="5545">
                  <c:v>1165.3474176400102</c:v>
                </c:pt>
                <c:pt idx="5546">
                  <c:v>1169.9478378856284</c:v>
                </c:pt>
                <c:pt idx="5547">
                  <c:v>1197.3286523595482</c:v>
                </c:pt>
                <c:pt idx="5548">
                  <c:v>1250.5937590588132</c:v>
                </c:pt>
                <c:pt idx="5549">
                  <c:v>1304.1359995078146</c:v>
                </c:pt>
                <c:pt idx="5550">
                  <c:v>1237.6238995711672</c:v>
                </c:pt>
                <c:pt idx="5551">
                  <c:v>1211.2407665962969</c:v>
                </c:pt>
                <c:pt idx="5552">
                  <c:v>1283.3509682776123</c:v>
                </c:pt>
                <c:pt idx="5553">
                  <c:v>1300.0898467616685</c:v>
                </c:pt>
                <c:pt idx="5554">
                  <c:v>1277.3094525333668</c:v>
                </c:pt>
                <c:pt idx="5555">
                  <c:v>1267.7206247925001</c:v>
                </c:pt>
                <c:pt idx="5556">
                  <c:v>1263.120204546882</c:v>
                </c:pt>
                <c:pt idx="5557">
                  <c:v>1255.8593003037981</c:v>
                </c:pt>
                <c:pt idx="5558">
                  <c:v>1248.4875425608195</c:v>
                </c:pt>
                <c:pt idx="5559">
                  <c:v>1243.8871223152014</c:v>
                </c:pt>
                <c:pt idx="5560">
                  <c:v>1279.4710957813079</c:v>
                </c:pt>
                <c:pt idx="5561">
                  <c:v>1326.4729797365387</c:v>
                </c:pt>
                <c:pt idx="5562">
                  <c:v>1354.0755012102475</c:v>
                </c:pt>
                <c:pt idx="5563">
                  <c:v>1331.7939477314706</c:v>
                </c:pt>
                <c:pt idx="5564">
                  <c:v>1280.8567645299879</c:v>
                </c:pt>
                <c:pt idx="5565">
                  <c:v>1268.1086120421305</c:v>
                </c:pt>
                <c:pt idx="5566">
                  <c:v>1276.1454907844754</c:v>
                </c:pt>
                <c:pt idx="5567">
                  <c:v>1296.9859487646249</c:v>
                </c:pt>
                <c:pt idx="5568">
                  <c:v>1331.3505337318927</c:v>
                </c:pt>
                <c:pt idx="5569">
                  <c:v>1372.809742692403</c:v>
                </c:pt>
                <c:pt idx="5570">
                  <c:v>1427.1279576406653</c:v>
                </c:pt>
                <c:pt idx="5571">
                  <c:v>1461.714249607722</c:v>
                </c:pt>
                <c:pt idx="5572">
                  <c:v>1464.2084533553461</c:v>
                </c:pt>
                <c:pt idx="5573">
                  <c:v>1438.7121483796311</c:v>
                </c:pt>
                <c:pt idx="5574">
                  <c:v>1308.7364197534328</c:v>
                </c:pt>
                <c:pt idx="5575">
                  <c:v>1258.5197843012638</c:v>
                </c:pt>
                <c:pt idx="5576">
                  <c:v>1224.5431865836265</c:v>
                </c:pt>
                <c:pt idx="5577">
                  <c:v>1223.0466643350519</c:v>
                </c:pt>
                <c:pt idx="5578">
                  <c:v>1222.6032503354743</c:v>
                </c:pt>
                <c:pt idx="5579">
                  <c:v>1222.6032503354743</c:v>
                </c:pt>
                <c:pt idx="5580">
                  <c:v>1221.8272758362134</c:v>
                </c:pt>
                <c:pt idx="5581">
                  <c:v>1221.8827025861606</c:v>
                </c:pt>
                <c:pt idx="5582">
                  <c:v>1223.6009318345239</c:v>
                </c:pt>
                <c:pt idx="5583">
                  <c:v>1225.8734285823593</c:v>
                </c:pt>
                <c:pt idx="5584">
                  <c:v>1276.2563442843698</c:v>
                </c:pt>
                <c:pt idx="5585">
                  <c:v>1322.6485339901815</c:v>
                </c:pt>
                <c:pt idx="5586">
                  <c:v>1414.6015121525966</c:v>
                </c:pt>
                <c:pt idx="5587">
                  <c:v>1391.8211179242949</c:v>
                </c:pt>
                <c:pt idx="5588">
                  <c:v>1355.4611699589275</c:v>
                </c:pt>
                <c:pt idx="5589">
                  <c:v>1320.7085977420293</c:v>
                </c:pt>
                <c:pt idx="5590">
                  <c:v>1282.9075542780347</c:v>
                </c:pt>
                <c:pt idx="5591">
                  <c:v>1260.681427549205</c:v>
                </c:pt>
                <c:pt idx="5592">
                  <c:v>1253.9747908055931</c:v>
                </c:pt>
                <c:pt idx="5593">
                  <c:v>1246.5476063126673</c:v>
                </c:pt>
                <c:pt idx="5594">
                  <c:v>1256.5798480531116</c:v>
                </c:pt>
                <c:pt idx="5595">
                  <c:v>1305.7988020062307</c:v>
                </c:pt>
                <c:pt idx="5596">
                  <c:v>1315.7201902467807</c:v>
                </c:pt>
                <c:pt idx="5597">
                  <c:v>1290.7227260205907</c:v>
                </c:pt>
                <c:pt idx="5598">
                  <c:v>1245.6053515635647</c:v>
                </c:pt>
                <c:pt idx="5599">
                  <c:v>1225.2637343329402</c:v>
                </c:pt>
                <c:pt idx="5600">
                  <c:v>1223.5455050845767</c:v>
                </c:pt>
                <c:pt idx="5601">
                  <c:v>1214.0121040936574</c:v>
                </c:pt>
                <c:pt idx="5602">
                  <c:v>1200.6542573563806</c:v>
                </c:pt>
                <c:pt idx="5603">
                  <c:v>1205.6426648516292</c:v>
                </c:pt>
                <c:pt idx="5604">
                  <c:v>1187.8506781185761</c:v>
                </c:pt>
                <c:pt idx="5605">
                  <c:v>1188.2940921181535</c:v>
                </c:pt>
                <c:pt idx="5606">
                  <c:v>1189.9568946165698</c:v>
                </c:pt>
                <c:pt idx="5607">
                  <c:v>1212.1830213453995</c:v>
                </c:pt>
                <c:pt idx="5608">
                  <c:v>1247.4344343118225</c:v>
                </c:pt>
                <c:pt idx="5609">
                  <c:v>1320.4868907422403</c:v>
                </c:pt>
                <c:pt idx="5610">
                  <c:v>1383.8396659318971</c:v>
                </c:pt>
                <c:pt idx="5611">
                  <c:v>1327.63694148543</c:v>
                </c:pt>
                <c:pt idx="5612">
                  <c:v>1242.446026816574</c:v>
                </c:pt>
                <c:pt idx="5613">
                  <c:v>1180.2572133758088</c:v>
                </c:pt>
                <c:pt idx="5614">
                  <c:v>1142.7333036615501</c:v>
                </c:pt>
                <c:pt idx="5615">
                  <c:v>1137.356908916671</c:v>
                </c:pt>
                <c:pt idx="5616">
                  <c:v>1098.4473304537323</c:v>
                </c:pt>
                <c:pt idx="5617">
                  <c:v>1094.0686172079031</c:v>
                </c:pt>
                <c:pt idx="5618">
                  <c:v>1091.6852669601733</c:v>
                </c:pt>
                <c:pt idx="5619">
                  <c:v>1139.6848324144539</c:v>
                </c:pt>
                <c:pt idx="5620">
                  <c:v>1217.0605753407538</c:v>
                </c:pt>
                <c:pt idx="5621">
                  <c:v>1216.6725880911231</c:v>
                </c:pt>
                <c:pt idx="5622">
                  <c:v>1183.6382451225884</c:v>
                </c:pt>
                <c:pt idx="5623">
                  <c:v>1185.0793406212156</c:v>
                </c:pt>
                <c:pt idx="5624">
                  <c:v>1172.4420416332528</c:v>
                </c:pt>
                <c:pt idx="5625">
                  <c:v>1177.0978886288181</c:v>
                </c:pt>
                <c:pt idx="5626">
                  <c:v>1174.3819778814047</c:v>
                </c:pt>
                <c:pt idx="5627">
                  <c:v>1194.1693276125575</c:v>
                </c:pt>
                <c:pt idx="5628">
                  <c:v>1191.2871366153029</c:v>
                </c:pt>
                <c:pt idx="5629">
                  <c:v>1207.9151615994647</c:v>
                </c:pt>
                <c:pt idx="5630">
                  <c:v>1216.5617345912287</c:v>
                </c:pt>
                <c:pt idx="5631">
                  <c:v>1240.1181033187916</c:v>
                </c:pt>
                <c:pt idx="5632">
                  <c:v>1296.3208277652584</c:v>
                </c:pt>
                <c:pt idx="5633">
                  <c:v>1302.3069167595568</c:v>
                </c:pt>
                <c:pt idx="5634">
                  <c:v>1305.3553880066531</c:v>
                </c:pt>
                <c:pt idx="5635">
                  <c:v>1315.6647634968335</c:v>
                </c:pt>
                <c:pt idx="5636">
                  <c:v>1284.1269427768732</c:v>
                </c:pt>
                <c:pt idx="5637">
                  <c:v>1259.2403320505775</c:v>
                </c:pt>
                <c:pt idx="5638">
                  <c:v>1211.6841805958747</c:v>
                </c:pt>
                <c:pt idx="5639">
                  <c:v>1200.7096841063278</c:v>
                </c:pt>
                <c:pt idx="5640">
                  <c:v>1201.818219105272</c:v>
                </c:pt>
                <c:pt idx="5641">
                  <c:v>1202.4279133546911</c:v>
                </c:pt>
                <c:pt idx="5642">
                  <c:v>1242.3906000666268</c:v>
                </c:pt>
                <c:pt idx="5643">
                  <c:v>1327.4706612355883</c:v>
                </c:pt>
                <c:pt idx="5644">
                  <c:v>1415.9871809012766</c:v>
                </c:pt>
                <c:pt idx="5645">
                  <c:v>1353.7983674605114</c:v>
                </c:pt>
                <c:pt idx="5646">
                  <c:v>1263.5081917965124</c:v>
                </c:pt>
                <c:pt idx="5647">
                  <c:v>1258.5197843012638</c:v>
                </c:pt>
                <c:pt idx="5648">
                  <c:v>1263.7298987963013</c:v>
                </c:pt>
                <c:pt idx="5649">
                  <c:v>1258.6860645511056</c:v>
                </c:pt>
                <c:pt idx="5650">
                  <c:v>1233.1343328254434</c:v>
                </c:pt>
                <c:pt idx="5651">
                  <c:v>1236.9033518218534</c:v>
                </c:pt>
                <c:pt idx="5652">
                  <c:v>1250.8708928085493</c:v>
                </c:pt>
                <c:pt idx="5653">
                  <c:v>1245.7162050634593</c:v>
                </c:pt>
                <c:pt idx="5654">
                  <c:v>1262.067096297885</c:v>
                </c:pt>
                <c:pt idx="5655">
                  <c:v>1269.0508667912331</c:v>
                </c:pt>
                <c:pt idx="5656">
                  <c:v>1266.3349560438198</c:v>
                </c:pt>
                <c:pt idx="5657">
                  <c:v>1277.0877455335778</c:v>
                </c:pt>
                <c:pt idx="5658">
                  <c:v>1281.3556052795129</c:v>
                </c:pt>
                <c:pt idx="5659">
                  <c:v>1279.9145097808853</c:v>
                </c:pt>
                <c:pt idx="5660">
                  <c:v>1275.3695162852146</c:v>
                </c:pt>
                <c:pt idx="5661">
                  <c:v>1269.8268412904938</c:v>
                </c:pt>
                <c:pt idx="5662">
                  <c:v>1258.2980773014751</c:v>
                </c:pt>
                <c:pt idx="5663">
                  <c:v>1202.8159006043215</c:v>
                </c:pt>
                <c:pt idx="5664">
                  <c:v>1173.4397231323023</c:v>
                </c:pt>
                <c:pt idx="5665">
                  <c:v>1141.4030616628172</c:v>
                </c:pt>
                <c:pt idx="5666">
                  <c:v>1141.2922081629229</c:v>
                </c:pt>
                <c:pt idx="5667">
                  <c:v>1147.5000041570099</c:v>
                </c:pt>
                <c:pt idx="5668">
                  <c:v>1158.7516343962927</c:v>
                </c:pt>
                <c:pt idx="5669">
                  <c:v>1172.3311881333582</c:v>
                </c:pt>
                <c:pt idx="5670">
                  <c:v>1171.9986276336749</c:v>
                </c:pt>
                <c:pt idx="5671">
                  <c:v>1170.391251885206</c:v>
                </c:pt>
                <c:pt idx="5672">
                  <c:v>1194.1693276125575</c:v>
                </c:pt>
                <c:pt idx="5673">
                  <c:v>1207.1391871002036</c:v>
                </c:pt>
                <c:pt idx="5674">
                  <c:v>1202.2616331048496</c:v>
                </c:pt>
                <c:pt idx="5675">
                  <c:v>1200.8205376062222</c:v>
                </c:pt>
                <c:pt idx="5676">
                  <c:v>1196.1646906106569</c:v>
                </c:pt>
                <c:pt idx="5677">
                  <c:v>1196.2755441105514</c:v>
                </c:pt>
                <c:pt idx="5678">
                  <c:v>1224.5986133335737</c:v>
                </c:pt>
                <c:pt idx="5679">
                  <c:v>1238.8432880700057</c:v>
                </c:pt>
                <c:pt idx="5680">
                  <c:v>1273.1524462873263</c:v>
                </c:pt>
                <c:pt idx="5681">
                  <c:v>1337.1703424763496</c:v>
                </c:pt>
                <c:pt idx="5682">
                  <c:v>1431.672951136336</c:v>
                </c:pt>
                <c:pt idx="5683">
                  <c:v>1390.2691689257731</c:v>
                </c:pt>
                <c:pt idx="5684">
                  <c:v>1355.0177559593499</c:v>
                </c:pt>
                <c:pt idx="5685">
                  <c:v>1355.073182709297</c:v>
                </c:pt>
                <c:pt idx="5686">
                  <c:v>1340.6068009730764</c:v>
                </c:pt>
                <c:pt idx="5687">
                  <c:v>1319.3783557432962</c:v>
                </c:pt>
                <c:pt idx="5688">
                  <c:v>1281.4664587794073</c:v>
                </c:pt>
                <c:pt idx="5689">
                  <c:v>1279.0831085316775</c:v>
                </c:pt>
                <c:pt idx="5690">
                  <c:v>1266.6120897935559</c:v>
                </c:pt>
                <c:pt idx="5691">
                  <c:v>1262.5105102974628</c:v>
                </c:pt>
                <c:pt idx="5692">
                  <c:v>1252.6999755568072</c:v>
                </c:pt>
                <c:pt idx="5693">
                  <c:v>1242.8894408161518</c:v>
                </c:pt>
                <c:pt idx="5694">
                  <c:v>1231.0835430773968</c:v>
                </c:pt>
                <c:pt idx="5695">
                  <c:v>1230.8064093276607</c:v>
                </c:pt>
                <c:pt idx="5696">
                  <c:v>1242.1688930668381</c:v>
                </c:pt>
                <c:pt idx="5697">
                  <c:v>1248.6538228106613</c:v>
                </c:pt>
                <c:pt idx="5698">
                  <c:v>1238.6215810702167</c:v>
                </c:pt>
                <c:pt idx="5699">
                  <c:v>1208.0814418493062</c:v>
                </c:pt>
                <c:pt idx="5700">
                  <c:v>1196.3863976104458</c:v>
                </c:pt>
                <c:pt idx="5701">
                  <c:v>1187.4626908689456</c:v>
                </c:pt>
                <c:pt idx="5702">
                  <c:v>1195.7767033610264</c:v>
                </c:pt>
                <c:pt idx="5703">
                  <c:v>1222.7141038353686</c:v>
                </c:pt>
                <c:pt idx="5704">
                  <c:v>1296.3762545152056</c:v>
                </c:pt>
                <c:pt idx="5705">
                  <c:v>1349.9739217141541</c:v>
                </c:pt>
                <c:pt idx="5706">
                  <c:v>1351.6921509625174</c:v>
                </c:pt>
                <c:pt idx="5707">
                  <c:v>1327.7477949853244</c:v>
                </c:pt>
                <c:pt idx="5708">
                  <c:v>1236.2382308224869</c:v>
                </c:pt>
                <c:pt idx="5709">
                  <c:v>1206.8066266005205</c:v>
                </c:pt>
                <c:pt idx="5710">
                  <c:v>1196.8298116100234</c:v>
                </c:pt>
                <c:pt idx="5711">
                  <c:v>1179.8137993762311</c:v>
                </c:pt>
                <c:pt idx="5712">
                  <c:v>1199.8782828571198</c:v>
                </c:pt>
                <c:pt idx="5713">
                  <c:v>1223.3792248347352</c:v>
                </c:pt>
                <c:pt idx="5714">
                  <c:v>1241.2820650676827</c:v>
                </c:pt>
                <c:pt idx="5715">
                  <c:v>1284.9583440260812</c:v>
                </c:pt>
                <c:pt idx="5716">
                  <c:v>1394.0936146721303</c:v>
                </c:pt>
                <c:pt idx="5717">
                  <c:v>1360.2832972043343</c:v>
                </c:pt>
                <c:pt idx="5718">
                  <c:v>1303.6371587582896</c:v>
                </c:pt>
                <c:pt idx="5719">
                  <c:v>1269.7714145405469</c:v>
                </c:pt>
                <c:pt idx="5720">
                  <c:v>1252.8108290567016</c:v>
                </c:pt>
                <c:pt idx="5721">
                  <c:v>1254.6953385549066</c:v>
                </c:pt>
                <c:pt idx="5722">
                  <c:v>1240.0626765688442</c:v>
                </c:pt>
                <c:pt idx="5723">
                  <c:v>1228.4230590799309</c:v>
                </c:pt>
                <c:pt idx="5724">
                  <c:v>1208.4140023489895</c:v>
                </c:pt>
                <c:pt idx="5725">
                  <c:v>1218.0582568398033</c:v>
                </c:pt>
                <c:pt idx="5726">
                  <c:v>1225.8180018324122</c:v>
                </c:pt>
                <c:pt idx="5727">
                  <c:v>1279.0276817817301</c:v>
                </c:pt>
                <c:pt idx="5728">
                  <c:v>1321.0965849916597</c:v>
                </c:pt>
                <c:pt idx="5729">
                  <c:v>1393.3176401728692</c:v>
                </c:pt>
                <c:pt idx="5730">
                  <c:v>1427.9593588898731</c:v>
                </c:pt>
                <c:pt idx="5731">
                  <c:v>1392.985079673186</c:v>
                </c:pt>
                <c:pt idx="5732">
                  <c:v>1378.5741246869125</c:v>
                </c:pt>
                <c:pt idx="5733">
                  <c:v>1356.7914119576603</c:v>
                </c:pt>
                <c:pt idx="5734">
                  <c:v>1333.9001642294643</c:v>
                </c:pt>
                <c:pt idx="5735">
                  <c:v>1323.9787759889143</c:v>
                </c:pt>
                <c:pt idx="5736">
                  <c:v>1295.0460125164727</c:v>
                </c:pt>
                <c:pt idx="5737">
                  <c:v>1281.7435925291434</c:v>
                </c:pt>
                <c:pt idx="5738">
                  <c:v>1300.4778340112989</c:v>
                </c:pt>
                <c:pt idx="5739">
                  <c:v>1393.5947739226053</c:v>
                </c:pt>
                <c:pt idx="5740">
                  <c:v>1456.4487083627371</c:v>
                </c:pt>
                <c:pt idx="5741">
                  <c:v>1356.6251317078188</c:v>
                </c:pt>
                <c:pt idx="5742">
                  <c:v>1291.4432737699044</c:v>
                </c:pt>
                <c:pt idx="5743">
                  <c:v>1303.9142925080257</c:v>
                </c:pt>
                <c:pt idx="5744">
                  <c:v>1316.3298844962001</c:v>
                </c:pt>
                <c:pt idx="5745">
                  <c:v>1312.8379992495261</c:v>
                </c:pt>
                <c:pt idx="5746">
                  <c:v>1343.0455779707534</c:v>
                </c:pt>
                <c:pt idx="5747">
                  <c:v>1322.4822537403397</c:v>
                </c:pt>
                <c:pt idx="5748">
                  <c:v>1328.1357822349548</c:v>
                </c:pt>
                <c:pt idx="5749">
                  <c:v>1341.1056417226011</c:v>
                </c:pt>
                <c:pt idx="5750">
                  <c:v>1350.3064822138374</c:v>
                </c:pt>
                <c:pt idx="5751">
                  <c:v>1384.2276531815276</c:v>
                </c:pt>
                <c:pt idx="5752">
                  <c:v>1442.5920208759355</c:v>
                </c:pt>
                <c:pt idx="5753">
                  <c:v>1530.9422602917823</c:v>
                </c:pt>
                <c:pt idx="5754">
                  <c:v>1551.9489985217735</c:v>
                </c:pt>
                <c:pt idx="5755">
                  <c:v>1550.0644890235685</c:v>
                </c:pt>
                <c:pt idx="5756">
                  <c:v>1507.4413183141671</c:v>
                </c:pt>
                <c:pt idx="5757">
                  <c:v>1483.3861088370793</c:v>
                </c:pt>
                <c:pt idx="5758">
                  <c:v>1468.8643003509114</c:v>
                </c:pt>
                <c:pt idx="5759">
                  <c:v>1459.2754726100445</c:v>
                </c:pt>
                <c:pt idx="5760">
                  <c:v>1442.3148871261997</c:v>
                </c:pt>
                <c:pt idx="5761">
                  <c:v>1423.3589386442552</c:v>
                </c:pt>
                <c:pt idx="5762">
                  <c:v>1437.2156261310568</c:v>
                </c:pt>
                <c:pt idx="5763">
                  <c:v>1492.8640830780516</c:v>
                </c:pt>
                <c:pt idx="5764">
                  <c:v>1489.7047583310607</c:v>
                </c:pt>
                <c:pt idx="5765">
                  <c:v>1411.4421874056059</c:v>
                </c:pt>
                <c:pt idx="5766">
                  <c:v>1340.7176544729705</c:v>
                </c:pt>
                <c:pt idx="5767">
                  <c:v>1303.5817320083424</c:v>
                </c:pt>
                <c:pt idx="5768">
                  <c:v>1306.6302032554388</c:v>
                </c:pt>
                <c:pt idx="5769">
                  <c:v>1289.1707770220689</c:v>
                </c:pt>
                <c:pt idx="5770">
                  <c:v>1252.8108290567016</c:v>
                </c:pt>
                <c:pt idx="5771">
                  <c:v>1224.8757470833098</c:v>
                </c:pt>
                <c:pt idx="5772">
                  <c:v>1310.3437955019017</c:v>
                </c:pt>
                <c:pt idx="5773">
                  <c:v>1154.2066409006218</c:v>
                </c:pt>
                <c:pt idx="5774">
                  <c:v>1118.6780941844627</c:v>
                </c:pt>
                <c:pt idx="5775">
                  <c:v>1168.0079016374762</c:v>
                </c:pt>
                <c:pt idx="5776">
                  <c:v>1281.5773122793016</c:v>
                </c:pt>
                <c:pt idx="5777">
                  <c:v>1383.6179589321082</c:v>
                </c:pt>
                <c:pt idx="5778">
                  <c:v>1360.6158577040176</c:v>
                </c:pt>
                <c:pt idx="5779">
                  <c:v>1348.4219727156324</c:v>
                </c:pt>
                <c:pt idx="5780">
                  <c:v>1318.4361009941938</c:v>
                </c:pt>
                <c:pt idx="5781">
                  <c:v>1300.754967761035</c:v>
                </c:pt>
                <c:pt idx="5782">
                  <c:v>1290.8890062704322</c:v>
                </c:pt>
                <c:pt idx="5783">
                  <c:v>1309.7895280024295</c:v>
                </c:pt>
                <c:pt idx="5784">
                  <c:v>1321.9834129908149</c:v>
                </c:pt>
                <c:pt idx="5785">
                  <c:v>1336.1172342273526</c:v>
                </c:pt>
                <c:pt idx="5786">
                  <c:v>1327.9695019851133</c:v>
                </c:pt>
                <c:pt idx="5787">
                  <c:v>1359.2856157052847</c:v>
                </c:pt>
                <c:pt idx="5788">
                  <c:v>1425.5760086421433</c:v>
                </c:pt>
                <c:pt idx="5789">
                  <c:v>1413.7701109033883</c:v>
                </c:pt>
                <c:pt idx="5790">
                  <c:v>1376.4124814389716</c:v>
                </c:pt>
                <c:pt idx="5791">
                  <c:v>1305.6879485063364</c:v>
                </c:pt>
                <c:pt idx="5792">
                  <c:v>1294.9905857665256</c:v>
                </c:pt>
                <c:pt idx="5793">
                  <c:v>1294.8797322666312</c:v>
                </c:pt>
                <c:pt idx="5794">
                  <c:v>1275.8129302847922</c:v>
                </c:pt>
                <c:pt idx="5795">
                  <c:v>1252.0348545574407</c:v>
                </c:pt>
                <c:pt idx="5796">
                  <c:v>1278.3071340324166</c:v>
                </c:pt>
                <c:pt idx="5797">
                  <c:v>1302.1960632596624</c:v>
                </c:pt>
                <c:pt idx="5798">
                  <c:v>1313.6139737487867</c:v>
                </c:pt>
                <c:pt idx="5799">
                  <c:v>1320.1543302425573</c:v>
                </c:pt>
                <c:pt idx="5800">
                  <c:v>1333.0133362303091</c:v>
                </c:pt>
                <c:pt idx="5801">
                  <c:v>1366.1031059487912</c:v>
                </c:pt>
                <c:pt idx="5802">
                  <c:v>1381.6225959340088</c:v>
                </c:pt>
                <c:pt idx="5803">
                  <c:v>1366.6019466983159</c:v>
                </c:pt>
                <c:pt idx="5804">
                  <c:v>1367.2670676976825</c:v>
                </c:pt>
                <c:pt idx="5805">
                  <c:v>1344.5975269692751</c:v>
                </c:pt>
                <c:pt idx="5806">
                  <c:v>1309.0135535031686</c:v>
                </c:pt>
                <c:pt idx="5807">
                  <c:v>1297.2076557644139</c:v>
                </c:pt>
                <c:pt idx="5808">
                  <c:v>1286.1223057749726</c:v>
                </c:pt>
                <c:pt idx="5809">
                  <c:v>1303.4154517585009</c:v>
                </c:pt>
                <c:pt idx="5810">
                  <c:v>1295.1568660163671</c:v>
                </c:pt>
                <c:pt idx="5811">
                  <c:v>1350.9716032132039</c:v>
                </c:pt>
                <c:pt idx="5812">
                  <c:v>1372.2000484429836</c:v>
                </c:pt>
                <c:pt idx="5813">
                  <c:v>1395.5347101707575</c:v>
                </c:pt>
                <c:pt idx="5814">
                  <c:v>1377.1330291882853</c:v>
                </c:pt>
                <c:pt idx="5815">
                  <c:v>1325.9187122370665</c:v>
                </c:pt>
                <c:pt idx="5816">
                  <c:v>1329.9094382332655</c:v>
                </c:pt>
                <c:pt idx="5817">
                  <c:v>1313.0042794993674</c:v>
                </c:pt>
                <c:pt idx="5818">
                  <c:v>1321.5954257411845</c:v>
                </c:pt>
                <c:pt idx="5819">
                  <c:v>1308.9581267532214</c:v>
                </c:pt>
                <c:pt idx="5820">
                  <c:v>1310.3437955019017</c:v>
                </c:pt>
                <c:pt idx="5821">
                  <c:v>1320.6531709920821</c:v>
                </c:pt>
                <c:pt idx="5822">
                  <c:v>1328.690049734427</c:v>
                </c:pt>
                <c:pt idx="5823">
                  <c:v>1324.921030738017</c:v>
                </c:pt>
                <c:pt idx="5824">
                  <c:v>1319.6554894930323</c:v>
                </c:pt>
                <c:pt idx="5825">
                  <c:v>1327.3043809857468</c:v>
                </c:pt>
                <c:pt idx="5826">
                  <c:v>1319.1566487435075</c:v>
                </c:pt>
                <c:pt idx="5827">
                  <c:v>1326.9718204860635</c:v>
                </c:pt>
                <c:pt idx="5828">
                  <c:v>1300.4224072613517</c:v>
                </c:pt>
                <c:pt idx="5829">
                  <c:v>1266.7783700433977</c:v>
                </c:pt>
                <c:pt idx="5830">
                  <c:v>1238.2335938205865</c:v>
                </c:pt>
                <c:pt idx="5831">
                  <c:v>1243.6099885654655</c:v>
                </c:pt>
                <c:pt idx="5832">
                  <c:v>1239.8963963190026</c:v>
                </c:pt>
                <c:pt idx="5833">
                  <c:v>1205.2546776019988</c:v>
                </c:pt>
                <c:pt idx="5834">
                  <c:v>1185.467327870846</c:v>
                </c:pt>
                <c:pt idx="5835">
                  <c:v>1217.4485625903842</c:v>
                </c:pt>
                <c:pt idx="5836">
                  <c:v>1226.26141583199</c:v>
                </c:pt>
                <c:pt idx="5837">
                  <c:v>1282.2978600286153</c:v>
                </c:pt>
                <c:pt idx="5838">
                  <c:v>1331.3505337318927</c:v>
                </c:pt>
                <c:pt idx="5839">
                  <c:v>1320.1543302425573</c:v>
                </c:pt>
                <c:pt idx="5840">
                  <c:v>1337.7246099758215</c:v>
                </c:pt>
                <c:pt idx="5841">
                  <c:v>1322.3159734904982</c:v>
                </c:pt>
                <c:pt idx="5842">
                  <c:v>1294.824305516684</c:v>
                </c:pt>
                <c:pt idx="5843">
                  <c:v>1270.2702552900716</c:v>
                </c:pt>
                <c:pt idx="5844">
                  <c:v>1270.9353762894382</c:v>
                </c:pt>
                <c:pt idx="5845">
                  <c:v>1273.3187265371678</c:v>
                </c:pt>
                <c:pt idx="5846">
                  <c:v>1268.3857457918666</c:v>
                </c:pt>
                <c:pt idx="5847">
                  <c:v>1282.0761530288264</c:v>
                </c:pt>
                <c:pt idx="5848">
                  <c:v>1326.805540236222</c:v>
                </c:pt>
                <c:pt idx="5849">
                  <c:v>1383.4516786822667</c:v>
                </c:pt>
                <c:pt idx="5850">
                  <c:v>1403.9595761627329</c:v>
                </c:pt>
                <c:pt idx="5851">
                  <c:v>1424.6337538930406</c:v>
                </c:pt>
                <c:pt idx="5852">
                  <c:v>1443.0908616254605</c:v>
                </c:pt>
                <c:pt idx="5853">
                  <c:v>1469.3631411004365</c:v>
                </c:pt>
                <c:pt idx="5854">
                  <c:v>1470.5825295992747</c:v>
                </c:pt>
                <c:pt idx="5855">
                  <c:v>1431.0078301369697</c:v>
                </c:pt>
                <c:pt idx="5856">
                  <c:v>1415.6546204015933</c:v>
                </c:pt>
                <c:pt idx="5857">
                  <c:v>1384.6710671811052</c:v>
                </c:pt>
                <c:pt idx="5858">
                  <c:v>1393.6502006725525</c:v>
                </c:pt>
                <c:pt idx="5859">
                  <c:v>1428.0702123897674</c:v>
                </c:pt>
                <c:pt idx="5860">
                  <c:v>1438.4904413798422</c:v>
                </c:pt>
                <c:pt idx="5861">
                  <c:v>1446.4164666222928</c:v>
                </c:pt>
                <c:pt idx="5862">
                  <c:v>1500.6792548206076</c:v>
                </c:pt>
                <c:pt idx="5863">
                  <c:v>1550.3416227733044</c:v>
                </c:pt>
                <c:pt idx="5864">
                  <c:v>1499.3490128218748</c:v>
                </c:pt>
                <c:pt idx="5865">
                  <c:v>1487.0997010835422</c:v>
                </c:pt>
                <c:pt idx="5866">
                  <c:v>1459.6080331097278</c:v>
                </c:pt>
                <c:pt idx="5867">
                  <c:v>1481.5570260888217</c:v>
                </c:pt>
                <c:pt idx="5868">
                  <c:v>1477.5108733426755</c:v>
                </c:pt>
                <c:pt idx="5869">
                  <c:v>1460.7719948586193</c:v>
                </c:pt>
                <c:pt idx="5870">
                  <c:v>1487.0997010835422</c:v>
                </c:pt>
                <c:pt idx="5871">
                  <c:v>1542.5264510307484</c:v>
                </c:pt>
                <c:pt idx="5872">
                  <c:v>1609.7590987167096</c:v>
                </c:pt>
                <c:pt idx="5873">
                  <c:v>1707.3101786237924</c:v>
                </c:pt>
                <c:pt idx="5874">
                  <c:v>1709.0838346221033</c:v>
                </c:pt>
                <c:pt idx="5875">
                  <c:v>1714.7927898666653</c:v>
                </c:pt>
                <c:pt idx="5876">
                  <c:v>1626.1654167010824</c:v>
                </c:pt>
                <c:pt idx="5877">
                  <c:v>1586.9787044884079</c:v>
                </c:pt>
                <c:pt idx="5878">
                  <c:v>1547.2931515262082</c:v>
                </c:pt>
                <c:pt idx="5879">
                  <c:v>1481.0027585893495</c:v>
                </c:pt>
                <c:pt idx="5880">
                  <c:v>1491.1458538296881</c:v>
                </c:pt>
                <c:pt idx="5881">
                  <c:v>1547.5148585259969</c:v>
                </c:pt>
                <c:pt idx="5882">
                  <c:v>1513.8153945580957</c:v>
                </c:pt>
                <c:pt idx="5883">
                  <c:v>1590.6922967348708</c:v>
                </c:pt>
                <c:pt idx="5884">
                  <c:v>1656.5947024220986</c:v>
                </c:pt>
                <c:pt idx="5885">
                  <c:v>1581.158895743951</c:v>
                </c:pt>
                <c:pt idx="5886">
                  <c:v>1438.93385537942</c:v>
                </c:pt>
                <c:pt idx="5887">
                  <c:v>1280.1362167806744</c:v>
                </c:pt>
                <c:pt idx="5888">
                  <c:v>1230.0304348283998</c:v>
                </c:pt>
                <c:pt idx="5889">
                  <c:v>1229.9195813285055</c:v>
                </c:pt>
                <c:pt idx="5890">
                  <c:v>1218.3353905895394</c:v>
                </c:pt>
                <c:pt idx="5891">
                  <c:v>1212.9589958446604</c:v>
                </c:pt>
                <c:pt idx="5892">
                  <c:v>1213.5132633441324</c:v>
                </c:pt>
                <c:pt idx="5893">
                  <c:v>1240.7277975682107</c:v>
                </c:pt>
                <c:pt idx="5894">
                  <c:v>1277.863720032839</c:v>
                </c:pt>
                <c:pt idx="5895">
                  <c:v>1300.6441142611407</c:v>
                </c:pt>
                <c:pt idx="5896">
                  <c:v>1341.9924697217564</c:v>
                </c:pt>
                <c:pt idx="5897">
                  <c:v>1427.4050913904009</c:v>
                </c:pt>
                <c:pt idx="5898">
                  <c:v>1473.4092938465822</c:v>
                </c:pt>
                <c:pt idx="5899">
                  <c:v>1471.1367970987469</c:v>
                </c:pt>
                <c:pt idx="5900">
                  <c:v>1425.6314353920905</c:v>
                </c:pt>
                <c:pt idx="5901">
                  <c:v>1346.7037434672689</c:v>
                </c:pt>
                <c:pt idx="5902">
                  <c:v>1326.4729797365387</c:v>
                </c:pt>
                <c:pt idx="5903">
                  <c:v>1327.6923682353772</c:v>
                </c:pt>
                <c:pt idx="5904">
                  <c:v>1319.6000627430851</c:v>
                </c:pt>
                <c:pt idx="5905">
                  <c:v>1308.4592860036967</c:v>
                </c:pt>
                <c:pt idx="5906">
                  <c:v>1308.8472732533271</c:v>
                </c:pt>
                <c:pt idx="5907">
                  <c:v>1311.3414770009515</c:v>
                </c:pt>
                <c:pt idx="5908">
                  <c:v>1361.9460997027506</c:v>
                </c:pt>
                <c:pt idx="5909">
                  <c:v>1321.429145491343</c:v>
                </c:pt>
                <c:pt idx="5910">
                  <c:v>1296.8750952647306</c:v>
                </c:pt>
                <c:pt idx="5911">
                  <c:v>1329.2997439838462</c:v>
                </c:pt>
                <c:pt idx="5912">
                  <c:v>1329.9648649832127</c:v>
                </c:pt>
                <c:pt idx="5913">
                  <c:v>1322.3714002404454</c:v>
                </c:pt>
                <c:pt idx="5914">
                  <c:v>1285.678891775395</c:v>
                </c:pt>
                <c:pt idx="5915">
                  <c:v>1269.3834272909164</c:v>
                </c:pt>
                <c:pt idx="5916">
                  <c:v>1270.1039750402299</c:v>
                </c:pt>
                <c:pt idx="5917">
                  <c:v>1201.0976713559583</c:v>
                </c:pt>
                <c:pt idx="5918">
                  <c:v>1246.7138865625091</c:v>
                </c:pt>
                <c:pt idx="5919">
                  <c:v>1168.3958888871066</c:v>
                </c:pt>
                <c:pt idx="5920">
                  <c:v>1302.5286237593457</c:v>
                </c:pt>
                <c:pt idx="5921">
                  <c:v>1726.7649678552618</c:v>
                </c:pt>
                <c:pt idx="5922">
                  <c:v>1584.3182204909417</c:v>
                </c:pt>
                <c:pt idx="5923">
                  <c:v>1423.9686328936746</c:v>
                </c:pt>
                <c:pt idx="5924">
                  <c:v>1380.7911946848008</c:v>
                </c:pt>
                <c:pt idx="5925">
                  <c:v>1343.9324059699086</c:v>
                </c:pt>
                <c:pt idx="5926">
                  <c:v>1318.0481137445634</c:v>
                </c:pt>
                <c:pt idx="5927">
                  <c:v>1302.9166110089759</c:v>
                </c:pt>
                <c:pt idx="5928">
                  <c:v>1283.7943822771899</c:v>
                </c:pt>
                <c:pt idx="5929">
                  <c:v>1286.1777325249197</c:v>
                </c:pt>
                <c:pt idx="5930">
                  <c:v>1282.6304205282986</c:v>
                </c:pt>
                <c:pt idx="5931">
                  <c:v>1347.2025842167939</c:v>
                </c:pt>
                <c:pt idx="5932">
                  <c:v>1390.7125829253507</c:v>
                </c:pt>
                <c:pt idx="5933">
                  <c:v>1338.4451577251352</c:v>
                </c:pt>
                <c:pt idx="5934">
                  <c:v>1294.0483310174229</c:v>
                </c:pt>
                <c:pt idx="5935">
                  <c:v>1264.5613000455094</c:v>
                </c:pt>
                <c:pt idx="5936">
                  <c:v>1247.3235808119282</c:v>
                </c:pt>
                <c:pt idx="5937">
                  <c:v>1241.5037720674716</c:v>
                </c:pt>
                <c:pt idx="5938">
                  <c:v>1220.4416070875332</c:v>
                </c:pt>
                <c:pt idx="5939">
                  <c:v>1191.9522576146694</c:v>
                </c:pt>
                <c:pt idx="5940">
                  <c:v>1191.8414041147748</c:v>
                </c:pt>
                <c:pt idx="5941">
                  <c:v>1247.9887018112947</c:v>
                </c:pt>
                <c:pt idx="5942">
                  <c:v>1289.5033375217522</c:v>
                </c:pt>
                <c:pt idx="5943">
                  <c:v>1298.0944837635691</c:v>
                </c:pt>
                <c:pt idx="5944">
                  <c:v>1325.0318842379113</c:v>
                </c:pt>
                <c:pt idx="5945">
                  <c:v>1361.9460997027506</c:v>
                </c:pt>
                <c:pt idx="5946">
                  <c:v>1379.6826596858566</c:v>
                </c:pt>
                <c:pt idx="5947">
                  <c:v>1412.1627351549193</c:v>
                </c:pt>
                <c:pt idx="5948">
                  <c:v>1241.891759317102</c:v>
                </c:pt>
                <c:pt idx="5949">
                  <c:v>1176.9870351289235</c:v>
                </c:pt>
                <c:pt idx="5950">
                  <c:v>1167.6753411377929</c:v>
                </c:pt>
                <c:pt idx="5951">
                  <c:v>1155.0934688997772</c:v>
                </c:pt>
                <c:pt idx="5952">
                  <c:v>1194.5018881122407</c:v>
                </c:pt>
                <c:pt idx="5953">
                  <c:v>1351.7475777124646</c:v>
                </c:pt>
                <c:pt idx="5954">
                  <c:v>1423.6914991439385</c:v>
                </c:pt>
                <c:pt idx="5955">
                  <c:v>1310.7317827515321</c:v>
                </c:pt>
                <c:pt idx="5956">
                  <c:v>1274.8706755356895</c:v>
                </c:pt>
                <c:pt idx="5957">
                  <c:v>1235.961097072751</c:v>
                </c:pt>
                <c:pt idx="5958">
                  <c:v>1108.590425694071</c:v>
                </c:pt>
                <c:pt idx="5959">
                  <c:v>906.94790938613494</c:v>
                </c:pt>
                <c:pt idx="5960">
                  <c:v>1011.2056260368298</c:v>
                </c:pt>
                <c:pt idx="5961">
                  <c:v>1150.2713416543702</c:v>
                </c:pt>
                <c:pt idx="5962">
                  <c:v>1239.2312753196361</c:v>
                </c:pt>
                <c:pt idx="5963">
                  <c:v>1382.5648506831112</c:v>
                </c:pt>
                <c:pt idx="5964">
                  <c:v>1383.562532182161</c:v>
                </c:pt>
                <c:pt idx="5965">
                  <c:v>1349.9739217141541</c:v>
                </c:pt>
                <c:pt idx="5966">
                  <c:v>1337.2811959762439</c:v>
                </c:pt>
                <c:pt idx="5967">
                  <c:v>1346.5928899673745</c:v>
                </c:pt>
                <c:pt idx="5968">
                  <c:v>1380.7911946848008</c:v>
                </c:pt>
                <c:pt idx="5969">
                  <c:v>1440.5966578778364</c:v>
                </c:pt>
                <c:pt idx="5970">
                  <c:v>1452.1808486168022</c:v>
                </c:pt>
                <c:pt idx="5971">
                  <c:v>1394.9804426712856</c:v>
                </c:pt>
                <c:pt idx="5972">
                  <c:v>1296.0436940155225</c:v>
                </c:pt>
                <c:pt idx="5973">
                  <c:v>1171.8323473838334</c:v>
                </c:pt>
                <c:pt idx="5974">
                  <c:v>1156.146577148774</c:v>
                </c:pt>
                <c:pt idx="5975">
                  <c:v>1150.8810359037893</c:v>
                </c:pt>
                <c:pt idx="5976">
                  <c:v>1160.5807171445504</c:v>
                </c:pt>
                <c:pt idx="5977">
                  <c:v>1159.1950483958703</c:v>
                </c:pt>
                <c:pt idx="5978">
                  <c:v>1194.0030473627157</c:v>
                </c:pt>
                <c:pt idx="5979">
                  <c:v>1314.5562284978892</c:v>
                </c:pt>
                <c:pt idx="5980">
                  <c:v>1342.3250302214396</c:v>
                </c:pt>
                <c:pt idx="5981">
                  <c:v>1298.9813117627245</c:v>
                </c:pt>
                <c:pt idx="5982">
                  <c:v>1230.9172628275553</c:v>
                </c:pt>
                <c:pt idx="5983">
                  <c:v>1237.56847282122</c:v>
                </c:pt>
                <c:pt idx="5984">
                  <c:v>1300.8103945109822</c:v>
                </c:pt>
                <c:pt idx="5985">
                  <c:v>1302.5286237593457</c:v>
                </c:pt>
                <c:pt idx="5986">
                  <c:v>1302.1406365097153</c:v>
                </c:pt>
                <c:pt idx="5987">
                  <c:v>1292.1083947692709</c:v>
                </c:pt>
                <c:pt idx="5988">
                  <c:v>1320.7640244919764</c:v>
                </c:pt>
                <c:pt idx="5989">
                  <c:v>1332.6807757306258</c:v>
                </c:pt>
                <c:pt idx="5990">
                  <c:v>1322.4268269903926</c:v>
                </c:pt>
                <c:pt idx="5991">
                  <c:v>1298.2053372634634</c:v>
                </c:pt>
                <c:pt idx="5992">
                  <c:v>1325.2535912377</c:v>
                </c:pt>
                <c:pt idx="5993">
                  <c:v>1358.7867749557599</c:v>
                </c:pt>
                <c:pt idx="5994">
                  <c:v>1392.0428249240836</c:v>
                </c:pt>
                <c:pt idx="5995">
                  <c:v>1361.6689659530145</c:v>
                </c:pt>
                <c:pt idx="5996">
                  <c:v>1301.4200887604015</c:v>
                </c:pt>
                <c:pt idx="5997">
                  <c:v>1286.3440127747615</c:v>
                </c:pt>
                <c:pt idx="5998">
                  <c:v>1216.2291740915455</c:v>
                </c:pt>
                <c:pt idx="5999">
                  <c:v>1185.467327870846</c:v>
                </c:pt>
                <c:pt idx="6000">
                  <c:v>1197.6612128592315</c:v>
                </c:pt>
                <c:pt idx="6001">
                  <c:v>1240.007249818897</c:v>
                </c:pt>
                <c:pt idx="6002">
                  <c:v>1253.0325360564905</c:v>
                </c:pt>
                <c:pt idx="6003">
                  <c:v>1290.2238852710659</c:v>
                </c:pt>
                <c:pt idx="6004">
                  <c:v>1331.4059604818401</c:v>
                </c:pt>
                <c:pt idx="6005">
                  <c:v>1242.944867566099</c:v>
                </c:pt>
                <c:pt idx="6006">
                  <c:v>1214.0675308436043</c:v>
                </c:pt>
                <c:pt idx="6007">
                  <c:v>1252.4228418070713</c:v>
                </c:pt>
                <c:pt idx="6008">
                  <c:v>1283.2955415276651</c:v>
                </c:pt>
                <c:pt idx="6009">
                  <c:v>1310.7872095014793</c:v>
                </c:pt>
                <c:pt idx="6010">
                  <c:v>1283.5172485274538</c:v>
                </c:pt>
                <c:pt idx="6011">
                  <c:v>1267.3880642928168</c:v>
                </c:pt>
                <c:pt idx="6012">
                  <c:v>1242.0580395669438</c:v>
                </c:pt>
                <c:pt idx="6013">
                  <c:v>1256.0810073035868</c:v>
                </c:pt>
                <c:pt idx="6014">
                  <c:v>1261.0694147988354</c:v>
                </c:pt>
                <c:pt idx="6015">
                  <c:v>1284.4040765266091</c:v>
                </c:pt>
                <c:pt idx="6016">
                  <c:v>1323.4245084894424</c:v>
                </c:pt>
                <c:pt idx="6017">
                  <c:v>1363.0546347016948</c:v>
                </c:pt>
                <c:pt idx="6018">
                  <c:v>1323.6462154892311</c:v>
                </c:pt>
                <c:pt idx="6019">
                  <c:v>1323.0365212398119</c:v>
                </c:pt>
                <c:pt idx="6020">
                  <c:v>1287.6742547734943</c:v>
                </c:pt>
                <c:pt idx="6021">
                  <c:v>1226.5939763316733</c:v>
                </c:pt>
                <c:pt idx="6022">
                  <c:v>1234.9079888237541</c:v>
                </c:pt>
                <c:pt idx="6023">
                  <c:v>1230.9726895775025</c:v>
                </c:pt>
                <c:pt idx="6024">
                  <c:v>1219.4439255884834</c:v>
                </c:pt>
                <c:pt idx="6025">
                  <c:v>1211.9058875956634</c:v>
                </c:pt>
                <c:pt idx="6026">
                  <c:v>1237.7347530710615</c:v>
                </c:pt>
                <c:pt idx="6027">
                  <c:v>1269.9931215403356</c:v>
                </c:pt>
                <c:pt idx="6028">
                  <c:v>1280.5242040303046</c:v>
                </c:pt>
                <c:pt idx="6029">
                  <c:v>1208.3585755990423</c:v>
                </c:pt>
                <c:pt idx="6030">
                  <c:v>1218.9450848389586</c:v>
                </c:pt>
                <c:pt idx="6031">
                  <c:v>1227.3145240809868</c:v>
                </c:pt>
                <c:pt idx="6032">
                  <c:v>1258.1872238015806</c:v>
                </c:pt>
                <c:pt idx="6033">
                  <c:v>1249.3189438100276</c:v>
                </c:pt>
                <c:pt idx="6034">
                  <c:v>1242.7231605663101</c:v>
                </c:pt>
                <c:pt idx="6035">
                  <c:v>1233.9657340746514</c:v>
                </c:pt>
                <c:pt idx="6036">
                  <c:v>1214.7326518429709</c:v>
                </c:pt>
                <c:pt idx="6037">
                  <c:v>1210.0213780974584</c:v>
                </c:pt>
                <c:pt idx="6038">
                  <c:v>1217.3377090904896</c:v>
                </c:pt>
                <c:pt idx="6039">
                  <c:v>1261.8453892980963</c:v>
                </c:pt>
                <c:pt idx="6040">
                  <c:v>1287.0645605240752</c:v>
                </c:pt>
                <c:pt idx="6041">
                  <c:v>1310.0112350022184</c:v>
                </c:pt>
                <c:pt idx="6042">
                  <c:v>1319.5446359931379</c:v>
                </c:pt>
                <c:pt idx="6043">
                  <c:v>1277.7528665329444</c:v>
                </c:pt>
                <c:pt idx="6044">
                  <c:v>1234.1874410744404</c:v>
                </c:pt>
                <c:pt idx="6045">
                  <c:v>1219.9427663380084</c:v>
                </c:pt>
                <c:pt idx="6046">
                  <c:v>1198.5480408583869</c:v>
                </c:pt>
                <c:pt idx="6047">
                  <c:v>1184.5250731217436</c:v>
                </c:pt>
                <c:pt idx="6048">
                  <c:v>1188.1278118683122</c:v>
                </c:pt>
                <c:pt idx="6049">
                  <c:v>1190.9545761156196</c:v>
                </c:pt>
                <c:pt idx="6050">
                  <c:v>1230.4738488279775</c:v>
                </c:pt>
                <c:pt idx="6051">
                  <c:v>1316.884151995672</c:v>
                </c:pt>
                <c:pt idx="6052">
                  <c:v>1403.6270156630496</c:v>
                </c:pt>
                <c:pt idx="6053">
                  <c:v>1309.8449547523767</c:v>
                </c:pt>
                <c:pt idx="6054">
                  <c:v>1206.9174801004149</c:v>
                </c:pt>
                <c:pt idx="6055">
                  <c:v>1120.396323432826</c:v>
                </c:pt>
                <c:pt idx="6056">
                  <c:v>1231.1943965772912</c:v>
                </c:pt>
                <c:pt idx="6057">
                  <c:v>1188.1832386182593</c:v>
                </c:pt>
                <c:pt idx="6058">
                  <c:v>1181.4766018746473</c:v>
                </c:pt>
                <c:pt idx="6059">
                  <c:v>1199.6565758573308</c:v>
                </c:pt>
                <c:pt idx="6060">
                  <c:v>1215.7857600919679</c:v>
                </c:pt>
                <c:pt idx="6061">
                  <c:v>1222.0489828360021</c:v>
                </c:pt>
                <c:pt idx="6062">
                  <c:v>1222.6586770854215</c:v>
                </c:pt>
                <c:pt idx="6063">
                  <c:v>1258.3535040514223</c:v>
                </c:pt>
                <c:pt idx="6064">
                  <c:v>1315.1104959973613</c:v>
                </c:pt>
                <c:pt idx="6065">
                  <c:v>1384.4493601813163</c:v>
                </c:pt>
                <c:pt idx="6066">
                  <c:v>1397.6963534186987</c:v>
                </c:pt>
                <c:pt idx="6067">
                  <c:v>1344.0432594698032</c:v>
                </c:pt>
                <c:pt idx="6068">
                  <c:v>1294.325464767159</c:v>
                </c:pt>
                <c:pt idx="6069">
                  <c:v>1218.2245370896449</c:v>
                </c:pt>
                <c:pt idx="6070">
                  <c:v>1182.8068438733803</c:v>
                </c:pt>
                <c:pt idx="6071">
                  <c:v>1160.6915706444449</c:v>
                </c:pt>
                <c:pt idx="6072">
                  <c:v>1153.707800151097</c:v>
                </c:pt>
                <c:pt idx="6073">
                  <c:v>1149.7170741548982</c:v>
                </c:pt>
                <c:pt idx="6074">
                  <c:v>1176.4327676294515</c:v>
                </c:pt>
                <c:pt idx="6075">
                  <c:v>1231.4161035770799</c:v>
                </c:pt>
                <c:pt idx="6076">
                  <c:v>1325.3090179876474</c:v>
                </c:pt>
                <c:pt idx="6077">
                  <c:v>1176.4881943793987</c:v>
                </c:pt>
                <c:pt idx="6078">
                  <c:v>1158.8624878961873</c:v>
                </c:pt>
                <c:pt idx="6079">
                  <c:v>1180.3680668757031</c:v>
                </c:pt>
                <c:pt idx="6080">
                  <c:v>1215.009785592707</c:v>
                </c:pt>
                <c:pt idx="6081">
                  <c:v>1220.3307535876388</c:v>
                </c:pt>
                <c:pt idx="6082">
                  <c:v>1196.3863976104458</c:v>
                </c:pt>
                <c:pt idx="6083">
                  <c:v>1176.2664873796098</c:v>
                </c:pt>
                <c:pt idx="6084">
                  <c:v>1161.5783986436002</c:v>
                </c:pt>
                <c:pt idx="6085">
                  <c:v>1162.1326661430721</c:v>
                </c:pt>
                <c:pt idx="6086">
                  <c:v>1182.4188566237499</c:v>
                </c:pt>
                <c:pt idx="6087">
                  <c:v>1213.7349703439213</c:v>
                </c:pt>
                <c:pt idx="6088">
                  <c:v>1233.6886003249156</c:v>
                </c:pt>
                <c:pt idx="6089">
                  <c:v>1259.7391728001023</c:v>
                </c:pt>
                <c:pt idx="6090">
                  <c:v>1272.9861660374845</c:v>
                </c:pt>
                <c:pt idx="6091">
                  <c:v>1268.274892291972</c:v>
                </c:pt>
                <c:pt idx="6092">
                  <c:v>1170.8900926347308</c:v>
                </c:pt>
                <c:pt idx="6093">
                  <c:v>1106.2625021962886</c:v>
                </c:pt>
                <c:pt idx="6094">
                  <c:v>1090.6875854611235</c:v>
                </c:pt>
                <c:pt idx="6095">
                  <c:v>1074.7801082262754</c:v>
                </c:pt>
                <c:pt idx="6096">
                  <c:v>1068.461458732294</c:v>
                </c:pt>
                <c:pt idx="6097">
                  <c:v>1075.1680954759058</c:v>
                </c:pt>
                <c:pt idx="6098">
                  <c:v>1104.4888461979779</c:v>
                </c:pt>
                <c:pt idx="6099">
                  <c:v>1209.8550978476169</c:v>
                </c:pt>
                <c:pt idx="6100">
                  <c:v>1281.0784715297768</c:v>
                </c:pt>
                <c:pt idx="6101">
                  <c:v>1276.3671977842644</c:v>
                </c:pt>
                <c:pt idx="6102">
                  <c:v>1361.3918322032787</c:v>
                </c:pt>
                <c:pt idx="6103">
                  <c:v>1434.5551421335906</c:v>
                </c:pt>
                <c:pt idx="6104">
                  <c:v>1389.2160606767759</c:v>
                </c:pt>
                <c:pt idx="6105">
                  <c:v>1343.8769792199614</c:v>
                </c:pt>
                <c:pt idx="6106">
                  <c:v>1323.1473747397063</c:v>
                </c:pt>
                <c:pt idx="6107">
                  <c:v>1319.9326232427682</c:v>
                </c:pt>
                <c:pt idx="6108">
                  <c:v>1312.062024750265</c:v>
                </c:pt>
                <c:pt idx="6109">
                  <c:v>1242.5014535665211</c:v>
                </c:pt>
                <c:pt idx="6110">
                  <c:v>1288.0068152731776</c:v>
                </c:pt>
                <c:pt idx="6111">
                  <c:v>1299.2030187625132</c:v>
                </c:pt>
                <c:pt idx="6112">
                  <c:v>1340.3296672233403</c:v>
                </c:pt>
                <c:pt idx="6113">
                  <c:v>1388.2738059276735</c:v>
                </c:pt>
                <c:pt idx="6114">
                  <c:v>1399.7471431667452</c:v>
                </c:pt>
                <c:pt idx="6115">
                  <c:v>1367.6550549473129</c:v>
                </c:pt>
                <c:pt idx="6116">
                  <c:v>1349.0316669650515</c:v>
                </c:pt>
                <c:pt idx="6117">
                  <c:v>1346.8145969671634</c:v>
                </c:pt>
                <c:pt idx="6118">
                  <c:v>1277.7528665329444</c:v>
                </c:pt>
                <c:pt idx="6119">
                  <c:v>1269.3834272909164</c:v>
                </c:pt>
                <c:pt idx="6120">
                  <c:v>1255.083325804537</c:v>
                </c:pt>
                <c:pt idx="6121">
                  <c:v>1254.5290583050651</c:v>
                </c:pt>
                <c:pt idx="6122">
                  <c:v>1261.4019752985187</c:v>
                </c:pt>
                <c:pt idx="6123">
                  <c:v>1359.8953099547039</c:v>
                </c:pt>
                <c:pt idx="6124">
                  <c:v>1392.2645319238725</c:v>
                </c:pt>
                <c:pt idx="6125">
                  <c:v>1769.4435653146106</c:v>
                </c:pt>
                <c:pt idx="6126">
                  <c:v>1642.2946009357197</c:v>
                </c:pt>
                <c:pt idx="6127">
                  <c:v>1489.3721978313777</c:v>
                </c:pt>
                <c:pt idx="6128">
                  <c:v>1410.2782256567143</c:v>
                </c:pt>
                <c:pt idx="6129">
                  <c:v>1399.5254361669565</c:v>
                </c:pt>
                <c:pt idx="6130">
                  <c:v>1500.6238280706607</c:v>
                </c:pt>
                <c:pt idx="6131">
                  <c:v>1394.8141624214438</c:v>
                </c:pt>
                <c:pt idx="6132">
                  <c:v>1372.2000484429836</c:v>
                </c:pt>
                <c:pt idx="6133">
                  <c:v>1325.3090179876474</c:v>
                </c:pt>
                <c:pt idx="6134">
                  <c:v>1345.4289282184832</c:v>
                </c:pt>
                <c:pt idx="6135">
                  <c:v>1367.433347947524</c:v>
                </c:pt>
                <c:pt idx="6136">
                  <c:v>1416.7631554005377</c:v>
                </c:pt>
                <c:pt idx="6137">
                  <c:v>1533.048476789776</c:v>
                </c:pt>
                <c:pt idx="6138">
                  <c:v>1516.1433180558784</c:v>
                </c:pt>
                <c:pt idx="6139">
                  <c:v>1478.8965420913557</c:v>
                </c:pt>
                <c:pt idx="6140">
                  <c:v>1498.5176115726667</c:v>
                </c:pt>
                <c:pt idx="6141">
                  <c:v>1401.1328119154255</c:v>
                </c:pt>
                <c:pt idx="6142">
                  <c:v>1331.5168139817345</c:v>
                </c:pt>
                <c:pt idx="6143">
                  <c:v>1300.8103945109822</c:v>
                </c:pt>
                <c:pt idx="6144">
                  <c:v>1290.3901655209074</c:v>
                </c:pt>
                <c:pt idx="6145">
                  <c:v>1272.5981787878543</c:v>
                </c:pt>
                <c:pt idx="6146">
                  <c:v>1288.4502292727552</c:v>
                </c:pt>
                <c:pt idx="6147">
                  <c:v>1313.1705597492091</c:v>
                </c:pt>
                <c:pt idx="6148">
                  <c:v>1448.5781098702341</c:v>
                </c:pt>
                <c:pt idx="6149">
                  <c:v>1459.1646191101502</c:v>
                </c:pt>
                <c:pt idx="6150">
                  <c:v>1398.6940349177482</c:v>
                </c:pt>
                <c:pt idx="6151">
                  <c:v>1348.5328262155267</c:v>
                </c:pt>
                <c:pt idx="6152">
                  <c:v>1343.5998454702253</c:v>
                </c:pt>
                <c:pt idx="6153">
                  <c:v>1365.1054244497413</c:v>
                </c:pt>
                <c:pt idx="6154">
                  <c:v>1325.8078587371722</c:v>
                </c:pt>
                <c:pt idx="6155">
                  <c:v>1304.7456937572338</c:v>
                </c:pt>
                <c:pt idx="6156">
                  <c:v>1284.5703567764508</c:v>
                </c:pt>
                <c:pt idx="6157">
                  <c:v>1337.5583297259798</c:v>
                </c:pt>
                <c:pt idx="6158">
                  <c:v>1332.7916292305201</c:v>
                </c:pt>
                <c:pt idx="6159">
                  <c:v>1351.9692847122535</c:v>
                </c:pt>
                <c:pt idx="6160">
                  <c:v>1381.0129016845895</c:v>
                </c:pt>
                <c:pt idx="6161">
                  <c:v>1287.3971210237582</c:v>
                </c:pt>
                <c:pt idx="6162">
                  <c:v>1351.3041637128872</c:v>
                </c:pt>
                <c:pt idx="6163">
                  <c:v>1331.2396802319984</c:v>
                </c:pt>
                <c:pt idx="6164">
                  <c:v>1259.7945995500495</c:v>
                </c:pt>
                <c:pt idx="6165">
                  <c:v>1197.8274931090732</c:v>
                </c:pt>
                <c:pt idx="6166">
                  <c:v>1194.1693276125575</c:v>
                </c:pt>
                <c:pt idx="6167">
                  <c:v>1183.028550873169</c:v>
                </c:pt>
                <c:pt idx="6168">
                  <c:v>1177.9847166279733</c:v>
                </c:pt>
                <c:pt idx="6169">
                  <c:v>1179.2041051268118</c:v>
                </c:pt>
                <c:pt idx="6170">
                  <c:v>1178.1509968778148</c:v>
                </c:pt>
                <c:pt idx="6171">
                  <c:v>1178.3727038776037</c:v>
                </c:pt>
                <c:pt idx="6172">
                  <c:v>1182.1417228740138</c:v>
                </c:pt>
                <c:pt idx="6173">
                  <c:v>1231.5269570769744</c:v>
                </c:pt>
                <c:pt idx="6174">
                  <c:v>1277.5865862831029</c:v>
                </c:pt>
                <c:pt idx="6175">
                  <c:v>1317.0504322455135</c:v>
                </c:pt>
                <c:pt idx="6176">
                  <c:v>1299.4247257623019</c:v>
                </c:pt>
                <c:pt idx="6177">
                  <c:v>1224.2106260839432</c:v>
                </c:pt>
                <c:pt idx="6178">
                  <c:v>1257.189542302531</c:v>
                </c:pt>
                <c:pt idx="6179">
                  <c:v>1267.5543445426586</c:v>
                </c:pt>
                <c:pt idx="6180">
                  <c:v>1269.2725737910218</c:v>
                </c:pt>
                <c:pt idx="6181">
                  <c:v>1264.5613000455094</c:v>
                </c:pt>
                <c:pt idx="6182">
                  <c:v>1253.198816306332</c:v>
                </c:pt>
                <c:pt idx="6183">
                  <c:v>1269.4388540408636</c:v>
                </c:pt>
                <c:pt idx="6184">
                  <c:v>1340.4405207232346</c:v>
                </c:pt>
                <c:pt idx="6185">
                  <c:v>1383.4516786822667</c:v>
                </c:pt>
                <c:pt idx="6186">
                  <c:v>1383.4516786822667</c:v>
                </c:pt>
                <c:pt idx="6187">
                  <c:v>1376.5787616888131</c:v>
                </c:pt>
                <c:pt idx="6188">
                  <c:v>1361.6135392030674</c:v>
                </c:pt>
                <c:pt idx="6189">
                  <c:v>1329.1334637340046</c:v>
                </c:pt>
                <c:pt idx="6190">
                  <c:v>1376.7450419386546</c:v>
                </c:pt>
                <c:pt idx="6191">
                  <c:v>1402.8510411637888</c:v>
                </c:pt>
                <c:pt idx="6192">
                  <c:v>1392.1536784239779</c:v>
                </c:pt>
                <c:pt idx="6193">
                  <c:v>1390.7680096752979</c:v>
                </c:pt>
                <c:pt idx="6194">
                  <c:v>1431.2295371367586</c:v>
                </c:pt>
                <c:pt idx="6195">
                  <c:v>1461.9913833574576</c:v>
                </c:pt>
                <c:pt idx="6196">
                  <c:v>1490.3144525804801</c:v>
                </c:pt>
                <c:pt idx="6197">
                  <c:v>1552.3924125213509</c:v>
                </c:pt>
                <c:pt idx="6198">
                  <c:v>1566.4708070079416</c:v>
                </c:pt>
                <c:pt idx="6199">
                  <c:v>1591.6899782339203</c:v>
                </c:pt>
                <c:pt idx="6200">
                  <c:v>1653.0473904254777</c:v>
                </c:pt>
                <c:pt idx="6201">
                  <c:v>1650.9966006774309</c:v>
                </c:pt>
                <c:pt idx="6202">
                  <c:v>1686.6914276434318</c:v>
                </c:pt>
                <c:pt idx="6203">
                  <c:v>1716.1784586153453</c:v>
                </c:pt>
                <c:pt idx="6204">
                  <c:v>1723.7164966081655</c:v>
                </c:pt>
                <c:pt idx="6205">
                  <c:v>1719.7257706119665</c:v>
                </c:pt>
                <c:pt idx="6206">
                  <c:v>1738.5154388440696</c:v>
                </c:pt>
                <c:pt idx="6207">
                  <c:v>1800.6488255348877</c:v>
                </c:pt>
                <c:pt idx="6208">
                  <c:v>1823.4292197631896</c:v>
                </c:pt>
                <c:pt idx="6209">
                  <c:v>1918.7078029224369</c:v>
                </c:pt>
                <c:pt idx="6210">
                  <c:v>1918.6523761724898</c:v>
                </c:pt>
                <c:pt idx="6211">
                  <c:v>1860.2325817281344</c:v>
                </c:pt>
                <c:pt idx="6212">
                  <c:v>1853.4705182345751</c:v>
                </c:pt>
                <c:pt idx="6213">
                  <c:v>1925.4144396660488</c:v>
                </c:pt>
                <c:pt idx="6214">
                  <c:v>1921.9225544193748</c:v>
                </c:pt>
                <c:pt idx="6215">
                  <c:v>1925.8578536656264</c:v>
                </c:pt>
                <c:pt idx="6216">
                  <c:v>1951.3541586413414</c:v>
                </c:pt>
                <c:pt idx="6217">
                  <c:v>1973.4140051203294</c:v>
                </c:pt>
                <c:pt idx="6218">
                  <c:v>1952.0747063906549</c:v>
                </c:pt>
                <c:pt idx="6219">
                  <c:v>2011.215048584324</c:v>
                </c:pt>
                <c:pt idx="6220">
                  <c:v>2079.0019637697569</c:v>
                </c:pt>
                <c:pt idx="6221">
                  <c:v>2039.2055573076632</c:v>
                </c:pt>
                <c:pt idx="6222">
                  <c:v>1997.2475075976279</c:v>
                </c:pt>
                <c:pt idx="6223">
                  <c:v>1985.663316858662</c:v>
                </c:pt>
                <c:pt idx="6224">
                  <c:v>2001.3490870937212</c:v>
                </c:pt>
                <c:pt idx="6225">
                  <c:v>1976.3516228675312</c:v>
                </c:pt>
                <c:pt idx="6226">
                  <c:v>1926.9109619146232</c:v>
                </c:pt>
                <c:pt idx="6227">
                  <c:v>1869.1562884696345</c:v>
                </c:pt>
                <c:pt idx="6228">
                  <c:v>1792.2793862928595</c:v>
                </c:pt>
                <c:pt idx="6229">
                  <c:v>1822.5978185139813</c:v>
                </c:pt>
                <c:pt idx="6230">
                  <c:v>1847.1518687405937</c:v>
                </c:pt>
                <c:pt idx="6231">
                  <c:v>1855.1887474829384</c:v>
                </c:pt>
                <c:pt idx="6232">
                  <c:v>1777.3695905570612</c:v>
                </c:pt>
                <c:pt idx="6233">
                  <c:v>1884.842058704694</c:v>
                </c:pt>
                <c:pt idx="6234">
                  <c:v>1795.3832842899033</c:v>
                </c:pt>
                <c:pt idx="6235">
                  <c:v>1662.6916449162916</c:v>
                </c:pt>
                <c:pt idx="6236">
                  <c:v>1566.1382465082584</c:v>
                </c:pt>
                <c:pt idx="6237">
                  <c:v>1510.3789360613689</c:v>
                </c:pt>
                <c:pt idx="6238">
                  <c:v>1387.4424046784654</c:v>
                </c:pt>
                <c:pt idx="6239">
                  <c:v>1388.4955129274624</c:v>
                </c:pt>
                <c:pt idx="6240">
                  <c:v>1453.0676766159577</c:v>
                </c:pt>
                <c:pt idx="6241">
                  <c:v>1470.4162493494332</c:v>
                </c:pt>
                <c:pt idx="6242">
                  <c:v>1486.7671405838591</c:v>
                </c:pt>
                <c:pt idx="6243">
                  <c:v>1566.4153802579945</c:v>
                </c:pt>
                <c:pt idx="6244">
                  <c:v>1640.0775309378312</c:v>
                </c:pt>
                <c:pt idx="6245">
                  <c:v>1626.8859644503962</c:v>
                </c:pt>
                <c:pt idx="6246">
                  <c:v>1572.9003100018172</c:v>
                </c:pt>
                <c:pt idx="6247">
                  <c:v>1520.9654453012854</c:v>
                </c:pt>
                <c:pt idx="6248">
                  <c:v>1471.2476505986413</c:v>
                </c:pt>
                <c:pt idx="6249">
                  <c:v>1435.996237632218</c:v>
                </c:pt>
                <c:pt idx="6250">
                  <c:v>1412.6061491544972</c:v>
                </c:pt>
                <c:pt idx="6251">
                  <c:v>1373.4748636917695</c:v>
                </c:pt>
                <c:pt idx="6252">
                  <c:v>1336.9486354765606</c:v>
                </c:pt>
                <c:pt idx="6253">
                  <c:v>1366.9345071979992</c:v>
                </c:pt>
                <c:pt idx="6254">
                  <c:v>1403.9595761627329</c:v>
                </c:pt>
                <c:pt idx="6255">
                  <c:v>1441.3172056271501</c:v>
                </c:pt>
                <c:pt idx="6256">
                  <c:v>1521.5197128007571</c:v>
                </c:pt>
                <c:pt idx="6257">
                  <c:v>1591.7454049838675</c:v>
                </c:pt>
                <c:pt idx="6258">
                  <c:v>1636.1422316915796</c:v>
                </c:pt>
                <c:pt idx="6259">
                  <c:v>1561.7595332624289</c:v>
                </c:pt>
                <c:pt idx="6260">
                  <c:v>1342.8238709709647</c:v>
                </c:pt>
                <c:pt idx="6261">
                  <c:v>1348.3111192157378</c:v>
                </c:pt>
                <c:pt idx="6262">
                  <c:v>1493.3629238275767</c:v>
                </c:pt>
                <c:pt idx="6263">
                  <c:v>1490.037318830744</c:v>
                </c:pt>
                <c:pt idx="6264">
                  <c:v>1510.15722906158</c:v>
                </c:pt>
                <c:pt idx="6265">
                  <c:v>1577.888717497066</c:v>
                </c:pt>
                <c:pt idx="6266">
                  <c:v>1743.1158590896878</c:v>
                </c:pt>
                <c:pt idx="6267">
                  <c:v>1847.81698973996</c:v>
                </c:pt>
                <c:pt idx="6268">
                  <c:v>2051.3440155461012</c:v>
                </c:pt>
                <c:pt idx="6269">
                  <c:v>2014.0418128316314</c:v>
                </c:pt>
                <c:pt idx="6270">
                  <c:v>1923.4190766679492</c:v>
                </c:pt>
                <c:pt idx="6271">
                  <c:v>1911.3360451794583</c:v>
                </c:pt>
                <c:pt idx="6272">
                  <c:v>1825.3137292613944</c:v>
                </c:pt>
                <c:pt idx="6273">
                  <c:v>1754.256635829076</c:v>
                </c:pt>
                <c:pt idx="6274">
                  <c:v>1746.5523175864146</c:v>
                </c:pt>
                <c:pt idx="6275">
                  <c:v>1645.5093524326576</c:v>
                </c:pt>
                <c:pt idx="6276">
                  <c:v>1586.9232777384607</c:v>
                </c:pt>
                <c:pt idx="6277">
                  <c:v>1640.2438111876729</c:v>
                </c:pt>
                <c:pt idx="6278">
                  <c:v>1712.2985861190409</c:v>
                </c:pt>
                <c:pt idx="6279">
                  <c:v>1769.7761258142939</c:v>
                </c:pt>
                <c:pt idx="6280">
                  <c:v>1910.6154974301446</c:v>
                </c:pt>
                <c:pt idx="6281">
                  <c:v>1983.2245398609848</c:v>
                </c:pt>
                <c:pt idx="6282">
                  <c:v>1996.1389725986839</c:v>
                </c:pt>
                <c:pt idx="6283">
                  <c:v>1959.8344513832637</c:v>
                </c:pt>
                <c:pt idx="6284">
                  <c:v>1875.7520717133521</c:v>
                </c:pt>
                <c:pt idx="6285">
                  <c:v>1944.4258148979407</c:v>
                </c:pt>
                <c:pt idx="6286">
                  <c:v>1936.8877769051205</c:v>
                </c:pt>
                <c:pt idx="6287">
                  <c:v>1958.6704896343724</c:v>
                </c:pt>
                <c:pt idx="6288">
                  <c:v>1978.7349731152613</c:v>
                </c:pt>
                <c:pt idx="6289">
                  <c:v>2008.8871250865413</c:v>
                </c:pt>
                <c:pt idx="6290">
                  <c:v>2037.9307420588775</c:v>
                </c:pt>
                <c:pt idx="6291">
                  <c:v>2175.3890819279491</c:v>
                </c:pt>
                <c:pt idx="6292">
                  <c:v>2247.7209906090525</c:v>
                </c:pt>
                <c:pt idx="6293">
                  <c:v>2365.3365539970246</c:v>
                </c:pt>
                <c:pt idx="6294">
                  <c:v>2375.5905027372578</c:v>
                </c:pt>
                <c:pt idx="6295">
                  <c:v>2260.9679838464353</c:v>
                </c:pt>
                <c:pt idx="6296">
                  <c:v>2170.6778081824364</c:v>
                </c:pt>
                <c:pt idx="6297">
                  <c:v>2071.2422187771481</c:v>
                </c:pt>
                <c:pt idx="6298">
                  <c:v>1899.4747206907562</c:v>
                </c:pt>
                <c:pt idx="6299">
                  <c:v>1913.7193954271881</c:v>
                </c:pt>
                <c:pt idx="6300">
                  <c:v>1715.7350446157679</c:v>
                </c:pt>
                <c:pt idx="6301">
                  <c:v>1669.7308421595867</c:v>
                </c:pt>
                <c:pt idx="6302">
                  <c:v>1696.3911088841928</c:v>
                </c:pt>
                <c:pt idx="6303">
                  <c:v>1729.813439102358</c:v>
                </c:pt>
                <c:pt idx="6304">
                  <c:v>1753.0926740801849</c:v>
                </c:pt>
                <c:pt idx="6305">
                  <c:v>1888.8882114508401</c:v>
                </c:pt>
                <c:pt idx="6306">
                  <c:v>1984.3885016098761</c:v>
                </c:pt>
                <c:pt idx="6307">
                  <c:v>2017.4228445784113</c:v>
                </c:pt>
                <c:pt idx="6308">
                  <c:v>1928.2412039133562</c:v>
                </c:pt>
                <c:pt idx="6309">
                  <c:v>1850.9763144869507</c:v>
                </c:pt>
                <c:pt idx="6310">
                  <c:v>1794.3301760409063</c:v>
                </c:pt>
                <c:pt idx="6311">
                  <c:v>1816.0020352702636</c:v>
                </c:pt>
                <c:pt idx="6312">
                  <c:v>1826.8102515099688</c:v>
                </c:pt>
                <c:pt idx="6313">
                  <c:v>1853.6922252343641</c:v>
                </c:pt>
                <c:pt idx="6314">
                  <c:v>1877.1377404620323</c:v>
                </c:pt>
                <c:pt idx="6315">
                  <c:v>1940.7676494014247</c:v>
                </c:pt>
                <c:pt idx="6316">
                  <c:v>2125.0615929758856</c:v>
                </c:pt>
                <c:pt idx="6317">
                  <c:v>2104.6645489953139</c:v>
                </c:pt>
                <c:pt idx="6318">
                  <c:v>2113.8099627366028</c:v>
                </c:pt>
                <c:pt idx="6319">
                  <c:v>1881.1284664582311</c:v>
                </c:pt>
                <c:pt idx="6320">
                  <c:v>1656.7609826719406</c:v>
                </c:pt>
                <c:pt idx="6321">
                  <c:v>1563.5331892607394</c:v>
                </c:pt>
                <c:pt idx="6322">
                  <c:v>1484.2175100862873</c:v>
                </c:pt>
                <c:pt idx="6323">
                  <c:v>1445.6959188729791</c:v>
                </c:pt>
                <c:pt idx="6324">
                  <c:v>1441.8160463766746</c:v>
                </c:pt>
                <c:pt idx="6325">
                  <c:v>1439.5989763787866</c:v>
                </c:pt>
                <c:pt idx="6326">
                  <c:v>1458.0006573612591</c:v>
                </c:pt>
                <c:pt idx="6327">
                  <c:v>1390.2691689257731</c:v>
                </c:pt>
                <c:pt idx="6328">
                  <c:v>1503.9494330674927</c:v>
                </c:pt>
                <c:pt idx="6329">
                  <c:v>1587.53297198788</c:v>
                </c:pt>
                <c:pt idx="6330">
                  <c:v>1585.9255962394109</c:v>
                </c:pt>
                <c:pt idx="6331">
                  <c:v>1588.1980929872464</c:v>
                </c:pt>
                <c:pt idx="6332">
                  <c:v>1578.720118746274</c:v>
                </c:pt>
                <c:pt idx="6333">
                  <c:v>1574.2859787504974</c:v>
                </c:pt>
                <c:pt idx="6334">
                  <c:v>1581.8240167433175</c:v>
                </c:pt>
                <c:pt idx="6335">
                  <c:v>1620.6781684563091</c:v>
                </c:pt>
                <c:pt idx="6336">
                  <c:v>1652.4931229260055</c:v>
                </c:pt>
                <c:pt idx="6337">
                  <c:v>1723.5502163583237</c:v>
                </c:pt>
                <c:pt idx="6338">
                  <c:v>1802.4779082831453</c:v>
                </c:pt>
                <c:pt idx="6339">
                  <c:v>1861.3411167270783</c:v>
                </c:pt>
                <c:pt idx="6340">
                  <c:v>1983.8342341104042</c:v>
                </c:pt>
                <c:pt idx="6341">
                  <c:v>2039.0947038077686</c:v>
                </c:pt>
                <c:pt idx="6342">
                  <c:v>1906.7356249338402</c:v>
                </c:pt>
                <c:pt idx="6343">
                  <c:v>1871.7613457171531</c:v>
                </c:pt>
                <c:pt idx="6344">
                  <c:v>1804.1961375315088</c:v>
                </c:pt>
                <c:pt idx="6345">
                  <c:v>1838.4498689988823</c:v>
                </c:pt>
                <c:pt idx="6346">
                  <c:v>1803.5864432820895</c:v>
                </c:pt>
                <c:pt idx="6347">
                  <c:v>1811.1244812749096</c:v>
                </c:pt>
                <c:pt idx="6348">
                  <c:v>1797.3232205380552</c:v>
                </c:pt>
                <c:pt idx="6349">
                  <c:v>1863.5027599750194</c:v>
                </c:pt>
                <c:pt idx="6350">
                  <c:v>1935.0586941568627</c:v>
                </c:pt>
                <c:pt idx="6351">
                  <c:v>1930.6245541610861</c:v>
                </c:pt>
                <c:pt idx="6352">
                  <c:v>1926.1904141653097</c:v>
                </c:pt>
                <c:pt idx="6353">
                  <c:v>2443.211137672849</c:v>
                </c:pt>
                <c:pt idx="6354">
                  <c:v>2565.0391340568081</c:v>
                </c:pt>
                <c:pt idx="6355">
                  <c:v>2588.0966620348458</c:v>
                </c:pt>
                <c:pt idx="6356">
                  <c:v>2658.3223542179562</c:v>
                </c:pt>
                <c:pt idx="6357">
                  <c:v>2705.6013719229231</c:v>
                </c:pt>
                <c:pt idx="6358">
                  <c:v>2780.2057773518627</c:v>
                </c:pt>
                <c:pt idx="6359">
                  <c:v>2898.8744489888313</c:v>
                </c:pt>
                <c:pt idx="6360">
                  <c:v>2999.3631466431161</c:v>
                </c:pt>
                <c:pt idx="6361">
                  <c:v>3148.9045180006783</c:v>
                </c:pt>
                <c:pt idx="6362">
                  <c:v>3180.4423387206384</c:v>
                </c:pt>
                <c:pt idx="6363">
                  <c:v>3342.7318625660587</c:v>
                </c:pt>
                <c:pt idx="6364">
                  <c:v>3440.5600762228773</c:v>
                </c:pt>
                <c:pt idx="6365">
                  <c:v>3345.5032000634187</c:v>
                </c:pt>
                <c:pt idx="6366">
                  <c:v>3087.4916790591737</c:v>
                </c:pt>
                <c:pt idx="6367">
                  <c:v>2778.3212678536579</c:v>
                </c:pt>
                <c:pt idx="6368">
                  <c:v>2538.2125870823606</c:v>
                </c:pt>
                <c:pt idx="6369">
                  <c:v>2484.2823593837288</c:v>
                </c:pt>
                <c:pt idx="6370">
                  <c:v>2526.3512625936582</c:v>
                </c:pt>
                <c:pt idx="6371">
                  <c:v>2665.4724049611459</c:v>
                </c:pt>
                <c:pt idx="6372">
                  <c:v>2386.9529864764345</c:v>
                </c:pt>
                <c:pt idx="6373">
                  <c:v>2288.7367855699854</c:v>
                </c:pt>
                <c:pt idx="6374">
                  <c:v>2242.6217296139098</c:v>
                </c:pt>
                <c:pt idx="6375">
                  <c:v>2378.8606809841426</c:v>
                </c:pt>
                <c:pt idx="6376">
                  <c:v>2619.8007630046482</c:v>
                </c:pt>
                <c:pt idx="6377">
                  <c:v>2672.9550162040186</c:v>
                </c:pt>
                <c:pt idx="6378">
                  <c:v>2636.4287879888102</c:v>
                </c:pt>
                <c:pt idx="6379">
                  <c:v>2537.5474660829941</c:v>
                </c:pt>
                <c:pt idx="6380">
                  <c:v>2612.5398587615641</c:v>
                </c:pt>
                <c:pt idx="6381">
                  <c:v>2606.5537697672657</c:v>
                </c:pt>
                <c:pt idx="6382">
                  <c:v>2532.780765587534</c:v>
                </c:pt>
                <c:pt idx="6383">
                  <c:v>2664.6410037119376</c:v>
                </c:pt>
                <c:pt idx="6384">
                  <c:v>2743.4024153869177</c:v>
                </c:pt>
                <c:pt idx="6385">
                  <c:v>2697.5090664306313</c:v>
                </c:pt>
                <c:pt idx="6386">
                  <c:v>2855.6415840300106</c:v>
                </c:pt>
                <c:pt idx="6387">
                  <c:v>2942.2735941974938</c:v>
                </c:pt>
                <c:pt idx="6388">
                  <c:v>2889.0639142481759</c:v>
                </c:pt>
                <c:pt idx="6389">
                  <c:v>2645.3524947303099</c:v>
                </c:pt>
                <c:pt idx="6390">
                  <c:v>2424.6986031904821</c:v>
                </c:pt>
                <c:pt idx="6391">
                  <c:v>2266.3998053412611</c:v>
                </c:pt>
                <c:pt idx="6392">
                  <c:v>2211.8044566432632</c:v>
                </c:pt>
                <c:pt idx="6393">
                  <c:v>2068.7480150295241</c:v>
                </c:pt>
                <c:pt idx="6394">
                  <c:v>1968.0930371253976</c:v>
                </c:pt>
                <c:pt idx="6395">
                  <c:v>1856.7961232314076</c:v>
                </c:pt>
                <c:pt idx="6396">
                  <c:v>1910.2275101805142</c:v>
                </c:pt>
                <c:pt idx="6397">
                  <c:v>1924.4721849169462</c:v>
                </c:pt>
                <c:pt idx="6398">
                  <c:v>1941.4327704007912</c:v>
                </c:pt>
                <c:pt idx="6399">
                  <c:v>1986.1621576081866</c:v>
                </c:pt>
                <c:pt idx="6400">
                  <c:v>2435.3405391803458</c:v>
                </c:pt>
                <c:pt idx="6401">
                  <c:v>2579.2283820432931</c:v>
                </c:pt>
                <c:pt idx="6402">
                  <c:v>2055.4455950421943</c:v>
                </c:pt>
                <c:pt idx="6403">
                  <c:v>1722.7742418590628</c:v>
                </c:pt>
                <c:pt idx="6404">
                  <c:v>1974.6888203691151</c:v>
                </c:pt>
                <c:pt idx="6405">
                  <c:v>1972.1391898715437</c:v>
                </c:pt>
                <c:pt idx="6406">
                  <c:v>1894.0428991959302</c:v>
                </c:pt>
                <c:pt idx="6407">
                  <c:v>2002.5684755925599</c:v>
                </c:pt>
                <c:pt idx="6408">
                  <c:v>1900.1952684400699</c:v>
                </c:pt>
                <c:pt idx="6409">
                  <c:v>1911.7794591790362</c:v>
                </c:pt>
                <c:pt idx="6410">
                  <c:v>1918.8740831722785</c:v>
                </c:pt>
                <c:pt idx="6411">
                  <c:v>1987.048985607342</c:v>
                </c:pt>
                <c:pt idx="6412">
                  <c:v>2091.8609697575093</c:v>
                </c:pt>
                <c:pt idx="6413">
                  <c:v>2071.5747792768316</c:v>
                </c:pt>
                <c:pt idx="6414">
                  <c:v>1883.1238294563304</c:v>
                </c:pt>
                <c:pt idx="6415">
                  <c:v>1707.199325123898</c:v>
                </c:pt>
                <c:pt idx="6416">
                  <c:v>1560.15215751396</c:v>
                </c:pt>
                <c:pt idx="6417">
                  <c:v>1551.0621705226181</c:v>
                </c:pt>
                <c:pt idx="6418">
                  <c:v>1544.521814028848</c:v>
                </c:pt>
                <c:pt idx="6419">
                  <c:v>1536.6512155363446</c:v>
                </c:pt>
                <c:pt idx="6420">
                  <c:v>1491.1458538296881</c:v>
                </c:pt>
                <c:pt idx="6421">
                  <c:v>1480.1713573401414</c:v>
                </c:pt>
                <c:pt idx="6422">
                  <c:v>1496.4668218246202</c:v>
                </c:pt>
                <c:pt idx="6423">
                  <c:v>1583.7085262415228</c:v>
                </c:pt>
                <c:pt idx="6424">
                  <c:v>1702.2663443785966</c:v>
                </c:pt>
                <c:pt idx="6425">
                  <c:v>1837.3967607498853</c:v>
                </c:pt>
                <c:pt idx="6426">
                  <c:v>1710.4140766208359</c:v>
                </c:pt>
                <c:pt idx="6427">
                  <c:v>1589.8608954856625</c:v>
                </c:pt>
                <c:pt idx="6428">
                  <c:v>1538.7574320343383</c:v>
                </c:pt>
                <c:pt idx="6429">
                  <c:v>1498.351331322825</c:v>
                </c:pt>
                <c:pt idx="6430">
                  <c:v>1388.2183791777263</c:v>
                </c:pt>
                <c:pt idx="6431">
                  <c:v>1399.0265954174315</c:v>
                </c:pt>
                <c:pt idx="6432">
                  <c:v>1392.0982516740307</c:v>
                </c:pt>
                <c:pt idx="6433">
                  <c:v>1395.368429920916</c:v>
                </c:pt>
                <c:pt idx="6434">
                  <c:v>1400.8556781656894</c:v>
                </c:pt>
                <c:pt idx="6435">
                  <c:v>1459.9960203593585</c:v>
                </c:pt>
                <c:pt idx="6436">
                  <c:v>1567.8010490066745</c:v>
                </c:pt>
                <c:pt idx="6437">
                  <c:v>1559.5424632645406</c:v>
                </c:pt>
                <c:pt idx="6438">
                  <c:v>1537.2054830358165</c:v>
                </c:pt>
                <c:pt idx="6439">
                  <c:v>1528.4480565441579</c:v>
                </c:pt>
                <c:pt idx="6440">
                  <c:v>1525.6212922968505</c:v>
                </c:pt>
                <c:pt idx="6441">
                  <c:v>1500.2912675709774</c:v>
                </c:pt>
                <c:pt idx="6442">
                  <c:v>1441.8714731266218</c:v>
                </c:pt>
                <c:pt idx="6443">
                  <c:v>1390.0474619259842</c:v>
                </c:pt>
                <c:pt idx="6444">
                  <c:v>1387.7749651781487</c:v>
                </c:pt>
                <c:pt idx="6445">
                  <c:v>1430.0101486379199</c:v>
                </c:pt>
                <c:pt idx="6446">
                  <c:v>1642.8488684351914</c:v>
                </c:pt>
                <c:pt idx="6447">
                  <c:v>1648.83495742949</c:v>
                </c:pt>
                <c:pt idx="6448">
                  <c:v>1661.3614029175585</c:v>
                </c:pt>
                <c:pt idx="6449">
                  <c:v>1767.7253360662473</c:v>
                </c:pt>
                <c:pt idx="6450">
                  <c:v>1740.6216553420634</c:v>
                </c:pt>
                <c:pt idx="6451">
                  <c:v>1683.9200901460715</c:v>
                </c:pt>
                <c:pt idx="6452">
                  <c:v>1610.2579394662343</c:v>
                </c:pt>
                <c:pt idx="6453">
                  <c:v>1567.2467815072023</c:v>
                </c:pt>
                <c:pt idx="6454">
                  <c:v>1524.6236107978007</c:v>
                </c:pt>
                <c:pt idx="6455">
                  <c:v>1527.339521545214</c:v>
                </c:pt>
                <c:pt idx="6456">
                  <c:v>1534.101585038773</c:v>
                </c:pt>
                <c:pt idx="6457">
                  <c:v>1554.8866162689753</c:v>
                </c:pt>
                <c:pt idx="6458">
                  <c:v>1560.0413040140654</c:v>
                </c:pt>
                <c:pt idx="6459">
                  <c:v>1525.787572546692</c:v>
                </c:pt>
                <c:pt idx="6460">
                  <c:v>1711.8551721194635</c:v>
                </c:pt>
                <c:pt idx="6461">
                  <c:v>1705.7028028753234</c:v>
                </c:pt>
                <c:pt idx="6462">
                  <c:v>1808.242290277655</c:v>
                </c:pt>
                <c:pt idx="6463">
                  <c:v>1840.556085496876</c:v>
                </c:pt>
                <c:pt idx="6464">
                  <c:v>1798.8197427866301</c:v>
                </c:pt>
                <c:pt idx="6465">
                  <c:v>1666.9595046622264</c:v>
                </c:pt>
                <c:pt idx="6466">
                  <c:v>1653.6570846748969</c:v>
                </c:pt>
                <c:pt idx="6467">
                  <c:v>1732.1413626001408</c:v>
                </c:pt>
                <c:pt idx="6468">
                  <c:v>1637.583327190207</c:v>
                </c:pt>
                <c:pt idx="6469">
                  <c:v>1595.5698507302247</c:v>
                </c:pt>
                <c:pt idx="6470">
                  <c:v>1615.4126272113244</c:v>
                </c:pt>
                <c:pt idx="6471">
                  <c:v>1713.6842548677212</c:v>
                </c:pt>
                <c:pt idx="6472">
                  <c:v>1801.2030930343599</c:v>
                </c:pt>
                <c:pt idx="6473">
                  <c:v>1891.8812559479891</c:v>
                </c:pt>
                <c:pt idx="6474">
                  <c:v>1860.7314224776592</c:v>
                </c:pt>
                <c:pt idx="6475">
                  <c:v>1804.1407107815617</c:v>
                </c:pt>
                <c:pt idx="6476">
                  <c:v>1775.1525205591727</c:v>
                </c:pt>
                <c:pt idx="6477">
                  <c:v>1728.0397831040475</c:v>
                </c:pt>
                <c:pt idx="6478">
                  <c:v>1740.2336680924332</c:v>
                </c:pt>
                <c:pt idx="6479">
                  <c:v>1748.6585340844083</c:v>
                </c:pt>
                <c:pt idx="6480">
                  <c:v>1747.7162793353057</c:v>
                </c:pt>
                <c:pt idx="6481">
                  <c:v>1653.9896451745801</c:v>
                </c:pt>
                <c:pt idx="6482">
                  <c:v>1670.1742561591641</c:v>
                </c:pt>
                <c:pt idx="6483">
                  <c:v>1710.5803568706776</c:v>
                </c:pt>
                <c:pt idx="6484">
                  <c:v>1752.7046868305545</c:v>
                </c:pt>
                <c:pt idx="6485">
                  <c:v>1790.5611570444962</c:v>
                </c:pt>
                <c:pt idx="6486">
                  <c:v>1693.3980643870436</c:v>
                </c:pt>
                <c:pt idx="6487">
                  <c:v>1580.2166409948488</c:v>
                </c:pt>
                <c:pt idx="6488">
                  <c:v>1630.4887031969647</c:v>
                </c:pt>
                <c:pt idx="6489">
                  <c:v>1578.2767047466964</c:v>
                </c:pt>
                <c:pt idx="6490">
                  <c:v>1519.6352033025523</c:v>
                </c:pt>
                <c:pt idx="6491">
                  <c:v>1565.6948325086807</c:v>
                </c:pt>
                <c:pt idx="6492">
                  <c:v>1604.8261179714084</c:v>
                </c:pt>
                <c:pt idx="6493">
                  <c:v>1855.4658812326745</c:v>
                </c:pt>
                <c:pt idx="6494">
                  <c:v>1818.4408122679408</c:v>
                </c:pt>
                <c:pt idx="6495">
                  <c:v>1875.253230963827</c:v>
                </c:pt>
                <c:pt idx="6496">
                  <c:v>1935.3358279065988</c:v>
                </c:pt>
                <c:pt idx="6497">
                  <c:v>1972.1391898715437</c:v>
                </c:pt>
                <c:pt idx="6498">
                  <c:v>1894.8188736951911</c:v>
                </c:pt>
                <c:pt idx="6499">
                  <c:v>2031.4458123150541</c:v>
                </c:pt>
                <c:pt idx="6500">
                  <c:v>1989.0997753553888</c:v>
                </c:pt>
                <c:pt idx="6501">
                  <c:v>1892.4355234474613</c:v>
                </c:pt>
                <c:pt idx="6502">
                  <c:v>1743.9472603388956</c:v>
                </c:pt>
                <c:pt idx="6503">
                  <c:v>1788.1223800468192</c:v>
                </c:pt>
                <c:pt idx="6504">
                  <c:v>1782.0808643025734</c:v>
                </c:pt>
                <c:pt idx="6505">
                  <c:v>1786.9029915479805</c:v>
                </c:pt>
                <c:pt idx="6506">
                  <c:v>1869.9876897188426</c:v>
                </c:pt>
                <c:pt idx="6507">
                  <c:v>1960.2778653828416</c:v>
                </c:pt>
                <c:pt idx="6508">
                  <c:v>2136.5903569649045</c:v>
                </c:pt>
                <c:pt idx="6509">
                  <c:v>2266.787792590892</c:v>
                </c:pt>
                <c:pt idx="6510">
                  <c:v>2317.2261350428494</c:v>
                </c:pt>
                <c:pt idx="6511">
                  <c:v>2366.2233819961798</c:v>
                </c:pt>
                <c:pt idx="6512">
                  <c:v>2318.168389791952</c:v>
                </c:pt>
                <c:pt idx="6513">
                  <c:v>2274.1595503338704</c:v>
                </c:pt>
                <c:pt idx="6514">
                  <c:v>2246.8895893598446</c:v>
                </c:pt>
                <c:pt idx="6515">
                  <c:v>2146.3454649556129</c:v>
                </c:pt>
                <c:pt idx="6516">
                  <c:v>2089.1450590100958</c:v>
                </c:pt>
                <c:pt idx="6517">
                  <c:v>2045.8567673013279</c:v>
                </c:pt>
                <c:pt idx="6518">
                  <c:v>2133.0984717182305</c:v>
                </c:pt>
                <c:pt idx="6519">
                  <c:v>2225.8274243799065</c:v>
                </c:pt>
                <c:pt idx="6520">
                  <c:v>2405.0775337091713</c:v>
                </c:pt>
                <c:pt idx="6521">
                  <c:v>2514.6007916048507</c:v>
                </c:pt>
                <c:pt idx="6522">
                  <c:v>2582.3322800403366</c:v>
                </c:pt>
                <c:pt idx="6523">
                  <c:v>2656.1052842200679</c:v>
                </c:pt>
                <c:pt idx="6524">
                  <c:v>2707.2641744213392</c:v>
                </c:pt>
                <c:pt idx="6525">
                  <c:v>2745.5640586348591</c:v>
                </c:pt>
                <c:pt idx="6526">
                  <c:v>2739.7442498904024</c:v>
                </c:pt>
                <c:pt idx="6527">
                  <c:v>2794.3395985884003</c:v>
                </c:pt>
                <c:pt idx="6528">
                  <c:v>2784.0856498481671</c:v>
                </c:pt>
                <c:pt idx="6529">
                  <c:v>2792.7322228399316</c:v>
                </c:pt>
                <c:pt idx="6530">
                  <c:v>2810.2470758232485</c:v>
                </c:pt>
                <c:pt idx="6531">
                  <c:v>2817.0645660667547</c:v>
                </c:pt>
                <c:pt idx="6532">
                  <c:v>2850.8194567846035</c:v>
                </c:pt>
                <c:pt idx="6533">
                  <c:v>3020.7578721227378</c:v>
                </c:pt>
                <c:pt idx="6534">
                  <c:v>3051.6305718433318</c:v>
                </c:pt>
                <c:pt idx="6535">
                  <c:v>2957.0725364333975</c:v>
                </c:pt>
                <c:pt idx="6536">
                  <c:v>2899.5395699881979</c:v>
                </c:pt>
                <c:pt idx="6537">
                  <c:v>2807.1986045761523</c:v>
                </c:pt>
                <c:pt idx="6538">
                  <c:v>2758.478491372558</c:v>
                </c:pt>
                <c:pt idx="6539">
                  <c:v>2647.9021252278817</c:v>
                </c:pt>
                <c:pt idx="6540">
                  <c:v>2649.8420614760339</c:v>
                </c:pt>
                <c:pt idx="6541">
                  <c:v>2627.6713614971513</c:v>
                </c:pt>
                <c:pt idx="6542">
                  <c:v>2620.4658840040142</c:v>
                </c:pt>
                <c:pt idx="6543">
                  <c:v>2843.4476990416251</c:v>
                </c:pt>
                <c:pt idx="6544">
                  <c:v>3016.2683053770143</c:v>
                </c:pt>
                <c:pt idx="6545">
                  <c:v>3209.7076626927637</c:v>
                </c:pt>
                <c:pt idx="6546">
                  <c:v>3227.6105029257114</c:v>
                </c:pt>
                <c:pt idx="6547">
                  <c:v>3203.4998666986767</c:v>
                </c:pt>
                <c:pt idx="6548">
                  <c:v>3260.2568586446159</c:v>
                </c:pt>
                <c:pt idx="6549">
                  <c:v>3272.1736098832648</c:v>
                </c:pt>
                <c:pt idx="6550">
                  <c:v>3260.8665528940351</c:v>
                </c:pt>
                <c:pt idx="6551">
                  <c:v>3304.9308191020637</c:v>
                </c:pt>
                <c:pt idx="6552">
                  <c:v>3366.6762185432513</c:v>
                </c:pt>
                <c:pt idx="6553">
                  <c:v>3410.1862172518081</c:v>
                </c:pt>
                <c:pt idx="6554">
                  <c:v>3633.7222997888912</c:v>
                </c:pt>
                <c:pt idx="6555">
                  <c:v>4123.5839158222998</c:v>
                </c:pt>
                <c:pt idx="6556">
                  <c:v>4664.7707023068206</c:v>
                </c:pt>
                <c:pt idx="6557">
                  <c:v>4572.9840043942468</c:v>
                </c:pt>
                <c:pt idx="6558">
                  <c:v>4001.7004926883928</c:v>
                </c:pt>
                <c:pt idx="6559">
                  <c:v>3415.8397457464234</c:v>
                </c:pt>
                <c:pt idx="6560">
                  <c:v>3073.9121253221087</c:v>
                </c:pt>
                <c:pt idx="6561">
                  <c:v>2910.6249199776389</c:v>
                </c:pt>
                <c:pt idx="6562">
                  <c:v>2792.6213693400368</c:v>
                </c:pt>
                <c:pt idx="6563">
                  <c:v>2676.6131817005344</c:v>
                </c:pt>
                <c:pt idx="6564">
                  <c:v>2626.0639857486826</c:v>
                </c:pt>
                <c:pt idx="6565">
                  <c:v>2633.3803167417136</c:v>
                </c:pt>
                <c:pt idx="6566">
                  <c:v>2696.6222384314756</c:v>
                </c:pt>
                <c:pt idx="6567">
                  <c:v>2987.1692616547311</c:v>
                </c:pt>
                <c:pt idx="6568">
                  <c:v>3362.6300657971051</c:v>
                </c:pt>
                <c:pt idx="6569">
                  <c:v>3545.9817546224635</c:v>
                </c:pt>
                <c:pt idx="6570">
                  <c:v>3630.1749877922698</c:v>
                </c:pt>
                <c:pt idx="6571">
                  <c:v>3663.2647575107517</c:v>
                </c:pt>
                <c:pt idx="6572">
                  <c:v>3634.6645545379934</c:v>
                </c:pt>
                <c:pt idx="6573">
                  <c:v>3628.7338922936428</c:v>
                </c:pt>
                <c:pt idx="6574">
                  <c:v>3570.7020850989175</c:v>
                </c:pt>
                <c:pt idx="6575">
                  <c:v>3490.1115906756795</c:v>
                </c:pt>
                <c:pt idx="6576">
                  <c:v>3463.1741902013378</c:v>
                </c:pt>
                <c:pt idx="6577">
                  <c:v>3548.8639456197179</c:v>
                </c:pt>
                <c:pt idx="6578">
                  <c:v>3801.3327916292428</c:v>
                </c:pt>
                <c:pt idx="6579">
                  <c:v>4074.4203886191276</c:v>
                </c:pt>
                <c:pt idx="6580">
                  <c:v>4486.1857139769218</c:v>
                </c:pt>
                <c:pt idx="6581">
                  <c:v>4496.1071022174719</c:v>
                </c:pt>
                <c:pt idx="6582">
                  <c:v>4081.5150126123699</c:v>
                </c:pt>
                <c:pt idx="6583">
                  <c:v>3510.619488156146</c:v>
                </c:pt>
                <c:pt idx="6584">
                  <c:v>3043.9262536006695</c:v>
                </c:pt>
                <c:pt idx="6585">
                  <c:v>2851.1520172842866</c:v>
                </c:pt>
                <c:pt idx="6586">
                  <c:v>2886.2925767508154</c:v>
                </c:pt>
                <c:pt idx="6587">
                  <c:v>2687.4213979402398</c:v>
                </c:pt>
                <c:pt idx="6588">
                  <c:v>2736.0306576439393</c:v>
                </c:pt>
                <c:pt idx="6589">
                  <c:v>2868.3343097679208</c:v>
                </c:pt>
                <c:pt idx="6590">
                  <c:v>3061.7182403337229</c:v>
                </c:pt>
                <c:pt idx="6591">
                  <c:v>3136.4334992625568</c:v>
                </c:pt>
                <c:pt idx="6592">
                  <c:v>3245.2362094089226</c:v>
                </c:pt>
                <c:pt idx="6593">
                  <c:v>3425.9274142368149</c:v>
                </c:pt>
                <c:pt idx="6594">
                  <c:v>3540.6053598775843</c:v>
                </c:pt>
                <c:pt idx="6595">
                  <c:v>3403.9229945077741</c:v>
                </c:pt>
                <c:pt idx="6596">
                  <c:v>3454.5276172095732</c:v>
                </c:pt>
                <c:pt idx="6597">
                  <c:v>3429.7518599831719</c:v>
                </c:pt>
                <c:pt idx="6598">
                  <c:v>3381.087173529525</c:v>
                </c:pt>
                <c:pt idx="6599">
                  <c:v>3307.425022849688</c:v>
                </c:pt>
                <c:pt idx="6600">
                  <c:v>3379.0363837814784</c:v>
                </c:pt>
                <c:pt idx="6601">
                  <c:v>3457.0218209571976</c:v>
                </c:pt>
                <c:pt idx="6602">
                  <c:v>3493.1600619227761</c:v>
                </c:pt>
                <c:pt idx="6603">
                  <c:v>3670.5810885037831</c:v>
                </c:pt>
                <c:pt idx="6604">
                  <c:v>3946.3291694911341</c:v>
                </c:pt>
                <c:pt idx="6605">
                  <c:v>3978.8646717101442</c:v>
                </c:pt>
                <c:pt idx="6606">
                  <c:v>3795.7901166345223</c:v>
                </c:pt>
                <c:pt idx="6607">
                  <c:v>3941.9504562453048</c:v>
                </c:pt>
                <c:pt idx="6608">
                  <c:v>3965.8393854725505</c:v>
                </c:pt>
                <c:pt idx="6609">
                  <c:v>3948.6016662389693</c:v>
                </c:pt>
                <c:pt idx="6610">
                  <c:v>4019.6033329213406</c:v>
                </c:pt>
                <c:pt idx="6611">
                  <c:v>3751.282436426915</c:v>
                </c:pt>
                <c:pt idx="6612">
                  <c:v>3647.745267525534</c:v>
                </c:pt>
                <c:pt idx="6613">
                  <c:v>3569.7598303498148</c:v>
                </c:pt>
                <c:pt idx="6614">
                  <c:v>3649.1863630241614</c:v>
                </c:pt>
                <c:pt idx="6615">
                  <c:v>3725.2872907016758</c:v>
                </c:pt>
                <c:pt idx="6616">
                  <c:v>3794.293594385947</c:v>
                </c:pt>
                <c:pt idx="6617">
                  <c:v>3883.9740758005269</c:v>
                </c:pt>
                <c:pt idx="6618">
                  <c:v>3962.0149397261935</c:v>
                </c:pt>
                <c:pt idx="6619">
                  <c:v>3787.8640913920713</c:v>
                </c:pt>
                <c:pt idx="6620">
                  <c:v>3789.7486008902765</c:v>
                </c:pt>
                <c:pt idx="6621">
                  <c:v>3589.6026068309147</c:v>
                </c:pt>
                <c:pt idx="6622">
                  <c:v>3603.2375873179276</c:v>
                </c:pt>
                <c:pt idx="6623">
                  <c:v>3643.9762485291244</c:v>
                </c:pt>
                <c:pt idx="6624">
                  <c:v>3637.0479047857239</c:v>
                </c:pt>
                <c:pt idx="6625">
                  <c:v>3656.3364137673507</c:v>
                </c:pt>
                <c:pt idx="6626">
                  <c:v>3819.8453261116092</c:v>
                </c:pt>
                <c:pt idx="6627">
                  <c:v>4106.9558908381377</c:v>
                </c:pt>
                <c:pt idx="6628">
                  <c:v>4367.4616155900067</c:v>
                </c:pt>
                <c:pt idx="6629">
                  <c:v>4229.781568721146</c:v>
                </c:pt>
                <c:pt idx="6630">
                  <c:v>4117.2098395783705</c:v>
                </c:pt>
                <c:pt idx="6631">
                  <c:v>3834.9214020972495</c:v>
                </c:pt>
                <c:pt idx="6632">
                  <c:v>3469.8254001950022</c:v>
                </c:pt>
                <c:pt idx="6633">
                  <c:v>3480.8553234344963</c:v>
                </c:pt>
                <c:pt idx="6634">
                  <c:v>3161.0429762391163</c:v>
                </c:pt>
                <c:pt idx="6635">
                  <c:v>2882.3572775045636</c:v>
                </c:pt>
                <c:pt idx="6636">
                  <c:v>2811.5218910720341</c:v>
                </c:pt>
                <c:pt idx="6637">
                  <c:v>2808.805980324621</c:v>
                </c:pt>
                <c:pt idx="6638">
                  <c:v>2862.7916347731998</c:v>
                </c:pt>
                <c:pt idx="6639">
                  <c:v>3054.9561768401636</c:v>
                </c:pt>
                <c:pt idx="6640">
                  <c:v>3226.5019679267671</c:v>
                </c:pt>
                <c:pt idx="6641">
                  <c:v>3182.0497144691076</c:v>
                </c:pt>
                <c:pt idx="6642">
                  <c:v>3638.2672932845617</c:v>
                </c:pt>
                <c:pt idx="6643">
                  <c:v>3910.246355275503</c:v>
                </c:pt>
                <c:pt idx="6644">
                  <c:v>3851.8265608311476</c:v>
                </c:pt>
                <c:pt idx="6645">
                  <c:v>3777.4438624019967</c:v>
                </c:pt>
                <c:pt idx="6646">
                  <c:v>3862.3022165711695</c:v>
                </c:pt>
                <c:pt idx="6647">
                  <c:v>3902.1540497832107</c:v>
                </c:pt>
                <c:pt idx="6648">
                  <c:v>3979.4743659595633</c:v>
                </c:pt>
                <c:pt idx="6649">
                  <c:v>3998.7628749411911</c:v>
                </c:pt>
                <c:pt idx="6650">
                  <c:v>4111.1128970841783</c:v>
                </c:pt>
                <c:pt idx="6651">
                  <c:v>4594.5450101237111</c:v>
                </c:pt>
                <c:pt idx="6652">
                  <c:v>4888.9164790933219</c:v>
                </c:pt>
                <c:pt idx="6653">
                  <c:v>5028.370181960493</c:v>
                </c:pt>
                <c:pt idx="6654">
                  <c:v>4603.9121308647882</c:v>
                </c:pt>
                <c:pt idx="6655">
                  <c:v>4107.4547315876616</c:v>
                </c:pt>
                <c:pt idx="6656">
                  <c:v>3677.6757124970254</c:v>
                </c:pt>
                <c:pt idx="6657">
                  <c:v>3521.3168508959566</c:v>
                </c:pt>
                <c:pt idx="6658">
                  <c:v>3316.5704365909774</c:v>
                </c:pt>
                <c:pt idx="6659">
                  <c:v>3104.1751307932827</c:v>
                </c:pt>
                <c:pt idx="6660">
                  <c:v>2965.6636826752142</c:v>
                </c:pt>
                <c:pt idx="6661">
                  <c:v>2881.0270355058306</c:v>
                </c:pt>
                <c:pt idx="6662">
                  <c:v>2940.2782311993942</c:v>
                </c:pt>
                <c:pt idx="6663">
                  <c:v>3105.4499460420684</c:v>
                </c:pt>
                <c:pt idx="6664">
                  <c:v>3348.7179515603566</c:v>
                </c:pt>
                <c:pt idx="6665">
                  <c:v>3384.7453390260407</c:v>
                </c:pt>
                <c:pt idx="6666">
                  <c:v>3372.717734287497</c:v>
                </c:pt>
                <c:pt idx="6667">
                  <c:v>3377.0410207833788</c:v>
                </c:pt>
                <c:pt idx="6668">
                  <c:v>3329.9837100782006</c:v>
                </c:pt>
                <c:pt idx="6669">
                  <c:v>3404.3664085073519</c:v>
                </c:pt>
                <c:pt idx="6670">
                  <c:v>3430.2507007326972</c:v>
                </c:pt>
                <c:pt idx="6671">
                  <c:v>3405.4749435062959</c:v>
                </c:pt>
                <c:pt idx="6672">
                  <c:v>3466.2780881983808</c:v>
                </c:pt>
                <c:pt idx="6673">
                  <c:v>3531.2382391365068</c:v>
                </c:pt>
                <c:pt idx="6674">
                  <c:v>3534.0095766338673</c:v>
                </c:pt>
                <c:pt idx="6675">
                  <c:v>3672.1330375023049</c:v>
                </c:pt>
                <c:pt idx="6676">
                  <c:v>3764.1414424146674</c:v>
                </c:pt>
                <c:pt idx="6677">
                  <c:v>3803.8824221268137</c:v>
                </c:pt>
                <c:pt idx="6678">
                  <c:v>3648.3549617749536</c:v>
                </c:pt>
                <c:pt idx="6679">
                  <c:v>3310.1409335971016</c:v>
                </c:pt>
                <c:pt idx="6680">
                  <c:v>3082.6141250638198</c:v>
                </c:pt>
                <c:pt idx="6681">
                  <c:v>2823.8820563102613</c:v>
                </c:pt>
                <c:pt idx="6682">
                  <c:v>2771.0049368606265</c:v>
                </c:pt>
                <c:pt idx="6683">
                  <c:v>2647.2924309784621</c:v>
                </c:pt>
                <c:pt idx="6684">
                  <c:v>2777.1018793548192</c:v>
                </c:pt>
                <c:pt idx="6685">
                  <c:v>2613.648393760508</c:v>
                </c:pt>
                <c:pt idx="6686">
                  <c:v>2638.4795777368563</c:v>
                </c:pt>
                <c:pt idx="6687">
                  <c:v>2857.082679528638</c:v>
                </c:pt>
                <c:pt idx="6688">
                  <c:v>2954.5783326857731</c:v>
                </c:pt>
                <c:pt idx="6689">
                  <c:v>3045.4782025991917</c:v>
                </c:pt>
                <c:pt idx="6690">
                  <c:v>3096.4708125506213</c:v>
                </c:pt>
                <c:pt idx="6691">
                  <c:v>3076.4617558196796</c:v>
                </c:pt>
                <c:pt idx="6692">
                  <c:v>3078.5125455677262</c:v>
                </c:pt>
                <c:pt idx="6693">
                  <c:v>2884.1863602528215</c:v>
                </c:pt>
                <c:pt idx="6694">
                  <c:v>2665.1398444614624</c:v>
                </c:pt>
                <c:pt idx="6695">
                  <c:v>2891.2255574961168</c:v>
                </c:pt>
                <c:pt idx="6696">
                  <c:v>2880.8607552559893</c:v>
                </c:pt>
                <c:pt idx="6697">
                  <c:v>2766.0719561153251</c:v>
                </c:pt>
                <c:pt idx="6698">
                  <c:v>2658.3777809679036</c:v>
                </c:pt>
                <c:pt idx="6699">
                  <c:v>2558.3879240631436</c:v>
                </c:pt>
                <c:pt idx="6700">
                  <c:v>2523.8016320960869</c:v>
                </c:pt>
                <c:pt idx="6701">
                  <c:v>2595.0804325281938</c:v>
                </c:pt>
                <c:pt idx="6702">
                  <c:v>2653.5002269725496</c:v>
                </c:pt>
                <c:pt idx="6703">
                  <c:v>2566.8682168050664</c:v>
                </c:pt>
                <c:pt idx="6704">
                  <c:v>2452.3011246641909</c:v>
                </c:pt>
                <c:pt idx="6705">
                  <c:v>2433.456029682141</c:v>
                </c:pt>
                <c:pt idx="6706">
                  <c:v>2508.9472631102358</c:v>
                </c:pt>
                <c:pt idx="6707">
                  <c:v>2322.3808227879395</c:v>
                </c:pt>
                <c:pt idx="6708">
                  <c:v>2272.5521745854012</c:v>
                </c:pt>
                <c:pt idx="6709">
                  <c:v>2331.2491027794927</c:v>
                </c:pt>
                <c:pt idx="6710">
                  <c:v>2431.2943864341996</c:v>
                </c:pt>
                <c:pt idx="6711">
                  <c:v>2624.0131960006356</c:v>
                </c:pt>
                <c:pt idx="6712">
                  <c:v>2756.5939818743527</c:v>
                </c:pt>
                <c:pt idx="6713">
                  <c:v>2783.5868090986423</c:v>
                </c:pt>
                <c:pt idx="6714">
                  <c:v>2801.3787958316957</c:v>
                </c:pt>
                <c:pt idx="6715">
                  <c:v>2801.3233690817483</c:v>
                </c:pt>
                <c:pt idx="6716">
                  <c:v>2715.4673334135259</c:v>
                </c:pt>
                <c:pt idx="6717">
                  <c:v>2749.8319183807939</c:v>
                </c:pt>
                <c:pt idx="6718">
                  <c:v>2756.5939818743527</c:v>
                </c:pt>
                <c:pt idx="6719">
                  <c:v>2698.9501619292587</c:v>
                </c:pt>
                <c:pt idx="6720">
                  <c:v>2702.1094866762492</c:v>
                </c:pt>
                <c:pt idx="6721">
                  <c:v>2722.1739701571378</c:v>
                </c:pt>
                <c:pt idx="6722">
                  <c:v>2727.3840846521753</c:v>
                </c:pt>
                <c:pt idx="6723">
                  <c:v>2846.9395842882991</c:v>
                </c:pt>
                <c:pt idx="6724">
                  <c:v>3175.0659439757601</c:v>
                </c:pt>
                <c:pt idx="6725">
                  <c:v>3155.2785942446071</c:v>
                </c:pt>
                <c:pt idx="6726">
                  <c:v>2954.4674791858788</c:v>
                </c:pt>
                <c:pt idx="6727">
                  <c:v>2875.9277745106879</c:v>
                </c:pt>
                <c:pt idx="6728">
                  <c:v>2754.654045626201</c:v>
                </c:pt>
                <c:pt idx="6729">
                  <c:v>2668.6317297081368</c:v>
                </c:pt>
                <c:pt idx="6730">
                  <c:v>2607.2743175165792</c:v>
                </c:pt>
                <c:pt idx="6731">
                  <c:v>2624.5120367501604</c:v>
                </c:pt>
                <c:pt idx="6732">
                  <c:v>2528.4574790916522</c:v>
                </c:pt>
                <c:pt idx="6733">
                  <c:v>2805.9237893273666</c:v>
                </c:pt>
                <c:pt idx="6734">
                  <c:v>2831.7526548027645</c:v>
                </c:pt>
                <c:pt idx="6735">
                  <c:v>2951.8624219383605</c:v>
                </c:pt>
                <c:pt idx="6736">
                  <c:v>3264.0813043909725</c:v>
                </c:pt>
                <c:pt idx="6737">
                  <c:v>3393.7798992674352</c:v>
                </c:pt>
                <c:pt idx="6738">
                  <c:v>3492.8829281730395</c:v>
                </c:pt>
                <c:pt idx="6739">
                  <c:v>3611.8841603096917</c:v>
                </c:pt>
                <c:pt idx="6740">
                  <c:v>3632.8354717897355</c:v>
                </c:pt>
                <c:pt idx="6741">
                  <c:v>3776.6124611527885</c:v>
                </c:pt>
                <c:pt idx="6742">
                  <c:v>3753.1669459251202</c:v>
                </c:pt>
                <c:pt idx="6743">
                  <c:v>3787.0326901428634</c:v>
                </c:pt>
                <c:pt idx="6744">
                  <c:v>3677.952846246762</c:v>
                </c:pt>
                <c:pt idx="6745">
                  <c:v>3667.6434707565813</c:v>
                </c:pt>
                <c:pt idx="6746">
                  <c:v>3725.9524117010424</c:v>
                </c:pt>
                <c:pt idx="6747">
                  <c:v>3997.4880596924054</c:v>
                </c:pt>
                <c:pt idx="6748">
                  <c:v>4265.6981026869362</c:v>
                </c:pt>
                <c:pt idx="6749">
                  <c:v>4315.2496171397379</c:v>
                </c:pt>
                <c:pt idx="6750">
                  <c:v>4143.1495585536632</c:v>
                </c:pt>
                <c:pt idx="6751">
                  <c:v>3884.9717572995764</c:v>
                </c:pt>
                <c:pt idx="6752">
                  <c:v>3597.3069250735762</c:v>
                </c:pt>
                <c:pt idx="6753">
                  <c:v>3171.6294854790331</c:v>
                </c:pt>
                <c:pt idx="6754">
                  <c:v>3088.6002140581181</c:v>
                </c:pt>
                <c:pt idx="6755">
                  <c:v>3137.4311807616064</c:v>
                </c:pt>
                <c:pt idx="6756">
                  <c:v>3094.8080100522052</c:v>
                </c:pt>
                <c:pt idx="6757">
                  <c:v>3197.4583509544309</c:v>
                </c:pt>
                <c:pt idx="6758">
                  <c:v>3298.8893033578179</c:v>
                </c:pt>
                <c:pt idx="6759">
                  <c:v>3368.3944477916152</c:v>
                </c:pt>
                <c:pt idx="6760">
                  <c:v>3486.8968391787421</c:v>
                </c:pt>
                <c:pt idx="6761">
                  <c:v>3534.9518313829694</c:v>
                </c:pt>
                <c:pt idx="6762">
                  <c:v>3556.4019836125381</c:v>
                </c:pt>
                <c:pt idx="6763">
                  <c:v>3585.0576133352438</c:v>
                </c:pt>
                <c:pt idx="6764">
                  <c:v>3501.8620616644871</c:v>
                </c:pt>
                <c:pt idx="6765">
                  <c:v>3373.2165750370218</c:v>
                </c:pt>
                <c:pt idx="6766">
                  <c:v>3194.6315867071235</c:v>
                </c:pt>
                <c:pt idx="6767">
                  <c:v>3022.4761013711009</c:v>
                </c:pt>
                <c:pt idx="6768">
                  <c:v>2992.5456563996095</c:v>
                </c:pt>
                <c:pt idx="6769">
                  <c:v>2884.1863602528215</c:v>
                </c:pt>
                <c:pt idx="6770">
                  <c:v>2862.6807812733055</c:v>
                </c:pt>
                <c:pt idx="6771">
                  <c:v>3041.8754638526229</c:v>
                </c:pt>
                <c:pt idx="6772">
                  <c:v>3240.1369484137799</c:v>
                </c:pt>
                <c:pt idx="6773">
                  <c:v>3309.3095323478929</c:v>
                </c:pt>
                <c:pt idx="6774">
                  <c:v>3286.5845648695386</c:v>
                </c:pt>
                <c:pt idx="6775">
                  <c:v>3322.6119523352227</c:v>
                </c:pt>
                <c:pt idx="6776">
                  <c:v>3391.2302687698639</c:v>
                </c:pt>
                <c:pt idx="6777">
                  <c:v>3404.7543957569819</c:v>
                </c:pt>
                <c:pt idx="6778">
                  <c:v>3397.4934915138983</c:v>
                </c:pt>
                <c:pt idx="6779">
                  <c:v>3365.4014032944656</c:v>
                </c:pt>
                <c:pt idx="6780">
                  <c:v>3371.4429190387114</c:v>
                </c:pt>
                <c:pt idx="6781">
                  <c:v>3434.2968534788433</c:v>
                </c:pt>
                <c:pt idx="6782">
                  <c:v>3526.9703793905719</c:v>
                </c:pt>
                <c:pt idx="6783">
                  <c:v>3596.4755238243683</c:v>
                </c:pt>
                <c:pt idx="6784">
                  <c:v>3699.0704379766471</c:v>
                </c:pt>
                <c:pt idx="6785">
                  <c:v>3801.7762056288198</c:v>
                </c:pt>
                <c:pt idx="6786">
                  <c:v>3726.1741187008306</c:v>
                </c:pt>
                <c:pt idx="6787">
                  <c:v>3463.8393112007043</c:v>
                </c:pt>
                <c:pt idx="6788">
                  <c:v>3255.2130243994197</c:v>
                </c:pt>
                <c:pt idx="6789">
                  <c:v>2908.2415697299093</c:v>
                </c:pt>
                <c:pt idx="6790">
                  <c:v>2642.9137177326329</c:v>
                </c:pt>
                <c:pt idx="6791">
                  <c:v>2411.7287437028358</c:v>
                </c:pt>
                <c:pt idx="6792">
                  <c:v>2408.1814317062149</c:v>
                </c:pt>
                <c:pt idx="6793">
                  <c:v>2353.3643760084278</c:v>
                </c:pt>
                <c:pt idx="6794">
                  <c:v>2347.3782870141295</c:v>
                </c:pt>
                <c:pt idx="6795">
                  <c:v>2528.4020523417053</c:v>
                </c:pt>
                <c:pt idx="6796">
                  <c:v>2695.4582766825847</c:v>
                </c:pt>
                <c:pt idx="6797">
                  <c:v>2746.3400331341199</c:v>
                </c:pt>
                <c:pt idx="6798">
                  <c:v>2665.749538710882</c:v>
                </c:pt>
                <c:pt idx="6799">
                  <c:v>2644.1331062314716</c:v>
                </c:pt>
                <c:pt idx="6800">
                  <c:v>2612.8169925112998</c:v>
                </c:pt>
                <c:pt idx="6801">
                  <c:v>2635.2093994899715</c:v>
                </c:pt>
                <c:pt idx="6802">
                  <c:v>2671.6247742052856</c:v>
                </c:pt>
                <c:pt idx="6803">
                  <c:v>2674.7286722023291</c:v>
                </c:pt>
                <c:pt idx="6804">
                  <c:v>2696.3451046817399</c:v>
                </c:pt>
                <c:pt idx="6805">
                  <c:v>2748.3353961322191</c:v>
                </c:pt>
                <c:pt idx="6806">
                  <c:v>2750.4970393801605</c:v>
                </c:pt>
                <c:pt idx="6807">
                  <c:v>2712.3634354164824</c:v>
                </c:pt>
                <c:pt idx="6808">
                  <c:v>2687.6431049400285</c:v>
                </c:pt>
                <c:pt idx="6809">
                  <c:v>2647.4032844783565</c:v>
                </c:pt>
                <c:pt idx="6810">
                  <c:v>2635.4311064897602</c:v>
                </c:pt>
                <c:pt idx="6811">
                  <c:v>2535.9955170844723</c:v>
                </c:pt>
                <c:pt idx="6812">
                  <c:v>2379.0823879839318</c:v>
                </c:pt>
                <c:pt idx="6813">
                  <c:v>2202.3264824022908</c:v>
                </c:pt>
                <c:pt idx="6814">
                  <c:v>2125.8929942250938</c:v>
                </c:pt>
                <c:pt idx="6815">
                  <c:v>2151.8881399503334</c:v>
                </c:pt>
                <c:pt idx="6816">
                  <c:v>2054.8359007927752</c:v>
                </c:pt>
                <c:pt idx="6817">
                  <c:v>1990.4854441040688</c:v>
                </c:pt>
                <c:pt idx="6818">
                  <c:v>2060.2122955376544</c:v>
                </c:pt>
                <c:pt idx="6819">
                  <c:v>2312.293154297548</c:v>
                </c:pt>
                <c:pt idx="6820">
                  <c:v>2412.615571701991</c:v>
                </c:pt>
                <c:pt idx="6821">
                  <c:v>2487.607964380561</c:v>
                </c:pt>
                <c:pt idx="6822">
                  <c:v>2452.6336851638744</c:v>
                </c:pt>
                <c:pt idx="6823">
                  <c:v>2393.216209220469</c:v>
                </c:pt>
                <c:pt idx="6824">
                  <c:v>2400.3662599636586</c:v>
                </c:pt>
                <c:pt idx="6825">
                  <c:v>2488.7164993795054</c:v>
                </c:pt>
                <c:pt idx="6826">
                  <c:v>2445.0402204211068</c:v>
                </c:pt>
                <c:pt idx="6827">
                  <c:v>2465.2709841518372</c:v>
                </c:pt>
                <c:pt idx="6828">
                  <c:v>2437.4467556783397</c:v>
                </c:pt>
                <c:pt idx="6829">
                  <c:v>2585.6024582872219</c:v>
                </c:pt>
                <c:pt idx="6830">
                  <c:v>2583.3299615393862</c:v>
                </c:pt>
                <c:pt idx="6831">
                  <c:v>2652.8351059731831</c:v>
                </c:pt>
                <c:pt idx="6832">
                  <c:v>2693.6846206842738</c:v>
                </c:pt>
                <c:pt idx="6833">
                  <c:v>2884.1309335028745</c:v>
                </c:pt>
                <c:pt idx="6834">
                  <c:v>2949.0910844410005</c:v>
                </c:pt>
                <c:pt idx="6835">
                  <c:v>3089.6533223071146</c:v>
                </c:pt>
                <c:pt idx="6836">
                  <c:v>3038.1064448562133</c:v>
                </c:pt>
                <c:pt idx="6837">
                  <c:v>3110.1612197875811</c:v>
                </c:pt>
                <c:pt idx="6838">
                  <c:v>3169.4678422310922</c:v>
                </c:pt>
                <c:pt idx="6839">
                  <c:v>3226.889955176398</c:v>
                </c:pt>
                <c:pt idx="6840">
                  <c:v>3286.972552119169</c:v>
                </c:pt>
                <c:pt idx="6841">
                  <c:v>3280.4876223753458</c:v>
                </c:pt>
                <c:pt idx="6842">
                  <c:v>3407.9137205039729</c:v>
                </c:pt>
                <c:pt idx="6843">
                  <c:v>3613.1035488085304</c:v>
                </c:pt>
                <c:pt idx="6844">
                  <c:v>3750.4510351777071</c:v>
                </c:pt>
                <c:pt idx="6845">
                  <c:v>3941.0082014962018</c:v>
                </c:pt>
                <c:pt idx="6846">
                  <c:v>3735.3195324421199</c:v>
                </c:pt>
                <c:pt idx="6847">
                  <c:v>3365.6231102942547</c:v>
                </c:pt>
                <c:pt idx="6848">
                  <c:v>3188.6454977128251</c:v>
                </c:pt>
                <c:pt idx="6849">
                  <c:v>3400.4865360110471</c:v>
                </c:pt>
                <c:pt idx="6850">
                  <c:v>3218.8530764340526</c:v>
                </c:pt>
                <c:pt idx="6851">
                  <c:v>3084.2769275622363</c:v>
                </c:pt>
                <c:pt idx="6852">
                  <c:v>2957.2388166832393</c:v>
                </c:pt>
                <c:pt idx="6853">
                  <c:v>2982.6242681590597</c:v>
                </c:pt>
                <c:pt idx="6854">
                  <c:v>3056.064711839108</c:v>
                </c:pt>
                <c:pt idx="6855">
                  <c:v>3331.5356590767233</c:v>
                </c:pt>
                <c:pt idx="6856">
                  <c:v>3595.7549760750549</c:v>
                </c:pt>
                <c:pt idx="6857">
                  <c:v>3657.2786685164538</c:v>
                </c:pt>
                <c:pt idx="6858">
                  <c:v>3776.4461809029472</c:v>
                </c:pt>
                <c:pt idx="6859">
                  <c:v>3850.3854653325197</c:v>
                </c:pt>
                <c:pt idx="6860">
                  <c:v>3875.8817703082345</c:v>
                </c:pt>
                <c:pt idx="6861">
                  <c:v>3908.8606865268225</c:v>
                </c:pt>
                <c:pt idx="6862">
                  <c:v>3913.4611067724404</c:v>
                </c:pt>
                <c:pt idx="6863">
                  <c:v>3929.3131572573416</c:v>
                </c:pt>
                <c:pt idx="6864">
                  <c:v>3827.9376316039015</c:v>
                </c:pt>
                <c:pt idx="6865">
                  <c:v>3845.0644973375884</c:v>
                </c:pt>
                <c:pt idx="6866">
                  <c:v>3791.3005498887983</c:v>
                </c:pt>
                <c:pt idx="6867">
                  <c:v>3781.8225756478255</c:v>
                </c:pt>
                <c:pt idx="6868">
                  <c:v>3773.3977096558506</c:v>
                </c:pt>
                <c:pt idx="6869">
                  <c:v>3720.298883206427</c:v>
                </c:pt>
                <c:pt idx="6870">
                  <c:v>3529.5754366380902</c:v>
                </c:pt>
                <c:pt idx="6871">
                  <c:v>3240.5803624133573</c:v>
                </c:pt>
                <c:pt idx="6872">
                  <c:v>3053.9030685911671</c:v>
                </c:pt>
                <c:pt idx="6873">
                  <c:v>2956.9616829335032</c:v>
                </c:pt>
                <c:pt idx="6874">
                  <c:v>2923.3176457155491</c:v>
                </c:pt>
                <c:pt idx="6875">
                  <c:v>2960.4535681801772</c:v>
                </c:pt>
                <c:pt idx="6876">
                  <c:v>2919.7703337189278</c:v>
                </c:pt>
                <c:pt idx="6877">
                  <c:v>2968.6013004224169</c:v>
                </c:pt>
                <c:pt idx="6878">
                  <c:v>3038.8269926055268</c:v>
                </c:pt>
                <c:pt idx="6879">
                  <c:v>3296.6168066099826</c:v>
                </c:pt>
                <c:pt idx="6880">
                  <c:v>3357.9187920515933</c:v>
                </c:pt>
                <c:pt idx="6881">
                  <c:v>3432.9666114801103</c:v>
                </c:pt>
                <c:pt idx="6882">
                  <c:v>3607.3391668140212</c:v>
                </c:pt>
                <c:pt idx="6883">
                  <c:v>3694.1928839812931</c:v>
                </c:pt>
                <c:pt idx="6884">
                  <c:v>3657.9437895158203</c:v>
                </c:pt>
                <c:pt idx="6885">
                  <c:v>3615.3760455563656</c:v>
                </c:pt>
                <c:pt idx="6886">
                  <c:v>3648.6320955246892</c:v>
                </c:pt>
                <c:pt idx="6887">
                  <c:v>3703.0057372228989</c:v>
                </c:pt>
                <c:pt idx="6888">
                  <c:v>3655.8929997677737</c:v>
                </c:pt>
                <c:pt idx="6889">
                  <c:v>3738.2571501893221</c:v>
                </c:pt>
                <c:pt idx="6890">
                  <c:v>3738.7005641888995</c:v>
                </c:pt>
                <c:pt idx="6891">
                  <c:v>4001.4787856886041</c:v>
                </c:pt>
                <c:pt idx="6892">
                  <c:v>4132.2304888140634</c:v>
                </c:pt>
                <c:pt idx="6893">
                  <c:v>4234.7699762163948</c:v>
                </c:pt>
                <c:pt idx="6894">
                  <c:v>4233.7722947173452</c:v>
                </c:pt>
                <c:pt idx="6895">
                  <c:v>4172.8028697754189</c:v>
                </c:pt>
                <c:pt idx="6896">
                  <c:v>3946.052035741398</c:v>
                </c:pt>
                <c:pt idx="6897">
                  <c:v>3833.3140263487808</c:v>
                </c:pt>
                <c:pt idx="6898">
                  <c:v>3742.2478761855205</c:v>
                </c:pt>
                <c:pt idx="6899">
                  <c:v>3659.4957385143421</c:v>
                </c:pt>
                <c:pt idx="6900">
                  <c:v>3617.0942748047291</c:v>
                </c:pt>
                <c:pt idx="6901">
                  <c:v>3655.4495857681959</c:v>
                </c:pt>
                <c:pt idx="6902">
                  <c:v>3742.6358634351514</c:v>
                </c:pt>
                <c:pt idx="6903">
                  <c:v>3787.1989703927047</c:v>
                </c:pt>
                <c:pt idx="6904">
                  <c:v>3808.5936958723264</c:v>
                </c:pt>
                <c:pt idx="6905">
                  <c:v>3808.3165621225908</c:v>
                </c:pt>
                <c:pt idx="6906">
                  <c:v>3810.2010716207951</c:v>
                </c:pt>
                <c:pt idx="6907">
                  <c:v>3809.5913773713764</c:v>
                </c:pt>
                <c:pt idx="6908">
                  <c:v>3714.6453547118122</c:v>
                </c:pt>
                <c:pt idx="6909">
                  <c:v>3754.1092006742224</c:v>
                </c:pt>
                <c:pt idx="6910">
                  <c:v>3856.7041148265016</c:v>
                </c:pt>
                <c:pt idx="6911">
                  <c:v>3956.9711054809973</c:v>
                </c:pt>
                <c:pt idx="6912">
                  <c:v>4057.5706566351764</c:v>
                </c:pt>
                <c:pt idx="6913">
                  <c:v>4377.9926980799755</c:v>
                </c:pt>
                <c:pt idx="6914">
                  <c:v>4519.6634709450345</c:v>
                </c:pt>
                <c:pt idx="6915">
                  <c:v>4596.484946371862</c:v>
                </c:pt>
                <c:pt idx="6916">
                  <c:v>4919.0132043146559</c:v>
                </c:pt>
                <c:pt idx="6917">
                  <c:v>4894.7917145877263</c:v>
                </c:pt>
                <c:pt idx="6918">
                  <c:v>4686.4979882861253</c:v>
                </c:pt>
                <c:pt idx="6919">
                  <c:v>4498.3241722153607</c:v>
                </c:pt>
                <c:pt idx="6920">
                  <c:v>4383.3136660749078</c:v>
                </c:pt>
                <c:pt idx="6921">
                  <c:v>4291.4715414123866</c:v>
                </c:pt>
                <c:pt idx="6922">
                  <c:v>4098.4755980962154</c:v>
                </c:pt>
                <c:pt idx="6923">
                  <c:v>3950.2090419874385</c:v>
                </c:pt>
                <c:pt idx="6924">
                  <c:v>3820.2333133612397</c:v>
                </c:pt>
                <c:pt idx="6925">
                  <c:v>3896.9439352881732</c:v>
                </c:pt>
                <c:pt idx="6926">
                  <c:v>3976.3704679625193</c:v>
                </c:pt>
                <c:pt idx="6927">
                  <c:v>4147.6945520493346</c:v>
                </c:pt>
                <c:pt idx="6928">
                  <c:v>4367.2953353401654</c:v>
                </c:pt>
                <c:pt idx="6929">
                  <c:v>4464.2367209978283</c:v>
                </c:pt>
                <c:pt idx="6930">
                  <c:v>4552.4206801638338</c:v>
                </c:pt>
                <c:pt idx="6931">
                  <c:v>4543.5524001722806</c:v>
                </c:pt>
                <c:pt idx="6932">
                  <c:v>4506.5273312075469</c:v>
                </c:pt>
                <c:pt idx="6933">
                  <c:v>4513.4556749509475</c:v>
                </c:pt>
                <c:pt idx="6934">
                  <c:v>4558.6284761579209</c:v>
                </c:pt>
                <c:pt idx="6935">
                  <c:v>4627.7456333420869</c:v>
                </c:pt>
                <c:pt idx="6936">
                  <c:v>4639.2743973311053</c:v>
                </c:pt>
                <c:pt idx="6937">
                  <c:v>4688.9367652838027</c:v>
                </c:pt>
                <c:pt idx="6938">
                  <c:v>4852.5011043780078</c:v>
                </c:pt>
                <c:pt idx="6939">
                  <c:v>5160.4521270846853</c:v>
                </c:pt>
                <c:pt idx="6940">
                  <c:v>5310.7140461915615</c:v>
                </c:pt>
                <c:pt idx="6941">
                  <c:v>5298.1876007034925</c:v>
                </c:pt>
                <c:pt idx="6942">
                  <c:v>4914.0802235693545</c:v>
                </c:pt>
                <c:pt idx="6943">
                  <c:v>4447.3869890138776</c:v>
                </c:pt>
                <c:pt idx="6944">
                  <c:v>3977.3681494615694</c:v>
                </c:pt>
                <c:pt idx="6945">
                  <c:v>3658.3872035153977</c:v>
                </c:pt>
                <c:pt idx="6946">
                  <c:v>3412.4587139996438</c:v>
                </c:pt>
                <c:pt idx="6947">
                  <c:v>3245.8459036583422</c:v>
                </c:pt>
                <c:pt idx="6948">
                  <c:v>3127.2880855212679</c:v>
                </c:pt>
                <c:pt idx="6949">
                  <c:v>3130.6691172680476</c:v>
                </c:pt>
                <c:pt idx="6950">
                  <c:v>3346.2237478127327</c:v>
                </c:pt>
                <c:pt idx="6951">
                  <c:v>3604.0689885671359</c:v>
                </c:pt>
                <c:pt idx="6952">
                  <c:v>3714.3127942121287</c:v>
                </c:pt>
                <c:pt idx="6953">
                  <c:v>3820.1224598613458</c:v>
                </c:pt>
                <c:pt idx="6954">
                  <c:v>3841.84974584065</c:v>
                </c:pt>
                <c:pt idx="6955">
                  <c:v>3722.1833927046318</c:v>
                </c:pt>
                <c:pt idx="6956">
                  <c:v>3605.066670066185</c:v>
                </c:pt>
                <c:pt idx="6957">
                  <c:v>3534.3421371335503</c:v>
                </c:pt>
                <c:pt idx="6958">
                  <c:v>3464.449005450123</c:v>
                </c:pt>
                <c:pt idx="6959">
                  <c:v>3435.2945349778925</c:v>
                </c:pt>
                <c:pt idx="6960">
                  <c:v>3382.6391225280468</c:v>
                </c:pt>
                <c:pt idx="6961">
                  <c:v>3408.9114020030224</c:v>
                </c:pt>
                <c:pt idx="6962">
                  <c:v>3522.5362393947953</c:v>
                </c:pt>
                <c:pt idx="6963">
                  <c:v>3795.7346898845749</c:v>
                </c:pt>
                <c:pt idx="6964">
                  <c:v>3990.8922764486874</c:v>
                </c:pt>
                <c:pt idx="6965">
                  <c:v>4063.6675991293691</c:v>
                </c:pt>
                <c:pt idx="6966">
                  <c:v>3815.0786256161491</c:v>
                </c:pt>
                <c:pt idx="6967">
                  <c:v>3425.151439737554</c:v>
                </c:pt>
                <c:pt idx="6968">
                  <c:v>3118.6969392794508</c:v>
                </c:pt>
                <c:pt idx="6969">
                  <c:v>3131.3896650173615</c:v>
                </c:pt>
                <c:pt idx="6970">
                  <c:v>3022.1435408714178</c:v>
                </c:pt>
                <c:pt idx="6971">
                  <c:v>2921.71026996708</c:v>
                </c:pt>
                <c:pt idx="6972">
                  <c:v>2819.3370628145904</c:v>
                </c:pt>
                <c:pt idx="6973">
                  <c:v>2999.1968663932744</c:v>
                </c:pt>
                <c:pt idx="6974">
                  <c:v>3068.7020108270708</c:v>
                </c:pt>
                <c:pt idx="6975">
                  <c:v>3159.3801737407002</c:v>
                </c:pt>
                <c:pt idx="6976">
                  <c:v>3141.6436137575943</c:v>
                </c:pt>
                <c:pt idx="6977">
                  <c:v>3118.7523660293978</c:v>
                </c:pt>
                <c:pt idx="6978">
                  <c:v>3113.320544534572</c:v>
                </c:pt>
                <c:pt idx="6979">
                  <c:v>3119.7500475284478</c:v>
                </c:pt>
                <c:pt idx="6980">
                  <c:v>3072.5818833233757</c:v>
                </c:pt>
                <c:pt idx="6981">
                  <c:v>3063.7690300817694</c:v>
                </c:pt>
                <c:pt idx="6982">
                  <c:v>3027.0765216167192</c:v>
                </c:pt>
                <c:pt idx="6983">
                  <c:v>3014.383795878809</c:v>
                </c:pt>
                <c:pt idx="6984">
                  <c:v>2952.4166894378322</c:v>
                </c:pt>
                <c:pt idx="6985">
                  <c:v>2925.8672762131205</c:v>
                </c:pt>
                <c:pt idx="6986">
                  <c:v>3042.7622918517786</c:v>
                </c:pt>
                <c:pt idx="6987">
                  <c:v>3237.4764644163138</c:v>
                </c:pt>
                <c:pt idx="6988">
                  <c:v>3457.6869419565642</c:v>
                </c:pt>
                <c:pt idx="6989">
                  <c:v>3569.1501361003961</c:v>
                </c:pt>
                <c:pt idx="6990">
                  <c:v>3451.5899994623715</c:v>
                </c:pt>
                <c:pt idx="6991">
                  <c:v>3334.4178500739777</c:v>
                </c:pt>
                <c:pt idx="6992">
                  <c:v>3317.6789715899217</c:v>
                </c:pt>
                <c:pt idx="6993">
                  <c:v>3239.4718274144134</c:v>
                </c:pt>
                <c:pt idx="6994">
                  <c:v>3129.2280217694206</c:v>
                </c:pt>
                <c:pt idx="6995">
                  <c:v>3056.1201385890554</c:v>
                </c:pt>
                <c:pt idx="6996">
                  <c:v>3004.3515541383645</c:v>
                </c:pt>
                <c:pt idx="6997">
                  <c:v>2959.0124726815502</c:v>
                </c:pt>
                <c:pt idx="6998">
                  <c:v>3023.4183561202035</c:v>
                </c:pt>
                <c:pt idx="6999">
                  <c:v>3441.6131844718739</c:v>
                </c:pt>
                <c:pt idx="7000">
                  <c:v>3086.0505835605463</c:v>
                </c:pt>
                <c:pt idx="7001">
                  <c:v>3192.8579307088125</c:v>
                </c:pt>
                <c:pt idx="7002">
                  <c:v>3130.6136905181006</c:v>
                </c:pt>
                <c:pt idx="7003">
                  <c:v>3049.4135018454431</c:v>
                </c:pt>
                <c:pt idx="7004">
                  <c:v>3007.5663056353028</c:v>
                </c:pt>
                <c:pt idx="7005">
                  <c:v>2924.0381934648626</c:v>
                </c:pt>
                <c:pt idx="7006">
                  <c:v>2929.2483079599001</c:v>
                </c:pt>
                <c:pt idx="7007">
                  <c:v>2920.7125884680308</c:v>
                </c:pt>
                <c:pt idx="7008">
                  <c:v>2922.5416712162883</c:v>
                </c:pt>
                <c:pt idx="7009">
                  <c:v>2952.6938231875688</c:v>
                </c:pt>
                <c:pt idx="7010">
                  <c:v>2980.9614656606441</c:v>
                </c:pt>
                <c:pt idx="7011">
                  <c:v>3073.6904183223191</c:v>
                </c:pt>
                <c:pt idx="7012">
                  <c:v>3123.1865060251748</c:v>
                </c:pt>
                <c:pt idx="7013">
                  <c:v>3197.1812172046953</c:v>
                </c:pt>
                <c:pt idx="7014">
                  <c:v>3230.1047066733354</c:v>
                </c:pt>
                <c:pt idx="7015">
                  <c:v>3077.4594373187297</c:v>
                </c:pt>
                <c:pt idx="7016">
                  <c:v>2968.4350201725747</c:v>
                </c:pt>
                <c:pt idx="7017">
                  <c:v>2888.3987932488094</c:v>
                </c:pt>
                <c:pt idx="7018">
                  <c:v>2800.9353818321179</c:v>
                </c:pt>
                <c:pt idx="7019">
                  <c:v>2818.0068208158573</c:v>
                </c:pt>
                <c:pt idx="7020">
                  <c:v>2852.205125533284</c:v>
                </c:pt>
                <c:pt idx="7021">
                  <c:v>2846.4407435387739</c:v>
                </c:pt>
                <c:pt idx="7022">
                  <c:v>2901.0360922367722</c:v>
                </c:pt>
                <c:pt idx="7023">
                  <c:v>3235.2039676684785</c:v>
                </c:pt>
                <c:pt idx="7024">
                  <c:v>3205.4398029468289</c:v>
                </c:pt>
                <c:pt idx="7025">
                  <c:v>3170.7426574798774</c:v>
                </c:pt>
                <c:pt idx="7026">
                  <c:v>3088.6556408080651</c:v>
                </c:pt>
                <c:pt idx="7027">
                  <c:v>3039.4921136048933</c:v>
                </c:pt>
                <c:pt idx="7028">
                  <c:v>3008.7302673841941</c:v>
                </c:pt>
                <c:pt idx="7029">
                  <c:v>2962.6152114281181</c:v>
                </c:pt>
                <c:pt idx="7030">
                  <c:v>2992.6010831495569</c:v>
                </c:pt>
                <c:pt idx="7031">
                  <c:v>2989.9405991520912</c:v>
                </c:pt>
                <c:pt idx="7032">
                  <c:v>2968.7121539223112</c:v>
                </c:pt>
                <c:pt idx="7033">
                  <c:v>2974.5319626667674</c:v>
                </c:pt>
                <c:pt idx="7034">
                  <c:v>2978.9106759125971</c:v>
                </c:pt>
                <c:pt idx="7035">
                  <c:v>3040.8777823535734</c:v>
                </c:pt>
                <c:pt idx="7036">
                  <c:v>3198.8440197031109</c:v>
                </c:pt>
                <c:pt idx="7037">
                  <c:v>3326.8798120811575</c:v>
                </c:pt>
                <c:pt idx="7038">
                  <c:v>3333.6973023246642</c:v>
                </c:pt>
                <c:pt idx="7039">
                  <c:v>3267.4623361377526</c:v>
                </c:pt>
                <c:pt idx="7040">
                  <c:v>3199.2874337026892</c:v>
                </c:pt>
                <c:pt idx="7041">
                  <c:v>3244.2939546598204</c:v>
                </c:pt>
                <c:pt idx="7042">
                  <c:v>3230.7698276727019</c:v>
                </c:pt>
                <c:pt idx="7043">
                  <c:v>3139.7591042593895</c:v>
                </c:pt>
                <c:pt idx="7044">
                  <c:v>3063.6581765818751</c:v>
                </c:pt>
                <c:pt idx="7045">
                  <c:v>3051.6859985932788</c:v>
                </c:pt>
                <c:pt idx="7046">
                  <c:v>3018.5962288747965</c:v>
                </c:pt>
                <c:pt idx="7047">
                  <c:v>3014.0512353791255</c:v>
                </c:pt>
                <c:pt idx="7048">
                  <c:v>3060.2771448350954</c:v>
                </c:pt>
                <c:pt idx="7049">
                  <c:v>3082.3369913140837</c:v>
                </c:pt>
                <c:pt idx="7050">
                  <c:v>3051.0763043438596</c:v>
                </c:pt>
                <c:pt idx="7051">
                  <c:v>2968.8230074222056</c:v>
                </c:pt>
                <c:pt idx="7052">
                  <c:v>2899.8167037379335</c:v>
                </c:pt>
                <c:pt idx="7053">
                  <c:v>2781.5914461005432</c:v>
                </c:pt>
                <c:pt idx="7054">
                  <c:v>2763.6331791176481</c:v>
                </c:pt>
                <c:pt idx="7055">
                  <c:v>2702.4420471759322</c:v>
                </c:pt>
                <c:pt idx="7056">
                  <c:v>2745.8966191345421</c:v>
                </c:pt>
                <c:pt idx="7057">
                  <c:v>2810.5242095729845</c:v>
                </c:pt>
                <c:pt idx="7058">
                  <c:v>2875.539787261057</c:v>
                </c:pt>
                <c:pt idx="7059">
                  <c:v>3038.7161391056325</c:v>
                </c:pt>
                <c:pt idx="7060">
                  <c:v>3219.8507579331022</c:v>
                </c:pt>
                <c:pt idx="7061">
                  <c:v>3244.7927954093448</c:v>
                </c:pt>
                <c:pt idx="7062">
                  <c:v>3238.030731915786</c:v>
                </c:pt>
                <c:pt idx="7063">
                  <c:v>3208.1557136942415</c:v>
                </c:pt>
                <c:pt idx="7064">
                  <c:v>3154.1146324957153</c:v>
                </c:pt>
                <c:pt idx="7065">
                  <c:v>2987.6681024042555</c:v>
                </c:pt>
                <c:pt idx="7066">
                  <c:v>2870.606806515756</c:v>
                </c:pt>
                <c:pt idx="7067">
                  <c:v>2883.853799753138</c:v>
                </c:pt>
                <c:pt idx="7068">
                  <c:v>2979.9637841615936</c:v>
                </c:pt>
                <c:pt idx="7069">
                  <c:v>3008.3977068845106</c:v>
                </c:pt>
                <c:pt idx="7070">
                  <c:v>2909.2392512289589</c:v>
                </c:pt>
                <c:pt idx="7071">
                  <c:v>2879.0316725077309</c:v>
                </c:pt>
                <c:pt idx="7072">
                  <c:v>2854.1450617814362</c:v>
                </c:pt>
                <c:pt idx="7073">
                  <c:v>2853.4245140321218</c:v>
                </c:pt>
                <c:pt idx="7074">
                  <c:v>2840.787215044159</c:v>
                </c:pt>
                <c:pt idx="7075">
                  <c:v>2719.0146454101473</c:v>
                </c:pt>
                <c:pt idx="7076">
                  <c:v>2550.0184848211152</c:v>
                </c:pt>
                <c:pt idx="7077">
                  <c:v>2538.5451475820437</c:v>
                </c:pt>
                <c:pt idx="7078">
                  <c:v>2491.5986903767598</c:v>
                </c:pt>
                <c:pt idx="7079">
                  <c:v>2470.2039648971386</c:v>
                </c:pt>
                <c:pt idx="7080">
                  <c:v>2453.1879526633466</c:v>
                </c:pt>
                <c:pt idx="7081">
                  <c:v>2529.3443070908074</c:v>
                </c:pt>
                <c:pt idx="7082">
                  <c:v>2726.9960974025448</c:v>
                </c:pt>
                <c:pt idx="7083">
                  <c:v>2882.6898380042471</c:v>
                </c:pt>
                <c:pt idx="7084">
                  <c:v>3197.6800579542196</c:v>
                </c:pt>
                <c:pt idx="7085">
                  <c:v>3188.4237907130364</c:v>
                </c:pt>
                <c:pt idx="7086">
                  <c:v>3245.1807826589757</c:v>
                </c:pt>
                <c:pt idx="7087">
                  <c:v>3117.5329775305599</c:v>
                </c:pt>
                <c:pt idx="7088">
                  <c:v>3039.4366868549459</c:v>
                </c:pt>
                <c:pt idx="7089">
                  <c:v>2958.2919249322363</c:v>
                </c:pt>
                <c:pt idx="7090">
                  <c:v>2917.3869834711982</c:v>
                </c:pt>
                <c:pt idx="7091">
                  <c:v>2935.7332377037233</c:v>
                </c:pt>
                <c:pt idx="7092">
                  <c:v>2856.9163992787962</c:v>
                </c:pt>
                <c:pt idx="7093">
                  <c:v>2935.2898237041459</c:v>
                </c:pt>
                <c:pt idx="7094">
                  <c:v>2973.7005614175596</c:v>
                </c:pt>
                <c:pt idx="7095">
                  <c:v>2996.2038218961256</c:v>
                </c:pt>
                <c:pt idx="7096">
                  <c:v>3018.263668375113</c:v>
                </c:pt>
                <c:pt idx="7097">
                  <c:v>3054.5681895905336</c:v>
                </c:pt>
                <c:pt idx="7098">
                  <c:v>3067.150061828549</c:v>
                </c:pt>
                <c:pt idx="7099">
                  <c:v>3013.330687629812</c:v>
                </c:pt>
                <c:pt idx="7100">
                  <c:v>2993.3216308988704</c:v>
                </c:pt>
                <c:pt idx="7101">
                  <c:v>2957.0171096834506</c:v>
                </c:pt>
                <c:pt idx="7102">
                  <c:v>2963.7237464270625</c:v>
                </c:pt>
                <c:pt idx="7103">
                  <c:v>2885.7383092513433</c:v>
                </c:pt>
                <c:pt idx="7104">
                  <c:v>2840.399227794529</c:v>
                </c:pt>
                <c:pt idx="7105">
                  <c:v>2827.1522345571466</c:v>
                </c:pt>
                <c:pt idx="7106">
                  <c:v>2856.4175585292714</c:v>
                </c:pt>
                <c:pt idx="7107">
                  <c:v>3021.3675663721569</c:v>
                </c:pt>
                <c:pt idx="7108">
                  <c:v>3311.9145895954116</c:v>
                </c:pt>
                <c:pt idx="7109">
                  <c:v>3417.89053549447</c:v>
                </c:pt>
                <c:pt idx="7110">
                  <c:v>3427.0359492357588</c:v>
                </c:pt>
                <c:pt idx="7111">
                  <c:v>3383.5813772771494</c:v>
                </c:pt>
                <c:pt idx="7112">
                  <c:v>3161.8189507383777</c:v>
                </c:pt>
                <c:pt idx="7113">
                  <c:v>3097.1913602999348</c:v>
                </c:pt>
                <c:pt idx="7114">
                  <c:v>2947.3728551926365</c:v>
                </c:pt>
                <c:pt idx="7115">
                  <c:v>2908.1861429799624</c:v>
                </c:pt>
                <c:pt idx="7116">
                  <c:v>2917.9966777206178</c:v>
                </c:pt>
                <c:pt idx="7117">
                  <c:v>2938.7817089508198</c:v>
                </c:pt>
                <c:pt idx="7118">
                  <c:v>3182.3268482188437</c:v>
                </c:pt>
                <c:pt idx="7119">
                  <c:v>3458.9617572053494</c:v>
                </c:pt>
                <c:pt idx="7120">
                  <c:v>3555.7922893631189</c:v>
                </c:pt>
                <c:pt idx="7121">
                  <c:v>3664.9275600091682</c:v>
                </c:pt>
                <c:pt idx="7122">
                  <c:v>3623.1912172989219</c:v>
                </c:pt>
                <c:pt idx="7123">
                  <c:v>3429.9735669829611</c:v>
                </c:pt>
                <c:pt idx="7124">
                  <c:v>3243.5734069105069</c:v>
                </c:pt>
                <c:pt idx="7125">
                  <c:v>3067.9814630777573</c:v>
                </c:pt>
                <c:pt idx="7126">
                  <c:v>3093.4777680534721</c:v>
                </c:pt>
                <c:pt idx="7127">
                  <c:v>3121.8562640264417</c:v>
                </c:pt>
                <c:pt idx="7128">
                  <c:v>3112.2120095356277</c:v>
                </c:pt>
                <c:pt idx="7129">
                  <c:v>3133.8838687649854</c:v>
                </c:pt>
                <c:pt idx="7130">
                  <c:v>3190.1974467113473</c:v>
                </c:pt>
                <c:pt idx="7131">
                  <c:v>3462.7307762017599</c:v>
                </c:pt>
                <c:pt idx="7132">
                  <c:v>3636.4936372862517</c:v>
                </c:pt>
                <c:pt idx="7133">
                  <c:v>3677.3431519973424</c:v>
                </c:pt>
                <c:pt idx="7134">
                  <c:v>3602.4616128186667</c:v>
                </c:pt>
                <c:pt idx="7135">
                  <c:v>3619.25591805267</c:v>
                </c:pt>
                <c:pt idx="7136">
                  <c:v>3253.8827824006867</c:v>
                </c:pt>
                <c:pt idx="7137">
                  <c:v>3317.6235448399739</c:v>
                </c:pt>
                <c:pt idx="7138">
                  <c:v>3147.4079957521039</c:v>
                </c:pt>
                <c:pt idx="7139">
                  <c:v>3214.4189364382764</c:v>
                </c:pt>
                <c:pt idx="7140">
                  <c:v>2872.4358892640139</c:v>
                </c:pt>
                <c:pt idx="7141">
                  <c:v>2881.082462255778</c:v>
                </c:pt>
                <c:pt idx="7142">
                  <c:v>3071.2516413246426</c:v>
                </c:pt>
                <c:pt idx="7143">
                  <c:v>3156.1654222437619</c:v>
                </c:pt>
                <c:pt idx="7144">
                  <c:v>3045.7553363489278</c:v>
                </c:pt>
                <c:pt idx="7145">
                  <c:v>3170.0221097305634</c:v>
                </c:pt>
                <c:pt idx="7146">
                  <c:v>3152.8398172469301</c:v>
                </c:pt>
                <c:pt idx="7147">
                  <c:v>3117.2558437808234</c:v>
                </c:pt>
                <c:pt idx="7148">
                  <c:v>3117.5329775305599</c:v>
                </c:pt>
                <c:pt idx="7149">
                  <c:v>3108.1658567894815</c:v>
                </c:pt>
                <c:pt idx="7150">
                  <c:v>3118.2535252798734</c:v>
                </c:pt>
                <c:pt idx="7151">
                  <c:v>3122.2996780260196</c:v>
                </c:pt>
                <c:pt idx="7152">
                  <c:v>3103.6762900437584</c:v>
                </c:pt>
                <c:pt idx="7153">
                  <c:v>3170.4655237301417</c:v>
                </c:pt>
                <c:pt idx="7154">
                  <c:v>3212.1464396904403</c:v>
                </c:pt>
                <c:pt idx="7155">
                  <c:v>3332.4779138258255</c:v>
                </c:pt>
                <c:pt idx="7156">
                  <c:v>3430.694114732275</c:v>
                </c:pt>
                <c:pt idx="7157">
                  <c:v>3429.2530192336476</c:v>
                </c:pt>
                <c:pt idx="7158">
                  <c:v>3454.3059102097845</c:v>
                </c:pt>
                <c:pt idx="7159">
                  <c:v>3366.9533522929878</c:v>
                </c:pt>
                <c:pt idx="7160">
                  <c:v>3135.0478305138768</c:v>
                </c:pt>
                <c:pt idx="7161">
                  <c:v>2884.2972137527158</c:v>
                </c:pt>
                <c:pt idx="7162">
                  <c:v>2801.3233690817483</c:v>
                </c:pt>
                <c:pt idx="7163">
                  <c:v>2799.7714200832265</c:v>
                </c:pt>
                <c:pt idx="7164">
                  <c:v>2824.10376331005</c:v>
                </c:pt>
                <c:pt idx="7165">
                  <c:v>2941.4976196982329</c:v>
                </c:pt>
                <c:pt idx="7166">
                  <c:v>3124.5167480239079</c:v>
                </c:pt>
                <c:pt idx="7167">
                  <c:v>3257.097533897625</c:v>
                </c:pt>
                <c:pt idx="7168">
                  <c:v>3229.661292673758</c:v>
                </c:pt>
                <c:pt idx="7169">
                  <c:v>3301.7160676051262</c:v>
                </c:pt>
                <c:pt idx="7170">
                  <c:v>3275.6654951299388</c:v>
                </c:pt>
                <c:pt idx="7171">
                  <c:v>3245.347062908817</c:v>
                </c:pt>
                <c:pt idx="7172">
                  <c:v>3154.5580464952932</c:v>
                </c:pt>
                <c:pt idx="7173">
                  <c:v>3034.1157188600141</c:v>
                </c:pt>
                <c:pt idx="7174">
                  <c:v>2884.6852010023467</c:v>
                </c:pt>
                <c:pt idx="7175">
                  <c:v>2858.6900552771067</c:v>
                </c:pt>
                <c:pt idx="7176">
                  <c:v>2874.8746662616904</c:v>
                </c:pt>
                <c:pt idx="7177">
                  <c:v>2896.4910987411017</c:v>
                </c:pt>
                <c:pt idx="7178">
                  <c:v>2860.7408450251532</c:v>
                </c:pt>
                <c:pt idx="7179">
                  <c:v>2889.7290352475425</c:v>
                </c:pt>
                <c:pt idx="7180">
                  <c:v>2889.5627549977007</c:v>
                </c:pt>
                <c:pt idx="7181">
                  <c:v>2936.6754924528259</c:v>
                </c:pt>
                <c:pt idx="7182">
                  <c:v>3018.4853753749026</c:v>
                </c:pt>
                <c:pt idx="7183">
                  <c:v>3025.192012118514</c:v>
                </c:pt>
                <c:pt idx="7184">
                  <c:v>2982.0700006595875</c:v>
                </c:pt>
                <c:pt idx="7185">
                  <c:v>3026.4668273672996</c:v>
                </c:pt>
                <c:pt idx="7186">
                  <c:v>3010.6147768823985</c:v>
                </c:pt>
                <c:pt idx="7187">
                  <c:v>2971.31721116983</c:v>
                </c:pt>
                <c:pt idx="7188">
                  <c:v>2951.6407149385714</c:v>
                </c:pt>
                <c:pt idx="7189">
                  <c:v>2985.5064591563146</c:v>
                </c:pt>
                <c:pt idx="7190">
                  <c:v>3043.205705851356</c:v>
                </c:pt>
                <c:pt idx="7191">
                  <c:v>3084.4432078120776</c:v>
                </c:pt>
                <c:pt idx="7192">
                  <c:v>3133.3850280154611</c:v>
                </c:pt>
                <c:pt idx="7193">
                  <c:v>3070.9745075749061</c:v>
                </c:pt>
                <c:pt idx="7194">
                  <c:v>3046.69759109803</c:v>
                </c:pt>
                <c:pt idx="7195">
                  <c:v>2985.894446405945</c:v>
                </c:pt>
                <c:pt idx="7196">
                  <c:v>2902.5326144853466</c:v>
                </c:pt>
                <c:pt idx="7197">
                  <c:v>2858.9671890268423</c:v>
                </c:pt>
                <c:pt idx="7198">
                  <c:v>2776.1041978557696</c:v>
                </c:pt>
                <c:pt idx="7199">
                  <c:v>2741.9613198882903</c:v>
                </c:pt>
                <c:pt idx="7200">
                  <c:v>2749.11137063148</c:v>
                </c:pt>
                <c:pt idx="7201">
                  <c:v>2226.6033988791673</c:v>
                </c:pt>
                <c:pt idx="7202">
                  <c:v>2233.1991821228848</c:v>
                </c:pt>
                <c:pt idx="7203">
                  <c:v>2242.2337423642794</c:v>
                </c:pt>
                <c:pt idx="7204">
                  <c:v>2779.8177901022323</c:v>
                </c:pt>
                <c:pt idx="7205">
                  <c:v>2828.2053428061431</c:v>
                </c:pt>
                <c:pt idx="7206">
                  <c:v>2911.6780282266363</c:v>
                </c:pt>
                <c:pt idx="7207">
                  <c:v>2988.8320641531468</c:v>
                </c:pt>
                <c:pt idx="7208">
                  <c:v>3048.8038075960235</c:v>
                </c:pt>
                <c:pt idx="7209">
                  <c:v>3104.5631180429136</c:v>
                </c:pt>
                <c:pt idx="7210">
                  <c:v>3017.0442798762751</c:v>
                </c:pt>
                <c:pt idx="7211">
                  <c:v>3122.5213850258083</c:v>
                </c:pt>
                <c:pt idx="7212">
                  <c:v>3163.0383392372155</c:v>
                </c:pt>
                <c:pt idx="7213">
                  <c:v>3096.5262393005682</c:v>
                </c:pt>
                <c:pt idx="7214">
                  <c:v>3041.7646103527286</c:v>
                </c:pt>
                <c:pt idx="7215">
                  <c:v>3006.402343886411</c:v>
                </c:pt>
                <c:pt idx="7216">
                  <c:v>3110.881767536895</c:v>
                </c:pt>
                <c:pt idx="7217">
                  <c:v>3168.4147339820947</c:v>
                </c:pt>
                <c:pt idx="7218">
                  <c:v>3145.5789130038461</c:v>
                </c:pt>
                <c:pt idx="7219">
                  <c:v>3109.3298185383733</c:v>
                </c:pt>
                <c:pt idx="7220">
                  <c:v>2985.7281661561033</c:v>
                </c:pt>
                <c:pt idx="7221">
                  <c:v>2949.0356576910526</c:v>
                </c:pt>
                <c:pt idx="7222">
                  <c:v>2934.7909829546211</c:v>
                </c:pt>
                <c:pt idx="7223">
                  <c:v>2877.590577009104</c:v>
                </c:pt>
                <c:pt idx="7224">
                  <c:v>2850.6531765347613</c:v>
                </c:pt>
                <c:pt idx="7225">
                  <c:v>2866.2280932699268</c:v>
                </c:pt>
                <c:pt idx="7226">
                  <c:v>2956.8508294336089</c:v>
                </c:pt>
                <c:pt idx="7227">
                  <c:v>3262.0305146429259</c:v>
                </c:pt>
                <c:pt idx="7228">
                  <c:v>3480.1347756851824</c:v>
                </c:pt>
                <c:pt idx="7229">
                  <c:v>3840.7966375916535</c:v>
                </c:pt>
                <c:pt idx="7230">
                  <c:v>3856.759541576449</c:v>
                </c:pt>
                <c:pt idx="7231">
                  <c:v>3749.4533536786575</c:v>
                </c:pt>
                <c:pt idx="7232">
                  <c:v>3741.527328436207</c:v>
                </c:pt>
                <c:pt idx="7233">
                  <c:v>3620.1981728017727</c:v>
                </c:pt>
                <c:pt idx="7234">
                  <c:v>3608.0042878133877</c:v>
                </c:pt>
                <c:pt idx="7235">
                  <c:v>3424.153758238504</c:v>
                </c:pt>
                <c:pt idx="7236">
                  <c:v>3450.0380504638497</c:v>
                </c:pt>
                <c:pt idx="7237">
                  <c:v>3636.5490640361986</c:v>
                </c:pt>
                <c:pt idx="7238">
                  <c:v>3881.9787128024277</c:v>
                </c:pt>
                <c:pt idx="7239">
                  <c:v>4063.8338793792113</c:v>
                </c:pt>
                <c:pt idx="7240">
                  <c:v>4101.5794960932581</c:v>
                </c:pt>
                <c:pt idx="7241">
                  <c:v>4178.733532019769</c:v>
                </c:pt>
                <c:pt idx="7242">
                  <c:v>4344.7920748615988</c:v>
                </c:pt>
                <c:pt idx="7243">
                  <c:v>4330.3811198753256</c:v>
                </c:pt>
                <c:pt idx="7244">
                  <c:v>3998.1531806917719</c:v>
                </c:pt>
                <c:pt idx="7245">
                  <c:v>3863.022764320483</c:v>
                </c:pt>
                <c:pt idx="7246">
                  <c:v>3933.193029753646</c:v>
                </c:pt>
                <c:pt idx="7247">
                  <c:v>4124.526170571402</c:v>
                </c:pt>
                <c:pt idx="7248">
                  <c:v>4160.1655707874561</c:v>
                </c:pt>
                <c:pt idx="7249">
                  <c:v>4262.5387779399452</c:v>
                </c:pt>
                <c:pt idx="7250">
                  <c:v>4292.1366624117536</c:v>
                </c:pt>
                <c:pt idx="7251">
                  <c:v>4541.2799034244454</c:v>
                </c:pt>
                <c:pt idx="7252">
                  <c:v>4922.449662811382</c:v>
                </c:pt>
                <c:pt idx="7253">
                  <c:v>5387.2029611187063</c:v>
                </c:pt>
                <c:pt idx="7254">
                  <c:v>5457.9274940513415</c:v>
                </c:pt>
                <c:pt idx="7255">
                  <c:v>5015.3448957229002</c:v>
                </c:pt>
                <c:pt idx="7256">
                  <c:v>4491.9500959714314</c:v>
                </c:pt>
                <c:pt idx="7257">
                  <c:v>4273.7349814292802</c:v>
                </c:pt>
                <c:pt idx="7258">
                  <c:v>4091.7135346026557</c:v>
                </c:pt>
                <c:pt idx="7259">
                  <c:v>4019.8250399211292</c:v>
                </c:pt>
                <c:pt idx="7260">
                  <c:v>3993.6081871961005</c:v>
                </c:pt>
                <c:pt idx="7261">
                  <c:v>4157.0062460404642</c:v>
                </c:pt>
                <c:pt idx="7262">
                  <c:v>4285.9288664176665</c:v>
                </c:pt>
                <c:pt idx="7263">
                  <c:v>4448.8280845125055</c:v>
                </c:pt>
                <c:pt idx="7264">
                  <c:v>4454.1490525074369</c:v>
                </c:pt>
                <c:pt idx="7265">
                  <c:v>4514.3425029501032</c:v>
                </c:pt>
                <c:pt idx="7266">
                  <c:v>4200.9596587485985</c:v>
                </c:pt>
                <c:pt idx="7267">
                  <c:v>3766.8019264121331</c:v>
                </c:pt>
                <c:pt idx="7268">
                  <c:v>3661.0476875128634</c:v>
                </c:pt>
                <c:pt idx="7269">
                  <c:v>3300.1086918566566</c:v>
                </c:pt>
                <c:pt idx="7270">
                  <c:v>3149.9576262496748</c:v>
                </c:pt>
                <c:pt idx="7271">
                  <c:v>3010.5039233825046</c:v>
                </c:pt>
                <c:pt idx="7272">
                  <c:v>2982.402561159271</c:v>
                </c:pt>
                <c:pt idx="7273">
                  <c:v>2893.4980542439521</c:v>
                </c:pt>
                <c:pt idx="7274">
                  <c:v>2870.662233265703</c:v>
                </c:pt>
                <c:pt idx="7275">
                  <c:v>2951.4190079387827</c:v>
                </c:pt>
                <c:pt idx="7276">
                  <c:v>3122.9093722754383</c:v>
                </c:pt>
                <c:pt idx="7277">
                  <c:v>3532.9010416349229</c:v>
                </c:pt>
                <c:pt idx="7278">
                  <c:v>3724.6775964522562</c:v>
                </c:pt>
                <c:pt idx="7279">
                  <c:v>3835.7528033464573</c:v>
                </c:pt>
                <c:pt idx="7280">
                  <c:v>3641.9254587810779</c:v>
                </c:pt>
                <c:pt idx="7281">
                  <c:v>3500.7535266655436</c:v>
                </c:pt>
                <c:pt idx="7282">
                  <c:v>3482.7952596826485</c:v>
                </c:pt>
                <c:pt idx="7283">
                  <c:v>3478.8599604363967</c:v>
                </c:pt>
                <c:pt idx="7284">
                  <c:v>3456.2458464579372</c:v>
                </c:pt>
                <c:pt idx="7285">
                  <c:v>3481.7421514336515</c:v>
                </c:pt>
                <c:pt idx="7286">
                  <c:v>3809.6468041213238</c:v>
                </c:pt>
                <c:pt idx="7287">
                  <c:v>3944.7772204926123</c:v>
                </c:pt>
                <c:pt idx="7288">
                  <c:v>4080.9053183629503</c:v>
                </c:pt>
                <c:pt idx="7289">
                  <c:v>4221.079568979435</c:v>
                </c:pt>
                <c:pt idx="7290">
                  <c:v>4360.6995520964474</c:v>
                </c:pt>
                <c:pt idx="7291">
                  <c:v>4469.8348227424967</c:v>
                </c:pt>
                <c:pt idx="7292">
                  <c:v>4421.2255630387963</c:v>
                </c:pt>
                <c:pt idx="7293">
                  <c:v>4412.9669772966627</c:v>
                </c:pt>
                <c:pt idx="7294">
                  <c:v>4493.3357647201119</c:v>
                </c:pt>
                <c:pt idx="7295">
                  <c:v>4510.5180572037452</c:v>
                </c:pt>
                <c:pt idx="7296">
                  <c:v>4621.038996598475</c:v>
                </c:pt>
                <c:pt idx="7297">
                  <c:v>4546.9888586690076</c:v>
                </c:pt>
                <c:pt idx="7298">
                  <c:v>4611.5610223575022</c:v>
                </c:pt>
                <c:pt idx="7299">
                  <c:v>4718.3129427558215</c:v>
                </c:pt>
                <c:pt idx="7300">
                  <c:v>4978.1535465083243</c:v>
                </c:pt>
                <c:pt idx="7301">
                  <c:v>5192.7659223039072</c:v>
                </c:pt>
                <c:pt idx="7302">
                  <c:v>5119.3809053738059</c:v>
                </c:pt>
                <c:pt idx="7303">
                  <c:v>4878.7179571030365</c:v>
                </c:pt>
                <c:pt idx="7304">
                  <c:v>4741.6476044835954</c:v>
                </c:pt>
                <c:pt idx="7305">
                  <c:v>4473.3821347391176</c:v>
                </c:pt>
                <c:pt idx="7306">
                  <c:v>4470.7216507416515</c:v>
                </c:pt>
                <c:pt idx="7307">
                  <c:v>4443.7842502673093</c:v>
                </c:pt>
                <c:pt idx="7308">
                  <c:v>4401.3273598077494</c:v>
                </c:pt>
                <c:pt idx="7309">
                  <c:v>4434.7496900259148</c:v>
                </c:pt>
                <c:pt idx="7310">
                  <c:v>4428.6527475317225</c:v>
                </c:pt>
                <c:pt idx="7311">
                  <c:v>4520.384018694348</c:v>
                </c:pt>
                <c:pt idx="7312">
                  <c:v>4502.4811784614012</c:v>
                </c:pt>
                <c:pt idx="7313">
                  <c:v>4541.3907569243402</c:v>
                </c:pt>
                <c:pt idx="7314">
                  <c:v>4737.8231587372384</c:v>
                </c:pt>
                <c:pt idx="7315">
                  <c:v>4875.2814986063095</c:v>
                </c:pt>
                <c:pt idx="7316">
                  <c:v>4825.7299841535068</c:v>
                </c:pt>
                <c:pt idx="7317">
                  <c:v>4509.8529362043791</c:v>
                </c:pt>
                <c:pt idx="7318">
                  <c:v>4580.7437493868565</c:v>
                </c:pt>
                <c:pt idx="7319">
                  <c:v>4387.8586595705783</c:v>
                </c:pt>
                <c:pt idx="7320">
                  <c:v>4475.4329244871642</c:v>
                </c:pt>
                <c:pt idx="7321">
                  <c:v>4244.4142307072088</c:v>
                </c:pt>
                <c:pt idx="7322">
                  <c:v>4282.9358219205169</c:v>
                </c:pt>
                <c:pt idx="7323">
                  <c:v>4305.1619486493473</c:v>
                </c:pt>
                <c:pt idx="7324">
                  <c:v>4771.4671959551924</c:v>
                </c:pt>
                <c:pt idx="7325">
                  <c:v>5154.5214648403344</c:v>
                </c:pt>
                <c:pt idx="7326">
                  <c:v>5141.7178856025293</c:v>
                </c:pt>
                <c:pt idx="7327">
                  <c:v>5076.4806009146678</c:v>
                </c:pt>
                <c:pt idx="7328">
                  <c:v>4983.4745145032566</c:v>
                </c:pt>
                <c:pt idx="7329">
                  <c:v>4861.8127983691384</c:v>
                </c:pt>
                <c:pt idx="7330">
                  <c:v>4843.5773976365081</c:v>
                </c:pt>
                <c:pt idx="7331">
                  <c:v>5060.0188561803479</c:v>
                </c:pt>
                <c:pt idx="7332">
                  <c:v>5171.2049165744438</c:v>
                </c:pt>
                <c:pt idx="7333">
                  <c:v>5272.0816014783586</c:v>
                </c:pt>
                <c:pt idx="7334">
                  <c:v>5881.4987171478915</c:v>
                </c:pt>
                <c:pt idx="7335">
                  <c:v>5913.8679391170599</c:v>
                </c:pt>
                <c:pt idx="7336">
                  <c:v>5736.7794730357355</c:v>
                </c:pt>
                <c:pt idx="7337">
                  <c:v>5799.8551144756566</c:v>
                </c:pt>
                <c:pt idx="7338">
                  <c:v>5461.8073665476459</c:v>
                </c:pt>
                <c:pt idx="7339">
                  <c:v>5230.6778192677957</c:v>
                </c:pt>
                <c:pt idx="7340">
                  <c:v>5150.4753120941887</c:v>
                </c:pt>
                <c:pt idx="7341">
                  <c:v>5122.3185231210073</c:v>
                </c:pt>
                <c:pt idx="7342">
                  <c:v>5027.9267679609156</c:v>
                </c:pt>
                <c:pt idx="7343">
                  <c:v>5030.9752392080118</c:v>
                </c:pt>
                <c:pt idx="7344">
                  <c:v>5079.7507791615535</c:v>
                </c:pt>
                <c:pt idx="7345">
                  <c:v>5019.0584879693624</c:v>
                </c:pt>
                <c:pt idx="7346">
                  <c:v>5008.1394182297627</c:v>
                </c:pt>
                <c:pt idx="7347">
                  <c:v>5010.7444754772814</c:v>
                </c:pt>
                <c:pt idx="7348">
                  <c:v>5034.8551117043162</c:v>
                </c:pt>
                <c:pt idx="7349">
                  <c:v>5311.4345939408749</c:v>
                </c:pt>
                <c:pt idx="7350">
                  <c:v>5426.0571128316979</c:v>
                </c:pt>
                <c:pt idx="7351">
                  <c:v>5403.8864128528157</c:v>
                </c:pt>
                <c:pt idx="7352">
                  <c:v>5291.0929767102507</c:v>
                </c:pt>
                <c:pt idx="7353">
                  <c:v>5243.9802392551255</c:v>
                </c:pt>
                <c:pt idx="7354">
                  <c:v>5289.3747474618867</c:v>
                </c:pt>
                <c:pt idx="7355">
                  <c:v>5323.5176254293665</c:v>
                </c:pt>
                <c:pt idx="7356">
                  <c:v>5424.2834568333874</c:v>
                </c:pt>
                <c:pt idx="7357">
                  <c:v>5440.6343480678133</c:v>
                </c:pt>
                <c:pt idx="7358">
                  <c:v>5670.8770673485078</c:v>
                </c:pt>
                <c:pt idx="7359">
                  <c:v>5641.2791828766995</c:v>
                </c:pt>
                <c:pt idx="7360">
                  <c:v>5670.3227998490356</c:v>
                </c:pt>
                <c:pt idx="7361">
                  <c:v>5734.2298425381641</c:v>
                </c:pt>
                <c:pt idx="7362">
                  <c:v>5715.883588305639</c:v>
                </c:pt>
                <c:pt idx="7363">
                  <c:v>5690.6089903297134</c:v>
                </c:pt>
                <c:pt idx="7364">
                  <c:v>5588.2912099271707</c:v>
                </c:pt>
                <c:pt idx="7365">
                  <c:v>5439.8583735685525</c:v>
                </c:pt>
                <c:pt idx="7366">
                  <c:v>5390.1405788659085</c:v>
                </c:pt>
                <c:pt idx="7367">
                  <c:v>5274.7420854758248</c:v>
                </c:pt>
                <c:pt idx="7368">
                  <c:v>5244.700787004439</c:v>
                </c:pt>
                <c:pt idx="7369">
                  <c:v>5119.7134658734894</c:v>
                </c:pt>
                <c:pt idx="7370">
                  <c:v>5107.4087273852092</c:v>
                </c:pt>
                <c:pt idx="7371">
                  <c:v>5058.2452001820375</c:v>
                </c:pt>
                <c:pt idx="7372">
                  <c:v>4912.3065675710432</c:v>
                </c:pt>
                <c:pt idx="7373">
                  <c:v>4953.3777892819226</c:v>
                </c:pt>
                <c:pt idx="7374">
                  <c:v>4965.4608207704141</c:v>
                </c:pt>
                <c:pt idx="7375">
                  <c:v>4984.5830495022001</c:v>
                </c:pt>
                <c:pt idx="7376">
                  <c:v>5129.1360133645139</c:v>
                </c:pt>
                <c:pt idx="7377">
                  <c:v>5306.4461864456271</c:v>
                </c:pt>
                <c:pt idx="7378">
                  <c:v>5456.7635323024497</c:v>
                </c:pt>
                <c:pt idx="7379">
                  <c:v>5682.5721115873685</c:v>
                </c:pt>
                <c:pt idx="7380">
                  <c:v>5604.143260412071</c:v>
                </c:pt>
                <c:pt idx="7381">
                  <c:v>5705.4633593155631</c:v>
                </c:pt>
                <c:pt idx="7382">
                  <c:v>5883.6049336458846</c:v>
                </c:pt>
                <c:pt idx="7383">
                  <c:v>5912.426843618432</c:v>
                </c:pt>
                <c:pt idx="7384">
                  <c:v>5906.9395953736584</c:v>
                </c:pt>
                <c:pt idx="7385">
                  <c:v>5104.8590968876379</c:v>
                </c:pt>
                <c:pt idx="7386">
                  <c:v>5559.6355802044645</c:v>
                </c:pt>
                <c:pt idx="7387">
                  <c:v>6234.3454073118055</c:v>
                </c:pt>
                <c:pt idx="7388">
                  <c:v>5961.2578103219203</c:v>
                </c:pt>
                <c:pt idx="7389">
                  <c:v>5694.9322768255952</c:v>
                </c:pt>
                <c:pt idx="7390">
                  <c:v>5303.8965559480548</c:v>
                </c:pt>
                <c:pt idx="7391">
                  <c:v>5220.6455775273516</c:v>
                </c:pt>
                <c:pt idx="7392">
                  <c:v>5541.6773132215703</c:v>
                </c:pt>
                <c:pt idx="7393">
                  <c:v>5561.2983827028811</c:v>
                </c:pt>
                <c:pt idx="7394">
                  <c:v>5390.6394196154333</c:v>
                </c:pt>
                <c:pt idx="7395">
                  <c:v>5367.1384776378181</c:v>
                </c:pt>
                <c:pt idx="7396">
                  <c:v>5802.404744973227</c:v>
                </c:pt>
                <c:pt idx="7397">
                  <c:v>6295.9799532530997</c:v>
                </c:pt>
                <c:pt idx="7398">
                  <c:v>6492.8003423156288</c:v>
                </c:pt>
                <c:pt idx="7399">
                  <c:v>6331.0650859696807</c:v>
                </c:pt>
                <c:pt idx="7400">
                  <c:v>6007.7054267776803</c:v>
                </c:pt>
                <c:pt idx="7401">
                  <c:v>5813.8226554623525</c:v>
                </c:pt>
                <c:pt idx="7402">
                  <c:v>5583.6353629316045</c:v>
                </c:pt>
                <c:pt idx="7403">
                  <c:v>5528.2086129843983</c:v>
                </c:pt>
                <c:pt idx="7404">
                  <c:v>5659.8471441090132</c:v>
                </c:pt>
                <c:pt idx="7405">
                  <c:v>5687.5605190826172</c:v>
                </c:pt>
                <c:pt idx="7406">
                  <c:v>6112.6836911776873</c:v>
                </c:pt>
                <c:pt idx="7407">
                  <c:v>6189.8377271041991</c:v>
                </c:pt>
                <c:pt idx="7408">
                  <c:v>6012.9709680226633</c:v>
                </c:pt>
                <c:pt idx="7409">
                  <c:v>6017.9039487679656</c:v>
                </c:pt>
                <c:pt idx="7410">
                  <c:v>5861.6559406667911</c:v>
                </c:pt>
                <c:pt idx="7411">
                  <c:v>5668.0503031012004</c:v>
                </c:pt>
                <c:pt idx="7412">
                  <c:v>5319.3051924333786</c:v>
                </c:pt>
                <c:pt idx="7413">
                  <c:v>4954.4863242808669</c:v>
                </c:pt>
                <c:pt idx="7414">
                  <c:v>4763.8183044624784</c:v>
                </c:pt>
                <c:pt idx="7415">
                  <c:v>4736.5483434884527</c:v>
                </c:pt>
                <c:pt idx="7416">
                  <c:v>4700.0775420231912</c:v>
                </c:pt>
                <c:pt idx="7417">
                  <c:v>4675.1909312968955</c:v>
                </c:pt>
                <c:pt idx="7418">
                  <c:v>4670.368804051488</c:v>
                </c:pt>
                <c:pt idx="7419">
                  <c:v>4730.0634137446295</c:v>
                </c:pt>
                <c:pt idx="7420">
                  <c:v>5058.6331874316675</c:v>
                </c:pt>
                <c:pt idx="7421">
                  <c:v>5278.4556777222879</c:v>
                </c:pt>
                <c:pt idx="7422">
                  <c:v>5325.8455489271491</c:v>
                </c:pt>
                <c:pt idx="7423">
                  <c:v>4989.7931639972376</c:v>
                </c:pt>
                <c:pt idx="7424">
                  <c:v>4682.5626890398744</c:v>
                </c:pt>
                <c:pt idx="7425">
                  <c:v>4529.6402859355321</c:v>
                </c:pt>
                <c:pt idx="7426">
                  <c:v>4244.6359377069975</c:v>
                </c:pt>
                <c:pt idx="7427">
                  <c:v>4164.5997107832318</c:v>
                </c:pt>
                <c:pt idx="7428">
                  <c:v>4088.7204901055065</c:v>
                </c:pt>
                <c:pt idx="7429">
                  <c:v>4123.4176355724576</c:v>
                </c:pt>
                <c:pt idx="7430">
                  <c:v>4160.8861185367696</c:v>
                </c:pt>
                <c:pt idx="7431">
                  <c:v>4282.0489939213612</c:v>
                </c:pt>
                <c:pt idx="7432">
                  <c:v>4178.0129842704555</c:v>
                </c:pt>
                <c:pt idx="7433">
                  <c:v>4292.0812356618062</c:v>
                </c:pt>
                <c:pt idx="7434">
                  <c:v>4466.7309247454532</c:v>
                </c:pt>
                <c:pt idx="7435">
                  <c:v>4490.7307074725932</c:v>
                </c:pt>
                <c:pt idx="7436">
                  <c:v>4417.4011172924393</c:v>
                </c:pt>
                <c:pt idx="7437">
                  <c:v>4393.623041565088</c:v>
                </c:pt>
                <c:pt idx="7438">
                  <c:v>4346.1777436102793</c:v>
                </c:pt>
                <c:pt idx="7439">
                  <c:v>4320.7922921344589</c:v>
                </c:pt>
                <c:pt idx="7440">
                  <c:v>4259.5457334427965</c:v>
                </c:pt>
                <c:pt idx="7441">
                  <c:v>4119.8703235758367</c:v>
                </c:pt>
                <c:pt idx="7442">
                  <c:v>4084.5080571095186</c:v>
                </c:pt>
                <c:pt idx="7443">
                  <c:v>4096.4802350981154</c:v>
                </c:pt>
                <c:pt idx="7444">
                  <c:v>4349.8913358567415</c:v>
                </c:pt>
                <c:pt idx="7445">
                  <c:v>4607.0160288618317</c:v>
                </c:pt>
                <c:pt idx="7446">
                  <c:v>4613.7226656054436</c:v>
                </c:pt>
                <c:pt idx="7447">
                  <c:v>4570.6006541465176</c:v>
                </c:pt>
                <c:pt idx="7448">
                  <c:v>4375.6647745821938</c:v>
                </c:pt>
                <c:pt idx="7449">
                  <c:v>4303.5545729008782</c:v>
                </c:pt>
                <c:pt idx="7450">
                  <c:v>4227.4536452233642</c:v>
                </c:pt>
                <c:pt idx="7451">
                  <c:v>4154.6228957927351</c:v>
                </c:pt>
                <c:pt idx="7452">
                  <c:v>4093.7088976007553</c:v>
                </c:pt>
                <c:pt idx="7453">
                  <c:v>4128.1843360679168</c:v>
                </c:pt>
                <c:pt idx="7454">
                  <c:v>4201.9019134977016</c:v>
                </c:pt>
                <c:pt idx="7455">
                  <c:v>4118.7617885768923</c:v>
                </c:pt>
                <c:pt idx="7456">
                  <c:v>4194.2530220049875</c:v>
                </c:pt>
                <c:pt idx="7457">
                  <c:v>4258.9360391933769</c:v>
                </c:pt>
                <c:pt idx="7458">
                  <c:v>4250.2340394516659</c:v>
                </c:pt>
                <c:pt idx="7459">
                  <c:v>4195.6386907536671</c:v>
                </c:pt>
                <c:pt idx="7460">
                  <c:v>4073.9215478696024</c:v>
                </c:pt>
                <c:pt idx="7461">
                  <c:v>3937.4054627496339</c:v>
                </c:pt>
                <c:pt idx="7462">
                  <c:v>3972.2688884664262</c:v>
                </c:pt>
                <c:pt idx="7463">
                  <c:v>4020.6010144203901</c:v>
                </c:pt>
                <c:pt idx="7464">
                  <c:v>4026.8642371644246</c:v>
                </c:pt>
                <c:pt idx="7465">
                  <c:v>3999.9822634400293</c:v>
                </c:pt>
                <c:pt idx="7466">
                  <c:v>4016.8874221739275</c:v>
                </c:pt>
                <c:pt idx="7467">
                  <c:v>4069.2102741240897</c:v>
                </c:pt>
                <c:pt idx="7468">
                  <c:v>4329.8268523758534</c:v>
                </c:pt>
                <c:pt idx="7469">
                  <c:v>4546.6008714193767</c:v>
                </c:pt>
                <c:pt idx="7470">
                  <c:v>4652.5768173184351</c:v>
                </c:pt>
                <c:pt idx="7471">
                  <c:v>4589.8891631281449</c:v>
                </c:pt>
                <c:pt idx="7472">
                  <c:v>4455.4792945061699</c:v>
                </c:pt>
                <c:pt idx="7473">
                  <c:v>4353.8820618529408</c:v>
                </c:pt>
                <c:pt idx="7474">
                  <c:v>4266.7512109359322</c:v>
                </c:pt>
                <c:pt idx="7475">
                  <c:v>4196.1929582531393</c:v>
                </c:pt>
                <c:pt idx="7476">
                  <c:v>4224.0726134765846</c:v>
                </c:pt>
                <c:pt idx="7477">
                  <c:v>4296.404522157688</c:v>
                </c:pt>
                <c:pt idx="7478">
                  <c:v>4364.080583843227</c:v>
                </c:pt>
                <c:pt idx="7479">
                  <c:v>4500.5412422132486</c:v>
                </c:pt>
                <c:pt idx="7480">
                  <c:v>4661.8885113095657</c:v>
                </c:pt>
                <c:pt idx="7481">
                  <c:v>4675.911479046209</c:v>
                </c:pt>
                <c:pt idx="7482">
                  <c:v>4692.7612110301598</c:v>
                </c:pt>
                <c:pt idx="7483">
                  <c:v>4587.7275198802045</c:v>
                </c:pt>
                <c:pt idx="7484">
                  <c:v>4329.1063046265399</c:v>
                </c:pt>
                <c:pt idx="7485">
                  <c:v>4200.516244749022</c:v>
                </c:pt>
                <c:pt idx="7486">
                  <c:v>4192.7564997564132</c:v>
                </c:pt>
                <c:pt idx="7487">
                  <c:v>4130.2351258159642</c:v>
                </c:pt>
                <c:pt idx="7488">
                  <c:v>4086.0045793580939</c:v>
                </c:pt>
                <c:pt idx="7489">
                  <c:v>4057.847790384913</c:v>
                </c:pt>
                <c:pt idx="7490">
                  <c:v>4035.1782496565052</c:v>
                </c:pt>
                <c:pt idx="7491">
                  <c:v>4139.9348070567248</c:v>
                </c:pt>
                <c:pt idx="7492">
                  <c:v>4246.9638612047802</c:v>
                </c:pt>
                <c:pt idx="7493">
                  <c:v>4447.7195495135611</c:v>
                </c:pt>
                <c:pt idx="7494">
                  <c:v>4539.2291136763988</c:v>
                </c:pt>
                <c:pt idx="7495">
                  <c:v>4513.5111017008949</c:v>
                </c:pt>
                <c:pt idx="7496">
                  <c:v>4468.8925679933936</c:v>
                </c:pt>
                <c:pt idx="7497">
                  <c:v>4429.4287220309834</c:v>
                </c:pt>
                <c:pt idx="7498">
                  <c:v>4259.4903066928491</c:v>
                </c:pt>
                <c:pt idx="7499">
                  <c:v>4391.4613983171466</c:v>
                </c:pt>
                <c:pt idx="7500">
                  <c:v>4333.5404446223165</c:v>
                </c:pt>
                <c:pt idx="7501">
                  <c:v>4323.0093621323476</c:v>
                </c:pt>
                <c:pt idx="7502">
                  <c:v>4453.8719187577008</c:v>
                </c:pt>
                <c:pt idx="7503">
                  <c:v>4522.8227956920255</c:v>
                </c:pt>
                <c:pt idx="7504">
                  <c:v>4450.4908870109221</c:v>
                </c:pt>
                <c:pt idx="7505">
                  <c:v>4423.830620286315</c:v>
                </c:pt>
                <c:pt idx="7506">
                  <c:v>4450.1583265112386</c:v>
                </c:pt>
                <c:pt idx="7507">
                  <c:v>4371.3414880863111</c:v>
                </c:pt>
                <c:pt idx="7508">
                  <c:v>4297.7347641564211</c:v>
                </c:pt>
                <c:pt idx="7509">
                  <c:v>4175.6850607726728</c:v>
                </c:pt>
                <c:pt idx="7510">
                  <c:v>3939.4562524976805</c:v>
                </c:pt>
                <c:pt idx="7511">
                  <c:v>3809.7576576212182</c:v>
                </c:pt>
                <c:pt idx="7512">
                  <c:v>4197.0243595023476</c:v>
                </c:pt>
                <c:pt idx="7513">
                  <c:v>4145.643762301288</c:v>
                </c:pt>
                <c:pt idx="7514">
                  <c:v>3919.2254887669501</c:v>
                </c:pt>
                <c:pt idx="7515">
                  <c:v>3727.4489339496167</c:v>
                </c:pt>
                <c:pt idx="7516">
                  <c:v>3768.1321684108661</c:v>
                </c:pt>
                <c:pt idx="7517">
                  <c:v>3774.3953911549006</c:v>
                </c:pt>
                <c:pt idx="7518">
                  <c:v>3881.9232860524803</c:v>
                </c:pt>
                <c:pt idx="7519">
                  <c:v>4190.8165635082605</c:v>
                </c:pt>
                <c:pt idx="7520">
                  <c:v>4348.0622531084846</c:v>
                </c:pt>
                <c:pt idx="7521">
                  <c:v>4347.5634123589598</c:v>
                </c:pt>
                <c:pt idx="7522">
                  <c:v>4343.4618328628658</c:v>
                </c:pt>
                <c:pt idx="7523">
                  <c:v>4397.5583408113398</c:v>
                </c:pt>
                <c:pt idx="7524">
                  <c:v>4319.0186361361484</c:v>
                </c:pt>
                <c:pt idx="7525">
                  <c:v>4215.6477474846088</c:v>
                </c:pt>
                <c:pt idx="7526">
                  <c:v>4380.3206215777582</c:v>
                </c:pt>
                <c:pt idx="7527">
                  <c:v>4397.8354745610759</c:v>
                </c:pt>
                <c:pt idx="7528">
                  <c:v>4401.2719330578029</c:v>
                </c:pt>
                <c:pt idx="7529">
                  <c:v>4402.990162306166</c:v>
                </c:pt>
                <c:pt idx="7530">
                  <c:v>4436.8004797739613</c:v>
                </c:pt>
                <c:pt idx="7531">
                  <c:v>4469.8902494924441</c:v>
                </c:pt>
                <c:pt idx="7532">
                  <c:v>4472.7170137397516</c:v>
                </c:pt>
                <c:pt idx="7533">
                  <c:v>4370.1220995874728</c:v>
                </c:pt>
                <c:pt idx="7534">
                  <c:v>4395.6738313131345</c:v>
                </c:pt>
                <c:pt idx="7535">
                  <c:v>4329.9931326256956</c:v>
                </c:pt>
                <c:pt idx="7536">
                  <c:v>4328.330330127279</c:v>
                </c:pt>
                <c:pt idx="7537">
                  <c:v>4340.3025081158758</c:v>
                </c:pt>
                <c:pt idx="7538">
                  <c:v>4325.6144193798655</c:v>
                </c:pt>
                <c:pt idx="7539">
                  <c:v>4422.112391037952</c:v>
                </c:pt>
                <c:pt idx="7540">
                  <c:v>4484.4674847285587</c:v>
                </c:pt>
                <c:pt idx="7541">
                  <c:v>4727.2920762472695</c:v>
                </c:pt>
                <c:pt idx="7542">
                  <c:v>4794.0813099336528</c:v>
                </c:pt>
                <c:pt idx="7543">
                  <c:v>4839.6420983902563</c:v>
                </c:pt>
                <c:pt idx="7544">
                  <c:v>4839.7529518901501</c:v>
                </c:pt>
                <c:pt idx="7545">
                  <c:v>4859.4848748713557</c:v>
                </c:pt>
                <c:pt idx="7546">
                  <c:v>4850.3394611300673</c:v>
                </c:pt>
                <c:pt idx="7547">
                  <c:v>4859.6511551211979</c:v>
                </c:pt>
                <c:pt idx="7548">
                  <c:v>4755.2825849706087</c:v>
                </c:pt>
                <c:pt idx="7549">
                  <c:v>4766.3679349600498</c:v>
                </c:pt>
                <c:pt idx="7550">
                  <c:v>4675.0800777970007</c:v>
                </c:pt>
                <c:pt idx="7551">
                  <c:v>4717.8695287562441</c:v>
                </c:pt>
                <c:pt idx="7552">
                  <c:v>4686.4979882861253</c:v>
                </c:pt>
                <c:pt idx="7553">
                  <c:v>4733.0564582417783</c:v>
                </c:pt>
                <c:pt idx="7554">
                  <c:v>4831.2172323982804</c:v>
                </c:pt>
                <c:pt idx="7555">
                  <c:v>4686.1654277864427</c:v>
                </c:pt>
                <c:pt idx="7556">
                  <c:v>4536.1252156793553</c:v>
                </c:pt>
                <c:pt idx="7557">
                  <c:v>4368.5701505889501</c:v>
                </c:pt>
                <c:pt idx="7558">
                  <c:v>4291.9149554119649</c:v>
                </c:pt>
                <c:pt idx="7559">
                  <c:v>4343.6835398626545</c:v>
                </c:pt>
                <c:pt idx="7560">
                  <c:v>4264.7004211878857</c:v>
                </c:pt>
                <c:pt idx="7561">
                  <c:v>4283.5455161699365</c:v>
                </c:pt>
                <c:pt idx="7562">
                  <c:v>4219.2504862311771</c:v>
                </c:pt>
                <c:pt idx="7563">
                  <c:v>4327.8314893777542</c:v>
                </c:pt>
                <c:pt idx="7564">
                  <c:v>4520.3285919444006</c:v>
                </c:pt>
                <c:pt idx="7565">
                  <c:v>4792.640214435025</c:v>
                </c:pt>
                <c:pt idx="7566">
                  <c:v>4852.9445183775852</c:v>
                </c:pt>
                <c:pt idx="7567">
                  <c:v>4810.4322011680788</c:v>
                </c:pt>
                <c:pt idx="7568">
                  <c:v>4763.2640369630062</c:v>
                </c:pt>
                <c:pt idx="7569">
                  <c:v>4761.3241007148536</c:v>
                </c:pt>
                <c:pt idx="7570">
                  <c:v>4674.4703835475821</c:v>
                </c:pt>
                <c:pt idx="7571">
                  <c:v>4568.1064503988928</c:v>
                </c:pt>
                <c:pt idx="7572">
                  <c:v>4646.9787155737677</c:v>
                </c:pt>
                <c:pt idx="7573">
                  <c:v>4987.9086544990323</c:v>
                </c:pt>
                <c:pt idx="7574">
                  <c:v>4921.2302743125438</c:v>
                </c:pt>
                <c:pt idx="7575">
                  <c:v>4945.8951780390507</c:v>
                </c:pt>
                <c:pt idx="7576">
                  <c:v>4953.5994962817122</c:v>
                </c:pt>
                <c:pt idx="7577">
                  <c:v>4895.1242750874089</c:v>
                </c:pt>
                <c:pt idx="7578">
                  <c:v>4831.7714998977526</c:v>
                </c:pt>
                <c:pt idx="7579">
                  <c:v>4656.0132758151622</c:v>
                </c:pt>
                <c:pt idx="7580">
                  <c:v>4565.7231001511636</c:v>
                </c:pt>
                <c:pt idx="7581">
                  <c:v>4325.6698461298129</c:v>
                </c:pt>
                <c:pt idx="7582">
                  <c:v>4258.160064694116</c:v>
                </c:pt>
                <c:pt idx="7583">
                  <c:v>4175.1862200231481</c:v>
                </c:pt>
                <c:pt idx="7584">
                  <c:v>4122.0873935737254</c:v>
                </c:pt>
                <c:pt idx="7585">
                  <c:v>4051.4182873910372</c:v>
                </c:pt>
                <c:pt idx="7586">
                  <c:v>4087.6119551065626</c:v>
                </c:pt>
                <c:pt idx="7587">
                  <c:v>4389.5768888189423</c:v>
                </c:pt>
                <c:pt idx="7588">
                  <c:v>4669.9253900519107</c:v>
                </c:pt>
                <c:pt idx="7589">
                  <c:v>4957.7565025277527</c:v>
                </c:pt>
                <c:pt idx="7590">
                  <c:v>4860.8705436200362</c:v>
                </c:pt>
                <c:pt idx="7591">
                  <c:v>4733.3335919915144</c:v>
                </c:pt>
                <c:pt idx="7592">
                  <c:v>4643.8748175767241</c:v>
                </c:pt>
                <c:pt idx="7593">
                  <c:v>4721.3059872529702</c:v>
                </c:pt>
                <c:pt idx="7594">
                  <c:v>4790.811131686768</c:v>
                </c:pt>
                <c:pt idx="7595">
                  <c:v>4732.1696302426235</c:v>
                </c:pt>
                <c:pt idx="7596">
                  <c:v>4786.0998579412553</c:v>
                </c:pt>
                <c:pt idx="7597">
                  <c:v>4861.2031041197188</c:v>
                </c:pt>
                <c:pt idx="7598">
                  <c:v>4943.4009742914259</c:v>
                </c:pt>
                <c:pt idx="7599">
                  <c:v>4942.0707322926928</c:v>
                </c:pt>
                <c:pt idx="7600">
                  <c:v>4912.3619943209906</c:v>
                </c:pt>
                <c:pt idx="7601">
                  <c:v>4895.4014088371459</c:v>
                </c:pt>
                <c:pt idx="7602">
                  <c:v>4913.5813828198288</c:v>
                </c:pt>
                <c:pt idx="7603">
                  <c:v>4870.9582121104277</c:v>
                </c:pt>
                <c:pt idx="7604">
                  <c:v>4677.352574544836</c:v>
                </c:pt>
                <c:pt idx="7605">
                  <c:v>4705.0659495184391</c:v>
                </c:pt>
                <c:pt idx="7606">
                  <c:v>4629.8518498400808</c:v>
                </c:pt>
                <c:pt idx="7607">
                  <c:v>4549.9819031661564</c:v>
                </c:pt>
                <c:pt idx="7608">
                  <c:v>4499.3772804643568</c:v>
                </c:pt>
                <c:pt idx="7609">
                  <c:v>4481.9732809809348</c:v>
                </c:pt>
                <c:pt idx="7610">
                  <c:v>4440.4032185205297</c:v>
                </c:pt>
                <c:pt idx="7611">
                  <c:v>4483.3589497296143</c:v>
                </c:pt>
                <c:pt idx="7612">
                  <c:v>4733.6107257412505</c:v>
                </c:pt>
                <c:pt idx="7613">
                  <c:v>4983.4190877533092</c:v>
                </c:pt>
                <c:pt idx="7614">
                  <c:v>5133.1267393607131</c:v>
                </c:pt>
                <c:pt idx="7615">
                  <c:v>5137.1728921068589</c:v>
                </c:pt>
                <c:pt idx="7616">
                  <c:v>4861.0368238698775</c:v>
                </c:pt>
                <c:pt idx="7617">
                  <c:v>4780.9451701961652</c:v>
                </c:pt>
                <c:pt idx="7618">
                  <c:v>4692.4840772804237</c:v>
                </c:pt>
                <c:pt idx="7619">
                  <c:v>4605.7412136130461</c:v>
                </c:pt>
                <c:pt idx="7620">
                  <c:v>4449.9366195114499</c:v>
                </c:pt>
                <c:pt idx="7621">
                  <c:v>4471.2204914911772</c:v>
                </c:pt>
                <c:pt idx="7622">
                  <c:v>4532.6333304326809</c:v>
                </c:pt>
                <c:pt idx="7623">
                  <c:v>4462.1305044998344</c:v>
                </c:pt>
                <c:pt idx="7624">
                  <c:v>4395.341270813451</c:v>
                </c:pt>
                <c:pt idx="7625">
                  <c:v>4405.9277800533673</c:v>
                </c:pt>
                <c:pt idx="7626">
                  <c:v>4421.6689770383746</c:v>
                </c:pt>
                <c:pt idx="7627">
                  <c:v>4405.4289393038434</c:v>
                </c:pt>
                <c:pt idx="7628">
                  <c:v>4192.9227800062545</c:v>
                </c:pt>
                <c:pt idx="7629">
                  <c:v>4055.4090133872355</c:v>
                </c:pt>
                <c:pt idx="7630">
                  <c:v>3962.7909142254543</c:v>
                </c:pt>
                <c:pt idx="7631">
                  <c:v>3901.3226485340024</c:v>
                </c:pt>
                <c:pt idx="7632">
                  <c:v>3929.1468770074998</c:v>
                </c:pt>
                <c:pt idx="7633">
                  <c:v>3925.9321255105615</c:v>
                </c:pt>
                <c:pt idx="7634">
                  <c:v>3931.8627877549129</c:v>
                </c:pt>
                <c:pt idx="7635">
                  <c:v>4000.869091439185</c:v>
                </c:pt>
                <c:pt idx="7636">
                  <c:v>4235.8230844653917</c:v>
                </c:pt>
                <c:pt idx="7637">
                  <c:v>4544.0512409218054</c:v>
                </c:pt>
                <c:pt idx="7638">
                  <c:v>4477.0403002356334</c:v>
                </c:pt>
                <c:pt idx="7639">
                  <c:v>4502.5920319612951</c:v>
                </c:pt>
                <c:pt idx="7640">
                  <c:v>4425.8814100343616</c:v>
                </c:pt>
                <c:pt idx="7641">
                  <c:v>4130.6231130655942</c:v>
                </c:pt>
                <c:pt idx="7642">
                  <c:v>4143.4266923033992</c:v>
                </c:pt>
                <c:pt idx="7643">
                  <c:v>4405.5952195536847</c:v>
                </c:pt>
                <c:pt idx="7644">
                  <c:v>4423.442633036685</c:v>
                </c:pt>
                <c:pt idx="7645">
                  <c:v>4574.1479661431385</c:v>
                </c:pt>
                <c:pt idx="7646">
                  <c:v>4800.4553861775812</c:v>
                </c:pt>
                <c:pt idx="7647">
                  <c:v>4935.3086687991336</c:v>
                </c:pt>
                <c:pt idx="7648">
                  <c:v>5157.2373755877479</c:v>
                </c:pt>
                <c:pt idx="7649">
                  <c:v>5356.8845288975845</c:v>
                </c:pt>
                <c:pt idx="7650">
                  <c:v>5366.8059171381337</c:v>
                </c:pt>
                <c:pt idx="7651">
                  <c:v>5315.9795874365464</c:v>
                </c:pt>
                <c:pt idx="7652">
                  <c:v>5103.6397083887987</c:v>
                </c:pt>
                <c:pt idx="7653">
                  <c:v>4949.5533435355665</c:v>
                </c:pt>
                <c:pt idx="7654">
                  <c:v>4820.741576658259</c:v>
                </c:pt>
                <c:pt idx="7655">
                  <c:v>4673.3064217986903</c:v>
                </c:pt>
                <c:pt idx="7656">
                  <c:v>4612.6695573564466</c:v>
                </c:pt>
                <c:pt idx="7657">
                  <c:v>4594.3787298738689</c:v>
                </c:pt>
                <c:pt idx="7658">
                  <c:v>4690.0453002827462</c:v>
                </c:pt>
                <c:pt idx="7659">
                  <c:v>4711.1628920126323</c:v>
                </c:pt>
                <c:pt idx="7660">
                  <c:v>5006.5320424812935</c:v>
                </c:pt>
                <c:pt idx="7661">
                  <c:v>5372.0160316331721</c:v>
                </c:pt>
                <c:pt idx="7662">
                  <c:v>5228.0173352703305</c:v>
                </c:pt>
                <c:pt idx="7663">
                  <c:v>5130.1891216135109</c:v>
                </c:pt>
                <c:pt idx="7664">
                  <c:v>4904.4359690785404</c:v>
                </c:pt>
                <c:pt idx="7665">
                  <c:v>4649.4729193213916</c:v>
                </c:pt>
                <c:pt idx="7666">
                  <c:v>4533.5201584318356</c:v>
                </c:pt>
                <c:pt idx="7667">
                  <c:v>4457.0866702546391</c:v>
                </c:pt>
                <c:pt idx="7668">
                  <c:v>4451.5439952599181</c:v>
                </c:pt>
                <c:pt idx="7669">
                  <c:v>4475.9871919866364</c:v>
                </c:pt>
                <c:pt idx="7670">
                  <c:v>4565.8893804010049</c:v>
                </c:pt>
                <c:pt idx="7671">
                  <c:v>4630.406117339553</c:v>
                </c:pt>
                <c:pt idx="7672">
                  <c:v>4588.9469083790418</c:v>
                </c:pt>
                <c:pt idx="7673">
                  <c:v>4598.5357361199094</c:v>
                </c:pt>
                <c:pt idx="7674">
                  <c:v>4545.7694701701685</c:v>
                </c:pt>
                <c:pt idx="7675">
                  <c:v>4447.3315622639311</c:v>
                </c:pt>
                <c:pt idx="7676">
                  <c:v>4195.5832640037206</c:v>
                </c:pt>
                <c:pt idx="7677">
                  <c:v>4155.2325900421538</c:v>
                </c:pt>
                <c:pt idx="7678">
                  <c:v>4042.550007399484</c:v>
                </c:pt>
                <c:pt idx="7679">
                  <c:v>3694.1928839812931</c:v>
                </c:pt>
                <c:pt idx="7680">
                  <c:v>3417.6134017447343</c:v>
                </c:pt>
                <c:pt idx="7681">
                  <c:v>3346.66716181231</c:v>
                </c:pt>
                <c:pt idx="7682">
                  <c:v>3349.2167923098814</c:v>
                </c:pt>
                <c:pt idx="7683">
                  <c:v>3345.5032000634187</c:v>
                </c:pt>
                <c:pt idx="7684">
                  <c:v>3368.7824350412452</c:v>
                </c:pt>
                <c:pt idx="7685">
                  <c:v>3298.5013161081879</c:v>
                </c:pt>
                <c:pt idx="7686">
                  <c:v>3342.5101555662695</c:v>
                </c:pt>
                <c:pt idx="7687">
                  <c:v>3375.1010845352266</c:v>
                </c:pt>
                <c:pt idx="7688">
                  <c:v>3387.0178357738764</c:v>
                </c:pt>
                <c:pt idx="7689">
                  <c:v>3563.0531936062034</c:v>
                </c:pt>
                <c:pt idx="7690">
                  <c:v>3945.9411822415032</c:v>
                </c:pt>
                <c:pt idx="7691">
                  <c:v>3799.4482821310376</c:v>
                </c:pt>
                <c:pt idx="7692">
                  <c:v>3631.2835227912137</c:v>
                </c:pt>
                <c:pt idx="7693">
                  <c:v>3595.4778423253188</c:v>
                </c:pt>
                <c:pt idx="7694">
                  <c:v>3881.9232860524803</c:v>
                </c:pt>
                <c:pt idx="7695">
                  <c:v>4077.4688598662237</c:v>
                </c:pt>
                <c:pt idx="7696">
                  <c:v>4214.3175054858757</c:v>
                </c:pt>
                <c:pt idx="7697">
                  <c:v>4300.9495156533594</c:v>
                </c:pt>
                <c:pt idx="7698">
                  <c:v>4531.7465024335261</c:v>
                </c:pt>
                <c:pt idx="7699">
                  <c:v>4632.1797733378635</c:v>
                </c:pt>
                <c:pt idx="7700">
                  <c:v>4511.1277514531648</c:v>
                </c:pt>
                <c:pt idx="7701">
                  <c:v>4223.6291994770063</c:v>
                </c:pt>
                <c:pt idx="7702">
                  <c:v>4067.6583251255684</c:v>
                </c:pt>
                <c:pt idx="7703">
                  <c:v>4125.4129985705567</c:v>
                </c:pt>
                <c:pt idx="7704">
                  <c:v>4160.7198382869274</c:v>
                </c:pt>
                <c:pt idx="7705">
                  <c:v>4048.9795103933598</c:v>
                </c:pt>
                <c:pt idx="7706">
                  <c:v>3915.123909270857</c:v>
                </c:pt>
                <c:pt idx="7707">
                  <c:v>3963.06804797519</c:v>
                </c:pt>
                <c:pt idx="7708">
                  <c:v>4040.0003769019122</c:v>
                </c:pt>
                <c:pt idx="7709">
                  <c:v>4229.6152884713047</c:v>
                </c:pt>
                <c:pt idx="7710">
                  <c:v>4295.4068406586384</c:v>
                </c:pt>
                <c:pt idx="7711">
                  <c:v>4516.2270124483075</c:v>
                </c:pt>
                <c:pt idx="7712">
                  <c:v>4428.0430532823029</c:v>
                </c:pt>
                <c:pt idx="7713">
                  <c:v>4383.8679335743791</c:v>
                </c:pt>
                <c:pt idx="7714">
                  <c:v>4338.9722661171427</c:v>
                </c:pt>
                <c:pt idx="7715">
                  <c:v>4169.7543985283219</c:v>
                </c:pt>
                <c:pt idx="7716">
                  <c:v>4173.9668315243098</c:v>
                </c:pt>
                <c:pt idx="7717">
                  <c:v>4086.6697003574595</c:v>
                </c:pt>
                <c:pt idx="7718">
                  <c:v>4188.765773760214</c:v>
                </c:pt>
                <c:pt idx="7719">
                  <c:v>4191.2599775078379</c:v>
                </c:pt>
                <c:pt idx="7720">
                  <c:v>4391.5722518170414</c:v>
                </c:pt>
                <c:pt idx="7721">
                  <c:v>4516.8367066977271</c:v>
                </c:pt>
                <c:pt idx="7722">
                  <c:v>4490.3981469729097</c:v>
                </c:pt>
                <c:pt idx="7723">
                  <c:v>4478.8139562339438</c:v>
                </c:pt>
                <c:pt idx="7724">
                  <c:v>4517.612681196988</c:v>
                </c:pt>
                <c:pt idx="7725">
                  <c:v>4500.1532549636177</c:v>
                </c:pt>
                <c:pt idx="7726">
                  <c:v>4440.181511520741</c:v>
                </c:pt>
                <c:pt idx="7727">
                  <c:v>4429.0961615312999</c:v>
                </c:pt>
                <c:pt idx="7728">
                  <c:v>4427.1007985332008</c:v>
                </c:pt>
                <c:pt idx="7729">
                  <c:v>4459.6917275021578</c:v>
                </c:pt>
                <c:pt idx="7730">
                  <c:v>4722.2482420020733</c:v>
                </c:pt>
                <c:pt idx="7731">
                  <c:v>4940.8513437938545</c:v>
                </c:pt>
                <c:pt idx="7732">
                  <c:v>5112.7851221300889</c:v>
                </c:pt>
                <c:pt idx="7733">
                  <c:v>5467.1837612925247</c:v>
                </c:pt>
                <c:pt idx="7734">
                  <c:v>5340.9770516627359</c:v>
                </c:pt>
                <c:pt idx="7735">
                  <c:v>5569.1135544454364</c:v>
                </c:pt>
                <c:pt idx="7736">
                  <c:v>5660.7339721081689</c:v>
                </c:pt>
                <c:pt idx="7737">
                  <c:v>5597.159489918723</c:v>
                </c:pt>
                <c:pt idx="7738">
                  <c:v>5580.143477684931</c:v>
                </c:pt>
                <c:pt idx="7739">
                  <c:v>5582.3051209328714</c:v>
                </c:pt>
                <c:pt idx="7740">
                  <c:v>5621.7689668952826</c:v>
                </c:pt>
                <c:pt idx="7741">
                  <c:v>5683.3480860866293</c:v>
                </c:pt>
                <c:pt idx="7742">
                  <c:v>5747.6431160253878</c:v>
                </c:pt>
                <c:pt idx="7743">
                  <c:v>5890.1452901396551</c:v>
                </c:pt>
                <c:pt idx="7744">
                  <c:v>6079.7602017090485</c:v>
                </c:pt>
                <c:pt idx="7745">
                  <c:v>6144.4986456473844</c:v>
                </c:pt>
                <c:pt idx="7746">
                  <c:v>6064.0744314739877</c:v>
                </c:pt>
                <c:pt idx="7747">
                  <c:v>5948.7313648338522</c:v>
                </c:pt>
                <c:pt idx="7748">
                  <c:v>5842.1457246853743</c:v>
                </c:pt>
                <c:pt idx="7749">
                  <c:v>5737.777154534786</c:v>
                </c:pt>
                <c:pt idx="7750">
                  <c:v>5480.7633150295906</c:v>
                </c:pt>
                <c:pt idx="7751">
                  <c:v>5385.318451620501</c:v>
                </c:pt>
                <c:pt idx="7752">
                  <c:v>5365.5865286392955</c:v>
                </c:pt>
                <c:pt idx="7753">
                  <c:v>5378.2792543772057</c:v>
                </c:pt>
                <c:pt idx="7754">
                  <c:v>5383.3230886224019</c:v>
                </c:pt>
                <c:pt idx="7755">
                  <c:v>5654.5816028640293</c:v>
                </c:pt>
                <c:pt idx="7756">
                  <c:v>6103.6491309362937</c:v>
                </c:pt>
                <c:pt idx="7757">
                  <c:v>6307.619570742012</c:v>
                </c:pt>
                <c:pt idx="7758">
                  <c:v>6394.5287146592318</c:v>
                </c:pt>
                <c:pt idx="7759">
                  <c:v>6210.0684908349294</c:v>
                </c:pt>
                <c:pt idx="7760">
                  <c:v>6105.5890671844454</c:v>
                </c:pt>
                <c:pt idx="7761">
                  <c:v>6007.5945732777855</c:v>
                </c:pt>
                <c:pt idx="7762">
                  <c:v>5840.8154826866412</c:v>
                </c:pt>
                <c:pt idx="7763">
                  <c:v>5830.1181199468301</c:v>
                </c:pt>
                <c:pt idx="7764">
                  <c:v>5790.155433234896</c:v>
                </c:pt>
                <c:pt idx="7765">
                  <c:v>5795.4764012298265</c:v>
                </c:pt>
                <c:pt idx="7766">
                  <c:v>6291.1578260076922</c:v>
                </c:pt>
                <c:pt idx="7767">
                  <c:v>6316.59870423346</c:v>
                </c:pt>
                <c:pt idx="7768">
                  <c:v>6573.6679704886019</c:v>
                </c:pt>
                <c:pt idx="7769">
                  <c:v>6698.8215718693928</c:v>
                </c:pt>
                <c:pt idx="7770">
                  <c:v>6874.6352227019315</c:v>
                </c:pt>
                <c:pt idx="7771">
                  <c:v>6476.2277440814141</c:v>
                </c:pt>
                <c:pt idx="7772">
                  <c:v>6098.7161501909914</c:v>
                </c:pt>
                <c:pt idx="7773">
                  <c:v>5789.9337262351055</c:v>
                </c:pt>
                <c:pt idx="7774">
                  <c:v>5586.4621271789119</c:v>
                </c:pt>
                <c:pt idx="7775">
                  <c:v>5577.7601274372009</c:v>
                </c:pt>
                <c:pt idx="7776">
                  <c:v>5436.4219150718254</c:v>
                </c:pt>
                <c:pt idx="7777">
                  <c:v>5326.5106699265152</c:v>
                </c:pt>
                <c:pt idx="7778">
                  <c:v>5301.3469254504844</c:v>
                </c:pt>
                <c:pt idx="7779">
                  <c:v>5483.9226397765806</c:v>
                </c:pt>
                <c:pt idx="7780">
                  <c:v>5809.0559549668924</c:v>
                </c:pt>
                <c:pt idx="7781">
                  <c:v>6124.9884296659675</c:v>
                </c:pt>
                <c:pt idx="7782">
                  <c:v>6270.0956610277535</c:v>
                </c:pt>
                <c:pt idx="7783">
                  <c:v>6124.9330029160201</c:v>
                </c:pt>
                <c:pt idx="7784">
                  <c:v>5757.176517016308</c:v>
                </c:pt>
                <c:pt idx="7785">
                  <c:v>5879.5587808997388</c:v>
                </c:pt>
                <c:pt idx="7786">
                  <c:v>5892.362360137543</c:v>
                </c:pt>
                <c:pt idx="7787">
                  <c:v>5645.6578961225287</c:v>
                </c:pt>
                <c:pt idx="7788">
                  <c:v>5877.2308574019553</c:v>
                </c:pt>
                <c:pt idx="7789">
                  <c:v>5936.426626345572</c:v>
                </c:pt>
                <c:pt idx="7790">
                  <c:v>6186.7892558571029</c:v>
                </c:pt>
                <c:pt idx="7791">
                  <c:v>6045.0630562420974</c:v>
                </c:pt>
                <c:pt idx="7792">
                  <c:v>5778.1832552462984</c:v>
                </c:pt>
                <c:pt idx="7793">
                  <c:v>5517.2341164948521</c:v>
                </c:pt>
                <c:pt idx="7794">
                  <c:v>5384.0990631216628</c:v>
                </c:pt>
                <c:pt idx="7795">
                  <c:v>5387.7018018682311</c:v>
                </c:pt>
                <c:pt idx="7796">
                  <c:v>5239.7678062591376</c:v>
                </c:pt>
                <c:pt idx="7797">
                  <c:v>5002.9293037347252</c:v>
                </c:pt>
                <c:pt idx="7798">
                  <c:v>4848.6766586316508</c:v>
                </c:pt>
                <c:pt idx="7799">
                  <c:v>4746.5805852288968</c:v>
                </c:pt>
                <c:pt idx="7800">
                  <c:v>4625.3068563444094</c:v>
                </c:pt>
                <c:pt idx="7801">
                  <c:v>4711.9942932618405</c:v>
                </c:pt>
                <c:pt idx="7802">
                  <c:v>4781.1114504460065</c:v>
                </c:pt>
                <c:pt idx="7803">
                  <c:v>5031.3077997076953</c:v>
                </c:pt>
                <c:pt idx="7804">
                  <c:v>5720.2623015514682</c:v>
                </c:pt>
                <c:pt idx="7805">
                  <c:v>5814.8757637113486</c:v>
                </c:pt>
                <c:pt idx="7806">
                  <c:v>5896.3530861337422</c:v>
                </c:pt>
                <c:pt idx="7807">
                  <c:v>5828.9541581979402</c:v>
                </c:pt>
                <c:pt idx="7808">
                  <c:v>5606.4157571599062</c:v>
                </c:pt>
                <c:pt idx="7809">
                  <c:v>5504.2642570072057</c:v>
                </c:pt>
                <c:pt idx="7810">
                  <c:v>5455.6549973035053</c:v>
                </c:pt>
                <c:pt idx="7811">
                  <c:v>5581.3628661837693</c:v>
                </c:pt>
                <c:pt idx="7812">
                  <c:v>5776.2433189981466</c:v>
                </c:pt>
                <c:pt idx="7813">
                  <c:v>5809.7210759662594</c:v>
                </c:pt>
                <c:pt idx="7814">
                  <c:v>5981.8211345523341</c:v>
                </c:pt>
                <c:pt idx="7815">
                  <c:v>6100.3235259394605</c:v>
                </c:pt>
                <c:pt idx="7816">
                  <c:v>5963.197746570072</c:v>
                </c:pt>
                <c:pt idx="7817">
                  <c:v>6021.8946747641648</c:v>
                </c:pt>
                <c:pt idx="7818">
                  <c:v>6117.8938056727256</c:v>
                </c:pt>
                <c:pt idx="7819">
                  <c:v>6168.2212946247882</c:v>
                </c:pt>
                <c:pt idx="7820">
                  <c:v>6195.9900963483387</c:v>
                </c:pt>
                <c:pt idx="7821">
                  <c:v>5908.9349583717576</c:v>
                </c:pt>
                <c:pt idx="7822">
                  <c:v>5737.9434347846272</c:v>
                </c:pt>
                <c:pt idx="7823">
                  <c:v>5725.7495497962418</c:v>
                </c:pt>
                <c:pt idx="7824">
                  <c:v>5601.5936299144996</c:v>
                </c:pt>
                <c:pt idx="7825">
                  <c:v>5677.3065703423836</c:v>
                </c:pt>
                <c:pt idx="7826">
                  <c:v>5798.469445726977</c:v>
                </c:pt>
                <c:pt idx="7827">
                  <c:v>5963.6411605696512</c:v>
                </c:pt>
                <c:pt idx="7828">
                  <c:v>6318.5386404816118</c:v>
                </c:pt>
                <c:pt idx="7829">
                  <c:v>6829.5732749948529</c:v>
                </c:pt>
                <c:pt idx="7830">
                  <c:v>6861.4436562144965</c:v>
                </c:pt>
                <c:pt idx="7831">
                  <c:v>6790.1094290324418</c:v>
                </c:pt>
                <c:pt idx="7832">
                  <c:v>6569.455537492614</c:v>
                </c:pt>
                <c:pt idx="7833">
                  <c:v>6487.4239475707491</c:v>
                </c:pt>
                <c:pt idx="7834">
                  <c:v>6344.8109199565879</c:v>
                </c:pt>
                <c:pt idx="7835">
                  <c:v>6516.6892715428739</c:v>
                </c:pt>
                <c:pt idx="7836">
                  <c:v>6768.1050093034009</c:v>
                </c:pt>
                <c:pt idx="7837">
                  <c:v>7045.9038800387989</c:v>
                </c:pt>
                <c:pt idx="7838">
                  <c:v>7274.5946503209716</c:v>
                </c:pt>
                <c:pt idx="7839">
                  <c:v>7132.1479029566517</c:v>
                </c:pt>
                <c:pt idx="7840">
                  <c:v>7145.7828834436641</c:v>
                </c:pt>
                <c:pt idx="7841">
                  <c:v>6902.5148779253759</c:v>
                </c:pt>
                <c:pt idx="7842">
                  <c:v>6691.3389606265209</c:v>
                </c:pt>
                <c:pt idx="7843">
                  <c:v>6701.759189616595</c:v>
                </c:pt>
                <c:pt idx="7844">
                  <c:v>6590.6839827223939</c:v>
                </c:pt>
                <c:pt idx="7845">
                  <c:v>6638.0184271773078</c:v>
                </c:pt>
                <c:pt idx="7846">
                  <c:v>6520.4028637893371</c:v>
                </c:pt>
                <c:pt idx="7847">
                  <c:v>6463.7012985933452</c:v>
                </c:pt>
                <c:pt idx="7848">
                  <c:v>6600.4945174630493</c:v>
                </c:pt>
                <c:pt idx="7849">
                  <c:v>6420.3575801346287</c:v>
                </c:pt>
                <c:pt idx="7850">
                  <c:v>6310.2246279895307</c:v>
                </c:pt>
                <c:pt idx="7851">
                  <c:v>6214.2254970809699</c:v>
                </c:pt>
                <c:pt idx="7852">
                  <c:v>6287.0562465115981</c:v>
                </c:pt>
                <c:pt idx="7853">
                  <c:v>6403.5078481506789</c:v>
                </c:pt>
                <c:pt idx="7854">
                  <c:v>6578.4346709840611</c:v>
                </c:pt>
                <c:pt idx="7855">
                  <c:v>6794.4327155283236</c:v>
                </c:pt>
                <c:pt idx="7856">
                  <c:v>7014.3660593188388</c:v>
                </c:pt>
                <c:pt idx="7857">
                  <c:v>6948.8516408812411</c:v>
                </c:pt>
                <c:pt idx="7858">
                  <c:v>6541.631309019117</c:v>
                </c:pt>
                <c:pt idx="7859">
                  <c:v>6402.3438864017871</c:v>
                </c:pt>
                <c:pt idx="7860">
                  <c:v>6383.8867786693681</c:v>
                </c:pt>
                <c:pt idx="7861">
                  <c:v>6673.1035598938897</c:v>
                </c:pt>
                <c:pt idx="7862">
                  <c:v>6626.1016759386594</c:v>
                </c:pt>
                <c:pt idx="7863">
                  <c:v>6920.473144908271</c:v>
                </c:pt>
                <c:pt idx="7864">
                  <c:v>7159.9721314301487</c:v>
                </c:pt>
                <c:pt idx="7865">
                  <c:v>7034.2642625498847</c:v>
                </c:pt>
                <c:pt idx="7866">
                  <c:v>6716.0038643530279</c:v>
                </c:pt>
                <c:pt idx="7867">
                  <c:v>6476.2277440814141</c:v>
                </c:pt>
                <c:pt idx="7868">
                  <c:v>6431.0549428744407</c:v>
                </c:pt>
                <c:pt idx="7869">
                  <c:v>6260.8948205365168</c:v>
                </c:pt>
                <c:pt idx="7870">
                  <c:v>6248.0912412987127</c:v>
                </c:pt>
                <c:pt idx="7871">
                  <c:v>6172.6000078706184</c:v>
                </c:pt>
                <c:pt idx="7872">
                  <c:v>6107.0301626830724</c:v>
                </c:pt>
                <c:pt idx="7873">
                  <c:v>6146.826569145167</c:v>
                </c:pt>
                <c:pt idx="7874">
                  <c:v>5983.4285103008033</c:v>
                </c:pt>
                <c:pt idx="7875">
                  <c:v>5883.6049336458846</c:v>
                </c:pt>
                <c:pt idx="7876">
                  <c:v>5920.0757351111461</c:v>
                </c:pt>
                <c:pt idx="7877">
                  <c:v>6079.7602017090485</c:v>
                </c:pt>
                <c:pt idx="7878">
                  <c:v>6245.8187445508765</c:v>
                </c:pt>
                <c:pt idx="7879">
                  <c:v>6240.2206428062091</c:v>
                </c:pt>
                <c:pt idx="7880">
                  <c:v>6119.2240476714587</c:v>
                </c:pt>
                <c:pt idx="7881">
                  <c:v>5911.0411748697525</c:v>
                </c:pt>
                <c:pt idx="7882">
                  <c:v>5767.8184530061708</c:v>
                </c:pt>
                <c:pt idx="7883">
                  <c:v>5663.1727491058455</c:v>
                </c:pt>
                <c:pt idx="7884">
                  <c:v>5813.7672287124051</c:v>
                </c:pt>
                <c:pt idx="7885">
                  <c:v>5972.6202940610974</c:v>
                </c:pt>
                <c:pt idx="7886">
                  <c:v>5581.7508534333992</c:v>
                </c:pt>
                <c:pt idx="7887">
                  <c:v>5458.8143220504962</c:v>
                </c:pt>
                <c:pt idx="7888">
                  <c:v>5378.1684008773118</c:v>
                </c:pt>
                <c:pt idx="7889">
                  <c:v>5559.8572872042532</c:v>
                </c:pt>
                <c:pt idx="7890">
                  <c:v>5751.9109757713231</c:v>
                </c:pt>
                <c:pt idx="7891">
                  <c:v>5743.3752562794534</c:v>
                </c:pt>
                <c:pt idx="7892">
                  <c:v>5571.44147794322</c:v>
                </c:pt>
                <c:pt idx="7893">
                  <c:v>5525.6035557368796</c:v>
                </c:pt>
                <c:pt idx="7894">
                  <c:v>5398.3437378580948</c:v>
                </c:pt>
                <c:pt idx="7895">
                  <c:v>5558.4161917056263</c:v>
                </c:pt>
                <c:pt idx="7896">
                  <c:v>5478.435391531807</c:v>
                </c:pt>
                <c:pt idx="7897">
                  <c:v>5296.1922377053934</c:v>
                </c:pt>
                <c:pt idx="7898">
                  <c:v>5199.8051195472017</c:v>
                </c:pt>
                <c:pt idx="7899">
                  <c:v>5150.5861655940826</c:v>
                </c:pt>
                <c:pt idx="7900">
                  <c:v>5327.8409119252483</c:v>
                </c:pt>
                <c:pt idx="7901">
                  <c:v>5449.946042058943</c:v>
                </c:pt>
                <c:pt idx="7902">
                  <c:v>5159.5098723355832</c:v>
                </c:pt>
                <c:pt idx="7903">
                  <c:v>5059.2428816810871</c:v>
                </c:pt>
                <c:pt idx="7904">
                  <c:v>4943.0684137917433</c:v>
                </c:pt>
                <c:pt idx="7905">
                  <c:v>4830.0532706493896</c:v>
                </c:pt>
                <c:pt idx="7906">
                  <c:v>4746.9131457285803</c:v>
                </c:pt>
                <c:pt idx="7907">
                  <c:v>4675.3017847967894</c:v>
                </c:pt>
                <c:pt idx="7908">
                  <c:v>4597.9260418704898</c:v>
                </c:pt>
                <c:pt idx="7909">
                  <c:v>4615.3300413539127</c:v>
                </c:pt>
                <c:pt idx="7910">
                  <c:v>4633.3437350867553</c:v>
                </c:pt>
                <c:pt idx="7911">
                  <c:v>4591.3302586267728</c:v>
                </c:pt>
                <c:pt idx="7912">
                  <c:v>4496.6059429669967</c:v>
                </c:pt>
                <c:pt idx="7913">
                  <c:v>4551.9772661642555</c:v>
                </c:pt>
                <c:pt idx="7914">
                  <c:v>4541.1136231746032</c:v>
                </c:pt>
                <c:pt idx="7915">
                  <c:v>4450.878874260552</c:v>
                </c:pt>
                <c:pt idx="7916">
                  <c:v>4207.4445884924226</c:v>
                </c:pt>
                <c:pt idx="7917">
                  <c:v>4090.9375601033953</c:v>
                </c:pt>
                <c:pt idx="7918">
                  <c:v>3986.1255759532278</c:v>
                </c:pt>
                <c:pt idx="7919">
                  <c:v>3938.3477174987361</c:v>
                </c:pt>
                <c:pt idx="7920">
                  <c:v>3844.2885228383275</c:v>
                </c:pt>
                <c:pt idx="7921">
                  <c:v>3839.1338350932369</c:v>
                </c:pt>
                <c:pt idx="7922">
                  <c:v>3874.828662059238</c:v>
                </c:pt>
                <c:pt idx="7923">
                  <c:v>3899.9924065352693</c:v>
                </c:pt>
                <c:pt idx="7924">
                  <c:v>4218.585365231811</c:v>
                </c:pt>
                <c:pt idx="7925">
                  <c:v>4405.2072323040538</c:v>
                </c:pt>
                <c:pt idx="7926">
                  <c:v>4456.0889887555895</c:v>
                </c:pt>
                <c:pt idx="7927">
                  <c:v>4406.9808883023643</c:v>
                </c:pt>
                <c:pt idx="7928">
                  <c:v>4310.7046236440674</c:v>
                </c:pt>
                <c:pt idx="7929">
                  <c:v>4141.5976095551414</c:v>
                </c:pt>
                <c:pt idx="7930">
                  <c:v>4037.6170266541826</c:v>
                </c:pt>
                <c:pt idx="7931">
                  <c:v>4048.2589626440463</c:v>
                </c:pt>
                <c:pt idx="7932">
                  <c:v>4137.8285905587309</c:v>
                </c:pt>
                <c:pt idx="7933">
                  <c:v>4170.6412265274776</c:v>
                </c:pt>
                <c:pt idx="7934">
                  <c:v>4373.3368510844102</c:v>
                </c:pt>
                <c:pt idx="7935">
                  <c:v>4289.6424586641288</c:v>
                </c:pt>
                <c:pt idx="7936">
                  <c:v>4264.755847937834</c:v>
                </c:pt>
                <c:pt idx="7937">
                  <c:v>4273.9012616791224</c:v>
                </c:pt>
                <c:pt idx="7938">
                  <c:v>4322.1225341331919</c:v>
                </c:pt>
                <c:pt idx="7939">
                  <c:v>4306.3259103982382</c:v>
                </c:pt>
                <c:pt idx="7940">
                  <c:v>4221.744689978801</c:v>
                </c:pt>
                <c:pt idx="7941">
                  <c:v>4117.542400078054</c:v>
                </c:pt>
                <c:pt idx="7942">
                  <c:v>3965.6731052227092</c:v>
                </c:pt>
                <c:pt idx="7943">
                  <c:v>3869.2305603145701</c:v>
                </c:pt>
                <c:pt idx="7944">
                  <c:v>3860.3068535730699</c:v>
                </c:pt>
                <c:pt idx="7945">
                  <c:v>3850.163758332731</c:v>
                </c:pt>
                <c:pt idx="7946">
                  <c:v>3857.0366753261846</c:v>
                </c:pt>
                <c:pt idx="7947">
                  <c:v>3960.9064047272491</c:v>
                </c:pt>
                <c:pt idx="7948">
                  <c:v>4072.8684396206058</c:v>
                </c:pt>
                <c:pt idx="7949">
                  <c:v>4300.894088903412</c:v>
                </c:pt>
                <c:pt idx="7950">
                  <c:v>4497.9361849657298</c:v>
                </c:pt>
                <c:pt idx="7951">
                  <c:v>4509.298668704907</c:v>
                </c:pt>
                <c:pt idx="7952">
                  <c:v>4457.8626447539</c:v>
                </c:pt>
                <c:pt idx="7953">
                  <c:v>4354.6580363522016</c:v>
                </c:pt>
                <c:pt idx="7954">
                  <c:v>4337.2540368687787</c:v>
                </c:pt>
                <c:pt idx="7955">
                  <c:v>4358.1499215988761</c:v>
                </c:pt>
                <c:pt idx="7956">
                  <c:v>4355.8774248510408</c:v>
                </c:pt>
                <c:pt idx="7957">
                  <c:v>4416.4034357933897</c:v>
                </c:pt>
                <c:pt idx="7958">
                  <c:v>4383.2582393249604</c:v>
                </c:pt>
                <c:pt idx="7959">
                  <c:v>4372.0066090856772</c:v>
                </c:pt>
                <c:pt idx="7960">
                  <c:v>4369.6786855878945</c:v>
                </c:pt>
                <c:pt idx="7961">
                  <c:v>4382.2605578259108</c:v>
                </c:pt>
                <c:pt idx="7962">
                  <c:v>4404.6529648045816</c:v>
                </c:pt>
                <c:pt idx="7963">
                  <c:v>4370.2883798373141</c:v>
                </c:pt>
                <c:pt idx="7964">
                  <c:v>4277.282293425902</c:v>
                </c:pt>
                <c:pt idx="7965">
                  <c:v>4128.1289093179703</c:v>
                </c:pt>
                <c:pt idx="7966">
                  <c:v>4001.4787856886041</c:v>
                </c:pt>
                <c:pt idx="7967">
                  <c:v>3928.8143165078168</c:v>
                </c:pt>
                <c:pt idx="7968">
                  <c:v>3931.9736412548073</c:v>
                </c:pt>
                <c:pt idx="7969">
                  <c:v>3914.126227771807</c:v>
                </c:pt>
                <c:pt idx="7970">
                  <c:v>3892.9532092919744</c:v>
                </c:pt>
                <c:pt idx="7971">
                  <c:v>4126.1335463198702</c:v>
                </c:pt>
                <c:pt idx="7972">
                  <c:v>4331.0462408746916</c:v>
                </c:pt>
                <c:pt idx="7973">
                  <c:v>4526.1484006888577</c:v>
                </c:pt>
                <c:pt idx="7974">
                  <c:v>4725.0750062493807</c:v>
                </c:pt>
                <c:pt idx="7975">
                  <c:v>4815.3651819133793</c:v>
                </c:pt>
                <c:pt idx="7976">
                  <c:v>4822.4043791566746</c:v>
                </c:pt>
                <c:pt idx="7977">
                  <c:v>4712.2714270115757</c:v>
                </c:pt>
                <c:pt idx="7978">
                  <c:v>4683.5049437889766</c:v>
                </c:pt>
                <c:pt idx="7979">
                  <c:v>4623.7549073458886</c:v>
                </c:pt>
                <c:pt idx="7980">
                  <c:v>4577.0855838903399</c:v>
                </c:pt>
                <c:pt idx="7981">
                  <c:v>4651.4128555695443</c:v>
                </c:pt>
                <c:pt idx="7982">
                  <c:v>4863.8635881171849</c:v>
                </c:pt>
                <c:pt idx="7983">
                  <c:v>5007.917711229974</c:v>
                </c:pt>
                <c:pt idx="7984">
                  <c:v>4987.2435334996662</c:v>
                </c:pt>
                <c:pt idx="7985">
                  <c:v>5088.8407661528954</c:v>
                </c:pt>
                <c:pt idx="7986">
                  <c:v>5189.7728778067576</c:v>
                </c:pt>
                <c:pt idx="7987">
                  <c:v>5062.402206428078</c:v>
                </c:pt>
                <c:pt idx="7988">
                  <c:v>4915.188758568298</c:v>
                </c:pt>
                <c:pt idx="7989">
                  <c:v>4769.1392724574098</c:v>
                </c:pt>
                <c:pt idx="7990">
                  <c:v>4618.9882068504285</c:v>
                </c:pt>
                <c:pt idx="7991">
                  <c:v>4487.2942489758661</c:v>
                </c:pt>
                <c:pt idx="7992">
                  <c:v>4493.0586309703758</c:v>
                </c:pt>
                <c:pt idx="7993">
                  <c:v>4393.8447485648767</c:v>
                </c:pt>
                <c:pt idx="7994">
                  <c:v>4619.1544871002698</c:v>
                </c:pt>
                <c:pt idx="7995">
                  <c:v>4846.5150153837094</c:v>
                </c:pt>
                <c:pt idx="7996">
                  <c:v>5170.0963815754994</c:v>
                </c:pt>
                <c:pt idx="7997">
                  <c:v>5547.7742557157626</c:v>
                </c:pt>
                <c:pt idx="7998">
                  <c:v>5554.2591854595858</c:v>
                </c:pt>
                <c:pt idx="7999">
                  <c:v>5521.1694157411039</c:v>
                </c:pt>
                <c:pt idx="8000">
                  <c:v>5389.1428973668581</c:v>
                </c:pt>
                <c:pt idx="8001">
                  <c:v>5426.9993675808</c:v>
                </c:pt>
                <c:pt idx="8002">
                  <c:v>5470.2322325396208</c:v>
                </c:pt>
                <c:pt idx="8003">
                  <c:v>5572.2728791924283</c:v>
                </c:pt>
                <c:pt idx="8004">
                  <c:v>5588.5683436769059</c:v>
                </c:pt>
                <c:pt idx="8005">
                  <c:v>5934.4312633474729</c:v>
                </c:pt>
                <c:pt idx="8006">
                  <c:v>5881.5541438978389</c:v>
                </c:pt>
                <c:pt idx="8007">
                  <c:v>5870.4133671584505</c:v>
                </c:pt>
                <c:pt idx="8008">
                  <c:v>5613.6212346530428</c:v>
                </c:pt>
                <c:pt idx="8009">
                  <c:v>5445.2347683134312</c:v>
                </c:pt>
                <c:pt idx="8010">
                  <c:v>5366.6396368882924</c:v>
                </c:pt>
                <c:pt idx="8011">
                  <c:v>5308.1089889440427</c:v>
                </c:pt>
                <c:pt idx="8012">
                  <c:v>5053.8110601862609</c:v>
                </c:pt>
                <c:pt idx="8013">
                  <c:v>4886.3668485957514</c:v>
                </c:pt>
                <c:pt idx="8014">
                  <c:v>4792.5847876850776</c:v>
                </c:pt>
                <c:pt idx="8015">
                  <c:v>4752.7883812229838</c:v>
                </c:pt>
                <c:pt idx="8016">
                  <c:v>4776.5664569503351</c:v>
                </c:pt>
                <c:pt idx="8017">
                  <c:v>4750.1278972255177</c:v>
                </c:pt>
                <c:pt idx="8018">
                  <c:v>4726.5161017480086</c:v>
                </c:pt>
                <c:pt idx="8019">
                  <c:v>4739.0425472360766</c:v>
                </c:pt>
                <c:pt idx="8020">
                  <c:v>4848.4549516318621</c:v>
                </c:pt>
                <c:pt idx="8021">
                  <c:v>4933.923000050454</c:v>
                </c:pt>
                <c:pt idx="8022">
                  <c:v>5070.5499386703177</c:v>
                </c:pt>
                <c:pt idx="8023">
                  <c:v>5168.7661395767664</c:v>
                </c:pt>
                <c:pt idx="8024">
                  <c:v>5084.4066261571188</c:v>
                </c:pt>
                <c:pt idx="8025">
                  <c:v>4900.6115233321825</c:v>
                </c:pt>
                <c:pt idx="8026">
                  <c:v>4885.1474600969123</c:v>
                </c:pt>
                <c:pt idx="8027">
                  <c:v>4760.9361134652236</c:v>
                </c:pt>
                <c:pt idx="8028">
                  <c:v>4552.4761069137812</c:v>
                </c:pt>
                <c:pt idx="8029">
                  <c:v>4525.9821204390164</c:v>
                </c:pt>
                <c:pt idx="8030">
                  <c:v>4497.9916117156772</c:v>
                </c:pt>
                <c:pt idx="8031">
                  <c:v>4480.0333447327821</c:v>
                </c:pt>
                <c:pt idx="8032">
                  <c:v>4473.7701219887476</c:v>
                </c:pt>
                <c:pt idx="8033">
                  <c:v>4525.538706439439</c:v>
                </c:pt>
                <c:pt idx="8034">
                  <c:v>4520.5502989441902</c:v>
                </c:pt>
                <c:pt idx="8035">
                  <c:v>4509.6312292045905</c:v>
                </c:pt>
                <c:pt idx="8036">
                  <c:v>4364.9674118423818</c:v>
                </c:pt>
                <c:pt idx="8037">
                  <c:v>4265.4209689372001</c:v>
                </c:pt>
                <c:pt idx="8038">
                  <c:v>4166.3733667815432</c:v>
                </c:pt>
                <c:pt idx="8039">
                  <c:v>4091.9906683523918</c:v>
                </c:pt>
                <c:pt idx="8040">
                  <c:v>4099.9166935948424</c:v>
                </c:pt>
                <c:pt idx="8041">
                  <c:v>4083.0115348609443</c:v>
                </c:pt>
                <c:pt idx="8042">
                  <c:v>4083.1223883608386</c:v>
                </c:pt>
                <c:pt idx="8043">
                  <c:v>4151.962411795269</c:v>
                </c:pt>
                <c:pt idx="8044">
                  <c:v>4199.7956969997076</c:v>
                </c:pt>
                <c:pt idx="8045">
                  <c:v>4222.021823728538</c:v>
                </c:pt>
                <c:pt idx="8046">
                  <c:v>4221.9109702286432</c:v>
                </c:pt>
                <c:pt idx="8047">
                  <c:v>4258.160064694116</c:v>
                </c:pt>
                <c:pt idx="8048">
                  <c:v>4313.1434006417439</c:v>
                </c:pt>
                <c:pt idx="8049">
                  <c:v>4312.1457191426953</c:v>
                </c:pt>
                <c:pt idx="8050">
                  <c:v>4318.0209546370988</c:v>
                </c:pt>
                <c:pt idx="8051">
                  <c:v>4331.766788624006</c:v>
                </c:pt>
                <c:pt idx="8052">
                  <c:v>4352.4963931042612</c:v>
                </c:pt>
                <c:pt idx="8053">
                  <c:v>4342.7412851135523</c:v>
                </c:pt>
                <c:pt idx="8054">
                  <c:v>4361.309246345867</c:v>
                </c:pt>
                <c:pt idx="8055">
                  <c:v>4369.9558193376306</c:v>
                </c:pt>
                <c:pt idx="8056">
                  <c:v>4417.0131300428084</c:v>
                </c:pt>
                <c:pt idx="8057">
                  <c:v>4394.1773090645602</c:v>
                </c:pt>
                <c:pt idx="8058">
                  <c:v>4320.7922921344589</c:v>
                </c:pt>
                <c:pt idx="8059">
                  <c:v>4409.4196653000417</c:v>
                </c:pt>
                <c:pt idx="8060">
                  <c:v>4242.197160709321</c:v>
                </c:pt>
                <c:pt idx="8061">
                  <c:v>4095.8705408486962</c:v>
                </c:pt>
                <c:pt idx="8062">
                  <c:v>4063.5013188795278</c:v>
                </c:pt>
                <c:pt idx="8063">
                  <c:v>4010.8459064296817</c:v>
                </c:pt>
                <c:pt idx="8064">
                  <c:v>3973.4328502153176</c:v>
                </c:pt>
                <c:pt idx="8065">
                  <c:v>3977.6452832113055</c:v>
                </c:pt>
                <c:pt idx="8066">
                  <c:v>3916.3987245196427</c:v>
                </c:pt>
                <c:pt idx="8067">
                  <c:v>4005.2478046850142</c:v>
                </c:pt>
                <c:pt idx="8068">
                  <c:v>4199.7956969997076</c:v>
                </c:pt>
                <c:pt idx="8069">
                  <c:v>4781.2777306958478</c:v>
                </c:pt>
                <c:pt idx="8070">
                  <c:v>4542.1667314236001</c:v>
                </c:pt>
                <c:pt idx="8071">
                  <c:v>4662.6644858088266</c:v>
                </c:pt>
                <c:pt idx="8072">
                  <c:v>5076.5914544145626</c:v>
                </c:pt>
                <c:pt idx="8073">
                  <c:v>4728.6777449959491</c:v>
                </c:pt>
                <c:pt idx="8074">
                  <c:v>4636.1704993340627</c:v>
                </c:pt>
                <c:pt idx="8075">
                  <c:v>4585.2333161325796</c:v>
                </c:pt>
                <c:pt idx="8076">
                  <c:v>4103.4640055914633</c:v>
                </c:pt>
                <c:pt idx="8077">
                  <c:v>4431.2023780292939</c:v>
                </c:pt>
                <c:pt idx="8078">
                  <c:v>4885.5908740964906</c:v>
                </c:pt>
                <c:pt idx="8079">
                  <c:v>5015.178615473058</c:v>
                </c:pt>
                <c:pt idx="8080">
                  <c:v>5100.2032498920726</c:v>
                </c:pt>
                <c:pt idx="8081">
                  <c:v>5178.3549673176331</c:v>
                </c:pt>
                <c:pt idx="8082">
                  <c:v>5084.5174796570136</c:v>
                </c:pt>
                <c:pt idx="8083">
                  <c:v>4806.496901921827</c:v>
                </c:pt>
                <c:pt idx="8084">
                  <c:v>4686.8859755357562</c:v>
                </c:pt>
                <c:pt idx="8085">
                  <c:v>4569.6029726474681</c:v>
                </c:pt>
                <c:pt idx="8086">
                  <c:v>4425.7705565344677</c:v>
                </c:pt>
                <c:pt idx="8087">
                  <c:v>4318.5197953866236</c:v>
                </c:pt>
                <c:pt idx="8088">
                  <c:v>4281.4392996719425</c:v>
                </c:pt>
                <c:pt idx="8089">
                  <c:v>4245.8553262058358</c:v>
                </c:pt>
                <c:pt idx="8090">
                  <c:v>4219.0287792313884</c:v>
                </c:pt>
                <c:pt idx="8091">
                  <c:v>4188.0452260109005</c:v>
                </c:pt>
                <c:pt idx="8092">
                  <c:v>4264.4232874381505</c:v>
                </c:pt>
                <c:pt idx="8093">
                  <c:v>4653.5190720675382</c:v>
                </c:pt>
                <c:pt idx="8094">
                  <c:v>5560.3561279537789</c:v>
                </c:pt>
                <c:pt idx="8095">
                  <c:v>5849.4066289284583</c:v>
                </c:pt>
                <c:pt idx="8096">
                  <c:v>6058.6980367291089</c:v>
                </c:pt>
                <c:pt idx="8097">
                  <c:v>6430.1126881253376</c:v>
                </c:pt>
                <c:pt idx="8098">
                  <c:v>6598.7208614647388</c:v>
                </c:pt>
                <c:pt idx="8099">
                  <c:v>6865.3235287108018</c:v>
                </c:pt>
                <c:pt idx="8100">
                  <c:v>7100.5546554867433</c:v>
                </c:pt>
                <c:pt idx="8101">
                  <c:v>6277.8554060203633</c:v>
                </c:pt>
                <c:pt idx="8102">
                  <c:v>6731.0245135887208</c:v>
                </c:pt>
                <c:pt idx="8103">
                  <c:v>6952.5652331277033</c:v>
                </c:pt>
                <c:pt idx="8104">
                  <c:v>7085.9219935006822</c:v>
                </c:pt>
                <c:pt idx="8105">
                  <c:v>7195.4452513963615</c:v>
                </c:pt>
                <c:pt idx="8106">
                  <c:v>7162.7988956774561</c:v>
                </c:pt>
                <c:pt idx="8107">
                  <c:v>7017.1373968161988</c:v>
                </c:pt>
                <c:pt idx="8108">
                  <c:v>6916.4824189120718</c:v>
                </c:pt>
                <c:pt idx="8109">
                  <c:v>6484.7634635732829</c:v>
                </c:pt>
                <c:pt idx="8110">
                  <c:v>6273.587546274427</c:v>
                </c:pt>
                <c:pt idx="8111">
                  <c:v>6139.6210916520304</c:v>
                </c:pt>
                <c:pt idx="8112">
                  <c:v>6220.4887198250035</c:v>
                </c:pt>
                <c:pt idx="8113">
                  <c:v>6576.4393079859619</c:v>
                </c:pt>
                <c:pt idx="8114">
                  <c:v>6621.5012556930415</c:v>
                </c:pt>
                <c:pt idx="8115">
                  <c:v>6865.1572484609587</c:v>
                </c:pt>
                <c:pt idx="8116">
                  <c:v>7461.438224393004</c:v>
                </c:pt>
                <c:pt idx="8117">
                  <c:v>7869.7116645041242</c:v>
                </c:pt>
                <c:pt idx="8118">
                  <c:v>8043.1419650889329</c:v>
                </c:pt>
                <c:pt idx="8119">
                  <c:v>7905.0739309704422</c:v>
                </c:pt>
                <c:pt idx="8120">
                  <c:v>7801.0379213195365</c:v>
                </c:pt>
                <c:pt idx="8121">
                  <c:v>7550.730718557953</c:v>
                </c:pt>
                <c:pt idx="8122">
                  <c:v>7483.9969116215161</c:v>
                </c:pt>
                <c:pt idx="8123">
                  <c:v>7321.2639737765194</c:v>
                </c:pt>
                <c:pt idx="8124">
                  <c:v>6743.8835195764723</c:v>
                </c:pt>
                <c:pt idx="8125">
                  <c:v>7449.1334859047238</c:v>
                </c:pt>
                <c:pt idx="8126">
                  <c:v>7829.0284300428748</c:v>
                </c:pt>
                <c:pt idx="8127">
                  <c:v>7922.58878395376</c:v>
                </c:pt>
                <c:pt idx="8128">
                  <c:v>7899.36497572588</c:v>
                </c:pt>
                <c:pt idx="8129">
                  <c:v>7769.2783935997868</c:v>
                </c:pt>
                <c:pt idx="8130">
                  <c:v>7818.497347552905</c:v>
                </c:pt>
                <c:pt idx="8131">
                  <c:v>7725.380407641599</c:v>
                </c:pt>
                <c:pt idx="8132">
                  <c:v>7546.8508460616476</c:v>
                </c:pt>
                <c:pt idx="8133">
                  <c:v>7162.9097491773509</c:v>
                </c:pt>
                <c:pt idx="8134">
                  <c:v>7099.8895344873781</c:v>
                </c:pt>
                <c:pt idx="8135">
                  <c:v>7035.7053580485126</c:v>
                </c:pt>
                <c:pt idx="8136">
                  <c:v>6934.0526986453369</c:v>
                </c:pt>
                <c:pt idx="8137">
                  <c:v>6827.2453514970703</c:v>
                </c:pt>
                <c:pt idx="8138">
                  <c:v>6797.3703332755258</c:v>
                </c:pt>
                <c:pt idx="8139">
                  <c:v>6807.4580017659182</c:v>
                </c:pt>
                <c:pt idx="8140">
                  <c:v>7028.6107340552699</c:v>
                </c:pt>
                <c:pt idx="8141">
                  <c:v>7280.6361660652165</c:v>
                </c:pt>
                <c:pt idx="8142">
                  <c:v>7116.5729862214866</c:v>
                </c:pt>
                <c:pt idx="8143">
                  <c:v>7050.3380200345755</c:v>
                </c:pt>
                <c:pt idx="8144">
                  <c:v>6872.4181527040437</c:v>
                </c:pt>
                <c:pt idx="8145">
                  <c:v>6829.7395552446951</c:v>
                </c:pt>
                <c:pt idx="8146">
                  <c:v>6852.1873889733133</c:v>
                </c:pt>
                <c:pt idx="8147">
                  <c:v>6863.2727389627544</c:v>
                </c:pt>
                <c:pt idx="8148">
                  <c:v>6888.9907509382583</c:v>
                </c:pt>
                <c:pt idx="8149">
                  <c:v>6866.0440764601144</c:v>
                </c:pt>
                <c:pt idx="8150">
                  <c:v>6875.9100379507172</c:v>
                </c:pt>
                <c:pt idx="8151">
                  <c:v>6734.6272523352882</c:v>
                </c:pt>
                <c:pt idx="8152">
                  <c:v>6747.8742455726715</c:v>
                </c:pt>
                <c:pt idx="8153">
                  <c:v>6617.1225424472113</c:v>
                </c:pt>
                <c:pt idx="8154">
                  <c:v>6553.492633507818</c:v>
                </c:pt>
                <c:pt idx="8155">
                  <c:v>6422.5746501325175</c:v>
                </c:pt>
                <c:pt idx="8156">
                  <c:v>6207.9068475869881</c:v>
                </c:pt>
                <c:pt idx="8157">
                  <c:v>5891.198398388653</c:v>
                </c:pt>
                <c:pt idx="8158">
                  <c:v>5799.7442609757627</c:v>
                </c:pt>
                <c:pt idx="8159">
                  <c:v>5705.3525058156692</c:v>
                </c:pt>
                <c:pt idx="8160">
                  <c:v>5574.7116561901048</c:v>
                </c:pt>
                <c:pt idx="8161">
                  <c:v>5492.6800662682399</c:v>
                </c:pt>
                <c:pt idx="8162">
                  <c:v>5538.2408547248433</c:v>
                </c:pt>
                <c:pt idx="8163">
                  <c:v>5649.0389278693083</c:v>
                </c:pt>
                <c:pt idx="8164">
                  <c:v>5843.4759666841073</c:v>
                </c:pt>
                <c:pt idx="8165">
                  <c:v>6117.6166719229896</c:v>
                </c:pt>
                <c:pt idx="8166">
                  <c:v>6289.162463009593</c:v>
                </c:pt>
                <c:pt idx="8167">
                  <c:v>6572.7811424894462</c:v>
                </c:pt>
                <c:pt idx="8168">
                  <c:v>6707.1355843614738</c:v>
                </c:pt>
                <c:pt idx="8169">
                  <c:v>6856.7878092189312</c:v>
                </c:pt>
                <c:pt idx="8170">
                  <c:v>6911.4385846668765</c:v>
                </c:pt>
                <c:pt idx="8171">
                  <c:v>6882.0624071948578</c:v>
                </c:pt>
                <c:pt idx="8172">
                  <c:v>6774.9779262968541</c:v>
                </c:pt>
                <c:pt idx="8173">
                  <c:v>6777.8601172941089</c:v>
                </c:pt>
                <c:pt idx="8174">
                  <c:v>6759.0704490620064</c:v>
                </c:pt>
                <c:pt idx="8175">
                  <c:v>6819.707313504251</c:v>
                </c:pt>
                <c:pt idx="8176">
                  <c:v>6726.5349468429959</c:v>
                </c:pt>
                <c:pt idx="8177">
                  <c:v>6487.9782150702213</c:v>
                </c:pt>
                <c:pt idx="8178">
                  <c:v>6378.2332501747533</c:v>
                </c:pt>
                <c:pt idx="8179">
                  <c:v>6216.7751275785404</c:v>
                </c:pt>
                <c:pt idx="8180">
                  <c:v>6010.5876177749342</c:v>
                </c:pt>
                <c:pt idx="8181">
                  <c:v>5848.5752276792509</c:v>
                </c:pt>
                <c:pt idx="8182">
                  <c:v>5701.3063530695226</c:v>
                </c:pt>
                <c:pt idx="8183">
                  <c:v>5557.3630834566293</c:v>
                </c:pt>
                <c:pt idx="8184">
                  <c:v>5508.0332760036154</c:v>
                </c:pt>
                <c:pt idx="8185">
                  <c:v>5511.414307750395</c:v>
                </c:pt>
                <c:pt idx="8186">
                  <c:v>5568.8918474456477</c:v>
                </c:pt>
                <c:pt idx="8187">
                  <c:v>5583.0810954321323</c:v>
                </c:pt>
                <c:pt idx="8188">
                  <c:v>5728.6871675434431</c:v>
                </c:pt>
                <c:pt idx="8189">
                  <c:v>5777.1301469973014</c:v>
                </c:pt>
                <c:pt idx="8190">
                  <c:v>5838.6538394387007</c:v>
                </c:pt>
                <c:pt idx="8191">
                  <c:v>6002.9387262822192</c:v>
                </c:pt>
                <c:pt idx="8192">
                  <c:v>6270.7053552771722</c:v>
                </c:pt>
                <c:pt idx="8193">
                  <c:v>6465.3641010917609</c:v>
                </c:pt>
                <c:pt idx="8194">
                  <c:v>6403.0090074011541</c:v>
                </c:pt>
                <c:pt idx="8195">
                  <c:v>6449.5120506068597</c:v>
                </c:pt>
                <c:pt idx="8196">
                  <c:v>6577.1044289853289</c:v>
                </c:pt>
                <c:pt idx="8197">
                  <c:v>6417.6416693872161</c:v>
                </c:pt>
                <c:pt idx="8198">
                  <c:v>6327.3514937232176</c:v>
                </c:pt>
                <c:pt idx="8199">
                  <c:v>6289.6613037591169</c:v>
                </c:pt>
                <c:pt idx="8200">
                  <c:v>6301.1900677481362</c:v>
                </c:pt>
                <c:pt idx="8201">
                  <c:v>6123.4364806674457</c:v>
                </c:pt>
                <c:pt idx="8202">
                  <c:v>6035.6959355010185</c:v>
                </c:pt>
                <c:pt idx="8203">
                  <c:v>5942.1910083400817</c:v>
                </c:pt>
                <c:pt idx="8204">
                  <c:v>5766.2110772577016</c:v>
                </c:pt>
                <c:pt idx="8205">
                  <c:v>5671.6530418477687</c:v>
                </c:pt>
                <c:pt idx="8206">
                  <c:v>5537.409453475635</c:v>
                </c:pt>
                <c:pt idx="8207">
                  <c:v>5425.4474185822783</c:v>
                </c:pt>
                <c:pt idx="8208">
                  <c:v>5331.7207844215527</c:v>
                </c:pt>
                <c:pt idx="8209">
                  <c:v>5301.291498700537</c:v>
                </c:pt>
                <c:pt idx="8210">
                  <c:v>5349.0139304050808</c:v>
                </c:pt>
                <c:pt idx="8211">
                  <c:v>5450.0568955588378</c:v>
                </c:pt>
                <c:pt idx="8212">
                  <c:v>5486.361416774258</c:v>
                </c:pt>
                <c:pt idx="8213">
                  <c:v>5597.8800376680374</c:v>
                </c:pt>
                <c:pt idx="8214">
                  <c:v>5745.0934855278165</c:v>
                </c:pt>
                <c:pt idx="8215">
                  <c:v>5930.1634036015384</c:v>
                </c:pt>
                <c:pt idx="8216">
                  <c:v>6191.6113831025095</c:v>
                </c:pt>
                <c:pt idx="8217">
                  <c:v>6204.4149623403146</c:v>
                </c:pt>
                <c:pt idx="8218">
                  <c:v>6261.5045147859373</c:v>
                </c:pt>
                <c:pt idx="8219">
                  <c:v>6226.2531018195132</c:v>
                </c:pt>
                <c:pt idx="8220">
                  <c:v>6200.8676503436927</c:v>
                </c:pt>
                <c:pt idx="8221">
                  <c:v>6178.1981096152858</c:v>
                </c:pt>
                <c:pt idx="8222">
                  <c:v>6219.2139045762178</c:v>
                </c:pt>
                <c:pt idx="8223">
                  <c:v>6333.5038629673581</c:v>
                </c:pt>
                <c:pt idx="8224">
                  <c:v>6273.8092532742166</c:v>
                </c:pt>
                <c:pt idx="8225">
                  <c:v>6225.4217005703058</c:v>
                </c:pt>
                <c:pt idx="8226">
                  <c:v>6395.8589566579649</c:v>
                </c:pt>
                <c:pt idx="8227">
                  <c:v>6603.7092689599876</c:v>
                </c:pt>
                <c:pt idx="8228">
                  <c:v>6544.5135000163718</c:v>
                </c:pt>
                <c:pt idx="8229">
                  <c:v>6422.7963571323062</c:v>
                </c:pt>
                <c:pt idx="8230">
                  <c:v>6341.2081812100187</c:v>
                </c:pt>
                <c:pt idx="8231">
                  <c:v>6273.8092532742166</c:v>
                </c:pt>
                <c:pt idx="8232">
                  <c:v>6038.134712498696</c:v>
                </c:pt>
                <c:pt idx="8233">
                  <c:v>6161.4038043812825</c:v>
                </c:pt>
                <c:pt idx="8234">
                  <c:v>6332.1736209686251</c:v>
                </c:pt>
                <c:pt idx="8235">
                  <c:v>6498.3984440602962</c:v>
                </c:pt>
                <c:pt idx="8236">
                  <c:v>6875.1894902014037</c:v>
                </c:pt>
                <c:pt idx="8237">
                  <c:v>6896.196228431395</c:v>
                </c:pt>
                <c:pt idx="8238">
                  <c:v>7196.6646398951998</c:v>
                </c:pt>
                <c:pt idx="8239">
                  <c:v>6977.9506846035238</c:v>
                </c:pt>
                <c:pt idx="8240">
                  <c:v>6940.4267748892653</c:v>
                </c:pt>
                <c:pt idx="8241">
                  <c:v>6852.021108723472</c:v>
                </c:pt>
                <c:pt idx="8242">
                  <c:v>6705.3619283631642</c:v>
                </c:pt>
                <c:pt idx="8243">
                  <c:v>6575.7187602366494</c:v>
                </c:pt>
                <c:pt idx="8244">
                  <c:v>6684.7986041327504</c:v>
                </c:pt>
                <c:pt idx="8245">
                  <c:v>6592.0696514710744</c:v>
                </c:pt>
                <c:pt idx="8246">
                  <c:v>6867.4297452087949</c:v>
                </c:pt>
                <c:pt idx="8247">
                  <c:v>6899.9652474278055</c:v>
                </c:pt>
                <c:pt idx="8248">
                  <c:v>6825.9151094983372</c:v>
                </c:pt>
                <c:pt idx="8249">
                  <c:v>6906.5056039215751</c:v>
                </c:pt>
                <c:pt idx="8250">
                  <c:v>6914.4870559139727</c:v>
                </c:pt>
                <c:pt idx="8251">
                  <c:v>6825.1391349990772</c:v>
                </c:pt>
                <c:pt idx="8252">
                  <c:v>6661.2976621551343</c:v>
                </c:pt>
                <c:pt idx="8253">
                  <c:v>6421.6878221333618</c:v>
                </c:pt>
                <c:pt idx="8254">
                  <c:v>6277.1348582710489</c:v>
                </c:pt>
                <c:pt idx="8255">
                  <c:v>6142.5587093992326</c:v>
                </c:pt>
                <c:pt idx="8256">
                  <c:v>6081.7555647071467</c:v>
                </c:pt>
                <c:pt idx="8257">
                  <c:v>5907.4384361231832</c:v>
                </c:pt>
                <c:pt idx="8258">
                  <c:v>5976.5001665574027</c:v>
                </c:pt>
                <c:pt idx="8259">
                  <c:v>5965.6365235677495</c:v>
                </c:pt>
                <c:pt idx="8260">
                  <c:v>6239.3338148070543</c:v>
                </c:pt>
                <c:pt idx="8261">
                  <c:v>6367.8130211846774</c:v>
                </c:pt>
                <c:pt idx="8262">
                  <c:v>6418.2513636366357</c:v>
                </c:pt>
                <c:pt idx="8263">
                  <c:v>6237.061318059219</c:v>
                </c:pt>
                <c:pt idx="8264">
                  <c:v>6101.0995004387223</c:v>
                </c:pt>
                <c:pt idx="8265">
                  <c:v>6158.3553331341855</c:v>
                </c:pt>
                <c:pt idx="8266">
                  <c:v>5976.8881538070327</c:v>
                </c:pt>
                <c:pt idx="8267">
                  <c:v>5760.7792557628754</c:v>
                </c:pt>
                <c:pt idx="8268">
                  <c:v>5878.8936599003728</c:v>
                </c:pt>
                <c:pt idx="8269">
                  <c:v>6107.5290034325981</c:v>
                </c:pt>
                <c:pt idx="8270">
                  <c:v>6229.6895603162402</c:v>
                </c:pt>
                <c:pt idx="8271">
                  <c:v>6522.7307872871188</c:v>
                </c:pt>
                <c:pt idx="8272">
                  <c:v>6526.4443795335819</c:v>
                </c:pt>
                <c:pt idx="8273">
                  <c:v>6472.4587250850036</c:v>
                </c:pt>
                <c:pt idx="8274">
                  <c:v>6481.493285326399</c:v>
                </c:pt>
                <c:pt idx="8275">
                  <c:v>6368.4781421840444</c:v>
                </c:pt>
                <c:pt idx="8276">
                  <c:v>6066.4577817217178</c:v>
                </c:pt>
                <c:pt idx="8277">
                  <c:v>5731.6802120405919</c:v>
                </c:pt>
                <c:pt idx="8278">
                  <c:v>5452.5510993064627</c:v>
                </c:pt>
                <c:pt idx="8279">
                  <c:v>5274.7420854758248</c:v>
                </c:pt>
                <c:pt idx="8280">
                  <c:v>5241.4306087575542</c:v>
                </c:pt>
                <c:pt idx="8281">
                  <c:v>5272.5804422278834</c:v>
                </c:pt>
                <c:pt idx="8282">
                  <c:v>5232.950316015631</c:v>
                </c:pt>
                <c:pt idx="8283">
                  <c:v>5351.8406946523892</c:v>
                </c:pt>
                <c:pt idx="8284">
                  <c:v>5798.19231197724</c:v>
                </c:pt>
                <c:pt idx="8285">
                  <c:v>6138.2908496532973</c:v>
                </c:pt>
                <c:pt idx="8286">
                  <c:v>5939.5859510925629</c:v>
                </c:pt>
                <c:pt idx="8287">
                  <c:v>5738.6085557839933</c:v>
                </c:pt>
                <c:pt idx="8288">
                  <c:v>5665.2235388538929</c:v>
                </c:pt>
                <c:pt idx="8289">
                  <c:v>5639.6718071282303</c:v>
                </c:pt>
                <c:pt idx="8290">
                  <c:v>5844.0302341835786</c:v>
                </c:pt>
                <c:pt idx="8291">
                  <c:v>5749.7493325233809</c:v>
                </c:pt>
                <c:pt idx="8292">
                  <c:v>5676.8077295928588</c:v>
                </c:pt>
                <c:pt idx="8293">
                  <c:v>5854.4504631736545</c:v>
                </c:pt>
                <c:pt idx="8294">
                  <c:v>6369.9192376826722</c:v>
                </c:pt>
                <c:pt idx="8295">
                  <c:v>6599.4414092140532</c:v>
                </c:pt>
                <c:pt idx="8296">
                  <c:v>6584.5316134782543</c:v>
                </c:pt>
                <c:pt idx="8297">
                  <c:v>6653.1499299128955</c:v>
                </c:pt>
                <c:pt idx="8298">
                  <c:v>6804.2986770189264</c:v>
                </c:pt>
                <c:pt idx="8299">
                  <c:v>6827.3007782470177</c:v>
                </c:pt>
                <c:pt idx="8300">
                  <c:v>6650.8220064151137</c:v>
                </c:pt>
                <c:pt idx="8301">
                  <c:v>6475.0637823325224</c:v>
                </c:pt>
                <c:pt idx="8302">
                  <c:v>6443.5259616125613</c:v>
                </c:pt>
                <c:pt idx="8303">
                  <c:v>6361.4389449407499</c:v>
                </c:pt>
                <c:pt idx="8304">
                  <c:v>6309.2823732404286</c:v>
                </c:pt>
                <c:pt idx="8305">
                  <c:v>6206.3548985884663</c:v>
                </c:pt>
                <c:pt idx="8306">
                  <c:v>6255.7401327914276</c:v>
                </c:pt>
                <c:pt idx="8307">
                  <c:v>6485.2623043228077</c:v>
                </c:pt>
                <c:pt idx="8308">
                  <c:v>7006.8280213260186</c:v>
                </c:pt>
                <c:pt idx="8309">
                  <c:v>7348.2013742508616</c:v>
                </c:pt>
                <c:pt idx="8310">
                  <c:v>7059.5942872757587</c:v>
                </c:pt>
                <c:pt idx="8311">
                  <c:v>7078.7165160075456</c:v>
                </c:pt>
                <c:pt idx="8312">
                  <c:v>7215.2326011275136</c:v>
                </c:pt>
                <c:pt idx="8313">
                  <c:v>7056.1024020290843</c:v>
                </c:pt>
                <c:pt idx="8314">
                  <c:v>6830.8480902436395</c:v>
                </c:pt>
                <c:pt idx="8315">
                  <c:v>6976.0107483553711</c:v>
                </c:pt>
                <c:pt idx="8316">
                  <c:v>7005.3314990774443</c:v>
                </c:pt>
                <c:pt idx="8317">
                  <c:v>7247.1584090971046</c:v>
                </c:pt>
                <c:pt idx="8318">
                  <c:v>7269.0519753262506</c:v>
                </c:pt>
                <c:pt idx="8319">
                  <c:v>7469.1979693856119</c:v>
                </c:pt>
                <c:pt idx="8320">
                  <c:v>7389.8268634612132</c:v>
                </c:pt>
                <c:pt idx="8321">
                  <c:v>7315.3887382821149</c:v>
                </c:pt>
                <c:pt idx="8322">
                  <c:v>7191.3436719002684</c:v>
                </c:pt>
                <c:pt idx="8323">
                  <c:v>6991.0868243410114</c:v>
                </c:pt>
                <c:pt idx="8324">
                  <c:v>6808.7882437646513</c:v>
                </c:pt>
                <c:pt idx="8325">
                  <c:v>6692.8909096250427</c:v>
                </c:pt>
                <c:pt idx="8326">
                  <c:v>6652.817369413212</c:v>
                </c:pt>
                <c:pt idx="8327">
                  <c:v>6369.3095434332536</c:v>
                </c:pt>
                <c:pt idx="8328">
                  <c:v>6228.3593183175071</c:v>
                </c:pt>
                <c:pt idx="8329">
                  <c:v>6262.2250625352499</c:v>
                </c:pt>
                <c:pt idx="8330">
                  <c:v>6455.3318593513168</c:v>
                </c:pt>
                <c:pt idx="8331">
                  <c:v>6541.1878950195396</c:v>
                </c:pt>
                <c:pt idx="8332">
                  <c:v>6951.4012713788125</c:v>
                </c:pt>
                <c:pt idx="8333">
                  <c:v>7531.2759293264835</c:v>
                </c:pt>
                <c:pt idx="8334">
                  <c:v>7475.7937526293299</c:v>
                </c:pt>
                <c:pt idx="8335">
                  <c:v>7759.5232856090788</c:v>
                </c:pt>
                <c:pt idx="8336">
                  <c:v>7832.0769012899709</c:v>
                </c:pt>
                <c:pt idx="8337">
                  <c:v>7720.5582803961934</c:v>
                </c:pt>
                <c:pt idx="8338">
                  <c:v>7452.9579316510817</c:v>
                </c:pt>
                <c:pt idx="8339">
                  <c:v>7302.086318294786</c:v>
                </c:pt>
                <c:pt idx="8340">
                  <c:v>7258.7425998360704</c:v>
                </c:pt>
                <c:pt idx="8341">
                  <c:v>7135.5843614533787</c:v>
                </c:pt>
                <c:pt idx="8342">
                  <c:v>6799.5319765234672</c:v>
                </c:pt>
                <c:pt idx="8343">
                  <c:v>6593.3444667198601</c:v>
                </c:pt>
                <c:pt idx="8344">
                  <c:v>6188.7291921052547</c:v>
                </c:pt>
                <c:pt idx="8345">
                  <c:v>5736.7240462857881</c:v>
                </c:pt>
                <c:pt idx="8346">
                  <c:v>5441.4103225670742</c:v>
                </c:pt>
                <c:pt idx="8347">
                  <c:v>5293.8088874576642</c:v>
                </c:pt>
                <c:pt idx="8348">
                  <c:v>5271.9707479784647</c:v>
                </c:pt>
                <c:pt idx="8349">
                  <c:v>5145.4314778489934</c:v>
                </c:pt>
                <c:pt idx="8350">
                  <c:v>4975.7701962605943</c:v>
                </c:pt>
                <c:pt idx="8351">
                  <c:v>4829.6652833997587</c:v>
                </c:pt>
                <c:pt idx="8352">
                  <c:v>4918.5697903150776</c:v>
                </c:pt>
                <c:pt idx="8353">
                  <c:v>5025.4325642132908</c:v>
                </c:pt>
                <c:pt idx="8354">
                  <c:v>5012.407277975698</c:v>
                </c:pt>
                <c:pt idx="8355">
                  <c:v>4923.0039303108542</c:v>
                </c:pt>
                <c:pt idx="8356">
                  <c:v>4953.4886427818183</c:v>
                </c:pt>
                <c:pt idx="8357">
                  <c:v>5200.3593870466739</c:v>
                </c:pt>
                <c:pt idx="8358">
                  <c:v>5396.0158143603121</c:v>
                </c:pt>
                <c:pt idx="8359">
                  <c:v>5473.0035700369808</c:v>
                </c:pt>
                <c:pt idx="8360">
                  <c:v>5659.3483033594885</c:v>
                </c:pt>
                <c:pt idx="8361">
                  <c:v>5533.9175682289606</c:v>
                </c:pt>
                <c:pt idx="8362">
                  <c:v>5474.1121050359252</c:v>
                </c:pt>
                <c:pt idx="8363">
                  <c:v>5220.8672845271403</c:v>
                </c:pt>
                <c:pt idx="8364">
                  <c:v>5108.3509821343114</c:v>
                </c:pt>
                <c:pt idx="8365">
                  <c:v>5067.1689069235381</c:v>
                </c:pt>
                <c:pt idx="8366">
                  <c:v>5131.0205228627192</c:v>
                </c:pt>
                <c:pt idx="8367">
                  <c:v>5158.0133500870088</c:v>
                </c:pt>
                <c:pt idx="8368">
                  <c:v>5125.1452873683147</c:v>
                </c:pt>
                <c:pt idx="8369">
                  <c:v>5068.2220151725342</c:v>
                </c:pt>
                <c:pt idx="8370">
                  <c:v>5149.9210445947165</c:v>
                </c:pt>
                <c:pt idx="8371">
                  <c:v>4992.0656607450728</c:v>
                </c:pt>
                <c:pt idx="8372">
                  <c:v>4807.4391566709292</c:v>
                </c:pt>
                <c:pt idx="8373">
                  <c:v>4651.1357218198082</c:v>
                </c:pt>
                <c:pt idx="8374">
                  <c:v>4675.2463580468429</c:v>
                </c:pt>
                <c:pt idx="8375">
                  <c:v>4713.6570957602562</c:v>
                </c:pt>
                <c:pt idx="8376">
                  <c:v>4800.8988001771586</c:v>
                </c:pt>
                <c:pt idx="8377">
                  <c:v>4796.5200869313294</c:v>
                </c:pt>
                <c:pt idx="8378">
                  <c:v>4695.3108415277311</c:v>
                </c:pt>
                <c:pt idx="8379">
                  <c:v>4678.0731222941504</c:v>
                </c:pt>
                <c:pt idx="8380">
                  <c:v>5167.7684580777168</c:v>
                </c:pt>
                <c:pt idx="8381">
                  <c:v>5454.1030483049835</c:v>
                </c:pt>
                <c:pt idx="8382">
                  <c:v>6172.9325683703009</c:v>
                </c:pt>
                <c:pt idx="8383">
                  <c:v>6695.440540122614</c:v>
                </c:pt>
                <c:pt idx="8384">
                  <c:v>6787.2272380351869</c:v>
                </c:pt>
                <c:pt idx="8385">
                  <c:v>7097.9495982392245</c:v>
                </c:pt>
                <c:pt idx="8386">
                  <c:v>7142.8452656964628</c:v>
                </c:pt>
                <c:pt idx="8387">
                  <c:v>7239.8975048540206</c:v>
                </c:pt>
                <c:pt idx="8388">
                  <c:v>7455.0087213991274</c:v>
                </c:pt>
                <c:pt idx="8389">
                  <c:v>7530.278247827433</c:v>
                </c:pt>
                <c:pt idx="8390">
                  <c:v>7794.0541508261886</c:v>
                </c:pt>
                <c:pt idx="8391">
                  <c:v>7850.035168272866</c:v>
                </c:pt>
                <c:pt idx="8392">
                  <c:v>7652.9930722105482</c:v>
                </c:pt>
                <c:pt idx="8393">
                  <c:v>7581.0491507790748</c:v>
                </c:pt>
                <c:pt idx="8394">
                  <c:v>7510.6017515961748</c:v>
                </c:pt>
                <c:pt idx="8395">
                  <c:v>7245.0521925991115</c:v>
                </c:pt>
                <c:pt idx="8396">
                  <c:v>6769.9340920516597</c:v>
                </c:pt>
                <c:pt idx="8397">
                  <c:v>6210.1239175848768</c:v>
                </c:pt>
                <c:pt idx="8398">
                  <c:v>5597.0486364188282</c:v>
                </c:pt>
                <c:pt idx="8399">
                  <c:v>5253.5690669959922</c:v>
                </c:pt>
                <c:pt idx="8400">
                  <c:v>5026.3748189623939</c:v>
                </c:pt>
                <c:pt idx="8401">
                  <c:v>4946.5048722884703</c:v>
                </c:pt>
                <c:pt idx="8402">
                  <c:v>4883.7063645982853</c:v>
                </c:pt>
                <c:pt idx="8403">
                  <c:v>4936.1954967982892</c:v>
                </c:pt>
                <c:pt idx="8404">
                  <c:v>5232.6731822658958</c:v>
                </c:pt>
                <c:pt idx="8405">
                  <c:v>5339.9239434137389</c:v>
                </c:pt>
                <c:pt idx="8406">
                  <c:v>5395.073559611209</c:v>
                </c:pt>
                <c:pt idx="8407">
                  <c:v>5638.1752848796559</c:v>
                </c:pt>
                <c:pt idx="8408">
                  <c:v>5642.7202783753264</c:v>
                </c:pt>
                <c:pt idx="8409">
                  <c:v>5604.0878336621245</c:v>
                </c:pt>
                <c:pt idx="8410">
                  <c:v>5454.3247553047722</c:v>
                </c:pt>
                <c:pt idx="8411">
                  <c:v>5325.3467081776234</c:v>
                </c:pt>
                <c:pt idx="8412">
                  <c:v>5410.4821960965328</c:v>
                </c:pt>
                <c:pt idx="8413">
                  <c:v>5461.5302327979098</c:v>
                </c:pt>
                <c:pt idx="8414">
                  <c:v>5420.7361448367656</c:v>
                </c:pt>
                <c:pt idx="8415">
                  <c:v>5457.9274940513415</c:v>
                </c:pt>
                <c:pt idx="8416">
                  <c:v>5454.2693285548257</c:v>
                </c:pt>
                <c:pt idx="8417">
                  <c:v>5406.9348840999119</c:v>
                </c:pt>
                <c:pt idx="8418">
                  <c:v>5375.7850506295817</c:v>
                </c:pt>
                <c:pt idx="8419">
                  <c:v>5283.3332317176419</c:v>
                </c:pt>
                <c:pt idx="8420">
                  <c:v>5114.5587781283984</c:v>
                </c:pt>
                <c:pt idx="8421">
                  <c:v>4992.2873677448624</c:v>
                </c:pt>
                <c:pt idx="8422">
                  <c:v>4923.2256373106429</c:v>
                </c:pt>
                <c:pt idx="8423">
                  <c:v>4850.8383018795912</c:v>
                </c:pt>
                <c:pt idx="8424">
                  <c:v>4931.4842230527765</c:v>
                </c:pt>
                <c:pt idx="8425">
                  <c:v>4778.5063931984878</c:v>
                </c:pt>
                <c:pt idx="8426">
                  <c:v>4752.1232602236178</c:v>
                </c:pt>
                <c:pt idx="8427">
                  <c:v>5234.1142777645227</c:v>
                </c:pt>
                <c:pt idx="8428">
                  <c:v>5522.3888042399421</c:v>
                </c:pt>
                <c:pt idx="8429">
                  <c:v>6126.4295251645945</c:v>
                </c:pt>
                <c:pt idx="8430">
                  <c:v>6243.4353943031474</c:v>
                </c:pt>
                <c:pt idx="8431">
                  <c:v>6259.1211645382064</c:v>
                </c:pt>
                <c:pt idx="8432">
                  <c:v>6526.6106597834241</c:v>
                </c:pt>
                <c:pt idx="8433">
                  <c:v>6441.1980381147787</c:v>
                </c:pt>
                <c:pt idx="8434">
                  <c:v>6337.3283087137143</c:v>
                </c:pt>
                <c:pt idx="8435">
                  <c:v>6301.0792142482414</c:v>
                </c:pt>
                <c:pt idx="8436">
                  <c:v>6168.6092818744191</c:v>
                </c:pt>
                <c:pt idx="8437">
                  <c:v>6164.3414221284847</c:v>
                </c:pt>
                <c:pt idx="8438">
                  <c:v>6283.3980810150833</c:v>
                </c:pt>
                <c:pt idx="8439">
                  <c:v>6598.8317149646336</c:v>
                </c:pt>
                <c:pt idx="8440">
                  <c:v>6745.3246150750992</c:v>
                </c:pt>
                <c:pt idx="8441">
                  <c:v>6797.2040530256845</c:v>
                </c:pt>
                <c:pt idx="8442">
                  <c:v>7069.4048220164141</c:v>
                </c:pt>
                <c:pt idx="8443">
                  <c:v>7134.8083869541179</c:v>
                </c:pt>
                <c:pt idx="8444">
                  <c:v>7116.9609734711166</c:v>
                </c:pt>
                <c:pt idx="8445">
                  <c:v>6858.6168919671891</c:v>
                </c:pt>
                <c:pt idx="8446">
                  <c:v>6473.2346995842645</c:v>
                </c:pt>
                <c:pt idx="8447">
                  <c:v>6367.5913141848887</c:v>
                </c:pt>
                <c:pt idx="8448">
                  <c:v>6374.3533776784479</c:v>
                </c:pt>
                <c:pt idx="8449">
                  <c:v>6523.1187745367506</c:v>
                </c:pt>
                <c:pt idx="8450">
                  <c:v>6558.9798817525916</c:v>
                </c:pt>
                <c:pt idx="8451">
                  <c:v>6893.7020246837701</c:v>
                </c:pt>
                <c:pt idx="8452">
                  <c:v>7194.8909838968884</c:v>
                </c:pt>
                <c:pt idx="8453">
                  <c:v>7432.283753920774</c:v>
                </c:pt>
                <c:pt idx="8454">
                  <c:v>7440.4869129129602</c:v>
                </c:pt>
                <c:pt idx="8455">
                  <c:v>7493.1423253628063</c:v>
                </c:pt>
                <c:pt idx="8456">
                  <c:v>7374.0302397262603</c:v>
                </c:pt>
                <c:pt idx="8457">
                  <c:v>7220.9969831220233</c:v>
                </c:pt>
                <c:pt idx="8458">
                  <c:v>7039.3635235450283</c:v>
                </c:pt>
                <c:pt idx="8459">
                  <c:v>6977.8952578535773</c:v>
                </c:pt>
                <c:pt idx="8460">
                  <c:v>6645.1130511705514</c:v>
                </c:pt>
                <c:pt idx="8461">
                  <c:v>6348.6907924528923</c:v>
                </c:pt>
                <c:pt idx="8462">
                  <c:v>6319.370041730821</c:v>
                </c:pt>
                <c:pt idx="8463">
                  <c:v>6257.7909225394742</c:v>
                </c:pt>
                <c:pt idx="8464">
                  <c:v>6122.0508119187662</c:v>
                </c:pt>
                <c:pt idx="8465">
                  <c:v>6204.0824018406311</c:v>
                </c:pt>
                <c:pt idx="8466">
                  <c:v>6236.1744900600625</c:v>
                </c:pt>
                <c:pt idx="8467">
                  <c:v>6256.9040945403176</c:v>
                </c:pt>
                <c:pt idx="8468">
                  <c:v>6229.5787068163463</c:v>
                </c:pt>
                <c:pt idx="8469">
                  <c:v>6096.8870674427344</c:v>
                </c:pt>
                <c:pt idx="8470">
                  <c:v>5924.953289106501</c:v>
                </c:pt>
                <c:pt idx="8471">
                  <c:v>5796.0860954792461</c:v>
                </c:pt>
                <c:pt idx="8472">
                  <c:v>5805.1206557206406</c:v>
                </c:pt>
                <c:pt idx="8473">
                  <c:v>5743.9849505288721</c:v>
                </c:pt>
                <c:pt idx="8474">
                  <c:v>5567.9495926965456</c:v>
                </c:pt>
                <c:pt idx="8475">
                  <c:v>5443.9045263146982</c:v>
                </c:pt>
                <c:pt idx="8476">
                  <c:v>5578.8132356861979</c:v>
                </c:pt>
                <c:pt idx="8477">
                  <c:v>5641.5008898764881</c:v>
                </c:pt>
                <c:pt idx="8478">
                  <c:v>5578.7023821863031</c:v>
                </c:pt>
                <c:pt idx="8479">
                  <c:v>5424.7268708329648</c:v>
                </c:pt>
                <c:pt idx="8480">
                  <c:v>5230.1235517683235</c:v>
                </c:pt>
                <c:pt idx="8481">
                  <c:v>4979.2066547573213</c:v>
                </c:pt>
                <c:pt idx="8482">
                  <c:v>5039.6218121997763</c:v>
                </c:pt>
                <c:pt idx="8483">
                  <c:v>5117.0529818760233</c:v>
                </c:pt>
                <c:pt idx="8484">
                  <c:v>4980.481470006107</c:v>
                </c:pt>
                <c:pt idx="8485">
                  <c:v>4874.3392438572073</c:v>
                </c:pt>
                <c:pt idx="8486">
                  <c:v>5047.5478374422264</c:v>
                </c:pt>
                <c:pt idx="8487">
                  <c:v>5129.6902808639861</c:v>
                </c:pt>
                <c:pt idx="8488">
                  <c:v>5174.8076553210121</c:v>
                </c:pt>
                <c:pt idx="8489">
                  <c:v>5151.4175668432908</c:v>
                </c:pt>
                <c:pt idx="8490">
                  <c:v>5077.2565754139287</c:v>
                </c:pt>
                <c:pt idx="8491">
                  <c:v>5078.4205371628204</c:v>
                </c:pt>
                <c:pt idx="8492">
                  <c:v>4892.4637910899437</c:v>
                </c:pt>
                <c:pt idx="8493">
                  <c:v>4581.2980168863278</c:v>
                </c:pt>
                <c:pt idx="8494">
                  <c:v>4457.9734982537939</c:v>
                </c:pt>
                <c:pt idx="8495">
                  <c:v>4530.7488209344756</c:v>
                </c:pt>
                <c:pt idx="8496">
                  <c:v>4548.6516611674233</c:v>
                </c:pt>
                <c:pt idx="8497">
                  <c:v>4590.3325771277223</c:v>
                </c:pt>
                <c:pt idx="8498">
                  <c:v>4690.9875550318493</c:v>
                </c:pt>
                <c:pt idx="8499">
                  <c:v>4886.699409095434</c:v>
                </c:pt>
                <c:pt idx="8500">
                  <c:v>5159.5098723355832</c:v>
                </c:pt>
                <c:pt idx="8501">
                  <c:v>5470.9527802889343</c:v>
                </c:pt>
                <c:pt idx="8502">
                  <c:v>5803.2361462224362</c:v>
                </c:pt>
                <c:pt idx="8503">
                  <c:v>5915.9187288651055</c:v>
                </c:pt>
                <c:pt idx="8504">
                  <c:v>5886.8751118927694</c:v>
                </c:pt>
                <c:pt idx="8505">
                  <c:v>5867.5866029111412</c:v>
                </c:pt>
                <c:pt idx="8506">
                  <c:v>5746.479154276497</c:v>
                </c:pt>
                <c:pt idx="8507">
                  <c:v>5834.9402471922376</c:v>
                </c:pt>
                <c:pt idx="8508">
                  <c:v>5755.9017017675224</c:v>
                </c:pt>
                <c:pt idx="8509">
                  <c:v>5852.0671129259244</c:v>
                </c:pt>
                <c:pt idx="8510">
                  <c:v>6008.0934140273102</c:v>
                </c:pt>
                <c:pt idx="8511">
                  <c:v>6238.7241205576347</c:v>
                </c:pt>
                <c:pt idx="8512">
                  <c:v>6480.6064573272433</c:v>
                </c:pt>
                <c:pt idx="8513">
                  <c:v>6853.5730577219929</c:v>
                </c:pt>
                <c:pt idx="8514">
                  <c:v>7224.0454543691194</c:v>
                </c:pt>
                <c:pt idx="8515">
                  <c:v>6793.324180529381</c:v>
                </c:pt>
                <c:pt idx="8516">
                  <c:v>6476.8374383308328</c:v>
                </c:pt>
                <c:pt idx="8517">
                  <c:v>6553.6034870077137</c:v>
                </c:pt>
                <c:pt idx="8518">
                  <c:v>6668.3368593984296</c:v>
                </c:pt>
                <c:pt idx="8519">
                  <c:v>6401.1244979029498</c:v>
                </c:pt>
                <c:pt idx="8520">
                  <c:v>6305.513354244019</c:v>
                </c:pt>
                <c:pt idx="8521">
                  <c:v>6233.624859562492</c:v>
                </c:pt>
                <c:pt idx="8522">
                  <c:v>6209.0708093358799</c:v>
                </c:pt>
                <c:pt idx="8523">
                  <c:v>6129.5888499115863</c:v>
                </c:pt>
                <c:pt idx="8524">
                  <c:v>6047.6681134896144</c:v>
                </c:pt>
                <c:pt idx="8525">
                  <c:v>6084.305195204719</c:v>
                </c:pt>
                <c:pt idx="8526">
                  <c:v>6185.6807208581586</c:v>
                </c:pt>
                <c:pt idx="8527">
                  <c:v>6258.1789097891042</c:v>
                </c:pt>
                <c:pt idx="8528">
                  <c:v>6229.135292816768</c:v>
                </c:pt>
                <c:pt idx="8529">
                  <c:v>6201.9207585926906</c:v>
                </c:pt>
                <c:pt idx="8530">
                  <c:v>6536.6983282738147</c:v>
                </c:pt>
                <c:pt idx="8531">
                  <c:v>6442.7499871133014</c:v>
                </c:pt>
                <c:pt idx="8532">
                  <c:v>6286.779112761863</c:v>
                </c:pt>
                <c:pt idx="8533">
                  <c:v>6335.1666654657738</c:v>
                </c:pt>
                <c:pt idx="8534">
                  <c:v>6405.3923576488842</c:v>
                </c:pt>
                <c:pt idx="8535">
                  <c:v>6411.3230198932351</c:v>
                </c:pt>
                <c:pt idx="8536">
                  <c:v>6375.9607534269171</c:v>
                </c:pt>
                <c:pt idx="8537">
                  <c:v>6556.3193977551273</c:v>
                </c:pt>
                <c:pt idx="8538">
                  <c:v>6405.6694913986203</c:v>
                </c:pt>
                <c:pt idx="8539">
                  <c:v>6243.3245408032535</c:v>
                </c:pt>
                <c:pt idx="8540">
                  <c:v>6071.5570427168614</c:v>
                </c:pt>
                <c:pt idx="8541">
                  <c:v>5734.617829787795</c:v>
                </c:pt>
                <c:pt idx="8542">
                  <c:v>5532.5318994802801</c:v>
                </c:pt>
                <c:pt idx="8543">
                  <c:v>5389.9742986160663</c:v>
                </c:pt>
                <c:pt idx="8544">
                  <c:v>5329.2265806739288</c:v>
                </c:pt>
                <c:pt idx="8545">
                  <c:v>5215.9343037818389</c:v>
                </c:pt>
                <c:pt idx="8546">
                  <c:v>4955.5394325298648</c:v>
                </c:pt>
                <c:pt idx="8547">
                  <c:v>4688.8259117839079</c:v>
                </c:pt>
                <c:pt idx="8548">
                  <c:v>4688.6042047841192</c:v>
                </c:pt>
                <c:pt idx="8549">
                  <c:v>4537.3446041781935</c:v>
                </c:pt>
                <c:pt idx="8550">
                  <c:v>4639.2189705811588</c:v>
                </c:pt>
                <c:pt idx="8551">
                  <c:v>4843.3556906367194</c:v>
                </c:pt>
                <c:pt idx="8552">
                  <c:v>5087.1779636544788</c:v>
                </c:pt>
                <c:pt idx="8553">
                  <c:v>5165.7176683296702</c:v>
                </c:pt>
                <c:pt idx="8554">
                  <c:v>5211.1676032863797</c:v>
                </c:pt>
                <c:pt idx="8555">
                  <c:v>5311.1020334411924</c:v>
                </c:pt>
                <c:pt idx="8556">
                  <c:v>5225.966545522283</c:v>
                </c:pt>
                <c:pt idx="8557">
                  <c:v>5260.1094234897619</c:v>
                </c:pt>
                <c:pt idx="8558">
                  <c:v>5294.9174224566077</c:v>
                </c:pt>
                <c:pt idx="8559">
                  <c:v>5256.6729649930357</c:v>
                </c:pt>
                <c:pt idx="8560">
                  <c:v>5379.498642876044</c:v>
                </c:pt>
                <c:pt idx="8561">
                  <c:v>5385.7618656200793</c:v>
                </c:pt>
                <c:pt idx="8562">
                  <c:v>5616.6697059001399</c:v>
                </c:pt>
                <c:pt idx="8563">
                  <c:v>5593.1133371725773</c:v>
                </c:pt>
                <c:pt idx="8564">
                  <c:v>5511.4697345003424</c:v>
                </c:pt>
                <c:pt idx="8565">
                  <c:v>5276.62659497403</c:v>
                </c:pt>
                <c:pt idx="8566">
                  <c:v>5269.0331302312625</c:v>
                </c:pt>
                <c:pt idx="8567">
                  <c:v>5045.2753406943912</c:v>
                </c:pt>
                <c:pt idx="8568">
                  <c:v>4960.306133025324</c:v>
                </c:pt>
                <c:pt idx="8569">
                  <c:v>4792.9173481847611</c:v>
                </c:pt>
                <c:pt idx="8570">
                  <c:v>4612.2261433568692</c:v>
                </c:pt>
                <c:pt idx="8571">
                  <c:v>4567.7738898992102</c:v>
                </c:pt>
                <c:pt idx="8572">
                  <c:v>4642.7662825777797</c:v>
                </c:pt>
                <c:pt idx="8573">
                  <c:v>5056.9149581833044</c:v>
                </c:pt>
                <c:pt idx="8574">
                  <c:v>5260.5528374893402</c:v>
                </c:pt>
                <c:pt idx="8575">
                  <c:v>5549.0490709645483</c:v>
                </c:pt>
                <c:pt idx="8576">
                  <c:v>5569.9449556946447</c:v>
                </c:pt>
                <c:pt idx="8577">
                  <c:v>5556.0882682078436</c:v>
                </c:pt>
                <c:pt idx="8578">
                  <c:v>5531.7559249810201</c:v>
                </c:pt>
                <c:pt idx="8579">
                  <c:v>5511.414307750395</c:v>
                </c:pt>
                <c:pt idx="8580">
                  <c:v>5522.2225239900999</c:v>
                </c:pt>
                <c:pt idx="8581">
                  <c:v>5503.4882825079449</c:v>
                </c:pt>
                <c:pt idx="8582">
                  <c:v>5500.7169450105839</c:v>
                </c:pt>
                <c:pt idx="8583">
                  <c:v>5518.1209444940077</c:v>
                </c:pt>
                <c:pt idx="8584">
                  <c:v>5453.0499400559875</c:v>
                </c:pt>
                <c:pt idx="8585">
                  <c:v>5321.0234216817416</c:v>
                </c:pt>
                <c:pt idx="8586">
                  <c:v>5311.4900206908223</c:v>
                </c:pt>
                <c:pt idx="8587">
                  <c:v>5228.6824562696966</c:v>
                </c:pt>
                <c:pt idx="8588">
                  <c:v>5167.4358975780333</c:v>
                </c:pt>
                <c:pt idx="8589">
                  <c:v>5005.81149473198</c:v>
                </c:pt>
                <c:pt idx="8590">
                  <c:v>4799.0697174289016</c:v>
                </c:pt>
                <c:pt idx="8591">
                  <c:v>4583.1270996345856</c:v>
                </c:pt>
                <c:pt idx="8592">
                  <c:v>4718.3129427558215</c:v>
                </c:pt>
                <c:pt idx="8593">
                  <c:v>4760.4372727156988</c:v>
                </c:pt>
                <c:pt idx="8594">
                  <c:v>4580.0786283874895</c:v>
                </c:pt>
                <c:pt idx="8595">
                  <c:v>4771.8551832048224</c:v>
                </c:pt>
                <c:pt idx="8596">
                  <c:v>5138.7248411053806</c:v>
                </c:pt>
                <c:pt idx="8597">
                  <c:v>5343.0278414107834</c:v>
                </c:pt>
                <c:pt idx="8598">
                  <c:v>5489.1881810215655</c:v>
                </c:pt>
                <c:pt idx="8599">
                  <c:v>5667.1080483520973</c:v>
                </c:pt>
                <c:pt idx="8600">
                  <c:v>5725.250709046717</c:v>
                </c:pt>
                <c:pt idx="8601">
                  <c:v>5777.9615482465097</c:v>
                </c:pt>
                <c:pt idx="8602">
                  <c:v>5936.6483333453607</c:v>
                </c:pt>
                <c:pt idx="8603">
                  <c:v>5787.7166562372186</c:v>
                </c:pt>
                <c:pt idx="8604">
                  <c:v>5760.8346825128228</c:v>
                </c:pt>
                <c:pt idx="8605">
                  <c:v>5722.3685180494622</c:v>
                </c:pt>
                <c:pt idx="8606">
                  <c:v>5637.5101638802898</c:v>
                </c:pt>
                <c:pt idx="8607">
                  <c:v>5744.4283645284504</c:v>
                </c:pt>
                <c:pt idx="8608">
                  <c:v>5767.5413192564347</c:v>
                </c:pt>
                <c:pt idx="8609">
                  <c:v>5591.6168149240029</c:v>
                </c:pt>
                <c:pt idx="8610">
                  <c:v>5622.8220751442796</c:v>
                </c:pt>
                <c:pt idx="8611">
                  <c:v>5486.9711110236776</c:v>
                </c:pt>
                <c:pt idx="8612">
                  <c:v>5154.7985985900705</c:v>
                </c:pt>
                <c:pt idx="8613">
                  <c:v>5109.1269566335723</c:v>
                </c:pt>
                <c:pt idx="8614">
                  <c:v>4955.0405917803391</c:v>
                </c:pt>
                <c:pt idx="8615">
                  <c:v>4957.9782095275414</c:v>
                </c:pt>
                <c:pt idx="8616">
                  <c:v>4833.1017418964857</c:v>
                </c:pt>
                <c:pt idx="8617">
                  <c:v>4755.7259989701861</c:v>
                </c:pt>
                <c:pt idx="8618">
                  <c:v>4713.6016690103088</c:v>
                </c:pt>
                <c:pt idx="8619">
                  <c:v>4712.7702677611014</c:v>
                </c:pt>
                <c:pt idx="8620">
                  <c:v>4856.6581106240483</c:v>
                </c:pt>
                <c:pt idx="8621">
                  <c:v>4915.3550388181402</c:v>
                </c:pt>
                <c:pt idx="8622">
                  <c:v>4976.8787312595387</c:v>
                </c:pt>
                <c:pt idx="8623">
                  <c:v>4944.3986557904755</c:v>
                </c:pt>
                <c:pt idx="8624">
                  <c:v>4961.6363750240571</c:v>
                </c:pt>
                <c:pt idx="8625">
                  <c:v>4955.0405917803391</c:v>
                </c:pt>
                <c:pt idx="8626">
                  <c:v>5001.6544884859395</c:v>
                </c:pt>
                <c:pt idx="8627">
                  <c:v>4964.5185660213119</c:v>
                </c:pt>
                <c:pt idx="8628">
                  <c:v>4962.3569227733706</c:v>
                </c:pt>
                <c:pt idx="8629">
                  <c:v>4904.8239563281704</c:v>
                </c:pt>
                <c:pt idx="8630">
                  <c:v>4880.3253328515057</c:v>
                </c:pt>
                <c:pt idx="8631">
                  <c:v>4824.3997421547747</c:v>
                </c:pt>
                <c:pt idx="8632">
                  <c:v>4782.2754121948974</c:v>
                </c:pt>
                <c:pt idx="8633">
                  <c:v>4746.8577189786329</c:v>
                </c:pt>
                <c:pt idx="8634">
                  <c:v>4645.7039003249811</c:v>
                </c:pt>
                <c:pt idx="8635">
                  <c:v>4644.4290850761963</c:v>
                </c:pt>
                <c:pt idx="8636">
                  <c:v>4389.0780480694166</c:v>
                </c:pt>
                <c:pt idx="8637">
                  <c:v>4380.7086088273891</c:v>
                </c:pt>
                <c:pt idx="8638">
                  <c:v>4258.6034786936934</c:v>
                </c:pt>
                <c:pt idx="8639">
                  <c:v>4255.8321411963334</c:v>
                </c:pt>
                <c:pt idx="8640">
                  <c:v>4205.6709324941112</c:v>
                </c:pt>
                <c:pt idx="8641">
                  <c:v>4105.9582093390873</c:v>
                </c:pt>
                <c:pt idx="8642">
                  <c:v>4143.2049853036106</c:v>
                </c:pt>
                <c:pt idx="8643">
                  <c:v>4175.5187805228315</c:v>
                </c:pt>
                <c:pt idx="8644">
                  <c:v>4275.176076927909</c:v>
                </c:pt>
                <c:pt idx="8645">
                  <c:v>4464.5692814975118</c:v>
                </c:pt>
                <c:pt idx="8646">
                  <c:v>4553.6400686626721</c:v>
                </c:pt>
                <c:pt idx="8647">
                  <c:v>4740.2619357349158</c:v>
                </c:pt>
                <c:pt idx="8648">
                  <c:v>4754.1186232217169</c:v>
                </c:pt>
                <c:pt idx="8649">
                  <c:v>4811.2081756673397</c:v>
                </c:pt>
                <c:pt idx="8650">
                  <c:v>4904.5468225784343</c:v>
                </c:pt>
                <c:pt idx="8651">
                  <c:v>4864.5287091165519</c:v>
                </c:pt>
                <c:pt idx="8652">
                  <c:v>4819.0787741598433</c:v>
                </c:pt>
                <c:pt idx="8653">
                  <c:v>4821.7946849072559</c:v>
                </c:pt>
                <c:pt idx="8654">
                  <c:v>4711.5508792622622</c:v>
                </c:pt>
                <c:pt idx="8655">
                  <c:v>4489.0679049741766</c:v>
                </c:pt>
                <c:pt idx="8656">
                  <c:v>4512.6242737017392</c:v>
                </c:pt>
                <c:pt idx="8657">
                  <c:v>4687.9945105346997</c:v>
                </c:pt>
                <c:pt idx="8658">
                  <c:v>4751.9569799737765</c:v>
                </c:pt>
                <c:pt idx="8659">
                  <c:v>4824.2888886548799</c:v>
                </c:pt>
                <c:pt idx="8660">
                  <c:v>4972.1120307640786</c:v>
                </c:pt>
                <c:pt idx="8661">
                  <c:v>4907.4290135756892</c:v>
                </c:pt>
                <c:pt idx="8662">
                  <c:v>4856.6581106240483</c:v>
                </c:pt>
                <c:pt idx="8663">
                  <c:v>4780.2800491967982</c:v>
                </c:pt>
                <c:pt idx="8664">
                  <c:v>4687.6065232850697</c:v>
                </c:pt>
                <c:pt idx="8665">
                  <c:v>4648.9186518219194</c:v>
                </c:pt>
                <c:pt idx="8666">
                  <c:v>4648.3643843224472</c:v>
                </c:pt>
                <c:pt idx="8667">
                  <c:v>4736.3820632386105</c:v>
                </c:pt>
                <c:pt idx="8668">
                  <c:v>4911.5860198217297</c:v>
                </c:pt>
                <c:pt idx="8669">
                  <c:v>5115.833593377185</c:v>
                </c:pt>
                <c:pt idx="8670">
                  <c:v>5358.3810511461588</c:v>
                </c:pt>
                <c:pt idx="8671">
                  <c:v>5448.6158000602109</c:v>
                </c:pt>
                <c:pt idx="8672">
                  <c:v>5421.6229728359212</c:v>
                </c:pt>
                <c:pt idx="8673">
                  <c:v>5423.2857753343378</c:v>
                </c:pt>
                <c:pt idx="8674">
                  <c:v>5458.4263348008662</c:v>
                </c:pt>
                <c:pt idx="8675">
                  <c:v>5461.9182200475398</c:v>
                </c:pt>
                <c:pt idx="8676">
                  <c:v>5553.2615039605362</c:v>
                </c:pt>
                <c:pt idx="8677">
                  <c:v>5802.681878722964</c:v>
                </c:pt>
                <c:pt idx="8678">
                  <c:v>5993.9595927907731</c:v>
                </c:pt>
                <c:pt idx="8679">
                  <c:v>6142.3370023994439</c:v>
                </c:pt>
                <c:pt idx="8680">
                  <c:v>6305.3470739941758</c:v>
                </c:pt>
                <c:pt idx="8681">
                  <c:v>6318.3723602317705</c:v>
                </c:pt>
                <c:pt idx="8682">
                  <c:v>6093.8385961956383</c:v>
                </c:pt>
                <c:pt idx="8683">
                  <c:v>5977.054434056874</c:v>
                </c:pt>
                <c:pt idx="8684">
                  <c:v>5874.3486664047014</c:v>
                </c:pt>
                <c:pt idx="8685">
                  <c:v>5797.9151782275039</c:v>
                </c:pt>
                <c:pt idx="8686">
                  <c:v>5691.9946590783929</c:v>
                </c:pt>
                <c:pt idx="8687">
                  <c:v>5628.3093233890531</c:v>
                </c:pt>
                <c:pt idx="8688">
                  <c:v>5554.5917459592683</c:v>
                </c:pt>
                <c:pt idx="8689">
                  <c:v>5528.9291607337127</c:v>
                </c:pt>
                <c:pt idx="8690">
                  <c:v>5375.2307831301096</c:v>
                </c:pt>
                <c:pt idx="8691">
                  <c:v>5243.8139590052842</c:v>
                </c:pt>
                <c:pt idx="8692">
                  <c:v>5323.6284789292604</c:v>
                </c:pt>
                <c:pt idx="8693">
                  <c:v>5539.0722559740516</c:v>
                </c:pt>
                <c:pt idx="8694">
                  <c:v>5610.9053239056302</c:v>
                </c:pt>
                <c:pt idx="8695">
                  <c:v>5661.5653733573772</c:v>
                </c:pt>
                <c:pt idx="8696">
                  <c:v>5625.5379858916931</c:v>
                </c:pt>
                <c:pt idx="8697">
                  <c:v>5482.4815442779536</c:v>
                </c:pt>
                <c:pt idx="8698">
                  <c:v>5345.5774719083547</c:v>
                </c:pt>
                <c:pt idx="8699">
                  <c:v>5439.6366665687628</c:v>
                </c:pt>
                <c:pt idx="8700">
                  <c:v>5303.1205814487939</c:v>
                </c:pt>
                <c:pt idx="8701">
                  <c:v>5172.147171323546</c:v>
                </c:pt>
                <c:pt idx="8702">
                  <c:v>5132.0736311117162</c:v>
                </c:pt>
                <c:pt idx="8703">
                  <c:v>5068.6654291721125</c:v>
                </c:pt>
                <c:pt idx="8704">
                  <c:v>4846.071601384132</c:v>
                </c:pt>
                <c:pt idx="8705">
                  <c:v>4828.2241879011317</c:v>
                </c:pt>
                <c:pt idx="8706">
                  <c:v>4788.8711954386154</c:v>
                </c:pt>
                <c:pt idx="8707">
                  <c:v>4560.4575589061787</c:v>
                </c:pt>
                <c:pt idx="8708">
                  <c:v>4583.3488066343743</c:v>
                </c:pt>
                <c:pt idx="8709">
                  <c:v>4567.3859026495793</c:v>
                </c:pt>
                <c:pt idx="8710">
                  <c:v>4452.3753965091264</c:v>
                </c:pt>
                <c:pt idx="8711">
                  <c:v>4418.953066290961</c:v>
                </c:pt>
                <c:pt idx="8712">
                  <c:v>4397.3920605614976</c:v>
                </c:pt>
                <c:pt idx="8713">
                  <c:v>4350.3901766062672</c:v>
                </c:pt>
                <c:pt idx="8714">
                  <c:v>4337.7528776183044</c:v>
                </c:pt>
                <c:pt idx="8715">
                  <c:v>4332.5981898732134</c:v>
                </c:pt>
                <c:pt idx="8716">
                  <c:v>4437.4101740233809</c:v>
                </c:pt>
                <c:pt idx="8717">
                  <c:v>4548.6516611674233</c:v>
                </c:pt>
                <c:pt idx="8718">
                  <c:v>4504.3102612096582</c:v>
                </c:pt>
                <c:pt idx="8719">
                  <c:v>4398.9994363099668</c:v>
                </c:pt>
                <c:pt idx="8720">
                  <c:v>4558.5730494079735</c:v>
                </c:pt>
                <c:pt idx="8721">
                  <c:v>4735.3843817395618</c:v>
                </c:pt>
                <c:pt idx="8722">
                  <c:v>4758.3864829676522</c:v>
                </c:pt>
                <c:pt idx="8723">
                  <c:v>4770.0815272065129</c:v>
                </c:pt>
                <c:pt idx="8724">
                  <c:v>4881.7110016001852</c:v>
                </c:pt>
                <c:pt idx="8725">
                  <c:v>4904.8239563281704</c:v>
                </c:pt>
                <c:pt idx="8726">
                  <c:v>4830.6629648988082</c:v>
                </c:pt>
                <c:pt idx="8727">
                  <c:v>4855.3832953752626</c:v>
                </c:pt>
                <c:pt idx="8728">
                  <c:v>4751.9569799737765</c:v>
                </c:pt>
                <c:pt idx="8729">
                  <c:v>4660.5582693108327</c:v>
                </c:pt>
                <c:pt idx="8730">
                  <c:v>4619.6533278497946</c:v>
                </c:pt>
                <c:pt idx="8731">
                  <c:v>4576.0324756413438</c:v>
                </c:pt>
                <c:pt idx="8732">
                  <c:v>4451.8765557596016</c:v>
                </c:pt>
                <c:pt idx="8733">
                  <c:v>4461.8533707500983</c:v>
                </c:pt>
                <c:pt idx="8734">
                  <c:v>4381.2628763268613</c:v>
                </c:pt>
                <c:pt idx="8735">
                  <c:v>4437.1884670235913</c:v>
                </c:pt>
                <c:pt idx="8736">
                  <c:v>4336.6997693693065</c:v>
                </c:pt>
                <c:pt idx="8737">
                  <c:v>4274.898943178172</c:v>
                </c:pt>
                <c:pt idx="8738">
                  <c:v>4284.5986244189335</c:v>
                </c:pt>
                <c:pt idx="8739">
                  <c:v>4418.7867860411197</c:v>
                </c:pt>
                <c:pt idx="8740">
                  <c:v>4334.9815401209435</c:v>
                </c:pt>
                <c:pt idx="8741">
                  <c:v>4795.3006984324911</c:v>
                </c:pt>
                <c:pt idx="8742">
                  <c:v>5538.9059757242094</c:v>
                </c:pt>
                <c:pt idx="8743">
                  <c:v>5786.3864142384855</c:v>
                </c:pt>
                <c:pt idx="8744">
                  <c:v>6165.3391036275334</c:v>
                </c:pt>
                <c:pt idx="8745">
                  <c:v>6360.6629704414881</c:v>
                </c:pt>
                <c:pt idx="8746">
                  <c:v>6317.4301054826674</c:v>
                </c:pt>
                <c:pt idx="8747">
                  <c:v>6258.7331772885764</c:v>
                </c:pt>
                <c:pt idx="8748">
                  <c:v>6331.2867929694694</c:v>
                </c:pt>
                <c:pt idx="8749">
                  <c:v>6270.7607820271196</c:v>
                </c:pt>
                <c:pt idx="8750">
                  <c:v>6420.1912998847874</c:v>
                </c:pt>
                <c:pt idx="8751">
                  <c:v>6487.9227883202739</c:v>
                </c:pt>
                <c:pt idx="8752">
                  <c:v>6541.243321769487</c:v>
                </c:pt>
                <c:pt idx="8753">
                  <c:v>6648.6603631671715</c:v>
                </c:pt>
                <c:pt idx="8754">
                  <c:v>6644.3925034212371</c:v>
                </c:pt>
                <c:pt idx="8755">
                  <c:v>6474.1215275834193</c:v>
                </c:pt>
                <c:pt idx="8756">
                  <c:v>6165.6716641272178</c:v>
                </c:pt>
                <c:pt idx="8757">
                  <c:v>5943.7983840885499</c:v>
                </c:pt>
                <c:pt idx="8758">
                  <c:v>5858.6628961696424</c:v>
                </c:pt>
                <c:pt idx="8759">
                  <c:v>5806.1183372196901</c:v>
                </c:pt>
                <c:pt idx="8760">
                  <c:v>5761.8323640118724</c:v>
                </c:pt>
                <c:pt idx="8761">
                  <c:v>5774.3588094999413</c:v>
                </c:pt>
                <c:pt idx="8762">
                  <c:v>5793.2593312319386</c:v>
                </c:pt>
                <c:pt idx="8763">
                  <c:v>5847.1895589305705</c:v>
                </c:pt>
                <c:pt idx="8764">
                  <c:v>6250.0311775468645</c:v>
                </c:pt>
                <c:pt idx="8765">
                  <c:v>6472.3478715851088</c:v>
                </c:pt>
                <c:pt idx="8766">
                  <c:v>6625.6028351891346</c:v>
                </c:pt>
                <c:pt idx="8767">
                  <c:v>6774.8670727969602</c:v>
                </c:pt>
                <c:pt idx="8768">
                  <c:v>6917.2583934113336</c:v>
                </c:pt>
                <c:pt idx="8769">
                  <c:v>7087.3630889993092</c:v>
                </c:pt>
                <c:pt idx="8770">
                  <c:v>7135.9169219530622</c:v>
                </c:pt>
                <c:pt idx="8771">
                  <c:v>7033.7099950504135</c:v>
                </c:pt>
                <c:pt idx="8772">
                  <c:v>7026.4490908073294</c:v>
                </c:pt>
                <c:pt idx="8773">
                  <c:v>7029.5529888043729</c:v>
                </c:pt>
                <c:pt idx="8774">
                  <c:v>6961.1563793695204</c:v>
                </c:pt>
                <c:pt idx="8775">
                  <c:v>7009.9873460730096</c:v>
                </c:pt>
                <c:pt idx="8776">
                  <c:v>6850.4691597249503</c:v>
                </c:pt>
                <c:pt idx="8777">
                  <c:v>6724.7058640947389</c:v>
                </c:pt>
                <c:pt idx="8778">
                  <c:v>6657.972057158303</c:v>
                </c:pt>
                <c:pt idx="8779">
                  <c:v>6618.9516251954701</c:v>
                </c:pt>
                <c:pt idx="8780">
                  <c:v>6431.6092103739129</c:v>
                </c:pt>
                <c:pt idx="8781">
                  <c:v>6292.5989215063191</c:v>
                </c:pt>
                <c:pt idx="8782">
                  <c:v>6156.193689886245</c:v>
                </c:pt>
                <c:pt idx="8783">
                  <c:v>6221.9298153236314</c:v>
                </c:pt>
              </c:numCache>
            </c:numRef>
          </c:val>
          <c:smooth val="0"/>
          <c:extLst>
            <c:ext xmlns:c16="http://schemas.microsoft.com/office/drawing/2014/chart" uri="{C3380CC4-5D6E-409C-BE32-E72D297353CC}">
              <c16:uniqueId val="{00000000-9D0F-42C2-8DE5-3649EA7C91B7}"/>
            </c:ext>
          </c:extLst>
        </c:ser>
        <c:ser>
          <c:idx val="1"/>
          <c:order val="1"/>
          <c:tx>
            <c:strRef>
              <c:f>helen_2015_2024!$H$1</c:f>
              <c:strCache>
                <c:ptCount val="1"/>
                <c:pt idx="0">
                  <c:v>Sähkön kysyntä</c:v>
                </c:pt>
              </c:strCache>
            </c:strRef>
          </c:tx>
          <c:spPr>
            <a:ln w="28575" cap="rnd">
              <a:solidFill>
                <a:schemeClr val="accent2"/>
              </a:solidFill>
              <a:round/>
            </a:ln>
            <a:effectLst/>
          </c:spPr>
          <c:marker>
            <c:symbol val="none"/>
          </c:marker>
          <c:cat>
            <c:numRef>
              <c:f>helen_2015_2024!$A$2:$A$8785</c:f>
              <c:numCache>
                <c:formatCode>m/d/yyyy\ h:mm</c:formatCode>
                <c:ptCount val="8784"/>
                <c:pt idx="0">
                  <c:v>45292</c:v>
                </c:pt>
                <c:pt idx="1">
                  <c:v>45292.041666666664</c:v>
                </c:pt>
                <c:pt idx="2">
                  <c:v>45292.083333333336</c:v>
                </c:pt>
                <c:pt idx="3">
                  <c:v>45292.125</c:v>
                </c:pt>
                <c:pt idx="4">
                  <c:v>45292.166666666664</c:v>
                </c:pt>
                <c:pt idx="5">
                  <c:v>45292.208333333336</c:v>
                </c:pt>
                <c:pt idx="6">
                  <c:v>45292.25</c:v>
                </c:pt>
                <c:pt idx="7">
                  <c:v>45292.291666666664</c:v>
                </c:pt>
                <c:pt idx="8">
                  <c:v>45292.333333333336</c:v>
                </c:pt>
                <c:pt idx="9">
                  <c:v>45292.375</c:v>
                </c:pt>
                <c:pt idx="10">
                  <c:v>45292.416666666664</c:v>
                </c:pt>
                <c:pt idx="11">
                  <c:v>45292.458333333336</c:v>
                </c:pt>
                <c:pt idx="12">
                  <c:v>45292.5</c:v>
                </c:pt>
                <c:pt idx="13">
                  <c:v>45292.541666666664</c:v>
                </c:pt>
                <c:pt idx="14">
                  <c:v>45292.583333333336</c:v>
                </c:pt>
                <c:pt idx="15">
                  <c:v>45292.625</c:v>
                </c:pt>
                <c:pt idx="16">
                  <c:v>45292.666666666664</c:v>
                </c:pt>
                <c:pt idx="17">
                  <c:v>45292.708333333336</c:v>
                </c:pt>
                <c:pt idx="18">
                  <c:v>45292.75</c:v>
                </c:pt>
                <c:pt idx="19">
                  <c:v>45292.791666666664</c:v>
                </c:pt>
                <c:pt idx="20">
                  <c:v>45292.833333333336</c:v>
                </c:pt>
                <c:pt idx="21">
                  <c:v>45292.875</c:v>
                </c:pt>
                <c:pt idx="22">
                  <c:v>45292.916666666664</c:v>
                </c:pt>
                <c:pt idx="23">
                  <c:v>45292.958333333336</c:v>
                </c:pt>
                <c:pt idx="24">
                  <c:v>45293</c:v>
                </c:pt>
                <c:pt idx="25">
                  <c:v>45293.041666666664</c:v>
                </c:pt>
                <c:pt idx="26">
                  <c:v>45293.083333333336</c:v>
                </c:pt>
                <c:pt idx="27">
                  <c:v>45293.125</c:v>
                </c:pt>
                <c:pt idx="28">
                  <c:v>45293.166666666664</c:v>
                </c:pt>
                <c:pt idx="29">
                  <c:v>45293.208333333336</c:v>
                </c:pt>
                <c:pt idx="30">
                  <c:v>45293.25</c:v>
                </c:pt>
                <c:pt idx="31">
                  <c:v>45293.291666666664</c:v>
                </c:pt>
                <c:pt idx="32">
                  <c:v>45293.333333333336</c:v>
                </c:pt>
                <c:pt idx="33">
                  <c:v>45293.375</c:v>
                </c:pt>
                <c:pt idx="34">
                  <c:v>45293.416666666664</c:v>
                </c:pt>
                <c:pt idx="35">
                  <c:v>45293.458333333336</c:v>
                </c:pt>
                <c:pt idx="36">
                  <c:v>45293.5</c:v>
                </c:pt>
                <c:pt idx="37">
                  <c:v>45293.541666666664</c:v>
                </c:pt>
                <c:pt idx="38">
                  <c:v>45293.583333333336</c:v>
                </c:pt>
                <c:pt idx="39">
                  <c:v>45293.625</c:v>
                </c:pt>
                <c:pt idx="40">
                  <c:v>45293.666666666664</c:v>
                </c:pt>
                <c:pt idx="41">
                  <c:v>45293.708333333336</c:v>
                </c:pt>
                <c:pt idx="42">
                  <c:v>45293.75</c:v>
                </c:pt>
                <c:pt idx="43">
                  <c:v>45293.791666666664</c:v>
                </c:pt>
                <c:pt idx="44">
                  <c:v>45293.833333333336</c:v>
                </c:pt>
                <c:pt idx="45">
                  <c:v>45293.875</c:v>
                </c:pt>
                <c:pt idx="46">
                  <c:v>45293.916666666664</c:v>
                </c:pt>
                <c:pt idx="47">
                  <c:v>45293.958333333336</c:v>
                </c:pt>
                <c:pt idx="48">
                  <c:v>45294</c:v>
                </c:pt>
                <c:pt idx="49">
                  <c:v>45294.041666666664</c:v>
                </c:pt>
                <c:pt idx="50">
                  <c:v>45294.083333333336</c:v>
                </c:pt>
                <c:pt idx="51">
                  <c:v>45294.125</c:v>
                </c:pt>
                <c:pt idx="52">
                  <c:v>45294.166666666664</c:v>
                </c:pt>
                <c:pt idx="53">
                  <c:v>45294.208333333336</c:v>
                </c:pt>
                <c:pt idx="54">
                  <c:v>45294.25</c:v>
                </c:pt>
                <c:pt idx="55">
                  <c:v>45294.291666666664</c:v>
                </c:pt>
                <c:pt idx="56">
                  <c:v>45294.333333333336</c:v>
                </c:pt>
                <c:pt idx="57">
                  <c:v>45294.375</c:v>
                </c:pt>
                <c:pt idx="58">
                  <c:v>45294.416666666664</c:v>
                </c:pt>
                <c:pt idx="59">
                  <c:v>45294.458333333336</c:v>
                </c:pt>
                <c:pt idx="60">
                  <c:v>45294.5</c:v>
                </c:pt>
                <c:pt idx="61">
                  <c:v>45294.541666666664</c:v>
                </c:pt>
                <c:pt idx="62">
                  <c:v>45294.583333333336</c:v>
                </c:pt>
                <c:pt idx="63">
                  <c:v>45294.625</c:v>
                </c:pt>
                <c:pt idx="64">
                  <c:v>45294.666666666664</c:v>
                </c:pt>
                <c:pt idx="65">
                  <c:v>45294.708333333336</c:v>
                </c:pt>
                <c:pt idx="66">
                  <c:v>45294.75</c:v>
                </c:pt>
                <c:pt idx="67">
                  <c:v>45294.791666666664</c:v>
                </c:pt>
                <c:pt idx="68">
                  <c:v>45294.833333333336</c:v>
                </c:pt>
                <c:pt idx="69">
                  <c:v>45294.875</c:v>
                </c:pt>
                <c:pt idx="70">
                  <c:v>45294.916666666664</c:v>
                </c:pt>
                <c:pt idx="71">
                  <c:v>45294.958333333336</c:v>
                </c:pt>
                <c:pt idx="72">
                  <c:v>45295</c:v>
                </c:pt>
                <c:pt idx="73">
                  <c:v>45295.041666666664</c:v>
                </c:pt>
                <c:pt idx="74">
                  <c:v>45295.083333333336</c:v>
                </c:pt>
                <c:pt idx="75">
                  <c:v>45295.125</c:v>
                </c:pt>
                <c:pt idx="76">
                  <c:v>45295.166666666664</c:v>
                </c:pt>
                <c:pt idx="77">
                  <c:v>45295.208333333336</c:v>
                </c:pt>
                <c:pt idx="78">
                  <c:v>45295.25</c:v>
                </c:pt>
                <c:pt idx="79">
                  <c:v>45295.291666666664</c:v>
                </c:pt>
                <c:pt idx="80">
                  <c:v>45295.333333333336</c:v>
                </c:pt>
                <c:pt idx="81">
                  <c:v>45295.375</c:v>
                </c:pt>
                <c:pt idx="82">
                  <c:v>45295.416666666664</c:v>
                </c:pt>
                <c:pt idx="83">
                  <c:v>45295.458333333336</c:v>
                </c:pt>
                <c:pt idx="84">
                  <c:v>45295.5</c:v>
                </c:pt>
                <c:pt idx="85">
                  <c:v>45295.541666666664</c:v>
                </c:pt>
                <c:pt idx="86">
                  <c:v>45295.583333333336</c:v>
                </c:pt>
                <c:pt idx="87">
                  <c:v>45295.625</c:v>
                </c:pt>
                <c:pt idx="88">
                  <c:v>45295.666666666664</c:v>
                </c:pt>
                <c:pt idx="89">
                  <c:v>45295.708333333336</c:v>
                </c:pt>
                <c:pt idx="90">
                  <c:v>45295.75</c:v>
                </c:pt>
                <c:pt idx="91">
                  <c:v>45295.791666666664</c:v>
                </c:pt>
                <c:pt idx="92">
                  <c:v>45295.833333333336</c:v>
                </c:pt>
                <c:pt idx="93">
                  <c:v>45295.875</c:v>
                </c:pt>
                <c:pt idx="94">
                  <c:v>45295.916666666664</c:v>
                </c:pt>
                <c:pt idx="95">
                  <c:v>45295.958333333336</c:v>
                </c:pt>
                <c:pt idx="96">
                  <c:v>45296</c:v>
                </c:pt>
                <c:pt idx="97">
                  <c:v>45296.041666666664</c:v>
                </c:pt>
                <c:pt idx="98">
                  <c:v>45296.083333333336</c:v>
                </c:pt>
                <c:pt idx="99">
                  <c:v>45296.125</c:v>
                </c:pt>
                <c:pt idx="100">
                  <c:v>45296.166666666664</c:v>
                </c:pt>
                <c:pt idx="101">
                  <c:v>45296.208333333336</c:v>
                </c:pt>
                <c:pt idx="102">
                  <c:v>45296.25</c:v>
                </c:pt>
                <c:pt idx="103">
                  <c:v>45296.291666666664</c:v>
                </c:pt>
                <c:pt idx="104">
                  <c:v>45296.333333333336</c:v>
                </c:pt>
                <c:pt idx="105">
                  <c:v>45296.375</c:v>
                </c:pt>
                <c:pt idx="106">
                  <c:v>45296.416666666664</c:v>
                </c:pt>
                <c:pt idx="107">
                  <c:v>45296.458333333336</c:v>
                </c:pt>
                <c:pt idx="108">
                  <c:v>45296.5</c:v>
                </c:pt>
                <c:pt idx="109">
                  <c:v>45296.541666666664</c:v>
                </c:pt>
                <c:pt idx="110">
                  <c:v>45296.583333333336</c:v>
                </c:pt>
                <c:pt idx="111">
                  <c:v>45296.625</c:v>
                </c:pt>
                <c:pt idx="112">
                  <c:v>45296.666666666664</c:v>
                </c:pt>
                <c:pt idx="113">
                  <c:v>45296.708333333336</c:v>
                </c:pt>
                <c:pt idx="114">
                  <c:v>45296.75</c:v>
                </c:pt>
                <c:pt idx="115">
                  <c:v>45296.791666666664</c:v>
                </c:pt>
                <c:pt idx="116">
                  <c:v>45296.833333333336</c:v>
                </c:pt>
                <c:pt idx="117">
                  <c:v>45296.875</c:v>
                </c:pt>
                <c:pt idx="118">
                  <c:v>45296.916666666664</c:v>
                </c:pt>
                <c:pt idx="119">
                  <c:v>45296.958333333336</c:v>
                </c:pt>
                <c:pt idx="120">
                  <c:v>45297</c:v>
                </c:pt>
                <c:pt idx="121">
                  <c:v>45297.041666666664</c:v>
                </c:pt>
                <c:pt idx="122">
                  <c:v>45297.083333333336</c:v>
                </c:pt>
                <c:pt idx="123">
                  <c:v>45297.125</c:v>
                </c:pt>
                <c:pt idx="124">
                  <c:v>45297.166666666664</c:v>
                </c:pt>
                <c:pt idx="125">
                  <c:v>45297.208333333336</c:v>
                </c:pt>
                <c:pt idx="126">
                  <c:v>45297.25</c:v>
                </c:pt>
                <c:pt idx="127">
                  <c:v>45297.291666666664</c:v>
                </c:pt>
                <c:pt idx="128">
                  <c:v>45297.333333333336</c:v>
                </c:pt>
                <c:pt idx="129">
                  <c:v>45297.375</c:v>
                </c:pt>
                <c:pt idx="130">
                  <c:v>45297.416666666664</c:v>
                </c:pt>
                <c:pt idx="131">
                  <c:v>45297.458333333336</c:v>
                </c:pt>
                <c:pt idx="132">
                  <c:v>45297.5</c:v>
                </c:pt>
                <c:pt idx="133">
                  <c:v>45297.541666666664</c:v>
                </c:pt>
                <c:pt idx="134">
                  <c:v>45297.583333333336</c:v>
                </c:pt>
                <c:pt idx="135">
                  <c:v>45297.625</c:v>
                </c:pt>
                <c:pt idx="136">
                  <c:v>45297.666666666664</c:v>
                </c:pt>
                <c:pt idx="137">
                  <c:v>45297.708333333336</c:v>
                </c:pt>
                <c:pt idx="138">
                  <c:v>45297.75</c:v>
                </c:pt>
                <c:pt idx="139">
                  <c:v>45297.791666666664</c:v>
                </c:pt>
                <c:pt idx="140">
                  <c:v>45297.833333333336</c:v>
                </c:pt>
                <c:pt idx="141">
                  <c:v>45297.875</c:v>
                </c:pt>
                <c:pt idx="142">
                  <c:v>45297.916666666664</c:v>
                </c:pt>
                <c:pt idx="143">
                  <c:v>45297.958333333336</c:v>
                </c:pt>
                <c:pt idx="144">
                  <c:v>45298</c:v>
                </c:pt>
                <c:pt idx="145">
                  <c:v>45298.041666666664</c:v>
                </c:pt>
                <c:pt idx="146">
                  <c:v>45298.083333333336</c:v>
                </c:pt>
                <c:pt idx="147">
                  <c:v>45298.125</c:v>
                </c:pt>
                <c:pt idx="148">
                  <c:v>45298.166666666664</c:v>
                </c:pt>
                <c:pt idx="149">
                  <c:v>45298.208333333336</c:v>
                </c:pt>
                <c:pt idx="150">
                  <c:v>45298.25</c:v>
                </c:pt>
                <c:pt idx="151">
                  <c:v>45298.291666666664</c:v>
                </c:pt>
                <c:pt idx="152">
                  <c:v>45298.333333333336</c:v>
                </c:pt>
                <c:pt idx="153">
                  <c:v>45298.375</c:v>
                </c:pt>
                <c:pt idx="154">
                  <c:v>45298.416666666664</c:v>
                </c:pt>
                <c:pt idx="155">
                  <c:v>45298.458333333336</c:v>
                </c:pt>
                <c:pt idx="156">
                  <c:v>45298.5</c:v>
                </c:pt>
                <c:pt idx="157">
                  <c:v>45298.541666666664</c:v>
                </c:pt>
                <c:pt idx="158">
                  <c:v>45298.583333333336</c:v>
                </c:pt>
                <c:pt idx="159">
                  <c:v>45298.625</c:v>
                </c:pt>
                <c:pt idx="160">
                  <c:v>45298.666666666664</c:v>
                </c:pt>
                <c:pt idx="161">
                  <c:v>45298.708333333336</c:v>
                </c:pt>
                <c:pt idx="162">
                  <c:v>45298.75</c:v>
                </c:pt>
                <c:pt idx="163">
                  <c:v>45298.791666666664</c:v>
                </c:pt>
                <c:pt idx="164">
                  <c:v>45298.833333333336</c:v>
                </c:pt>
                <c:pt idx="165">
                  <c:v>45298.875</c:v>
                </c:pt>
                <c:pt idx="166">
                  <c:v>45298.916666666664</c:v>
                </c:pt>
                <c:pt idx="167">
                  <c:v>45298.958333333336</c:v>
                </c:pt>
                <c:pt idx="168">
                  <c:v>45299</c:v>
                </c:pt>
                <c:pt idx="169">
                  <c:v>45299.041666666664</c:v>
                </c:pt>
                <c:pt idx="170">
                  <c:v>45299.083333333336</c:v>
                </c:pt>
                <c:pt idx="171">
                  <c:v>45299.125</c:v>
                </c:pt>
                <c:pt idx="172">
                  <c:v>45299.166666666664</c:v>
                </c:pt>
                <c:pt idx="173">
                  <c:v>45299.208333333336</c:v>
                </c:pt>
                <c:pt idx="174">
                  <c:v>45299.25</c:v>
                </c:pt>
                <c:pt idx="175">
                  <c:v>45299.291666666664</c:v>
                </c:pt>
                <c:pt idx="176">
                  <c:v>45299.333333333336</c:v>
                </c:pt>
                <c:pt idx="177">
                  <c:v>45299.375</c:v>
                </c:pt>
                <c:pt idx="178">
                  <c:v>45299.416666666664</c:v>
                </c:pt>
                <c:pt idx="179">
                  <c:v>45299.458333333336</c:v>
                </c:pt>
                <c:pt idx="180">
                  <c:v>45299.5</c:v>
                </c:pt>
                <c:pt idx="181">
                  <c:v>45299.541666666664</c:v>
                </c:pt>
                <c:pt idx="182">
                  <c:v>45299.583333333336</c:v>
                </c:pt>
                <c:pt idx="183">
                  <c:v>45299.625</c:v>
                </c:pt>
                <c:pt idx="184">
                  <c:v>45299.666666666664</c:v>
                </c:pt>
                <c:pt idx="185">
                  <c:v>45299.708333333336</c:v>
                </c:pt>
                <c:pt idx="186">
                  <c:v>45299.75</c:v>
                </c:pt>
                <c:pt idx="187">
                  <c:v>45299.791666666664</c:v>
                </c:pt>
                <c:pt idx="188">
                  <c:v>45299.833333333336</c:v>
                </c:pt>
                <c:pt idx="189">
                  <c:v>45299.875</c:v>
                </c:pt>
                <c:pt idx="190">
                  <c:v>45299.916666666664</c:v>
                </c:pt>
                <c:pt idx="191">
                  <c:v>45299.958333333336</c:v>
                </c:pt>
                <c:pt idx="192">
                  <c:v>45300</c:v>
                </c:pt>
                <c:pt idx="193">
                  <c:v>45300.041666666664</c:v>
                </c:pt>
                <c:pt idx="194">
                  <c:v>45300.083333333336</c:v>
                </c:pt>
                <c:pt idx="195">
                  <c:v>45300.125</c:v>
                </c:pt>
                <c:pt idx="196">
                  <c:v>45300.166666666664</c:v>
                </c:pt>
                <c:pt idx="197">
                  <c:v>45300.208333333336</c:v>
                </c:pt>
                <c:pt idx="198">
                  <c:v>45300.25</c:v>
                </c:pt>
                <c:pt idx="199">
                  <c:v>45300.291666666664</c:v>
                </c:pt>
                <c:pt idx="200">
                  <c:v>45300.333333333336</c:v>
                </c:pt>
                <c:pt idx="201">
                  <c:v>45300.375</c:v>
                </c:pt>
                <c:pt idx="202">
                  <c:v>45300.416666666664</c:v>
                </c:pt>
                <c:pt idx="203">
                  <c:v>45300.458333333336</c:v>
                </c:pt>
                <c:pt idx="204">
                  <c:v>45300.5</c:v>
                </c:pt>
                <c:pt idx="205">
                  <c:v>45300.541666666664</c:v>
                </c:pt>
                <c:pt idx="206">
                  <c:v>45300.583333333336</c:v>
                </c:pt>
                <c:pt idx="207">
                  <c:v>45300.625</c:v>
                </c:pt>
                <c:pt idx="208">
                  <c:v>45300.666666666664</c:v>
                </c:pt>
                <c:pt idx="209">
                  <c:v>45300.708333333336</c:v>
                </c:pt>
                <c:pt idx="210">
                  <c:v>45300.75</c:v>
                </c:pt>
                <c:pt idx="211">
                  <c:v>45300.791666666664</c:v>
                </c:pt>
                <c:pt idx="212">
                  <c:v>45300.833333333336</c:v>
                </c:pt>
                <c:pt idx="213">
                  <c:v>45300.875</c:v>
                </c:pt>
                <c:pt idx="214">
                  <c:v>45300.916666666664</c:v>
                </c:pt>
                <c:pt idx="215">
                  <c:v>45300.958333333336</c:v>
                </c:pt>
                <c:pt idx="216">
                  <c:v>45301</c:v>
                </c:pt>
                <c:pt idx="217">
                  <c:v>45301.041666666664</c:v>
                </c:pt>
                <c:pt idx="218">
                  <c:v>45301.083333333336</c:v>
                </c:pt>
                <c:pt idx="219">
                  <c:v>45301.125</c:v>
                </c:pt>
                <c:pt idx="220">
                  <c:v>45301.166666666664</c:v>
                </c:pt>
                <c:pt idx="221">
                  <c:v>45301.208333333336</c:v>
                </c:pt>
                <c:pt idx="222">
                  <c:v>45301.25</c:v>
                </c:pt>
                <c:pt idx="223">
                  <c:v>45301.291666666664</c:v>
                </c:pt>
                <c:pt idx="224">
                  <c:v>45301.333333333336</c:v>
                </c:pt>
                <c:pt idx="225">
                  <c:v>45301.375</c:v>
                </c:pt>
                <c:pt idx="226">
                  <c:v>45301.416666666664</c:v>
                </c:pt>
                <c:pt idx="227">
                  <c:v>45301.458333333336</c:v>
                </c:pt>
                <c:pt idx="228">
                  <c:v>45301.5</c:v>
                </c:pt>
                <c:pt idx="229">
                  <c:v>45301.541666666664</c:v>
                </c:pt>
                <c:pt idx="230">
                  <c:v>45301.583333333336</c:v>
                </c:pt>
                <c:pt idx="231">
                  <c:v>45301.625</c:v>
                </c:pt>
                <c:pt idx="232">
                  <c:v>45301.666666666664</c:v>
                </c:pt>
                <c:pt idx="233">
                  <c:v>45301.708333333336</c:v>
                </c:pt>
                <c:pt idx="234">
                  <c:v>45301.75</c:v>
                </c:pt>
                <c:pt idx="235">
                  <c:v>45301.791666666664</c:v>
                </c:pt>
                <c:pt idx="236">
                  <c:v>45301.833333333336</c:v>
                </c:pt>
                <c:pt idx="237">
                  <c:v>45301.875</c:v>
                </c:pt>
                <c:pt idx="238">
                  <c:v>45301.916666666664</c:v>
                </c:pt>
                <c:pt idx="239">
                  <c:v>45301.958333333336</c:v>
                </c:pt>
                <c:pt idx="240">
                  <c:v>45302</c:v>
                </c:pt>
                <c:pt idx="241">
                  <c:v>45302.041666666664</c:v>
                </c:pt>
                <c:pt idx="242">
                  <c:v>45302.083333333336</c:v>
                </c:pt>
                <c:pt idx="243">
                  <c:v>45302.125</c:v>
                </c:pt>
                <c:pt idx="244">
                  <c:v>45302.166666666664</c:v>
                </c:pt>
                <c:pt idx="245">
                  <c:v>45302.208333333336</c:v>
                </c:pt>
                <c:pt idx="246">
                  <c:v>45302.25</c:v>
                </c:pt>
                <c:pt idx="247">
                  <c:v>45302.291666666664</c:v>
                </c:pt>
                <c:pt idx="248">
                  <c:v>45302.333333333336</c:v>
                </c:pt>
                <c:pt idx="249">
                  <c:v>45302.375</c:v>
                </c:pt>
                <c:pt idx="250">
                  <c:v>45302.416666666664</c:v>
                </c:pt>
                <c:pt idx="251">
                  <c:v>45302.458333333336</c:v>
                </c:pt>
                <c:pt idx="252">
                  <c:v>45302.5</c:v>
                </c:pt>
                <c:pt idx="253">
                  <c:v>45302.541666666664</c:v>
                </c:pt>
                <c:pt idx="254">
                  <c:v>45302.583333333336</c:v>
                </c:pt>
                <c:pt idx="255">
                  <c:v>45302.625</c:v>
                </c:pt>
                <c:pt idx="256">
                  <c:v>45302.666666666664</c:v>
                </c:pt>
                <c:pt idx="257">
                  <c:v>45302.708333333336</c:v>
                </c:pt>
                <c:pt idx="258">
                  <c:v>45302.75</c:v>
                </c:pt>
                <c:pt idx="259">
                  <c:v>45302.791666666664</c:v>
                </c:pt>
                <c:pt idx="260">
                  <c:v>45302.833333333336</c:v>
                </c:pt>
                <c:pt idx="261">
                  <c:v>45302.875</c:v>
                </c:pt>
                <c:pt idx="262">
                  <c:v>45302.916666666664</c:v>
                </c:pt>
                <c:pt idx="263">
                  <c:v>45302.958333333336</c:v>
                </c:pt>
                <c:pt idx="264">
                  <c:v>45303</c:v>
                </c:pt>
                <c:pt idx="265">
                  <c:v>45303.041666666664</c:v>
                </c:pt>
                <c:pt idx="266">
                  <c:v>45303.083333333336</c:v>
                </c:pt>
                <c:pt idx="267">
                  <c:v>45303.125</c:v>
                </c:pt>
                <c:pt idx="268">
                  <c:v>45303.166666666664</c:v>
                </c:pt>
                <c:pt idx="269">
                  <c:v>45303.208333333336</c:v>
                </c:pt>
                <c:pt idx="270">
                  <c:v>45303.25</c:v>
                </c:pt>
                <c:pt idx="271">
                  <c:v>45303.291666666664</c:v>
                </c:pt>
                <c:pt idx="272">
                  <c:v>45303.333333333336</c:v>
                </c:pt>
                <c:pt idx="273">
                  <c:v>45303.375</c:v>
                </c:pt>
                <c:pt idx="274">
                  <c:v>45303.416666666664</c:v>
                </c:pt>
                <c:pt idx="275">
                  <c:v>45303.458333333336</c:v>
                </c:pt>
                <c:pt idx="276">
                  <c:v>45303.5</c:v>
                </c:pt>
                <c:pt idx="277">
                  <c:v>45303.541666666664</c:v>
                </c:pt>
                <c:pt idx="278">
                  <c:v>45303.583333333336</c:v>
                </c:pt>
                <c:pt idx="279">
                  <c:v>45303.625</c:v>
                </c:pt>
                <c:pt idx="280">
                  <c:v>45303.666666666664</c:v>
                </c:pt>
                <c:pt idx="281">
                  <c:v>45303.708333333336</c:v>
                </c:pt>
                <c:pt idx="282">
                  <c:v>45303.75</c:v>
                </c:pt>
                <c:pt idx="283">
                  <c:v>45303.791666666664</c:v>
                </c:pt>
                <c:pt idx="284">
                  <c:v>45303.833333333336</c:v>
                </c:pt>
                <c:pt idx="285">
                  <c:v>45303.875</c:v>
                </c:pt>
                <c:pt idx="286">
                  <c:v>45303.916666666664</c:v>
                </c:pt>
                <c:pt idx="287">
                  <c:v>45303.958333333336</c:v>
                </c:pt>
                <c:pt idx="288">
                  <c:v>45304</c:v>
                </c:pt>
                <c:pt idx="289">
                  <c:v>45304.041666666664</c:v>
                </c:pt>
                <c:pt idx="290">
                  <c:v>45304.083333333336</c:v>
                </c:pt>
                <c:pt idx="291">
                  <c:v>45304.125</c:v>
                </c:pt>
                <c:pt idx="292">
                  <c:v>45304.166666666664</c:v>
                </c:pt>
                <c:pt idx="293">
                  <c:v>45304.208333333336</c:v>
                </c:pt>
                <c:pt idx="294">
                  <c:v>45304.25</c:v>
                </c:pt>
                <c:pt idx="295">
                  <c:v>45304.291666666664</c:v>
                </c:pt>
                <c:pt idx="296">
                  <c:v>45304.333333333336</c:v>
                </c:pt>
                <c:pt idx="297">
                  <c:v>45304.375</c:v>
                </c:pt>
                <c:pt idx="298">
                  <c:v>45304.416666666664</c:v>
                </c:pt>
                <c:pt idx="299">
                  <c:v>45304.458333333336</c:v>
                </c:pt>
                <c:pt idx="300">
                  <c:v>45304.5</c:v>
                </c:pt>
                <c:pt idx="301">
                  <c:v>45304.541666666664</c:v>
                </c:pt>
                <c:pt idx="302">
                  <c:v>45304.583333333336</c:v>
                </c:pt>
                <c:pt idx="303">
                  <c:v>45304.625</c:v>
                </c:pt>
                <c:pt idx="304">
                  <c:v>45304.666666666664</c:v>
                </c:pt>
                <c:pt idx="305">
                  <c:v>45304.708333333336</c:v>
                </c:pt>
                <c:pt idx="306">
                  <c:v>45304.75</c:v>
                </c:pt>
                <c:pt idx="307">
                  <c:v>45304.791666666664</c:v>
                </c:pt>
                <c:pt idx="308">
                  <c:v>45304.833333333336</c:v>
                </c:pt>
                <c:pt idx="309">
                  <c:v>45304.875</c:v>
                </c:pt>
                <c:pt idx="310">
                  <c:v>45304.916666666664</c:v>
                </c:pt>
                <c:pt idx="311">
                  <c:v>45304.958333333336</c:v>
                </c:pt>
                <c:pt idx="312">
                  <c:v>45305</c:v>
                </c:pt>
                <c:pt idx="313">
                  <c:v>45305.041666666664</c:v>
                </c:pt>
                <c:pt idx="314">
                  <c:v>45305.083333333336</c:v>
                </c:pt>
                <c:pt idx="315">
                  <c:v>45305.125</c:v>
                </c:pt>
                <c:pt idx="316">
                  <c:v>45305.166666666664</c:v>
                </c:pt>
                <c:pt idx="317">
                  <c:v>45305.208333333336</c:v>
                </c:pt>
                <c:pt idx="318">
                  <c:v>45305.25</c:v>
                </c:pt>
                <c:pt idx="319">
                  <c:v>45305.291666666664</c:v>
                </c:pt>
                <c:pt idx="320">
                  <c:v>45305.333333333336</c:v>
                </c:pt>
                <c:pt idx="321">
                  <c:v>45305.375</c:v>
                </c:pt>
                <c:pt idx="322">
                  <c:v>45305.416666666664</c:v>
                </c:pt>
                <c:pt idx="323">
                  <c:v>45305.458333333336</c:v>
                </c:pt>
                <c:pt idx="324">
                  <c:v>45305.5</c:v>
                </c:pt>
                <c:pt idx="325">
                  <c:v>45305.541666666664</c:v>
                </c:pt>
                <c:pt idx="326">
                  <c:v>45305.583333333336</c:v>
                </c:pt>
                <c:pt idx="327">
                  <c:v>45305.625</c:v>
                </c:pt>
                <c:pt idx="328">
                  <c:v>45305.666666666664</c:v>
                </c:pt>
                <c:pt idx="329">
                  <c:v>45305.708333333336</c:v>
                </c:pt>
                <c:pt idx="330">
                  <c:v>45305.75</c:v>
                </c:pt>
                <c:pt idx="331">
                  <c:v>45305.791666666664</c:v>
                </c:pt>
                <c:pt idx="332">
                  <c:v>45305.833333333336</c:v>
                </c:pt>
                <c:pt idx="333">
                  <c:v>45305.875</c:v>
                </c:pt>
                <c:pt idx="334">
                  <c:v>45305.916666666664</c:v>
                </c:pt>
                <c:pt idx="335">
                  <c:v>45305.958333333336</c:v>
                </c:pt>
                <c:pt idx="336">
                  <c:v>45306</c:v>
                </c:pt>
                <c:pt idx="337">
                  <c:v>45306.041666666664</c:v>
                </c:pt>
                <c:pt idx="338">
                  <c:v>45306.083333333336</c:v>
                </c:pt>
                <c:pt idx="339">
                  <c:v>45306.125</c:v>
                </c:pt>
                <c:pt idx="340">
                  <c:v>45306.166666666664</c:v>
                </c:pt>
                <c:pt idx="341">
                  <c:v>45306.208333333336</c:v>
                </c:pt>
                <c:pt idx="342">
                  <c:v>45306.25</c:v>
                </c:pt>
                <c:pt idx="343">
                  <c:v>45306.291666666664</c:v>
                </c:pt>
                <c:pt idx="344">
                  <c:v>45306.333333333336</c:v>
                </c:pt>
                <c:pt idx="345">
                  <c:v>45306.375</c:v>
                </c:pt>
                <c:pt idx="346">
                  <c:v>45306.416666666664</c:v>
                </c:pt>
                <c:pt idx="347">
                  <c:v>45306.458333333336</c:v>
                </c:pt>
                <c:pt idx="348">
                  <c:v>45306.5</c:v>
                </c:pt>
                <c:pt idx="349">
                  <c:v>45306.541666666664</c:v>
                </c:pt>
                <c:pt idx="350">
                  <c:v>45306.583333333336</c:v>
                </c:pt>
                <c:pt idx="351">
                  <c:v>45306.625</c:v>
                </c:pt>
                <c:pt idx="352">
                  <c:v>45306.666666666664</c:v>
                </c:pt>
                <c:pt idx="353">
                  <c:v>45306.708333333336</c:v>
                </c:pt>
                <c:pt idx="354">
                  <c:v>45306.75</c:v>
                </c:pt>
                <c:pt idx="355">
                  <c:v>45306.791666666664</c:v>
                </c:pt>
                <c:pt idx="356">
                  <c:v>45306.833333333336</c:v>
                </c:pt>
                <c:pt idx="357">
                  <c:v>45306.875</c:v>
                </c:pt>
                <c:pt idx="358">
                  <c:v>45306.916666666664</c:v>
                </c:pt>
                <c:pt idx="359">
                  <c:v>45306.958333333336</c:v>
                </c:pt>
                <c:pt idx="360">
                  <c:v>45307</c:v>
                </c:pt>
                <c:pt idx="361">
                  <c:v>45307.041666666664</c:v>
                </c:pt>
                <c:pt idx="362">
                  <c:v>45307.083333333336</c:v>
                </c:pt>
                <c:pt idx="363">
                  <c:v>45307.125</c:v>
                </c:pt>
                <c:pt idx="364">
                  <c:v>45307.166666666664</c:v>
                </c:pt>
                <c:pt idx="365">
                  <c:v>45307.208333333336</c:v>
                </c:pt>
                <c:pt idx="366">
                  <c:v>45307.25</c:v>
                </c:pt>
                <c:pt idx="367">
                  <c:v>45307.291666666664</c:v>
                </c:pt>
                <c:pt idx="368">
                  <c:v>45307.333333333336</c:v>
                </c:pt>
                <c:pt idx="369">
                  <c:v>45307.375</c:v>
                </c:pt>
                <c:pt idx="370">
                  <c:v>45307.416666666664</c:v>
                </c:pt>
                <c:pt idx="371">
                  <c:v>45307.458333333336</c:v>
                </c:pt>
                <c:pt idx="372">
                  <c:v>45307.5</c:v>
                </c:pt>
                <c:pt idx="373">
                  <c:v>45307.541666666664</c:v>
                </c:pt>
                <c:pt idx="374">
                  <c:v>45307.583333333336</c:v>
                </c:pt>
                <c:pt idx="375">
                  <c:v>45307.625</c:v>
                </c:pt>
                <c:pt idx="376">
                  <c:v>45307.666666666664</c:v>
                </c:pt>
                <c:pt idx="377">
                  <c:v>45307.708333333336</c:v>
                </c:pt>
                <c:pt idx="378">
                  <c:v>45307.75</c:v>
                </c:pt>
                <c:pt idx="379">
                  <c:v>45307.791666666664</c:v>
                </c:pt>
                <c:pt idx="380">
                  <c:v>45307.833333333336</c:v>
                </c:pt>
                <c:pt idx="381">
                  <c:v>45307.875</c:v>
                </c:pt>
                <c:pt idx="382">
                  <c:v>45307.916666666664</c:v>
                </c:pt>
                <c:pt idx="383">
                  <c:v>45307.958333333336</c:v>
                </c:pt>
                <c:pt idx="384">
                  <c:v>45308</c:v>
                </c:pt>
                <c:pt idx="385">
                  <c:v>45308.041666666664</c:v>
                </c:pt>
                <c:pt idx="386">
                  <c:v>45308.083333333336</c:v>
                </c:pt>
                <c:pt idx="387">
                  <c:v>45308.125</c:v>
                </c:pt>
                <c:pt idx="388">
                  <c:v>45308.166666666664</c:v>
                </c:pt>
                <c:pt idx="389">
                  <c:v>45308.208333333336</c:v>
                </c:pt>
                <c:pt idx="390">
                  <c:v>45308.25</c:v>
                </c:pt>
                <c:pt idx="391">
                  <c:v>45308.291666666664</c:v>
                </c:pt>
                <c:pt idx="392">
                  <c:v>45308.333333333336</c:v>
                </c:pt>
                <c:pt idx="393">
                  <c:v>45308.375</c:v>
                </c:pt>
                <c:pt idx="394">
                  <c:v>45308.416666666664</c:v>
                </c:pt>
                <c:pt idx="395">
                  <c:v>45308.458333333336</c:v>
                </c:pt>
                <c:pt idx="396">
                  <c:v>45308.5</c:v>
                </c:pt>
                <c:pt idx="397">
                  <c:v>45308.541666666664</c:v>
                </c:pt>
                <c:pt idx="398">
                  <c:v>45308.583333333336</c:v>
                </c:pt>
                <c:pt idx="399">
                  <c:v>45308.625</c:v>
                </c:pt>
                <c:pt idx="400">
                  <c:v>45308.666666666664</c:v>
                </c:pt>
                <c:pt idx="401">
                  <c:v>45308.708333333336</c:v>
                </c:pt>
                <c:pt idx="402">
                  <c:v>45308.75</c:v>
                </c:pt>
                <c:pt idx="403">
                  <c:v>45308.791666666664</c:v>
                </c:pt>
                <c:pt idx="404">
                  <c:v>45308.833333333336</c:v>
                </c:pt>
                <c:pt idx="405">
                  <c:v>45308.875</c:v>
                </c:pt>
                <c:pt idx="406">
                  <c:v>45308.916666666664</c:v>
                </c:pt>
                <c:pt idx="407">
                  <c:v>45308.958333333336</c:v>
                </c:pt>
                <c:pt idx="408">
                  <c:v>45309</c:v>
                </c:pt>
                <c:pt idx="409">
                  <c:v>45309.041666666664</c:v>
                </c:pt>
                <c:pt idx="410">
                  <c:v>45309.083333333336</c:v>
                </c:pt>
                <c:pt idx="411">
                  <c:v>45309.125</c:v>
                </c:pt>
                <c:pt idx="412">
                  <c:v>45309.166666666664</c:v>
                </c:pt>
                <c:pt idx="413">
                  <c:v>45309.208333333336</c:v>
                </c:pt>
                <c:pt idx="414">
                  <c:v>45309.25</c:v>
                </c:pt>
                <c:pt idx="415">
                  <c:v>45309.291666666664</c:v>
                </c:pt>
                <c:pt idx="416">
                  <c:v>45309.333333333336</c:v>
                </c:pt>
                <c:pt idx="417">
                  <c:v>45309.375</c:v>
                </c:pt>
                <c:pt idx="418">
                  <c:v>45309.416666666664</c:v>
                </c:pt>
                <c:pt idx="419">
                  <c:v>45309.458333333336</c:v>
                </c:pt>
                <c:pt idx="420">
                  <c:v>45309.5</c:v>
                </c:pt>
                <c:pt idx="421">
                  <c:v>45309.541666666664</c:v>
                </c:pt>
                <c:pt idx="422">
                  <c:v>45309.583333333336</c:v>
                </c:pt>
                <c:pt idx="423">
                  <c:v>45309.625</c:v>
                </c:pt>
                <c:pt idx="424">
                  <c:v>45309.666666666664</c:v>
                </c:pt>
                <c:pt idx="425">
                  <c:v>45309.708333333336</c:v>
                </c:pt>
                <c:pt idx="426">
                  <c:v>45309.75</c:v>
                </c:pt>
                <c:pt idx="427">
                  <c:v>45309.791666666664</c:v>
                </c:pt>
                <c:pt idx="428">
                  <c:v>45309.833333333336</c:v>
                </c:pt>
                <c:pt idx="429">
                  <c:v>45309.875</c:v>
                </c:pt>
                <c:pt idx="430">
                  <c:v>45309.916666666664</c:v>
                </c:pt>
                <c:pt idx="431">
                  <c:v>45309.958333333336</c:v>
                </c:pt>
                <c:pt idx="432">
                  <c:v>45310</c:v>
                </c:pt>
                <c:pt idx="433">
                  <c:v>45310.041666666664</c:v>
                </c:pt>
                <c:pt idx="434">
                  <c:v>45310.083333333336</c:v>
                </c:pt>
                <c:pt idx="435">
                  <c:v>45310.125</c:v>
                </c:pt>
                <c:pt idx="436">
                  <c:v>45310.166666666664</c:v>
                </c:pt>
                <c:pt idx="437">
                  <c:v>45310.208333333336</c:v>
                </c:pt>
                <c:pt idx="438">
                  <c:v>45310.25</c:v>
                </c:pt>
                <c:pt idx="439">
                  <c:v>45310.291666666664</c:v>
                </c:pt>
                <c:pt idx="440">
                  <c:v>45310.333333333336</c:v>
                </c:pt>
                <c:pt idx="441">
                  <c:v>45310.375</c:v>
                </c:pt>
                <c:pt idx="442">
                  <c:v>45310.416666666664</c:v>
                </c:pt>
                <c:pt idx="443">
                  <c:v>45310.458333333336</c:v>
                </c:pt>
                <c:pt idx="444">
                  <c:v>45310.5</c:v>
                </c:pt>
                <c:pt idx="445">
                  <c:v>45310.541666666664</c:v>
                </c:pt>
                <c:pt idx="446">
                  <c:v>45310.583333333336</c:v>
                </c:pt>
                <c:pt idx="447">
                  <c:v>45310.625</c:v>
                </c:pt>
                <c:pt idx="448">
                  <c:v>45310.666666666664</c:v>
                </c:pt>
                <c:pt idx="449">
                  <c:v>45310.708333333336</c:v>
                </c:pt>
                <c:pt idx="450">
                  <c:v>45310.75</c:v>
                </c:pt>
                <c:pt idx="451">
                  <c:v>45310.791666666664</c:v>
                </c:pt>
                <c:pt idx="452">
                  <c:v>45310.833333333336</c:v>
                </c:pt>
                <c:pt idx="453">
                  <c:v>45310.875</c:v>
                </c:pt>
                <c:pt idx="454">
                  <c:v>45310.916666666664</c:v>
                </c:pt>
                <c:pt idx="455">
                  <c:v>45310.958333333336</c:v>
                </c:pt>
                <c:pt idx="456">
                  <c:v>45311</c:v>
                </c:pt>
                <c:pt idx="457">
                  <c:v>45311.041666666664</c:v>
                </c:pt>
                <c:pt idx="458">
                  <c:v>45311.083333333336</c:v>
                </c:pt>
                <c:pt idx="459">
                  <c:v>45311.125</c:v>
                </c:pt>
                <c:pt idx="460">
                  <c:v>45311.166666666664</c:v>
                </c:pt>
                <c:pt idx="461">
                  <c:v>45311.208333333336</c:v>
                </c:pt>
                <c:pt idx="462">
                  <c:v>45311.25</c:v>
                </c:pt>
                <c:pt idx="463">
                  <c:v>45311.291666666664</c:v>
                </c:pt>
                <c:pt idx="464">
                  <c:v>45311.333333333336</c:v>
                </c:pt>
                <c:pt idx="465">
                  <c:v>45311.375</c:v>
                </c:pt>
                <c:pt idx="466">
                  <c:v>45311.416666666664</c:v>
                </c:pt>
                <c:pt idx="467">
                  <c:v>45311.458333333336</c:v>
                </c:pt>
                <c:pt idx="468">
                  <c:v>45311.5</c:v>
                </c:pt>
                <c:pt idx="469">
                  <c:v>45311.541666666664</c:v>
                </c:pt>
                <c:pt idx="470">
                  <c:v>45311.583333333336</c:v>
                </c:pt>
                <c:pt idx="471">
                  <c:v>45311.625</c:v>
                </c:pt>
                <c:pt idx="472">
                  <c:v>45311.666666666664</c:v>
                </c:pt>
                <c:pt idx="473">
                  <c:v>45311.708333333336</c:v>
                </c:pt>
                <c:pt idx="474">
                  <c:v>45311.75</c:v>
                </c:pt>
                <c:pt idx="475">
                  <c:v>45311.791666666664</c:v>
                </c:pt>
                <c:pt idx="476">
                  <c:v>45311.833333333336</c:v>
                </c:pt>
                <c:pt idx="477">
                  <c:v>45311.875</c:v>
                </c:pt>
                <c:pt idx="478">
                  <c:v>45311.916666666664</c:v>
                </c:pt>
                <c:pt idx="479">
                  <c:v>45311.958333333336</c:v>
                </c:pt>
                <c:pt idx="480">
                  <c:v>45312</c:v>
                </c:pt>
                <c:pt idx="481">
                  <c:v>45312.041666666664</c:v>
                </c:pt>
                <c:pt idx="482">
                  <c:v>45312.083333333336</c:v>
                </c:pt>
                <c:pt idx="483">
                  <c:v>45312.125</c:v>
                </c:pt>
                <c:pt idx="484">
                  <c:v>45312.166666666664</c:v>
                </c:pt>
                <c:pt idx="485">
                  <c:v>45312.208333333336</c:v>
                </c:pt>
                <c:pt idx="486">
                  <c:v>45312.25</c:v>
                </c:pt>
                <c:pt idx="487">
                  <c:v>45312.291666666664</c:v>
                </c:pt>
                <c:pt idx="488">
                  <c:v>45312.333333333336</c:v>
                </c:pt>
                <c:pt idx="489">
                  <c:v>45312.375</c:v>
                </c:pt>
                <c:pt idx="490">
                  <c:v>45312.416666666664</c:v>
                </c:pt>
                <c:pt idx="491">
                  <c:v>45312.458333333336</c:v>
                </c:pt>
                <c:pt idx="492">
                  <c:v>45312.5</c:v>
                </c:pt>
                <c:pt idx="493">
                  <c:v>45312.541666666664</c:v>
                </c:pt>
                <c:pt idx="494">
                  <c:v>45312.583333333336</c:v>
                </c:pt>
                <c:pt idx="495">
                  <c:v>45312.625</c:v>
                </c:pt>
                <c:pt idx="496">
                  <c:v>45312.666666666664</c:v>
                </c:pt>
                <c:pt idx="497">
                  <c:v>45312.708333333336</c:v>
                </c:pt>
                <c:pt idx="498">
                  <c:v>45312.75</c:v>
                </c:pt>
                <c:pt idx="499">
                  <c:v>45312.791666666664</c:v>
                </c:pt>
                <c:pt idx="500">
                  <c:v>45312.833333333336</c:v>
                </c:pt>
                <c:pt idx="501">
                  <c:v>45312.875</c:v>
                </c:pt>
                <c:pt idx="502">
                  <c:v>45312.916666666664</c:v>
                </c:pt>
                <c:pt idx="503">
                  <c:v>45312.958333333336</c:v>
                </c:pt>
                <c:pt idx="504">
                  <c:v>45313</c:v>
                </c:pt>
                <c:pt idx="505">
                  <c:v>45313.041666666664</c:v>
                </c:pt>
                <c:pt idx="506">
                  <c:v>45313.083333333336</c:v>
                </c:pt>
                <c:pt idx="507">
                  <c:v>45313.125</c:v>
                </c:pt>
                <c:pt idx="508">
                  <c:v>45313.166666666664</c:v>
                </c:pt>
                <c:pt idx="509">
                  <c:v>45313.208333333336</c:v>
                </c:pt>
                <c:pt idx="510">
                  <c:v>45313.25</c:v>
                </c:pt>
                <c:pt idx="511">
                  <c:v>45313.291666666664</c:v>
                </c:pt>
                <c:pt idx="512">
                  <c:v>45313.333333333336</c:v>
                </c:pt>
                <c:pt idx="513">
                  <c:v>45313.375</c:v>
                </c:pt>
                <c:pt idx="514">
                  <c:v>45313.416666666664</c:v>
                </c:pt>
                <c:pt idx="515">
                  <c:v>45313.458333333336</c:v>
                </c:pt>
                <c:pt idx="516">
                  <c:v>45313.5</c:v>
                </c:pt>
                <c:pt idx="517">
                  <c:v>45313.541666666664</c:v>
                </c:pt>
                <c:pt idx="518">
                  <c:v>45313.583333333336</c:v>
                </c:pt>
                <c:pt idx="519">
                  <c:v>45313.625</c:v>
                </c:pt>
                <c:pt idx="520">
                  <c:v>45313.666666666664</c:v>
                </c:pt>
                <c:pt idx="521">
                  <c:v>45313.708333333336</c:v>
                </c:pt>
                <c:pt idx="522">
                  <c:v>45313.75</c:v>
                </c:pt>
                <c:pt idx="523">
                  <c:v>45313.791666666664</c:v>
                </c:pt>
                <c:pt idx="524">
                  <c:v>45313.833333333336</c:v>
                </c:pt>
                <c:pt idx="525">
                  <c:v>45313.875</c:v>
                </c:pt>
                <c:pt idx="526">
                  <c:v>45313.916666666664</c:v>
                </c:pt>
                <c:pt idx="527">
                  <c:v>45313.958333333336</c:v>
                </c:pt>
                <c:pt idx="528">
                  <c:v>45314</c:v>
                </c:pt>
                <c:pt idx="529">
                  <c:v>45314.041666666664</c:v>
                </c:pt>
                <c:pt idx="530">
                  <c:v>45314.083333333336</c:v>
                </c:pt>
                <c:pt idx="531">
                  <c:v>45314.125</c:v>
                </c:pt>
                <c:pt idx="532">
                  <c:v>45314.166666666664</c:v>
                </c:pt>
                <c:pt idx="533">
                  <c:v>45314.208333333336</c:v>
                </c:pt>
                <c:pt idx="534">
                  <c:v>45314.25</c:v>
                </c:pt>
                <c:pt idx="535">
                  <c:v>45314.291666666664</c:v>
                </c:pt>
                <c:pt idx="536">
                  <c:v>45314.333333333336</c:v>
                </c:pt>
                <c:pt idx="537">
                  <c:v>45314.375</c:v>
                </c:pt>
                <c:pt idx="538">
                  <c:v>45314.416666666664</c:v>
                </c:pt>
                <c:pt idx="539">
                  <c:v>45314.458333333336</c:v>
                </c:pt>
                <c:pt idx="540">
                  <c:v>45314.5</c:v>
                </c:pt>
                <c:pt idx="541">
                  <c:v>45314.541666666664</c:v>
                </c:pt>
                <c:pt idx="542">
                  <c:v>45314.583333333336</c:v>
                </c:pt>
                <c:pt idx="543">
                  <c:v>45314.625</c:v>
                </c:pt>
                <c:pt idx="544">
                  <c:v>45314.666666666664</c:v>
                </c:pt>
                <c:pt idx="545">
                  <c:v>45314.708333333336</c:v>
                </c:pt>
                <c:pt idx="546">
                  <c:v>45314.75</c:v>
                </c:pt>
                <c:pt idx="547">
                  <c:v>45314.791666666664</c:v>
                </c:pt>
                <c:pt idx="548">
                  <c:v>45314.833333333336</c:v>
                </c:pt>
                <c:pt idx="549">
                  <c:v>45314.875</c:v>
                </c:pt>
                <c:pt idx="550">
                  <c:v>45314.916666666664</c:v>
                </c:pt>
                <c:pt idx="551">
                  <c:v>45314.958333333336</c:v>
                </c:pt>
                <c:pt idx="552">
                  <c:v>45315</c:v>
                </c:pt>
                <c:pt idx="553">
                  <c:v>45315.041666666664</c:v>
                </c:pt>
                <c:pt idx="554">
                  <c:v>45315.083333333336</c:v>
                </c:pt>
                <c:pt idx="555">
                  <c:v>45315.125</c:v>
                </c:pt>
                <c:pt idx="556">
                  <c:v>45315.166666666664</c:v>
                </c:pt>
                <c:pt idx="557">
                  <c:v>45315.208333333336</c:v>
                </c:pt>
                <c:pt idx="558">
                  <c:v>45315.25</c:v>
                </c:pt>
                <c:pt idx="559">
                  <c:v>45315.291666666664</c:v>
                </c:pt>
                <c:pt idx="560">
                  <c:v>45315.333333333336</c:v>
                </c:pt>
                <c:pt idx="561">
                  <c:v>45315.375</c:v>
                </c:pt>
                <c:pt idx="562">
                  <c:v>45315.416666666664</c:v>
                </c:pt>
                <c:pt idx="563">
                  <c:v>45315.458333333336</c:v>
                </c:pt>
                <c:pt idx="564">
                  <c:v>45315.5</c:v>
                </c:pt>
                <c:pt idx="565">
                  <c:v>45315.541666666664</c:v>
                </c:pt>
                <c:pt idx="566">
                  <c:v>45315.583333333336</c:v>
                </c:pt>
                <c:pt idx="567">
                  <c:v>45315.625</c:v>
                </c:pt>
                <c:pt idx="568">
                  <c:v>45315.666666666664</c:v>
                </c:pt>
                <c:pt idx="569">
                  <c:v>45315.708333333336</c:v>
                </c:pt>
                <c:pt idx="570">
                  <c:v>45315.75</c:v>
                </c:pt>
                <c:pt idx="571">
                  <c:v>45315.791666666664</c:v>
                </c:pt>
                <c:pt idx="572">
                  <c:v>45315.833333333336</c:v>
                </c:pt>
                <c:pt idx="573">
                  <c:v>45315.875</c:v>
                </c:pt>
                <c:pt idx="574">
                  <c:v>45315.916666666664</c:v>
                </c:pt>
                <c:pt idx="575">
                  <c:v>45315.958333333336</c:v>
                </c:pt>
                <c:pt idx="576">
                  <c:v>45316</c:v>
                </c:pt>
                <c:pt idx="577">
                  <c:v>45316.041666666664</c:v>
                </c:pt>
                <c:pt idx="578">
                  <c:v>45316.083333333336</c:v>
                </c:pt>
                <c:pt idx="579">
                  <c:v>45316.125</c:v>
                </c:pt>
                <c:pt idx="580">
                  <c:v>45316.166666666664</c:v>
                </c:pt>
                <c:pt idx="581">
                  <c:v>45316.208333333336</c:v>
                </c:pt>
                <c:pt idx="582">
                  <c:v>45316.25</c:v>
                </c:pt>
                <c:pt idx="583">
                  <c:v>45316.291666666664</c:v>
                </c:pt>
                <c:pt idx="584">
                  <c:v>45316.333333333336</c:v>
                </c:pt>
                <c:pt idx="585">
                  <c:v>45316.375</c:v>
                </c:pt>
                <c:pt idx="586">
                  <c:v>45316.416666666664</c:v>
                </c:pt>
                <c:pt idx="587">
                  <c:v>45316.458333333336</c:v>
                </c:pt>
                <c:pt idx="588">
                  <c:v>45316.5</c:v>
                </c:pt>
                <c:pt idx="589">
                  <c:v>45316.541666666664</c:v>
                </c:pt>
                <c:pt idx="590">
                  <c:v>45316.583333333336</c:v>
                </c:pt>
                <c:pt idx="591">
                  <c:v>45316.625</c:v>
                </c:pt>
                <c:pt idx="592">
                  <c:v>45316.666666666664</c:v>
                </c:pt>
                <c:pt idx="593">
                  <c:v>45316.708333333336</c:v>
                </c:pt>
                <c:pt idx="594">
                  <c:v>45316.75</c:v>
                </c:pt>
                <c:pt idx="595">
                  <c:v>45316.791666666664</c:v>
                </c:pt>
                <c:pt idx="596">
                  <c:v>45316.833333333336</c:v>
                </c:pt>
                <c:pt idx="597">
                  <c:v>45316.875</c:v>
                </c:pt>
                <c:pt idx="598">
                  <c:v>45316.916666666664</c:v>
                </c:pt>
                <c:pt idx="599">
                  <c:v>45316.958333333336</c:v>
                </c:pt>
                <c:pt idx="600">
                  <c:v>45317</c:v>
                </c:pt>
                <c:pt idx="601">
                  <c:v>45317.041666666664</c:v>
                </c:pt>
                <c:pt idx="602">
                  <c:v>45317.083333333336</c:v>
                </c:pt>
                <c:pt idx="603">
                  <c:v>45317.125</c:v>
                </c:pt>
                <c:pt idx="604">
                  <c:v>45317.166666666664</c:v>
                </c:pt>
                <c:pt idx="605">
                  <c:v>45317.208333333336</c:v>
                </c:pt>
                <c:pt idx="606">
                  <c:v>45317.25</c:v>
                </c:pt>
                <c:pt idx="607">
                  <c:v>45317.291666666664</c:v>
                </c:pt>
                <c:pt idx="608">
                  <c:v>45317.333333333336</c:v>
                </c:pt>
                <c:pt idx="609">
                  <c:v>45317.375</c:v>
                </c:pt>
                <c:pt idx="610">
                  <c:v>45317.416666666664</c:v>
                </c:pt>
                <c:pt idx="611">
                  <c:v>45317.458333333336</c:v>
                </c:pt>
                <c:pt idx="612">
                  <c:v>45317.5</c:v>
                </c:pt>
                <c:pt idx="613">
                  <c:v>45317.541666666664</c:v>
                </c:pt>
                <c:pt idx="614">
                  <c:v>45317.583333333336</c:v>
                </c:pt>
                <c:pt idx="615">
                  <c:v>45317.625</c:v>
                </c:pt>
                <c:pt idx="616">
                  <c:v>45317.666666666664</c:v>
                </c:pt>
                <c:pt idx="617">
                  <c:v>45317.708333333336</c:v>
                </c:pt>
                <c:pt idx="618">
                  <c:v>45317.75</c:v>
                </c:pt>
                <c:pt idx="619">
                  <c:v>45317.791666666664</c:v>
                </c:pt>
                <c:pt idx="620">
                  <c:v>45317.833333333336</c:v>
                </c:pt>
                <c:pt idx="621">
                  <c:v>45317.875</c:v>
                </c:pt>
                <c:pt idx="622">
                  <c:v>45317.916666666664</c:v>
                </c:pt>
                <c:pt idx="623">
                  <c:v>45317.958333333336</c:v>
                </c:pt>
                <c:pt idx="624">
                  <c:v>45318</c:v>
                </c:pt>
                <c:pt idx="625">
                  <c:v>45318.041666666664</c:v>
                </c:pt>
                <c:pt idx="626">
                  <c:v>45318.083333333336</c:v>
                </c:pt>
                <c:pt idx="627">
                  <c:v>45318.125</c:v>
                </c:pt>
                <c:pt idx="628">
                  <c:v>45318.166666666664</c:v>
                </c:pt>
                <c:pt idx="629">
                  <c:v>45318.208333333336</c:v>
                </c:pt>
                <c:pt idx="630">
                  <c:v>45318.25</c:v>
                </c:pt>
                <c:pt idx="631">
                  <c:v>45318.291666666664</c:v>
                </c:pt>
                <c:pt idx="632">
                  <c:v>45318.333333333336</c:v>
                </c:pt>
                <c:pt idx="633">
                  <c:v>45318.375</c:v>
                </c:pt>
                <c:pt idx="634">
                  <c:v>45318.416666666664</c:v>
                </c:pt>
                <c:pt idx="635">
                  <c:v>45318.458333333336</c:v>
                </c:pt>
                <c:pt idx="636">
                  <c:v>45318.5</c:v>
                </c:pt>
                <c:pt idx="637">
                  <c:v>45318.541666666664</c:v>
                </c:pt>
                <c:pt idx="638">
                  <c:v>45318.583333333336</c:v>
                </c:pt>
                <c:pt idx="639">
                  <c:v>45318.625</c:v>
                </c:pt>
                <c:pt idx="640">
                  <c:v>45318.666666666664</c:v>
                </c:pt>
                <c:pt idx="641">
                  <c:v>45318.708333333336</c:v>
                </c:pt>
                <c:pt idx="642">
                  <c:v>45318.75</c:v>
                </c:pt>
                <c:pt idx="643">
                  <c:v>45318.791666666664</c:v>
                </c:pt>
                <c:pt idx="644">
                  <c:v>45318.833333333336</c:v>
                </c:pt>
                <c:pt idx="645">
                  <c:v>45318.875</c:v>
                </c:pt>
                <c:pt idx="646">
                  <c:v>45318.916666666664</c:v>
                </c:pt>
                <c:pt idx="647">
                  <c:v>45318.958333333336</c:v>
                </c:pt>
                <c:pt idx="648">
                  <c:v>45319</c:v>
                </c:pt>
                <c:pt idx="649">
                  <c:v>45319.041666666664</c:v>
                </c:pt>
                <c:pt idx="650">
                  <c:v>45319.083333333336</c:v>
                </c:pt>
                <c:pt idx="651">
                  <c:v>45319.125</c:v>
                </c:pt>
                <c:pt idx="652">
                  <c:v>45319.166666666664</c:v>
                </c:pt>
                <c:pt idx="653">
                  <c:v>45319.208333333336</c:v>
                </c:pt>
                <c:pt idx="654">
                  <c:v>45319.25</c:v>
                </c:pt>
                <c:pt idx="655">
                  <c:v>45319.291666666664</c:v>
                </c:pt>
                <c:pt idx="656">
                  <c:v>45319.333333333336</c:v>
                </c:pt>
                <c:pt idx="657">
                  <c:v>45319.375</c:v>
                </c:pt>
                <c:pt idx="658">
                  <c:v>45319.416666666664</c:v>
                </c:pt>
                <c:pt idx="659">
                  <c:v>45319.458333333336</c:v>
                </c:pt>
                <c:pt idx="660">
                  <c:v>45319.5</c:v>
                </c:pt>
                <c:pt idx="661">
                  <c:v>45319.541666666664</c:v>
                </c:pt>
                <c:pt idx="662">
                  <c:v>45319.583333333336</c:v>
                </c:pt>
                <c:pt idx="663">
                  <c:v>45319.625</c:v>
                </c:pt>
                <c:pt idx="664">
                  <c:v>45319.666666666664</c:v>
                </c:pt>
                <c:pt idx="665">
                  <c:v>45319.708333333336</c:v>
                </c:pt>
                <c:pt idx="666">
                  <c:v>45319.75</c:v>
                </c:pt>
                <c:pt idx="667">
                  <c:v>45319.791666666664</c:v>
                </c:pt>
                <c:pt idx="668">
                  <c:v>45319.833333333336</c:v>
                </c:pt>
                <c:pt idx="669">
                  <c:v>45319.875</c:v>
                </c:pt>
                <c:pt idx="670">
                  <c:v>45319.916666666664</c:v>
                </c:pt>
                <c:pt idx="671">
                  <c:v>45319.958333333336</c:v>
                </c:pt>
                <c:pt idx="672">
                  <c:v>45320</c:v>
                </c:pt>
                <c:pt idx="673">
                  <c:v>45320.041666666664</c:v>
                </c:pt>
                <c:pt idx="674">
                  <c:v>45320.083333333336</c:v>
                </c:pt>
                <c:pt idx="675">
                  <c:v>45320.125</c:v>
                </c:pt>
                <c:pt idx="676">
                  <c:v>45320.166666666664</c:v>
                </c:pt>
                <c:pt idx="677">
                  <c:v>45320.208333333336</c:v>
                </c:pt>
                <c:pt idx="678">
                  <c:v>45320.25</c:v>
                </c:pt>
                <c:pt idx="679">
                  <c:v>45320.291666666664</c:v>
                </c:pt>
                <c:pt idx="680">
                  <c:v>45320.333333333336</c:v>
                </c:pt>
                <c:pt idx="681">
                  <c:v>45320.375</c:v>
                </c:pt>
                <c:pt idx="682">
                  <c:v>45320.416666666664</c:v>
                </c:pt>
                <c:pt idx="683">
                  <c:v>45320.458333333336</c:v>
                </c:pt>
                <c:pt idx="684">
                  <c:v>45320.5</c:v>
                </c:pt>
                <c:pt idx="685">
                  <c:v>45320.541666666664</c:v>
                </c:pt>
                <c:pt idx="686">
                  <c:v>45320.583333333336</c:v>
                </c:pt>
                <c:pt idx="687">
                  <c:v>45320.625</c:v>
                </c:pt>
                <c:pt idx="688">
                  <c:v>45320.666666666664</c:v>
                </c:pt>
                <c:pt idx="689">
                  <c:v>45320.708333333336</c:v>
                </c:pt>
                <c:pt idx="690">
                  <c:v>45320.75</c:v>
                </c:pt>
                <c:pt idx="691">
                  <c:v>45320.791666666664</c:v>
                </c:pt>
                <c:pt idx="692">
                  <c:v>45320.833333333336</c:v>
                </c:pt>
                <c:pt idx="693">
                  <c:v>45320.875</c:v>
                </c:pt>
                <c:pt idx="694">
                  <c:v>45320.916666666664</c:v>
                </c:pt>
                <c:pt idx="695">
                  <c:v>45320.958333333336</c:v>
                </c:pt>
                <c:pt idx="696">
                  <c:v>45321</c:v>
                </c:pt>
                <c:pt idx="697">
                  <c:v>45321.041666666664</c:v>
                </c:pt>
                <c:pt idx="698">
                  <c:v>45321.083333333336</c:v>
                </c:pt>
                <c:pt idx="699">
                  <c:v>45321.125</c:v>
                </c:pt>
                <c:pt idx="700">
                  <c:v>45321.166666666664</c:v>
                </c:pt>
                <c:pt idx="701">
                  <c:v>45321.208333333336</c:v>
                </c:pt>
                <c:pt idx="702">
                  <c:v>45321.25</c:v>
                </c:pt>
                <c:pt idx="703">
                  <c:v>45321.291666666664</c:v>
                </c:pt>
                <c:pt idx="704">
                  <c:v>45321.333333333336</c:v>
                </c:pt>
                <c:pt idx="705">
                  <c:v>45321.375</c:v>
                </c:pt>
                <c:pt idx="706">
                  <c:v>45321.416666666664</c:v>
                </c:pt>
                <c:pt idx="707">
                  <c:v>45321.458333333336</c:v>
                </c:pt>
                <c:pt idx="708">
                  <c:v>45321.5</c:v>
                </c:pt>
                <c:pt idx="709">
                  <c:v>45321.541666666664</c:v>
                </c:pt>
                <c:pt idx="710">
                  <c:v>45321.583333333336</c:v>
                </c:pt>
                <c:pt idx="711">
                  <c:v>45321.625</c:v>
                </c:pt>
                <c:pt idx="712">
                  <c:v>45321.666666666664</c:v>
                </c:pt>
                <c:pt idx="713">
                  <c:v>45321.708333333336</c:v>
                </c:pt>
                <c:pt idx="714">
                  <c:v>45321.75</c:v>
                </c:pt>
                <c:pt idx="715">
                  <c:v>45321.791666666664</c:v>
                </c:pt>
                <c:pt idx="716">
                  <c:v>45321.833333333336</c:v>
                </c:pt>
                <c:pt idx="717">
                  <c:v>45321.875</c:v>
                </c:pt>
                <c:pt idx="718">
                  <c:v>45321.916666666664</c:v>
                </c:pt>
                <c:pt idx="719">
                  <c:v>45321.958333333336</c:v>
                </c:pt>
                <c:pt idx="720">
                  <c:v>45322</c:v>
                </c:pt>
                <c:pt idx="721">
                  <c:v>45322.041666666664</c:v>
                </c:pt>
                <c:pt idx="722">
                  <c:v>45322.083333333336</c:v>
                </c:pt>
                <c:pt idx="723">
                  <c:v>45322.125</c:v>
                </c:pt>
                <c:pt idx="724">
                  <c:v>45322.166666666664</c:v>
                </c:pt>
                <c:pt idx="725">
                  <c:v>45322.208333333336</c:v>
                </c:pt>
                <c:pt idx="726">
                  <c:v>45322.25</c:v>
                </c:pt>
                <c:pt idx="727">
                  <c:v>45322.291666666664</c:v>
                </c:pt>
                <c:pt idx="728">
                  <c:v>45322.333333333336</c:v>
                </c:pt>
                <c:pt idx="729">
                  <c:v>45322.375</c:v>
                </c:pt>
                <c:pt idx="730">
                  <c:v>45322.416666666664</c:v>
                </c:pt>
                <c:pt idx="731">
                  <c:v>45322.458333333336</c:v>
                </c:pt>
                <c:pt idx="732">
                  <c:v>45322.5</c:v>
                </c:pt>
                <c:pt idx="733">
                  <c:v>45322.541666666664</c:v>
                </c:pt>
                <c:pt idx="734">
                  <c:v>45322.583333333336</c:v>
                </c:pt>
                <c:pt idx="735">
                  <c:v>45322.625</c:v>
                </c:pt>
                <c:pt idx="736">
                  <c:v>45322.666666666664</c:v>
                </c:pt>
                <c:pt idx="737">
                  <c:v>45322.708333333336</c:v>
                </c:pt>
                <c:pt idx="738">
                  <c:v>45322.75</c:v>
                </c:pt>
                <c:pt idx="739">
                  <c:v>45322.791666666664</c:v>
                </c:pt>
                <c:pt idx="740">
                  <c:v>45322.833333333336</c:v>
                </c:pt>
                <c:pt idx="741">
                  <c:v>45322.875</c:v>
                </c:pt>
                <c:pt idx="742">
                  <c:v>45322.916666666664</c:v>
                </c:pt>
                <c:pt idx="743">
                  <c:v>45322.958333333336</c:v>
                </c:pt>
                <c:pt idx="744">
                  <c:v>45323</c:v>
                </c:pt>
                <c:pt idx="745">
                  <c:v>45323.041666666664</c:v>
                </c:pt>
                <c:pt idx="746">
                  <c:v>45323.083333333336</c:v>
                </c:pt>
                <c:pt idx="747">
                  <c:v>45323.125</c:v>
                </c:pt>
                <c:pt idx="748">
                  <c:v>45323.166666666664</c:v>
                </c:pt>
                <c:pt idx="749">
                  <c:v>45323.208333333336</c:v>
                </c:pt>
                <c:pt idx="750">
                  <c:v>45323.25</c:v>
                </c:pt>
                <c:pt idx="751">
                  <c:v>45323.291666666664</c:v>
                </c:pt>
                <c:pt idx="752">
                  <c:v>45323.333333333336</c:v>
                </c:pt>
                <c:pt idx="753">
                  <c:v>45323.375</c:v>
                </c:pt>
                <c:pt idx="754">
                  <c:v>45323.416666666664</c:v>
                </c:pt>
                <c:pt idx="755">
                  <c:v>45323.458333333336</c:v>
                </c:pt>
                <c:pt idx="756">
                  <c:v>45323.5</c:v>
                </c:pt>
                <c:pt idx="757">
                  <c:v>45323.541666666664</c:v>
                </c:pt>
                <c:pt idx="758">
                  <c:v>45323.583333333336</c:v>
                </c:pt>
                <c:pt idx="759">
                  <c:v>45323.625</c:v>
                </c:pt>
                <c:pt idx="760">
                  <c:v>45323.666666666664</c:v>
                </c:pt>
                <c:pt idx="761">
                  <c:v>45323.708333333336</c:v>
                </c:pt>
                <c:pt idx="762">
                  <c:v>45323.75</c:v>
                </c:pt>
                <c:pt idx="763">
                  <c:v>45323.791666666664</c:v>
                </c:pt>
                <c:pt idx="764">
                  <c:v>45323.833333333336</c:v>
                </c:pt>
                <c:pt idx="765">
                  <c:v>45323.875</c:v>
                </c:pt>
                <c:pt idx="766">
                  <c:v>45323.916666666664</c:v>
                </c:pt>
                <c:pt idx="767">
                  <c:v>45323.958333333336</c:v>
                </c:pt>
                <c:pt idx="768">
                  <c:v>45324</c:v>
                </c:pt>
                <c:pt idx="769">
                  <c:v>45324.041666666664</c:v>
                </c:pt>
                <c:pt idx="770">
                  <c:v>45324.083333333336</c:v>
                </c:pt>
                <c:pt idx="771">
                  <c:v>45324.125</c:v>
                </c:pt>
                <c:pt idx="772">
                  <c:v>45324.166666666664</c:v>
                </c:pt>
                <c:pt idx="773">
                  <c:v>45324.208333333336</c:v>
                </c:pt>
                <c:pt idx="774">
                  <c:v>45324.25</c:v>
                </c:pt>
                <c:pt idx="775">
                  <c:v>45324.291666666664</c:v>
                </c:pt>
                <c:pt idx="776">
                  <c:v>45324.333333333336</c:v>
                </c:pt>
                <c:pt idx="777">
                  <c:v>45324.375</c:v>
                </c:pt>
                <c:pt idx="778">
                  <c:v>45324.416666666664</c:v>
                </c:pt>
                <c:pt idx="779">
                  <c:v>45324.458333333336</c:v>
                </c:pt>
                <c:pt idx="780">
                  <c:v>45324.5</c:v>
                </c:pt>
                <c:pt idx="781">
                  <c:v>45324.541666666664</c:v>
                </c:pt>
                <c:pt idx="782">
                  <c:v>45324.583333333336</c:v>
                </c:pt>
                <c:pt idx="783">
                  <c:v>45324.625</c:v>
                </c:pt>
                <c:pt idx="784">
                  <c:v>45324.666666666664</c:v>
                </c:pt>
                <c:pt idx="785">
                  <c:v>45324.708333333336</c:v>
                </c:pt>
                <c:pt idx="786">
                  <c:v>45324.75</c:v>
                </c:pt>
                <c:pt idx="787">
                  <c:v>45324.791666666664</c:v>
                </c:pt>
                <c:pt idx="788">
                  <c:v>45324.833333333336</c:v>
                </c:pt>
                <c:pt idx="789">
                  <c:v>45324.875</c:v>
                </c:pt>
                <c:pt idx="790">
                  <c:v>45324.916666666664</c:v>
                </c:pt>
                <c:pt idx="791">
                  <c:v>45324.958333333336</c:v>
                </c:pt>
                <c:pt idx="792">
                  <c:v>45325</c:v>
                </c:pt>
                <c:pt idx="793">
                  <c:v>45325.041666666664</c:v>
                </c:pt>
                <c:pt idx="794">
                  <c:v>45325.083333333336</c:v>
                </c:pt>
                <c:pt idx="795">
                  <c:v>45325.125</c:v>
                </c:pt>
                <c:pt idx="796">
                  <c:v>45325.166666666664</c:v>
                </c:pt>
                <c:pt idx="797">
                  <c:v>45325.208333333336</c:v>
                </c:pt>
                <c:pt idx="798">
                  <c:v>45325.25</c:v>
                </c:pt>
                <c:pt idx="799">
                  <c:v>45325.291666666664</c:v>
                </c:pt>
                <c:pt idx="800">
                  <c:v>45325.333333333336</c:v>
                </c:pt>
                <c:pt idx="801">
                  <c:v>45325.375</c:v>
                </c:pt>
                <c:pt idx="802">
                  <c:v>45325.416666666664</c:v>
                </c:pt>
                <c:pt idx="803">
                  <c:v>45325.458333333336</c:v>
                </c:pt>
                <c:pt idx="804">
                  <c:v>45325.5</c:v>
                </c:pt>
                <c:pt idx="805">
                  <c:v>45325.541666666664</c:v>
                </c:pt>
                <c:pt idx="806">
                  <c:v>45325.583333333336</c:v>
                </c:pt>
                <c:pt idx="807">
                  <c:v>45325.625</c:v>
                </c:pt>
                <c:pt idx="808">
                  <c:v>45325.666666666664</c:v>
                </c:pt>
                <c:pt idx="809">
                  <c:v>45325.708333333336</c:v>
                </c:pt>
                <c:pt idx="810">
                  <c:v>45325.75</c:v>
                </c:pt>
                <c:pt idx="811">
                  <c:v>45325.791666666664</c:v>
                </c:pt>
                <c:pt idx="812">
                  <c:v>45325.833333333336</c:v>
                </c:pt>
                <c:pt idx="813">
                  <c:v>45325.875</c:v>
                </c:pt>
                <c:pt idx="814">
                  <c:v>45325.916666666664</c:v>
                </c:pt>
                <c:pt idx="815">
                  <c:v>45325.958333333336</c:v>
                </c:pt>
                <c:pt idx="816">
                  <c:v>45326</c:v>
                </c:pt>
                <c:pt idx="817">
                  <c:v>45326.041666666664</c:v>
                </c:pt>
                <c:pt idx="818">
                  <c:v>45326.083333333336</c:v>
                </c:pt>
                <c:pt idx="819">
                  <c:v>45326.125</c:v>
                </c:pt>
                <c:pt idx="820">
                  <c:v>45326.166666666664</c:v>
                </c:pt>
                <c:pt idx="821">
                  <c:v>45326.208333333336</c:v>
                </c:pt>
                <c:pt idx="822">
                  <c:v>45326.25</c:v>
                </c:pt>
                <c:pt idx="823">
                  <c:v>45326.291666666664</c:v>
                </c:pt>
                <c:pt idx="824">
                  <c:v>45326.333333333336</c:v>
                </c:pt>
                <c:pt idx="825">
                  <c:v>45326.375</c:v>
                </c:pt>
                <c:pt idx="826">
                  <c:v>45326.416666666664</c:v>
                </c:pt>
                <c:pt idx="827">
                  <c:v>45326.458333333336</c:v>
                </c:pt>
                <c:pt idx="828">
                  <c:v>45326.5</c:v>
                </c:pt>
                <c:pt idx="829">
                  <c:v>45326.541666666664</c:v>
                </c:pt>
                <c:pt idx="830">
                  <c:v>45326.583333333336</c:v>
                </c:pt>
                <c:pt idx="831">
                  <c:v>45326.625</c:v>
                </c:pt>
                <c:pt idx="832">
                  <c:v>45326.666666666664</c:v>
                </c:pt>
                <c:pt idx="833">
                  <c:v>45326.708333333336</c:v>
                </c:pt>
                <c:pt idx="834">
                  <c:v>45326.75</c:v>
                </c:pt>
                <c:pt idx="835">
                  <c:v>45326.791666666664</c:v>
                </c:pt>
                <c:pt idx="836">
                  <c:v>45326.833333333336</c:v>
                </c:pt>
                <c:pt idx="837">
                  <c:v>45326.875</c:v>
                </c:pt>
                <c:pt idx="838">
                  <c:v>45326.916666666664</c:v>
                </c:pt>
                <c:pt idx="839">
                  <c:v>45326.958333333336</c:v>
                </c:pt>
                <c:pt idx="840">
                  <c:v>45327</c:v>
                </c:pt>
                <c:pt idx="841">
                  <c:v>45327.041666666664</c:v>
                </c:pt>
                <c:pt idx="842">
                  <c:v>45327.083333333336</c:v>
                </c:pt>
                <c:pt idx="843">
                  <c:v>45327.125</c:v>
                </c:pt>
                <c:pt idx="844">
                  <c:v>45327.166666666664</c:v>
                </c:pt>
                <c:pt idx="845">
                  <c:v>45327.208333333336</c:v>
                </c:pt>
                <c:pt idx="846">
                  <c:v>45327.25</c:v>
                </c:pt>
                <c:pt idx="847">
                  <c:v>45327.291666666664</c:v>
                </c:pt>
                <c:pt idx="848">
                  <c:v>45327.333333333336</c:v>
                </c:pt>
                <c:pt idx="849">
                  <c:v>45327.375</c:v>
                </c:pt>
                <c:pt idx="850">
                  <c:v>45327.416666666664</c:v>
                </c:pt>
                <c:pt idx="851">
                  <c:v>45327.458333333336</c:v>
                </c:pt>
                <c:pt idx="852">
                  <c:v>45327.5</c:v>
                </c:pt>
                <c:pt idx="853">
                  <c:v>45327.541666666664</c:v>
                </c:pt>
                <c:pt idx="854">
                  <c:v>45327.583333333336</c:v>
                </c:pt>
                <c:pt idx="855">
                  <c:v>45327.625</c:v>
                </c:pt>
                <c:pt idx="856">
                  <c:v>45327.666666666664</c:v>
                </c:pt>
                <c:pt idx="857">
                  <c:v>45327.708333333336</c:v>
                </c:pt>
                <c:pt idx="858">
                  <c:v>45327.75</c:v>
                </c:pt>
                <c:pt idx="859">
                  <c:v>45327.791666666664</c:v>
                </c:pt>
                <c:pt idx="860">
                  <c:v>45327.833333333336</c:v>
                </c:pt>
                <c:pt idx="861">
                  <c:v>45327.875</c:v>
                </c:pt>
                <c:pt idx="862">
                  <c:v>45327.916666666664</c:v>
                </c:pt>
                <c:pt idx="863">
                  <c:v>45327.958333333336</c:v>
                </c:pt>
                <c:pt idx="864">
                  <c:v>45328</c:v>
                </c:pt>
                <c:pt idx="865">
                  <c:v>45328.041666666664</c:v>
                </c:pt>
                <c:pt idx="866">
                  <c:v>45328.083333333336</c:v>
                </c:pt>
                <c:pt idx="867">
                  <c:v>45328.125</c:v>
                </c:pt>
                <c:pt idx="868">
                  <c:v>45328.166666666664</c:v>
                </c:pt>
                <c:pt idx="869">
                  <c:v>45328.208333333336</c:v>
                </c:pt>
                <c:pt idx="870">
                  <c:v>45328.25</c:v>
                </c:pt>
                <c:pt idx="871">
                  <c:v>45328.291666666664</c:v>
                </c:pt>
                <c:pt idx="872">
                  <c:v>45328.333333333336</c:v>
                </c:pt>
                <c:pt idx="873">
                  <c:v>45328.375</c:v>
                </c:pt>
                <c:pt idx="874">
                  <c:v>45328.416666666664</c:v>
                </c:pt>
                <c:pt idx="875">
                  <c:v>45328.458333333336</c:v>
                </c:pt>
                <c:pt idx="876">
                  <c:v>45328.5</c:v>
                </c:pt>
                <c:pt idx="877">
                  <c:v>45328.541666666664</c:v>
                </c:pt>
                <c:pt idx="878">
                  <c:v>45328.583333333336</c:v>
                </c:pt>
                <c:pt idx="879">
                  <c:v>45328.625</c:v>
                </c:pt>
                <c:pt idx="880">
                  <c:v>45328.666666666664</c:v>
                </c:pt>
                <c:pt idx="881">
                  <c:v>45328.708333333336</c:v>
                </c:pt>
                <c:pt idx="882">
                  <c:v>45328.75</c:v>
                </c:pt>
                <c:pt idx="883">
                  <c:v>45328.791666666664</c:v>
                </c:pt>
                <c:pt idx="884">
                  <c:v>45328.833333333336</c:v>
                </c:pt>
                <c:pt idx="885">
                  <c:v>45328.875</c:v>
                </c:pt>
                <c:pt idx="886">
                  <c:v>45328.916666666664</c:v>
                </c:pt>
                <c:pt idx="887">
                  <c:v>45328.958333333336</c:v>
                </c:pt>
                <c:pt idx="888">
                  <c:v>45329</c:v>
                </c:pt>
                <c:pt idx="889">
                  <c:v>45329.041666666664</c:v>
                </c:pt>
                <c:pt idx="890">
                  <c:v>45329.083333333336</c:v>
                </c:pt>
                <c:pt idx="891">
                  <c:v>45329.125</c:v>
                </c:pt>
                <c:pt idx="892">
                  <c:v>45329.166666666664</c:v>
                </c:pt>
                <c:pt idx="893">
                  <c:v>45329.208333333336</c:v>
                </c:pt>
                <c:pt idx="894">
                  <c:v>45329.25</c:v>
                </c:pt>
                <c:pt idx="895">
                  <c:v>45329.291666666664</c:v>
                </c:pt>
                <c:pt idx="896">
                  <c:v>45329.333333333336</c:v>
                </c:pt>
                <c:pt idx="897">
                  <c:v>45329.375</c:v>
                </c:pt>
                <c:pt idx="898">
                  <c:v>45329.416666666664</c:v>
                </c:pt>
                <c:pt idx="899">
                  <c:v>45329.458333333336</c:v>
                </c:pt>
                <c:pt idx="900">
                  <c:v>45329.5</c:v>
                </c:pt>
                <c:pt idx="901">
                  <c:v>45329.541666666664</c:v>
                </c:pt>
                <c:pt idx="902">
                  <c:v>45329.583333333336</c:v>
                </c:pt>
                <c:pt idx="903">
                  <c:v>45329.625</c:v>
                </c:pt>
                <c:pt idx="904">
                  <c:v>45329.666666666664</c:v>
                </c:pt>
                <c:pt idx="905">
                  <c:v>45329.708333333336</c:v>
                </c:pt>
                <c:pt idx="906">
                  <c:v>45329.75</c:v>
                </c:pt>
                <c:pt idx="907">
                  <c:v>45329.791666666664</c:v>
                </c:pt>
                <c:pt idx="908">
                  <c:v>45329.833333333336</c:v>
                </c:pt>
                <c:pt idx="909">
                  <c:v>45329.875</c:v>
                </c:pt>
                <c:pt idx="910">
                  <c:v>45329.916666666664</c:v>
                </c:pt>
                <c:pt idx="911">
                  <c:v>45329.958333333336</c:v>
                </c:pt>
                <c:pt idx="912">
                  <c:v>45330</c:v>
                </c:pt>
                <c:pt idx="913">
                  <c:v>45330.041666666664</c:v>
                </c:pt>
                <c:pt idx="914">
                  <c:v>45330.083333333336</c:v>
                </c:pt>
                <c:pt idx="915">
                  <c:v>45330.125</c:v>
                </c:pt>
                <c:pt idx="916">
                  <c:v>45330.166666666664</c:v>
                </c:pt>
                <c:pt idx="917">
                  <c:v>45330.208333333336</c:v>
                </c:pt>
                <c:pt idx="918">
                  <c:v>45330.25</c:v>
                </c:pt>
                <c:pt idx="919">
                  <c:v>45330.291666666664</c:v>
                </c:pt>
                <c:pt idx="920">
                  <c:v>45330.333333333336</c:v>
                </c:pt>
                <c:pt idx="921">
                  <c:v>45330.375</c:v>
                </c:pt>
                <c:pt idx="922">
                  <c:v>45330.416666666664</c:v>
                </c:pt>
                <c:pt idx="923">
                  <c:v>45330.458333333336</c:v>
                </c:pt>
                <c:pt idx="924">
                  <c:v>45330.5</c:v>
                </c:pt>
                <c:pt idx="925">
                  <c:v>45330.541666666664</c:v>
                </c:pt>
                <c:pt idx="926">
                  <c:v>45330.583333333336</c:v>
                </c:pt>
                <c:pt idx="927">
                  <c:v>45330.625</c:v>
                </c:pt>
                <c:pt idx="928">
                  <c:v>45330.666666666664</c:v>
                </c:pt>
                <c:pt idx="929">
                  <c:v>45330.708333333336</c:v>
                </c:pt>
                <c:pt idx="930">
                  <c:v>45330.75</c:v>
                </c:pt>
                <c:pt idx="931">
                  <c:v>45330.791666666664</c:v>
                </c:pt>
                <c:pt idx="932">
                  <c:v>45330.833333333336</c:v>
                </c:pt>
                <c:pt idx="933">
                  <c:v>45330.875</c:v>
                </c:pt>
                <c:pt idx="934">
                  <c:v>45330.916666666664</c:v>
                </c:pt>
                <c:pt idx="935">
                  <c:v>45330.958333333336</c:v>
                </c:pt>
                <c:pt idx="936">
                  <c:v>45331</c:v>
                </c:pt>
                <c:pt idx="937">
                  <c:v>45331.041666666664</c:v>
                </c:pt>
                <c:pt idx="938">
                  <c:v>45331.083333333336</c:v>
                </c:pt>
                <c:pt idx="939">
                  <c:v>45331.125</c:v>
                </c:pt>
                <c:pt idx="940">
                  <c:v>45331.166666666664</c:v>
                </c:pt>
                <c:pt idx="941">
                  <c:v>45331.208333333336</c:v>
                </c:pt>
                <c:pt idx="942">
                  <c:v>45331.25</c:v>
                </c:pt>
                <c:pt idx="943">
                  <c:v>45331.291666666664</c:v>
                </c:pt>
                <c:pt idx="944">
                  <c:v>45331.333333333336</c:v>
                </c:pt>
                <c:pt idx="945">
                  <c:v>45331.375</c:v>
                </c:pt>
                <c:pt idx="946">
                  <c:v>45331.416666666664</c:v>
                </c:pt>
                <c:pt idx="947">
                  <c:v>45331.458333333336</c:v>
                </c:pt>
                <c:pt idx="948">
                  <c:v>45331.5</c:v>
                </c:pt>
                <c:pt idx="949">
                  <c:v>45331.541666666664</c:v>
                </c:pt>
                <c:pt idx="950">
                  <c:v>45331.583333333336</c:v>
                </c:pt>
                <c:pt idx="951">
                  <c:v>45331.625</c:v>
                </c:pt>
                <c:pt idx="952">
                  <c:v>45331.666666666664</c:v>
                </c:pt>
                <c:pt idx="953">
                  <c:v>45331.708333333336</c:v>
                </c:pt>
                <c:pt idx="954">
                  <c:v>45331.75</c:v>
                </c:pt>
                <c:pt idx="955">
                  <c:v>45331.791666666664</c:v>
                </c:pt>
                <c:pt idx="956">
                  <c:v>45331.833333333336</c:v>
                </c:pt>
                <c:pt idx="957">
                  <c:v>45331.875</c:v>
                </c:pt>
                <c:pt idx="958">
                  <c:v>45331.916666666664</c:v>
                </c:pt>
                <c:pt idx="959">
                  <c:v>45331.958333333336</c:v>
                </c:pt>
                <c:pt idx="960">
                  <c:v>45332</c:v>
                </c:pt>
                <c:pt idx="961">
                  <c:v>45332.041666666664</c:v>
                </c:pt>
                <c:pt idx="962">
                  <c:v>45332.083333333336</c:v>
                </c:pt>
                <c:pt idx="963">
                  <c:v>45332.125</c:v>
                </c:pt>
                <c:pt idx="964">
                  <c:v>45332.166666666664</c:v>
                </c:pt>
                <c:pt idx="965">
                  <c:v>45332.208333333336</c:v>
                </c:pt>
                <c:pt idx="966">
                  <c:v>45332.25</c:v>
                </c:pt>
                <c:pt idx="967">
                  <c:v>45332.291666666664</c:v>
                </c:pt>
                <c:pt idx="968">
                  <c:v>45332.333333333336</c:v>
                </c:pt>
                <c:pt idx="969">
                  <c:v>45332.375</c:v>
                </c:pt>
                <c:pt idx="970">
                  <c:v>45332.416666666664</c:v>
                </c:pt>
                <c:pt idx="971">
                  <c:v>45332.458333333336</c:v>
                </c:pt>
                <c:pt idx="972">
                  <c:v>45332.5</c:v>
                </c:pt>
                <c:pt idx="973">
                  <c:v>45332.541666666664</c:v>
                </c:pt>
                <c:pt idx="974">
                  <c:v>45332.583333333336</c:v>
                </c:pt>
                <c:pt idx="975">
                  <c:v>45332.625</c:v>
                </c:pt>
                <c:pt idx="976">
                  <c:v>45332.666666666664</c:v>
                </c:pt>
                <c:pt idx="977">
                  <c:v>45332.708333333336</c:v>
                </c:pt>
                <c:pt idx="978">
                  <c:v>45332.75</c:v>
                </c:pt>
                <c:pt idx="979">
                  <c:v>45332.791666666664</c:v>
                </c:pt>
                <c:pt idx="980">
                  <c:v>45332.833333333336</c:v>
                </c:pt>
                <c:pt idx="981">
                  <c:v>45332.875</c:v>
                </c:pt>
                <c:pt idx="982">
                  <c:v>45332.916666666664</c:v>
                </c:pt>
                <c:pt idx="983">
                  <c:v>45332.958333333336</c:v>
                </c:pt>
                <c:pt idx="984">
                  <c:v>45333</c:v>
                </c:pt>
                <c:pt idx="985">
                  <c:v>45333.041666666664</c:v>
                </c:pt>
                <c:pt idx="986">
                  <c:v>45333.083333333336</c:v>
                </c:pt>
                <c:pt idx="987">
                  <c:v>45333.125</c:v>
                </c:pt>
                <c:pt idx="988">
                  <c:v>45333.166666666664</c:v>
                </c:pt>
                <c:pt idx="989">
                  <c:v>45333.208333333336</c:v>
                </c:pt>
                <c:pt idx="990">
                  <c:v>45333.25</c:v>
                </c:pt>
                <c:pt idx="991">
                  <c:v>45333.291666666664</c:v>
                </c:pt>
                <c:pt idx="992">
                  <c:v>45333.333333333336</c:v>
                </c:pt>
                <c:pt idx="993">
                  <c:v>45333.375</c:v>
                </c:pt>
                <c:pt idx="994">
                  <c:v>45333.416666666664</c:v>
                </c:pt>
                <c:pt idx="995">
                  <c:v>45333.458333333336</c:v>
                </c:pt>
                <c:pt idx="996">
                  <c:v>45333.5</c:v>
                </c:pt>
                <c:pt idx="997">
                  <c:v>45333.541666666664</c:v>
                </c:pt>
                <c:pt idx="998">
                  <c:v>45333.583333333336</c:v>
                </c:pt>
                <c:pt idx="999">
                  <c:v>45333.625</c:v>
                </c:pt>
                <c:pt idx="1000">
                  <c:v>45333.666666666664</c:v>
                </c:pt>
                <c:pt idx="1001">
                  <c:v>45333.708333333336</c:v>
                </c:pt>
                <c:pt idx="1002">
                  <c:v>45333.75</c:v>
                </c:pt>
                <c:pt idx="1003">
                  <c:v>45333.791666666664</c:v>
                </c:pt>
                <c:pt idx="1004">
                  <c:v>45333.833333333336</c:v>
                </c:pt>
                <c:pt idx="1005">
                  <c:v>45333.875</c:v>
                </c:pt>
                <c:pt idx="1006">
                  <c:v>45333.916666666664</c:v>
                </c:pt>
                <c:pt idx="1007">
                  <c:v>45333.958333333336</c:v>
                </c:pt>
                <c:pt idx="1008">
                  <c:v>45334</c:v>
                </c:pt>
                <c:pt idx="1009">
                  <c:v>45334.041666666664</c:v>
                </c:pt>
                <c:pt idx="1010">
                  <c:v>45334.083333333336</c:v>
                </c:pt>
                <c:pt idx="1011">
                  <c:v>45334.125</c:v>
                </c:pt>
                <c:pt idx="1012">
                  <c:v>45334.166666666664</c:v>
                </c:pt>
                <c:pt idx="1013">
                  <c:v>45334.208333333336</c:v>
                </c:pt>
                <c:pt idx="1014">
                  <c:v>45334.25</c:v>
                </c:pt>
                <c:pt idx="1015">
                  <c:v>45334.291666666664</c:v>
                </c:pt>
                <c:pt idx="1016">
                  <c:v>45334.333333333336</c:v>
                </c:pt>
                <c:pt idx="1017">
                  <c:v>45334.375</c:v>
                </c:pt>
                <c:pt idx="1018">
                  <c:v>45334.416666666664</c:v>
                </c:pt>
                <c:pt idx="1019">
                  <c:v>45334.458333333336</c:v>
                </c:pt>
                <c:pt idx="1020">
                  <c:v>45334.5</c:v>
                </c:pt>
                <c:pt idx="1021">
                  <c:v>45334.541666666664</c:v>
                </c:pt>
                <c:pt idx="1022">
                  <c:v>45334.583333333336</c:v>
                </c:pt>
                <c:pt idx="1023">
                  <c:v>45334.625</c:v>
                </c:pt>
                <c:pt idx="1024">
                  <c:v>45334.666666666664</c:v>
                </c:pt>
                <c:pt idx="1025">
                  <c:v>45334.708333333336</c:v>
                </c:pt>
                <c:pt idx="1026">
                  <c:v>45334.75</c:v>
                </c:pt>
                <c:pt idx="1027">
                  <c:v>45334.791666666664</c:v>
                </c:pt>
                <c:pt idx="1028">
                  <c:v>45334.833333333336</c:v>
                </c:pt>
                <c:pt idx="1029">
                  <c:v>45334.875</c:v>
                </c:pt>
                <c:pt idx="1030">
                  <c:v>45334.916666666664</c:v>
                </c:pt>
                <c:pt idx="1031">
                  <c:v>45334.958333333336</c:v>
                </c:pt>
                <c:pt idx="1032">
                  <c:v>45335</c:v>
                </c:pt>
                <c:pt idx="1033">
                  <c:v>45335.041666666664</c:v>
                </c:pt>
                <c:pt idx="1034">
                  <c:v>45335.083333333336</c:v>
                </c:pt>
                <c:pt idx="1035">
                  <c:v>45335.125</c:v>
                </c:pt>
                <c:pt idx="1036">
                  <c:v>45335.166666666664</c:v>
                </c:pt>
                <c:pt idx="1037">
                  <c:v>45335.208333333336</c:v>
                </c:pt>
                <c:pt idx="1038">
                  <c:v>45335.25</c:v>
                </c:pt>
                <c:pt idx="1039">
                  <c:v>45335.291666666664</c:v>
                </c:pt>
                <c:pt idx="1040">
                  <c:v>45335.333333333336</c:v>
                </c:pt>
                <c:pt idx="1041">
                  <c:v>45335.375</c:v>
                </c:pt>
                <c:pt idx="1042">
                  <c:v>45335.416666666664</c:v>
                </c:pt>
                <c:pt idx="1043">
                  <c:v>45335.458333333336</c:v>
                </c:pt>
                <c:pt idx="1044">
                  <c:v>45335.5</c:v>
                </c:pt>
                <c:pt idx="1045">
                  <c:v>45335.541666666664</c:v>
                </c:pt>
                <c:pt idx="1046">
                  <c:v>45335.583333333336</c:v>
                </c:pt>
                <c:pt idx="1047">
                  <c:v>45335.625</c:v>
                </c:pt>
                <c:pt idx="1048">
                  <c:v>45335.666666666664</c:v>
                </c:pt>
                <c:pt idx="1049">
                  <c:v>45335.708333333336</c:v>
                </c:pt>
                <c:pt idx="1050">
                  <c:v>45335.75</c:v>
                </c:pt>
                <c:pt idx="1051">
                  <c:v>45335.791666666664</c:v>
                </c:pt>
                <c:pt idx="1052">
                  <c:v>45335.833333333336</c:v>
                </c:pt>
                <c:pt idx="1053">
                  <c:v>45335.875</c:v>
                </c:pt>
                <c:pt idx="1054">
                  <c:v>45335.916666666664</c:v>
                </c:pt>
                <c:pt idx="1055">
                  <c:v>45335.958333333336</c:v>
                </c:pt>
                <c:pt idx="1056">
                  <c:v>45336</c:v>
                </c:pt>
                <c:pt idx="1057">
                  <c:v>45336.041666666664</c:v>
                </c:pt>
                <c:pt idx="1058">
                  <c:v>45336.083333333336</c:v>
                </c:pt>
                <c:pt idx="1059">
                  <c:v>45336.125</c:v>
                </c:pt>
                <c:pt idx="1060">
                  <c:v>45336.166666666664</c:v>
                </c:pt>
                <c:pt idx="1061">
                  <c:v>45336.208333333336</c:v>
                </c:pt>
                <c:pt idx="1062">
                  <c:v>45336.25</c:v>
                </c:pt>
                <c:pt idx="1063">
                  <c:v>45336.291666666664</c:v>
                </c:pt>
                <c:pt idx="1064">
                  <c:v>45336.333333333336</c:v>
                </c:pt>
                <c:pt idx="1065">
                  <c:v>45336.375</c:v>
                </c:pt>
                <c:pt idx="1066">
                  <c:v>45336.416666666664</c:v>
                </c:pt>
                <c:pt idx="1067">
                  <c:v>45336.458333333336</c:v>
                </c:pt>
                <c:pt idx="1068">
                  <c:v>45336.5</c:v>
                </c:pt>
                <c:pt idx="1069">
                  <c:v>45336.541666666664</c:v>
                </c:pt>
                <c:pt idx="1070">
                  <c:v>45336.583333333336</c:v>
                </c:pt>
                <c:pt idx="1071">
                  <c:v>45336.625</c:v>
                </c:pt>
                <c:pt idx="1072">
                  <c:v>45336.666666666664</c:v>
                </c:pt>
                <c:pt idx="1073">
                  <c:v>45336.708333333336</c:v>
                </c:pt>
                <c:pt idx="1074">
                  <c:v>45336.75</c:v>
                </c:pt>
                <c:pt idx="1075">
                  <c:v>45336.791666666664</c:v>
                </c:pt>
                <c:pt idx="1076">
                  <c:v>45336.833333333336</c:v>
                </c:pt>
                <c:pt idx="1077">
                  <c:v>45336.875</c:v>
                </c:pt>
                <c:pt idx="1078">
                  <c:v>45336.916666666664</c:v>
                </c:pt>
                <c:pt idx="1079">
                  <c:v>45336.958333333336</c:v>
                </c:pt>
                <c:pt idx="1080">
                  <c:v>45337</c:v>
                </c:pt>
                <c:pt idx="1081">
                  <c:v>45337.041666666664</c:v>
                </c:pt>
                <c:pt idx="1082">
                  <c:v>45337.083333333336</c:v>
                </c:pt>
                <c:pt idx="1083">
                  <c:v>45337.125</c:v>
                </c:pt>
                <c:pt idx="1084">
                  <c:v>45337.166666666664</c:v>
                </c:pt>
                <c:pt idx="1085">
                  <c:v>45337.208333333336</c:v>
                </c:pt>
                <c:pt idx="1086">
                  <c:v>45337.25</c:v>
                </c:pt>
                <c:pt idx="1087">
                  <c:v>45337.291666666664</c:v>
                </c:pt>
                <c:pt idx="1088">
                  <c:v>45337.333333333336</c:v>
                </c:pt>
                <c:pt idx="1089">
                  <c:v>45337.375</c:v>
                </c:pt>
                <c:pt idx="1090">
                  <c:v>45337.416666666664</c:v>
                </c:pt>
                <c:pt idx="1091">
                  <c:v>45337.458333333336</c:v>
                </c:pt>
                <c:pt idx="1092">
                  <c:v>45337.5</c:v>
                </c:pt>
                <c:pt idx="1093">
                  <c:v>45337.541666666664</c:v>
                </c:pt>
                <c:pt idx="1094">
                  <c:v>45337.583333333336</c:v>
                </c:pt>
                <c:pt idx="1095">
                  <c:v>45337.625</c:v>
                </c:pt>
                <c:pt idx="1096">
                  <c:v>45337.666666666664</c:v>
                </c:pt>
                <c:pt idx="1097">
                  <c:v>45337.708333333336</c:v>
                </c:pt>
                <c:pt idx="1098">
                  <c:v>45337.75</c:v>
                </c:pt>
                <c:pt idx="1099">
                  <c:v>45337.791666666664</c:v>
                </c:pt>
                <c:pt idx="1100">
                  <c:v>45337.833333333336</c:v>
                </c:pt>
                <c:pt idx="1101">
                  <c:v>45337.875</c:v>
                </c:pt>
                <c:pt idx="1102">
                  <c:v>45337.916666666664</c:v>
                </c:pt>
                <c:pt idx="1103">
                  <c:v>45337.958333333336</c:v>
                </c:pt>
                <c:pt idx="1104">
                  <c:v>45338</c:v>
                </c:pt>
                <c:pt idx="1105">
                  <c:v>45338.041666666664</c:v>
                </c:pt>
                <c:pt idx="1106">
                  <c:v>45338.083333333336</c:v>
                </c:pt>
                <c:pt idx="1107">
                  <c:v>45338.125</c:v>
                </c:pt>
                <c:pt idx="1108">
                  <c:v>45338.166666666664</c:v>
                </c:pt>
                <c:pt idx="1109">
                  <c:v>45338.208333333336</c:v>
                </c:pt>
                <c:pt idx="1110">
                  <c:v>45338.25</c:v>
                </c:pt>
                <c:pt idx="1111">
                  <c:v>45338.291666666664</c:v>
                </c:pt>
                <c:pt idx="1112">
                  <c:v>45338.333333333336</c:v>
                </c:pt>
                <c:pt idx="1113">
                  <c:v>45338.375</c:v>
                </c:pt>
                <c:pt idx="1114">
                  <c:v>45338.416666666664</c:v>
                </c:pt>
                <c:pt idx="1115">
                  <c:v>45338.458333333336</c:v>
                </c:pt>
                <c:pt idx="1116">
                  <c:v>45338.5</c:v>
                </c:pt>
                <c:pt idx="1117">
                  <c:v>45338.541666666664</c:v>
                </c:pt>
                <c:pt idx="1118">
                  <c:v>45338.583333333336</c:v>
                </c:pt>
                <c:pt idx="1119">
                  <c:v>45338.625</c:v>
                </c:pt>
                <c:pt idx="1120">
                  <c:v>45338.666666666664</c:v>
                </c:pt>
                <c:pt idx="1121">
                  <c:v>45338.708333333336</c:v>
                </c:pt>
                <c:pt idx="1122">
                  <c:v>45338.75</c:v>
                </c:pt>
                <c:pt idx="1123">
                  <c:v>45338.791666666664</c:v>
                </c:pt>
                <c:pt idx="1124">
                  <c:v>45338.833333333336</c:v>
                </c:pt>
                <c:pt idx="1125">
                  <c:v>45338.875</c:v>
                </c:pt>
                <c:pt idx="1126">
                  <c:v>45338.916666666664</c:v>
                </c:pt>
                <c:pt idx="1127">
                  <c:v>45338.958333333336</c:v>
                </c:pt>
                <c:pt idx="1128">
                  <c:v>45339</c:v>
                </c:pt>
                <c:pt idx="1129">
                  <c:v>45339.041666666664</c:v>
                </c:pt>
                <c:pt idx="1130">
                  <c:v>45339.083333333336</c:v>
                </c:pt>
                <c:pt idx="1131">
                  <c:v>45339.125</c:v>
                </c:pt>
                <c:pt idx="1132">
                  <c:v>45339.166666666664</c:v>
                </c:pt>
                <c:pt idx="1133">
                  <c:v>45339.208333333336</c:v>
                </c:pt>
                <c:pt idx="1134">
                  <c:v>45339.25</c:v>
                </c:pt>
                <c:pt idx="1135">
                  <c:v>45339.291666666664</c:v>
                </c:pt>
                <c:pt idx="1136">
                  <c:v>45339.333333333336</c:v>
                </c:pt>
                <c:pt idx="1137">
                  <c:v>45339.375</c:v>
                </c:pt>
                <c:pt idx="1138">
                  <c:v>45339.416666666664</c:v>
                </c:pt>
                <c:pt idx="1139">
                  <c:v>45339.458333333336</c:v>
                </c:pt>
                <c:pt idx="1140">
                  <c:v>45339.5</c:v>
                </c:pt>
                <c:pt idx="1141">
                  <c:v>45339.541666666664</c:v>
                </c:pt>
                <c:pt idx="1142">
                  <c:v>45339.583333333336</c:v>
                </c:pt>
                <c:pt idx="1143">
                  <c:v>45339.625</c:v>
                </c:pt>
                <c:pt idx="1144">
                  <c:v>45339.666666666664</c:v>
                </c:pt>
                <c:pt idx="1145">
                  <c:v>45339.708333333336</c:v>
                </c:pt>
                <c:pt idx="1146">
                  <c:v>45339.75</c:v>
                </c:pt>
                <c:pt idx="1147">
                  <c:v>45339.791666666664</c:v>
                </c:pt>
                <c:pt idx="1148">
                  <c:v>45339.833333333336</c:v>
                </c:pt>
                <c:pt idx="1149">
                  <c:v>45339.875</c:v>
                </c:pt>
                <c:pt idx="1150">
                  <c:v>45339.916666666664</c:v>
                </c:pt>
                <c:pt idx="1151">
                  <c:v>45339.958333333336</c:v>
                </c:pt>
                <c:pt idx="1152">
                  <c:v>45340</c:v>
                </c:pt>
                <c:pt idx="1153">
                  <c:v>45340.041666666664</c:v>
                </c:pt>
                <c:pt idx="1154">
                  <c:v>45340.083333333336</c:v>
                </c:pt>
                <c:pt idx="1155">
                  <c:v>45340.125</c:v>
                </c:pt>
                <c:pt idx="1156">
                  <c:v>45340.166666666664</c:v>
                </c:pt>
                <c:pt idx="1157">
                  <c:v>45340.208333333336</c:v>
                </c:pt>
                <c:pt idx="1158">
                  <c:v>45340.25</c:v>
                </c:pt>
                <c:pt idx="1159">
                  <c:v>45340.291666666664</c:v>
                </c:pt>
                <c:pt idx="1160">
                  <c:v>45340.333333333336</c:v>
                </c:pt>
                <c:pt idx="1161">
                  <c:v>45340.375</c:v>
                </c:pt>
                <c:pt idx="1162">
                  <c:v>45340.416666666664</c:v>
                </c:pt>
                <c:pt idx="1163">
                  <c:v>45340.458333333336</c:v>
                </c:pt>
                <c:pt idx="1164">
                  <c:v>45340.5</c:v>
                </c:pt>
                <c:pt idx="1165">
                  <c:v>45340.541666666664</c:v>
                </c:pt>
                <c:pt idx="1166">
                  <c:v>45340.583333333336</c:v>
                </c:pt>
                <c:pt idx="1167">
                  <c:v>45340.625</c:v>
                </c:pt>
                <c:pt idx="1168">
                  <c:v>45340.666666666664</c:v>
                </c:pt>
                <c:pt idx="1169">
                  <c:v>45340.708333333336</c:v>
                </c:pt>
                <c:pt idx="1170">
                  <c:v>45340.75</c:v>
                </c:pt>
                <c:pt idx="1171">
                  <c:v>45340.791666666664</c:v>
                </c:pt>
                <c:pt idx="1172">
                  <c:v>45340.833333333336</c:v>
                </c:pt>
                <c:pt idx="1173">
                  <c:v>45340.875</c:v>
                </c:pt>
                <c:pt idx="1174">
                  <c:v>45340.916666666664</c:v>
                </c:pt>
                <c:pt idx="1175">
                  <c:v>45340.958333333336</c:v>
                </c:pt>
                <c:pt idx="1176">
                  <c:v>45341</c:v>
                </c:pt>
                <c:pt idx="1177">
                  <c:v>45341.041666666664</c:v>
                </c:pt>
                <c:pt idx="1178">
                  <c:v>45341.083333333336</c:v>
                </c:pt>
                <c:pt idx="1179">
                  <c:v>45341.125</c:v>
                </c:pt>
                <c:pt idx="1180">
                  <c:v>45341.166666666664</c:v>
                </c:pt>
                <c:pt idx="1181">
                  <c:v>45341.208333333336</c:v>
                </c:pt>
                <c:pt idx="1182">
                  <c:v>45341.25</c:v>
                </c:pt>
                <c:pt idx="1183">
                  <c:v>45341.291666666664</c:v>
                </c:pt>
                <c:pt idx="1184">
                  <c:v>45341.333333333336</c:v>
                </c:pt>
                <c:pt idx="1185">
                  <c:v>45341.375</c:v>
                </c:pt>
                <c:pt idx="1186">
                  <c:v>45341.416666666664</c:v>
                </c:pt>
                <c:pt idx="1187">
                  <c:v>45341.458333333336</c:v>
                </c:pt>
                <c:pt idx="1188">
                  <c:v>45341.5</c:v>
                </c:pt>
                <c:pt idx="1189">
                  <c:v>45341.541666666664</c:v>
                </c:pt>
                <c:pt idx="1190">
                  <c:v>45341.583333333336</c:v>
                </c:pt>
                <c:pt idx="1191">
                  <c:v>45341.625</c:v>
                </c:pt>
                <c:pt idx="1192">
                  <c:v>45341.666666666664</c:v>
                </c:pt>
                <c:pt idx="1193">
                  <c:v>45341.708333333336</c:v>
                </c:pt>
                <c:pt idx="1194">
                  <c:v>45341.75</c:v>
                </c:pt>
                <c:pt idx="1195">
                  <c:v>45341.791666666664</c:v>
                </c:pt>
                <c:pt idx="1196">
                  <c:v>45341.833333333336</c:v>
                </c:pt>
                <c:pt idx="1197">
                  <c:v>45341.875</c:v>
                </c:pt>
                <c:pt idx="1198">
                  <c:v>45341.916666666664</c:v>
                </c:pt>
                <c:pt idx="1199">
                  <c:v>45341.958333333336</c:v>
                </c:pt>
                <c:pt idx="1200">
                  <c:v>45342</c:v>
                </c:pt>
                <c:pt idx="1201">
                  <c:v>45342.041666666664</c:v>
                </c:pt>
                <c:pt idx="1202">
                  <c:v>45342.083333333336</c:v>
                </c:pt>
                <c:pt idx="1203">
                  <c:v>45342.125</c:v>
                </c:pt>
                <c:pt idx="1204">
                  <c:v>45342.166666666664</c:v>
                </c:pt>
                <c:pt idx="1205">
                  <c:v>45342.208333333336</c:v>
                </c:pt>
                <c:pt idx="1206">
                  <c:v>45342.25</c:v>
                </c:pt>
                <c:pt idx="1207">
                  <c:v>45342.291666666664</c:v>
                </c:pt>
                <c:pt idx="1208">
                  <c:v>45342.333333333336</c:v>
                </c:pt>
                <c:pt idx="1209">
                  <c:v>45342.375</c:v>
                </c:pt>
                <c:pt idx="1210">
                  <c:v>45342.416666666664</c:v>
                </c:pt>
                <c:pt idx="1211">
                  <c:v>45342.458333333336</c:v>
                </c:pt>
                <c:pt idx="1212">
                  <c:v>45342.5</c:v>
                </c:pt>
                <c:pt idx="1213">
                  <c:v>45342.541666666664</c:v>
                </c:pt>
                <c:pt idx="1214">
                  <c:v>45342.583333333336</c:v>
                </c:pt>
                <c:pt idx="1215">
                  <c:v>45342.625</c:v>
                </c:pt>
                <c:pt idx="1216">
                  <c:v>45342.666666666664</c:v>
                </c:pt>
                <c:pt idx="1217">
                  <c:v>45342.708333333336</c:v>
                </c:pt>
                <c:pt idx="1218">
                  <c:v>45342.75</c:v>
                </c:pt>
                <c:pt idx="1219">
                  <c:v>45342.791666666664</c:v>
                </c:pt>
                <c:pt idx="1220">
                  <c:v>45342.833333333336</c:v>
                </c:pt>
                <c:pt idx="1221">
                  <c:v>45342.875</c:v>
                </c:pt>
                <c:pt idx="1222">
                  <c:v>45342.916666666664</c:v>
                </c:pt>
                <c:pt idx="1223">
                  <c:v>45342.958333333336</c:v>
                </c:pt>
                <c:pt idx="1224">
                  <c:v>45343</c:v>
                </c:pt>
                <c:pt idx="1225">
                  <c:v>45343.041666666664</c:v>
                </c:pt>
                <c:pt idx="1226">
                  <c:v>45343.083333333336</c:v>
                </c:pt>
                <c:pt idx="1227">
                  <c:v>45343.125</c:v>
                </c:pt>
                <c:pt idx="1228">
                  <c:v>45343.166666666664</c:v>
                </c:pt>
                <c:pt idx="1229">
                  <c:v>45343.208333333336</c:v>
                </c:pt>
                <c:pt idx="1230">
                  <c:v>45343.25</c:v>
                </c:pt>
                <c:pt idx="1231">
                  <c:v>45343.291666666664</c:v>
                </c:pt>
                <c:pt idx="1232">
                  <c:v>45343.333333333336</c:v>
                </c:pt>
                <c:pt idx="1233">
                  <c:v>45343.375</c:v>
                </c:pt>
                <c:pt idx="1234">
                  <c:v>45343.416666666664</c:v>
                </c:pt>
                <c:pt idx="1235">
                  <c:v>45343.458333333336</c:v>
                </c:pt>
                <c:pt idx="1236">
                  <c:v>45343.5</c:v>
                </c:pt>
                <c:pt idx="1237">
                  <c:v>45343.541666666664</c:v>
                </c:pt>
                <c:pt idx="1238">
                  <c:v>45343.583333333336</c:v>
                </c:pt>
                <c:pt idx="1239">
                  <c:v>45343.625</c:v>
                </c:pt>
                <c:pt idx="1240">
                  <c:v>45343.666666666664</c:v>
                </c:pt>
                <c:pt idx="1241">
                  <c:v>45343.708333333336</c:v>
                </c:pt>
                <c:pt idx="1242">
                  <c:v>45343.75</c:v>
                </c:pt>
                <c:pt idx="1243">
                  <c:v>45343.791666666664</c:v>
                </c:pt>
                <c:pt idx="1244">
                  <c:v>45343.833333333336</c:v>
                </c:pt>
                <c:pt idx="1245">
                  <c:v>45343.875</c:v>
                </c:pt>
                <c:pt idx="1246">
                  <c:v>45343.916666666664</c:v>
                </c:pt>
                <c:pt idx="1247">
                  <c:v>45343.958333333336</c:v>
                </c:pt>
                <c:pt idx="1248">
                  <c:v>45344</c:v>
                </c:pt>
                <c:pt idx="1249">
                  <c:v>45344.041666666664</c:v>
                </c:pt>
                <c:pt idx="1250">
                  <c:v>45344.083333333336</c:v>
                </c:pt>
                <c:pt idx="1251">
                  <c:v>45344.125</c:v>
                </c:pt>
                <c:pt idx="1252">
                  <c:v>45344.166666666664</c:v>
                </c:pt>
                <c:pt idx="1253">
                  <c:v>45344.208333333336</c:v>
                </c:pt>
                <c:pt idx="1254">
                  <c:v>45344.25</c:v>
                </c:pt>
                <c:pt idx="1255">
                  <c:v>45344.291666666664</c:v>
                </c:pt>
                <c:pt idx="1256">
                  <c:v>45344.333333333336</c:v>
                </c:pt>
                <c:pt idx="1257">
                  <c:v>45344.375</c:v>
                </c:pt>
                <c:pt idx="1258">
                  <c:v>45344.416666666664</c:v>
                </c:pt>
                <c:pt idx="1259">
                  <c:v>45344.458333333336</c:v>
                </c:pt>
                <c:pt idx="1260">
                  <c:v>45344.5</c:v>
                </c:pt>
                <c:pt idx="1261">
                  <c:v>45344.541666666664</c:v>
                </c:pt>
                <c:pt idx="1262">
                  <c:v>45344.583333333336</c:v>
                </c:pt>
                <c:pt idx="1263">
                  <c:v>45344.625</c:v>
                </c:pt>
                <c:pt idx="1264">
                  <c:v>45344.666666666664</c:v>
                </c:pt>
                <c:pt idx="1265">
                  <c:v>45344.708333333336</c:v>
                </c:pt>
                <c:pt idx="1266">
                  <c:v>45344.75</c:v>
                </c:pt>
                <c:pt idx="1267">
                  <c:v>45344.791666666664</c:v>
                </c:pt>
                <c:pt idx="1268">
                  <c:v>45344.833333333336</c:v>
                </c:pt>
                <c:pt idx="1269">
                  <c:v>45344.875</c:v>
                </c:pt>
                <c:pt idx="1270">
                  <c:v>45344.916666666664</c:v>
                </c:pt>
                <c:pt idx="1271">
                  <c:v>45344.958333333336</c:v>
                </c:pt>
                <c:pt idx="1272">
                  <c:v>45345</c:v>
                </c:pt>
                <c:pt idx="1273">
                  <c:v>45345.041666666664</c:v>
                </c:pt>
                <c:pt idx="1274">
                  <c:v>45345.083333333336</c:v>
                </c:pt>
                <c:pt idx="1275">
                  <c:v>45345.125</c:v>
                </c:pt>
                <c:pt idx="1276">
                  <c:v>45345.166666666664</c:v>
                </c:pt>
                <c:pt idx="1277">
                  <c:v>45345.208333333336</c:v>
                </c:pt>
                <c:pt idx="1278">
                  <c:v>45345.25</c:v>
                </c:pt>
                <c:pt idx="1279">
                  <c:v>45345.291666666664</c:v>
                </c:pt>
                <c:pt idx="1280">
                  <c:v>45345.333333333336</c:v>
                </c:pt>
                <c:pt idx="1281">
                  <c:v>45345.375</c:v>
                </c:pt>
                <c:pt idx="1282">
                  <c:v>45345.416666666664</c:v>
                </c:pt>
                <c:pt idx="1283">
                  <c:v>45345.458333333336</c:v>
                </c:pt>
                <c:pt idx="1284">
                  <c:v>45345.5</c:v>
                </c:pt>
                <c:pt idx="1285">
                  <c:v>45345.541666666664</c:v>
                </c:pt>
                <c:pt idx="1286">
                  <c:v>45345.583333333336</c:v>
                </c:pt>
                <c:pt idx="1287">
                  <c:v>45345.625</c:v>
                </c:pt>
                <c:pt idx="1288">
                  <c:v>45345.666666666664</c:v>
                </c:pt>
                <c:pt idx="1289">
                  <c:v>45345.708333333336</c:v>
                </c:pt>
                <c:pt idx="1290">
                  <c:v>45345.75</c:v>
                </c:pt>
                <c:pt idx="1291">
                  <c:v>45345.791666666664</c:v>
                </c:pt>
                <c:pt idx="1292">
                  <c:v>45345.833333333336</c:v>
                </c:pt>
                <c:pt idx="1293">
                  <c:v>45345.875</c:v>
                </c:pt>
                <c:pt idx="1294">
                  <c:v>45345.916666666664</c:v>
                </c:pt>
                <c:pt idx="1295">
                  <c:v>45345.958333333336</c:v>
                </c:pt>
                <c:pt idx="1296">
                  <c:v>45346</c:v>
                </c:pt>
                <c:pt idx="1297">
                  <c:v>45346.041666666664</c:v>
                </c:pt>
                <c:pt idx="1298">
                  <c:v>45346.083333333336</c:v>
                </c:pt>
                <c:pt idx="1299">
                  <c:v>45346.125</c:v>
                </c:pt>
                <c:pt idx="1300">
                  <c:v>45346.166666666664</c:v>
                </c:pt>
                <c:pt idx="1301">
                  <c:v>45346.208333333336</c:v>
                </c:pt>
                <c:pt idx="1302">
                  <c:v>45346.25</c:v>
                </c:pt>
                <c:pt idx="1303">
                  <c:v>45346.291666666664</c:v>
                </c:pt>
                <c:pt idx="1304">
                  <c:v>45346.333333333336</c:v>
                </c:pt>
                <c:pt idx="1305">
                  <c:v>45346.375</c:v>
                </c:pt>
                <c:pt idx="1306">
                  <c:v>45346.416666666664</c:v>
                </c:pt>
                <c:pt idx="1307">
                  <c:v>45346.458333333336</c:v>
                </c:pt>
                <c:pt idx="1308">
                  <c:v>45346.5</c:v>
                </c:pt>
                <c:pt idx="1309">
                  <c:v>45346.541666666664</c:v>
                </c:pt>
                <c:pt idx="1310">
                  <c:v>45346.583333333336</c:v>
                </c:pt>
                <c:pt idx="1311">
                  <c:v>45346.625</c:v>
                </c:pt>
                <c:pt idx="1312">
                  <c:v>45346.666666666664</c:v>
                </c:pt>
                <c:pt idx="1313">
                  <c:v>45346.708333333336</c:v>
                </c:pt>
                <c:pt idx="1314">
                  <c:v>45346.75</c:v>
                </c:pt>
                <c:pt idx="1315">
                  <c:v>45346.791666666664</c:v>
                </c:pt>
                <c:pt idx="1316">
                  <c:v>45346.833333333336</c:v>
                </c:pt>
                <c:pt idx="1317">
                  <c:v>45346.875</c:v>
                </c:pt>
                <c:pt idx="1318">
                  <c:v>45346.916666666664</c:v>
                </c:pt>
                <c:pt idx="1319">
                  <c:v>45346.958333333336</c:v>
                </c:pt>
                <c:pt idx="1320">
                  <c:v>45347</c:v>
                </c:pt>
                <c:pt idx="1321">
                  <c:v>45347.041666666664</c:v>
                </c:pt>
                <c:pt idx="1322">
                  <c:v>45347.083333333336</c:v>
                </c:pt>
                <c:pt idx="1323">
                  <c:v>45347.125</c:v>
                </c:pt>
                <c:pt idx="1324">
                  <c:v>45347.166666666664</c:v>
                </c:pt>
                <c:pt idx="1325">
                  <c:v>45347.208333333336</c:v>
                </c:pt>
                <c:pt idx="1326">
                  <c:v>45347.25</c:v>
                </c:pt>
                <c:pt idx="1327">
                  <c:v>45347.291666666664</c:v>
                </c:pt>
                <c:pt idx="1328">
                  <c:v>45347.333333333336</c:v>
                </c:pt>
                <c:pt idx="1329">
                  <c:v>45347.375</c:v>
                </c:pt>
                <c:pt idx="1330">
                  <c:v>45347.416666666664</c:v>
                </c:pt>
                <c:pt idx="1331">
                  <c:v>45347.458333333336</c:v>
                </c:pt>
                <c:pt idx="1332">
                  <c:v>45347.5</c:v>
                </c:pt>
                <c:pt idx="1333">
                  <c:v>45347.541666666664</c:v>
                </c:pt>
                <c:pt idx="1334">
                  <c:v>45347.583333333336</c:v>
                </c:pt>
                <c:pt idx="1335">
                  <c:v>45347.625</c:v>
                </c:pt>
                <c:pt idx="1336">
                  <c:v>45347.666666666664</c:v>
                </c:pt>
                <c:pt idx="1337">
                  <c:v>45347.708333333336</c:v>
                </c:pt>
                <c:pt idx="1338">
                  <c:v>45347.75</c:v>
                </c:pt>
                <c:pt idx="1339">
                  <c:v>45347.791666666664</c:v>
                </c:pt>
                <c:pt idx="1340">
                  <c:v>45347.833333333336</c:v>
                </c:pt>
                <c:pt idx="1341">
                  <c:v>45347.875</c:v>
                </c:pt>
                <c:pt idx="1342">
                  <c:v>45347.916666666664</c:v>
                </c:pt>
                <c:pt idx="1343">
                  <c:v>45347.958333333336</c:v>
                </c:pt>
                <c:pt idx="1344">
                  <c:v>45348</c:v>
                </c:pt>
                <c:pt idx="1345">
                  <c:v>45348.041666666664</c:v>
                </c:pt>
                <c:pt idx="1346">
                  <c:v>45348.083333333336</c:v>
                </c:pt>
                <c:pt idx="1347">
                  <c:v>45348.125</c:v>
                </c:pt>
                <c:pt idx="1348">
                  <c:v>45348.166666666664</c:v>
                </c:pt>
                <c:pt idx="1349">
                  <c:v>45348.208333333336</c:v>
                </c:pt>
                <c:pt idx="1350">
                  <c:v>45348.25</c:v>
                </c:pt>
                <c:pt idx="1351">
                  <c:v>45348.291666666664</c:v>
                </c:pt>
                <c:pt idx="1352">
                  <c:v>45348.333333333336</c:v>
                </c:pt>
                <c:pt idx="1353">
                  <c:v>45348.375</c:v>
                </c:pt>
                <c:pt idx="1354">
                  <c:v>45348.416666666664</c:v>
                </c:pt>
                <c:pt idx="1355">
                  <c:v>45348.458333333336</c:v>
                </c:pt>
                <c:pt idx="1356">
                  <c:v>45348.5</c:v>
                </c:pt>
                <c:pt idx="1357">
                  <c:v>45348.541666666664</c:v>
                </c:pt>
                <c:pt idx="1358">
                  <c:v>45348.583333333336</c:v>
                </c:pt>
                <c:pt idx="1359">
                  <c:v>45348.625</c:v>
                </c:pt>
                <c:pt idx="1360">
                  <c:v>45348.666666666664</c:v>
                </c:pt>
                <c:pt idx="1361">
                  <c:v>45348.708333333336</c:v>
                </c:pt>
                <c:pt idx="1362">
                  <c:v>45348.75</c:v>
                </c:pt>
                <c:pt idx="1363">
                  <c:v>45348.791666666664</c:v>
                </c:pt>
                <c:pt idx="1364">
                  <c:v>45348.833333333336</c:v>
                </c:pt>
                <c:pt idx="1365">
                  <c:v>45348.875</c:v>
                </c:pt>
                <c:pt idx="1366">
                  <c:v>45348.916666666664</c:v>
                </c:pt>
                <c:pt idx="1367">
                  <c:v>45348.958333333336</c:v>
                </c:pt>
                <c:pt idx="1368">
                  <c:v>45349</c:v>
                </c:pt>
                <c:pt idx="1369">
                  <c:v>45349.041666666664</c:v>
                </c:pt>
                <c:pt idx="1370">
                  <c:v>45349.083333333336</c:v>
                </c:pt>
                <c:pt idx="1371">
                  <c:v>45349.125</c:v>
                </c:pt>
                <c:pt idx="1372">
                  <c:v>45349.166666666664</c:v>
                </c:pt>
                <c:pt idx="1373">
                  <c:v>45349.208333333336</c:v>
                </c:pt>
                <c:pt idx="1374">
                  <c:v>45349.25</c:v>
                </c:pt>
                <c:pt idx="1375">
                  <c:v>45349.291666666664</c:v>
                </c:pt>
                <c:pt idx="1376">
                  <c:v>45349.333333333336</c:v>
                </c:pt>
                <c:pt idx="1377">
                  <c:v>45349.375</c:v>
                </c:pt>
                <c:pt idx="1378">
                  <c:v>45349.416666666664</c:v>
                </c:pt>
                <c:pt idx="1379">
                  <c:v>45349.458333333336</c:v>
                </c:pt>
                <c:pt idx="1380">
                  <c:v>45349.5</c:v>
                </c:pt>
                <c:pt idx="1381">
                  <c:v>45349.541666666664</c:v>
                </c:pt>
                <c:pt idx="1382">
                  <c:v>45349.583333333336</c:v>
                </c:pt>
                <c:pt idx="1383">
                  <c:v>45349.625</c:v>
                </c:pt>
                <c:pt idx="1384">
                  <c:v>45349.666666666664</c:v>
                </c:pt>
                <c:pt idx="1385">
                  <c:v>45349.708333333336</c:v>
                </c:pt>
                <c:pt idx="1386">
                  <c:v>45349.75</c:v>
                </c:pt>
                <c:pt idx="1387">
                  <c:v>45349.791666666664</c:v>
                </c:pt>
                <c:pt idx="1388">
                  <c:v>45349.833333333336</c:v>
                </c:pt>
                <c:pt idx="1389">
                  <c:v>45349.875</c:v>
                </c:pt>
                <c:pt idx="1390">
                  <c:v>45349.916666666664</c:v>
                </c:pt>
                <c:pt idx="1391">
                  <c:v>45349.958333333336</c:v>
                </c:pt>
                <c:pt idx="1392">
                  <c:v>45350</c:v>
                </c:pt>
                <c:pt idx="1393">
                  <c:v>45350.041666666664</c:v>
                </c:pt>
                <c:pt idx="1394">
                  <c:v>45350.083333333336</c:v>
                </c:pt>
                <c:pt idx="1395">
                  <c:v>45350.125</c:v>
                </c:pt>
                <c:pt idx="1396">
                  <c:v>45350.166666666664</c:v>
                </c:pt>
                <c:pt idx="1397">
                  <c:v>45350.208333333336</c:v>
                </c:pt>
                <c:pt idx="1398">
                  <c:v>45350.25</c:v>
                </c:pt>
                <c:pt idx="1399">
                  <c:v>45350.291666666664</c:v>
                </c:pt>
                <c:pt idx="1400">
                  <c:v>45350.333333333336</c:v>
                </c:pt>
                <c:pt idx="1401">
                  <c:v>45350.375</c:v>
                </c:pt>
                <c:pt idx="1402">
                  <c:v>45350.416666666664</c:v>
                </c:pt>
                <c:pt idx="1403">
                  <c:v>45350.458333333336</c:v>
                </c:pt>
                <c:pt idx="1404">
                  <c:v>45350.5</c:v>
                </c:pt>
                <c:pt idx="1405">
                  <c:v>45350.541666666664</c:v>
                </c:pt>
                <c:pt idx="1406">
                  <c:v>45350.583333333336</c:v>
                </c:pt>
                <c:pt idx="1407">
                  <c:v>45350.625</c:v>
                </c:pt>
                <c:pt idx="1408">
                  <c:v>45350.666666666664</c:v>
                </c:pt>
                <c:pt idx="1409">
                  <c:v>45350.708333333336</c:v>
                </c:pt>
                <c:pt idx="1410">
                  <c:v>45350.75</c:v>
                </c:pt>
                <c:pt idx="1411">
                  <c:v>45350.791666666664</c:v>
                </c:pt>
                <c:pt idx="1412">
                  <c:v>45350.833333333336</c:v>
                </c:pt>
                <c:pt idx="1413">
                  <c:v>45350.875</c:v>
                </c:pt>
                <c:pt idx="1414">
                  <c:v>45350.916666666664</c:v>
                </c:pt>
                <c:pt idx="1415">
                  <c:v>45350.958333333336</c:v>
                </c:pt>
                <c:pt idx="1416">
                  <c:v>45351</c:v>
                </c:pt>
                <c:pt idx="1417">
                  <c:v>45351.041666666664</c:v>
                </c:pt>
                <c:pt idx="1418">
                  <c:v>45351.083333333336</c:v>
                </c:pt>
                <c:pt idx="1419">
                  <c:v>45351.125</c:v>
                </c:pt>
                <c:pt idx="1420">
                  <c:v>45351.166666666664</c:v>
                </c:pt>
                <c:pt idx="1421">
                  <c:v>45351.208333333336</c:v>
                </c:pt>
                <c:pt idx="1422">
                  <c:v>45351.25</c:v>
                </c:pt>
                <c:pt idx="1423">
                  <c:v>45351.291666666664</c:v>
                </c:pt>
                <c:pt idx="1424">
                  <c:v>45351.333333333336</c:v>
                </c:pt>
                <c:pt idx="1425">
                  <c:v>45351.375</c:v>
                </c:pt>
                <c:pt idx="1426">
                  <c:v>45351.416666666664</c:v>
                </c:pt>
                <c:pt idx="1427">
                  <c:v>45351.458333333336</c:v>
                </c:pt>
                <c:pt idx="1428">
                  <c:v>45351.5</c:v>
                </c:pt>
                <c:pt idx="1429">
                  <c:v>45351.541666666664</c:v>
                </c:pt>
                <c:pt idx="1430">
                  <c:v>45351.583333333336</c:v>
                </c:pt>
                <c:pt idx="1431">
                  <c:v>45351.625</c:v>
                </c:pt>
                <c:pt idx="1432">
                  <c:v>45351.666666666664</c:v>
                </c:pt>
                <c:pt idx="1433">
                  <c:v>45351.708333333336</c:v>
                </c:pt>
                <c:pt idx="1434">
                  <c:v>45351.75</c:v>
                </c:pt>
                <c:pt idx="1435">
                  <c:v>45351.791666666664</c:v>
                </c:pt>
                <c:pt idx="1436">
                  <c:v>45351.833333333336</c:v>
                </c:pt>
                <c:pt idx="1437">
                  <c:v>45351.875</c:v>
                </c:pt>
                <c:pt idx="1438">
                  <c:v>45351.916666666664</c:v>
                </c:pt>
                <c:pt idx="1439">
                  <c:v>45351.958333333336</c:v>
                </c:pt>
                <c:pt idx="1440">
                  <c:v>45352</c:v>
                </c:pt>
                <c:pt idx="1441">
                  <c:v>45352.041666666664</c:v>
                </c:pt>
                <c:pt idx="1442">
                  <c:v>45352.083333333336</c:v>
                </c:pt>
                <c:pt idx="1443">
                  <c:v>45352.125</c:v>
                </c:pt>
                <c:pt idx="1444">
                  <c:v>45352.166666666664</c:v>
                </c:pt>
                <c:pt idx="1445">
                  <c:v>45352.208333333336</c:v>
                </c:pt>
                <c:pt idx="1446">
                  <c:v>45352.25</c:v>
                </c:pt>
                <c:pt idx="1447">
                  <c:v>45352.291666666664</c:v>
                </c:pt>
                <c:pt idx="1448">
                  <c:v>45352.333333333336</c:v>
                </c:pt>
                <c:pt idx="1449">
                  <c:v>45352.375</c:v>
                </c:pt>
                <c:pt idx="1450">
                  <c:v>45352.416666666664</c:v>
                </c:pt>
                <c:pt idx="1451">
                  <c:v>45352.458333333336</c:v>
                </c:pt>
                <c:pt idx="1452">
                  <c:v>45352.5</c:v>
                </c:pt>
                <c:pt idx="1453">
                  <c:v>45352.541666666664</c:v>
                </c:pt>
                <c:pt idx="1454">
                  <c:v>45352.583333333336</c:v>
                </c:pt>
                <c:pt idx="1455">
                  <c:v>45352.625</c:v>
                </c:pt>
                <c:pt idx="1456">
                  <c:v>45352.666666666664</c:v>
                </c:pt>
                <c:pt idx="1457">
                  <c:v>45352.708333333336</c:v>
                </c:pt>
                <c:pt idx="1458">
                  <c:v>45352.75</c:v>
                </c:pt>
                <c:pt idx="1459">
                  <c:v>45352.791666666664</c:v>
                </c:pt>
                <c:pt idx="1460">
                  <c:v>45352.833333333336</c:v>
                </c:pt>
                <c:pt idx="1461">
                  <c:v>45352.875</c:v>
                </c:pt>
                <c:pt idx="1462">
                  <c:v>45352.916666666664</c:v>
                </c:pt>
                <c:pt idx="1463">
                  <c:v>45352.958333333336</c:v>
                </c:pt>
                <c:pt idx="1464">
                  <c:v>45353</c:v>
                </c:pt>
                <c:pt idx="1465">
                  <c:v>45353.041666666664</c:v>
                </c:pt>
                <c:pt idx="1466">
                  <c:v>45353.083333333336</c:v>
                </c:pt>
                <c:pt idx="1467">
                  <c:v>45353.125</c:v>
                </c:pt>
                <c:pt idx="1468">
                  <c:v>45353.166666666664</c:v>
                </c:pt>
                <c:pt idx="1469">
                  <c:v>45353.208333333336</c:v>
                </c:pt>
                <c:pt idx="1470">
                  <c:v>45353.25</c:v>
                </c:pt>
                <c:pt idx="1471">
                  <c:v>45353.291666666664</c:v>
                </c:pt>
                <c:pt idx="1472">
                  <c:v>45353.333333333336</c:v>
                </c:pt>
                <c:pt idx="1473">
                  <c:v>45353.375</c:v>
                </c:pt>
                <c:pt idx="1474">
                  <c:v>45353.416666666664</c:v>
                </c:pt>
                <c:pt idx="1475">
                  <c:v>45353.458333333336</c:v>
                </c:pt>
                <c:pt idx="1476">
                  <c:v>45353.5</c:v>
                </c:pt>
                <c:pt idx="1477">
                  <c:v>45353.541666666664</c:v>
                </c:pt>
                <c:pt idx="1478">
                  <c:v>45353.583333333336</c:v>
                </c:pt>
                <c:pt idx="1479">
                  <c:v>45353.625</c:v>
                </c:pt>
                <c:pt idx="1480">
                  <c:v>45353.666666666664</c:v>
                </c:pt>
                <c:pt idx="1481">
                  <c:v>45353.708333333336</c:v>
                </c:pt>
                <c:pt idx="1482">
                  <c:v>45353.75</c:v>
                </c:pt>
                <c:pt idx="1483">
                  <c:v>45353.791666666664</c:v>
                </c:pt>
                <c:pt idx="1484">
                  <c:v>45353.833333333336</c:v>
                </c:pt>
                <c:pt idx="1485">
                  <c:v>45353.875</c:v>
                </c:pt>
                <c:pt idx="1486">
                  <c:v>45353.916666666664</c:v>
                </c:pt>
                <c:pt idx="1487">
                  <c:v>45353.958333333336</c:v>
                </c:pt>
                <c:pt idx="1488">
                  <c:v>45354</c:v>
                </c:pt>
                <c:pt idx="1489">
                  <c:v>45354.041666666664</c:v>
                </c:pt>
                <c:pt idx="1490">
                  <c:v>45354.083333333336</c:v>
                </c:pt>
                <c:pt idx="1491">
                  <c:v>45354.125</c:v>
                </c:pt>
                <c:pt idx="1492">
                  <c:v>45354.166666666664</c:v>
                </c:pt>
                <c:pt idx="1493">
                  <c:v>45354.208333333336</c:v>
                </c:pt>
                <c:pt idx="1494">
                  <c:v>45354.25</c:v>
                </c:pt>
                <c:pt idx="1495">
                  <c:v>45354.291666666664</c:v>
                </c:pt>
                <c:pt idx="1496">
                  <c:v>45354.333333333336</c:v>
                </c:pt>
                <c:pt idx="1497">
                  <c:v>45354.375</c:v>
                </c:pt>
                <c:pt idx="1498">
                  <c:v>45354.416666666664</c:v>
                </c:pt>
                <c:pt idx="1499">
                  <c:v>45354.458333333336</c:v>
                </c:pt>
                <c:pt idx="1500">
                  <c:v>45354.5</c:v>
                </c:pt>
                <c:pt idx="1501">
                  <c:v>45354.541666666664</c:v>
                </c:pt>
                <c:pt idx="1502">
                  <c:v>45354.583333333336</c:v>
                </c:pt>
                <c:pt idx="1503">
                  <c:v>45354.625</c:v>
                </c:pt>
                <c:pt idx="1504">
                  <c:v>45354.666666666664</c:v>
                </c:pt>
                <c:pt idx="1505">
                  <c:v>45354.708333333336</c:v>
                </c:pt>
                <c:pt idx="1506">
                  <c:v>45354.75</c:v>
                </c:pt>
                <c:pt idx="1507">
                  <c:v>45354.791666666664</c:v>
                </c:pt>
                <c:pt idx="1508">
                  <c:v>45354.833333333336</c:v>
                </c:pt>
                <c:pt idx="1509">
                  <c:v>45354.875</c:v>
                </c:pt>
                <c:pt idx="1510">
                  <c:v>45354.916666666664</c:v>
                </c:pt>
                <c:pt idx="1511">
                  <c:v>45354.958333333336</c:v>
                </c:pt>
                <c:pt idx="1512">
                  <c:v>45355</c:v>
                </c:pt>
                <c:pt idx="1513">
                  <c:v>45355.041666666664</c:v>
                </c:pt>
                <c:pt idx="1514">
                  <c:v>45355.083333333336</c:v>
                </c:pt>
                <c:pt idx="1515">
                  <c:v>45355.125</c:v>
                </c:pt>
                <c:pt idx="1516">
                  <c:v>45355.166666666664</c:v>
                </c:pt>
                <c:pt idx="1517">
                  <c:v>45355.208333333336</c:v>
                </c:pt>
                <c:pt idx="1518">
                  <c:v>45355.25</c:v>
                </c:pt>
                <c:pt idx="1519">
                  <c:v>45355.291666666664</c:v>
                </c:pt>
                <c:pt idx="1520">
                  <c:v>45355.333333333336</c:v>
                </c:pt>
                <c:pt idx="1521">
                  <c:v>45355.375</c:v>
                </c:pt>
                <c:pt idx="1522">
                  <c:v>45355.416666666664</c:v>
                </c:pt>
                <c:pt idx="1523">
                  <c:v>45355.458333333336</c:v>
                </c:pt>
                <c:pt idx="1524">
                  <c:v>45355.5</c:v>
                </c:pt>
                <c:pt idx="1525">
                  <c:v>45355.541666666664</c:v>
                </c:pt>
                <c:pt idx="1526">
                  <c:v>45355.583333333336</c:v>
                </c:pt>
                <c:pt idx="1527">
                  <c:v>45355.625</c:v>
                </c:pt>
                <c:pt idx="1528">
                  <c:v>45355.666666666664</c:v>
                </c:pt>
                <c:pt idx="1529">
                  <c:v>45355.708333333336</c:v>
                </c:pt>
                <c:pt idx="1530">
                  <c:v>45355.75</c:v>
                </c:pt>
                <c:pt idx="1531">
                  <c:v>45355.791666666664</c:v>
                </c:pt>
                <c:pt idx="1532">
                  <c:v>45355.833333333336</c:v>
                </c:pt>
                <c:pt idx="1533">
                  <c:v>45355.875</c:v>
                </c:pt>
                <c:pt idx="1534">
                  <c:v>45355.916666666664</c:v>
                </c:pt>
                <c:pt idx="1535">
                  <c:v>45355.958333333336</c:v>
                </c:pt>
                <c:pt idx="1536">
                  <c:v>45356</c:v>
                </c:pt>
                <c:pt idx="1537">
                  <c:v>45356.041666666664</c:v>
                </c:pt>
                <c:pt idx="1538">
                  <c:v>45356.083333333336</c:v>
                </c:pt>
                <c:pt idx="1539">
                  <c:v>45356.125</c:v>
                </c:pt>
                <c:pt idx="1540">
                  <c:v>45356.166666666664</c:v>
                </c:pt>
                <c:pt idx="1541">
                  <c:v>45356.208333333336</c:v>
                </c:pt>
                <c:pt idx="1542">
                  <c:v>45356.25</c:v>
                </c:pt>
                <c:pt idx="1543">
                  <c:v>45356.291666666664</c:v>
                </c:pt>
                <c:pt idx="1544">
                  <c:v>45356.333333333336</c:v>
                </c:pt>
                <c:pt idx="1545">
                  <c:v>45356.375</c:v>
                </c:pt>
                <c:pt idx="1546">
                  <c:v>45356.416666666664</c:v>
                </c:pt>
                <c:pt idx="1547">
                  <c:v>45356.458333333336</c:v>
                </c:pt>
                <c:pt idx="1548">
                  <c:v>45356.5</c:v>
                </c:pt>
                <c:pt idx="1549">
                  <c:v>45356.541666666664</c:v>
                </c:pt>
                <c:pt idx="1550">
                  <c:v>45356.583333333336</c:v>
                </c:pt>
                <c:pt idx="1551">
                  <c:v>45356.625</c:v>
                </c:pt>
                <c:pt idx="1552">
                  <c:v>45356.666666666664</c:v>
                </c:pt>
                <c:pt idx="1553">
                  <c:v>45356.708333333336</c:v>
                </c:pt>
                <c:pt idx="1554">
                  <c:v>45356.75</c:v>
                </c:pt>
                <c:pt idx="1555">
                  <c:v>45356.791666666664</c:v>
                </c:pt>
                <c:pt idx="1556">
                  <c:v>45356.833333333336</c:v>
                </c:pt>
                <c:pt idx="1557">
                  <c:v>45356.875</c:v>
                </c:pt>
                <c:pt idx="1558">
                  <c:v>45356.916666666664</c:v>
                </c:pt>
                <c:pt idx="1559">
                  <c:v>45356.958333333336</c:v>
                </c:pt>
                <c:pt idx="1560">
                  <c:v>45357</c:v>
                </c:pt>
                <c:pt idx="1561">
                  <c:v>45357.041666666664</c:v>
                </c:pt>
                <c:pt idx="1562">
                  <c:v>45357.083333333336</c:v>
                </c:pt>
                <c:pt idx="1563">
                  <c:v>45357.125</c:v>
                </c:pt>
                <c:pt idx="1564">
                  <c:v>45357.166666666664</c:v>
                </c:pt>
                <c:pt idx="1565">
                  <c:v>45357.208333333336</c:v>
                </c:pt>
                <c:pt idx="1566">
                  <c:v>45357.25</c:v>
                </c:pt>
                <c:pt idx="1567">
                  <c:v>45357.291666666664</c:v>
                </c:pt>
                <c:pt idx="1568">
                  <c:v>45357.333333333336</c:v>
                </c:pt>
                <c:pt idx="1569">
                  <c:v>45357.375</c:v>
                </c:pt>
                <c:pt idx="1570">
                  <c:v>45357.416666666664</c:v>
                </c:pt>
                <c:pt idx="1571">
                  <c:v>45357.458333333336</c:v>
                </c:pt>
                <c:pt idx="1572">
                  <c:v>45357.5</c:v>
                </c:pt>
                <c:pt idx="1573">
                  <c:v>45357.541666666664</c:v>
                </c:pt>
                <c:pt idx="1574">
                  <c:v>45357.583333333336</c:v>
                </c:pt>
                <c:pt idx="1575">
                  <c:v>45357.625</c:v>
                </c:pt>
                <c:pt idx="1576">
                  <c:v>45357.666666666664</c:v>
                </c:pt>
                <c:pt idx="1577">
                  <c:v>45357.708333333336</c:v>
                </c:pt>
                <c:pt idx="1578">
                  <c:v>45357.75</c:v>
                </c:pt>
                <c:pt idx="1579">
                  <c:v>45357.791666666664</c:v>
                </c:pt>
                <c:pt idx="1580">
                  <c:v>45357.833333333336</c:v>
                </c:pt>
                <c:pt idx="1581">
                  <c:v>45357.875</c:v>
                </c:pt>
                <c:pt idx="1582">
                  <c:v>45357.916666666664</c:v>
                </c:pt>
                <c:pt idx="1583">
                  <c:v>45357.958333333336</c:v>
                </c:pt>
                <c:pt idx="1584">
                  <c:v>45358</c:v>
                </c:pt>
                <c:pt idx="1585">
                  <c:v>45358.041666666664</c:v>
                </c:pt>
                <c:pt idx="1586">
                  <c:v>45358.083333333336</c:v>
                </c:pt>
                <c:pt idx="1587">
                  <c:v>45358.125</c:v>
                </c:pt>
                <c:pt idx="1588">
                  <c:v>45358.166666666664</c:v>
                </c:pt>
                <c:pt idx="1589">
                  <c:v>45358.208333333336</c:v>
                </c:pt>
                <c:pt idx="1590">
                  <c:v>45358.25</c:v>
                </c:pt>
                <c:pt idx="1591">
                  <c:v>45358.291666666664</c:v>
                </c:pt>
                <c:pt idx="1592">
                  <c:v>45358.333333333336</c:v>
                </c:pt>
                <c:pt idx="1593">
                  <c:v>45358.375</c:v>
                </c:pt>
                <c:pt idx="1594">
                  <c:v>45358.416666666664</c:v>
                </c:pt>
                <c:pt idx="1595">
                  <c:v>45358.458333333336</c:v>
                </c:pt>
                <c:pt idx="1596">
                  <c:v>45358.5</c:v>
                </c:pt>
                <c:pt idx="1597">
                  <c:v>45358.541666666664</c:v>
                </c:pt>
                <c:pt idx="1598">
                  <c:v>45358.583333333336</c:v>
                </c:pt>
                <c:pt idx="1599">
                  <c:v>45358.625</c:v>
                </c:pt>
                <c:pt idx="1600">
                  <c:v>45358.666666666664</c:v>
                </c:pt>
                <c:pt idx="1601">
                  <c:v>45358.708333333336</c:v>
                </c:pt>
                <c:pt idx="1602">
                  <c:v>45358.75</c:v>
                </c:pt>
                <c:pt idx="1603">
                  <c:v>45358.791666666664</c:v>
                </c:pt>
                <c:pt idx="1604">
                  <c:v>45358.833333333336</c:v>
                </c:pt>
                <c:pt idx="1605">
                  <c:v>45358.875</c:v>
                </c:pt>
                <c:pt idx="1606">
                  <c:v>45358.916666666664</c:v>
                </c:pt>
                <c:pt idx="1607">
                  <c:v>45358.958333333336</c:v>
                </c:pt>
                <c:pt idx="1608">
                  <c:v>45359</c:v>
                </c:pt>
                <c:pt idx="1609">
                  <c:v>45359.041666666664</c:v>
                </c:pt>
                <c:pt idx="1610">
                  <c:v>45359.083333333336</c:v>
                </c:pt>
                <c:pt idx="1611">
                  <c:v>45359.125</c:v>
                </c:pt>
                <c:pt idx="1612">
                  <c:v>45359.166666666664</c:v>
                </c:pt>
                <c:pt idx="1613">
                  <c:v>45359.208333333336</c:v>
                </c:pt>
                <c:pt idx="1614">
                  <c:v>45359.25</c:v>
                </c:pt>
                <c:pt idx="1615">
                  <c:v>45359.291666666664</c:v>
                </c:pt>
                <c:pt idx="1616">
                  <c:v>45359.333333333336</c:v>
                </c:pt>
                <c:pt idx="1617">
                  <c:v>45359.375</c:v>
                </c:pt>
                <c:pt idx="1618">
                  <c:v>45359.416666666664</c:v>
                </c:pt>
                <c:pt idx="1619">
                  <c:v>45359.458333333336</c:v>
                </c:pt>
                <c:pt idx="1620">
                  <c:v>45359.5</c:v>
                </c:pt>
                <c:pt idx="1621">
                  <c:v>45359.541666666664</c:v>
                </c:pt>
                <c:pt idx="1622">
                  <c:v>45359.583333333336</c:v>
                </c:pt>
                <c:pt idx="1623">
                  <c:v>45359.625</c:v>
                </c:pt>
                <c:pt idx="1624">
                  <c:v>45359.666666666664</c:v>
                </c:pt>
                <c:pt idx="1625">
                  <c:v>45359.708333333336</c:v>
                </c:pt>
                <c:pt idx="1626">
                  <c:v>45359.75</c:v>
                </c:pt>
                <c:pt idx="1627">
                  <c:v>45359.791666666664</c:v>
                </c:pt>
                <c:pt idx="1628">
                  <c:v>45359.833333333336</c:v>
                </c:pt>
                <c:pt idx="1629">
                  <c:v>45359.875</c:v>
                </c:pt>
                <c:pt idx="1630">
                  <c:v>45359.916666666664</c:v>
                </c:pt>
                <c:pt idx="1631">
                  <c:v>45359.958333333336</c:v>
                </c:pt>
                <c:pt idx="1632">
                  <c:v>45360</c:v>
                </c:pt>
                <c:pt idx="1633">
                  <c:v>45360.041666666664</c:v>
                </c:pt>
                <c:pt idx="1634">
                  <c:v>45360.083333333336</c:v>
                </c:pt>
                <c:pt idx="1635">
                  <c:v>45360.125</c:v>
                </c:pt>
                <c:pt idx="1636">
                  <c:v>45360.166666666664</c:v>
                </c:pt>
                <c:pt idx="1637">
                  <c:v>45360.208333333336</c:v>
                </c:pt>
                <c:pt idx="1638">
                  <c:v>45360.25</c:v>
                </c:pt>
                <c:pt idx="1639">
                  <c:v>45360.291666666664</c:v>
                </c:pt>
                <c:pt idx="1640">
                  <c:v>45360.333333333336</c:v>
                </c:pt>
                <c:pt idx="1641">
                  <c:v>45360.375</c:v>
                </c:pt>
                <c:pt idx="1642">
                  <c:v>45360.416666666664</c:v>
                </c:pt>
                <c:pt idx="1643">
                  <c:v>45360.458333333336</c:v>
                </c:pt>
                <c:pt idx="1644">
                  <c:v>45360.5</c:v>
                </c:pt>
                <c:pt idx="1645">
                  <c:v>45360.541666666664</c:v>
                </c:pt>
                <c:pt idx="1646">
                  <c:v>45360.583333333336</c:v>
                </c:pt>
                <c:pt idx="1647">
                  <c:v>45360.625</c:v>
                </c:pt>
                <c:pt idx="1648">
                  <c:v>45360.666666666664</c:v>
                </c:pt>
                <c:pt idx="1649">
                  <c:v>45360.708333333336</c:v>
                </c:pt>
                <c:pt idx="1650">
                  <c:v>45360.75</c:v>
                </c:pt>
                <c:pt idx="1651">
                  <c:v>45360.791666666664</c:v>
                </c:pt>
                <c:pt idx="1652">
                  <c:v>45360.833333333336</c:v>
                </c:pt>
                <c:pt idx="1653">
                  <c:v>45360.875</c:v>
                </c:pt>
                <c:pt idx="1654">
                  <c:v>45360.916666666664</c:v>
                </c:pt>
                <c:pt idx="1655">
                  <c:v>45360.958333333336</c:v>
                </c:pt>
                <c:pt idx="1656">
                  <c:v>45361</c:v>
                </c:pt>
                <c:pt idx="1657">
                  <c:v>45361.041666666664</c:v>
                </c:pt>
                <c:pt idx="1658">
                  <c:v>45361.083333333336</c:v>
                </c:pt>
                <c:pt idx="1659">
                  <c:v>45361.125</c:v>
                </c:pt>
                <c:pt idx="1660">
                  <c:v>45361.166666666664</c:v>
                </c:pt>
                <c:pt idx="1661">
                  <c:v>45361.208333333336</c:v>
                </c:pt>
                <c:pt idx="1662">
                  <c:v>45361.25</c:v>
                </c:pt>
                <c:pt idx="1663">
                  <c:v>45361.291666666664</c:v>
                </c:pt>
                <c:pt idx="1664">
                  <c:v>45361.333333333336</c:v>
                </c:pt>
                <c:pt idx="1665">
                  <c:v>45361.375</c:v>
                </c:pt>
                <c:pt idx="1666">
                  <c:v>45361.416666666664</c:v>
                </c:pt>
                <c:pt idx="1667">
                  <c:v>45361.458333333336</c:v>
                </c:pt>
                <c:pt idx="1668">
                  <c:v>45361.5</c:v>
                </c:pt>
                <c:pt idx="1669">
                  <c:v>45361.541666666664</c:v>
                </c:pt>
                <c:pt idx="1670">
                  <c:v>45361.583333333336</c:v>
                </c:pt>
                <c:pt idx="1671">
                  <c:v>45361.625</c:v>
                </c:pt>
                <c:pt idx="1672">
                  <c:v>45361.666666666664</c:v>
                </c:pt>
                <c:pt idx="1673">
                  <c:v>45361.708333333336</c:v>
                </c:pt>
                <c:pt idx="1674">
                  <c:v>45361.75</c:v>
                </c:pt>
                <c:pt idx="1675">
                  <c:v>45361.791666666664</c:v>
                </c:pt>
                <c:pt idx="1676">
                  <c:v>45361.833333333336</c:v>
                </c:pt>
                <c:pt idx="1677">
                  <c:v>45361.875</c:v>
                </c:pt>
                <c:pt idx="1678">
                  <c:v>45361.916666666664</c:v>
                </c:pt>
                <c:pt idx="1679">
                  <c:v>45361.958333333336</c:v>
                </c:pt>
                <c:pt idx="1680">
                  <c:v>45362</c:v>
                </c:pt>
                <c:pt idx="1681">
                  <c:v>45362.041666666664</c:v>
                </c:pt>
                <c:pt idx="1682">
                  <c:v>45362.083333333336</c:v>
                </c:pt>
                <c:pt idx="1683">
                  <c:v>45362.125</c:v>
                </c:pt>
                <c:pt idx="1684">
                  <c:v>45362.166666666664</c:v>
                </c:pt>
                <c:pt idx="1685">
                  <c:v>45362.208333333336</c:v>
                </c:pt>
                <c:pt idx="1686">
                  <c:v>45362.25</c:v>
                </c:pt>
                <c:pt idx="1687">
                  <c:v>45362.291666666664</c:v>
                </c:pt>
                <c:pt idx="1688">
                  <c:v>45362.333333333336</c:v>
                </c:pt>
                <c:pt idx="1689">
                  <c:v>45362.375</c:v>
                </c:pt>
                <c:pt idx="1690">
                  <c:v>45362.416666666664</c:v>
                </c:pt>
                <c:pt idx="1691">
                  <c:v>45362.458333333336</c:v>
                </c:pt>
                <c:pt idx="1692">
                  <c:v>45362.5</c:v>
                </c:pt>
                <c:pt idx="1693">
                  <c:v>45362.541666666664</c:v>
                </c:pt>
                <c:pt idx="1694">
                  <c:v>45362.583333333336</c:v>
                </c:pt>
                <c:pt idx="1695">
                  <c:v>45362.625</c:v>
                </c:pt>
                <c:pt idx="1696">
                  <c:v>45362.666666666664</c:v>
                </c:pt>
                <c:pt idx="1697">
                  <c:v>45362.708333333336</c:v>
                </c:pt>
                <c:pt idx="1698">
                  <c:v>45362.75</c:v>
                </c:pt>
                <c:pt idx="1699">
                  <c:v>45362.791666666664</c:v>
                </c:pt>
                <c:pt idx="1700">
                  <c:v>45362.833333333336</c:v>
                </c:pt>
                <c:pt idx="1701">
                  <c:v>45362.875</c:v>
                </c:pt>
                <c:pt idx="1702">
                  <c:v>45362.916666666664</c:v>
                </c:pt>
                <c:pt idx="1703">
                  <c:v>45362.958333333336</c:v>
                </c:pt>
                <c:pt idx="1704">
                  <c:v>45363</c:v>
                </c:pt>
                <c:pt idx="1705">
                  <c:v>45363.041666666664</c:v>
                </c:pt>
                <c:pt idx="1706">
                  <c:v>45363.083333333336</c:v>
                </c:pt>
                <c:pt idx="1707">
                  <c:v>45363.125</c:v>
                </c:pt>
                <c:pt idx="1708">
                  <c:v>45363.166666666664</c:v>
                </c:pt>
                <c:pt idx="1709">
                  <c:v>45363.208333333336</c:v>
                </c:pt>
                <c:pt idx="1710">
                  <c:v>45363.25</c:v>
                </c:pt>
                <c:pt idx="1711">
                  <c:v>45363.291666666664</c:v>
                </c:pt>
                <c:pt idx="1712">
                  <c:v>45363.333333333336</c:v>
                </c:pt>
                <c:pt idx="1713">
                  <c:v>45363.375</c:v>
                </c:pt>
                <c:pt idx="1714">
                  <c:v>45363.416666666664</c:v>
                </c:pt>
                <c:pt idx="1715">
                  <c:v>45363.458333333336</c:v>
                </c:pt>
                <c:pt idx="1716">
                  <c:v>45363.5</c:v>
                </c:pt>
                <c:pt idx="1717">
                  <c:v>45363.541666666664</c:v>
                </c:pt>
                <c:pt idx="1718">
                  <c:v>45363.583333333336</c:v>
                </c:pt>
                <c:pt idx="1719">
                  <c:v>45363.625</c:v>
                </c:pt>
                <c:pt idx="1720">
                  <c:v>45363.666666666664</c:v>
                </c:pt>
                <c:pt idx="1721">
                  <c:v>45363.708333333336</c:v>
                </c:pt>
                <c:pt idx="1722">
                  <c:v>45363.75</c:v>
                </c:pt>
                <c:pt idx="1723">
                  <c:v>45363.791666666664</c:v>
                </c:pt>
                <c:pt idx="1724">
                  <c:v>45363.833333333336</c:v>
                </c:pt>
                <c:pt idx="1725">
                  <c:v>45363.875</c:v>
                </c:pt>
                <c:pt idx="1726">
                  <c:v>45363.916666666664</c:v>
                </c:pt>
                <c:pt idx="1727">
                  <c:v>45363.958333333336</c:v>
                </c:pt>
                <c:pt idx="1728">
                  <c:v>45364</c:v>
                </c:pt>
                <c:pt idx="1729">
                  <c:v>45364.041666666664</c:v>
                </c:pt>
                <c:pt idx="1730">
                  <c:v>45364.083333333336</c:v>
                </c:pt>
                <c:pt idx="1731">
                  <c:v>45364.125</c:v>
                </c:pt>
                <c:pt idx="1732">
                  <c:v>45364.166666666664</c:v>
                </c:pt>
                <c:pt idx="1733">
                  <c:v>45364.208333333336</c:v>
                </c:pt>
                <c:pt idx="1734">
                  <c:v>45364.25</c:v>
                </c:pt>
                <c:pt idx="1735">
                  <c:v>45364.291666666664</c:v>
                </c:pt>
                <c:pt idx="1736">
                  <c:v>45364.333333333336</c:v>
                </c:pt>
                <c:pt idx="1737">
                  <c:v>45364.375</c:v>
                </c:pt>
                <c:pt idx="1738">
                  <c:v>45364.416666666664</c:v>
                </c:pt>
                <c:pt idx="1739">
                  <c:v>45364.458333333336</c:v>
                </c:pt>
                <c:pt idx="1740">
                  <c:v>45364.5</c:v>
                </c:pt>
                <c:pt idx="1741">
                  <c:v>45364.541666666664</c:v>
                </c:pt>
                <c:pt idx="1742">
                  <c:v>45364.583333333336</c:v>
                </c:pt>
                <c:pt idx="1743">
                  <c:v>45364.625</c:v>
                </c:pt>
                <c:pt idx="1744">
                  <c:v>45364.666666666664</c:v>
                </c:pt>
                <c:pt idx="1745">
                  <c:v>45364.708333333336</c:v>
                </c:pt>
                <c:pt idx="1746">
                  <c:v>45364.75</c:v>
                </c:pt>
                <c:pt idx="1747">
                  <c:v>45364.791666666664</c:v>
                </c:pt>
                <c:pt idx="1748">
                  <c:v>45364.833333333336</c:v>
                </c:pt>
                <c:pt idx="1749">
                  <c:v>45364.875</c:v>
                </c:pt>
                <c:pt idx="1750">
                  <c:v>45364.916666666664</c:v>
                </c:pt>
                <c:pt idx="1751">
                  <c:v>45364.958333333336</c:v>
                </c:pt>
                <c:pt idx="1752">
                  <c:v>45365</c:v>
                </c:pt>
                <c:pt idx="1753">
                  <c:v>45365.041666666664</c:v>
                </c:pt>
                <c:pt idx="1754">
                  <c:v>45365.083333333336</c:v>
                </c:pt>
                <c:pt idx="1755">
                  <c:v>45365.125</c:v>
                </c:pt>
                <c:pt idx="1756">
                  <c:v>45365.166666666664</c:v>
                </c:pt>
                <c:pt idx="1757">
                  <c:v>45365.208333333336</c:v>
                </c:pt>
                <c:pt idx="1758">
                  <c:v>45365.25</c:v>
                </c:pt>
                <c:pt idx="1759">
                  <c:v>45365.291666666664</c:v>
                </c:pt>
                <c:pt idx="1760">
                  <c:v>45365.333333333336</c:v>
                </c:pt>
                <c:pt idx="1761">
                  <c:v>45365.375</c:v>
                </c:pt>
                <c:pt idx="1762">
                  <c:v>45365.416666666664</c:v>
                </c:pt>
                <c:pt idx="1763">
                  <c:v>45365.458333333336</c:v>
                </c:pt>
                <c:pt idx="1764">
                  <c:v>45365.5</c:v>
                </c:pt>
                <c:pt idx="1765">
                  <c:v>45365.541666666664</c:v>
                </c:pt>
                <c:pt idx="1766">
                  <c:v>45365.583333333336</c:v>
                </c:pt>
                <c:pt idx="1767">
                  <c:v>45365.625</c:v>
                </c:pt>
                <c:pt idx="1768">
                  <c:v>45365.666666666664</c:v>
                </c:pt>
                <c:pt idx="1769">
                  <c:v>45365.708333333336</c:v>
                </c:pt>
                <c:pt idx="1770">
                  <c:v>45365.75</c:v>
                </c:pt>
                <c:pt idx="1771">
                  <c:v>45365.791666666664</c:v>
                </c:pt>
                <c:pt idx="1772">
                  <c:v>45365.833333333336</c:v>
                </c:pt>
                <c:pt idx="1773">
                  <c:v>45365.875</c:v>
                </c:pt>
                <c:pt idx="1774">
                  <c:v>45365.916666666664</c:v>
                </c:pt>
                <c:pt idx="1775">
                  <c:v>45365.958333333336</c:v>
                </c:pt>
                <c:pt idx="1776">
                  <c:v>45366</c:v>
                </c:pt>
                <c:pt idx="1777">
                  <c:v>45366.041666666664</c:v>
                </c:pt>
                <c:pt idx="1778">
                  <c:v>45366.083333333336</c:v>
                </c:pt>
                <c:pt idx="1779">
                  <c:v>45366.125</c:v>
                </c:pt>
                <c:pt idx="1780">
                  <c:v>45366.166666666664</c:v>
                </c:pt>
                <c:pt idx="1781">
                  <c:v>45366.208333333336</c:v>
                </c:pt>
                <c:pt idx="1782">
                  <c:v>45366.25</c:v>
                </c:pt>
                <c:pt idx="1783">
                  <c:v>45366.291666666664</c:v>
                </c:pt>
                <c:pt idx="1784">
                  <c:v>45366.333333333336</c:v>
                </c:pt>
                <c:pt idx="1785">
                  <c:v>45366.375</c:v>
                </c:pt>
                <c:pt idx="1786">
                  <c:v>45366.416666666664</c:v>
                </c:pt>
                <c:pt idx="1787">
                  <c:v>45366.458333333336</c:v>
                </c:pt>
                <c:pt idx="1788">
                  <c:v>45366.5</c:v>
                </c:pt>
                <c:pt idx="1789">
                  <c:v>45366.541666666664</c:v>
                </c:pt>
                <c:pt idx="1790">
                  <c:v>45366.583333333336</c:v>
                </c:pt>
                <c:pt idx="1791">
                  <c:v>45366.625</c:v>
                </c:pt>
                <c:pt idx="1792">
                  <c:v>45366.666666666664</c:v>
                </c:pt>
                <c:pt idx="1793">
                  <c:v>45366.708333333336</c:v>
                </c:pt>
                <c:pt idx="1794">
                  <c:v>45366.75</c:v>
                </c:pt>
                <c:pt idx="1795">
                  <c:v>45366.791666666664</c:v>
                </c:pt>
                <c:pt idx="1796">
                  <c:v>45366.833333333336</c:v>
                </c:pt>
                <c:pt idx="1797">
                  <c:v>45366.875</c:v>
                </c:pt>
                <c:pt idx="1798">
                  <c:v>45366.916666666664</c:v>
                </c:pt>
                <c:pt idx="1799">
                  <c:v>45366.958333333336</c:v>
                </c:pt>
                <c:pt idx="1800">
                  <c:v>45367</c:v>
                </c:pt>
                <c:pt idx="1801">
                  <c:v>45367.041666666664</c:v>
                </c:pt>
                <c:pt idx="1802">
                  <c:v>45367.083333333336</c:v>
                </c:pt>
                <c:pt idx="1803">
                  <c:v>45367.125</c:v>
                </c:pt>
                <c:pt idx="1804">
                  <c:v>45367.166666666664</c:v>
                </c:pt>
                <c:pt idx="1805">
                  <c:v>45367.208333333336</c:v>
                </c:pt>
                <c:pt idx="1806">
                  <c:v>45367.25</c:v>
                </c:pt>
                <c:pt idx="1807">
                  <c:v>45367.291666666664</c:v>
                </c:pt>
                <c:pt idx="1808">
                  <c:v>45367.333333333336</c:v>
                </c:pt>
                <c:pt idx="1809">
                  <c:v>45367.375</c:v>
                </c:pt>
                <c:pt idx="1810">
                  <c:v>45367.416666666664</c:v>
                </c:pt>
                <c:pt idx="1811">
                  <c:v>45367.458333333336</c:v>
                </c:pt>
                <c:pt idx="1812">
                  <c:v>45367.5</c:v>
                </c:pt>
                <c:pt idx="1813">
                  <c:v>45367.541666666664</c:v>
                </c:pt>
                <c:pt idx="1814">
                  <c:v>45367.583333333336</c:v>
                </c:pt>
                <c:pt idx="1815">
                  <c:v>45367.625</c:v>
                </c:pt>
                <c:pt idx="1816">
                  <c:v>45367.666666666664</c:v>
                </c:pt>
                <c:pt idx="1817">
                  <c:v>45367.708333333336</c:v>
                </c:pt>
                <c:pt idx="1818">
                  <c:v>45367.75</c:v>
                </c:pt>
                <c:pt idx="1819">
                  <c:v>45367.791666666664</c:v>
                </c:pt>
                <c:pt idx="1820">
                  <c:v>45367.833333333336</c:v>
                </c:pt>
                <c:pt idx="1821">
                  <c:v>45367.875</c:v>
                </c:pt>
                <c:pt idx="1822">
                  <c:v>45367.916666666664</c:v>
                </c:pt>
                <c:pt idx="1823">
                  <c:v>45367.958333333336</c:v>
                </c:pt>
                <c:pt idx="1824">
                  <c:v>45368</c:v>
                </c:pt>
                <c:pt idx="1825">
                  <c:v>45368.041666666664</c:v>
                </c:pt>
                <c:pt idx="1826">
                  <c:v>45368.083333333336</c:v>
                </c:pt>
                <c:pt idx="1827">
                  <c:v>45368.125</c:v>
                </c:pt>
                <c:pt idx="1828">
                  <c:v>45368.166666666664</c:v>
                </c:pt>
                <c:pt idx="1829">
                  <c:v>45368.208333333336</c:v>
                </c:pt>
                <c:pt idx="1830">
                  <c:v>45368.25</c:v>
                </c:pt>
                <c:pt idx="1831">
                  <c:v>45368.291666666664</c:v>
                </c:pt>
                <c:pt idx="1832">
                  <c:v>45368.333333333336</c:v>
                </c:pt>
                <c:pt idx="1833">
                  <c:v>45368.375</c:v>
                </c:pt>
                <c:pt idx="1834">
                  <c:v>45368.416666666664</c:v>
                </c:pt>
                <c:pt idx="1835">
                  <c:v>45368.458333333336</c:v>
                </c:pt>
                <c:pt idx="1836">
                  <c:v>45368.5</c:v>
                </c:pt>
                <c:pt idx="1837">
                  <c:v>45368.541666666664</c:v>
                </c:pt>
                <c:pt idx="1838">
                  <c:v>45368.583333333336</c:v>
                </c:pt>
                <c:pt idx="1839">
                  <c:v>45368.625</c:v>
                </c:pt>
                <c:pt idx="1840">
                  <c:v>45368.666666666664</c:v>
                </c:pt>
                <c:pt idx="1841">
                  <c:v>45368.708333333336</c:v>
                </c:pt>
                <c:pt idx="1842">
                  <c:v>45368.75</c:v>
                </c:pt>
                <c:pt idx="1843">
                  <c:v>45368.791666666664</c:v>
                </c:pt>
                <c:pt idx="1844">
                  <c:v>45368.833333333336</c:v>
                </c:pt>
                <c:pt idx="1845">
                  <c:v>45368.875</c:v>
                </c:pt>
                <c:pt idx="1846">
                  <c:v>45368.916666666664</c:v>
                </c:pt>
                <c:pt idx="1847">
                  <c:v>45368.958333333336</c:v>
                </c:pt>
                <c:pt idx="1848">
                  <c:v>45369</c:v>
                </c:pt>
                <c:pt idx="1849">
                  <c:v>45369.041666666664</c:v>
                </c:pt>
                <c:pt idx="1850">
                  <c:v>45369.083333333336</c:v>
                </c:pt>
                <c:pt idx="1851">
                  <c:v>45369.125</c:v>
                </c:pt>
                <c:pt idx="1852">
                  <c:v>45369.166666666664</c:v>
                </c:pt>
                <c:pt idx="1853">
                  <c:v>45369.208333333336</c:v>
                </c:pt>
                <c:pt idx="1854">
                  <c:v>45369.25</c:v>
                </c:pt>
                <c:pt idx="1855">
                  <c:v>45369.291666666664</c:v>
                </c:pt>
                <c:pt idx="1856">
                  <c:v>45369.333333333336</c:v>
                </c:pt>
                <c:pt idx="1857">
                  <c:v>45369.375</c:v>
                </c:pt>
                <c:pt idx="1858">
                  <c:v>45369.416666666664</c:v>
                </c:pt>
                <c:pt idx="1859">
                  <c:v>45369.458333333336</c:v>
                </c:pt>
                <c:pt idx="1860">
                  <c:v>45369.5</c:v>
                </c:pt>
                <c:pt idx="1861">
                  <c:v>45369.541666666664</c:v>
                </c:pt>
                <c:pt idx="1862">
                  <c:v>45369.583333333336</c:v>
                </c:pt>
                <c:pt idx="1863">
                  <c:v>45369.625</c:v>
                </c:pt>
                <c:pt idx="1864">
                  <c:v>45369.666666666664</c:v>
                </c:pt>
                <c:pt idx="1865">
                  <c:v>45369.708333333336</c:v>
                </c:pt>
                <c:pt idx="1866">
                  <c:v>45369.75</c:v>
                </c:pt>
                <c:pt idx="1867">
                  <c:v>45369.791666666664</c:v>
                </c:pt>
                <c:pt idx="1868">
                  <c:v>45369.833333333336</c:v>
                </c:pt>
                <c:pt idx="1869">
                  <c:v>45369.875</c:v>
                </c:pt>
                <c:pt idx="1870">
                  <c:v>45369.916666666664</c:v>
                </c:pt>
                <c:pt idx="1871">
                  <c:v>45369.958333333336</c:v>
                </c:pt>
                <c:pt idx="1872">
                  <c:v>45370</c:v>
                </c:pt>
                <c:pt idx="1873">
                  <c:v>45370.041666666664</c:v>
                </c:pt>
                <c:pt idx="1874">
                  <c:v>45370.083333333336</c:v>
                </c:pt>
                <c:pt idx="1875">
                  <c:v>45370.125</c:v>
                </c:pt>
                <c:pt idx="1876">
                  <c:v>45370.166666666664</c:v>
                </c:pt>
                <c:pt idx="1877">
                  <c:v>45370.208333333336</c:v>
                </c:pt>
                <c:pt idx="1878">
                  <c:v>45370.25</c:v>
                </c:pt>
                <c:pt idx="1879">
                  <c:v>45370.291666666664</c:v>
                </c:pt>
                <c:pt idx="1880">
                  <c:v>45370.333333333336</c:v>
                </c:pt>
                <c:pt idx="1881">
                  <c:v>45370.375</c:v>
                </c:pt>
                <c:pt idx="1882">
                  <c:v>45370.416666666664</c:v>
                </c:pt>
                <c:pt idx="1883">
                  <c:v>45370.458333333336</c:v>
                </c:pt>
                <c:pt idx="1884">
                  <c:v>45370.5</c:v>
                </c:pt>
                <c:pt idx="1885">
                  <c:v>45370.541666666664</c:v>
                </c:pt>
                <c:pt idx="1886">
                  <c:v>45370.583333333336</c:v>
                </c:pt>
                <c:pt idx="1887">
                  <c:v>45370.625</c:v>
                </c:pt>
                <c:pt idx="1888">
                  <c:v>45370.666666666664</c:v>
                </c:pt>
                <c:pt idx="1889">
                  <c:v>45370.708333333336</c:v>
                </c:pt>
                <c:pt idx="1890">
                  <c:v>45370.75</c:v>
                </c:pt>
                <c:pt idx="1891">
                  <c:v>45370.791666666664</c:v>
                </c:pt>
                <c:pt idx="1892">
                  <c:v>45370.833333333336</c:v>
                </c:pt>
                <c:pt idx="1893">
                  <c:v>45370.875</c:v>
                </c:pt>
                <c:pt idx="1894">
                  <c:v>45370.916666666664</c:v>
                </c:pt>
                <c:pt idx="1895">
                  <c:v>45370.958333333336</c:v>
                </c:pt>
                <c:pt idx="1896">
                  <c:v>45371</c:v>
                </c:pt>
                <c:pt idx="1897">
                  <c:v>45371.041666666664</c:v>
                </c:pt>
                <c:pt idx="1898">
                  <c:v>45371.083333333336</c:v>
                </c:pt>
                <c:pt idx="1899">
                  <c:v>45371.125</c:v>
                </c:pt>
                <c:pt idx="1900">
                  <c:v>45371.166666666664</c:v>
                </c:pt>
                <c:pt idx="1901">
                  <c:v>45371.208333333336</c:v>
                </c:pt>
                <c:pt idx="1902">
                  <c:v>45371.25</c:v>
                </c:pt>
                <c:pt idx="1903">
                  <c:v>45371.291666666664</c:v>
                </c:pt>
                <c:pt idx="1904">
                  <c:v>45371.333333333336</c:v>
                </c:pt>
                <c:pt idx="1905">
                  <c:v>45371.375</c:v>
                </c:pt>
                <c:pt idx="1906">
                  <c:v>45371.416666666664</c:v>
                </c:pt>
                <c:pt idx="1907">
                  <c:v>45371.458333333336</c:v>
                </c:pt>
                <c:pt idx="1908">
                  <c:v>45371.5</c:v>
                </c:pt>
                <c:pt idx="1909">
                  <c:v>45371.541666666664</c:v>
                </c:pt>
                <c:pt idx="1910">
                  <c:v>45371.583333333336</c:v>
                </c:pt>
                <c:pt idx="1911">
                  <c:v>45371.625</c:v>
                </c:pt>
                <c:pt idx="1912">
                  <c:v>45371.666666666664</c:v>
                </c:pt>
                <c:pt idx="1913">
                  <c:v>45371.708333333336</c:v>
                </c:pt>
                <c:pt idx="1914">
                  <c:v>45371.75</c:v>
                </c:pt>
                <c:pt idx="1915">
                  <c:v>45371.791666666664</c:v>
                </c:pt>
                <c:pt idx="1916">
                  <c:v>45371.833333333336</c:v>
                </c:pt>
                <c:pt idx="1917">
                  <c:v>45371.875</c:v>
                </c:pt>
                <c:pt idx="1918">
                  <c:v>45371.916666666664</c:v>
                </c:pt>
                <c:pt idx="1919">
                  <c:v>45371.958333333336</c:v>
                </c:pt>
                <c:pt idx="1920">
                  <c:v>45372</c:v>
                </c:pt>
                <c:pt idx="1921">
                  <c:v>45372.041666666664</c:v>
                </c:pt>
                <c:pt idx="1922">
                  <c:v>45372.083333333336</c:v>
                </c:pt>
                <c:pt idx="1923">
                  <c:v>45372.125</c:v>
                </c:pt>
                <c:pt idx="1924">
                  <c:v>45372.166666666664</c:v>
                </c:pt>
                <c:pt idx="1925">
                  <c:v>45372.208333333336</c:v>
                </c:pt>
                <c:pt idx="1926">
                  <c:v>45372.25</c:v>
                </c:pt>
                <c:pt idx="1927">
                  <c:v>45372.291666666664</c:v>
                </c:pt>
                <c:pt idx="1928">
                  <c:v>45372.333333333336</c:v>
                </c:pt>
                <c:pt idx="1929">
                  <c:v>45372.375</c:v>
                </c:pt>
                <c:pt idx="1930">
                  <c:v>45372.416666666664</c:v>
                </c:pt>
                <c:pt idx="1931">
                  <c:v>45372.458333333336</c:v>
                </c:pt>
                <c:pt idx="1932">
                  <c:v>45372.5</c:v>
                </c:pt>
                <c:pt idx="1933">
                  <c:v>45372.541666666664</c:v>
                </c:pt>
                <c:pt idx="1934">
                  <c:v>45372.583333333336</c:v>
                </c:pt>
                <c:pt idx="1935">
                  <c:v>45372.625</c:v>
                </c:pt>
                <c:pt idx="1936">
                  <c:v>45372.666666666664</c:v>
                </c:pt>
                <c:pt idx="1937">
                  <c:v>45372.708333333336</c:v>
                </c:pt>
                <c:pt idx="1938">
                  <c:v>45372.75</c:v>
                </c:pt>
                <c:pt idx="1939">
                  <c:v>45372.791666666664</c:v>
                </c:pt>
                <c:pt idx="1940">
                  <c:v>45372.833333333336</c:v>
                </c:pt>
                <c:pt idx="1941">
                  <c:v>45372.875</c:v>
                </c:pt>
                <c:pt idx="1942">
                  <c:v>45372.916666666664</c:v>
                </c:pt>
                <c:pt idx="1943">
                  <c:v>45372.958333333336</c:v>
                </c:pt>
                <c:pt idx="1944">
                  <c:v>45373</c:v>
                </c:pt>
                <c:pt idx="1945">
                  <c:v>45373.041666666664</c:v>
                </c:pt>
                <c:pt idx="1946">
                  <c:v>45373.083333333336</c:v>
                </c:pt>
                <c:pt idx="1947">
                  <c:v>45373.125</c:v>
                </c:pt>
                <c:pt idx="1948">
                  <c:v>45373.166666666664</c:v>
                </c:pt>
                <c:pt idx="1949">
                  <c:v>45373.208333333336</c:v>
                </c:pt>
                <c:pt idx="1950">
                  <c:v>45373.25</c:v>
                </c:pt>
                <c:pt idx="1951">
                  <c:v>45373.291666666664</c:v>
                </c:pt>
                <c:pt idx="1952">
                  <c:v>45373.333333333336</c:v>
                </c:pt>
                <c:pt idx="1953">
                  <c:v>45373.375</c:v>
                </c:pt>
                <c:pt idx="1954">
                  <c:v>45373.416666666664</c:v>
                </c:pt>
                <c:pt idx="1955">
                  <c:v>45373.458333333336</c:v>
                </c:pt>
                <c:pt idx="1956">
                  <c:v>45373.5</c:v>
                </c:pt>
                <c:pt idx="1957">
                  <c:v>45373.541666666664</c:v>
                </c:pt>
                <c:pt idx="1958">
                  <c:v>45373.583333333336</c:v>
                </c:pt>
                <c:pt idx="1959">
                  <c:v>45373.625</c:v>
                </c:pt>
                <c:pt idx="1960">
                  <c:v>45373.666666666664</c:v>
                </c:pt>
                <c:pt idx="1961">
                  <c:v>45373.708333333336</c:v>
                </c:pt>
                <c:pt idx="1962">
                  <c:v>45373.75</c:v>
                </c:pt>
                <c:pt idx="1963">
                  <c:v>45373.791666666664</c:v>
                </c:pt>
                <c:pt idx="1964">
                  <c:v>45373.833333333336</c:v>
                </c:pt>
                <c:pt idx="1965">
                  <c:v>45373.875</c:v>
                </c:pt>
                <c:pt idx="1966">
                  <c:v>45373.916666666664</c:v>
                </c:pt>
                <c:pt idx="1967">
                  <c:v>45373.958333333336</c:v>
                </c:pt>
                <c:pt idx="1968">
                  <c:v>45374</c:v>
                </c:pt>
                <c:pt idx="1969">
                  <c:v>45374.041666666664</c:v>
                </c:pt>
                <c:pt idx="1970">
                  <c:v>45374.083333333336</c:v>
                </c:pt>
                <c:pt idx="1971">
                  <c:v>45374.125</c:v>
                </c:pt>
                <c:pt idx="1972">
                  <c:v>45374.166666666664</c:v>
                </c:pt>
                <c:pt idx="1973">
                  <c:v>45374.208333333336</c:v>
                </c:pt>
                <c:pt idx="1974">
                  <c:v>45374.25</c:v>
                </c:pt>
                <c:pt idx="1975">
                  <c:v>45374.291666666664</c:v>
                </c:pt>
                <c:pt idx="1976">
                  <c:v>45374.333333333336</c:v>
                </c:pt>
                <c:pt idx="1977">
                  <c:v>45374.375</c:v>
                </c:pt>
                <c:pt idx="1978">
                  <c:v>45374.416666666664</c:v>
                </c:pt>
                <c:pt idx="1979">
                  <c:v>45374.458333333336</c:v>
                </c:pt>
                <c:pt idx="1980">
                  <c:v>45374.5</c:v>
                </c:pt>
                <c:pt idx="1981">
                  <c:v>45374.541666666664</c:v>
                </c:pt>
                <c:pt idx="1982">
                  <c:v>45374.583333333336</c:v>
                </c:pt>
                <c:pt idx="1983">
                  <c:v>45374.625</c:v>
                </c:pt>
                <c:pt idx="1984">
                  <c:v>45374.666666666664</c:v>
                </c:pt>
                <c:pt idx="1985">
                  <c:v>45374.708333333336</c:v>
                </c:pt>
                <c:pt idx="1986">
                  <c:v>45374.75</c:v>
                </c:pt>
                <c:pt idx="1987">
                  <c:v>45374.791666666664</c:v>
                </c:pt>
                <c:pt idx="1988">
                  <c:v>45374.833333333336</c:v>
                </c:pt>
                <c:pt idx="1989">
                  <c:v>45374.875</c:v>
                </c:pt>
                <c:pt idx="1990">
                  <c:v>45374.916666666664</c:v>
                </c:pt>
                <c:pt idx="1991">
                  <c:v>45374.958333333336</c:v>
                </c:pt>
                <c:pt idx="1992">
                  <c:v>45375</c:v>
                </c:pt>
                <c:pt idx="1993">
                  <c:v>45375.041666666664</c:v>
                </c:pt>
                <c:pt idx="1994">
                  <c:v>45375.083333333336</c:v>
                </c:pt>
                <c:pt idx="1995">
                  <c:v>45375.125</c:v>
                </c:pt>
                <c:pt idx="1996">
                  <c:v>45375.166666666664</c:v>
                </c:pt>
                <c:pt idx="1997">
                  <c:v>45375.208333333336</c:v>
                </c:pt>
                <c:pt idx="1998">
                  <c:v>45375.25</c:v>
                </c:pt>
                <c:pt idx="1999">
                  <c:v>45375.291666666664</c:v>
                </c:pt>
                <c:pt idx="2000">
                  <c:v>45375.333333333336</c:v>
                </c:pt>
                <c:pt idx="2001">
                  <c:v>45375.375</c:v>
                </c:pt>
                <c:pt idx="2002">
                  <c:v>45375.416666666664</c:v>
                </c:pt>
                <c:pt idx="2003">
                  <c:v>45375.458333333336</c:v>
                </c:pt>
                <c:pt idx="2004">
                  <c:v>45375.5</c:v>
                </c:pt>
                <c:pt idx="2005">
                  <c:v>45375.541666666664</c:v>
                </c:pt>
                <c:pt idx="2006">
                  <c:v>45375.583333333336</c:v>
                </c:pt>
                <c:pt idx="2007">
                  <c:v>45375.625</c:v>
                </c:pt>
                <c:pt idx="2008">
                  <c:v>45375.666666666664</c:v>
                </c:pt>
                <c:pt idx="2009">
                  <c:v>45375.708333333336</c:v>
                </c:pt>
                <c:pt idx="2010">
                  <c:v>45375.75</c:v>
                </c:pt>
                <c:pt idx="2011">
                  <c:v>45375.791666666664</c:v>
                </c:pt>
                <c:pt idx="2012">
                  <c:v>45375.833333333336</c:v>
                </c:pt>
                <c:pt idx="2013">
                  <c:v>45375.875</c:v>
                </c:pt>
                <c:pt idx="2014">
                  <c:v>45375.916666666664</c:v>
                </c:pt>
                <c:pt idx="2015">
                  <c:v>45375.958333333336</c:v>
                </c:pt>
                <c:pt idx="2016">
                  <c:v>45376</c:v>
                </c:pt>
                <c:pt idx="2017">
                  <c:v>45376.041666666664</c:v>
                </c:pt>
                <c:pt idx="2018">
                  <c:v>45376.083333333336</c:v>
                </c:pt>
                <c:pt idx="2019">
                  <c:v>45376.125</c:v>
                </c:pt>
                <c:pt idx="2020">
                  <c:v>45376.166666666664</c:v>
                </c:pt>
                <c:pt idx="2021">
                  <c:v>45376.208333333336</c:v>
                </c:pt>
                <c:pt idx="2022">
                  <c:v>45376.25</c:v>
                </c:pt>
                <c:pt idx="2023">
                  <c:v>45376.291666666664</c:v>
                </c:pt>
                <c:pt idx="2024">
                  <c:v>45376.333333333336</c:v>
                </c:pt>
                <c:pt idx="2025">
                  <c:v>45376.375</c:v>
                </c:pt>
                <c:pt idx="2026">
                  <c:v>45376.416666666664</c:v>
                </c:pt>
                <c:pt idx="2027">
                  <c:v>45376.458333333336</c:v>
                </c:pt>
                <c:pt idx="2028">
                  <c:v>45376.5</c:v>
                </c:pt>
                <c:pt idx="2029">
                  <c:v>45376.541666666664</c:v>
                </c:pt>
                <c:pt idx="2030">
                  <c:v>45376.583333333336</c:v>
                </c:pt>
                <c:pt idx="2031">
                  <c:v>45376.625</c:v>
                </c:pt>
                <c:pt idx="2032">
                  <c:v>45376.666666666664</c:v>
                </c:pt>
                <c:pt idx="2033">
                  <c:v>45376.708333333336</c:v>
                </c:pt>
                <c:pt idx="2034">
                  <c:v>45376.75</c:v>
                </c:pt>
                <c:pt idx="2035">
                  <c:v>45376.791666666664</c:v>
                </c:pt>
                <c:pt idx="2036">
                  <c:v>45376.833333333336</c:v>
                </c:pt>
                <c:pt idx="2037">
                  <c:v>45376.875</c:v>
                </c:pt>
                <c:pt idx="2038">
                  <c:v>45376.916666666664</c:v>
                </c:pt>
                <c:pt idx="2039">
                  <c:v>45376.958333333336</c:v>
                </c:pt>
                <c:pt idx="2040">
                  <c:v>45377</c:v>
                </c:pt>
                <c:pt idx="2041">
                  <c:v>45377.041666666664</c:v>
                </c:pt>
                <c:pt idx="2042">
                  <c:v>45377.083333333336</c:v>
                </c:pt>
                <c:pt idx="2043">
                  <c:v>45377.125</c:v>
                </c:pt>
                <c:pt idx="2044">
                  <c:v>45377.166666666664</c:v>
                </c:pt>
                <c:pt idx="2045">
                  <c:v>45377.208333333336</c:v>
                </c:pt>
                <c:pt idx="2046">
                  <c:v>45377.25</c:v>
                </c:pt>
                <c:pt idx="2047">
                  <c:v>45377.291666666664</c:v>
                </c:pt>
                <c:pt idx="2048">
                  <c:v>45377.333333333336</c:v>
                </c:pt>
                <c:pt idx="2049">
                  <c:v>45377.375</c:v>
                </c:pt>
                <c:pt idx="2050">
                  <c:v>45377.416666666664</c:v>
                </c:pt>
                <c:pt idx="2051">
                  <c:v>45377.458333333336</c:v>
                </c:pt>
                <c:pt idx="2052">
                  <c:v>45377.5</c:v>
                </c:pt>
                <c:pt idx="2053">
                  <c:v>45377.541666666664</c:v>
                </c:pt>
                <c:pt idx="2054">
                  <c:v>45377.583333333336</c:v>
                </c:pt>
                <c:pt idx="2055">
                  <c:v>45377.625</c:v>
                </c:pt>
                <c:pt idx="2056">
                  <c:v>45377.666666666664</c:v>
                </c:pt>
                <c:pt idx="2057">
                  <c:v>45377.708333333336</c:v>
                </c:pt>
                <c:pt idx="2058">
                  <c:v>45377.75</c:v>
                </c:pt>
                <c:pt idx="2059">
                  <c:v>45377.791666666664</c:v>
                </c:pt>
                <c:pt idx="2060">
                  <c:v>45377.833333333336</c:v>
                </c:pt>
                <c:pt idx="2061">
                  <c:v>45377.875</c:v>
                </c:pt>
                <c:pt idx="2062">
                  <c:v>45377.916666666664</c:v>
                </c:pt>
                <c:pt idx="2063">
                  <c:v>45377.958333333336</c:v>
                </c:pt>
                <c:pt idx="2064">
                  <c:v>45378</c:v>
                </c:pt>
                <c:pt idx="2065">
                  <c:v>45378.041666666664</c:v>
                </c:pt>
                <c:pt idx="2066">
                  <c:v>45378.083333333336</c:v>
                </c:pt>
                <c:pt idx="2067">
                  <c:v>45378.125</c:v>
                </c:pt>
                <c:pt idx="2068">
                  <c:v>45378.166666666664</c:v>
                </c:pt>
                <c:pt idx="2069">
                  <c:v>45378.208333333336</c:v>
                </c:pt>
                <c:pt idx="2070">
                  <c:v>45378.25</c:v>
                </c:pt>
                <c:pt idx="2071">
                  <c:v>45378.291666666664</c:v>
                </c:pt>
                <c:pt idx="2072">
                  <c:v>45378.333333333336</c:v>
                </c:pt>
                <c:pt idx="2073">
                  <c:v>45378.375</c:v>
                </c:pt>
                <c:pt idx="2074">
                  <c:v>45378.416666666664</c:v>
                </c:pt>
                <c:pt idx="2075">
                  <c:v>45378.458333333336</c:v>
                </c:pt>
                <c:pt idx="2076">
                  <c:v>45378.5</c:v>
                </c:pt>
                <c:pt idx="2077">
                  <c:v>45378.541666666664</c:v>
                </c:pt>
                <c:pt idx="2078">
                  <c:v>45378.583333333336</c:v>
                </c:pt>
                <c:pt idx="2079">
                  <c:v>45378.625</c:v>
                </c:pt>
                <c:pt idx="2080">
                  <c:v>45378.666666666664</c:v>
                </c:pt>
                <c:pt idx="2081">
                  <c:v>45378.708333333336</c:v>
                </c:pt>
                <c:pt idx="2082">
                  <c:v>45378.75</c:v>
                </c:pt>
                <c:pt idx="2083">
                  <c:v>45378.791666666664</c:v>
                </c:pt>
                <c:pt idx="2084">
                  <c:v>45378.833333333336</c:v>
                </c:pt>
                <c:pt idx="2085">
                  <c:v>45378.875</c:v>
                </c:pt>
                <c:pt idx="2086">
                  <c:v>45378.916666666664</c:v>
                </c:pt>
                <c:pt idx="2087">
                  <c:v>45378.958333333336</c:v>
                </c:pt>
                <c:pt idx="2088">
                  <c:v>45379</c:v>
                </c:pt>
                <c:pt idx="2089">
                  <c:v>45379.041666666664</c:v>
                </c:pt>
                <c:pt idx="2090">
                  <c:v>45379.083333333336</c:v>
                </c:pt>
                <c:pt idx="2091">
                  <c:v>45379.125</c:v>
                </c:pt>
                <c:pt idx="2092">
                  <c:v>45379.166666666664</c:v>
                </c:pt>
                <c:pt idx="2093">
                  <c:v>45379.208333333336</c:v>
                </c:pt>
                <c:pt idx="2094">
                  <c:v>45379.25</c:v>
                </c:pt>
                <c:pt idx="2095">
                  <c:v>45379.291666666664</c:v>
                </c:pt>
                <c:pt idx="2096">
                  <c:v>45379.333333333336</c:v>
                </c:pt>
                <c:pt idx="2097">
                  <c:v>45379.375</c:v>
                </c:pt>
                <c:pt idx="2098">
                  <c:v>45379.416666666664</c:v>
                </c:pt>
                <c:pt idx="2099">
                  <c:v>45379.458333333336</c:v>
                </c:pt>
                <c:pt idx="2100">
                  <c:v>45379.5</c:v>
                </c:pt>
                <c:pt idx="2101">
                  <c:v>45379.541666666664</c:v>
                </c:pt>
                <c:pt idx="2102">
                  <c:v>45379.583333333336</c:v>
                </c:pt>
                <c:pt idx="2103">
                  <c:v>45379.625</c:v>
                </c:pt>
                <c:pt idx="2104">
                  <c:v>45379.666666666664</c:v>
                </c:pt>
                <c:pt idx="2105">
                  <c:v>45379.708333333336</c:v>
                </c:pt>
                <c:pt idx="2106">
                  <c:v>45379.75</c:v>
                </c:pt>
                <c:pt idx="2107">
                  <c:v>45379.791666666664</c:v>
                </c:pt>
                <c:pt idx="2108">
                  <c:v>45379.833333333336</c:v>
                </c:pt>
                <c:pt idx="2109">
                  <c:v>45379.875</c:v>
                </c:pt>
                <c:pt idx="2110">
                  <c:v>45379.916666666664</c:v>
                </c:pt>
                <c:pt idx="2111">
                  <c:v>45379.958333333336</c:v>
                </c:pt>
                <c:pt idx="2112">
                  <c:v>45380</c:v>
                </c:pt>
                <c:pt idx="2113">
                  <c:v>45380.041666666664</c:v>
                </c:pt>
                <c:pt idx="2114">
                  <c:v>45380.083333333336</c:v>
                </c:pt>
                <c:pt idx="2115">
                  <c:v>45380.125</c:v>
                </c:pt>
                <c:pt idx="2116">
                  <c:v>45380.166666666664</c:v>
                </c:pt>
                <c:pt idx="2117">
                  <c:v>45380.208333333336</c:v>
                </c:pt>
                <c:pt idx="2118">
                  <c:v>45380.25</c:v>
                </c:pt>
                <c:pt idx="2119">
                  <c:v>45380.291666666664</c:v>
                </c:pt>
                <c:pt idx="2120">
                  <c:v>45380.333333333336</c:v>
                </c:pt>
                <c:pt idx="2121">
                  <c:v>45380.375</c:v>
                </c:pt>
                <c:pt idx="2122">
                  <c:v>45380.416666666664</c:v>
                </c:pt>
                <c:pt idx="2123">
                  <c:v>45380.458333333336</c:v>
                </c:pt>
                <c:pt idx="2124">
                  <c:v>45380.5</c:v>
                </c:pt>
                <c:pt idx="2125">
                  <c:v>45380.541666666664</c:v>
                </c:pt>
                <c:pt idx="2126">
                  <c:v>45380.583333333336</c:v>
                </c:pt>
                <c:pt idx="2127">
                  <c:v>45380.625</c:v>
                </c:pt>
                <c:pt idx="2128">
                  <c:v>45380.666666666664</c:v>
                </c:pt>
                <c:pt idx="2129">
                  <c:v>45380.708333333336</c:v>
                </c:pt>
                <c:pt idx="2130">
                  <c:v>45380.75</c:v>
                </c:pt>
                <c:pt idx="2131">
                  <c:v>45380.791666666664</c:v>
                </c:pt>
                <c:pt idx="2132">
                  <c:v>45380.833333333336</c:v>
                </c:pt>
                <c:pt idx="2133">
                  <c:v>45380.875</c:v>
                </c:pt>
                <c:pt idx="2134">
                  <c:v>45380.916666666664</c:v>
                </c:pt>
                <c:pt idx="2135">
                  <c:v>45380.958333333336</c:v>
                </c:pt>
                <c:pt idx="2136">
                  <c:v>45381</c:v>
                </c:pt>
                <c:pt idx="2137">
                  <c:v>45381.041666666664</c:v>
                </c:pt>
                <c:pt idx="2138">
                  <c:v>45381.083333333336</c:v>
                </c:pt>
                <c:pt idx="2139">
                  <c:v>45381.125</c:v>
                </c:pt>
                <c:pt idx="2140">
                  <c:v>45381.166666666664</c:v>
                </c:pt>
                <c:pt idx="2141">
                  <c:v>45381.208333333336</c:v>
                </c:pt>
                <c:pt idx="2142">
                  <c:v>45381.25</c:v>
                </c:pt>
                <c:pt idx="2143">
                  <c:v>45381.291666666664</c:v>
                </c:pt>
                <c:pt idx="2144">
                  <c:v>45381.333333333336</c:v>
                </c:pt>
                <c:pt idx="2145">
                  <c:v>45381.375</c:v>
                </c:pt>
                <c:pt idx="2146">
                  <c:v>45381.416666666664</c:v>
                </c:pt>
                <c:pt idx="2147">
                  <c:v>45381.458333333336</c:v>
                </c:pt>
                <c:pt idx="2148">
                  <c:v>45381.5</c:v>
                </c:pt>
                <c:pt idx="2149">
                  <c:v>45381.541666666664</c:v>
                </c:pt>
                <c:pt idx="2150">
                  <c:v>45381.583333333336</c:v>
                </c:pt>
                <c:pt idx="2151">
                  <c:v>45381.625</c:v>
                </c:pt>
                <c:pt idx="2152">
                  <c:v>45381.666666666664</c:v>
                </c:pt>
                <c:pt idx="2153">
                  <c:v>45381.708333333336</c:v>
                </c:pt>
                <c:pt idx="2154">
                  <c:v>45381.75</c:v>
                </c:pt>
                <c:pt idx="2155">
                  <c:v>45381.791666666664</c:v>
                </c:pt>
                <c:pt idx="2156">
                  <c:v>45381.833333333336</c:v>
                </c:pt>
                <c:pt idx="2157">
                  <c:v>45381.875</c:v>
                </c:pt>
                <c:pt idx="2158">
                  <c:v>45381.916666666664</c:v>
                </c:pt>
                <c:pt idx="2159">
                  <c:v>45381.958333333336</c:v>
                </c:pt>
                <c:pt idx="2160">
                  <c:v>45382</c:v>
                </c:pt>
                <c:pt idx="2161">
                  <c:v>45382.041666666664</c:v>
                </c:pt>
                <c:pt idx="2162">
                  <c:v>45382.083333333336</c:v>
                </c:pt>
                <c:pt idx="2163">
                  <c:v>45382.125</c:v>
                </c:pt>
                <c:pt idx="2164">
                  <c:v>45382.166666666664</c:v>
                </c:pt>
                <c:pt idx="2165">
                  <c:v>45382.208333333336</c:v>
                </c:pt>
                <c:pt idx="2166">
                  <c:v>45382.25</c:v>
                </c:pt>
                <c:pt idx="2167">
                  <c:v>45382.291666666664</c:v>
                </c:pt>
                <c:pt idx="2168">
                  <c:v>45382.333333333336</c:v>
                </c:pt>
                <c:pt idx="2169">
                  <c:v>45382.375</c:v>
                </c:pt>
                <c:pt idx="2170">
                  <c:v>45382.416666666664</c:v>
                </c:pt>
                <c:pt idx="2171">
                  <c:v>45382.458333333336</c:v>
                </c:pt>
                <c:pt idx="2172">
                  <c:v>45382.5</c:v>
                </c:pt>
                <c:pt idx="2173">
                  <c:v>45382.541666666664</c:v>
                </c:pt>
                <c:pt idx="2174">
                  <c:v>45382.583333333336</c:v>
                </c:pt>
                <c:pt idx="2175">
                  <c:v>45382.625</c:v>
                </c:pt>
                <c:pt idx="2176">
                  <c:v>45382.666666666664</c:v>
                </c:pt>
                <c:pt idx="2177">
                  <c:v>45382.708333333336</c:v>
                </c:pt>
                <c:pt idx="2178">
                  <c:v>45382.75</c:v>
                </c:pt>
                <c:pt idx="2179">
                  <c:v>45382.791666666664</c:v>
                </c:pt>
                <c:pt idx="2180">
                  <c:v>45382.833333333336</c:v>
                </c:pt>
                <c:pt idx="2181">
                  <c:v>45382.875</c:v>
                </c:pt>
                <c:pt idx="2182">
                  <c:v>45382.916666666664</c:v>
                </c:pt>
                <c:pt idx="2183">
                  <c:v>45382.958333333336</c:v>
                </c:pt>
                <c:pt idx="2184">
                  <c:v>45383</c:v>
                </c:pt>
                <c:pt idx="2185">
                  <c:v>45383.041666666664</c:v>
                </c:pt>
                <c:pt idx="2186">
                  <c:v>45383.083333333336</c:v>
                </c:pt>
                <c:pt idx="2187">
                  <c:v>45383.125</c:v>
                </c:pt>
                <c:pt idx="2188">
                  <c:v>45383.166666666664</c:v>
                </c:pt>
                <c:pt idx="2189">
                  <c:v>45383.208333333336</c:v>
                </c:pt>
                <c:pt idx="2190">
                  <c:v>45383.25</c:v>
                </c:pt>
                <c:pt idx="2191">
                  <c:v>45383.291666666664</c:v>
                </c:pt>
                <c:pt idx="2192">
                  <c:v>45383.333333333336</c:v>
                </c:pt>
                <c:pt idx="2193">
                  <c:v>45383.375</c:v>
                </c:pt>
                <c:pt idx="2194">
                  <c:v>45383.416666666664</c:v>
                </c:pt>
                <c:pt idx="2195">
                  <c:v>45383.458333333336</c:v>
                </c:pt>
                <c:pt idx="2196">
                  <c:v>45383.5</c:v>
                </c:pt>
                <c:pt idx="2197">
                  <c:v>45383.541666666664</c:v>
                </c:pt>
                <c:pt idx="2198">
                  <c:v>45383.583333333336</c:v>
                </c:pt>
                <c:pt idx="2199">
                  <c:v>45383.625</c:v>
                </c:pt>
                <c:pt idx="2200">
                  <c:v>45383.666666666664</c:v>
                </c:pt>
                <c:pt idx="2201">
                  <c:v>45383.708333333336</c:v>
                </c:pt>
                <c:pt idx="2202">
                  <c:v>45383.75</c:v>
                </c:pt>
                <c:pt idx="2203">
                  <c:v>45383.791666666664</c:v>
                </c:pt>
                <c:pt idx="2204">
                  <c:v>45383.833333333336</c:v>
                </c:pt>
                <c:pt idx="2205">
                  <c:v>45383.875</c:v>
                </c:pt>
                <c:pt idx="2206">
                  <c:v>45383.916666666664</c:v>
                </c:pt>
                <c:pt idx="2207">
                  <c:v>45383.958333333336</c:v>
                </c:pt>
                <c:pt idx="2208">
                  <c:v>45384</c:v>
                </c:pt>
                <c:pt idx="2209">
                  <c:v>45384.041666666664</c:v>
                </c:pt>
                <c:pt idx="2210">
                  <c:v>45384.083333333336</c:v>
                </c:pt>
                <c:pt idx="2211">
                  <c:v>45384.125</c:v>
                </c:pt>
                <c:pt idx="2212">
                  <c:v>45384.166666666664</c:v>
                </c:pt>
                <c:pt idx="2213">
                  <c:v>45384.208333333336</c:v>
                </c:pt>
                <c:pt idx="2214">
                  <c:v>45384.25</c:v>
                </c:pt>
                <c:pt idx="2215">
                  <c:v>45384.291666666664</c:v>
                </c:pt>
                <c:pt idx="2216">
                  <c:v>45384.333333333336</c:v>
                </c:pt>
                <c:pt idx="2217">
                  <c:v>45384.375</c:v>
                </c:pt>
                <c:pt idx="2218">
                  <c:v>45384.416666666664</c:v>
                </c:pt>
                <c:pt idx="2219">
                  <c:v>45384.458333333336</c:v>
                </c:pt>
                <c:pt idx="2220">
                  <c:v>45384.5</c:v>
                </c:pt>
                <c:pt idx="2221">
                  <c:v>45384.541666666664</c:v>
                </c:pt>
                <c:pt idx="2222">
                  <c:v>45384.583333333336</c:v>
                </c:pt>
                <c:pt idx="2223">
                  <c:v>45384.625</c:v>
                </c:pt>
                <c:pt idx="2224">
                  <c:v>45384.666666666664</c:v>
                </c:pt>
                <c:pt idx="2225">
                  <c:v>45384.708333333336</c:v>
                </c:pt>
                <c:pt idx="2226">
                  <c:v>45384.75</c:v>
                </c:pt>
                <c:pt idx="2227">
                  <c:v>45384.791666666664</c:v>
                </c:pt>
                <c:pt idx="2228">
                  <c:v>45384.833333333336</c:v>
                </c:pt>
                <c:pt idx="2229">
                  <c:v>45384.875</c:v>
                </c:pt>
                <c:pt idx="2230">
                  <c:v>45384.916666666664</c:v>
                </c:pt>
                <c:pt idx="2231">
                  <c:v>45384.958333333336</c:v>
                </c:pt>
                <c:pt idx="2232">
                  <c:v>45385</c:v>
                </c:pt>
                <c:pt idx="2233">
                  <c:v>45385.041666666664</c:v>
                </c:pt>
                <c:pt idx="2234">
                  <c:v>45385.083333333336</c:v>
                </c:pt>
                <c:pt idx="2235">
                  <c:v>45385.125</c:v>
                </c:pt>
                <c:pt idx="2236">
                  <c:v>45385.166666666664</c:v>
                </c:pt>
                <c:pt idx="2237">
                  <c:v>45385.208333333336</c:v>
                </c:pt>
                <c:pt idx="2238">
                  <c:v>45385.25</c:v>
                </c:pt>
                <c:pt idx="2239">
                  <c:v>45385.291666666664</c:v>
                </c:pt>
                <c:pt idx="2240">
                  <c:v>45385.333333333336</c:v>
                </c:pt>
                <c:pt idx="2241">
                  <c:v>45385.375</c:v>
                </c:pt>
                <c:pt idx="2242">
                  <c:v>45385.416666666664</c:v>
                </c:pt>
                <c:pt idx="2243">
                  <c:v>45385.458333333336</c:v>
                </c:pt>
                <c:pt idx="2244">
                  <c:v>45385.5</c:v>
                </c:pt>
                <c:pt idx="2245">
                  <c:v>45385.541666666664</c:v>
                </c:pt>
                <c:pt idx="2246">
                  <c:v>45385.583333333336</c:v>
                </c:pt>
                <c:pt idx="2247">
                  <c:v>45385.625</c:v>
                </c:pt>
                <c:pt idx="2248">
                  <c:v>45385.666666666664</c:v>
                </c:pt>
                <c:pt idx="2249">
                  <c:v>45385.708333333336</c:v>
                </c:pt>
                <c:pt idx="2250">
                  <c:v>45385.75</c:v>
                </c:pt>
                <c:pt idx="2251">
                  <c:v>45385.791666666664</c:v>
                </c:pt>
                <c:pt idx="2252">
                  <c:v>45385.833333333336</c:v>
                </c:pt>
                <c:pt idx="2253">
                  <c:v>45385.875</c:v>
                </c:pt>
                <c:pt idx="2254">
                  <c:v>45385.916666666664</c:v>
                </c:pt>
                <c:pt idx="2255">
                  <c:v>45385.958333333336</c:v>
                </c:pt>
                <c:pt idx="2256">
                  <c:v>45386</c:v>
                </c:pt>
                <c:pt idx="2257">
                  <c:v>45386.041666666664</c:v>
                </c:pt>
                <c:pt idx="2258">
                  <c:v>45386.083333333336</c:v>
                </c:pt>
                <c:pt idx="2259">
                  <c:v>45386.125</c:v>
                </c:pt>
                <c:pt idx="2260">
                  <c:v>45386.166666666664</c:v>
                </c:pt>
                <c:pt idx="2261">
                  <c:v>45386.208333333336</c:v>
                </c:pt>
                <c:pt idx="2262">
                  <c:v>45386.25</c:v>
                </c:pt>
                <c:pt idx="2263">
                  <c:v>45386.291666666664</c:v>
                </c:pt>
                <c:pt idx="2264">
                  <c:v>45386.333333333336</c:v>
                </c:pt>
                <c:pt idx="2265">
                  <c:v>45386.375</c:v>
                </c:pt>
                <c:pt idx="2266">
                  <c:v>45386.416666666664</c:v>
                </c:pt>
                <c:pt idx="2267">
                  <c:v>45386.458333333336</c:v>
                </c:pt>
                <c:pt idx="2268">
                  <c:v>45386.5</c:v>
                </c:pt>
                <c:pt idx="2269">
                  <c:v>45386.541666666664</c:v>
                </c:pt>
                <c:pt idx="2270">
                  <c:v>45386.583333333336</c:v>
                </c:pt>
                <c:pt idx="2271">
                  <c:v>45386.625</c:v>
                </c:pt>
                <c:pt idx="2272">
                  <c:v>45386.666666666664</c:v>
                </c:pt>
                <c:pt idx="2273">
                  <c:v>45386.708333333336</c:v>
                </c:pt>
                <c:pt idx="2274">
                  <c:v>45386.75</c:v>
                </c:pt>
                <c:pt idx="2275">
                  <c:v>45386.791666666664</c:v>
                </c:pt>
                <c:pt idx="2276">
                  <c:v>45386.833333333336</c:v>
                </c:pt>
                <c:pt idx="2277">
                  <c:v>45386.875</c:v>
                </c:pt>
                <c:pt idx="2278">
                  <c:v>45386.916666666664</c:v>
                </c:pt>
                <c:pt idx="2279">
                  <c:v>45386.958333333336</c:v>
                </c:pt>
                <c:pt idx="2280">
                  <c:v>45387</c:v>
                </c:pt>
                <c:pt idx="2281">
                  <c:v>45387.041666666664</c:v>
                </c:pt>
                <c:pt idx="2282">
                  <c:v>45387.083333333336</c:v>
                </c:pt>
                <c:pt idx="2283">
                  <c:v>45387.125</c:v>
                </c:pt>
                <c:pt idx="2284">
                  <c:v>45387.166666666664</c:v>
                </c:pt>
                <c:pt idx="2285">
                  <c:v>45387.208333333336</c:v>
                </c:pt>
                <c:pt idx="2286">
                  <c:v>45387.25</c:v>
                </c:pt>
                <c:pt idx="2287">
                  <c:v>45387.291666666664</c:v>
                </c:pt>
                <c:pt idx="2288">
                  <c:v>45387.333333333336</c:v>
                </c:pt>
                <c:pt idx="2289">
                  <c:v>45387.375</c:v>
                </c:pt>
                <c:pt idx="2290">
                  <c:v>45387.416666666664</c:v>
                </c:pt>
                <c:pt idx="2291">
                  <c:v>45387.458333333336</c:v>
                </c:pt>
                <c:pt idx="2292">
                  <c:v>45387.5</c:v>
                </c:pt>
                <c:pt idx="2293">
                  <c:v>45387.541666666664</c:v>
                </c:pt>
                <c:pt idx="2294">
                  <c:v>45387.583333333336</c:v>
                </c:pt>
                <c:pt idx="2295">
                  <c:v>45387.625</c:v>
                </c:pt>
                <c:pt idx="2296">
                  <c:v>45387.666666666664</c:v>
                </c:pt>
                <c:pt idx="2297">
                  <c:v>45387.708333333336</c:v>
                </c:pt>
                <c:pt idx="2298">
                  <c:v>45387.75</c:v>
                </c:pt>
                <c:pt idx="2299">
                  <c:v>45387.791666666664</c:v>
                </c:pt>
                <c:pt idx="2300">
                  <c:v>45387.833333333336</c:v>
                </c:pt>
                <c:pt idx="2301">
                  <c:v>45387.875</c:v>
                </c:pt>
                <c:pt idx="2302">
                  <c:v>45387.916666666664</c:v>
                </c:pt>
                <c:pt idx="2303">
                  <c:v>45387.958333333336</c:v>
                </c:pt>
                <c:pt idx="2304">
                  <c:v>45388</c:v>
                </c:pt>
                <c:pt idx="2305">
                  <c:v>45388.041666666664</c:v>
                </c:pt>
                <c:pt idx="2306">
                  <c:v>45388.083333333336</c:v>
                </c:pt>
                <c:pt idx="2307">
                  <c:v>45388.125</c:v>
                </c:pt>
                <c:pt idx="2308">
                  <c:v>45388.166666666664</c:v>
                </c:pt>
                <c:pt idx="2309">
                  <c:v>45388.208333333336</c:v>
                </c:pt>
                <c:pt idx="2310">
                  <c:v>45388.25</c:v>
                </c:pt>
                <c:pt idx="2311">
                  <c:v>45388.291666666664</c:v>
                </c:pt>
                <c:pt idx="2312">
                  <c:v>45388.333333333336</c:v>
                </c:pt>
                <c:pt idx="2313">
                  <c:v>45388.375</c:v>
                </c:pt>
                <c:pt idx="2314">
                  <c:v>45388.416666666664</c:v>
                </c:pt>
                <c:pt idx="2315">
                  <c:v>45388.458333333336</c:v>
                </c:pt>
                <c:pt idx="2316">
                  <c:v>45388.5</c:v>
                </c:pt>
                <c:pt idx="2317">
                  <c:v>45388.541666666664</c:v>
                </c:pt>
                <c:pt idx="2318">
                  <c:v>45388.583333333336</c:v>
                </c:pt>
                <c:pt idx="2319">
                  <c:v>45388.625</c:v>
                </c:pt>
                <c:pt idx="2320">
                  <c:v>45388.666666666664</c:v>
                </c:pt>
                <c:pt idx="2321">
                  <c:v>45388.708333333336</c:v>
                </c:pt>
                <c:pt idx="2322">
                  <c:v>45388.75</c:v>
                </c:pt>
                <c:pt idx="2323">
                  <c:v>45388.791666666664</c:v>
                </c:pt>
                <c:pt idx="2324">
                  <c:v>45388.833333333336</c:v>
                </c:pt>
                <c:pt idx="2325">
                  <c:v>45388.875</c:v>
                </c:pt>
                <c:pt idx="2326">
                  <c:v>45388.916666666664</c:v>
                </c:pt>
                <c:pt idx="2327">
                  <c:v>45388.958333333336</c:v>
                </c:pt>
                <c:pt idx="2328">
                  <c:v>45389</c:v>
                </c:pt>
                <c:pt idx="2329">
                  <c:v>45389.041666666664</c:v>
                </c:pt>
                <c:pt idx="2330">
                  <c:v>45389.083333333336</c:v>
                </c:pt>
                <c:pt idx="2331">
                  <c:v>45389.125</c:v>
                </c:pt>
                <c:pt idx="2332">
                  <c:v>45389.166666666664</c:v>
                </c:pt>
                <c:pt idx="2333">
                  <c:v>45389.208333333336</c:v>
                </c:pt>
                <c:pt idx="2334">
                  <c:v>45389.25</c:v>
                </c:pt>
                <c:pt idx="2335">
                  <c:v>45389.291666666664</c:v>
                </c:pt>
                <c:pt idx="2336">
                  <c:v>45389.333333333336</c:v>
                </c:pt>
                <c:pt idx="2337">
                  <c:v>45389.375</c:v>
                </c:pt>
                <c:pt idx="2338">
                  <c:v>45389.416666666664</c:v>
                </c:pt>
                <c:pt idx="2339">
                  <c:v>45389.458333333336</c:v>
                </c:pt>
                <c:pt idx="2340">
                  <c:v>45389.5</c:v>
                </c:pt>
                <c:pt idx="2341">
                  <c:v>45389.541666666664</c:v>
                </c:pt>
                <c:pt idx="2342">
                  <c:v>45389.583333333336</c:v>
                </c:pt>
                <c:pt idx="2343">
                  <c:v>45389.625</c:v>
                </c:pt>
                <c:pt idx="2344">
                  <c:v>45389.666666666664</c:v>
                </c:pt>
                <c:pt idx="2345">
                  <c:v>45389.708333333336</c:v>
                </c:pt>
                <c:pt idx="2346">
                  <c:v>45389.75</c:v>
                </c:pt>
                <c:pt idx="2347">
                  <c:v>45389.791666666664</c:v>
                </c:pt>
                <c:pt idx="2348">
                  <c:v>45389.833333333336</c:v>
                </c:pt>
                <c:pt idx="2349">
                  <c:v>45389.875</c:v>
                </c:pt>
                <c:pt idx="2350">
                  <c:v>45389.916666666664</c:v>
                </c:pt>
                <c:pt idx="2351">
                  <c:v>45389.958333333336</c:v>
                </c:pt>
                <c:pt idx="2352">
                  <c:v>45390</c:v>
                </c:pt>
                <c:pt idx="2353">
                  <c:v>45390.041666666664</c:v>
                </c:pt>
                <c:pt idx="2354">
                  <c:v>45390.083333333336</c:v>
                </c:pt>
                <c:pt idx="2355">
                  <c:v>45390.125</c:v>
                </c:pt>
                <c:pt idx="2356">
                  <c:v>45390.166666666664</c:v>
                </c:pt>
                <c:pt idx="2357">
                  <c:v>45390.208333333336</c:v>
                </c:pt>
                <c:pt idx="2358">
                  <c:v>45390.25</c:v>
                </c:pt>
                <c:pt idx="2359">
                  <c:v>45390.291666666664</c:v>
                </c:pt>
                <c:pt idx="2360">
                  <c:v>45390.333333333336</c:v>
                </c:pt>
                <c:pt idx="2361">
                  <c:v>45390.375</c:v>
                </c:pt>
                <c:pt idx="2362">
                  <c:v>45390.416666666664</c:v>
                </c:pt>
                <c:pt idx="2363">
                  <c:v>45390.458333333336</c:v>
                </c:pt>
                <c:pt idx="2364">
                  <c:v>45390.5</c:v>
                </c:pt>
                <c:pt idx="2365">
                  <c:v>45390.541666666664</c:v>
                </c:pt>
                <c:pt idx="2366">
                  <c:v>45390.583333333336</c:v>
                </c:pt>
                <c:pt idx="2367">
                  <c:v>45390.625</c:v>
                </c:pt>
                <c:pt idx="2368">
                  <c:v>45390.666666666664</c:v>
                </c:pt>
                <c:pt idx="2369">
                  <c:v>45390.708333333336</c:v>
                </c:pt>
                <c:pt idx="2370">
                  <c:v>45390.75</c:v>
                </c:pt>
                <c:pt idx="2371">
                  <c:v>45390.791666666664</c:v>
                </c:pt>
                <c:pt idx="2372">
                  <c:v>45390.833333333336</c:v>
                </c:pt>
                <c:pt idx="2373">
                  <c:v>45390.875</c:v>
                </c:pt>
                <c:pt idx="2374">
                  <c:v>45390.916666666664</c:v>
                </c:pt>
                <c:pt idx="2375">
                  <c:v>45390.958333333336</c:v>
                </c:pt>
                <c:pt idx="2376">
                  <c:v>45391</c:v>
                </c:pt>
                <c:pt idx="2377">
                  <c:v>45391.041666666664</c:v>
                </c:pt>
                <c:pt idx="2378">
                  <c:v>45391.083333333336</c:v>
                </c:pt>
                <c:pt idx="2379">
                  <c:v>45391.125</c:v>
                </c:pt>
                <c:pt idx="2380">
                  <c:v>45391.166666666664</c:v>
                </c:pt>
                <c:pt idx="2381">
                  <c:v>45391.208333333336</c:v>
                </c:pt>
                <c:pt idx="2382">
                  <c:v>45391.25</c:v>
                </c:pt>
                <c:pt idx="2383">
                  <c:v>45391.291666666664</c:v>
                </c:pt>
                <c:pt idx="2384">
                  <c:v>45391.333333333336</c:v>
                </c:pt>
                <c:pt idx="2385">
                  <c:v>45391.375</c:v>
                </c:pt>
                <c:pt idx="2386">
                  <c:v>45391.416666666664</c:v>
                </c:pt>
                <c:pt idx="2387">
                  <c:v>45391.458333333336</c:v>
                </c:pt>
                <c:pt idx="2388">
                  <c:v>45391.5</c:v>
                </c:pt>
                <c:pt idx="2389">
                  <c:v>45391.541666666664</c:v>
                </c:pt>
                <c:pt idx="2390">
                  <c:v>45391.583333333336</c:v>
                </c:pt>
                <c:pt idx="2391">
                  <c:v>45391.625</c:v>
                </c:pt>
                <c:pt idx="2392">
                  <c:v>45391.666666666664</c:v>
                </c:pt>
                <c:pt idx="2393">
                  <c:v>45391.708333333336</c:v>
                </c:pt>
                <c:pt idx="2394">
                  <c:v>45391.75</c:v>
                </c:pt>
                <c:pt idx="2395">
                  <c:v>45391.791666666664</c:v>
                </c:pt>
                <c:pt idx="2396">
                  <c:v>45391.833333333336</c:v>
                </c:pt>
                <c:pt idx="2397">
                  <c:v>45391.875</c:v>
                </c:pt>
                <c:pt idx="2398">
                  <c:v>45391.916666666664</c:v>
                </c:pt>
                <c:pt idx="2399">
                  <c:v>45391.958333333336</c:v>
                </c:pt>
                <c:pt idx="2400">
                  <c:v>45392</c:v>
                </c:pt>
                <c:pt idx="2401">
                  <c:v>45392.041666666664</c:v>
                </c:pt>
                <c:pt idx="2402">
                  <c:v>45392.083333333336</c:v>
                </c:pt>
                <c:pt idx="2403">
                  <c:v>45392.125</c:v>
                </c:pt>
                <c:pt idx="2404">
                  <c:v>45392.166666666664</c:v>
                </c:pt>
                <c:pt idx="2405">
                  <c:v>45392.208333333336</c:v>
                </c:pt>
                <c:pt idx="2406">
                  <c:v>45392.25</c:v>
                </c:pt>
                <c:pt idx="2407">
                  <c:v>45392.291666666664</c:v>
                </c:pt>
                <c:pt idx="2408">
                  <c:v>45392.333333333336</c:v>
                </c:pt>
                <c:pt idx="2409">
                  <c:v>45392.375</c:v>
                </c:pt>
                <c:pt idx="2410">
                  <c:v>45392.416666666664</c:v>
                </c:pt>
                <c:pt idx="2411">
                  <c:v>45392.458333333336</c:v>
                </c:pt>
                <c:pt idx="2412">
                  <c:v>45392.5</c:v>
                </c:pt>
                <c:pt idx="2413">
                  <c:v>45392.541666666664</c:v>
                </c:pt>
                <c:pt idx="2414">
                  <c:v>45392.583333333336</c:v>
                </c:pt>
                <c:pt idx="2415">
                  <c:v>45392.625</c:v>
                </c:pt>
                <c:pt idx="2416">
                  <c:v>45392.666666666664</c:v>
                </c:pt>
                <c:pt idx="2417">
                  <c:v>45392.708333333336</c:v>
                </c:pt>
                <c:pt idx="2418">
                  <c:v>45392.75</c:v>
                </c:pt>
                <c:pt idx="2419">
                  <c:v>45392.791666666664</c:v>
                </c:pt>
                <c:pt idx="2420">
                  <c:v>45392.833333333336</c:v>
                </c:pt>
                <c:pt idx="2421">
                  <c:v>45392.875</c:v>
                </c:pt>
                <c:pt idx="2422">
                  <c:v>45392.916666666664</c:v>
                </c:pt>
                <c:pt idx="2423">
                  <c:v>45392.958333333336</c:v>
                </c:pt>
                <c:pt idx="2424">
                  <c:v>45393</c:v>
                </c:pt>
                <c:pt idx="2425">
                  <c:v>45393.041666666664</c:v>
                </c:pt>
                <c:pt idx="2426">
                  <c:v>45393.083333333336</c:v>
                </c:pt>
                <c:pt idx="2427">
                  <c:v>45393.125</c:v>
                </c:pt>
                <c:pt idx="2428">
                  <c:v>45393.166666666664</c:v>
                </c:pt>
                <c:pt idx="2429">
                  <c:v>45393.208333333336</c:v>
                </c:pt>
                <c:pt idx="2430">
                  <c:v>45393.25</c:v>
                </c:pt>
                <c:pt idx="2431">
                  <c:v>45393.291666666664</c:v>
                </c:pt>
                <c:pt idx="2432">
                  <c:v>45393.333333333336</c:v>
                </c:pt>
                <c:pt idx="2433">
                  <c:v>45393.375</c:v>
                </c:pt>
                <c:pt idx="2434">
                  <c:v>45393.416666666664</c:v>
                </c:pt>
                <c:pt idx="2435">
                  <c:v>45393.458333333336</c:v>
                </c:pt>
                <c:pt idx="2436">
                  <c:v>45393.5</c:v>
                </c:pt>
                <c:pt idx="2437">
                  <c:v>45393.541666666664</c:v>
                </c:pt>
                <c:pt idx="2438">
                  <c:v>45393.583333333336</c:v>
                </c:pt>
                <c:pt idx="2439">
                  <c:v>45393.625</c:v>
                </c:pt>
                <c:pt idx="2440">
                  <c:v>45393.666666666664</c:v>
                </c:pt>
                <c:pt idx="2441">
                  <c:v>45393.708333333336</c:v>
                </c:pt>
                <c:pt idx="2442">
                  <c:v>45393.75</c:v>
                </c:pt>
                <c:pt idx="2443">
                  <c:v>45393.791666666664</c:v>
                </c:pt>
                <c:pt idx="2444">
                  <c:v>45393.833333333336</c:v>
                </c:pt>
                <c:pt idx="2445">
                  <c:v>45393.875</c:v>
                </c:pt>
                <c:pt idx="2446">
                  <c:v>45393.916666666664</c:v>
                </c:pt>
                <c:pt idx="2447">
                  <c:v>45393.958333333336</c:v>
                </c:pt>
                <c:pt idx="2448">
                  <c:v>45394</c:v>
                </c:pt>
                <c:pt idx="2449">
                  <c:v>45394.041666666664</c:v>
                </c:pt>
                <c:pt idx="2450">
                  <c:v>45394.083333333336</c:v>
                </c:pt>
                <c:pt idx="2451">
                  <c:v>45394.125</c:v>
                </c:pt>
                <c:pt idx="2452">
                  <c:v>45394.166666666664</c:v>
                </c:pt>
                <c:pt idx="2453">
                  <c:v>45394.208333333336</c:v>
                </c:pt>
                <c:pt idx="2454">
                  <c:v>45394.25</c:v>
                </c:pt>
                <c:pt idx="2455">
                  <c:v>45394.291666666664</c:v>
                </c:pt>
                <c:pt idx="2456">
                  <c:v>45394.333333333336</c:v>
                </c:pt>
                <c:pt idx="2457">
                  <c:v>45394.375</c:v>
                </c:pt>
                <c:pt idx="2458">
                  <c:v>45394.416666666664</c:v>
                </c:pt>
                <c:pt idx="2459">
                  <c:v>45394.458333333336</c:v>
                </c:pt>
                <c:pt idx="2460">
                  <c:v>45394.5</c:v>
                </c:pt>
                <c:pt idx="2461">
                  <c:v>45394.541666666664</c:v>
                </c:pt>
                <c:pt idx="2462">
                  <c:v>45394.583333333336</c:v>
                </c:pt>
                <c:pt idx="2463">
                  <c:v>45394.625</c:v>
                </c:pt>
                <c:pt idx="2464">
                  <c:v>45394.666666666664</c:v>
                </c:pt>
                <c:pt idx="2465">
                  <c:v>45394.708333333336</c:v>
                </c:pt>
                <c:pt idx="2466">
                  <c:v>45394.75</c:v>
                </c:pt>
                <c:pt idx="2467">
                  <c:v>45394.791666666664</c:v>
                </c:pt>
                <c:pt idx="2468">
                  <c:v>45394.833333333336</c:v>
                </c:pt>
                <c:pt idx="2469">
                  <c:v>45394.875</c:v>
                </c:pt>
                <c:pt idx="2470">
                  <c:v>45394.916666666664</c:v>
                </c:pt>
                <c:pt idx="2471">
                  <c:v>45394.958333333336</c:v>
                </c:pt>
                <c:pt idx="2472">
                  <c:v>45395</c:v>
                </c:pt>
                <c:pt idx="2473">
                  <c:v>45395.041666666664</c:v>
                </c:pt>
                <c:pt idx="2474">
                  <c:v>45395.083333333336</c:v>
                </c:pt>
                <c:pt idx="2475">
                  <c:v>45395.125</c:v>
                </c:pt>
                <c:pt idx="2476">
                  <c:v>45395.166666666664</c:v>
                </c:pt>
                <c:pt idx="2477">
                  <c:v>45395.208333333336</c:v>
                </c:pt>
                <c:pt idx="2478">
                  <c:v>45395.25</c:v>
                </c:pt>
                <c:pt idx="2479">
                  <c:v>45395.291666666664</c:v>
                </c:pt>
                <c:pt idx="2480">
                  <c:v>45395.333333333336</c:v>
                </c:pt>
                <c:pt idx="2481">
                  <c:v>45395.375</c:v>
                </c:pt>
                <c:pt idx="2482">
                  <c:v>45395.416666666664</c:v>
                </c:pt>
                <c:pt idx="2483">
                  <c:v>45395.458333333336</c:v>
                </c:pt>
                <c:pt idx="2484">
                  <c:v>45395.5</c:v>
                </c:pt>
                <c:pt idx="2485">
                  <c:v>45395.541666666664</c:v>
                </c:pt>
                <c:pt idx="2486">
                  <c:v>45395.583333333336</c:v>
                </c:pt>
                <c:pt idx="2487">
                  <c:v>45395.625</c:v>
                </c:pt>
                <c:pt idx="2488">
                  <c:v>45395.666666666664</c:v>
                </c:pt>
                <c:pt idx="2489">
                  <c:v>45395.708333333336</c:v>
                </c:pt>
                <c:pt idx="2490">
                  <c:v>45395.75</c:v>
                </c:pt>
                <c:pt idx="2491">
                  <c:v>45395.791666666664</c:v>
                </c:pt>
                <c:pt idx="2492">
                  <c:v>45395.833333333336</c:v>
                </c:pt>
                <c:pt idx="2493">
                  <c:v>45395.875</c:v>
                </c:pt>
                <c:pt idx="2494">
                  <c:v>45395.916666666664</c:v>
                </c:pt>
                <c:pt idx="2495">
                  <c:v>45395.958333333336</c:v>
                </c:pt>
                <c:pt idx="2496">
                  <c:v>45396</c:v>
                </c:pt>
                <c:pt idx="2497">
                  <c:v>45396.041666666664</c:v>
                </c:pt>
                <c:pt idx="2498">
                  <c:v>45396.083333333336</c:v>
                </c:pt>
                <c:pt idx="2499">
                  <c:v>45396.125</c:v>
                </c:pt>
                <c:pt idx="2500">
                  <c:v>45396.166666666664</c:v>
                </c:pt>
                <c:pt idx="2501">
                  <c:v>45396.208333333336</c:v>
                </c:pt>
                <c:pt idx="2502">
                  <c:v>45396.25</c:v>
                </c:pt>
                <c:pt idx="2503">
                  <c:v>45396.291666666664</c:v>
                </c:pt>
                <c:pt idx="2504">
                  <c:v>45396.333333333336</c:v>
                </c:pt>
                <c:pt idx="2505">
                  <c:v>45396.375</c:v>
                </c:pt>
                <c:pt idx="2506">
                  <c:v>45396.416666666664</c:v>
                </c:pt>
                <c:pt idx="2507">
                  <c:v>45396.458333333336</c:v>
                </c:pt>
                <c:pt idx="2508">
                  <c:v>45396.5</c:v>
                </c:pt>
                <c:pt idx="2509">
                  <c:v>45396.541666666664</c:v>
                </c:pt>
                <c:pt idx="2510">
                  <c:v>45396.583333333336</c:v>
                </c:pt>
                <c:pt idx="2511">
                  <c:v>45396.625</c:v>
                </c:pt>
                <c:pt idx="2512">
                  <c:v>45396.666666666664</c:v>
                </c:pt>
                <c:pt idx="2513">
                  <c:v>45396.708333333336</c:v>
                </c:pt>
                <c:pt idx="2514">
                  <c:v>45396.75</c:v>
                </c:pt>
                <c:pt idx="2515">
                  <c:v>45396.791666666664</c:v>
                </c:pt>
                <c:pt idx="2516">
                  <c:v>45396.833333333336</c:v>
                </c:pt>
                <c:pt idx="2517">
                  <c:v>45396.875</c:v>
                </c:pt>
                <c:pt idx="2518">
                  <c:v>45396.916666666664</c:v>
                </c:pt>
                <c:pt idx="2519">
                  <c:v>45396.958333333336</c:v>
                </c:pt>
                <c:pt idx="2520">
                  <c:v>45397</c:v>
                </c:pt>
                <c:pt idx="2521">
                  <c:v>45397.041666666664</c:v>
                </c:pt>
                <c:pt idx="2522">
                  <c:v>45397.083333333336</c:v>
                </c:pt>
                <c:pt idx="2523">
                  <c:v>45397.125</c:v>
                </c:pt>
                <c:pt idx="2524">
                  <c:v>45397.166666666664</c:v>
                </c:pt>
                <c:pt idx="2525">
                  <c:v>45397.208333333336</c:v>
                </c:pt>
                <c:pt idx="2526">
                  <c:v>45397.25</c:v>
                </c:pt>
                <c:pt idx="2527">
                  <c:v>45397.291666666664</c:v>
                </c:pt>
                <c:pt idx="2528">
                  <c:v>45397.333333333336</c:v>
                </c:pt>
                <c:pt idx="2529">
                  <c:v>45397.375</c:v>
                </c:pt>
                <c:pt idx="2530">
                  <c:v>45397.416666666664</c:v>
                </c:pt>
                <c:pt idx="2531">
                  <c:v>45397.458333333336</c:v>
                </c:pt>
                <c:pt idx="2532">
                  <c:v>45397.5</c:v>
                </c:pt>
                <c:pt idx="2533">
                  <c:v>45397.541666666664</c:v>
                </c:pt>
                <c:pt idx="2534">
                  <c:v>45397.583333333336</c:v>
                </c:pt>
                <c:pt idx="2535">
                  <c:v>45397.625</c:v>
                </c:pt>
                <c:pt idx="2536">
                  <c:v>45397.666666666664</c:v>
                </c:pt>
                <c:pt idx="2537">
                  <c:v>45397.708333333336</c:v>
                </c:pt>
                <c:pt idx="2538">
                  <c:v>45397.75</c:v>
                </c:pt>
                <c:pt idx="2539">
                  <c:v>45397.791666666664</c:v>
                </c:pt>
                <c:pt idx="2540">
                  <c:v>45397.833333333336</c:v>
                </c:pt>
                <c:pt idx="2541">
                  <c:v>45397.875</c:v>
                </c:pt>
                <c:pt idx="2542">
                  <c:v>45397.916666666664</c:v>
                </c:pt>
                <c:pt idx="2543">
                  <c:v>45397.958333333336</c:v>
                </c:pt>
                <c:pt idx="2544">
                  <c:v>45398</c:v>
                </c:pt>
                <c:pt idx="2545">
                  <c:v>45398.041666666664</c:v>
                </c:pt>
                <c:pt idx="2546">
                  <c:v>45398.083333333336</c:v>
                </c:pt>
                <c:pt idx="2547">
                  <c:v>45398.125</c:v>
                </c:pt>
                <c:pt idx="2548">
                  <c:v>45398.166666666664</c:v>
                </c:pt>
                <c:pt idx="2549">
                  <c:v>45398.208333333336</c:v>
                </c:pt>
                <c:pt idx="2550">
                  <c:v>45398.25</c:v>
                </c:pt>
                <c:pt idx="2551">
                  <c:v>45398.291666666664</c:v>
                </c:pt>
                <c:pt idx="2552">
                  <c:v>45398.333333333336</c:v>
                </c:pt>
                <c:pt idx="2553">
                  <c:v>45398.375</c:v>
                </c:pt>
                <c:pt idx="2554">
                  <c:v>45398.416666666664</c:v>
                </c:pt>
                <c:pt idx="2555">
                  <c:v>45398.458333333336</c:v>
                </c:pt>
                <c:pt idx="2556">
                  <c:v>45398.5</c:v>
                </c:pt>
                <c:pt idx="2557">
                  <c:v>45398.541666666664</c:v>
                </c:pt>
                <c:pt idx="2558">
                  <c:v>45398.583333333336</c:v>
                </c:pt>
                <c:pt idx="2559">
                  <c:v>45398.625</c:v>
                </c:pt>
                <c:pt idx="2560">
                  <c:v>45398.666666666664</c:v>
                </c:pt>
                <c:pt idx="2561">
                  <c:v>45398.708333333336</c:v>
                </c:pt>
                <c:pt idx="2562">
                  <c:v>45398.75</c:v>
                </c:pt>
                <c:pt idx="2563">
                  <c:v>45398.791666666664</c:v>
                </c:pt>
                <c:pt idx="2564">
                  <c:v>45398.833333333336</c:v>
                </c:pt>
                <c:pt idx="2565">
                  <c:v>45398.875</c:v>
                </c:pt>
                <c:pt idx="2566">
                  <c:v>45398.916666666664</c:v>
                </c:pt>
                <c:pt idx="2567">
                  <c:v>45398.958333333336</c:v>
                </c:pt>
                <c:pt idx="2568">
                  <c:v>45399</c:v>
                </c:pt>
                <c:pt idx="2569">
                  <c:v>45399.041666666664</c:v>
                </c:pt>
                <c:pt idx="2570">
                  <c:v>45399.083333333336</c:v>
                </c:pt>
                <c:pt idx="2571">
                  <c:v>45399.125</c:v>
                </c:pt>
                <c:pt idx="2572">
                  <c:v>45399.166666666664</c:v>
                </c:pt>
                <c:pt idx="2573">
                  <c:v>45399.208333333336</c:v>
                </c:pt>
                <c:pt idx="2574">
                  <c:v>45399.25</c:v>
                </c:pt>
                <c:pt idx="2575">
                  <c:v>45399.291666666664</c:v>
                </c:pt>
                <c:pt idx="2576">
                  <c:v>45399.333333333336</c:v>
                </c:pt>
                <c:pt idx="2577">
                  <c:v>45399.375</c:v>
                </c:pt>
                <c:pt idx="2578">
                  <c:v>45399.416666666664</c:v>
                </c:pt>
                <c:pt idx="2579">
                  <c:v>45399.458333333336</c:v>
                </c:pt>
                <c:pt idx="2580">
                  <c:v>45399.5</c:v>
                </c:pt>
                <c:pt idx="2581">
                  <c:v>45399.541666666664</c:v>
                </c:pt>
                <c:pt idx="2582">
                  <c:v>45399.583333333336</c:v>
                </c:pt>
                <c:pt idx="2583">
                  <c:v>45399.625</c:v>
                </c:pt>
                <c:pt idx="2584">
                  <c:v>45399.666666666664</c:v>
                </c:pt>
                <c:pt idx="2585">
                  <c:v>45399.708333333336</c:v>
                </c:pt>
                <c:pt idx="2586">
                  <c:v>45399.75</c:v>
                </c:pt>
                <c:pt idx="2587">
                  <c:v>45399.791666666664</c:v>
                </c:pt>
                <c:pt idx="2588">
                  <c:v>45399.833333333336</c:v>
                </c:pt>
                <c:pt idx="2589">
                  <c:v>45399.875</c:v>
                </c:pt>
                <c:pt idx="2590">
                  <c:v>45399.916666666664</c:v>
                </c:pt>
                <c:pt idx="2591">
                  <c:v>45399.958333333336</c:v>
                </c:pt>
                <c:pt idx="2592">
                  <c:v>45400</c:v>
                </c:pt>
                <c:pt idx="2593">
                  <c:v>45400.041666666664</c:v>
                </c:pt>
                <c:pt idx="2594">
                  <c:v>45400.083333333336</c:v>
                </c:pt>
                <c:pt idx="2595">
                  <c:v>45400.125</c:v>
                </c:pt>
                <c:pt idx="2596">
                  <c:v>45400.166666666664</c:v>
                </c:pt>
                <c:pt idx="2597">
                  <c:v>45400.208333333336</c:v>
                </c:pt>
                <c:pt idx="2598">
                  <c:v>45400.25</c:v>
                </c:pt>
                <c:pt idx="2599">
                  <c:v>45400.291666666664</c:v>
                </c:pt>
                <c:pt idx="2600">
                  <c:v>45400.333333333336</c:v>
                </c:pt>
                <c:pt idx="2601">
                  <c:v>45400.375</c:v>
                </c:pt>
                <c:pt idx="2602">
                  <c:v>45400.416666666664</c:v>
                </c:pt>
                <c:pt idx="2603">
                  <c:v>45400.458333333336</c:v>
                </c:pt>
                <c:pt idx="2604">
                  <c:v>45400.5</c:v>
                </c:pt>
                <c:pt idx="2605">
                  <c:v>45400.541666666664</c:v>
                </c:pt>
                <c:pt idx="2606">
                  <c:v>45400.583333333336</c:v>
                </c:pt>
                <c:pt idx="2607">
                  <c:v>45400.625</c:v>
                </c:pt>
                <c:pt idx="2608">
                  <c:v>45400.666666666664</c:v>
                </c:pt>
                <c:pt idx="2609">
                  <c:v>45400.708333333336</c:v>
                </c:pt>
                <c:pt idx="2610">
                  <c:v>45400.75</c:v>
                </c:pt>
                <c:pt idx="2611">
                  <c:v>45400.791666666664</c:v>
                </c:pt>
                <c:pt idx="2612">
                  <c:v>45400.833333333336</c:v>
                </c:pt>
                <c:pt idx="2613">
                  <c:v>45400.875</c:v>
                </c:pt>
                <c:pt idx="2614">
                  <c:v>45400.916666666664</c:v>
                </c:pt>
                <c:pt idx="2615">
                  <c:v>45400.958333333336</c:v>
                </c:pt>
                <c:pt idx="2616">
                  <c:v>45401</c:v>
                </c:pt>
                <c:pt idx="2617">
                  <c:v>45401.041666666664</c:v>
                </c:pt>
                <c:pt idx="2618">
                  <c:v>45401.083333333336</c:v>
                </c:pt>
                <c:pt idx="2619">
                  <c:v>45401.125</c:v>
                </c:pt>
                <c:pt idx="2620">
                  <c:v>45401.166666666664</c:v>
                </c:pt>
                <c:pt idx="2621">
                  <c:v>45401.208333333336</c:v>
                </c:pt>
                <c:pt idx="2622">
                  <c:v>45401.25</c:v>
                </c:pt>
                <c:pt idx="2623">
                  <c:v>45401.291666666664</c:v>
                </c:pt>
                <c:pt idx="2624">
                  <c:v>45401.333333333336</c:v>
                </c:pt>
                <c:pt idx="2625">
                  <c:v>45401.375</c:v>
                </c:pt>
                <c:pt idx="2626">
                  <c:v>45401.416666666664</c:v>
                </c:pt>
                <c:pt idx="2627">
                  <c:v>45401.458333333336</c:v>
                </c:pt>
                <c:pt idx="2628">
                  <c:v>45401.5</c:v>
                </c:pt>
                <c:pt idx="2629">
                  <c:v>45401.541666666664</c:v>
                </c:pt>
                <c:pt idx="2630">
                  <c:v>45401.583333333336</c:v>
                </c:pt>
                <c:pt idx="2631">
                  <c:v>45401.625</c:v>
                </c:pt>
                <c:pt idx="2632">
                  <c:v>45401.666666666664</c:v>
                </c:pt>
                <c:pt idx="2633">
                  <c:v>45401.708333333336</c:v>
                </c:pt>
                <c:pt idx="2634">
                  <c:v>45401.75</c:v>
                </c:pt>
                <c:pt idx="2635">
                  <c:v>45401.791666666664</c:v>
                </c:pt>
                <c:pt idx="2636">
                  <c:v>45401.833333333336</c:v>
                </c:pt>
                <c:pt idx="2637">
                  <c:v>45401.875</c:v>
                </c:pt>
                <c:pt idx="2638">
                  <c:v>45401.916666666664</c:v>
                </c:pt>
                <c:pt idx="2639">
                  <c:v>45401.958333333336</c:v>
                </c:pt>
                <c:pt idx="2640">
                  <c:v>45402</c:v>
                </c:pt>
                <c:pt idx="2641">
                  <c:v>45402.041666666664</c:v>
                </c:pt>
                <c:pt idx="2642">
                  <c:v>45402.083333333336</c:v>
                </c:pt>
                <c:pt idx="2643">
                  <c:v>45402.125</c:v>
                </c:pt>
                <c:pt idx="2644">
                  <c:v>45402.166666666664</c:v>
                </c:pt>
                <c:pt idx="2645">
                  <c:v>45402.208333333336</c:v>
                </c:pt>
                <c:pt idx="2646">
                  <c:v>45402.25</c:v>
                </c:pt>
                <c:pt idx="2647">
                  <c:v>45402.291666666664</c:v>
                </c:pt>
                <c:pt idx="2648">
                  <c:v>45402.333333333336</c:v>
                </c:pt>
                <c:pt idx="2649">
                  <c:v>45402.375</c:v>
                </c:pt>
                <c:pt idx="2650">
                  <c:v>45402.416666666664</c:v>
                </c:pt>
                <c:pt idx="2651">
                  <c:v>45402.458333333336</c:v>
                </c:pt>
                <c:pt idx="2652">
                  <c:v>45402.5</c:v>
                </c:pt>
                <c:pt idx="2653">
                  <c:v>45402.541666666664</c:v>
                </c:pt>
                <c:pt idx="2654">
                  <c:v>45402.583333333336</c:v>
                </c:pt>
                <c:pt idx="2655">
                  <c:v>45402.625</c:v>
                </c:pt>
                <c:pt idx="2656">
                  <c:v>45402.666666666664</c:v>
                </c:pt>
                <c:pt idx="2657">
                  <c:v>45402.708333333336</c:v>
                </c:pt>
                <c:pt idx="2658">
                  <c:v>45402.75</c:v>
                </c:pt>
                <c:pt idx="2659">
                  <c:v>45402.791666666664</c:v>
                </c:pt>
                <c:pt idx="2660">
                  <c:v>45402.833333333336</c:v>
                </c:pt>
                <c:pt idx="2661">
                  <c:v>45402.875</c:v>
                </c:pt>
                <c:pt idx="2662">
                  <c:v>45402.916666666664</c:v>
                </c:pt>
                <c:pt idx="2663">
                  <c:v>45402.958333333336</c:v>
                </c:pt>
                <c:pt idx="2664">
                  <c:v>45403</c:v>
                </c:pt>
                <c:pt idx="2665">
                  <c:v>45403.041666666664</c:v>
                </c:pt>
                <c:pt idx="2666">
                  <c:v>45403.083333333336</c:v>
                </c:pt>
                <c:pt idx="2667">
                  <c:v>45403.125</c:v>
                </c:pt>
                <c:pt idx="2668">
                  <c:v>45403.166666666664</c:v>
                </c:pt>
                <c:pt idx="2669">
                  <c:v>45403.208333333336</c:v>
                </c:pt>
                <c:pt idx="2670">
                  <c:v>45403.25</c:v>
                </c:pt>
                <c:pt idx="2671">
                  <c:v>45403.291666666664</c:v>
                </c:pt>
                <c:pt idx="2672">
                  <c:v>45403.333333333336</c:v>
                </c:pt>
                <c:pt idx="2673">
                  <c:v>45403.375</c:v>
                </c:pt>
                <c:pt idx="2674">
                  <c:v>45403.416666666664</c:v>
                </c:pt>
                <c:pt idx="2675">
                  <c:v>45403.458333333336</c:v>
                </c:pt>
                <c:pt idx="2676">
                  <c:v>45403.5</c:v>
                </c:pt>
                <c:pt idx="2677">
                  <c:v>45403.541666666664</c:v>
                </c:pt>
                <c:pt idx="2678">
                  <c:v>45403.583333333336</c:v>
                </c:pt>
                <c:pt idx="2679">
                  <c:v>45403.625</c:v>
                </c:pt>
                <c:pt idx="2680">
                  <c:v>45403.666666666664</c:v>
                </c:pt>
                <c:pt idx="2681">
                  <c:v>45403.708333333336</c:v>
                </c:pt>
                <c:pt idx="2682">
                  <c:v>45403.75</c:v>
                </c:pt>
                <c:pt idx="2683">
                  <c:v>45403.791666666664</c:v>
                </c:pt>
                <c:pt idx="2684">
                  <c:v>45403.833333333336</c:v>
                </c:pt>
                <c:pt idx="2685">
                  <c:v>45403.875</c:v>
                </c:pt>
                <c:pt idx="2686">
                  <c:v>45403.916666666664</c:v>
                </c:pt>
                <c:pt idx="2687">
                  <c:v>45403.958333333336</c:v>
                </c:pt>
                <c:pt idx="2688">
                  <c:v>45404</c:v>
                </c:pt>
                <c:pt idx="2689">
                  <c:v>45404.041666666664</c:v>
                </c:pt>
                <c:pt idx="2690">
                  <c:v>45404.083333333336</c:v>
                </c:pt>
                <c:pt idx="2691">
                  <c:v>45404.125</c:v>
                </c:pt>
                <c:pt idx="2692">
                  <c:v>45404.166666666664</c:v>
                </c:pt>
                <c:pt idx="2693">
                  <c:v>45404.208333333336</c:v>
                </c:pt>
                <c:pt idx="2694">
                  <c:v>45404.25</c:v>
                </c:pt>
                <c:pt idx="2695">
                  <c:v>45404.291666666664</c:v>
                </c:pt>
                <c:pt idx="2696">
                  <c:v>45404.333333333336</c:v>
                </c:pt>
                <c:pt idx="2697">
                  <c:v>45404.375</c:v>
                </c:pt>
                <c:pt idx="2698">
                  <c:v>45404.416666666664</c:v>
                </c:pt>
                <c:pt idx="2699">
                  <c:v>45404.458333333336</c:v>
                </c:pt>
                <c:pt idx="2700">
                  <c:v>45404.5</c:v>
                </c:pt>
                <c:pt idx="2701">
                  <c:v>45404.541666666664</c:v>
                </c:pt>
                <c:pt idx="2702">
                  <c:v>45404.583333333336</c:v>
                </c:pt>
                <c:pt idx="2703">
                  <c:v>45404.625</c:v>
                </c:pt>
                <c:pt idx="2704">
                  <c:v>45404.666666666664</c:v>
                </c:pt>
                <c:pt idx="2705">
                  <c:v>45404.708333333336</c:v>
                </c:pt>
                <c:pt idx="2706">
                  <c:v>45404.75</c:v>
                </c:pt>
                <c:pt idx="2707">
                  <c:v>45404.791666666664</c:v>
                </c:pt>
                <c:pt idx="2708">
                  <c:v>45404.833333333336</c:v>
                </c:pt>
                <c:pt idx="2709">
                  <c:v>45404.875</c:v>
                </c:pt>
                <c:pt idx="2710">
                  <c:v>45404.916666666664</c:v>
                </c:pt>
                <c:pt idx="2711">
                  <c:v>45404.958333333336</c:v>
                </c:pt>
                <c:pt idx="2712">
                  <c:v>45405</c:v>
                </c:pt>
                <c:pt idx="2713">
                  <c:v>45405.041666666664</c:v>
                </c:pt>
                <c:pt idx="2714">
                  <c:v>45405.083333333336</c:v>
                </c:pt>
                <c:pt idx="2715">
                  <c:v>45405.125</c:v>
                </c:pt>
                <c:pt idx="2716">
                  <c:v>45405.166666666664</c:v>
                </c:pt>
                <c:pt idx="2717">
                  <c:v>45405.208333333336</c:v>
                </c:pt>
                <c:pt idx="2718">
                  <c:v>45405.25</c:v>
                </c:pt>
                <c:pt idx="2719">
                  <c:v>45405.291666666664</c:v>
                </c:pt>
                <c:pt idx="2720">
                  <c:v>45405.333333333336</c:v>
                </c:pt>
                <c:pt idx="2721">
                  <c:v>45405.375</c:v>
                </c:pt>
                <c:pt idx="2722">
                  <c:v>45405.416666666664</c:v>
                </c:pt>
                <c:pt idx="2723">
                  <c:v>45405.458333333336</c:v>
                </c:pt>
                <c:pt idx="2724">
                  <c:v>45405.5</c:v>
                </c:pt>
                <c:pt idx="2725">
                  <c:v>45405.541666666664</c:v>
                </c:pt>
                <c:pt idx="2726">
                  <c:v>45405.583333333336</c:v>
                </c:pt>
                <c:pt idx="2727">
                  <c:v>45405.625</c:v>
                </c:pt>
                <c:pt idx="2728">
                  <c:v>45405.666666666664</c:v>
                </c:pt>
                <c:pt idx="2729">
                  <c:v>45405.708333333336</c:v>
                </c:pt>
                <c:pt idx="2730">
                  <c:v>45405.75</c:v>
                </c:pt>
                <c:pt idx="2731">
                  <c:v>45405.791666666664</c:v>
                </c:pt>
                <c:pt idx="2732">
                  <c:v>45405.833333333336</c:v>
                </c:pt>
                <c:pt idx="2733">
                  <c:v>45405.875</c:v>
                </c:pt>
                <c:pt idx="2734">
                  <c:v>45405.916666666664</c:v>
                </c:pt>
                <c:pt idx="2735">
                  <c:v>45405.958333333336</c:v>
                </c:pt>
                <c:pt idx="2736">
                  <c:v>45406</c:v>
                </c:pt>
                <c:pt idx="2737">
                  <c:v>45406.041666666664</c:v>
                </c:pt>
                <c:pt idx="2738">
                  <c:v>45406.083333333336</c:v>
                </c:pt>
                <c:pt idx="2739">
                  <c:v>45406.125</c:v>
                </c:pt>
                <c:pt idx="2740">
                  <c:v>45406.166666666664</c:v>
                </c:pt>
                <c:pt idx="2741">
                  <c:v>45406.208333333336</c:v>
                </c:pt>
                <c:pt idx="2742">
                  <c:v>45406.25</c:v>
                </c:pt>
                <c:pt idx="2743">
                  <c:v>45406.291666666664</c:v>
                </c:pt>
                <c:pt idx="2744">
                  <c:v>45406.333333333336</c:v>
                </c:pt>
                <c:pt idx="2745">
                  <c:v>45406.375</c:v>
                </c:pt>
                <c:pt idx="2746">
                  <c:v>45406.416666666664</c:v>
                </c:pt>
                <c:pt idx="2747">
                  <c:v>45406.458333333336</c:v>
                </c:pt>
                <c:pt idx="2748">
                  <c:v>45406.5</c:v>
                </c:pt>
                <c:pt idx="2749">
                  <c:v>45406.541666666664</c:v>
                </c:pt>
                <c:pt idx="2750">
                  <c:v>45406.583333333336</c:v>
                </c:pt>
                <c:pt idx="2751">
                  <c:v>45406.625</c:v>
                </c:pt>
                <c:pt idx="2752">
                  <c:v>45406.666666666664</c:v>
                </c:pt>
                <c:pt idx="2753">
                  <c:v>45406.708333333336</c:v>
                </c:pt>
                <c:pt idx="2754">
                  <c:v>45406.75</c:v>
                </c:pt>
                <c:pt idx="2755">
                  <c:v>45406.791666666664</c:v>
                </c:pt>
                <c:pt idx="2756">
                  <c:v>45406.833333333336</c:v>
                </c:pt>
                <c:pt idx="2757">
                  <c:v>45406.875</c:v>
                </c:pt>
                <c:pt idx="2758">
                  <c:v>45406.916666666664</c:v>
                </c:pt>
                <c:pt idx="2759">
                  <c:v>45406.958333333336</c:v>
                </c:pt>
                <c:pt idx="2760">
                  <c:v>45407</c:v>
                </c:pt>
                <c:pt idx="2761">
                  <c:v>45407.041666666664</c:v>
                </c:pt>
                <c:pt idx="2762">
                  <c:v>45407.083333333336</c:v>
                </c:pt>
                <c:pt idx="2763">
                  <c:v>45407.125</c:v>
                </c:pt>
                <c:pt idx="2764">
                  <c:v>45407.166666666664</c:v>
                </c:pt>
                <c:pt idx="2765">
                  <c:v>45407.208333333336</c:v>
                </c:pt>
                <c:pt idx="2766">
                  <c:v>45407.25</c:v>
                </c:pt>
                <c:pt idx="2767">
                  <c:v>45407.291666666664</c:v>
                </c:pt>
                <c:pt idx="2768">
                  <c:v>45407.333333333336</c:v>
                </c:pt>
                <c:pt idx="2769">
                  <c:v>45407.375</c:v>
                </c:pt>
                <c:pt idx="2770">
                  <c:v>45407.416666666664</c:v>
                </c:pt>
                <c:pt idx="2771">
                  <c:v>45407.458333333336</c:v>
                </c:pt>
                <c:pt idx="2772">
                  <c:v>45407.5</c:v>
                </c:pt>
                <c:pt idx="2773">
                  <c:v>45407.541666666664</c:v>
                </c:pt>
                <c:pt idx="2774">
                  <c:v>45407.583333333336</c:v>
                </c:pt>
                <c:pt idx="2775">
                  <c:v>45407.625</c:v>
                </c:pt>
                <c:pt idx="2776">
                  <c:v>45407.666666666664</c:v>
                </c:pt>
                <c:pt idx="2777">
                  <c:v>45407.708333333336</c:v>
                </c:pt>
                <c:pt idx="2778">
                  <c:v>45407.75</c:v>
                </c:pt>
                <c:pt idx="2779">
                  <c:v>45407.791666666664</c:v>
                </c:pt>
                <c:pt idx="2780">
                  <c:v>45407.833333333336</c:v>
                </c:pt>
                <c:pt idx="2781">
                  <c:v>45407.875</c:v>
                </c:pt>
                <c:pt idx="2782">
                  <c:v>45407.916666666664</c:v>
                </c:pt>
                <c:pt idx="2783">
                  <c:v>45407.958333333336</c:v>
                </c:pt>
                <c:pt idx="2784">
                  <c:v>45408</c:v>
                </c:pt>
                <c:pt idx="2785">
                  <c:v>45408.041666666664</c:v>
                </c:pt>
                <c:pt idx="2786">
                  <c:v>45408.083333333336</c:v>
                </c:pt>
                <c:pt idx="2787">
                  <c:v>45408.125</c:v>
                </c:pt>
                <c:pt idx="2788">
                  <c:v>45408.166666666664</c:v>
                </c:pt>
                <c:pt idx="2789">
                  <c:v>45408.208333333336</c:v>
                </c:pt>
                <c:pt idx="2790">
                  <c:v>45408.25</c:v>
                </c:pt>
                <c:pt idx="2791">
                  <c:v>45408.291666666664</c:v>
                </c:pt>
                <c:pt idx="2792">
                  <c:v>45408.333333333336</c:v>
                </c:pt>
                <c:pt idx="2793">
                  <c:v>45408.375</c:v>
                </c:pt>
                <c:pt idx="2794">
                  <c:v>45408.416666666664</c:v>
                </c:pt>
                <c:pt idx="2795">
                  <c:v>45408.458333333336</c:v>
                </c:pt>
                <c:pt idx="2796">
                  <c:v>45408.5</c:v>
                </c:pt>
                <c:pt idx="2797">
                  <c:v>45408.541666666664</c:v>
                </c:pt>
                <c:pt idx="2798">
                  <c:v>45408.583333333336</c:v>
                </c:pt>
                <c:pt idx="2799">
                  <c:v>45408.625</c:v>
                </c:pt>
                <c:pt idx="2800">
                  <c:v>45408.666666666664</c:v>
                </c:pt>
                <c:pt idx="2801">
                  <c:v>45408.708333333336</c:v>
                </c:pt>
                <c:pt idx="2802">
                  <c:v>45408.75</c:v>
                </c:pt>
                <c:pt idx="2803">
                  <c:v>45408.791666666664</c:v>
                </c:pt>
                <c:pt idx="2804">
                  <c:v>45408.833333333336</c:v>
                </c:pt>
                <c:pt idx="2805">
                  <c:v>45408.875</c:v>
                </c:pt>
                <c:pt idx="2806">
                  <c:v>45408.916666666664</c:v>
                </c:pt>
                <c:pt idx="2807">
                  <c:v>45408.958333333336</c:v>
                </c:pt>
                <c:pt idx="2808">
                  <c:v>45409</c:v>
                </c:pt>
                <c:pt idx="2809">
                  <c:v>45409.041666666664</c:v>
                </c:pt>
                <c:pt idx="2810">
                  <c:v>45409.083333333336</c:v>
                </c:pt>
                <c:pt idx="2811">
                  <c:v>45409.125</c:v>
                </c:pt>
                <c:pt idx="2812">
                  <c:v>45409.166666666664</c:v>
                </c:pt>
                <c:pt idx="2813">
                  <c:v>45409.208333333336</c:v>
                </c:pt>
                <c:pt idx="2814">
                  <c:v>45409.25</c:v>
                </c:pt>
                <c:pt idx="2815">
                  <c:v>45409.291666666664</c:v>
                </c:pt>
                <c:pt idx="2816">
                  <c:v>45409.333333333336</c:v>
                </c:pt>
                <c:pt idx="2817">
                  <c:v>45409.375</c:v>
                </c:pt>
                <c:pt idx="2818">
                  <c:v>45409.416666666664</c:v>
                </c:pt>
                <c:pt idx="2819">
                  <c:v>45409.458333333336</c:v>
                </c:pt>
                <c:pt idx="2820">
                  <c:v>45409.5</c:v>
                </c:pt>
                <c:pt idx="2821">
                  <c:v>45409.541666666664</c:v>
                </c:pt>
                <c:pt idx="2822">
                  <c:v>45409.583333333336</c:v>
                </c:pt>
                <c:pt idx="2823">
                  <c:v>45409.625</c:v>
                </c:pt>
                <c:pt idx="2824">
                  <c:v>45409.666666666664</c:v>
                </c:pt>
                <c:pt idx="2825">
                  <c:v>45409.708333333336</c:v>
                </c:pt>
                <c:pt idx="2826">
                  <c:v>45409.75</c:v>
                </c:pt>
                <c:pt idx="2827">
                  <c:v>45409.791666666664</c:v>
                </c:pt>
                <c:pt idx="2828">
                  <c:v>45409.833333333336</c:v>
                </c:pt>
                <c:pt idx="2829">
                  <c:v>45409.875</c:v>
                </c:pt>
                <c:pt idx="2830">
                  <c:v>45409.916666666664</c:v>
                </c:pt>
                <c:pt idx="2831">
                  <c:v>45409.958333333336</c:v>
                </c:pt>
                <c:pt idx="2832">
                  <c:v>45410</c:v>
                </c:pt>
                <c:pt idx="2833">
                  <c:v>45410.041666666664</c:v>
                </c:pt>
                <c:pt idx="2834">
                  <c:v>45410.083333333336</c:v>
                </c:pt>
                <c:pt idx="2835">
                  <c:v>45410.125</c:v>
                </c:pt>
                <c:pt idx="2836">
                  <c:v>45410.166666666664</c:v>
                </c:pt>
                <c:pt idx="2837">
                  <c:v>45410.208333333336</c:v>
                </c:pt>
                <c:pt idx="2838">
                  <c:v>45410.25</c:v>
                </c:pt>
                <c:pt idx="2839">
                  <c:v>45410.291666666664</c:v>
                </c:pt>
                <c:pt idx="2840">
                  <c:v>45410.333333333336</c:v>
                </c:pt>
                <c:pt idx="2841">
                  <c:v>45410.375</c:v>
                </c:pt>
                <c:pt idx="2842">
                  <c:v>45410.416666666664</c:v>
                </c:pt>
                <c:pt idx="2843">
                  <c:v>45410.458333333336</c:v>
                </c:pt>
                <c:pt idx="2844">
                  <c:v>45410.5</c:v>
                </c:pt>
                <c:pt idx="2845">
                  <c:v>45410.541666666664</c:v>
                </c:pt>
                <c:pt idx="2846">
                  <c:v>45410.583333333336</c:v>
                </c:pt>
                <c:pt idx="2847">
                  <c:v>45410.625</c:v>
                </c:pt>
                <c:pt idx="2848">
                  <c:v>45410.666666666664</c:v>
                </c:pt>
                <c:pt idx="2849">
                  <c:v>45410.708333333336</c:v>
                </c:pt>
                <c:pt idx="2850">
                  <c:v>45410.75</c:v>
                </c:pt>
                <c:pt idx="2851">
                  <c:v>45410.791666666664</c:v>
                </c:pt>
                <c:pt idx="2852">
                  <c:v>45410.833333333336</c:v>
                </c:pt>
                <c:pt idx="2853">
                  <c:v>45410.875</c:v>
                </c:pt>
                <c:pt idx="2854">
                  <c:v>45410.916666666664</c:v>
                </c:pt>
                <c:pt idx="2855">
                  <c:v>45410.958333333336</c:v>
                </c:pt>
                <c:pt idx="2856">
                  <c:v>45411</c:v>
                </c:pt>
                <c:pt idx="2857">
                  <c:v>45411.041666666664</c:v>
                </c:pt>
                <c:pt idx="2858">
                  <c:v>45411.083333333336</c:v>
                </c:pt>
                <c:pt idx="2859">
                  <c:v>45411.125</c:v>
                </c:pt>
                <c:pt idx="2860">
                  <c:v>45411.166666666664</c:v>
                </c:pt>
                <c:pt idx="2861">
                  <c:v>45411.208333333336</c:v>
                </c:pt>
                <c:pt idx="2862">
                  <c:v>45411.25</c:v>
                </c:pt>
                <c:pt idx="2863">
                  <c:v>45411.291666666664</c:v>
                </c:pt>
                <c:pt idx="2864">
                  <c:v>45411.333333333336</c:v>
                </c:pt>
                <c:pt idx="2865">
                  <c:v>45411.375</c:v>
                </c:pt>
                <c:pt idx="2866">
                  <c:v>45411.416666666664</c:v>
                </c:pt>
                <c:pt idx="2867">
                  <c:v>45411.458333333336</c:v>
                </c:pt>
                <c:pt idx="2868">
                  <c:v>45411.5</c:v>
                </c:pt>
                <c:pt idx="2869">
                  <c:v>45411.541666666664</c:v>
                </c:pt>
                <c:pt idx="2870">
                  <c:v>45411.583333333336</c:v>
                </c:pt>
                <c:pt idx="2871">
                  <c:v>45411.625</c:v>
                </c:pt>
                <c:pt idx="2872">
                  <c:v>45411.666666666664</c:v>
                </c:pt>
                <c:pt idx="2873">
                  <c:v>45411.708333333336</c:v>
                </c:pt>
                <c:pt idx="2874">
                  <c:v>45411.75</c:v>
                </c:pt>
                <c:pt idx="2875">
                  <c:v>45411.791666666664</c:v>
                </c:pt>
                <c:pt idx="2876">
                  <c:v>45411.833333333336</c:v>
                </c:pt>
                <c:pt idx="2877">
                  <c:v>45411.875</c:v>
                </c:pt>
                <c:pt idx="2878">
                  <c:v>45411.916666666664</c:v>
                </c:pt>
                <c:pt idx="2879">
                  <c:v>45411.958333333336</c:v>
                </c:pt>
                <c:pt idx="2880">
                  <c:v>45412</c:v>
                </c:pt>
                <c:pt idx="2881">
                  <c:v>45412.041666666664</c:v>
                </c:pt>
                <c:pt idx="2882">
                  <c:v>45412.083333333336</c:v>
                </c:pt>
                <c:pt idx="2883">
                  <c:v>45412.125</c:v>
                </c:pt>
                <c:pt idx="2884">
                  <c:v>45412.166666666664</c:v>
                </c:pt>
                <c:pt idx="2885">
                  <c:v>45412.208333333336</c:v>
                </c:pt>
                <c:pt idx="2886">
                  <c:v>45412.25</c:v>
                </c:pt>
                <c:pt idx="2887">
                  <c:v>45412.291666666664</c:v>
                </c:pt>
                <c:pt idx="2888">
                  <c:v>45412.333333333336</c:v>
                </c:pt>
                <c:pt idx="2889">
                  <c:v>45412.375</c:v>
                </c:pt>
                <c:pt idx="2890">
                  <c:v>45412.416666666664</c:v>
                </c:pt>
                <c:pt idx="2891">
                  <c:v>45412.458333333336</c:v>
                </c:pt>
                <c:pt idx="2892">
                  <c:v>45412.5</c:v>
                </c:pt>
                <c:pt idx="2893">
                  <c:v>45412.541666666664</c:v>
                </c:pt>
                <c:pt idx="2894">
                  <c:v>45412.583333333336</c:v>
                </c:pt>
                <c:pt idx="2895">
                  <c:v>45412.625</c:v>
                </c:pt>
                <c:pt idx="2896">
                  <c:v>45412.666666666664</c:v>
                </c:pt>
                <c:pt idx="2897">
                  <c:v>45412.708333333336</c:v>
                </c:pt>
                <c:pt idx="2898">
                  <c:v>45412.75</c:v>
                </c:pt>
                <c:pt idx="2899">
                  <c:v>45412.791666666664</c:v>
                </c:pt>
                <c:pt idx="2900">
                  <c:v>45412.833333333336</c:v>
                </c:pt>
                <c:pt idx="2901">
                  <c:v>45412.875</c:v>
                </c:pt>
                <c:pt idx="2902">
                  <c:v>45412.916666666664</c:v>
                </c:pt>
                <c:pt idx="2903">
                  <c:v>45412.958333333336</c:v>
                </c:pt>
                <c:pt idx="2904">
                  <c:v>45413</c:v>
                </c:pt>
                <c:pt idx="2905">
                  <c:v>45413.041666666664</c:v>
                </c:pt>
                <c:pt idx="2906">
                  <c:v>45413.083333333336</c:v>
                </c:pt>
                <c:pt idx="2907">
                  <c:v>45413.125</c:v>
                </c:pt>
                <c:pt idx="2908">
                  <c:v>45413.166666666664</c:v>
                </c:pt>
                <c:pt idx="2909">
                  <c:v>45413.208333333336</c:v>
                </c:pt>
                <c:pt idx="2910">
                  <c:v>45413.25</c:v>
                </c:pt>
                <c:pt idx="2911">
                  <c:v>45413.291666666664</c:v>
                </c:pt>
                <c:pt idx="2912">
                  <c:v>45413.333333333336</c:v>
                </c:pt>
                <c:pt idx="2913">
                  <c:v>45413.375</c:v>
                </c:pt>
                <c:pt idx="2914">
                  <c:v>45413.416666666664</c:v>
                </c:pt>
                <c:pt idx="2915">
                  <c:v>45413.458333333336</c:v>
                </c:pt>
                <c:pt idx="2916">
                  <c:v>45413.5</c:v>
                </c:pt>
                <c:pt idx="2917">
                  <c:v>45413.541666666664</c:v>
                </c:pt>
                <c:pt idx="2918">
                  <c:v>45413.583333333336</c:v>
                </c:pt>
                <c:pt idx="2919">
                  <c:v>45413.625</c:v>
                </c:pt>
                <c:pt idx="2920">
                  <c:v>45413.666666666664</c:v>
                </c:pt>
                <c:pt idx="2921">
                  <c:v>45413.708333333336</c:v>
                </c:pt>
                <c:pt idx="2922">
                  <c:v>45413.75</c:v>
                </c:pt>
                <c:pt idx="2923">
                  <c:v>45413.791666666664</c:v>
                </c:pt>
                <c:pt idx="2924">
                  <c:v>45413.833333333336</c:v>
                </c:pt>
                <c:pt idx="2925">
                  <c:v>45413.875</c:v>
                </c:pt>
                <c:pt idx="2926">
                  <c:v>45413.916666666664</c:v>
                </c:pt>
                <c:pt idx="2927">
                  <c:v>45413.958333333336</c:v>
                </c:pt>
                <c:pt idx="2928">
                  <c:v>45414</c:v>
                </c:pt>
                <c:pt idx="2929">
                  <c:v>45414.041666666664</c:v>
                </c:pt>
                <c:pt idx="2930">
                  <c:v>45414.083333333336</c:v>
                </c:pt>
                <c:pt idx="2931">
                  <c:v>45414.125</c:v>
                </c:pt>
                <c:pt idx="2932">
                  <c:v>45414.166666666664</c:v>
                </c:pt>
                <c:pt idx="2933">
                  <c:v>45414.208333333336</c:v>
                </c:pt>
                <c:pt idx="2934">
                  <c:v>45414.25</c:v>
                </c:pt>
                <c:pt idx="2935">
                  <c:v>45414.291666666664</c:v>
                </c:pt>
                <c:pt idx="2936">
                  <c:v>45414.333333333336</c:v>
                </c:pt>
                <c:pt idx="2937">
                  <c:v>45414.375</c:v>
                </c:pt>
                <c:pt idx="2938">
                  <c:v>45414.416666666664</c:v>
                </c:pt>
                <c:pt idx="2939">
                  <c:v>45414.458333333336</c:v>
                </c:pt>
                <c:pt idx="2940">
                  <c:v>45414.5</c:v>
                </c:pt>
                <c:pt idx="2941">
                  <c:v>45414.541666666664</c:v>
                </c:pt>
                <c:pt idx="2942">
                  <c:v>45414.583333333336</c:v>
                </c:pt>
                <c:pt idx="2943">
                  <c:v>45414.625</c:v>
                </c:pt>
                <c:pt idx="2944">
                  <c:v>45414.666666666664</c:v>
                </c:pt>
                <c:pt idx="2945">
                  <c:v>45414.708333333336</c:v>
                </c:pt>
                <c:pt idx="2946">
                  <c:v>45414.75</c:v>
                </c:pt>
                <c:pt idx="2947">
                  <c:v>45414.791666666664</c:v>
                </c:pt>
                <c:pt idx="2948">
                  <c:v>45414.833333333336</c:v>
                </c:pt>
                <c:pt idx="2949">
                  <c:v>45414.875</c:v>
                </c:pt>
                <c:pt idx="2950">
                  <c:v>45414.916666666664</c:v>
                </c:pt>
                <c:pt idx="2951">
                  <c:v>45414.958333333336</c:v>
                </c:pt>
                <c:pt idx="2952">
                  <c:v>45415</c:v>
                </c:pt>
                <c:pt idx="2953">
                  <c:v>45415.041666666664</c:v>
                </c:pt>
                <c:pt idx="2954">
                  <c:v>45415.083333333336</c:v>
                </c:pt>
                <c:pt idx="2955">
                  <c:v>45415.125</c:v>
                </c:pt>
                <c:pt idx="2956">
                  <c:v>45415.166666666664</c:v>
                </c:pt>
                <c:pt idx="2957">
                  <c:v>45415.208333333336</c:v>
                </c:pt>
                <c:pt idx="2958">
                  <c:v>45415.25</c:v>
                </c:pt>
                <c:pt idx="2959">
                  <c:v>45415.291666666664</c:v>
                </c:pt>
                <c:pt idx="2960">
                  <c:v>45415.333333333336</c:v>
                </c:pt>
                <c:pt idx="2961">
                  <c:v>45415.375</c:v>
                </c:pt>
                <c:pt idx="2962">
                  <c:v>45415.416666666664</c:v>
                </c:pt>
                <c:pt idx="2963">
                  <c:v>45415.458333333336</c:v>
                </c:pt>
                <c:pt idx="2964">
                  <c:v>45415.5</c:v>
                </c:pt>
                <c:pt idx="2965">
                  <c:v>45415.541666666664</c:v>
                </c:pt>
                <c:pt idx="2966">
                  <c:v>45415.583333333336</c:v>
                </c:pt>
                <c:pt idx="2967">
                  <c:v>45415.625</c:v>
                </c:pt>
                <c:pt idx="2968">
                  <c:v>45415.666666666664</c:v>
                </c:pt>
                <c:pt idx="2969">
                  <c:v>45415.708333333336</c:v>
                </c:pt>
                <c:pt idx="2970">
                  <c:v>45415.75</c:v>
                </c:pt>
                <c:pt idx="2971">
                  <c:v>45415.791666666664</c:v>
                </c:pt>
                <c:pt idx="2972">
                  <c:v>45415.833333333336</c:v>
                </c:pt>
                <c:pt idx="2973">
                  <c:v>45415.875</c:v>
                </c:pt>
                <c:pt idx="2974">
                  <c:v>45415.916666666664</c:v>
                </c:pt>
                <c:pt idx="2975">
                  <c:v>45415.958333333336</c:v>
                </c:pt>
                <c:pt idx="2976">
                  <c:v>45416</c:v>
                </c:pt>
                <c:pt idx="2977">
                  <c:v>45416.041666666664</c:v>
                </c:pt>
                <c:pt idx="2978">
                  <c:v>45416.083333333336</c:v>
                </c:pt>
                <c:pt idx="2979">
                  <c:v>45416.125</c:v>
                </c:pt>
                <c:pt idx="2980">
                  <c:v>45416.166666666664</c:v>
                </c:pt>
                <c:pt idx="2981">
                  <c:v>45416.208333333336</c:v>
                </c:pt>
                <c:pt idx="2982">
                  <c:v>45416.25</c:v>
                </c:pt>
                <c:pt idx="2983">
                  <c:v>45416.291666666664</c:v>
                </c:pt>
                <c:pt idx="2984">
                  <c:v>45416.333333333336</c:v>
                </c:pt>
                <c:pt idx="2985">
                  <c:v>45416.375</c:v>
                </c:pt>
                <c:pt idx="2986">
                  <c:v>45416.416666666664</c:v>
                </c:pt>
                <c:pt idx="2987">
                  <c:v>45416.458333333336</c:v>
                </c:pt>
                <c:pt idx="2988">
                  <c:v>45416.5</c:v>
                </c:pt>
                <c:pt idx="2989">
                  <c:v>45416.541666666664</c:v>
                </c:pt>
                <c:pt idx="2990">
                  <c:v>45416.583333333336</c:v>
                </c:pt>
                <c:pt idx="2991">
                  <c:v>45416.625</c:v>
                </c:pt>
                <c:pt idx="2992">
                  <c:v>45416.666666666664</c:v>
                </c:pt>
                <c:pt idx="2993">
                  <c:v>45416.708333333336</c:v>
                </c:pt>
                <c:pt idx="2994">
                  <c:v>45416.75</c:v>
                </c:pt>
                <c:pt idx="2995">
                  <c:v>45416.791666666664</c:v>
                </c:pt>
                <c:pt idx="2996">
                  <c:v>45416.833333333336</c:v>
                </c:pt>
                <c:pt idx="2997">
                  <c:v>45416.875</c:v>
                </c:pt>
                <c:pt idx="2998">
                  <c:v>45416.916666666664</c:v>
                </c:pt>
                <c:pt idx="2999">
                  <c:v>45416.958333333336</c:v>
                </c:pt>
                <c:pt idx="3000">
                  <c:v>45417</c:v>
                </c:pt>
                <c:pt idx="3001">
                  <c:v>45417.041666666664</c:v>
                </c:pt>
                <c:pt idx="3002">
                  <c:v>45417.083333333336</c:v>
                </c:pt>
                <c:pt idx="3003">
                  <c:v>45417.125</c:v>
                </c:pt>
                <c:pt idx="3004">
                  <c:v>45417.166666666664</c:v>
                </c:pt>
                <c:pt idx="3005">
                  <c:v>45417.208333333336</c:v>
                </c:pt>
                <c:pt idx="3006">
                  <c:v>45417.25</c:v>
                </c:pt>
                <c:pt idx="3007">
                  <c:v>45417.291666666664</c:v>
                </c:pt>
                <c:pt idx="3008">
                  <c:v>45417.333333333336</c:v>
                </c:pt>
                <c:pt idx="3009">
                  <c:v>45417.375</c:v>
                </c:pt>
                <c:pt idx="3010">
                  <c:v>45417.416666666664</c:v>
                </c:pt>
                <c:pt idx="3011">
                  <c:v>45417.458333333336</c:v>
                </c:pt>
                <c:pt idx="3012">
                  <c:v>45417.5</c:v>
                </c:pt>
                <c:pt idx="3013">
                  <c:v>45417.541666666664</c:v>
                </c:pt>
                <c:pt idx="3014">
                  <c:v>45417.583333333336</c:v>
                </c:pt>
                <c:pt idx="3015">
                  <c:v>45417.625</c:v>
                </c:pt>
                <c:pt idx="3016">
                  <c:v>45417.666666666664</c:v>
                </c:pt>
                <c:pt idx="3017">
                  <c:v>45417.708333333336</c:v>
                </c:pt>
                <c:pt idx="3018">
                  <c:v>45417.75</c:v>
                </c:pt>
                <c:pt idx="3019">
                  <c:v>45417.791666666664</c:v>
                </c:pt>
                <c:pt idx="3020">
                  <c:v>45417.833333333336</c:v>
                </c:pt>
                <c:pt idx="3021">
                  <c:v>45417.875</c:v>
                </c:pt>
                <c:pt idx="3022">
                  <c:v>45417.916666666664</c:v>
                </c:pt>
                <c:pt idx="3023">
                  <c:v>45417.958333333336</c:v>
                </c:pt>
                <c:pt idx="3024">
                  <c:v>45418</c:v>
                </c:pt>
                <c:pt idx="3025">
                  <c:v>45418.041666666664</c:v>
                </c:pt>
                <c:pt idx="3026">
                  <c:v>45418.083333333336</c:v>
                </c:pt>
                <c:pt idx="3027">
                  <c:v>45418.125</c:v>
                </c:pt>
                <c:pt idx="3028">
                  <c:v>45418.166666666664</c:v>
                </c:pt>
                <c:pt idx="3029">
                  <c:v>45418.208333333336</c:v>
                </c:pt>
                <c:pt idx="3030">
                  <c:v>45418.25</c:v>
                </c:pt>
                <c:pt idx="3031">
                  <c:v>45418.291666666664</c:v>
                </c:pt>
                <c:pt idx="3032">
                  <c:v>45418.333333333336</c:v>
                </c:pt>
                <c:pt idx="3033">
                  <c:v>45418.375</c:v>
                </c:pt>
                <c:pt idx="3034">
                  <c:v>45418.416666666664</c:v>
                </c:pt>
                <c:pt idx="3035">
                  <c:v>45418.458333333336</c:v>
                </c:pt>
                <c:pt idx="3036">
                  <c:v>45418.5</c:v>
                </c:pt>
                <c:pt idx="3037">
                  <c:v>45418.541666666664</c:v>
                </c:pt>
                <c:pt idx="3038">
                  <c:v>45418.583333333336</c:v>
                </c:pt>
                <c:pt idx="3039">
                  <c:v>45418.625</c:v>
                </c:pt>
                <c:pt idx="3040">
                  <c:v>45418.666666666664</c:v>
                </c:pt>
                <c:pt idx="3041">
                  <c:v>45418.708333333336</c:v>
                </c:pt>
                <c:pt idx="3042">
                  <c:v>45418.75</c:v>
                </c:pt>
                <c:pt idx="3043">
                  <c:v>45418.791666666664</c:v>
                </c:pt>
                <c:pt idx="3044">
                  <c:v>45418.833333333336</c:v>
                </c:pt>
                <c:pt idx="3045">
                  <c:v>45418.875</c:v>
                </c:pt>
                <c:pt idx="3046">
                  <c:v>45418.916666666664</c:v>
                </c:pt>
                <c:pt idx="3047">
                  <c:v>45418.958333333336</c:v>
                </c:pt>
                <c:pt idx="3048">
                  <c:v>45419</c:v>
                </c:pt>
                <c:pt idx="3049">
                  <c:v>45419.041666666664</c:v>
                </c:pt>
                <c:pt idx="3050">
                  <c:v>45419.083333333336</c:v>
                </c:pt>
                <c:pt idx="3051">
                  <c:v>45419.125</c:v>
                </c:pt>
                <c:pt idx="3052">
                  <c:v>45419.166666666664</c:v>
                </c:pt>
                <c:pt idx="3053">
                  <c:v>45419.208333333336</c:v>
                </c:pt>
                <c:pt idx="3054">
                  <c:v>45419.25</c:v>
                </c:pt>
                <c:pt idx="3055">
                  <c:v>45419.291666666664</c:v>
                </c:pt>
                <c:pt idx="3056">
                  <c:v>45419.333333333336</c:v>
                </c:pt>
                <c:pt idx="3057">
                  <c:v>45419.375</c:v>
                </c:pt>
                <c:pt idx="3058">
                  <c:v>45419.416666666664</c:v>
                </c:pt>
                <c:pt idx="3059">
                  <c:v>45419.458333333336</c:v>
                </c:pt>
                <c:pt idx="3060">
                  <c:v>45419.5</c:v>
                </c:pt>
                <c:pt idx="3061">
                  <c:v>45419.541666666664</c:v>
                </c:pt>
                <c:pt idx="3062">
                  <c:v>45419.583333333336</c:v>
                </c:pt>
                <c:pt idx="3063">
                  <c:v>45419.625</c:v>
                </c:pt>
                <c:pt idx="3064">
                  <c:v>45419.666666666664</c:v>
                </c:pt>
                <c:pt idx="3065">
                  <c:v>45419.708333333336</c:v>
                </c:pt>
                <c:pt idx="3066">
                  <c:v>45419.75</c:v>
                </c:pt>
                <c:pt idx="3067">
                  <c:v>45419.791666666664</c:v>
                </c:pt>
                <c:pt idx="3068">
                  <c:v>45419.833333333336</c:v>
                </c:pt>
                <c:pt idx="3069">
                  <c:v>45419.875</c:v>
                </c:pt>
                <c:pt idx="3070">
                  <c:v>45419.916666666664</c:v>
                </c:pt>
                <c:pt idx="3071">
                  <c:v>45419.958333333336</c:v>
                </c:pt>
                <c:pt idx="3072">
                  <c:v>45420</c:v>
                </c:pt>
                <c:pt idx="3073">
                  <c:v>45420.041666666664</c:v>
                </c:pt>
                <c:pt idx="3074">
                  <c:v>45420.083333333336</c:v>
                </c:pt>
                <c:pt idx="3075">
                  <c:v>45420.125</c:v>
                </c:pt>
                <c:pt idx="3076">
                  <c:v>45420.166666666664</c:v>
                </c:pt>
                <c:pt idx="3077">
                  <c:v>45420.208333333336</c:v>
                </c:pt>
                <c:pt idx="3078">
                  <c:v>45420.25</c:v>
                </c:pt>
                <c:pt idx="3079">
                  <c:v>45420.291666666664</c:v>
                </c:pt>
                <c:pt idx="3080">
                  <c:v>45420.333333333336</c:v>
                </c:pt>
                <c:pt idx="3081">
                  <c:v>45420.375</c:v>
                </c:pt>
                <c:pt idx="3082">
                  <c:v>45420.416666666664</c:v>
                </c:pt>
                <c:pt idx="3083">
                  <c:v>45420.458333333336</c:v>
                </c:pt>
                <c:pt idx="3084">
                  <c:v>45420.5</c:v>
                </c:pt>
                <c:pt idx="3085">
                  <c:v>45420.541666666664</c:v>
                </c:pt>
                <c:pt idx="3086">
                  <c:v>45420.583333333336</c:v>
                </c:pt>
                <c:pt idx="3087">
                  <c:v>45420.625</c:v>
                </c:pt>
                <c:pt idx="3088">
                  <c:v>45420.666666666664</c:v>
                </c:pt>
                <c:pt idx="3089">
                  <c:v>45420.708333333336</c:v>
                </c:pt>
                <c:pt idx="3090">
                  <c:v>45420.75</c:v>
                </c:pt>
                <c:pt idx="3091">
                  <c:v>45420.791666666664</c:v>
                </c:pt>
                <c:pt idx="3092">
                  <c:v>45420.833333333336</c:v>
                </c:pt>
                <c:pt idx="3093">
                  <c:v>45420.875</c:v>
                </c:pt>
                <c:pt idx="3094">
                  <c:v>45420.916666666664</c:v>
                </c:pt>
                <c:pt idx="3095">
                  <c:v>45420.958333333336</c:v>
                </c:pt>
                <c:pt idx="3096">
                  <c:v>45421</c:v>
                </c:pt>
                <c:pt idx="3097">
                  <c:v>45421.041666666664</c:v>
                </c:pt>
                <c:pt idx="3098">
                  <c:v>45421.083333333336</c:v>
                </c:pt>
                <c:pt idx="3099">
                  <c:v>45421.125</c:v>
                </c:pt>
                <c:pt idx="3100">
                  <c:v>45421.166666666664</c:v>
                </c:pt>
                <c:pt idx="3101">
                  <c:v>45421.208333333336</c:v>
                </c:pt>
                <c:pt idx="3102">
                  <c:v>45421.25</c:v>
                </c:pt>
                <c:pt idx="3103">
                  <c:v>45421.291666666664</c:v>
                </c:pt>
                <c:pt idx="3104">
                  <c:v>45421.333333333336</c:v>
                </c:pt>
                <c:pt idx="3105">
                  <c:v>45421.375</c:v>
                </c:pt>
                <c:pt idx="3106">
                  <c:v>45421.416666666664</c:v>
                </c:pt>
                <c:pt idx="3107">
                  <c:v>45421.458333333336</c:v>
                </c:pt>
                <c:pt idx="3108">
                  <c:v>45421.5</c:v>
                </c:pt>
                <c:pt idx="3109">
                  <c:v>45421.541666666664</c:v>
                </c:pt>
                <c:pt idx="3110">
                  <c:v>45421.583333333336</c:v>
                </c:pt>
                <c:pt idx="3111">
                  <c:v>45421.625</c:v>
                </c:pt>
                <c:pt idx="3112">
                  <c:v>45421.666666666664</c:v>
                </c:pt>
                <c:pt idx="3113">
                  <c:v>45421.708333333336</c:v>
                </c:pt>
                <c:pt idx="3114">
                  <c:v>45421.75</c:v>
                </c:pt>
                <c:pt idx="3115">
                  <c:v>45421.791666666664</c:v>
                </c:pt>
                <c:pt idx="3116">
                  <c:v>45421.833333333336</c:v>
                </c:pt>
                <c:pt idx="3117">
                  <c:v>45421.875</c:v>
                </c:pt>
                <c:pt idx="3118">
                  <c:v>45421.916666666664</c:v>
                </c:pt>
                <c:pt idx="3119">
                  <c:v>45421.958333333336</c:v>
                </c:pt>
                <c:pt idx="3120">
                  <c:v>45422</c:v>
                </c:pt>
                <c:pt idx="3121">
                  <c:v>45422.041666666664</c:v>
                </c:pt>
                <c:pt idx="3122">
                  <c:v>45422.083333333336</c:v>
                </c:pt>
                <c:pt idx="3123">
                  <c:v>45422.125</c:v>
                </c:pt>
                <c:pt idx="3124">
                  <c:v>45422.166666666664</c:v>
                </c:pt>
                <c:pt idx="3125">
                  <c:v>45422.208333333336</c:v>
                </c:pt>
                <c:pt idx="3126">
                  <c:v>45422.25</c:v>
                </c:pt>
                <c:pt idx="3127">
                  <c:v>45422.291666666664</c:v>
                </c:pt>
                <c:pt idx="3128">
                  <c:v>45422.333333333336</c:v>
                </c:pt>
                <c:pt idx="3129">
                  <c:v>45422.375</c:v>
                </c:pt>
                <c:pt idx="3130">
                  <c:v>45422.416666666664</c:v>
                </c:pt>
                <c:pt idx="3131">
                  <c:v>45422.458333333336</c:v>
                </c:pt>
                <c:pt idx="3132">
                  <c:v>45422.5</c:v>
                </c:pt>
                <c:pt idx="3133">
                  <c:v>45422.541666666664</c:v>
                </c:pt>
                <c:pt idx="3134">
                  <c:v>45422.583333333336</c:v>
                </c:pt>
                <c:pt idx="3135">
                  <c:v>45422.625</c:v>
                </c:pt>
                <c:pt idx="3136">
                  <c:v>45422.666666666664</c:v>
                </c:pt>
                <c:pt idx="3137">
                  <c:v>45422.708333333336</c:v>
                </c:pt>
                <c:pt idx="3138">
                  <c:v>45422.75</c:v>
                </c:pt>
                <c:pt idx="3139">
                  <c:v>45422.791666666664</c:v>
                </c:pt>
                <c:pt idx="3140">
                  <c:v>45422.833333333336</c:v>
                </c:pt>
                <c:pt idx="3141">
                  <c:v>45422.875</c:v>
                </c:pt>
                <c:pt idx="3142">
                  <c:v>45422.916666666664</c:v>
                </c:pt>
                <c:pt idx="3143">
                  <c:v>45422.958333333336</c:v>
                </c:pt>
                <c:pt idx="3144">
                  <c:v>45423</c:v>
                </c:pt>
                <c:pt idx="3145">
                  <c:v>45423.041666666664</c:v>
                </c:pt>
                <c:pt idx="3146">
                  <c:v>45423.083333333336</c:v>
                </c:pt>
                <c:pt idx="3147">
                  <c:v>45423.125</c:v>
                </c:pt>
                <c:pt idx="3148">
                  <c:v>45423.166666666664</c:v>
                </c:pt>
                <c:pt idx="3149">
                  <c:v>45423.208333333336</c:v>
                </c:pt>
                <c:pt idx="3150">
                  <c:v>45423.25</c:v>
                </c:pt>
                <c:pt idx="3151">
                  <c:v>45423.291666666664</c:v>
                </c:pt>
                <c:pt idx="3152">
                  <c:v>45423.333333333336</c:v>
                </c:pt>
                <c:pt idx="3153">
                  <c:v>45423.375</c:v>
                </c:pt>
                <c:pt idx="3154">
                  <c:v>45423.416666666664</c:v>
                </c:pt>
                <c:pt idx="3155">
                  <c:v>45423.458333333336</c:v>
                </c:pt>
                <c:pt idx="3156">
                  <c:v>45423.5</c:v>
                </c:pt>
                <c:pt idx="3157">
                  <c:v>45423.541666666664</c:v>
                </c:pt>
                <c:pt idx="3158">
                  <c:v>45423.583333333336</c:v>
                </c:pt>
                <c:pt idx="3159">
                  <c:v>45423.625</c:v>
                </c:pt>
                <c:pt idx="3160">
                  <c:v>45423.666666666664</c:v>
                </c:pt>
                <c:pt idx="3161">
                  <c:v>45423.708333333336</c:v>
                </c:pt>
                <c:pt idx="3162">
                  <c:v>45423.75</c:v>
                </c:pt>
                <c:pt idx="3163">
                  <c:v>45423.791666666664</c:v>
                </c:pt>
                <c:pt idx="3164">
                  <c:v>45423.833333333336</c:v>
                </c:pt>
                <c:pt idx="3165">
                  <c:v>45423.875</c:v>
                </c:pt>
                <c:pt idx="3166">
                  <c:v>45423.916666666664</c:v>
                </c:pt>
                <c:pt idx="3167">
                  <c:v>45423.958333333336</c:v>
                </c:pt>
                <c:pt idx="3168">
                  <c:v>45424</c:v>
                </c:pt>
                <c:pt idx="3169">
                  <c:v>45424.041666666664</c:v>
                </c:pt>
                <c:pt idx="3170">
                  <c:v>45424.083333333336</c:v>
                </c:pt>
                <c:pt idx="3171">
                  <c:v>45424.125</c:v>
                </c:pt>
                <c:pt idx="3172">
                  <c:v>45424.166666666664</c:v>
                </c:pt>
                <c:pt idx="3173">
                  <c:v>45424.208333333336</c:v>
                </c:pt>
                <c:pt idx="3174">
                  <c:v>45424.25</c:v>
                </c:pt>
                <c:pt idx="3175">
                  <c:v>45424.291666666664</c:v>
                </c:pt>
                <c:pt idx="3176">
                  <c:v>45424.333333333336</c:v>
                </c:pt>
                <c:pt idx="3177">
                  <c:v>45424.375</c:v>
                </c:pt>
                <c:pt idx="3178">
                  <c:v>45424.416666666664</c:v>
                </c:pt>
                <c:pt idx="3179">
                  <c:v>45424.458333333336</c:v>
                </c:pt>
                <c:pt idx="3180">
                  <c:v>45424.5</c:v>
                </c:pt>
                <c:pt idx="3181">
                  <c:v>45424.541666666664</c:v>
                </c:pt>
                <c:pt idx="3182">
                  <c:v>45424.583333333336</c:v>
                </c:pt>
                <c:pt idx="3183">
                  <c:v>45424.625</c:v>
                </c:pt>
                <c:pt idx="3184">
                  <c:v>45424.666666666664</c:v>
                </c:pt>
                <c:pt idx="3185">
                  <c:v>45424.708333333336</c:v>
                </c:pt>
                <c:pt idx="3186">
                  <c:v>45424.75</c:v>
                </c:pt>
                <c:pt idx="3187">
                  <c:v>45424.791666666664</c:v>
                </c:pt>
                <c:pt idx="3188">
                  <c:v>45424.833333333336</c:v>
                </c:pt>
                <c:pt idx="3189">
                  <c:v>45424.875</c:v>
                </c:pt>
                <c:pt idx="3190">
                  <c:v>45424.916666666664</c:v>
                </c:pt>
                <c:pt idx="3191">
                  <c:v>45424.958333333336</c:v>
                </c:pt>
                <c:pt idx="3192">
                  <c:v>45425</c:v>
                </c:pt>
                <c:pt idx="3193">
                  <c:v>45425.041666666664</c:v>
                </c:pt>
                <c:pt idx="3194">
                  <c:v>45425.083333333336</c:v>
                </c:pt>
                <c:pt idx="3195">
                  <c:v>45425.125</c:v>
                </c:pt>
                <c:pt idx="3196">
                  <c:v>45425.166666666664</c:v>
                </c:pt>
                <c:pt idx="3197">
                  <c:v>45425.208333333336</c:v>
                </c:pt>
                <c:pt idx="3198">
                  <c:v>45425.25</c:v>
                </c:pt>
                <c:pt idx="3199">
                  <c:v>45425.291666666664</c:v>
                </c:pt>
                <c:pt idx="3200">
                  <c:v>45425.333333333336</c:v>
                </c:pt>
                <c:pt idx="3201">
                  <c:v>45425.375</c:v>
                </c:pt>
                <c:pt idx="3202">
                  <c:v>45425.416666666664</c:v>
                </c:pt>
                <c:pt idx="3203">
                  <c:v>45425.458333333336</c:v>
                </c:pt>
                <c:pt idx="3204">
                  <c:v>45425.5</c:v>
                </c:pt>
                <c:pt idx="3205">
                  <c:v>45425.541666666664</c:v>
                </c:pt>
                <c:pt idx="3206">
                  <c:v>45425.583333333336</c:v>
                </c:pt>
                <c:pt idx="3207">
                  <c:v>45425.625</c:v>
                </c:pt>
                <c:pt idx="3208">
                  <c:v>45425.666666666664</c:v>
                </c:pt>
                <c:pt idx="3209">
                  <c:v>45425.708333333336</c:v>
                </c:pt>
                <c:pt idx="3210">
                  <c:v>45425.75</c:v>
                </c:pt>
                <c:pt idx="3211">
                  <c:v>45425.791666666664</c:v>
                </c:pt>
                <c:pt idx="3212">
                  <c:v>45425.833333333336</c:v>
                </c:pt>
                <c:pt idx="3213">
                  <c:v>45425.875</c:v>
                </c:pt>
                <c:pt idx="3214">
                  <c:v>45425.916666666664</c:v>
                </c:pt>
                <c:pt idx="3215">
                  <c:v>45425.958333333336</c:v>
                </c:pt>
                <c:pt idx="3216">
                  <c:v>45426</c:v>
                </c:pt>
                <c:pt idx="3217">
                  <c:v>45426.041666666664</c:v>
                </c:pt>
                <c:pt idx="3218">
                  <c:v>45426.083333333336</c:v>
                </c:pt>
                <c:pt idx="3219">
                  <c:v>45426.125</c:v>
                </c:pt>
                <c:pt idx="3220">
                  <c:v>45426.166666666664</c:v>
                </c:pt>
                <c:pt idx="3221">
                  <c:v>45426.208333333336</c:v>
                </c:pt>
                <c:pt idx="3222">
                  <c:v>45426.25</c:v>
                </c:pt>
                <c:pt idx="3223">
                  <c:v>45426.291666666664</c:v>
                </c:pt>
                <c:pt idx="3224">
                  <c:v>45426.333333333336</c:v>
                </c:pt>
                <c:pt idx="3225">
                  <c:v>45426.375</c:v>
                </c:pt>
                <c:pt idx="3226">
                  <c:v>45426.416666666664</c:v>
                </c:pt>
                <c:pt idx="3227">
                  <c:v>45426.458333333336</c:v>
                </c:pt>
                <c:pt idx="3228">
                  <c:v>45426.5</c:v>
                </c:pt>
                <c:pt idx="3229">
                  <c:v>45426.541666666664</c:v>
                </c:pt>
                <c:pt idx="3230">
                  <c:v>45426.583333333336</c:v>
                </c:pt>
                <c:pt idx="3231">
                  <c:v>45426.625</c:v>
                </c:pt>
                <c:pt idx="3232">
                  <c:v>45426.666666666664</c:v>
                </c:pt>
                <c:pt idx="3233">
                  <c:v>45426.708333333336</c:v>
                </c:pt>
                <c:pt idx="3234">
                  <c:v>45426.75</c:v>
                </c:pt>
                <c:pt idx="3235">
                  <c:v>45426.791666666664</c:v>
                </c:pt>
                <c:pt idx="3236">
                  <c:v>45426.833333333336</c:v>
                </c:pt>
                <c:pt idx="3237">
                  <c:v>45426.875</c:v>
                </c:pt>
                <c:pt idx="3238">
                  <c:v>45426.916666666664</c:v>
                </c:pt>
                <c:pt idx="3239">
                  <c:v>45426.958333333336</c:v>
                </c:pt>
                <c:pt idx="3240">
                  <c:v>45427</c:v>
                </c:pt>
                <c:pt idx="3241">
                  <c:v>45427.041666666664</c:v>
                </c:pt>
                <c:pt idx="3242">
                  <c:v>45427.083333333336</c:v>
                </c:pt>
                <c:pt idx="3243">
                  <c:v>45427.125</c:v>
                </c:pt>
                <c:pt idx="3244">
                  <c:v>45427.166666666664</c:v>
                </c:pt>
                <c:pt idx="3245">
                  <c:v>45427.208333333336</c:v>
                </c:pt>
                <c:pt idx="3246">
                  <c:v>45427.25</c:v>
                </c:pt>
                <c:pt idx="3247">
                  <c:v>45427.291666666664</c:v>
                </c:pt>
                <c:pt idx="3248">
                  <c:v>45427.333333333336</c:v>
                </c:pt>
                <c:pt idx="3249">
                  <c:v>45427.375</c:v>
                </c:pt>
                <c:pt idx="3250">
                  <c:v>45427.416666666664</c:v>
                </c:pt>
                <c:pt idx="3251">
                  <c:v>45427.458333333336</c:v>
                </c:pt>
                <c:pt idx="3252">
                  <c:v>45427.5</c:v>
                </c:pt>
                <c:pt idx="3253">
                  <c:v>45427.541666666664</c:v>
                </c:pt>
                <c:pt idx="3254">
                  <c:v>45427.583333333336</c:v>
                </c:pt>
                <c:pt idx="3255">
                  <c:v>45427.625</c:v>
                </c:pt>
                <c:pt idx="3256">
                  <c:v>45427.666666666664</c:v>
                </c:pt>
                <c:pt idx="3257">
                  <c:v>45427.708333333336</c:v>
                </c:pt>
                <c:pt idx="3258">
                  <c:v>45427.75</c:v>
                </c:pt>
                <c:pt idx="3259">
                  <c:v>45427.791666666664</c:v>
                </c:pt>
                <c:pt idx="3260">
                  <c:v>45427.833333333336</c:v>
                </c:pt>
                <c:pt idx="3261">
                  <c:v>45427.875</c:v>
                </c:pt>
                <c:pt idx="3262">
                  <c:v>45427.916666666664</c:v>
                </c:pt>
                <c:pt idx="3263">
                  <c:v>45427.958333333336</c:v>
                </c:pt>
                <c:pt idx="3264">
                  <c:v>45428</c:v>
                </c:pt>
                <c:pt idx="3265">
                  <c:v>45428.041666666664</c:v>
                </c:pt>
                <c:pt idx="3266">
                  <c:v>45428.083333333336</c:v>
                </c:pt>
                <c:pt idx="3267">
                  <c:v>45428.125</c:v>
                </c:pt>
                <c:pt idx="3268">
                  <c:v>45428.166666666664</c:v>
                </c:pt>
                <c:pt idx="3269">
                  <c:v>45428.208333333336</c:v>
                </c:pt>
                <c:pt idx="3270">
                  <c:v>45428.25</c:v>
                </c:pt>
                <c:pt idx="3271">
                  <c:v>45428.291666666664</c:v>
                </c:pt>
                <c:pt idx="3272">
                  <c:v>45428.333333333336</c:v>
                </c:pt>
                <c:pt idx="3273">
                  <c:v>45428.375</c:v>
                </c:pt>
                <c:pt idx="3274">
                  <c:v>45428.416666666664</c:v>
                </c:pt>
                <c:pt idx="3275">
                  <c:v>45428.458333333336</c:v>
                </c:pt>
                <c:pt idx="3276">
                  <c:v>45428.5</c:v>
                </c:pt>
                <c:pt idx="3277">
                  <c:v>45428.541666666664</c:v>
                </c:pt>
                <c:pt idx="3278">
                  <c:v>45428.583333333336</c:v>
                </c:pt>
                <c:pt idx="3279">
                  <c:v>45428.625</c:v>
                </c:pt>
                <c:pt idx="3280">
                  <c:v>45428.666666666664</c:v>
                </c:pt>
                <c:pt idx="3281">
                  <c:v>45428.708333333336</c:v>
                </c:pt>
                <c:pt idx="3282">
                  <c:v>45428.75</c:v>
                </c:pt>
                <c:pt idx="3283">
                  <c:v>45428.791666666664</c:v>
                </c:pt>
                <c:pt idx="3284">
                  <c:v>45428.833333333336</c:v>
                </c:pt>
                <c:pt idx="3285">
                  <c:v>45428.875</c:v>
                </c:pt>
                <c:pt idx="3286">
                  <c:v>45428.916666666664</c:v>
                </c:pt>
                <c:pt idx="3287">
                  <c:v>45428.958333333336</c:v>
                </c:pt>
                <c:pt idx="3288">
                  <c:v>45429</c:v>
                </c:pt>
                <c:pt idx="3289">
                  <c:v>45429.041666666664</c:v>
                </c:pt>
                <c:pt idx="3290">
                  <c:v>45429.083333333336</c:v>
                </c:pt>
                <c:pt idx="3291">
                  <c:v>45429.125</c:v>
                </c:pt>
                <c:pt idx="3292">
                  <c:v>45429.166666666664</c:v>
                </c:pt>
                <c:pt idx="3293">
                  <c:v>45429.208333333336</c:v>
                </c:pt>
                <c:pt idx="3294">
                  <c:v>45429.25</c:v>
                </c:pt>
                <c:pt idx="3295">
                  <c:v>45429.291666666664</c:v>
                </c:pt>
                <c:pt idx="3296">
                  <c:v>45429.333333333336</c:v>
                </c:pt>
                <c:pt idx="3297">
                  <c:v>45429.375</c:v>
                </c:pt>
                <c:pt idx="3298">
                  <c:v>45429.416666666664</c:v>
                </c:pt>
                <c:pt idx="3299">
                  <c:v>45429.458333333336</c:v>
                </c:pt>
                <c:pt idx="3300">
                  <c:v>45429.5</c:v>
                </c:pt>
                <c:pt idx="3301">
                  <c:v>45429.541666666664</c:v>
                </c:pt>
                <c:pt idx="3302">
                  <c:v>45429.583333333336</c:v>
                </c:pt>
                <c:pt idx="3303">
                  <c:v>45429.625</c:v>
                </c:pt>
                <c:pt idx="3304">
                  <c:v>45429.666666666664</c:v>
                </c:pt>
                <c:pt idx="3305">
                  <c:v>45429.708333333336</c:v>
                </c:pt>
                <c:pt idx="3306">
                  <c:v>45429.75</c:v>
                </c:pt>
                <c:pt idx="3307">
                  <c:v>45429.791666666664</c:v>
                </c:pt>
                <c:pt idx="3308">
                  <c:v>45429.833333333336</c:v>
                </c:pt>
                <c:pt idx="3309">
                  <c:v>45429.875</c:v>
                </c:pt>
                <c:pt idx="3310">
                  <c:v>45429.916666666664</c:v>
                </c:pt>
                <c:pt idx="3311">
                  <c:v>45429.958333333336</c:v>
                </c:pt>
                <c:pt idx="3312">
                  <c:v>45430</c:v>
                </c:pt>
                <c:pt idx="3313">
                  <c:v>45430.041666666664</c:v>
                </c:pt>
                <c:pt idx="3314">
                  <c:v>45430.083333333336</c:v>
                </c:pt>
                <c:pt idx="3315">
                  <c:v>45430.125</c:v>
                </c:pt>
                <c:pt idx="3316">
                  <c:v>45430.166666666664</c:v>
                </c:pt>
                <c:pt idx="3317">
                  <c:v>45430.208333333336</c:v>
                </c:pt>
                <c:pt idx="3318">
                  <c:v>45430.25</c:v>
                </c:pt>
                <c:pt idx="3319">
                  <c:v>45430.291666666664</c:v>
                </c:pt>
                <c:pt idx="3320">
                  <c:v>45430.333333333336</c:v>
                </c:pt>
                <c:pt idx="3321">
                  <c:v>45430.375</c:v>
                </c:pt>
                <c:pt idx="3322">
                  <c:v>45430.416666666664</c:v>
                </c:pt>
                <c:pt idx="3323">
                  <c:v>45430.458333333336</c:v>
                </c:pt>
                <c:pt idx="3324">
                  <c:v>45430.5</c:v>
                </c:pt>
                <c:pt idx="3325">
                  <c:v>45430.541666666664</c:v>
                </c:pt>
                <c:pt idx="3326">
                  <c:v>45430.583333333336</c:v>
                </c:pt>
                <c:pt idx="3327">
                  <c:v>45430.625</c:v>
                </c:pt>
                <c:pt idx="3328">
                  <c:v>45430.666666666664</c:v>
                </c:pt>
                <c:pt idx="3329">
                  <c:v>45430.708333333336</c:v>
                </c:pt>
                <c:pt idx="3330">
                  <c:v>45430.75</c:v>
                </c:pt>
                <c:pt idx="3331">
                  <c:v>45430.791666666664</c:v>
                </c:pt>
                <c:pt idx="3332">
                  <c:v>45430.833333333336</c:v>
                </c:pt>
                <c:pt idx="3333">
                  <c:v>45430.875</c:v>
                </c:pt>
                <c:pt idx="3334">
                  <c:v>45430.916666666664</c:v>
                </c:pt>
                <c:pt idx="3335">
                  <c:v>45430.958333333336</c:v>
                </c:pt>
                <c:pt idx="3336">
                  <c:v>45431</c:v>
                </c:pt>
                <c:pt idx="3337">
                  <c:v>45431.041666666664</c:v>
                </c:pt>
                <c:pt idx="3338">
                  <c:v>45431.083333333336</c:v>
                </c:pt>
                <c:pt idx="3339">
                  <c:v>45431.125</c:v>
                </c:pt>
                <c:pt idx="3340">
                  <c:v>45431.166666666664</c:v>
                </c:pt>
                <c:pt idx="3341">
                  <c:v>45431.208333333336</c:v>
                </c:pt>
                <c:pt idx="3342">
                  <c:v>45431.25</c:v>
                </c:pt>
                <c:pt idx="3343">
                  <c:v>45431.291666666664</c:v>
                </c:pt>
                <c:pt idx="3344">
                  <c:v>45431.333333333336</c:v>
                </c:pt>
                <c:pt idx="3345">
                  <c:v>45431.375</c:v>
                </c:pt>
                <c:pt idx="3346">
                  <c:v>45431.416666666664</c:v>
                </c:pt>
                <c:pt idx="3347">
                  <c:v>45431.458333333336</c:v>
                </c:pt>
                <c:pt idx="3348">
                  <c:v>45431.5</c:v>
                </c:pt>
                <c:pt idx="3349">
                  <c:v>45431.541666666664</c:v>
                </c:pt>
                <c:pt idx="3350">
                  <c:v>45431.583333333336</c:v>
                </c:pt>
                <c:pt idx="3351">
                  <c:v>45431.625</c:v>
                </c:pt>
                <c:pt idx="3352">
                  <c:v>45431.666666666664</c:v>
                </c:pt>
                <c:pt idx="3353">
                  <c:v>45431.708333333336</c:v>
                </c:pt>
                <c:pt idx="3354">
                  <c:v>45431.75</c:v>
                </c:pt>
                <c:pt idx="3355">
                  <c:v>45431.791666666664</c:v>
                </c:pt>
                <c:pt idx="3356">
                  <c:v>45431.833333333336</c:v>
                </c:pt>
                <c:pt idx="3357">
                  <c:v>45431.875</c:v>
                </c:pt>
                <c:pt idx="3358">
                  <c:v>45431.916666666664</c:v>
                </c:pt>
                <c:pt idx="3359">
                  <c:v>45431.958333333336</c:v>
                </c:pt>
                <c:pt idx="3360">
                  <c:v>45432</c:v>
                </c:pt>
                <c:pt idx="3361">
                  <c:v>45432.041666666664</c:v>
                </c:pt>
                <c:pt idx="3362">
                  <c:v>45432.083333333336</c:v>
                </c:pt>
                <c:pt idx="3363">
                  <c:v>45432.125</c:v>
                </c:pt>
                <c:pt idx="3364">
                  <c:v>45432.166666666664</c:v>
                </c:pt>
                <c:pt idx="3365">
                  <c:v>45432.208333333336</c:v>
                </c:pt>
                <c:pt idx="3366">
                  <c:v>45432.25</c:v>
                </c:pt>
                <c:pt idx="3367">
                  <c:v>45432.291666666664</c:v>
                </c:pt>
                <c:pt idx="3368">
                  <c:v>45432.333333333336</c:v>
                </c:pt>
                <c:pt idx="3369">
                  <c:v>45432.375</c:v>
                </c:pt>
                <c:pt idx="3370">
                  <c:v>45432.416666666664</c:v>
                </c:pt>
                <c:pt idx="3371">
                  <c:v>45432.458333333336</c:v>
                </c:pt>
                <c:pt idx="3372">
                  <c:v>45432.5</c:v>
                </c:pt>
                <c:pt idx="3373">
                  <c:v>45432.541666666664</c:v>
                </c:pt>
                <c:pt idx="3374">
                  <c:v>45432.583333333336</c:v>
                </c:pt>
                <c:pt idx="3375">
                  <c:v>45432.625</c:v>
                </c:pt>
                <c:pt idx="3376">
                  <c:v>45432.666666666664</c:v>
                </c:pt>
                <c:pt idx="3377">
                  <c:v>45432.708333333336</c:v>
                </c:pt>
                <c:pt idx="3378">
                  <c:v>45432.75</c:v>
                </c:pt>
                <c:pt idx="3379">
                  <c:v>45432.791666666664</c:v>
                </c:pt>
                <c:pt idx="3380">
                  <c:v>45432.833333333336</c:v>
                </c:pt>
                <c:pt idx="3381">
                  <c:v>45432.875</c:v>
                </c:pt>
                <c:pt idx="3382">
                  <c:v>45432.916666666664</c:v>
                </c:pt>
                <c:pt idx="3383">
                  <c:v>45432.958333333336</c:v>
                </c:pt>
                <c:pt idx="3384">
                  <c:v>45433</c:v>
                </c:pt>
                <c:pt idx="3385">
                  <c:v>45433.041666666664</c:v>
                </c:pt>
                <c:pt idx="3386">
                  <c:v>45433.083333333336</c:v>
                </c:pt>
                <c:pt idx="3387">
                  <c:v>45433.125</c:v>
                </c:pt>
                <c:pt idx="3388">
                  <c:v>45433.166666666664</c:v>
                </c:pt>
                <c:pt idx="3389">
                  <c:v>45433.208333333336</c:v>
                </c:pt>
                <c:pt idx="3390">
                  <c:v>45433.25</c:v>
                </c:pt>
                <c:pt idx="3391">
                  <c:v>45433.291666666664</c:v>
                </c:pt>
                <c:pt idx="3392">
                  <c:v>45433.333333333336</c:v>
                </c:pt>
                <c:pt idx="3393">
                  <c:v>45433.375</c:v>
                </c:pt>
                <c:pt idx="3394">
                  <c:v>45433.416666666664</c:v>
                </c:pt>
                <c:pt idx="3395">
                  <c:v>45433.458333333336</c:v>
                </c:pt>
                <c:pt idx="3396">
                  <c:v>45433.5</c:v>
                </c:pt>
                <c:pt idx="3397">
                  <c:v>45433.541666666664</c:v>
                </c:pt>
                <c:pt idx="3398">
                  <c:v>45433.583333333336</c:v>
                </c:pt>
                <c:pt idx="3399">
                  <c:v>45433.625</c:v>
                </c:pt>
                <c:pt idx="3400">
                  <c:v>45433.666666666664</c:v>
                </c:pt>
                <c:pt idx="3401">
                  <c:v>45433.708333333336</c:v>
                </c:pt>
                <c:pt idx="3402">
                  <c:v>45433.75</c:v>
                </c:pt>
                <c:pt idx="3403">
                  <c:v>45433.791666666664</c:v>
                </c:pt>
                <c:pt idx="3404">
                  <c:v>45433.833333333336</c:v>
                </c:pt>
                <c:pt idx="3405">
                  <c:v>45433.875</c:v>
                </c:pt>
                <c:pt idx="3406">
                  <c:v>45433.916666666664</c:v>
                </c:pt>
                <c:pt idx="3407">
                  <c:v>45433.958333333336</c:v>
                </c:pt>
                <c:pt idx="3408">
                  <c:v>45434</c:v>
                </c:pt>
                <c:pt idx="3409">
                  <c:v>45434.041666666664</c:v>
                </c:pt>
                <c:pt idx="3410">
                  <c:v>45434.083333333336</c:v>
                </c:pt>
                <c:pt idx="3411">
                  <c:v>45434.125</c:v>
                </c:pt>
                <c:pt idx="3412">
                  <c:v>45434.166666666664</c:v>
                </c:pt>
                <c:pt idx="3413">
                  <c:v>45434.208333333336</c:v>
                </c:pt>
                <c:pt idx="3414">
                  <c:v>45434.25</c:v>
                </c:pt>
                <c:pt idx="3415">
                  <c:v>45434.291666666664</c:v>
                </c:pt>
                <c:pt idx="3416">
                  <c:v>45434.333333333336</c:v>
                </c:pt>
                <c:pt idx="3417">
                  <c:v>45434.375</c:v>
                </c:pt>
                <c:pt idx="3418">
                  <c:v>45434.416666666664</c:v>
                </c:pt>
                <c:pt idx="3419">
                  <c:v>45434.458333333336</c:v>
                </c:pt>
                <c:pt idx="3420">
                  <c:v>45434.5</c:v>
                </c:pt>
                <c:pt idx="3421">
                  <c:v>45434.541666666664</c:v>
                </c:pt>
                <c:pt idx="3422">
                  <c:v>45434.583333333336</c:v>
                </c:pt>
                <c:pt idx="3423">
                  <c:v>45434.625</c:v>
                </c:pt>
                <c:pt idx="3424">
                  <c:v>45434.666666666664</c:v>
                </c:pt>
                <c:pt idx="3425">
                  <c:v>45434.708333333336</c:v>
                </c:pt>
                <c:pt idx="3426">
                  <c:v>45434.75</c:v>
                </c:pt>
                <c:pt idx="3427">
                  <c:v>45434.791666666664</c:v>
                </c:pt>
                <c:pt idx="3428">
                  <c:v>45434.833333333336</c:v>
                </c:pt>
                <c:pt idx="3429">
                  <c:v>45434.875</c:v>
                </c:pt>
                <c:pt idx="3430">
                  <c:v>45434.916666666664</c:v>
                </c:pt>
                <c:pt idx="3431">
                  <c:v>45434.958333333336</c:v>
                </c:pt>
                <c:pt idx="3432">
                  <c:v>45435</c:v>
                </c:pt>
                <c:pt idx="3433">
                  <c:v>45435.041666666664</c:v>
                </c:pt>
                <c:pt idx="3434">
                  <c:v>45435.083333333336</c:v>
                </c:pt>
                <c:pt idx="3435">
                  <c:v>45435.125</c:v>
                </c:pt>
                <c:pt idx="3436">
                  <c:v>45435.166666666664</c:v>
                </c:pt>
                <c:pt idx="3437">
                  <c:v>45435.208333333336</c:v>
                </c:pt>
                <c:pt idx="3438">
                  <c:v>45435.25</c:v>
                </c:pt>
                <c:pt idx="3439">
                  <c:v>45435.291666666664</c:v>
                </c:pt>
                <c:pt idx="3440">
                  <c:v>45435.333333333336</c:v>
                </c:pt>
                <c:pt idx="3441">
                  <c:v>45435.375</c:v>
                </c:pt>
                <c:pt idx="3442">
                  <c:v>45435.416666666664</c:v>
                </c:pt>
                <c:pt idx="3443">
                  <c:v>45435.458333333336</c:v>
                </c:pt>
                <c:pt idx="3444">
                  <c:v>45435.5</c:v>
                </c:pt>
                <c:pt idx="3445">
                  <c:v>45435.541666666664</c:v>
                </c:pt>
                <c:pt idx="3446">
                  <c:v>45435.583333333336</c:v>
                </c:pt>
                <c:pt idx="3447">
                  <c:v>45435.625</c:v>
                </c:pt>
                <c:pt idx="3448">
                  <c:v>45435.666666666664</c:v>
                </c:pt>
                <c:pt idx="3449">
                  <c:v>45435.708333333336</c:v>
                </c:pt>
                <c:pt idx="3450">
                  <c:v>45435.75</c:v>
                </c:pt>
                <c:pt idx="3451">
                  <c:v>45435.791666666664</c:v>
                </c:pt>
                <c:pt idx="3452">
                  <c:v>45435.833333333336</c:v>
                </c:pt>
                <c:pt idx="3453">
                  <c:v>45435.875</c:v>
                </c:pt>
                <c:pt idx="3454">
                  <c:v>45435.916666666664</c:v>
                </c:pt>
                <c:pt idx="3455">
                  <c:v>45435.958333333336</c:v>
                </c:pt>
                <c:pt idx="3456">
                  <c:v>45436</c:v>
                </c:pt>
                <c:pt idx="3457">
                  <c:v>45436.041666666664</c:v>
                </c:pt>
                <c:pt idx="3458">
                  <c:v>45436.083333333336</c:v>
                </c:pt>
                <c:pt idx="3459">
                  <c:v>45436.125</c:v>
                </c:pt>
                <c:pt idx="3460">
                  <c:v>45436.166666666664</c:v>
                </c:pt>
                <c:pt idx="3461">
                  <c:v>45436.208333333336</c:v>
                </c:pt>
                <c:pt idx="3462">
                  <c:v>45436.25</c:v>
                </c:pt>
                <c:pt idx="3463">
                  <c:v>45436.291666666664</c:v>
                </c:pt>
                <c:pt idx="3464">
                  <c:v>45436.333333333336</c:v>
                </c:pt>
                <c:pt idx="3465">
                  <c:v>45436.375</c:v>
                </c:pt>
                <c:pt idx="3466">
                  <c:v>45436.416666666664</c:v>
                </c:pt>
                <c:pt idx="3467">
                  <c:v>45436.458333333336</c:v>
                </c:pt>
                <c:pt idx="3468">
                  <c:v>45436.5</c:v>
                </c:pt>
                <c:pt idx="3469">
                  <c:v>45436.541666666664</c:v>
                </c:pt>
                <c:pt idx="3470">
                  <c:v>45436.583333333336</c:v>
                </c:pt>
                <c:pt idx="3471">
                  <c:v>45436.625</c:v>
                </c:pt>
                <c:pt idx="3472">
                  <c:v>45436.666666666664</c:v>
                </c:pt>
                <c:pt idx="3473">
                  <c:v>45436.708333333336</c:v>
                </c:pt>
                <c:pt idx="3474">
                  <c:v>45436.75</c:v>
                </c:pt>
                <c:pt idx="3475">
                  <c:v>45436.791666666664</c:v>
                </c:pt>
                <c:pt idx="3476">
                  <c:v>45436.833333333336</c:v>
                </c:pt>
                <c:pt idx="3477">
                  <c:v>45436.875</c:v>
                </c:pt>
                <c:pt idx="3478">
                  <c:v>45436.916666666664</c:v>
                </c:pt>
                <c:pt idx="3479">
                  <c:v>45436.958333333336</c:v>
                </c:pt>
                <c:pt idx="3480">
                  <c:v>45437</c:v>
                </c:pt>
                <c:pt idx="3481">
                  <c:v>45437.041666666664</c:v>
                </c:pt>
                <c:pt idx="3482">
                  <c:v>45437.083333333336</c:v>
                </c:pt>
                <c:pt idx="3483">
                  <c:v>45437.125</c:v>
                </c:pt>
                <c:pt idx="3484">
                  <c:v>45437.166666666664</c:v>
                </c:pt>
                <c:pt idx="3485">
                  <c:v>45437.208333333336</c:v>
                </c:pt>
                <c:pt idx="3486">
                  <c:v>45437.25</c:v>
                </c:pt>
                <c:pt idx="3487">
                  <c:v>45437.291666666664</c:v>
                </c:pt>
                <c:pt idx="3488">
                  <c:v>45437.333333333336</c:v>
                </c:pt>
                <c:pt idx="3489">
                  <c:v>45437.375</c:v>
                </c:pt>
                <c:pt idx="3490">
                  <c:v>45437.416666666664</c:v>
                </c:pt>
                <c:pt idx="3491">
                  <c:v>45437.458333333336</c:v>
                </c:pt>
                <c:pt idx="3492">
                  <c:v>45437.5</c:v>
                </c:pt>
                <c:pt idx="3493">
                  <c:v>45437.541666666664</c:v>
                </c:pt>
                <c:pt idx="3494">
                  <c:v>45437.583333333336</c:v>
                </c:pt>
                <c:pt idx="3495">
                  <c:v>45437.625</c:v>
                </c:pt>
                <c:pt idx="3496">
                  <c:v>45437.666666666664</c:v>
                </c:pt>
                <c:pt idx="3497">
                  <c:v>45437.708333333336</c:v>
                </c:pt>
                <c:pt idx="3498">
                  <c:v>45437.75</c:v>
                </c:pt>
                <c:pt idx="3499">
                  <c:v>45437.791666666664</c:v>
                </c:pt>
                <c:pt idx="3500">
                  <c:v>45437.833333333336</c:v>
                </c:pt>
                <c:pt idx="3501">
                  <c:v>45437.875</c:v>
                </c:pt>
                <c:pt idx="3502">
                  <c:v>45437.916666666664</c:v>
                </c:pt>
                <c:pt idx="3503">
                  <c:v>45437.958333333336</c:v>
                </c:pt>
                <c:pt idx="3504">
                  <c:v>45438</c:v>
                </c:pt>
                <c:pt idx="3505">
                  <c:v>45438.041666666664</c:v>
                </c:pt>
                <c:pt idx="3506">
                  <c:v>45438.083333333336</c:v>
                </c:pt>
                <c:pt idx="3507">
                  <c:v>45438.125</c:v>
                </c:pt>
                <c:pt idx="3508">
                  <c:v>45438.166666666664</c:v>
                </c:pt>
                <c:pt idx="3509">
                  <c:v>45438.208333333336</c:v>
                </c:pt>
                <c:pt idx="3510">
                  <c:v>45438.25</c:v>
                </c:pt>
                <c:pt idx="3511">
                  <c:v>45438.291666666664</c:v>
                </c:pt>
                <c:pt idx="3512">
                  <c:v>45438.333333333336</c:v>
                </c:pt>
                <c:pt idx="3513">
                  <c:v>45438.375</c:v>
                </c:pt>
                <c:pt idx="3514">
                  <c:v>45438.416666666664</c:v>
                </c:pt>
                <c:pt idx="3515">
                  <c:v>45438.458333333336</c:v>
                </c:pt>
                <c:pt idx="3516">
                  <c:v>45438.5</c:v>
                </c:pt>
                <c:pt idx="3517">
                  <c:v>45438.541666666664</c:v>
                </c:pt>
                <c:pt idx="3518">
                  <c:v>45438.583333333336</c:v>
                </c:pt>
                <c:pt idx="3519">
                  <c:v>45438.625</c:v>
                </c:pt>
                <c:pt idx="3520">
                  <c:v>45438.666666666664</c:v>
                </c:pt>
                <c:pt idx="3521">
                  <c:v>45438.708333333336</c:v>
                </c:pt>
                <c:pt idx="3522">
                  <c:v>45438.75</c:v>
                </c:pt>
                <c:pt idx="3523">
                  <c:v>45438.791666666664</c:v>
                </c:pt>
                <c:pt idx="3524">
                  <c:v>45438.833333333336</c:v>
                </c:pt>
                <c:pt idx="3525">
                  <c:v>45438.875</c:v>
                </c:pt>
                <c:pt idx="3526">
                  <c:v>45438.916666666664</c:v>
                </c:pt>
                <c:pt idx="3527">
                  <c:v>45438.958333333336</c:v>
                </c:pt>
                <c:pt idx="3528">
                  <c:v>45439</c:v>
                </c:pt>
                <c:pt idx="3529">
                  <c:v>45439.041666666664</c:v>
                </c:pt>
                <c:pt idx="3530">
                  <c:v>45439.083333333336</c:v>
                </c:pt>
                <c:pt idx="3531">
                  <c:v>45439.125</c:v>
                </c:pt>
                <c:pt idx="3532">
                  <c:v>45439.166666666664</c:v>
                </c:pt>
                <c:pt idx="3533">
                  <c:v>45439.208333333336</c:v>
                </c:pt>
                <c:pt idx="3534">
                  <c:v>45439.25</c:v>
                </c:pt>
                <c:pt idx="3535">
                  <c:v>45439.291666666664</c:v>
                </c:pt>
                <c:pt idx="3536">
                  <c:v>45439.333333333336</c:v>
                </c:pt>
                <c:pt idx="3537">
                  <c:v>45439.375</c:v>
                </c:pt>
                <c:pt idx="3538">
                  <c:v>45439.416666666664</c:v>
                </c:pt>
                <c:pt idx="3539">
                  <c:v>45439.458333333336</c:v>
                </c:pt>
                <c:pt idx="3540">
                  <c:v>45439.5</c:v>
                </c:pt>
                <c:pt idx="3541">
                  <c:v>45439.541666666664</c:v>
                </c:pt>
                <c:pt idx="3542">
                  <c:v>45439.583333333336</c:v>
                </c:pt>
                <c:pt idx="3543">
                  <c:v>45439.625</c:v>
                </c:pt>
                <c:pt idx="3544">
                  <c:v>45439.666666666664</c:v>
                </c:pt>
                <c:pt idx="3545">
                  <c:v>45439.708333333336</c:v>
                </c:pt>
                <c:pt idx="3546">
                  <c:v>45439.75</c:v>
                </c:pt>
                <c:pt idx="3547">
                  <c:v>45439.791666666664</c:v>
                </c:pt>
                <c:pt idx="3548">
                  <c:v>45439.833333333336</c:v>
                </c:pt>
                <c:pt idx="3549">
                  <c:v>45439.875</c:v>
                </c:pt>
                <c:pt idx="3550">
                  <c:v>45439.916666666664</c:v>
                </c:pt>
                <c:pt idx="3551">
                  <c:v>45439.958333333336</c:v>
                </c:pt>
                <c:pt idx="3552">
                  <c:v>45440</c:v>
                </c:pt>
                <c:pt idx="3553">
                  <c:v>45440.041666666664</c:v>
                </c:pt>
                <c:pt idx="3554">
                  <c:v>45440.083333333336</c:v>
                </c:pt>
                <c:pt idx="3555">
                  <c:v>45440.125</c:v>
                </c:pt>
                <c:pt idx="3556">
                  <c:v>45440.166666666664</c:v>
                </c:pt>
                <c:pt idx="3557">
                  <c:v>45440.208333333336</c:v>
                </c:pt>
                <c:pt idx="3558">
                  <c:v>45440.25</c:v>
                </c:pt>
                <c:pt idx="3559">
                  <c:v>45440.291666666664</c:v>
                </c:pt>
                <c:pt idx="3560">
                  <c:v>45440.333333333336</c:v>
                </c:pt>
                <c:pt idx="3561">
                  <c:v>45440.375</c:v>
                </c:pt>
                <c:pt idx="3562">
                  <c:v>45440.416666666664</c:v>
                </c:pt>
                <c:pt idx="3563">
                  <c:v>45440.458333333336</c:v>
                </c:pt>
                <c:pt idx="3564">
                  <c:v>45440.5</c:v>
                </c:pt>
                <c:pt idx="3565">
                  <c:v>45440.541666666664</c:v>
                </c:pt>
                <c:pt idx="3566">
                  <c:v>45440.583333333336</c:v>
                </c:pt>
                <c:pt idx="3567">
                  <c:v>45440.625</c:v>
                </c:pt>
                <c:pt idx="3568">
                  <c:v>45440.666666666664</c:v>
                </c:pt>
                <c:pt idx="3569">
                  <c:v>45440.708333333336</c:v>
                </c:pt>
                <c:pt idx="3570">
                  <c:v>45440.75</c:v>
                </c:pt>
                <c:pt idx="3571">
                  <c:v>45440.791666666664</c:v>
                </c:pt>
                <c:pt idx="3572">
                  <c:v>45440.833333333336</c:v>
                </c:pt>
                <c:pt idx="3573">
                  <c:v>45440.875</c:v>
                </c:pt>
                <c:pt idx="3574">
                  <c:v>45440.916666666664</c:v>
                </c:pt>
                <c:pt idx="3575">
                  <c:v>45440.958333333336</c:v>
                </c:pt>
                <c:pt idx="3576">
                  <c:v>45441</c:v>
                </c:pt>
                <c:pt idx="3577">
                  <c:v>45441.041666666664</c:v>
                </c:pt>
                <c:pt idx="3578">
                  <c:v>45441.083333333336</c:v>
                </c:pt>
                <c:pt idx="3579">
                  <c:v>45441.125</c:v>
                </c:pt>
                <c:pt idx="3580">
                  <c:v>45441.166666666664</c:v>
                </c:pt>
                <c:pt idx="3581">
                  <c:v>45441.208333333336</c:v>
                </c:pt>
                <c:pt idx="3582">
                  <c:v>45441.25</c:v>
                </c:pt>
                <c:pt idx="3583">
                  <c:v>45441.291666666664</c:v>
                </c:pt>
                <c:pt idx="3584">
                  <c:v>45441.333333333336</c:v>
                </c:pt>
                <c:pt idx="3585">
                  <c:v>45441.375</c:v>
                </c:pt>
                <c:pt idx="3586">
                  <c:v>45441.416666666664</c:v>
                </c:pt>
                <c:pt idx="3587">
                  <c:v>45441.458333333336</c:v>
                </c:pt>
                <c:pt idx="3588">
                  <c:v>45441.5</c:v>
                </c:pt>
                <c:pt idx="3589">
                  <c:v>45441.541666666664</c:v>
                </c:pt>
                <c:pt idx="3590">
                  <c:v>45441.583333333336</c:v>
                </c:pt>
                <c:pt idx="3591">
                  <c:v>45441.625</c:v>
                </c:pt>
                <c:pt idx="3592">
                  <c:v>45441.666666666664</c:v>
                </c:pt>
                <c:pt idx="3593">
                  <c:v>45441.708333333336</c:v>
                </c:pt>
                <c:pt idx="3594">
                  <c:v>45441.75</c:v>
                </c:pt>
                <c:pt idx="3595">
                  <c:v>45441.791666666664</c:v>
                </c:pt>
                <c:pt idx="3596">
                  <c:v>45441.833333333336</c:v>
                </c:pt>
                <c:pt idx="3597">
                  <c:v>45441.875</c:v>
                </c:pt>
                <c:pt idx="3598">
                  <c:v>45441.916666666664</c:v>
                </c:pt>
                <c:pt idx="3599">
                  <c:v>45441.958333333336</c:v>
                </c:pt>
                <c:pt idx="3600">
                  <c:v>45442</c:v>
                </c:pt>
                <c:pt idx="3601">
                  <c:v>45442.041666666664</c:v>
                </c:pt>
                <c:pt idx="3602">
                  <c:v>45442.083333333336</c:v>
                </c:pt>
                <c:pt idx="3603">
                  <c:v>45442.125</c:v>
                </c:pt>
                <c:pt idx="3604">
                  <c:v>45442.166666666664</c:v>
                </c:pt>
                <c:pt idx="3605">
                  <c:v>45442.208333333336</c:v>
                </c:pt>
                <c:pt idx="3606">
                  <c:v>45442.25</c:v>
                </c:pt>
                <c:pt idx="3607">
                  <c:v>45442.291666666664</c:v>
                </c:pt>
                <c:pt idx="3608">
                  <c:v>45442.333333333336</c:v>
                </c:pt>
                <c:pt idx="3609">
                  <c:v>45442.375</c:v>
                </c:pt>
                <c:pt idx="3610">
                  <c:v>45442.416666666664</c:v>
                </c:pt>
                <c:pt idx="3611">
                  <c:v>45442.458333333336</c:v>
                </c:pt>
                <c:pt idx="3612">
                  <c:v>45442.5</c:v>
                </c:pt>
                <c:pt idx="3613">
                  <c:v>45442.541666666664</c:v>
                </c:pt>
                <c:pt idx="3614">
                  <c:v>45442.583333333336</c:v>
                </c:pt>
                <c:pt idx="3615">
                  <c:v>45442.625</c:v>
                </c:pt>
                <c:pt idx="3616">
                  <c:v>45442.666666666664</c:v>
                </c:pt>
                <c:pt idx="3617">
                  <c:v>45442.708333333336</c:v>
                </c:pt>
                <c:pt idx="3618">
                  <c:v>45442.75</c:v>
                </c:pt>
                <c:pt idx="3619">
                  <c:v>45442.791666666664</c:v>
                </c:pt>
                <c:pt idx="3620">
                  <c:v>45442.833333333336</c:v>
                </c:pt>
                <c:pt idx="3621">
                  <c:v>45442.875</c:v>
                </c:pt>
                <c:pt idx="3622">
                  <c:v>45442.916666666664</c:v>
                </c:pt>
                <c:pt idx="3623">
                  <c:v>45442.958333333336</c:v>
                </c:pt>
                <c:pt idx="3624">
                  <c:v>45443</c:v>
                </c:pt>
                <c:pt idx="3625">
                  <c:v>45443.041666666664</c:v>
                </c:pt>
                <c:pt idx="3626">
                  <c:v>45443.083333333336</c:v>
                </c:pt>
                <c:pt idx="3627">
                  <c:v>45443.125</c:v>
                </c:pt>
                <c:pt idx="3628">
                  <c:v>45443.166666666664</c:v>
                </c:pt>
                <c:pt idx="3629">
                  <c:v>45443.208333333336</c:v>
                </c:pt>
                <c:pt idx="3630">
                  <c:v>45443.25</c:v>
                </c:pt>
                <c:pt idx="3631">
                  <c:v>45443.291666666664</c:v>
                </c:pt>
                <c:pt idx="3632">
                  <c:v>45443.333333333336</c:v>
                </c:pt>
                <c:pt idx="3633">
                  <c:v>45443.375</c:v>
                </c:pt>
                <c:pt idx="3634">
                  <c:v>45443.416666666664</c:v>
                </c:pt>
                <c:pt idx="3635">
                  <c:v>45443.458333333336</c:v>
                </c:pt>
                <c:pt idx="3636">
                  <c:v>45443.5</c:v>
                </c:pt>
                <c:pt idx="3637">
                  <c:v>45443.541666666664</c:v>
                </c:pt>
                <c:pt idx="3638">
                  <c:v>45443.583333333336</c:v>
                </c:pt>
                <c:pt idx="3639">
                  <c:v>45443.625</c:v>
                </c:pt>
                <c:pt idx="3640">
                  <c:v>45443.666666666664</c:v>
                </c:pt>
                <c:pt idx="3641">
                  <c:v>45443.708333333336</c:v>
                </c:pt>
                <c:pt idx="3642">
                  <c:v>45443.75</c:v>
                </c:pt>
                <c:pt idx="3643">
                  <c:v>45443.791666666664</c:v>
                </c:pt>
                <c:pt idx="3644">
                  <c:v>45443.833333333336</c:v>
                </c:pt>
                <c:pt idx="3645">
                  <c:v>45443.875</c:v>
                </c:pt>
                <c:pt idx="3646">
                  <c:v>45443.916666666664</c:v>
                </c:pt>
                <c:pt idx="3647">
                  <c:v>45443.958333333336</c:v>
                </c:pt>
                <c:pt idx="3648">
                  <c:v>45444</c:v>
                </c:pt>
                <c:pt idx="3649">
                  <c:v>45444.041666666664</c:v>
                </c:pt>
                <c:pt idx="3650">
                  <c:v>45444.083333333336</c:v>
                </c:pt>
                <c:pt idx="3651">
                  <c:v>45444.125</c:v>
                </c:pt>
                <c:pt idx="3652">
                  <c:v>45444.166666666664</c:v>
                </c:pt>
                <c:pt idx="3653">
                  <c:v>45444.208333333336</c:v>
                </c:pt>
                <c:pt idx="3654">
                  <c:v>45444.25</c:v>
                </c:pt>
                <c:pt idx="3655">
                  <c:v>45444.291666666664</c:v>
                </c:pt>
                <c:pt idx="3656">
                  <c:v>45444.333333333336</c:v>
                </c:pt>
                <c:pt idx="3657">
                  <c:v>45444.375</c:v>
                </c:pt>
                <c:pt idx="3658">
                  <c:v>45444.416666666664</c:v>
                </c:pt>
                <c:pt idx="3659">
                  <c:v>45444.458333333336</c:v>
                </c:pt>
                <c:pt idx="3660">
                  <c:v>45444.5</c:v>
                </c:pt>
                <c:pt idx="3661">
                  <c:v>45444.541666666664</c:v>
                </c:pt>
                <c:pt idx="3662">
                  <c:v>45444.583333333336</c:v>
                </c:pt>
                <c:pt idx="3663">
                  <c:v>45444.625</c:v>
                </c:pt>
                <c:pt idx="3664">
                  <c:v>45444.666666666664</c:v>
                </c:pt>
                <c:pt idx="3665">
                  <c:v>45444.708333333336</c:v>
                </c:pt>
                <c:pt idx="3666">
                  <c:v>45444.75</c:v>
                </c:pt>
                <c:pt idx="3667">
                  <c:v>45444.791666666664</c:v>
                </c:pt>
                <c:pt idx="3668">
                  <c:v>45444.833333333336</c:v>
                </c:pt>
                <c:pt idx="3669">
                  <c:v>45444.875</c:v>
                </c:pt>
                <c:pt idx="3670">
                  <c:v>45444.916666666664</c:v>
                </c:pt>
                <c:pt idx="3671">
                  <c:v>45444.958333333336</c:v>
                </c:pt>
                <c:pt idx="3672">
                  <c:v>45445</c:v>
                </c:pt>
                <c:pt idx="3673">
                  <c:v>45445.041666666664</c:v>
                </c:pt>
                <c:pt idx="3674">
                  <c:v>45445.083333333336</c:v>
                </c:pt>
                <c:pt idx="3675">
                  <c:v>45445.125</c:v>
                </c:pt>
                <c:pt idx="3676">
                  <c:v>45445.166666666664</c:v>
                </c:pt>
                <c:pt idx="3677">
                  <c:v>45445.208333333336</c:v>
                </c:pt>
                <c:pt idx="3678">
                  <c:v>45445.25</c:v>
                </c:pt>
                <c:pt idx="3679">
                  <c:v>45445.291666666664</c:v>
                </c:pt>
                <c:pt idx="3680">
                  <c:v>45445.333333333336</c:v>
                </c:pt>
                <c:pt idx="3681">
                  <c:v>45445.375</c:v>
                </c:pt>
                <c:pt idx="3682">
                  <c:v>45445.416666666664</c:v>
                </c:pt>
                <c:pt idx="3683">
                  <c:v>45445.458333333336</c:v>
                </c:pt>
                <c:pt idx="3684">
                  <c:v>45445.5</c:v>
                </c:pt>
                <c:pt idx="3685">
                  <c:v>45445.541666666664</c:v>
                </c:pt>
                <c:pt idx="3686">
                  <c:v>45445.583333333336</c:v>
                </c:pt>
                <c:pt idx="3687">
                  <c:v>45445.625</c:v>
                </c:pt>
                <c:pt idx="3688">
                  <c:v>45445.666666666664</c:v>
                </c:pt>
                <c:pt idx="3689">
                  <c:v>45445.708333333336</c:v>
                </c:pt>
                <c:pt idx="3690">
                  <c:v>45445.75</c:v>
                </c:pt>
                <c:pt idx="3691">
                  <c:v>45445.791666666664</c:v>
                </c:pt>
                <c:pt idx="3692">
                  <c:v>45445.833333333336</c:v>
                </c:pt>
                <c:pt idx="3693">
                  <c:v>45445.875</c:v>
                </c:pt>
                <c:pt idx="3694">
                  <c:v>45445.916666666664</c:v>
                </c:pt>
                <c:pt idx="3695">
                  <c:v>45445.958333333336</c:v>
                </c:pt>
                <c:pt idx="3696">
                  <c:v>45446</c:v>
                </c:pt>
                <c:pt idx="3697">
                  <c:v>45446.041666666664</c:v>
                </c:pt>
                <c:pt idx="3698">
                  <c:v>45446.083333333336</c:v>
                </c:pt>
                <c:pt idx="3699">
                  <c:v>45446.125</c:v>
                </c:pt>
                <c:pt idx="3700">
                  <c:v>45446.166666666664</c:v>
                </c:pt>
                <c:pt idx="3701">
                  <c:v>45446.208333333336</c:v>
                </c:pt>
                <c:pt idx="3702">
                  <c:v>45446.25</c:v>
                </c:pt>
                <c:pt idx="3703">
                  <c:v>45446.291666666664</c:v>
                </c:pt>
                <c:pt idx="3704">
                  <c:v>45446.333333333336</c:v>
                </c:pt>
                <c:pt idx="3705">
                  <c:v>45446.375</c:v>
                </c:pt>
                <c:pt idx="3706">
                  <c:v>45446.416666666664</c:v>
                </c:pt>
                <c:pt idx="3707">
                  <c:v>45446.458333333336</c:v>
                </c:pt>
                <c:pt idx="3708">
                  <c:v>45446.5</c:v>
                </c:pt>
                <c:pt idx="3709">
                  <c:v>45446.541666666664</c:v>
                </c:pt>
                <c:pt idx="3710">
                  <c:v>45446.583333333336</c:v>
                </c:pt>
                <c:pt idx="3711">
                  <c:v>45446.625</c:v>
                </c:pt>
                <c:pt idx="3712">
                  <c:v>45446.666666666664</c:v>
                </c:pt>
                <c:pt idx="3713">
                  <c:v>45446.708333333336</c:v>
                </c:pt>
                <c:pt idx="3714">
                  <c:v>45446.75</c:v>
                </c:pt>
                <c:pt idx="3715">
                  <c:v>45446.791666666664</c:v>
                </c:pt>
                <c:pt idx="3716">
                  <c:v>45446.833333333336</c:v>
                </c:pt>
                <c:pt idx="3717">
                  <c:v>45446.875</c:v>
                </c:pt>
                <c:pt idx="3718">
                  <c:v>45446.916666666664</c:v>
                </c:pt>
                <c:pt idx="3719">
                  <c:v>45446.958333333336</c:v>
                </c:pt>
                <c:pt idx="3720">
                  <c:v>45447</c:v>
                </c:pt>
                <c:pt idx="3721">
                  <c:v>45447.041666666664</c:v>
                </c:pt>
                <c:pt idx="3722">
                  <c:v>45447.083333333336</c:v>
                </c:pt>
                <c:pt idx="3723">
                  <c:v>45447.125</c:v>
                </c:pt>
                <c:pt idx="3724">
                  <c:v>45447.166666666664</c:v>
                </c:pt>
                <c:pt idx="3725">
                  <c:v>45447.208333333336</c:v>
                </c:pt>
                <c:pt idx="3726">
                  <c:v>45447.25</c:v>
                </c:pt>
                <c:pt idx="3727">
                  <c:v>45447.291666666664</c:v>
                </c:pt>
                <c:pt idx="3728">
                  <c:v>45447.333333333336</c:v>
                </c:pt>
                <c:pt idx="3729">
                  <c:v>45447.375</c:v>
                </c:pt>
                <c:pt idx="3730">
                  <c:v>45447.416666666664</c:v>
                </c:pt>
                <c:pt idx="3731">
                  <c:v>45447.458333333336</c:v>
                </c:pt>
                <c:pt idx="3732">
                  <c:v>45447.5</c:v>
                </c:pt>
                <c:pt idx="3733">
                  <c:v>45447.541666666664</c:v>
                </c:pt>
                <c:pt idx="3734">
                  <c:v>45447.583333333336</c:v>
                </c:pt>
                <c:pt idx="3735">
                  <c:v>45447.625</c:v>
                </c:pt>
                <c:pt idx="3736">
                  <c:v>45447.666666666664</c:v>
                </c:pt>
                <c:pt idx="3737">
                  <c:v>45447.708333333336</c:v>
                </c:pt>
                <c:pt idx="3738">
                  <c:v>45447.75</c:v>
                </c:pt>
                <c:pt idx="3739">
                  <c:v>45447.791666666664</c:v>
                </c:pt>
                <c:pt idx="3740">
                  <c:v>45447.833333333336</c:v>
                </c:pt>
                <c:pt idx="3741">
                  <c:v>45447.875</c:v>
                </c:pt>
                <c:pt idx="3742">
                  <c:v>45447.916666666664</c:v>
                </c:pt>
                <c:pt idx="3743">
                  <c:v>45447.958333333336</c:v>
                </c:pt>
                <c:pt idx="3744">
                  <c:v>45448</c:v>
                </c:pt>
                <c:pt idx="3745">
                  <c:v>45448.041666666664</c:v>
                </c:pt>
                <c:pt idx="3746">
                  <c:v>45448.083333333336</c:v>
                </c:pt>
                <c:pt idx="3747">
                  <c:v>45448.125</c:v>
                </c:pt>
                <c:pt idx="3748">
                  <c:v>45448.166666666664</c:v>
                </c:pt>
                <c:pt idx="3749">
                  <c:v>45448.208333333336</c:v>
                </c:pt>
                <c:pt idx="3750">
                  <c:v>45448.25</c:v>
                </c:pt>
                <c:pt idx="3751">
                  <c:v>45448.291666666664</c:v>
                </c:pt>
                <c:pt idx="3752">
                  <c:v>45448.333333333336</c:v>
                </c:pt>
                <c:pt idx="3753">
                  <c:v>45448.375</c:v>
                </c:pt>
                <c:pt idx="3754">
                  <c:v>45448.416666666664</c:v>
                </c:pt>
                <c:pt idx="3755">
                  <c:v>45448.458333333336</c:v>
                </c:pt>
                <c:pt idx="3756">
                  <c:v>45448.5</c:v>
                </c:pt>
                <c:pt idx="3757">
                  <c:v>45448.541666666664</c:v>
                </c:pt>
                <c:pt idx="3758">
                  <c:v>45448.583333333336</c:v>
                </c:pt>
                <c:pt idx="3759">
                  <c:v>45448.625</c:v>
                </c:pt>
                <c:pt idx="3760">
                  <c:v>45448.666666666664</c:v>
                </c:pt>
                <c:pt idx="3761">
                  <c:v>45448.708333333336</c:v>
                </c:pt>
                <c:pt idx="3762">
                  <c:v>45448.75</c:v>
                </c:pt>
                <c:pt idx="3763">
                  <c:v>45448.791666666664</c:v>
                </c:pt>
                <c:pt idx="3764">
                  <c:v>45448.833333333336</c:v>
                </c:pt>
                <c:pt idx="3765">
                  <c:v>45448.875</c:v>
                </c:pt>
                <c:pt idx="3766">
                  <c:v>45448.916666666664</c:v>
                </c:pt>
                <c:pt idx="3767">
                  <c:v>45448.958333333336</c:v>
                </c:pt>
                <c:pt idx="3768">
                  <c:v>45449</c:v>
                </c:pt>
                <c:pt idx="3769">
                  <c:v>45449.041666666664</c:v>
                </c:pt>
                <c:pt idx="3770">
                  <c:v>45449.083333333336</c:v>
                </c:pt>
                <c:pt idx="3771">
                  <c:v>45449.125</c:v>
                </c:pt>
                <c:pt idx="3772">
                  <c:v>45449.166666666664</c:v>
                </c:pt>
                <c:pt idx="3773">
                  <c:v>45449.208333333336</c:v>
                </c:pt>
                <c:pt idx="3774">
                  <c:v>45449.25</c:v>
                </c:pt>
                <c:pt idx="3775">
                  <c:v>45449.291666666664</c:v>
                </c:pt>
                <c:pt idx="3776">
                  <c:v>45449.333333333336</c:v>
                </c:pt>
                <c:pt idx="3777">
                  <c:v>45449.375</c:v>
                </c:pt>
                <c:pt idx="3778">
                  <c:v>45449.416666666664</c:v>
                </c:pt>
                <c:pt idx="3779">
                  <c:v>45449.458333333336</c:v>
                </c:pt>
                <c:pt idx="3780">
                  <c:v>45449.5</c:v>
                </c:pt>
                <c:pt idx="3781">
                  <c:v>45449.541666666664</c:v>
                </c:pt>
                <c:pt idx="3782">
                  <c:v>45449.583333333336</c:v>
                </c:pt>
                <c:pt idx="3783">
                  <c:v>45449.625</c:v>
                </c:pt>
                <c:pt idx="3784">
                  <c:v>45449.666666666664</c:v>
                </c:pt>
                <c:pt idx="3785">
                  <c:v>45449.708333333336</c:v>
                </c:pt>
                <c:pt idx="3786">
                  <c:v>45449.75</c:v>
                </c:pt>
                <c:pt idx="3787">
                  <c:v>45449.791666666664</c:v>
                </c:pt>
                <c:pt idx="3788">
                  <c:v>45449.833333333336</c:v>
                </c:pt>
                <c:pt idx="3789">
                  <c:v>45449.875</c:v>
                </c:pt>
                <c:pt idx="3790">
                  <c:v>45449.916666666664</c:v>
                </c:pt>
                <c:pt idx="3791">
                  <c:v>45449.958333333336</c:v>
                </c:pt>
                <c:pt idx="3792">
                  <c:v>45450</c:v>
                </c:pt>
                <c:pt idx="3793">
                  <c:v>45450.041666666664</c:v>
                </c:pt>
                <c:pt idx="3794">
                  <c:v>45450.083333333336</c:v>
                </c:pt>
                <c:pt idx="3795">
                  <c:v>45450.125</c:v>
                </c:pt>
                <c:pt idx="3796">
                  <c:v>45450.166666666664</c:v>
                </c:pt>
                <c:pt idx="3797">
                  <c:v>45450.208333333336</c:v>
                </c:pt>
                <c:pt idx="3798">
                  <c:v>45450.25</c:v>
                </c:pt>
                <c:pt idx="3799">
                  <c:v>45450.291666666664</c:v>
                </c:pt>
                <c:pt idx="3800">
                  <c:v>45450.333333333336</c:v>
                </c:pt>
                <c:pt idx="3801">
                  <c:v>45450.375</c:v>
                </c:pt>
                <c:pt idx="3802">
                  <c:v>45450.416666666664</c:v>
                </c:pt>
                <c:pt idx="3803">
                  <c:v>45450.458333333336</c:v>
                </c:pt>
                <c:pt idx="3804">
                  <c:v>45450.5</c:v>
                </c:pt>
                <c:pt idx="3805">
                  <c:v>45450.541666666664</c:v>
                </c:pt>
                <c:pt idx="3806">
                  <c:v>45450.583333333336</c:v>
                </c:pt>
                <c:pt idx="3807">
                  <c:v>45450.625</c:v>
                </c:pt>
                <c:pt idx="3808">
                  <c:v>45450.666666666664</c:v>
                </c:pt>
                <c:pt idx="3809">
                  <c:v>45450.708333333336</c:v>
                </c:pt>
                <c:pt idx="3810">
                  <c:v>45450.75</c:v>
                </c:pt>
                <c:pt idx="3811">
                  <c:v>45450.791666666664</c:v>
                </c:pt>
                <c:pt idx="3812">
                  <c:v>45450.833333333336</c:v>
                </c:pt>
                <c:pt idx="3813">
                  <c:v>45450.875</c:v>
                </c:pt>
                <c:pt idx="3814">
                  <c:v>45450.916666666664</c:v>
                </c:pt>
                <c:pt idx="3815">
                  <c:v>45450.958333333336</c:v>
                </c:pt>
                <c:pt idx="3816">
                  <c:v>45451</c:v>
                </c:pt>
                <c:pt idx="3817">
                  <c:v>45451.041666666664</c:v>
                </c:pt>
                <c:pt idx="3818">
                  <c:v>45451.083333333336</c:v>
                </c:pt>
                <c:pt idx="3819">
                  <c:v>45451.125</c:v>
                </c:pt>
                <c:pt idx="3820">
                  <c:v>45451.166666666664</c:v>
                </c:pt>
                <c:pt idx="3821">
                  <c:v>45451.208333333336</c:v>
                </c:pt>
                <c:pt idx="3822">
                  <c:v>45451.25</c:v>
                </c:pt>
                <c:pt idx="3823">
                  <c:v>45451.291666666664</c:v>
                </c:pt>
                <c:pt idx="3824">
                  <c:v>45451.333333333336</c:v>
                </c:pt>
                <c:pt idx="3825">
                  <c:v>45451.375</c:v>
                </c:pt>
                <c:pt idx="3826">
                  <c:v>45451.416666666664</c:v>
                </c:pt>
                <c:pt idx="3827">
                  <c:v>45451.458333333336</c:v>
                </c:pt>
                <c:pt idx="3828">
                  <c:v>45451.5</c:v>
                </c:pt>
                <c:pt idx="3829">
                  <c:v>45451.541666666664</c:v>
                </c:pt>
                <c:pt idx="3830">
                  <c:v>45451.583333333336</c:v>
                </c:pt>
                <c:pt idx="3831">
                  <c:v>45451.625</c:v>
                </c:pt>
                <c:pt idx="3832">
                  <c:v>45451.666666666664</c:v>
                </c:pt>
                <c:pt idx="3833">
                  <c:v>45451.708333333336</c:v>
                </c:pt>
                <c:pt idx="3834">
                  <c:v>45451.75</c:v>
                </c:pt>
                <c:pt idx="3835">
                  <c:v>45451.791666666664</c:v>
                </c:pt>
                <c:pt idx="3836">
                  <c:v>45451.833333333336</c:v>
                </c:pt>
                <c:pt idx="3837">
                  <c:v>45451.875</c:v>
                </c:pt>
                <c:pt idx="3838">
                  <c:v>45451.916666666664</c:v>
                </c:pt>
                <c:pt idx="3839">
                  <c:v>45451.958333333336</c:v>
                </c:pt>
                <c:pt idx="3840">
                  <c:v>45452</c:v>
                </c:pt>
                <c:pt idx="3841">
                  <c:v>45452.041666666664</c:v>
                </c:pt>
                <c:pt idx="3842">
                  <c:v>45452.083333333336</c:v>
                </c:pt>
                <c:pt idx="3843">
                  <c:v>45452.125</c:v>
                </c:pt>
                <c:pt idx="3844">
                  <c:v>45452.166666666664</c:v>
                </c:pt>
                <c:pt idx="3845">
                  <c:v>45452.208333333336</c:v>
                </c:pt>
                <c:pt idx="3846">
                  <c:v>45452.25</c:v>
                </c:pt>
                <c:pt idx="3847">
                  <c:v>45452.291666666664</c:v>
                </c:pt>
                <c:pt idx="3848">
                  <c:v>45452.333333333336</c:v>
                </c:pt>
                <c:pt idx="3849">
                  <c:v>45452.375</c:v>
                </c:pt>
                <c:pt idx="3850">
                  <c:v>45452.416666666664</c:v>
                </c:pt>
                <c:pt idx="3851">
                  <c:v>45452.458333333336</c:v>
                </c:pt>
                <c:pt idx="3852">
                  <c:v>45452.5</c:v>
                </c:pt>
                <c:pt idx="3853">
                  <c:v>45452.541666666664</c:v>
                </c:pt>
                <c:pt idx="3854">
                  <c:v>45452.583333333336</c:v>
                </c:pt>
                <c:pt idx="3855">
                  <c:v>45452.625</c:v>
                </c:pt>
                <c:pt idx="3856">
                  <c:v>45452.666666666664</c:v>
                </c:pt>
                <c:pt idx="3857">
                  <c:v>45452.708333333336</c:v>
                </c:pt>
                <c:pt idx="3858">
                  <c:v>45452.75</c:v>
                </c:pt>
                <c:pt idx="3859">
                  <c:v>45452.791666666664</c:v>
                </c:pt>
                <c:pt idx="3860">
                  <c:v>45452.833333333336</c:v>
                </c:pt>
                <c:pt idx="3861">
                  <c:v>45452.875</c:v>
                </c:pt>
                <c:pt idx="3862">
                  <c:v>45452.916666666664</c:v>
                </c:pt>
                <c:pt idx="3863">
                  <c:v>45452.958333333336</c:v>
                </c:pt>
                <c:pt idx="3864">
                  <c:v>45453</c:v>
                </c:pt>
                <c:pt idx="3865">
                  <c:v>45453.041666666664</c:v>
                </c:pt>
                <c:pt idx="3866">
                  <c:v>45453.083333333336</c:v>
                </c:pt>
                <c:pt idx="3867">
                  <c:v>45453.125</c:v>
                </c:pt>
                <c:pt idx="3868">
                  <c:v>45453.166666666664</c:v>
                </c:pt>
                <c:pt idx="3869">
                  <c:v>45453.208333333336</c:v>
                </c:pt>
                <c:pt idx="3870">
                  <c:v>45453.25</c:v>
                </c:pt>
                <c:pt idx="3871">
                  <c:v>45453.291666666664</c:v>
                </c:pt>
                <c:pt idx="3872">
                  <c:v>45453.333333333336</c:v>
                </c:pt>
                <c:pt idx="3873">
                  <c:v>45453.375</c:v>
                </c:pt>
                <c:pt idx="3874">
                  <c:v>45453.416666666664</c:v>
                </c:pt>
                <c:pt idx="3875">
                  <c:v>45453.458333333336</c:v>
                </c:pt>
                <c:pt idx="3876">
                  <c:v>45453.5</c:v>
                </c:pt>
                <c:pt idx="3877">
                  <c:v>45453.541666666664</c:v>
                </c:pt>
                <c:pt idx="3878">
                  <c:v>45453.583333333336</c:v>
                </c:pt>
                <c:pt idx="3879">
                  <c:v>45453.625</c:v>
                </c:pt>
                <c:pt idx="3880">
                  <c:v>45453.666666666664</c:v>
                </c:pt>
                <c:pt idx="3881">
                  <c:v>45453.708333333336</c:v>
                </c:pt>
                <c:pt idx="3882">
                  <c:v>45453.75</c:v>
                </c:pt>
                <c:pt idx="3883">
                  <c:v>45453.791666666664</c:v>
                </c:pt>
                <c:pt idx="3884">
                  <c:v>45453.833333333336</c:v>
                </c:pt>
                <c:pt idx="3885">
                  <c:v>45453.875</c:v>
                </c:pt>
                <c:pt idx="3886">
                  <c:v>45453.916666666664</c:v>
                </c:pt>
                <c:pt idx="3887">
                  <c:v>45453.958333333336</c:v>
                </c:pt>
                <c:pt idx="3888">
                  <c:v>45454</c:v>
                </c:pt>
                <c:pt idx="3889">
                  <c:v>45454.041666666664</c:v>
                </c:pt>
                <c:pt idx="3890">
                  <c:v>45454.083333333336</c:v>
                </c:pt>
                <c:pt idx="3891">
                  <c:v>45454.125</c:v>
                </c:pt>
                <c:pt idx="3892">
                  <c:v>45454.166666666664</c:v>
                </c:pt>
                <c:pt idx="3893">
                  <c:v>45454.208333333336</c:v>
                </c:pt>
                <c:pt idx="3894">
                  <c:v>45454.25</c:v>
                </c:pt>
                <c:pt idx="3895">
                  <c:v>45454.291666666664</c:v>
                </c:pt>
                <c:pt idx="3896">
                  <c:v>45454.333333333336</c:v>
                </c:pt>
                <c:pt idx="3897">
                  <c:v>45454.375</c:v>
                </c:pt>
                <c:pt idx="3898">
                  <c:v>45454.416666666664</c:v>
                </c:pt>
                <c:pt idx="3899">
                  <c:v>45454.458333333336</c:v>
                </c:pt>
                <c:pt idx="3900">
                  <c:v>45454.5</c:v>
                </c:pt>
                <c:pt idx="3901">
                  <c:v>45454.541666666664</c:v>
                </c:pt>
                <c:pt idx="3902">
                  <c:v>45454.583333333336</c:v>
                </c:pt>
                <c:pt idx="3903">
                  <c:v>45454.625</c:v>
                </c:pt>
                <c:pt idx="3904">
                  <c:v>45454.666666666664</c:v>
                </c:pt>
                <c:pt idx="3905">
                  <c:v>45454.708333333336</c:v>
                </c:pt>
                <c:pt idx="3906">
                  <c:v>45454.75</c:v>
                </c:pt>
                <c:pt idx="3907">
                  <c:v>45454.791666666664</c:v>
                </c:pt>
                <c:pt idx="3908">
                  <c:v>45454.833333333336</c:v>
                </c:pt>
                <c:pt idx="3909">
                  <c:v>45454.875</c:v>
                </c:pt>
                <c:pt idx="3910">
                  <c:v>45454.916666666664</c:v>
                </c:pt>
                <c:pt idx="3911">
                  <c:v>45454.958333333336</c:v>
                </c:pt>
                <c:pt idx="3912">
                  <c:v>45455</c:v>
                </c:pt>
                <c:pt idx="3913">
                  <c:v>45455.041666666664</c:v>
                </c:pt>
                <c:pt idx="3914">
                  <c:v>45455.083333333336</c:v>
                </c:pt>
                <c:pt idx="3915">
                  <c:v>45455.125</c:v>
                </c:pt>
                <c:pt idx="3916">
                  <c:v>45455.166666666664</c:v>
                </c:pt>
                <c:pt idx="3917">
                  <c:v>45455.208333333336</c:v>
                </c:pt>
                <c:pt idx="3918">
                  <c:v>45455.25</c:v>
                </c:pt>
                <c:pt idx="3919">
                  <c:v>45455.291666666664</c:v>
                </c:pt>
                <c:pt idx="3920">
                  <c:v>45455.333333333336</c:v>
                </c:pt>
                <c:pt idx="3921">
                  <c:v>45455.375</c:v>
                </c:pt>
                <c:pt idx="3922">
                  <c:v>45455.416666666664</c:v>
                </c:pt>
                <c:pt idx="3923">
                  <c:v>45455.458333333336</c:v>
                </c:pt>
                <c:pt idx="3924">
                  <c:v>45455.5</c:v>
                </c:pt>
                <c:pt idx="3925">
                  <c:v>45455.541666666664</c:v>
                </c:pt>
                <c:pt idx="3926">
                  <c:v>45455.583333333336</c:v>
                </c:pt>
                <c:pt idx="3927">
                  <c:v>45455.625</c:v>
                </c:pt>
                <c:pt idx="3928">
                  <c:v>45455.666666666664</c:v>
                </c:pt>
                <c:pt idx="3929">
                  <c:v>45455.708333333336</c:v>
                </c:pt>
                <c:pt idx="3930">
                  <c:v>45455.75</c:v>
                </c:pt>
                <c:pt idx="3931">
                  <c:v>45455.791666666664</c:v>
                </c:pt>
                <c:pt idx="3932">
                  <c:v>45455.833333333336</c:v>
                </c:pt>
                <c:pt idx="3933">
                  <c:v>45455.875</c:v>
                </c:pt>
                <c:pt idx="3934">
                  <c:v>45455.916666666664</c:v>
                </c:pt>
                <c:pt idx="3935">
                  <c:v>45455.958333333336</c:v>
                </c:pt>
                <c:pt idx="3936">
                  <c:v>45456</c:v>
                </c:pt>
                <c:pt idx="3937">
                  <c:v>45456.041666666664</c:v>
                </c:pt>
                <c:pt idx="3938">
                  <c:v>45456.083333333336</c:v>
                </c:pt>
                <c:pt idx="3939">
                  <c:v>45456.125</c:v>
                </c:pt>
                <c:pt idx="3940">
                  <c:v>45456.166666666664</c:v>
                </c:pt>
                <c:pt idx="3941">
                  <c:v>45456.208333333336</c:v>
                </c:pt>
                <c:pt idx="3942">
                  <c:v>45456.25</c:v>
                </c:pt>
                <c:pt idx="3943">
                  <c:v>45456.291666666664</c:v>
                </c:pt>
                <c:pt idx="3944">
                  <c:v>45456.333333333336</c:v>
                </c:pt>
                <c:pt idx="3945">
                  <c:v>45456.375</c:v>
                </c:pt>
                <c:pt idx="3946">
                  <c:v>45456.416666666664</c:v>
                </c:pt>
                <c:pt idx="3947">
                  <c:v>45456.458333333336</c:v>
                </c:pt>
                <c:pt idx="3948">
                  <c:v>45456.5</c:v>
                </c:pt>
                <c:pt idx="3949">
                  <c:v>45456.541666666664</c:v>
                </c:pt>
                <c:pt idx="3950">
                  <c:v>45456.583333333336</c:v>
                </c:pt>
                <c:pt idx="3951">
                  <c:v>45456.625</c:v>
                </c:pt>
                <c:pt idx="3952">
                  <c:v>45456.666666666664</c:v>
                </c:pt>
                <c:pt idx="3953">
                  <c:v>45456.708333333336</c:v>
                </c:pt>
                <c:pt idx="3954">
                  <c:v>45456.75</c:v>
                </c:pt>
                <c:pt idx="3955">
                  <c:v>45456.791666666664</c:v>
                </c:pt>
                <c:pt idx="3956">
                  <c:v>45456.833333333336</c:v>
                </c:pt>
                <c:pt idx="3957">
                  <c:v>45456.875</c:v>
                </c:pt>
                <c:pt idx="3958">
                  <c:v>45456.916666666664</c:v>
                </c:pt>
                <c:pt idx="3959">
                  <c:v>45456.958333333336</c:v>
                </c:pt>
                <c:pt idx="3960">
                  <c:v>45457</c:v>
                </c:pt>
                <c:pt idx="3961">
                  <c:v>45457.041666666664</c:v>
                </c:pt>
                <c:pt idx="3962">
                  <c:v>45457.083333333336</c:v>
                </c:pt>
                <c:pt idx="3963">
                  <c:v>45457.125</c:v>
                </c:pt>
                <c:pt idx="3964">
                  <c:v>45457.166666666664</c:v>
                </c:pt>
                <c:pt idx="3965">
                  <c:v>45457.208333333336</c:v>
                </c:pt>
                <c:pt idx="3966">
                  <c:v>45457.25</c:v>
                </c:pt>
                <c:pt idx="3967">
                  <c:v>45457.291666666664</c:v>
                </c:pt>
                <c:pt idx="3968">
                  <c:v>45457.333333333336</c:v>
                </c:pt>
                <c:pt idx="3969">
                  <c:v>45457.375</c:v>
                </c:pt>
                <c:pt idx="3970">
                  <c:v>45457.416666666664</c:v>
                </c:pt>
                <c:pt idx="3971">
                  <c:v>45457.458333333336</c:v>
                </c:pt>
                <c:pt idx="3972">
                  <c:v>45457.5</c:v>
                </c:pt>
                <c:pt idx="3973">
                  <c:v>45457.541666666664</c:v>
                </c:pt>
                <c:pt idx="3974">
                  <c:v>45457.583333333336</c:v>
                </c:pt>
                <c:pt idx="3975">
                  <c:v>45457.625</c:v>
                </c:pt>
                <c:pt idx="3976">
                  <c:v>45457.666666666664</c:v>
                </c:pt>
                <c:pt idx="3977">
                  <c:v>45457.708333333336</c:v>
                </c:pt>
                <c:pt idx="3978">
                  <c:v>45457.75</c:v>
                </c:pt>
                <c:pt idx="3979">
                  <c:v>45457.791666666664</c:v>
                </c:pt>
                <c:pt idx="3980">
                  <c:v>45457.833333333336</c:v>
                </c:pt>
                <c:pt idx="3981">
                  <c:v>45457.875</c:v>
                </c:pt>
                <c:pt idx="3982">
                  <c:v>45457.916666666664</c:v>
                </c:pt>
                <c:pt idx="3983">
                  <c:v>45457.958333333336</c:v>
                </c:pt>
                <c:pt idx="3984">
                  <c:v>45458</c:v>
                </c:pt>
                <c:pt idx="3985">
                  <c:v>45458.041666666664</c:v>
                </c:pt>
                <c:pt idx="3986">
                  <c:v>45458.083333333336</c:v>
                </c:pt>
                <c:pt idx="3987">
                  <c:v>45458.125</c:v>
                </c:pt>
                <c:pt idx="3988">
                  <c:v>45458.166666666664</c:v>
                </c:pt>
                <c:pt idx="3989">
                  <c:v>45458.208333333336</c:v>
                </c:pt>
                <c:pt idx="3990">
                  <c:v>45458.25</c:v>
                </c:pt>
                <c:pt idx="3991">
                  <c:v>45458.291666666664</c:v>
                </c:pt>
                <c:pt idx="3992">
                  <c:v>45458.333333333336</c:v>
                </c:pt>
                <c:pt idx="3993">
                  <c:v>45458.375</c:v>
                </c:pt>
                <c:pt idx="3994">
                  <c:v>45458.416666666664</c:v>
                </c:pt>
                <c:pt idx="3995">
                  <c:v>45458.458333333336</c:v>
                </c:pt>
                <c:pt idx="3996">
                  <c:v>45458.5</c:v>
                </c:pt>
                <c:pt idx="3997">
                  <c:v>45458.541666666664</c:v>
                </c:pt>
                <c:pt idx="3998">
                  <c:v>45458.583333333336</c:v>
                </c:pt>
                <c:pt idx="3999">
                  <c:v>45458.625</c:v>
                </c:pt>
                <c:pt idx="4000">
                  <c:v>45458.666666666664</c:v>
                </c:pt>
                <c:pt idx="4001">
                  <c:v>45458.708333333336</c:v>
                </c:pt>
                <c:pt idx="4002">
                  <c:v>45458.75</c:v>
                </c:pt>
                <c:pt idx="4003">
                  <c:v>45458.791666666664</c:v>
                </c:pt>
                <c:pt idx="4004">
                  <c:v>45458.833333333336</c:v>
                </c:pt>
                <c:pt idx="4005">
                  <c:v>45458.875</c:v>
                </c:pt>
                <c:pt idx="4006">
                  <c:v>45458.916666666664</c:v>
                </c:pt>
                <c:pt idx="4007">
                  <c:v>45458.958333333336</c:v>
                </c:pt>
                <c:pt idx="4008">
                  <c:v>45459</c:v>
                </c:pt>
                <c:pt idx="4009">
                  <c:v>45459.041666666664</c:v>
                </c:pt>
                <c:pt idx="4010">
                  <c:v>45459.083333333336</c:v>
                </c:pt>
                <c:pt idx="4011">
                  <c:v>45459.125</c:v>
                </c:pt>
                <c:pt idx="4012">
                  <c:v>45459.166666666664</c:v>
                </c:pt>
                <c:pt idx="4013">
                  <c:v>45459.208333333336</c:v>
                </c:pt>
                <c:pt idx="4014">
                  <c:v>45459.25</c:v>
                </c:pt>
                <c:pt idx="4015">
                  <c:v>45459.291666666664</c:v>
                </c:pt>
                <c:pt idx="4016">
                  <c:v>45459.333333333336</c:v>
                </c:pt>
                <c:pt idx="4017">
                  <c:v>45459.375</c:v>
                </c:pt>
                <c:pt idx="4018">
                  <c:v>45459.416666666664</c:v>
                </c:pt>
                <c:pt idx="4019">
                  <c:v>45459.458333333336</c:v>
                </c:pt>
                <c:pt idx="4020">
                  <c:v>45459.5</c:v>
                </c:pt>
                <c:pt idx="4021">
                  <c:v>45459.541666666664</c:v>
                </c:pt>
                <c:pt idx="4022">
                  <c:v>45459.583333333336</c:v>
                </c:pt>
                <c:pt idx="4023">
                  <c:v>45459.625</c:v>
                </c:pt>
                <c:pt idx="4024">
                  <c:v>45459.666666666664</c:v>
                </c:pt>
                <c:pt idx="4025">
                  <c:v>45459.708333333336</c:v>
                </c:pt>
                <c:pt idx="4026">
                  <c:v>45459.75</c:v>
                </c:pt>
                <c:pt idx="4027">
                  <c:v>45459.791666666664</c:v>
                </c:pt>
                <c:pt idx="4028">
                  <c:v>45459.833333333336</c:v>
                </c:pt>
                <c:pt idx="4029">
                  <c:v>45459.875</c:v>
                </c:pt>
                <c:pt idx="4030">
                  <c:v>45459.916666666664</c:v>
                </c:pt>
                <c:pt idx="4031">
                  <c:v>45459.958333333336</c:v>
                </c:pt>
                <c:pt idx="4032">
                  <c:v>45460</c:v>
                </c:pt>
                <c:pt idx="4033">
                  <c:v>45460.041666666664</c:v>
                </c:pt>
                <c:pt idx="4034">
                  <c:v>45460.083333333336</c:v>
                </c:pt>
                <c:pt idx="4035">
                  <c:v>45460.125</c:v>
                </c:pt>
                <c:pt idx="4036">
                  <c:v>45460.166666666664</c:v>
                </c:pt>
                <c:pt idx="4037">
                  <c:v>45460.208333333336</c:v>
                </c:pt>
                <c:pt idx="4038">
                  <c:v>45460.25</c:v>
                </c:pt>
                <c:pt idx="4039">
                  <c:v>45460.291666666664</c:v>
                </c:pt>
                <c:pt idx="4040">
                  <c:v>45460.333333333336</c:v>
                </c:pt>
                <c:pt idx="4041">
                  <c:v>45460.375</c:v>
                </c:pt>
                <c:pt idx="4042">
                  <c:v>45460.416666666664</c:v>
                </c:pt>
                <c:pt idx="4043">
                  <c:v>45460.458333333336</c:v>
                </c:pt>
                <c:pt idx="4044">
                  <c:v>45460.5</c:v>
                </c:pt>
                <c:pt idx="4045">
                  <c:v>45460.541666666664</c:v>
                </c:pt>
                <c:pt idx="4046">
                  <c:v>45460.583333333336</c:v>
                </c:pt>
                <c:pt idx="4047">
                  <c:v>45460.625</c:v>
                </c:pt>
                <c:pt idx="4048">
                  <c:v>45460.666666666664</c:v>
                </c:pt>
                <c:pt idx="4049">
                  <c:v>45460.708333333336</c:v>
                </c:pt>
                <c:pt idx="4050">
                  <c:v>45460.75</c:v>
                </c:pt>
                <c:pt idx="4051">
                  <c:v>45460.791666666664</c:v>
                </c:pt>
                <c:pt idx="4052">
                  <c:v>45460.833333333336</c:v>
                </c:pt>
                <c:pt idx="4053">
                  <c:v>45460.875</c:v>
                </c:pt>
                <c:pt idx="4054">
                  <c:v>45460.916666666664</c:v>
                </c:pt>
                <c:pt idx="4055">
                  <c:v>45460.958333333336</c:v>
                </c:pt>
                <c:pt idx="4056">
                  <c:v>45461</c:v>
                </c:pt>
                <c:pt idx="4057">
                  <c:v>45461.041666666664</c:v>
                </c:pt>
                <c:pt idx="4058">
                  <c:v>45461.083333333336</c:v>
                </c:pt>
                <c:pt idx="4059">
                  <c:v>45461.125</c:v>
                </c:pt>
                <c:pt idx="4060">
                  <c:v>45461.166666666664</c:v>
                </c:pt>
                <c:pt idx="4061">
                  <c:v>45461.208333333336</c:v>
                </c:pt>
                <c:pt idx="4062">
                  <c:v>45461.25</c:v>
                </c:pt>
                <c:pt idx="4063">
                  <c:v>45461.291666666664</c:v>
                </c:pt>
                <c:pt idx="4064">
                  <c:v>45461.333333333336</c:v>
                </c:pt>
                <c:pt idx="4065">
                  <c:v>45461.375</c:v>
                </c:pt>
                <c:pt idx="4066">
                  <c:v>45461.416666666664</c:v>
                </c:pt>
                <c:pt idx="4067">
                  <c:v>45461.458333333336</c:v>
                </c:pt>
                <c:pt idx="4068">
                  <c:v>45461.5</c:v>
                </c:pt>
                <c:pt idx="4069">
                  <c:v>45461.541666666664</c:v>
                </c:pt>
                <c:pt idx="4070">
                  <c:v>45461.583333333336</c:v>
                </c:pt>
                <c:pt idx="4071">
                  <c:v>45461.625</c:v>
                </c:pt>
                <c:pt idx="4072">
                  <c:v>45461.666666666664</c:v>
                </c:pt>
                <c:pt idx="4073">
                  <c:v>45461.708333333336</c:v>
                </c:pt>
                <c:pt idx="4074">
                  <c:v>45461.75</c:v>
                </c:pt>
                <c:pt idx="4075">
                  <c:v>45461.791666666664</c:v>
                </c:pt>
                <c:pt idx="4076">
                  <c:v>45461.833333333336</c:v>
                </c:pt>
                <c:pt idx="4077">
                  <c:v>45461.875</c:v>
                </c:pt>
                <c:pt idx="4078">
                  <c:v>45461.916666666664</c:v>
                </c:pt>
                <c:pt idx="4079">
                  <c:v>45461.958333333336</c:v>
                </c:pt>
                <c:pt idx="4080">
                  <c:v>45462</c:v>
                </c:pt>
                <c:pt idx="4081">
                  <c:v>45462.041666666664</c:v>
                </c:pt>
                <c:pt idx="4082">
                  <c:v>45462.083333333336</c:v>
                </c:pt>
                <c:pt idx="4083">
                  <c:v>45462.125</c:v>
                </c:pt>
                <c:pt idx="4084">
                  <c:v>45462.166666666664</c:v>
                </c:pt>
                <c:pt idx="4085">
                  <c:v>45462.208333333336</c:v>
                </c:pt>
                <c:pt idx="4086">
                  <c:v>45462.25</c:v>
                </c:pt>
                <c:pt idx="4087">
                  <c:v>45462.291666666664</c:v>
                </c:pt>
                <c:pt idx="4088">
                  <c:v>45462.333333333336</c:v>
                </c:pt>
                <c:pt idx="4089">
                  <c:v>45462.375</c:v>
                </c:pt>
                <c:pt idx="4090">
                  <c:v>45462.416666666664</c:v>
                </c:pt>
                <c:pt idx="4091">
                  <c:v>45462.458333333336</c:v>
                </c:pt>
                <c:pt idx="4092">
                  <c:v>45462.5</c:v>
                </c:pt>
                <c:pt idx="4093">
                  <c:v>45462.541666666664</c:v>
                </c:pt>
                <c:pt idx="4094">
                  <c:v>45462.583333333336</c:v>
                </c:pt>
                <c:pt idx="4095">
                  <c:v>45462.625</c:v>
                </c:pt>
                <c:pt idx="4096">
                  <c:v>45462.666666666664</c:v>
                </c:pt>
                <c:pt idx="4097">
                  <c:v>45462.708333333336</c:v>
                </c:pt>
                <c:pt idx="4098">
                  <c:v>45462.75</c:v>
                </c:pt>
                <c:pt idx="4099">
                  <c:v>45462.791666666664</c:v>
                </c:pt>
                <c:pt idx="4100">
                  <c:v>45462.833333333336</c:v>
                </c:pt>
                <c:pt idx="4101">
                  <c:v>45462.875</c:v>
                </c:pt>
                <c:pt idx="4102">
                  <c:v>45462.916666666664</c:v>
                </c:pt>
                <c:pt idx="4103">
                  <c:v>45462.958333333336</c:v>
                </c:pt>
                <c:pt idx="4104">
                  <c:v>45463</c:v>
                </c:pt>
                <c:pt idx="4105">
                  <c:v>45463.041666666664</c:v>
                </c:pt>
                <c:pt idx="4106">
                  <c:v>45463.083333333336</c:v>
                </c:pt>
                <c:pt idx="4107">
                  <c:v>45463.125</c:v>
                </c:pt>
                <c:pt idx="4108">
                  <c:v>45463.166666666664</c:v>
                </c:pt>
                <c:pt idx="4109">
                  <c:v>45463.208333333336</c:v>
                </c:pt>
                <c:pt idx="4110">
                  <c:v>45463.25</c:v>
                </c:pt>
                <c:pt idx="4111">
                  <c:v>45463.291666666664</c:v>
                </c:pt>
                <c:pt idx="4112">
                  <c:v>45463.333333333336</c:v>
                </c:pt>
                <c:pt idx="4113">
                  <c:v>45463.375</c:v>
                </c:pt>
                <c:pt idx="4114">
                  <c:v>45463.416666666664</c:v>
                </c:pt>
                <c:pt idx="4115">
                  <c:v>45463.458333333336</c:v>
                </c:pt>
                <c:pt idx="4116">
                  <c:v>45463.5</c:v>
                </c:pt>
                <c:pt idx="4117">
                  <c:v>45463.541666666664</c:v>
                </c:pt>
                <c:pt idx="4118">
                  <c:v>45463.583333333336</c:v>
                </c:pt>
                <c:pt idx="4119">
                  <c:v>45463.625</c:v>
                </c:pt>
                <c:pt idx="4120">
                  <c:v>45463.666666666664</c:v>
                </c:pt>
                <c:pt idx="4121">
                  <c:v>45463.708333333336</c:v>
                </c:pt>
                <c:pt idx="4122">
                  <c:v>45463.75</c:v>
                </c:pt>
                <c:pt idx="4123">
                  <c:v>45463.791666666664</c:v>
                </c:pt>
                <c:pt idx="4124">
                  <c:v>45463.833333333336</c:v>
                </c:pt>
                <c:pt idx="4125">
                  <c:v>45463.875</c:v>
                </c:pt>
                <c:pt idx="4126">
                  <c:v>45463.916666666664</c:v>
                </c:pt>
                <c:pt idx="4127">
                  <c:v>45463.958333333336</c:v>
                </c:pt>
                <c:pt idx="4128">
                  <c:v>45464</c:v>
                </c:pt>
                <c:pt idx="4129">
                  <c:v>45464.041666666664</c:v>
                </c:pt>
                <c:pt idx="4130">
                  <c:v>45464.083333333336</c:v>
                </c:pt>
                <c:pt idx="4131">
                  <c:v>45464.125</c:v>
                </c:pt>
                <c:pt idx="4132">
                  <c:v>45464.166666666664</c:v>
                </c:pt>
                <c:pt idx="4133">
                  <c:v>45464.208333333336</c:v>
                </c:pt>
                <c:pt idx="4134">
                  <c:v>45464.25</c:v>
                </c:pt>
                <c:pt idx="4135">
                  <c:v>45464.291666666664</c:v>
                </c:pt>
                <c:pt idx="4136">
                  <c:v>45464.333333333336</c:v>
                </c:pt>
                <c:pt idx="4137">
                  <c:v>45464.375</c:v>
                </c:pt>
                <c:pt idx="4138">
                  <c:v>45464.416666666664</c:v>
                </c:pt>
                <c:pt idx="4139">
                  <c:v>45464.458333333336</c:v>
                </c:pt>
                <c:pt idx="4140">
                  <c:v>45464.5</c:v>
                </c:pt>
                <c:pt idx="4141">
                  <c:v>45464.541666666664</c:v>
                </c:pt>
                <c:pt idx="4142">
                  <c:v>45464.583333333336</c:v>
                </c:pt>
                <c:pt idx="4143">
                  <c:v>45464.625</c:v>
                </c:pt>
                <c:pt idx="4144">
                  <c:v>45464.666666666664</c:v>
                </c:pt>
                <c:pt idx="4145">
                  <c:v>45464.708333333336</c:v>
                </c:pt>
                <c:pt idx="4146">
                  <c:v>45464.75</c:v>
                </c:pt>
                <c:pt idx="4147">
                  <c:v>45464.791666666664</c:v>
                </c:pt>
                <c:pt idx="4148">
                  <c:v>45464.833333333336</c:v>
                </c:pt>
                <c:pt idx="4149">
                  <c:v>45464.875</c:v>
                </c:pt>
                <c:pt idx="4150">
                  <c:v>45464.916666666664</c:v>
                </c:pt>
                <c:pt idx="4151">
                  <c:v>45464.958333333336</c:v>
                </c:pt>
                <c:pt idx="4152">
                  <c:v>45465</c:v>
                </c:pt>
                <c:pt idx="4153">
                  <c:v>45465.041666666664</c:v>
                </c:pt>
                <c:pt idx="4154">
                  <c:v>45465.083333333336</c:v>
                </c:pt>
                <c:pt idx="4155">
                  <c:v>45465.125</c:v>
                </c:pt>
                <c:pt idx="4156">
                  <c:v>45465.166666666664</c:v>
                </c:pt>
                <c:pt idx="4157">
                  <c:v>45465.208333333336</c:v>
                </c:pt>
                <c:pt idx="4158">
                  <c:v>45465.25</c:v>
                </c:pt>
                <c:pt idx="4159">
                  <c:v>45465.291666666664</c:v>
                </c:pt>
                <c:pt idx="4160">
                  <c:v>45465.333333333336</c:v>
                </c:pt>
                <c:pt idx="4161">
                  <c:v>45465.375</c:v>
                </c:pt>
                <c:pt idx="4162">
                  <c:v>45465.416666666664</c:v>
                </c:pt>
                <c:pt idx="4163">
                  <c:v>45465.458333333336</c:v>
                </c:pt>
                <c:pt idx="4164">
                  <c:v>45465.5</c:v>
                </c:pt>
                <c:pt idx="4165">
                  <c:v>45465.541666666664</c:v>
                </c:pt>
                <c:pt idx="4166">
                  <c:v>45465.583333333336</c:v>
                </c:pt>
                <c:pt idx="4167">
                  <c:v>45465.625</c:v>
                </c:pt>
                <c:pt idx="4168">
                  <c:v>45465.666666666664</c:v>
                </c:pt>
                <c:pt idx="4169">
                  <c:v>45465.708333333336</c:v>
                </c:pt>
                <c:pt idx="4170">
                  <c:v>45465.75</c:v>
                </c:pt>
                <c:pt idx="4171">
                  <c:v>45465.791666666664</c:v>
                </c:pt>
                <c:pt idx="4172">
                  <c:v>45465.833333333336</c:v>
                </c:pt>
                <c:pt idx="4173">
                  <c:v>45465.875</c:v>
                </c:pt>
                <c:pt idx="4174">
                  <c:v>45465.916666666664</c:v>
                </c:pt>
                <c:pt idx="4175">
                  <c:v>45465.958333333336</c:v>
                </c:pt>
                <c:pt idx="4176">
                  <c:v>45466</c:v>
                </c:pt>
                <c:pt idx="4177">
                  <c:v>45466.041666666664</c:v>
                </c:pt>
                <c:pt idx="4178">
                  <c:v>45466.083333333336</c:v>
                </c:pt>
                <c:pt idx="4179">
                  <c:v>45466.125</c:v>
                </c:pt>
                <c:pt idx="4180">
                  <c:v>45466.166666666664</c:v>
                </c:pt>
                <c:pt idx="4181">
                  <c:v>45466.208333333336</c:v>
                </c:pt>
                <c:pt idx="4182">
                  <c:v>45466.25</c:v>
                </c:pt>
                <c:pt idx="4183">
                  <c:v>45466.291666666664</c:v>
                </c:pt>
                <c:pt idx="4184">
                  <c:v>45466.333333333336</c:v>
                </c:pt>
                <c:pt idx="4185">
                  <c:v>45466.375</c:v>
                </c:pt>
                <c:pt idx="4186">
                  <c:v>45466.416666666664</c:v>
                </c:pt>
                <c:pt idx="4187">
                  <c:v>45466.458333333336</c:v>
                </c:pt>
                <c:pt idx="4188">
                  <c:v>45466.5</c:v>
                </c:pt>
                <c:pt idx="4189">
                  <c:v>45466.541666666664</c:v>
                </c:pt>
                <c:pt idx="4190">
                  <c:v>45466.583333333336</c:v>
                </c:pt>
                <c:pt idx="4191">
                  <c:v>45466.625</c:v>
                </c:pt>
                <c:pt idx="4192">
                  <c:v>45466.666666666664</c:v>
                </c:pt>
                <c:pt idx="4193">
                  <c:v>45466.708333333336</c:v>
                </c:pt>
                <c:pt idx="4194">
                  <c:v>45466.75</c:v>
                </c:pt>
                <c:pt idx="4195">
                  <c:v>45466.791666666664</c:v>
                </c:pt>
                <c:pt idx="4196">
                  <c:v>45466.833333333336</c:v>
                </c:pt>
                <c:pt idx="4197">
                  <c:v>45466.875</c:v>
                </c:pt>
                <c:pt idx="4198">
                  <c:v>45466.916666666664</c:v>
                </c:pt>
                <c:pt idx="4199">
                  <c:v>45466.958333333336</c:v>
                </c:pt>
                <c:pt idx="4200">
                  <c:v>45467</c:v>
                </c:pt>
                <c:pt idx="4201">
                  <c:v>45467.041666666664</c:v>
                </c:pt>
                <c:pt idx="4202">
                  <c:v>45467.083333333336</c:v>
                </c:pt>
                <c:pt idx="4203">
                  <c:v>45467.125</c:v>
                </c:pt>
                <c:pt idx="4204">
                  <c:v>45467.166666666664</c:v>
                </c:pt>
                <c:pt idx="4205">
                  <c:v>45467.208333333336</c:v>
                </c:pt>
                <c:pt idx="4206">
                  <c:v>45467.25</c:v>
                </c:pt>
                <c:pt idx="4207">
                  <c:v>45467.291666666664</c:v>
                </c:pt>
                <c:pt idx="4208">
                  <c:v>45467.333333333336</c:v>
                </c:pt>
                <c:pt idx="4209">
                  <c:v>45467.375</c:v>
                </c:pt>
                <c:pt idx="4210">
                  <c:v>45467.416666666664</c:v>
                </c:pt>
                <c:pt idx="4211">
                  <c:v>45467.458333333336</c:v>
                </c:pt>
                <c:pt idx="4212">
                  <c:v>45467.5</c:v>
                </c:pt>
                <c:pt idx="4213">
                  <c:v>45467.541666666664</c:v>
                </c:pt>
                <c:pt idx="4214">
                  <c:v>45467.583333333336</c:v>
                </c:pt>
                <c:pt idx="4215">
                  <c:v>45467.625</c:v>
                </c:pt>
                <c:pt idx="4216">
                  <c:v>45467.666666666664</c:v>
                </c:pt>
                <c:pt idx="4217">
                  <c:v>45467.708333333336</c:v>
                </c:pt>
                <c:pt idx="4218">
                  <c:v>45467.75</c:v>
                </c:pt>
                <c:pt idx="4219">
                  <c:v>45467.791666666664</c:v>
                </c:pt>
                <c:pt idx="4220">
                  <c:v>45467.833333333336</c:v>
                </c:pt>
                <c:pt idx="4221">
                  <c:v>45467.875</c:v>
                </c:pt>
                <c:pt idx="4222">
                  <c:v>45467.916666666664</c:v>
                </c:pt>
                <c:pt idx="4223">
                  <c:v>45467.958333333336</c:v>
                </c:pt>
                <c:pt idx="4224">
                  <c:v>45468</c:v>
                </c:pt>
                <c:pt idx="4225">
                  <c:v>45468.041666666664</c:v>
                </c:pt>
                <c:pt idx="4226">
                  <c:v>45468.083333333336</c:v>
                </c:pt>
                <c:pt idx="4227">
                  <c:v>45468.125</c:v>
                </c:pt>
                <c:pt idx="4228">
                  <c:v>45468.166666666664</c:v>
                </c:pt>
                <c:pt idx="4229">
                  <c:v>45468.208333333336</c:v>
                </c:pt>
                <c:pt idx="4230">
                  <c:v>45468.25</c:v>
                </c:pt>
                <c:pt idx="4231">
                  <c:v>45468.291666666664</c:v>
                </c:pt>
                <c:pt idx="4232">
                  <c:v>45468.333333333336</c:v>
                </c:pt>
                <c:pt idx="4233">
                  <c:v>45468.375</c:v>
                </c:pt>
                <c:pt idx="4234">
                  <c:v>45468.416666666664</c:v>
                </c:pt>
                <c:pt idx="4235">
                  <c:v>45468.458333333336</c:v>
                </c:pt>
                <c:pt idx="4236">
                  <c:v>45468.5</c:v>
                </c:pt>
                <c:pt idx="4237">
                  <c:v>45468.541666666664</c:v>
                </c:pt>
                <c:pt idx="4238">
                  <c:v>45468.583333333336</c:v>
                </c:pt>
                <c:pt idx="4239">
                  <c:v>45468.625</c:v>
                </c:pt>
                <c:pt idx="4240">
                  <c:v>45468.666666666664</c:v>
                </c:pt>
                <c:pt idx="4241">
                  <c:v>45468.708333333336</c:v>
                </c:pt>
                <c:pt idx="4242">
                  <c:v>45468.75</c:v>
                </c:pt>
                <c:pt idx="4243">
                  <c:v>45468.791666666664</c:v>
                </c:pt>
                <c:pt idx="4244">
                  <c:v>45468.833333333336</c:v>
                </c:pt>
                <c:pt idx="4245">
                  <c:v>45468.875</c:v>
                </c:pt>
                <c:pt idx="4246">
                  <c:v>45468.916666666664</c:v>
                </c:pt>
                <c:pt idx="4247">
                  <c:v>45468.958333333336</c:v>
                </c:pt>
                <c:pt idx="4248">
                  <c:v>45469</c:v>
                </c:pt>
                <c:pt idx="4249">
                  <c:v>45469.041666666664</c:v>
                </c:pt>
                <c:pt idx="4250">
                  <c:v>45469.083333333336</c:v>
                </c:pt>
                <c:pt idx="4251">
                  <c:v>45469.125</c:v>
                </c:pt>
                <c:pt idx="4252">
                  <c:v>45469.166666666664</c:v>
                </c:pt>
                <c:pt idx="4253">
                  <c:v>45469.208333333336</c:v>
                </c:pt>
                <c:pt idx="4254">
                  <c:v>45469.25</c:v>
                </c:pt>
                <c:pt idx="4255">
                  <c:v>45469.291666666664</c:v>
                </c:pt>
                <c:pt idx="4256">
                  <c:v>45469.333333333336</c:v>
                </c:pt>
                <c:pt idx="4257">
                  <c:v>45469.375</c:v>
                </c:pt>
                <c:pt idx="4258">
                  <c:v>45469.416666666664</c:v>
                </c:pt>
                <c:pt idx="4259">
                  <c:v>45469.458333333336</c:v>
                </c:pt>
                <c:pt idx="4260">
                  <c:v>45469.5</c:v>
                </c:pt>
                <c:pt idx="4261">
                  <c:v>45469.541666666664</c:v>
                </c:pt>
                <c:pt idx="4262">
                  <c:v>45469.583333333336</c:v>
                </c:pt>
                <c:pt idx="4263">
                  <c:v>45469.625</c:v>
                </c:pt>
                <c:pt idx="4264">
                  <c:v>45469.666666666664</c:v>
                </c:pt>
                <c:pt idx="4265">
                  <c:v>45469.708333333336</c:v>
                </c:pt>
                <c:pt idx="4266">
                  <c:v>45469.75</c:v>
                </c:pt>
                <c:pt idx="4267">
                  <c:v>45469.791666666664</c:v>
                </c:pt>
                <c:pt idx="4268">
                  <c:v>45469.833333333336</c:v>
                </c:pt>
                <c:pt idx="4269">
                  <c:v>45469.875</c:v>
                </c:pt>
                <c:pt idx="4270">
                  <c:v>45469.916666666664</c:v>
                </c:pt>
                <c:pt idx="4271">
                  <c:v>45469.958333333336</c:v>
                </c:pt>
                <c:pt idx="4272">
                  <c:v>45470</c:v>
                </c:pt>
                <c:pt idx="4273">
                  <c:v>45470.041666666664</c:v>
                </c:pt>
                <c:pt idx="4274">
                  <c:v>45470.083333333336</c:v>
                </c:pt>
                <c:pt idx="4275">
                  <c:v>45470.125</c:v>
                </c:pt>
                <c:pt idx="4276">
                  <c:v>45470.166666666664</c:v>
                </c:pt>
                <c:pt idx="4277">
                  <c:v>45470.208333333336</c:v>
                </c:pt>
                <c:pt idx="4278">
                  <c:v>45470.25</c:v>
                </c:pt>
                <c:pt idx="4279">
                  <c:v>45470.291666666664</c:v>
                </c:pt>
                <c:pt idx="4280">
                  <c:v>45470.333333333336</c:v>
                </c:pt>
                <c:pt idx="4281">
                  <c:v>45470.375</c:v>
                </c:pt>
                <c:pt idx="4282">
                  <c:v>45470.416666666664</c:v>
                </c:pt>
                <c:pt idx="4283">
                  <c:v>45470.458333333336</c:v>
                </c:pt>
                <c:pt idx="4284">
                  <c:v>45470.5</c:v>
                </c:pt>
                <c:pt idx="4285">
                  <c:v>45470.541666666664</c:v>
                </c:pt>
                <c:pt idx="4286">
                  <c:v>45470.583333333336</c:v>
                </c:pt>
                <c:pt idx="4287">
                  <c:v>45470.625</c:v>
                </c:pt>
                <c:pt idx="4288">
                  <c:v>45470.666666666664</c:v>
                </c:pt>
                <c:pt idx="4289">
                  <c:v>45470.708333333336</c:v>
                </c:pt>
                <c:pt idx="4290">
                  <c:v>45470.75</c:v>
                </c:pt>
                <c:pt idx="4291">
                  <c:v>45470.791666666664</c:v>
                </c:pt>
                <c:pt idx="4292">
                  <c:v>45470.833333333336</c:v>
                </c:pt>
                <c:pt idx="4293">
                  <c:v>45470.875</c:v>
                </c:pt>
                <c:pt idx="4294">
                  <c:v>45470.916666666664</c:v>
                </c:pt>
                <c:pt idx="4295">
                  <c:v>45470.958333333336</c:v>
                </c:pt>
                <c:pt idx="4296">
                  <c:v>45471</c:v>
                </c:pt>
                <c:pt idx="4297">
                  <c:v>45471.041666666664</c:v>
                </c:pt>
                <c:pt idx="4298">
                  <c:v>45471.083333333336</c:v>
                </c:pt>
                <c:pt idx="4299">
                  <c:v>45471.125</c:v>
                </c:pt>
                <c:pt idx="4300">
                  <c:v>45471.166666666664</c:v>
                </c:pt>
                <c:pt idx="4301">
                  <c:v>45471.208333333336</c:v>
                </c:pt>
                <c:pt idx="4302">
                  <c:v>45471.25</c:v>
                </c:pt>
                <c:pt idx="4303">
                  <c:v>45471.291666666664</c:v>
                </c:pt>
                <c:pt idx="4304">
                  <c:v>45471.333333333336</c:v>
                </c:pt>
                <c:pt idx="4305">
                  <c:v>45471.375</c:v>
                </c:pt>
                <c:pt idx="4306">
                  <c:v>45471.416666666664</c:v>
                </c:pt>
                <c:pt idx="4307">
                  <c:v>45471.458333333336</c:v>
                </c:pt>
                <c:pt idx="4308">
                  <c:v>45471.5</c:v>
                </c:pt>
                <c:pt idx="4309">
                  <c:v>45471.541666666664</c:v>
                </c:pt>
                <c:pt idx="4310">
                  <c:v>45471.583333333336</c:v>
                </c:pt>
                <c:pt idx="4311">
                  <c:v>45471.625</c:v>
                </c:pt>
                <c:pt idx="4312">
                  <c:v>45471.666666666664</c:v>
                </c:pt>
                <c:pt idx="4313">
                  <c:v>45471.708333333336</c:v>
                </c:pt>
                <c:pt idx="4314">
                  <c:v>45471.75</c:v>
                </c:pt>
                <c:pt idx="4315">
                  <c:v>45471.791666666664</c:v>
                </c:pt>
                <c:pt idx="4316">
                  <c:v>45471.833333333336</c:v>
                </c:pt>
                <c:pt idx="4317">
                  <c:v>45471.875</c:v>
                </c:pt>
                <c:pt idx="4318">
                  <c:v>45471.916666666664</c:v>
                </c:pt>
                <c:pt idx="4319">
                  <c:v>45471.958333333336</c:v>
                </c:pt>
                <c:pt idx="4320">
                  <c:v>45472</c:v>
                </c:pt>
                <c:pt idx="4321">
                  <c:v>45472.041666666664</c:v>
                </c:pt>
                <c:pt idx="4322">
                  <c:v>45472.083333333336</c:v>
                </c:pt>
                <c:pt idx="4323">
                  <c:v>45472.125</c:v>
                </c:pt>
                <c:pt idx="4324">
                  <c:v>45472.166666666664</c:v>
                </c:pt>
                <c:pt idx="4325">
                  <c:v>45472.208333333336</c:v>
                </c:pt>
                <c:pt idx="4326">
                  <c:v>45472.25</c:v>
                </c:pt>
                <c:pt idx="4327">
                  <c:v>45472.291666666664</c:v>
                </c:pt>
                <c:pt idx="4328">
                  <c:v>45472.333333333336</c:v>
                </c:pt>
                <c:pt idx="4329">
                  <c:v>45472.375</c:v>
                </c:pt>
                <c:pt idx="4330">
                  <c:v>45472.416666666664</c:v>
                </c:pt>
                <c:pt idx="4331">
                  <c:v>45472.458333333336</c:v>
                </c:pt>
                <c:pt idx="4332">
                  <c:v>45472.5</c:v>
                </c:pt>
                <c:pt idx="4333">
                  <c:v>45472.541666666664</c:v>
                </c:pt>
                <c:pt idx="4334">
                  <c:v>45472.583333333336</c:v>
                </c:pt>
                <c:pt idx="4335">
                  <c:v>45472.625</c:v>
                </c:pt>
                <c:pt idx="4336">
                  <c:v>45472.666666666664</c:v>
                </c:pt>
                <c:pt idx="4337">
                  <c:v>45472.708333333336</c:v>
                </c:pt>
                <c:pt idx="4338">
                  <c:v>45472.75</c:v>
                </c:pt>
                <c:pt idx="4339">
                  <c:v>45472.791666666664</c:v>
                </c:pt>
                <c:pt idx="4340">
                  <c:v>45472.833333333336</c:v>
                </c:pt>
                <c:pt idx="4341">
                  <c:v>45472.875</c:v>
                </c:pt>
                <c:pt idx="4342">
                  <c:v>45472.916666666664</c:v>
                </c:pt>
                <c:pt idx="4343">
                  <c:v>45472.958333333336</c:v>
                </c:pt>
                <c:pt idx="4344">
                  <c:v>45473</c:v>
                </c:pt>
                <c:pt idx="4345">
                  <c:v>45473.041666666664</c:v>
                </c:pt>
                <c:pt idx="4346">
                  <c:v>45473.083333333336</c:v>
                </c:pt>
                <c:pt idx="4347">
                  <c:v>45473.125</c:v>
                </c:pt>
                <c:pt idx="4348">
                  <c:v>45473.166666666664</c:v>
                </c:pt>
                <c:pt idx="4349">
                  <c:v>45473.208333333336</c:v>
                </c:pt>
                <c:pt idx="4350">
                  <c:v>45473.25</c:v>
                </c:pt>
                <c:pt idx="4351">
                  <c:v>45473.291666666664</c:v>
                </c:pt>
                <c:pt idx="4352">
                  <c:v>45473.333333333336</c:v>
                </c:pt>
                <c:pt idx="4353">
                  <c:v>45473.375</c:v>
                </c:pt>
                <c:pt idx="4354">
                  <c:v>45473.416666666664</c:v>
                </c:pt>
                <c:pt idx="4355">
                  <c:v>45473.458333333336</c:v>
                </c:pt>
                <c:pt idx="4356">
                  <c:v>45473.5</c:v>
                </c:pt>
                <c:pt idx="4357">
                  <c:v>45473.541666666664</c:v>
                </c:pt>
                <c:pt idx="4358">
                  <c:v>45473.583333333336</c:v>
                </c:pt>
                <c:pt idx="4359">
                  <c:v>45473.625</c:v>
                </c:pt>
                <c:pt idx="4360">
                  <c:v>45473.666666666664</c:v>
                </c:pt>
                <c:pt idx="4361">
                  <c:v>45473.708333333336</c:v>
                </c:pt>
                <c:pt idx="4362">
                  <c:v>45473.75</c:v>
                </c:pt>
                <c:pt idx="4363">
                  <c:v>45473.791666666664</c:v>
                </c:pt>
                <c:pt idx="4364">
                  <c:v>45473.833333333336</c:v>
                </c:pt>
                <c:pt idx="4365">
                  <c:v>45473.875</c:v>
                </c:pt>
                <c:pt idx="4366">
                  <c:v>45473.916666666664</c:v>
                </c:pt>
                <c:pt idx="4367">
                  <c:v>45473.958333333336</c:v>
                </c:pt>
                <c:pt idx="4368">
                  <c:v>45474</c:v>
                </c:pt>
                <c:pt idx="4369">
                  <c:v>45474.041666666664</c:v>
                </c:pt>
                <c:pt idx="4370">
                  <c:v>45474.083333333336</c:v>
                </c:pt>
                <c:pt idx="4371">
                  <c:v>45474.125</c:v>
                </c:pt>
                <c:pt idx="4372">
                  <c:v>45474.166666666664</c:v>
                </c:pt>
                <c:pt idx="4373">
                  <c:v>45474.208333333336</c:v>
                </c:pt>
                <c:pt idx="4374">
                  <c:v>45474.25</c:v>
                </c:pt>
                <c:pt idx="4375">
                  <c:v>45474.291666666664</c:v>
                </c:pt>
                <c:pt idx="4376">
                  <c:v>45474.333333333336</c:v>
                </c:pt>
                <c:pt idx="4377">
                  <c:v>45474.375</c:v>
                </c:pt>
                <c:pt idx="4378">
                  <c:v>45474.416666666664</c:v>
                </c:pt>
                <c:pt idx="4379">
                  <c:v>45474.458333333336</c:v>
                </c:pt>
                <c:pt idx="4380">
                  <c:v>45474.5</c:v>
                </c:pt>
                <c:pt idx="4381">
                  <c:v>45474.541666666664</c:v>
                </c:pt>
                <c:pt idx="4382">
                  <c:v>45474.583333333336</c:v>
                </c:pt>
                <c:pt idx="4383">
                  <c:v>45474.625</c:v>
                </c:pt>
                <c:pt idx="4384">
                  <c:v>45474.666666666664</c:v>
                </c:pt>
                <c:pt idx="4385">
                  <c:v>45474.708333333336</c:v>
                </c:pt>
                <c:pt idx="4386">
                  <c:v>45474.75</c:v>
                </c:pt>
                <c:pt idx="4387">
                  <c:v>45474.791666666664</c:v>
                </c:pt>
                <c:pt idx="4388">
                  <c:v>45474.833333333336</c:v>
                </c:pt>
                <c:pt idx="4389">
                  <c:v>45474.875</c:v>
                </c:pt>
                <c:pt idx="4390">
                  <c:v>45474.916666666664</c:v>
                </c:pt>
                <c:pt idx="4391">
                  <c:v>45474.958333333336</c:v>
                </c:pt>
                <c:pt idx="4392">
                  <c:v>45475</c:v>
                </c:pt>
                <c:pt idx="4393">
                  <c:v>45475.041666666664</c:v>
                </c:pt>
                <c:pt idx="4394">
                  <c:v>45475.083333333336</c:v>
                </c:pt>
                <c:pt idx="4395">
                  <c:v>45475.125</c:v>
                </c:pt>
                <c:pt idx="4396">
                  <c:v>45475.166666666664</c:v>
                </c:pt>
                <c:pt idx="4397">
                  <c:v>45475.208333333336</c:v>
                </c:pt>
                <c:pt idx="4398">
                  <c:v>45475.25</c:v>
                </c:pt>
                <c:pt idx="4399">
                  <c:v>45475.291666666664</c:v>
                </c:pt>
                <c:pt idx="4400">
                  <c:v>45475.333333333336</c:v>
                </c:pt>
                <c:pt idx="4401">
                  <c:v>45475.375</c:v>
                </c:pt>
                <c:pt idx="4402">
                  <c:v>45475.416666666664</c:v>
                </c:pt>
                <c:pt idx="4403">
                  <c:v>45475.458333333336</c:v>
                </c:pt>
                <c:pt idx="4404">
                  <c:v>45475.5</c:v>
                </c:pt>
                <c:pt idx="4405">
                  <c:v>45475.541666666664</c:v>
                </c:pt>
                <c:pt idx="4406">
                  <c:v>45475.583333333336</c:v>
                </c:pt>
                <c:pt idx="4407">
                  <c:v>45475.625</c:v>
                </c:pt>
                <c:pt idx="4408">
                  <c:v>45475.666666666664</c:v>
                </c:pt>
                <c:pt idx="4409">
                  <c:v>45475.708333333336</c:v>
                </c:pt>
                <c:pt idx="4410">
                  <c:v>45475.75</c:v>
                </c:pt>
                <c:pt idx="4411">
                  <c:v>45475.791666666664</c:v>
                </c:pt>
                <c:pt idx="4412">
                  <c:v>45475.833333333336</c:v>
                </c:pt>
                <c:pt idx="4413">
                  <c:v>45475.875</c:v>
                </c:pt>
                <c:pt idx="4414">
                  <c:v>45475.916666666664</c:v>
                </c:pt>
                <c:pt idx="4415">
                  <c:v>45475.958333333336</c:v>
                </c:pt>
                <c:pt idx="4416">
                  <c:v>45476</c:v>
                </c:pt>
                <c:pt idx="4417">
                  <c:v>45476.041666666664</c:v>
                </c:pt>
                <c:pt idx="4418">
                  <c:v>45476.083333333336</c:v>
                </c:pt>
                <c:pt idx="4419">
                  <c:v>45476.125</c:v>
                </c:pt>
                <c:pt idx="4420">
                  <c:v>45476.166666666664</c:v>
                </c:pt>
                <c:pt idx="4421">
                  <c:v>45476.208333333336</c:v>
                </c:pt>
                <c:pt idx="4422">
                  <c:v>45476.25</c:v>
                </c:pt>
                <c:pt idx="4423">
                  <c:v>45476.291666666664</c:v>
                </c:pt>
                <c:pt idx="4424">
                  <c:v>45476.333333333336</c:v>
                </c:pt>
                <c:pt idx="4425">
                  <c:v>45476.375</c:v>
                </c:pt>
                <c:pt idx="4426">
                  <c:v>45476.416666666664</c:v>
                </c:pt>
                <c:pt idx="4427">
                  <c:v>45476.458333333336</c:v>
                </c:pt>
                <c:pt idx="4428">
                  <c:v>45476.5</c:v>
                </c:pt>
                <c:pt idx="4429">
                  <c:v>45476.541666666664</c:v>
                </c:pt>
                <c:pt idx="4430">
                  <c:v>45476.583333333336</c:v>
                </c:pt>
                <c:pt idx="4431">
                  <c:v>45476.625</c:v>
                </c:pt>
                <c:pt idx="4432">
                  <c:v>45476.666666666664</c:v>
                </c:pt>
                <c:pt idx="4433">
                  <c:v>45476.708333333336</c:v>
                </c:pt>
                <c:pt idx="4434">
                  <c:v>45476.75</c:v>
                </c:pt>
                <c:pt idx="4435">
                  <c:v>45476.791666666664</c:v>
                </c:pt>
                <c:pt idx="4436">
                  <c:v>45476.833333333336</c:v>
                </c:pt>
                <c:pt idx="4437">
                  <c:v>45476.875</c:v>
                </c:pt>
                <c:pt idx="4438">
                  <c:v>45476.916666666664</c:v>
                </c:pt>
                <c:pt idx="4439">
                  <c:v>45476.958333333336</c:v>
                </c:pt>
                <c:pt idx="4440">
                  <c:v>45477</c:v>
                </c:pt>
                <c:pt idx="4441">
                  <c:v>45477.041666666664</c:v>
                </c:pt>
                <c:pt idx="4442">
                  <c:v>45477.083333333336</c:v>
                </c:pt>
                <c:pt idx="4443">
                  <c:v>45477.125</c:v>
                </c:pt>
                <c:pt idx="4444">
                  <c:v>45477.166666666664</c:v>
                </c:pt>
                <c:pt idx="4445">
                  <c:v>45477.208333333336</c:v>
                </c:pt>
                <c:pt idx="4446">
                  <c:v>45477.25</c:v>
                </c:pt>
                <c:pt idx="4447">
                  <c:v>45477.291666666664</c:v>
                </c:pt>
                <c:pt idx="4448">
                  <c:v>45477.333333333336</c:v>
                </c:pt>
                <c:pt idx="4449">
                  <c:v>45477.375</c:v>
                </c:pt>
                <c:pt idx="4450">
                  <c:v>45477.416666666664</c:v>
                </c:pt>
                <c:pt idx="4451">
                  <c:v>45477.458333333336</c:v>
                </c:pt>
                <c:pt idx="4452">
                  <c:v>45477.5</c:v>
                </c:pt>
                <c:pt idx="4453">
                  <c:v>45477.541666666664</c:v>
                </c:pt>
                <c:pt idx="4454">
                  <c:v>45477.583333333336</c:v>
                </c:pt>
                <c:pt idx="4455">
                  <c:v>45477.625</c:v>
                </c:pt>
                <c:pt idx="4456">
                  <c:v>45477.666666666664</c:v>
                </c:pt>
                <c:pt idx="4457">
                  <c:v>45477.708333333336</c:v>
                </c:pt>
                <c:pt idx="4458">
                  <c:v>45477.75</c:v>
                </c:pt>
                <c:pt idx="4459">
                  <c:v>45477.791666666664</c:v>
                </c:pt>
                <c:pt idx="4460">
                  <c:v>45477.833333333336</c:v>
                </c:pt>
                <c:pt idx="4461">
                  <c:v>45477.875</c:v>
                </c:pt>
                <c:pt idx="4462">
                  <c:v>45477.916666666664</c:v>
                </c:pt>
                <c:pt idx="4463">
                  <c:v>45477.958333333336</c:v>
                </c:pt>
                <c:pt idx="4464">
                  <c:v>45478</c:v>
                </c:pt>
                <c:pt idx="4465">
                  <c:v>45478.041666666664</c:v>
                </c:pt>
                <c:pt idx="4466">
                  <c:v>45478.083333333336</c:v>
                </c:pt>
                <c:pt idx="4467">
                  <c:v>45478.125</c:v>
                </c:pt>
                <c:pt idx="4468">
                  <c:v>45478.166666666664</c:v>
                </c:pt>
                <c:pt idx="4469">
                  <c:v>45478.208333333336</c:v>
                </c:pt>
                <c:pt idx="4470">
                  <c:v>45478.25</c:v>
                </c:pt>
                <c:pt idx="4471">
                  <c:v>45478.291666666664</c:v>
                </c:pt>
                <c:pt idx="4472">
                  <c:v>45478.333333333336</c:v>
                </c:pt>
                <c:pt idx="4473">
                  <c:v>45478.375</c:v>
                </c:pt>
                <c:pt idx="4474">
                  <c:v>45478.416666666664</c:v>
                </c:pt>
                <c:pt idx="4475">
                  <c:v>45478.458333333336</c:v>
                </c:pt>
                <c:pt idx="4476">
                  <c:v>45478.5</c:v>
                </c:pt>
                <c:pt idx="4477">
                  <c:v>45478.541666666664</c:v>
                </c:pt>
                <c:pt idx="4478">
                  <c:v>45478.583333333336</c:v>
                </c:pt>
                <c:pt idx="4479">
                  <c:v>45478.625</c:v>
                </c:pt>
                <c:pt idx="4480">
                  <c:v>45478.666666666664</c:v>
                </c:pt>
                <c:pt idx="4481">
                  <c:v>45478.708333333336</c:v>
                </c:pt>
                <c:pt idx="4482">
                  <c:v>45478.75</c:v>
                </c:pt>
                <c:pt idx="4483">
                  <c:v>45478.791666666664</c:v>
                </c:pt>
                <c:pt idx="4484">
                  <c:v>45478.833333333336</c:v>
                </c:pt>
                <c:pt idx="4485">
                  <c:v>45478.875</c:v>
                </c:pt>
                <c:pt idx="4486">
                  <c:v>45478.916666666664</c:v>
                </c:pt>
                <c:pt idx="4487">
                  <c:v>45478.958333333336</c:v>
                </c:pt>
                <c:pt idx="4488">
                  <c:v>45479</c:v>
                </c:pt>
                <c:pt idx="4489">
                  <c:v>45479.041666666664</c:v>
                </c:pt>
                <c:pt idx="4490">
                  <c:v>45479.083333333336</c:v>
                </c:pt>
                <c:pt idx="4491">
                  <c:v>45479.125</c:v>
                </c:pt>
                <c:pt idx="4492">
                  <c:v>45479.166666666664</c:v>
                </c:pt>
                <c:pt idx="4493">
                  <c:v>45479.208333333336</c:v>
                </c:pt>
                <c:pt idx="4494">
                  <c:v>45479.25</c:v>
                </c:pt>
                <c:pt idx="4495">
                  <c:v>45479.291666666664</c:v>
                </c:pt>
                <c:pt idx="4496">
                  <c:v>45479.333333333336</c:v>
                </c:pt>
                <c:pt idx="4497">
                  <c:v>45479.375</c:v>
                </c:pt>
                <c:pt idx="4498">
                  <c:v>45479.416666666664</c:v>
                </c:pt>
                <c:pt idx="4499">
                  <c:v>45479.458333333336</c:v>
                </c:pt>
                <c:pt idx="4500">
                  <c:v>45479.5</c:v>
                </c:pt>
                <c:pt idx="4501">
                  <c:v>45479.541666666664</c:v>
                </c:pt>
                <c:pt idx="4502">
                  <c:v>45479.583333333336</c:v>
                </c:pt>
                <c:pt idx="4503">
                  <c:v>45479.625</c:v>
                </c:pt>
                <c:pt idx="4504">
                  <c:v>45479.666666666664</c:v>
                </c:pt>
                <c:pt idx="4505">
                  <c:v>45479.708333333336</c:v>
                </c:pt>
                <c:pt idx="4506">
                  <c:v>45479.75</c:v>
                </c:pt>
                <c:pt idx="4507">
                  <c:v>45479.791666666664</c:v>
                </c:pt>
                <c:pt idx="4508">
                  <c:v>45479.833333333336</c:v>
                </c:pt>
                <c:pt idx="4509">
                  <c:v>45479.875</c:v>
                </c:pt>
                <c:pt idx="4510">
                  <c:v>45479.916666666664</c:v>
                </c:pt>
                <c:pt idx="4511">
                  <c:v>45479.958333333336</c:v>
                </c:pt>
                <c:pt idx="4512">
                  <c:v>45480</c:v>
                </c:pt>
                <c:pt idx="4513">
                  <c:v>45480.041666666664</c:v>
                </c:pt>
                <c:pt idx="4514">
                  <c:v>45480.083333333336</c:v>
                </c:pt>
                <c:pt idx="4515">
                  <c:v>45480.125</c:v>
                </c:pt>
                <c:pt idx="4516">
                  <c:v>45480.166666666664</c:v>
                </c:pt>
                <c:pt idx="4517">
                  <c:v>45480.208333333336</c:v>
                </c:pt>
                <c:pt idx="4518">
                  <c:v>45480.25</c:v>
                </c:pt>
                <c:pt idx="4519">
                  <c:v>45480.291666666664</c:v>
                </c:pt>
                <c:pt idx="4520">
                  <c:v>45480.333333333336</c:v>
                </c:pt>
                <c:pt idx="4521">
                  <c:v>45480.375</c:v>
                </c:pt>
                <c:pt idx="4522">
                  <c:v>45480.416666666664</c:v>
                </c:pt>
                <c:pt idx="4523">
                  <c:v>45480.458333333336</c:v>
                </c:pt>
                <c:pt idx="4524">
                  <c:v>45480.5</c:v>
                </c:pt>
                <c:pt idx="4525">
                  <c:v>45480.541666666664</c:v>
                </c:pt>
                <c:pt idx="4526">
                  <c:v>45480.583333333336</c:v>
                </c:pt>
                <c:pt idx="4527">
                  <c:v>45480.625</c:v>
                </c:pt>
                <c:pt idx="4528">
                  <c:v>45480.666666666664</c:v>
                </c:pt>
                <c:pt idx="4529">
                  <c:v>45480.708333333336</c:v>
                </c:pt>
                <c:pt idx="4530">
                  <c:v>45480.75</c:v>
                </c:pt>
                <c:pt idx="4531">
                  <c:v>45480.791666666664</c:v>
                </c:pt>
                <c:pt idx="4532">
                  <c:v>45480.833333333336</c:v>
                </c:pt>
                <c:pt idx="4533">
                  <c:v>45480.875</c:v>
                </c:pt>
                <c:pt idx="4534">
                  <c:v>45480.916666666664</c:v>
                </c:pt>
                <c:pt idx="4535">
                  <c:v>45480.958333333336</c:v>
                </c:pt>
                <c:pt idx="4536">
                  <c:v>45481</c:v>
                </c:pt>
                <c:pt idx="4537">
                  <c:v>45481.041666666664</c:v>
                </c:pt>
                <c:pt idx="4538">
                  <c:v>45481.083333333336</c:v>
                </c:pt>
                <c:pt idx="4539">
                  <c:v>45481.125</c:v>
                </c:pt>
                <c:pt idx="4540">
                  <c:v>45481.166666666664</c:v>
                </c:pt>
                <c:pt idx="4541">
                  <c:v>45481.208333333336</c:v>
                </c:pt>
                <c:pt idx="4542">
                  <c:v>45481.25</c:v>
                </c:pt>
                <c:pt idx="4543">
                  <c:v>45481.291666666664</c:v>
                </c:pt>
                <c:pt idx="4544">
                  <c:v>45481.333333333336</c:v>
                </c:pt>
                <c:pt idx="4545">
                  <c:v>45481.375</c:v>
                </c:pt>
                <c:pt idx="4546">
                  <c:v>45481.416666666664</c:v>
                </c:pt>
                <c:pt idx="4547">
                  <c:v>45481.458333333336</c:v>
                </c:pt>
                <c:pt idx="4548">
                  <c:v>45481.5</c:v>
                </c:pt>
                <c:pt idx="4549">
                  <c:v>45481.541666666664</c:v>
                </c:pt>
                <c:pt idx="4550">
                  <c:v>45481.583333333336</c:v>
                </c:pt>
                <c:pt idx="4551">
                  <c:v>45481.625</c:v>
                </c:pt>
                <c:pt idx="4552">
                  <c:v>45481.666666666664</c:v>
                </c:pt>
                <c:pt idx="4553">
                  <c:v>45481.708333333336</c:v>
                </c:pt>
                <c:pt idx="4554">
                  <c:v>45481.75</c:v>
                </c:pt>
                <c:pt idx="4555">
                  <c:v>45481.791666666664</c:v>
                </c:pt>
                <c:pt idx="4556">
                  <c:v>45481.833333333336</c:v>
                </c:pt>
                <c:pt idx="4557">
                  <c:v>45481.875</c:v>
                </c:pt>
                <c:pt idx="4558">
                  <c:v>45481.916666666664</c:v>
                </c:pt>
                <c:pt idx="4559">
                  <c:v>45481.958333333336</c:v>
                </c:pt>
                <c:pt idx="4560">
                  <c:v>45482</c:v>
                </c:pt>
                <c:pt idx="4561">
                  <c:v>45482.041666666664</c:v>
                </c:pt>
                <c:pt idx="4562">
                  <c:v>45482.083333333336</c:v>
                </c:pt>
                <c:pt idx="4563">
                  <c:v>45482.125</c:v>
                </c:pt>
                <c:pt idx="4564">
                  <c:v>45482.166666666664</c:v>
                </c:pt>
                <c:pt idx="4565">
                  <c:v>45482.208333333336</c:v>
                </c:pt>
                <c:pt idx="4566">
                  <c:v>45482.25</c:v>
                </c:pt>
                <c:pt idx="4567">
                  <c:v>45482.291666666664</c:v>
                </c:pt>
                <c:pt idx="4568">
                  <c:v>45482.333333333336</c:v>
                </c:pt>
                <c:pt idx="4569">
                  <c:v>45482.375</c:v>
                </c:pt>
                <c:pt idx="4570">
                  <c:v>45482.416666666664</c:v>
                </c:pt>
                <c:pt idx="4571">
                  <c:v>45482.458333333336</c:v>
                </c:pt>
                <c:pt idx="4572">
                  <c:v>45482.5</c:v>
                </c:pt>
                <c:pt idx="4573">
                  <c:v>45482.541666666664</c:v>
                </c:pt>
                <c:pt idx="4574">
                  <c:v>45482.583333333336</c:v>
                </c:pt>
                <c:pt idx="4575">
                  <c:v>45482.625</c:v>
                </c:pt>
                <c:pt idx="4576">
                  <c:v>45482.666666666664</c:v>
                </c:pt>
                <c:pt idx="4577">
                  <c:v>45482.708333333336</c:v>
                </c:pt>
                <c:pt idx="4578">
                  <c:v>45482.75</c:v>
                </c:pt>
                <c:pt idx="4579">
                  <c:v>45482.791666666664</c:v>
                </c:pt>
                <c:pt idx="4580">
                  <c:v>45482.833333333336</c:v>
                </c:pt>
                <c:pt idx="4581">
                  <c:v>45482.875</c:v>
                </c:pt>
                <c:pt idx="4582">
                  <c:v>45482.916666666664</c:v>
                </c:pt>
                <c:pt idx="4583">
                  <c:v>45482.958333333336</c:v>
                </c:pt>
                <c:pt idx="4584">
                  <c:v>45483</c:v>
                </c:pt>
                <c:pt idx="4585">
                  <c:v>45483.041666666664</c:v>
                </c:pt>
                <c:pt idx="4586">
                  <c:v>45483.083333333336</c:v>
                </c:pt>
                <c:pt idx="4587">
                  <c:v>45483.125</c:v>
                </c:pt>
                <c:pt idx="4588">
                  <c:v>45483.166666666664</c:v>
                </c:pt>
                <c:pt idx="4589">
                  <c:v>45483.208333333336</c:v>
                </c:pt>
                <c:pt idx="4590">
                  <c:v>45483.25</c:v>
                </c:pt>
                <c:pt idx="4591">
                  <c:v>45483.291666666664</c:v>
                </c:pt>
                <c:pt idx="4592">
                  <c:v>45483.333333333336</c:v>
                </c:pt>
                <c:pt idx="4593">
                  <c:v>45483.375</c:v>
                </c:pt>
                <c:pt idx="4594">
                  <c:v>45483.416666666664</c:v>
                </c:pt>
                <c:pt idx="4595">
                  <c:v>45483.458333333336</c:v>
                </c:pt>
                <c:pt idx="4596">
                  <c:v>45483.5</c:v>
                </c:pt>
                <c:pt idx="4597">
                  <c:v>45483.541666666664</c:v>
                </c:pt>
                <c:pt idx="4598">
                  <c:v>45483.583333333336</c:v>
                </c:pt>
                <c:pt idx="4599">
                  <c:v>45483.625</c:v>
                </c:pt>
                <c:pt idx="4600">
                  <c:v>45483.666666666664</c:v>
                </c:pt>
                <c:pt idx="4601">
                  <c:v>45483.708333333336</c:v>
                </c:pt>
                <c:pt idx="4602">
                  <c:v>45483.75</c:v>
                </c:pt>
                <c:pt idx="4603">
                  <c:v>45483.791666666664</c:v>
                </c:pt>
                <c:pt idx="4604">
                  <c:v>45483.833333333336</c:v>
                </c:pt>
                <c:pt idx="4605">
                  <c:v>45483.875</c:v>
                </c:pt>
                <c:pt idx="4606">
                  <c:v>45483.916666666664</c:v>
                </c:pt>
                <c:pt idx="4607">
                  <c:v>45483.958333333336</c:v>
                </c:pt>
                <c:pt idx="4608">
                  <c:v>45484</c:v>
                </c:pt>
                <c:pt idx="4609">
                  <c:v>45484.041666666664</c:v>
                </c:pt>
                <c:pt idx="4610">
                  <c:v>45484.083333333336</c:v>
                </c:pt>
                <c:pt idx="4611">
                  <c:v>45484.125</c:v>
                </c:pt>
                <c:pt idx="4612">
                  <c:v>45484.166666666664</c:v>
                </c:pt>
                <c:pt idx="4613">
                  <c:v>45484.208333333336</c:v>
                </c:pt>
                <c:pt idx="4614">
                  <c:v>45484.25</c:v>
                </c:pt>
                <c:pt idx="4615">
                  <c:v>45484.291666666664</c:v>
                </c:pt>
                <c:pt idx="4616">
                  <c:v>45484.333333333336</c:v>
                </c:pt>
                <c:pt idx="4617">
                  <c:v>45484.375</c:v>
                </c:pt>
                <c:pt idx="4618">
                  <c:v>45484.416666666664</c:v>
                </c:pt>
                <c:pt idx="4619">
                  <c:v>45484.458333333336</c:v>
                </c:pt>
                <c:pt idx="4620">
                  <c:v>45484.5</c:v>
                </c:pt>
                <c:pt idx="4621">
                  <c:v>45484.541666666664</c:v>
                </c:pt>
                <c:pt idx="4622">
                  <c:v>45484.583333333336</c:v>
                </c:pt>
                <c:pt idx="4623">
                  <c:v>45484.625</c:v>
                </c:pt>
                <c:pt idx="4624">
                  <c:v>45484.666666666664</c:v>
                </c:pt>
                <c:pt idx="4625">
                  <c:v>45484.708333333336</c:v>
                </c:pt>
                <c:pt idx="4626">
                  <c:v>45484.75</c:v>
                </c:pt>
                <c:pt idx="4627">
                  <c:v>45484.791666666664</c:v>
                </c:pt>
                <c:pt idx="4628">
                  <c:v>45484.833333333336</c:v>
                </c:pt>
                <c:pt idx="4629">
                  <c:v>45484.875</c:v>
                </c:pt>
                <c:pt idx="4630">
                  <c:v>45484.916666666664</c:v>
                </c:pt>
                <c:pt idx="4631">
                  <c:v>45484.958333333336</c:v>
                </c:pt>
                <c:pt idx="4632">
                  <c:v>45485</c:v>
                </c:pt>
                <c:pt idx="4633">
                  <c:v>45485.041666666664</c:v>
                </c:pt>
                <c:pt idx="4634">
                  <c:v>45485.083333333336</c:v>
                </c:pt>
                <c:pt idx="4635">
                  <c:v>45485.125</c:v>
                </c:pt>
                <c:pt idx="4636">
                  <c:v>45485.166666666664</c:v>
                </c:pt>
                <c:pt idx="4637">
                  <c:v>45485.208333333336</c:v>
                </c:pt>
                <c:pt idx="4638">
                  <c:v>45485.25</c:v>
                </c:pt>
                <c:pt idx="4639">
                  <c:v>45485.291666666664</c:v>
                </c:pt>
                <c:pt idx="4640">
                  <c:v>45485.333333333336</c:v>
                </c:pt>
                <c:pt idx="4641">
                  <c:v>45485.375</c:v>
                </c:pt>
                <c:pt idx="4642">
                  <c:v>45485.416666666664</c:v>
                </c:pt>
                <c:pt idx="4643">
                  <c:v>45485.458333333336</c:v>
                </c:pt>
                <c:pt idx="4644">
                  <c:v>45485.5</c:v>
                </c:pt>
                <c:pt idx="4645">
                  <c:v>45485.541666666664</c:v>
                </c:pt>
                <c:pt idx="4646">
                  <c:v>45485.583333333336</c:v>
                </c:pt>
                <c:pt idx="4647">
                  <c:v>45485.625</c:v>
                </c:pt>
                <c:pt idx="4648">
                  <c:v>45485.666666666664</c:v>
                </c:pt>
                <c:pt idx="4649">
                  <c:v>45485.708333333336</c:v>
                </c:pt>
                <c:pt idx="4650">
                  <c:v>45485.75</c:v>
                </c:pt>
                <c:pt idx="4651">
                  <c:v>45485.791666666664</c:v>
                </c:pt>
                <c:pt idx="4652">
                  <c:v>45485.833333333336</c:v>
                </c:pt>
                <c:pt idx="4653">
                  <c:v>45485.875</c:v>
                </c:pt>
                <c:pt idx="4654">
                  <c:v>45485.916666666664</c:v>
                </c:pt>
                <c:pt idx="4655">
                  <c:v>45485.958333333336</c:v>
                </c:pt>
                <c:pt idx="4656">
                  <c:v>45486</c:v>
                </c:pt>
                <c:pt idx="4657">
                  <c:v>45486.041666666664</c:v>
                </c:pt>
                <c:pt idx="4658">
                  <c:v>45486.083333333336</c:v>
                </c:pt>
                <c:pt idx="4659">
                  <c:v>45486.125</c:v>
                </c:pt>
                <c:pt idx="4660">
                  <c:v>45486.166666666664</c:v>
                </c:pt>
                <c:pt idx="4661">
                  <c:v>45486.208333333336</c:v>
                </c:pt>
                <c:pt idx="4662">
                  <c:v>45486.25</c:v>
                </c:pt>
                <c:pt idx="4663">
                  <c:v>45486.291666666664</c:v>
                </c:pt>
                <c:pt idx="4664">
                  <c:v>45486.333333333336</c:v>
                </c:pt>
                <c:pt idx="4665">
                  <c:v>45486.375</c:v>
                </c:pt>
                <c:pt idx="4666">
                  <c:v>45486.416666666664</c:v>
                </c:pt>
                <c:pt idx="4667">
                  <c:v>45486.458333333336</c:v>
                </c:pt>
                <c:pt idx="4668">
                  <c:v>45486.5</c:v>
                </c:pt>
                <c:pt idx="4669">
                  <c:v>45486.541666666664</c:v>
                </c:pt>
                <c:pt idx="4670">
                  <c:v>45486.583333333336</c:v>
                </c:pt>
                <c:pt idx="4671">
                  <c:v>45486.625</c:v>
                </c:pt>
                <c:pt idx="4672">
                  <c:v>45486.666666666664</c:v>
                </c:pt>
                <c:pt idx="4673">
                  <c:v>45486.708333333336</c:v>
                </c:pt>
                <c:pt idx="4674">
                  <c:v>45486.75</c:v>
                </c:pt>
                <c:pt idx="4675">
                  <c:v>45486.791666666664</c:v>
                </c:pt>
                <c:pt idx="4676">
                  <c:v>45486.833333333336</c:v>
                </c:pt>
                <c:pt idx="4677">
                  <c:v>45486.875</c:v>
                </c:pt>
                <c:pt idx="4678">
                  <c:v>45486.916666666664</c:v>
                </c:pt>
                <c:pt idx="4679">
                  <c:v>45486.958333333336</c:v>
                </c:pt>
                <c:pt idx="4680">
                  <c:v>45487</c:v>
                </c:pt>
                <c:pt idx="4681">
                  <c:v>45487.041666666664</c:v>
                </c:pt>
                <c:pt idx="4682">
                  <c:v>45487.083333333336</c:v>
                </c:pt>
                <c:pt idx="4683">
                  <c:v>45487.125</c:v>
                </c:pt>
                <c:pt idx="4684">
                  <c:v>45487.166666666664</c:v>
                </c:pt>
                <c:pt idx="4685">
                  <c:v>45487.208333333336</c:v>
                </c:pt>
                <c:pt idx="4686">
                  <c:v>45487.25</c:v>
                </c:pt>
                <c:pt idx="4687">
                  <c:v>45487.291666666664</c:v>
                </c:pt>
                <c:pt idx="4688">
                  <c:v>45487.333333333336</c:v>
                </c:pt>
                <c:pt idx="4689">
                  <c:v>45487.375</c:v>
                </c:pt>
                <c:pt idx="4690">
                  <c:v>45487.416666666664</c:v>
                </c:pt>
                <c:pt idx="4691">
                  <c:v>45487.458333333336</c:v>
                </c:pt>
                <c:pt idx="4692">
                  <c:v>45487.5</c:v>
                </c:pt>
                <c:pt idx="4693">
                  <c:v>45487.541666666664</c:v>
                </c:pt>
                <c:pt idx="4694">
                  <c:v>45487.583333333336</c:v>
                </c:pt>
                <c:pt idx="4695">
                  <c:v>45487.625</c:v>
                </c:pt>
                <c:pt idx="4696">
                  <c:v>45487.666666666664</c:v>
                </c:pt>
                <c:pt idx="4697">
                  <c:v>45487.708333333336</c:v>
                </c:pt>
                <c:pt idx="4698">
                  <c:v>45487.75</c:v>
                </c:pt>
                <c:pt idx="4699">
                  <c:v>45487.791666666664</c:v>
                </c:pt>
                <c:pt idx="4700">
                  <c:v>45487.833333333336</c:v>
                </c:pt>
                <c:pt idx="4701">
                  <c:v>45487.875</c:v>
                </c:pt>
                <c:pt idx="4702">
                  <c:v>45487.916666666664</c:v>
                </c:pt>
                <c:pt idx="4703">
                  <c:v>45487.958333333336</c:v>
                </c:pt>
                <c:pt idx="4704">
                  <c:v>45488</c:v>
                </c:pt>
                <c:pt idx="4705">
                  <c:v>45488.041666666664</c:v>
                </c:pt>
                <c:pt idx="4706">
                  <c:v>45488.083333333336</c:v>
                </c:pt>
                <c:pt idx="4707">
                  <c:v>45488.125</c:v>
                </c:pt>
                <c:pt idx="4708">
                  <c:v>45488.166666666664</c:v>
                </c:pt>
                <c:pt idx="4709">
                  <c:v>45488.208333333336</c:v>
                </c:pt>
                <c:pt idx="4710">
                  <c:v>45488.25</c:v>
                </c:pt>
                <c:pt idx="4711">
                  <c:v>45488.291666666664</c:v>
                </c:pt>
                <c:pt idx="4712">
                  <c:v>45488.333333333336</c:v>
                </c:pt>
                <c:pt idx="4713">
                  <c:v>45488.375</c:v>
                </c:pt>
                <c:pt idx="4714">
                  <c:v>45488.416666666664</c:v>
                </c:pt>
                <c:pt idx="4715">
                  <c:v>45488.458333333336</c:v>
                </c:pt>
                <c:pt idx="4716">
                  <c:v>45488.5</c:v>
                </c:pt>
                <c:pt idx="4717">
                  <c:v>45488.541666666664</c:v>
                </c:pt>
                <c:pt idx="4718">
                  <c:v>45488.583333333336</c:v>
                </c:pt>
                <c:pt idx="4719">
                  <c:v>45488.625</c:v>
                </c:pt>
                <c:pt idx="4720">
                  <c:v>45488.666666666664</c:v>
                </c:pt>
                <c:pt idx="4721">
                  <c:v>45488.708333333336</c:v>
                </c:pt>
                <c:pt idx="4722">
                  <c:v>45488.75</c:v>
                </c:pt>
                <c:pt idx="4723">
                  <c:v>45488.791666666664</c:v>
                </c:pt>
                <c:pt idx="4724">
                  <c:v>45488.833333333336</c:v>
                </c:pt>
                <c:pt idx="4725">
                  <c:v>45488.875</c:v>
                </c:pt>
                <c:pt idx="4726">
                  <c:v>45488.916666666664</c:v>
                </c:pt>
                <c:pt idx="4727">
                  <c:v>45488.958333333336</c:v>
                </c:pt>
                <c:pt idx="4728">
                  <c:v>45489</c:v>
                </c:pt>
                <c:pt idx="4729">
                  <c:v>45489.041666666664</c:v>
                </c:pt>
                <c:pt idx="4730">
                  <c:v>45489.083333333336</c:v>
                </c:pt>
                <c:pt idx="4731">
                  <c:v>45489.125</c:v>
                </c:pt>
                <c:pt idx="4732">
                  <c:v>45489.166666666664</c:v>
                </c:pt>
                <c:pt idx="4733">
                  <c:v>45489.208333333336</c:v>
                </c:pt>
                <c:pt idx="4734">
                  <c:v>45489.25</c:v>
                </c:pt>
                <c:pt idx="4735">
                  <c:v>45489.291666666664</c:v>
                </c:pt>
                <c:pt idx="4736">
                  <c:v>45489.333333333336</c:v>
                </c:pt>
                <c:pt idx="4737">
                  <c:v>45489.375</c:v>
                </c:pt>
                <c:pt idx="4738">
                  <c:v>45489.416666666664</c:v>
                </c:pt>
                <c:pt idx="4739">
                  <c:v>45489.458333333336</c:v>
                </c:pt>
                <c:pt idx="4740">
                  <c:v>45489.5</c:v>
                </c:pt>
                <c:pt idx="4741">
                  <c:v>45489.541666666664</c:v>
                </c:pt>
                <c:pt idx="4742">
                  <c:v>45489.583333333336</c:v>
                </c:pt>
                <c:pt idx="4743">
                  <c:v>45489.625</c:v>
                </c:pt>
                <c:pt idx="4744">
                  <c:v>45489.666666666664</c:v>
                </c:pt>
                <c:pt idx="4745">
                  <c:v>45489.708333333336</c:v>
                </c:pt>
                <c:pt idx="4746">
                  <c:v>45489.75</c:v>
                </c:pt>
                <c:pt idx="4747">
                  <c:v>45489.791666666664</c:v>
                </c:pt>
                <c:pt idx="4748">
                  <c:v>45489.833333333336</c:v>
                </c:pt>
                <c:pt idx="4749">
                  <c:v>45489.875</c:v>
                </c:pt>
                <c:pt idx="4750">
                  <c:v>45489.916666666664</c:v>
                </c:pt>
                <c:pt idx="4751">
                  <c:v>45489.958333333336</c:v>
                </c:pt>
                <c:pt idx="4752">
                  <c:v>45490</c:v>
                </c:pt>
                <c:pt idx="4753">
                  <c:v>45490.041666666664</c:v>
                </c:pt>
                <c:pt idx="4754">
                  <c:v>45490.083333333336</c:v>
                </c:pt>
                <c:pt idx="4755">
                  <c:v>45490.125</c:v>
                </c:pt>
                <c:pt idx="4756">
                  <c:v>45490.166666666664</c:v>
                </c:pt>
                <c:pt idx="4757">
                  <c:v>45490.208333333336</c:v>
                </c:pt>
                <c:pt idx="4758">
                  <c:v>45490.25</c:v>
                </c:pt>
                <c:pt idx="4759">
                  <c:v>45490.291666666664</c:v>
                </c:pt>
                <c:pt idx="4760">
                  <c:v>45490.333333333336</c:v>
                </c:pt>
                <c:pt idx="4761">
                  <c:v>45490.375</c:v>
                </c:pt>
                <c:pt idx="4762">
                  <c:v>45490.416666666664</c:v>
                </c:pt>
                <c:pt idx="4763">
                  <c:v>45490.458333333336</c:v>
                </c:pt>
                <c:pt idx="4764">
                  <c:v>45490.5</c:v>
                </c:pt>
                <c:pt idx="4765">
                  <c:v>45490.541666666664</c:v>
                </c:pt>
                <c:pt idx="4766">
                  <c:v>45490.583333333336</c:v>
                </c:pt>
                <c:pt idx="4767">
                  <c:v>45490.625</c:v>
                </c:pt>
                <c:pt idx="4768">
                  <c:v>45490.666666666664</c:v>
                </c:pt>
                <c:pt idx="4769">
                  <c:v>45490.708333333336</c:v>
                </c:pt>
                <c:pt idx="4770">
                  <c:v>45490.75</c:v>
                </c:pt>
                <c:pt idx="4771">
                  <c:v>45490.791666666664</c:v>
                </c:pt>
                <c:pt idx="4772">
                  <c:v>45490.833333333336</c:v>
                </c:pt>
                <c:pt idx="4773">
                  <c:v>45490.875</c:v>
                </c:pt>
                <c:pt idx="4774">
                  <c:v>45490.916666666664</c:v>
                </c:pt>
                <c:pt idx="4775">
                  <c:v>45490.958333333336</c:v>
                </c:pt>
                <c:pt idx="4776">
                  <c:v>45491</c:v>
                </c:pt>
                <c:pt idx="4777">
                  <c:v>45491.041666666664</c:v>
                </c:pt>
                <c:pt idx="4778">
                  <c:v>45491.083333333336</c:v>
                </c:pt>
                <c:pt idx="4779">
                  <c:v>45491.125</c:v>
                </c:pt>
                <c:pt idx="4780">
                  <c:v>45491.166666666664</c:v>
                </c:pt>
                <c:pt idx="4781">
                  <c:v>45491.208333333336</c:v>
                </c:pt>
                <c:pt idx="4782">
                  <c:v>45491.25</c:v>
                </c:pt>
                <c:pt idx="4783">
                  <c:v>45491.291666666664</c:v>
                </c:pt>
                <c:pt idx="4784">
                  <c:v>45491.333333333336</c:v>
                </c:pt>
                <c:pt idx="4785">
                  <c:v>45491.375</c:v>
                </c:pt>
                <c:pt idx="4786">
                  <c:v>45491.416666666664</c:v>
                </c:pt>
                <c:pt idx="4787">
                  <c:v>45491.458333333336</c:v>
                </c:pt>
                <c:pt idx="4788">
                  <c:v>45491.5</c:v>
                </c:pt>
                <c:pt idx="4789">
                  <c:v>45491.541666666664</c:v>
                </c:pt>
                <c:pt idx="4790">
                  <c:v>45491.583333333336</c:v>
                </c:pt>
                <c:pt idx="4791">
                  <c:v>45491.625</c:v>
                </c:pt>
                <c:pt idx="4792">
                  <c:v>45491.666666666664</c:v>
                </c:pt>
                <c:pt idx="4793">
                  <c:v>45491.708333333336</c:v>
                </c:pt>
                <c:pt idx="4794">
                  <c:v>45491.75</c:v>
                </c:pt>
                <c:pt idx="4795">
                  <c:v>45491.791666666664</c:v>
                </c:pt>
                <c:pt idx="4796">
                  <c:v>45491.833333333336</c:v>
                </c:pt>
                <c:pt idx="4797">
                  <c:v>45491.875</c:v>
                </c:pt>
                <c:pt idx="4798">
                  <c:v>45491.916666666664</c:v>
                </c:pt>
                <c:pt idx="4799">
                  <c:v>45491.958333333336</c:v>
                </c:pt>
                <c:pt idx="4800">
                  <c:v>45492</c:v>
                </c:pt>
                <c:pt idx="4801">
                  <c:v>45492.041666666664</c:v>
                </c:pt>
                <c:pt idx="4802">
                  <c:v>45492.083333333336</c:v>
                </c:pt>
                <c:pt idx="4803">
                  <c:v>45492.125</c:v>
                </c:pt>
                <c:pt idx="4804">
                  <c:v>45492.166666666664</c:v>
                </c:pt>
                <c:pt idx="4805">
                  <c:v>45492.208333333336</c:v>
                </c:pt>
                <c:pt idx="4806">
                  <c:v>45492.25</c:v>
                </c:pt>
                <c:pt idx="4807">
                  <c:v>45492.291666666664</c:v>
                </c:pt>
                <c:pt idx="4808">
                  <c:v>45492.333333333336</c:v>
                </c:pt>
                <c:pt idx="4809">
                  <c:v>45492.375</c:v>
                </c:pt>
                <c:pt idx="4810">
                  <c:v>45492.416666666664</c:v>
                </c:pt>
                <c:pt idx="4811">
                  <c:v>45492.458333333336</c:v>
                </c:pt>
                <c:pt idx="4812">
                  <c:v>45492.5</c:v>
                </c:pt>
                <c:pt idx="4813">
                  <c:v>45492.541666666664</c:v>
                </c:pt>
                <c:pt idx="4814">
                  <c:v>45492.583333333336</c:v>
                </c:pt>
                <c:pt idx="4815">
                  <c:v>45492.625</c:v>
                </c:pt>
                <c:pt idx="4816">
                  <c:v>45492.666666666664</c:v>
                </c:pt>
                <c:pt idx="4817">
                  <c:v>45492.708333333336</c:v>
                </c:pt>
                <c:pt idx="4818">
                  <c:v>45492.75</c:v>
                </c:pt>
                <c:pt idx="4819">
                  <c:v>45492.791666666664</c:v>
                </c:pt>
                <c:pt idx="4820">
                  <c:v>45492.833333333336</c:v>
                </c:pt>
                <c:pt idx="4821">
                  <c:v>45492.875</c:v>
                </c:pt>
                <c:pt idx="4822">
                  <c:v>45492.916666666664</c:v>
                </c:pt>
                <c:pt idx="4823">
                  <c:v>45492.958333333336</c:v>
                </c:pt>
                <c:pt idx="4824">
                  <c:v>45493</c:v>
                </c:pt>
                <c:pt idx="4825">
                  <c:v>45493.041666666664</c:v>
                </c:pt>
                <c:pt idx="4826">
                  <c:v>45493.083333333336</c:v>
                </c:pt>
                <c:pt idx="4827">
                  <c:v>45493.125</c:v>
                </c:pt>
                <c:pt idx="4828">
                  <c:v>45493.166666666664</c:v>
                </c:pt>
                <c:pt idx="4829">
                  <c:v>45493.208333333336</c:v>
                </c:pt>
                <c:pt idx="4830">
                  <c:v>45493.25</c:v>
                </c:pt>
                <c:pt idx="4831">
                  <c:v>45493.291666666664</c:v>
                </c:pt>
                <c:pt idx="4832">
                  <c:v>45493.333333333336</c:v>
                </c:pt>
                <c:pt idx="4833">
                  <c:v>45493.375</c:v>
                </c:pt>
                <c:pt idx="4834">
                  <c:v>45493.416666666664</c:v>
                </c:pt>
                <c:pt idx="4835">
                  <c:v>45493.458333333336</c:v>
                </c:pt>
                <c:pt idx="4836">
                  <c:v>45493.5</c:v>
                </c:pt>
                <c:pt idx="4837">
                  <c:v>45493.541666666664</c:v>
                </c:pt>
                <c:pt idx="4838">
                  <c:v>45493.583333333336</c:v>
                </c:pt>
                <c:pt idx="4839">
                  <c:v>45493.625</c:v>
                </c:pt>
                <c:pt idx="4840">
                  <c:v>45493.666666666664</c:v>
                </c:pt>
                <c:pt idx="4841">
                  <c:v>45493.708333333336</c:v>
                </c:pt>
                <c:pt idx="4842">
                  <c:v>45493.75</c:v>
                </c:pt>
                <c:pt idx="4843">
                  <c:v>45493.791666666664</c:v>
                </c:pt>
                <c:pt idx="4844">
                  <c:v>45493.833333333336</c:v>
                </c:pt>
                <c:pt idx="4845">
                  <c:v>45493.875</c:v>
                </c:pt>
                <c:pt idx="4846">
                  <c:v>45493.916666666664</c:v>
                </c:pt>
                <c:pt idx="4847">
                  <c:v>45493.958333333336</c:v>
                </c:pt>
                <c:pt idx="4848">
                  <c:v>45494</c:v>
                </c:pt>
                <c:pt idx="4849">
                  <c:v>45494.041666666664</c:v>
                </c:pt>
                <c:pt idx="4850">
                  <c:v>45494.083333333336</c:v>
                </c:pt>
                <c:pt idx="4851">
                  <c:v>45494.125</c:v>
                </c:pt>
                <c:pt idx="4852">
                  <c:v>45494.166666666664</c:v>
                </c:pt>
                <c:pt idx="4853">
                  <c:v>45494.208333333336</c:v>
                </c:pt>
                <c:pt idx="4854">
                  <c:v>45494.25</c:v>
                </c:pt>
                <c:pt idx="4855">
                  <c:v>45494.291666666664</c:v>
                </c:pt>
                <c:pt idx="4856">
                  <c:v>45494.333333333336</c:v>
                </c:pt>
                <c:pt idx="4857">
                  <c:v>45494.375</c:v>
                </c:pt>
                <c:pt idx="4858">
                  <c:v>45494.416666666664</c:v>
                </c:pt>
                <c:pt idx="4859">
                  <c:v>45494.458333333336</c:v>
                </c:pt>
                <c:pt idx="4860">
                  <c:v>45494.5</c:v>
                </c:pt>
                <c:pt idx="4861">
                  <c:v>45494.541666666664</c:v>
                </c:pt>
                <c:pt idx="4862">
                  <c:v>45494.583333333336</c:v>
                </c:pt>
                <c:pt idx="4863">
                  <c:v>45494.625</c:v>
                </c:pt>
                <c:pt idx="4864">
                  <c:v>45494.666666666664</c:v>
                </c:pt>
                <c:pt idx="4865">
                  <c:v>45494.708333333336</c:v>
                </c:pt>
                <c:pt idx="4866">
                  <c:v>45494.75</c:v>
                </c:pt>
                <c:pt idx="4867">
                  <c:v>45494.791666666664</c:v>
                </c:pt>
                <c:pt idx="4868">
                  <c:v>45494.833333333336</c:v>
                </c:pt>
                <c:pt idx="4869">
                  <c:v>45494.875</c:v>
                </c:pt>
                <c:pt idx="4870">
                  <c:v>45494.916666666664</c:v>
                </c:pt>
                <c:pt idx="4871">
                  <c:v>45494.958333333336</c:v>
                </c:pt>
                <c:pt idx="4872">
                  <c:v>45495</c:v>
                </c:pt>
                <c:pt idx="4873">
                  <c:v>45495.041666666664</c:v>
                </c:pt>
                <c:pt idx="4874">
                  <c:v>45495.083333333336</c:v>
                </c:pt>
                <c:pt idx="4875">
                  <c:v>45495.125</c:v>
                </c:pt>
                <c:pt idx="4876">
                  <c:v>45495.166666666664</c:v>
                </c:pt>
                <c:pt idx="4877">
                  <c:v>45495.208333333336</c:v>
                </c:pt>
                <c:pt idx="4878">
                  <c:v>45495.25</c:v>
                </c:pt>
                <c:pt idx="4879">
                  <c:v>45495.291666666664</c:v>
                </c:pt>
                <c:pt idx="4880">
                  <c:v>45495.333333333336</c:v>
                </c:pt>
                <c:pt idx="4881">
                  <c:v>45495.375</c:v>
                </c:pt>
                <c:pt idx="4882">
                  <c:v>45495.416666666664</c:v>
                </c:pt>
                <c:pt idx="4883">
                  <c:v>45495.458333333336</c:v>
                </c:pt>
                <c:pt idx="4884">
                  <c:v>45495.5</c:v>
                </c:pt>
                <c:pt idx="4885">
                  <c:v>45495.541666666664</c:v>
                </c:pt>
                <c:pt idx="4886">
                  <c:v>45495.583333333336</c:v>
                </c:pt>
                <c:pt idx="4887">
                  <c:v>45495.625</c:v>
                </c:pt>
                <c:pt idx="4888">
                  <c:v>45495.666666666664</c:v>
                </c:pt>
                <c:pt idx="4889">
                  <c:v>45495.708333333336</c:v>
                </c:pt>
                <c:pt idx="4890">
                  <c:v>45495.75</c:v>
                </c:pt>
                <c:pt idx="4891">
                  <c:v>45495.791666666664</c:v>
                </c:pt>
                <c:pt idx="4892">
                  <c:v>45495.833333333336</c:v>
                </c:pt>
                <c:pt idx="4893">
                  <c:v>45495.875</c:v>
                </c:pt>
                <c:pt idx="4894">
                  <c:v>45495.916666666664</c:v>
                </c:pt>
                <c:pt idx="4895">
                  <c:v>45495.958333333336</c:v>
                </c:pt>
                <c:pt idx="4896">
                  <c:v>45496</c:v>
                </c:pt>
                <c:pt idx="4897">
                  <c:v>45496.041666666664</c:v>
                </c:pt>
                <c:pt idx="4898">
                  <c:v>45496.083333333336</c:v>
                </c:pt>
                <c:pt idx="4899">
                  <c:v>45496.125</c:v>
                </c:pt>
                <c:pt idx="4900">
                  <c:v>45496.166666666664</c:v>
                </c:pt>
                <c:pt idx="4901">
                  <c:v>45496.208333333336</c:v>
                </c:pt>
                <c:pt idx="4902">
                  <c:v>45496.25</c:v>
                </c:pt>
                <c:pt idx="4903">
                  <c:v>45496.291666666664</c:v>
                </c:pt>
                <c:pt idx="4904">
                  <c:v>45496.333333333336</c:v>
                </c:pt>
                <c:pt idx="4905">
                  <c:v>45496.375</c:v>
                </c:pt>
                <c:pt idx="4906">
                  <c:v>45496.416666666664</c:v>
                </c:pt>
                <c:pt idx="4907">
                  <c:v>45496.458333333336</c:v>
                </c:pt>
                <c:pt idx="4908">
                  <c:v>45496.5</c:v>
                </c:pt>
                <c:pt idx="4909">
                  <c:v>45496.541666666664</c:v>
                </c:pt>
                <c:pt idx="4910">
                  <c:v>45496.583333333336</c:v>
                </c:pt>
                <c:pt idx="4911">
                  <c:v>45496.625</c:v>
                </c:pt>
                <c:pt idx="4912">
                  <c:v>45496.666666666664</c:v>
                </c:pt>
                <c:pt idx="4913">
                  <c:v>45496.708333333336</c:v>
                </c:pt>
                <c:pt idx="4914">
                  <c:v>45496.75</c:v>
                </c:pt>
                <c:pt idx="4915">
                  <c:v>45496.791666666664</c:v>
                </c:pt>
                <c:pt idx="4916">
                  <c:v>45496.833333333336</c:v>
                </c:pt>
                <c:pt idx="4917">
                  <c:v>45496.875</c:v>
                </c:pt>
                <c:pt idx="4918">
                  <c:v>45496.916666666664</c:v>
                </c:pt>
                <c:pt idx="4919">
                  <c:v>45496.958333333336</c:v>
                </c:pt>
                <c:pt idx="4920">
                  <c:v>45497</c:v>
                </c:pt>
                <c:pt idx="4921">
                  <c:v>45497.041666666664</c:v>
                </c:pt>
                <c:pt idx="4922">
                  <c:v>45497.083333333336</c:v>
                </c:pt>
                <c:pt idx="4923">
                  <c:v>45497.125</c:v>
                </c:pt>
                <c:pt idx="4924">
                  <c:v>45497.166666666664</c:v>
                </c:pt>
                <c:pt idx="4925">
                  <c:v>45497.208333333336</c:v>
                </c:pt>
                <c:pt idx="4926">
                  <c:v>45497.25</c:v>
                </c:pt>
                <c:pt idx="4927">
                  <c:v>45497.291666666664</c:v>
                </c:pt>
                <c:pt idx="4928">
                  <c:v>45497.333333333336</c:v>
                </c:pt>
                <c:pt idx="4929">
                  <c:v>45497.375</c:v>
                </c:pt>
                <c:pt idx="4930">
                  <c:v>45497.416666666664</c:v>
                </c:pt>
                <c:pt idx="4931">
                  <c:v>45497.458333333336</c:v>
                </c:pt>
                <c:pt idx="4932">
                  <c:v>45497.5</c:v>
                </c:pt>
                <c:pt idx="4933">
                  <c:v>45497.541666666664</c:v>
                </c:pt>
                <c:pt idx="4934">
                  <c:v>45497.583333333336</c:v>
                </c:pt>
                <c:pt idx="4935">
                  <c:v>45497.625</c:v>
                </c:pt>
                <c:pt idx="4936">
                  <c:v>45497.666666666664</c:v>
                </c:pt>
                <c:pt idx="4937">
                  <c:v>45497.708333333336</c:v>
                </c:pt>
                <c:pt idx="4938">
                  <c:v>45497.75</c:v>
                </c:pt>
                <c:pt idx="4939">
                  <c:v>45497.791666666664</c:v>
                </c:pt>
                <c:pt idx="4940">
                  <c:v>45497.833333333336</c:v>
                </c:pt>
                <c:pt idx="4941">
                  <c:v>45497.875</c:v>
                </c:pt>
                <c:pt idx="4942">
                  <c:v>45497.916666666664</c:v>
                </c:pt>
                <c:pt idx="4943">
                  <c:v>45497.958333333336</c:v>
                </c:pt>
                <c:pt idx="4944">
                  <c:v>45498</c:v>
                </c:pt>
                <c:pt idx="4945">
                  <c:v>45498.041666666664</c:v>
                </c:pt>
                <c:pt idx="4946">
                  <c:v>45498.083333333336</c:v>
                </c:pt>
                <c:pt idx="4947">
                  <c:v>45498.125</c:v>
                </c:pt>
                <c:pt idx="4948">
                  <c:v>45498.166666666664</c:v>
                </c:pt>
                <c:pt idx="4949">
                  <c:v>45498.208333333336</c:v>
                </c:pt>
                <c:pt idx="4950">
                  <c:v>45498.25</c:v>
                </c:pt>
                <c:pt idx="4951">
                  <c:v>45498.291666666664</c:v>
                </c:pt>
                <c:pt idx="4952">
                  <c:v>45498.333333333336</c:v>
                </c:pt>
                <c:pt idx="4953">
                  <c:v>45498.375</c:v>
                </c:pt>
                <c:pt idx="4954">
                  <c:v>45498.416666666664</c:v>
                </c:pt>
                <c:pt idx="4955">
                  <c:v>45498.458333333336</c:v>
                </c:pt>
                <c:pt idx="4956">
                  <c:v>45498.5</c:v>
                </c:pt>
                <c:pt idx="4957">
                  <c:v>45498.541666666664</c:v>
                </c:pt>
                <c:pt idx="4958">
                  <c:v>45498.583333333336</c:v>
                </c:pt>
                <c:pt idx="4959">
                  <c:v>45498.625</c:v>
                </c:pt>
                <c:pt idx="4960">
                  <c:v>45498.666666666664</c:v>
                </c:pt>
                <c:pt idx="4961">
                  <c:v>45498.708333333336</c:v>
                </c:pt>
                <c:pt idx="4962">
                  <c:v>45498.75</c:v>
                </c:pt>
                <c:pt idx="4963">
                  <c:v>45498.791666666664</c:v>
                </c:pt>
                <c:pt idx="4964">
                  <c:v>45498.833333333336</c:v>
                </c:pt>
                <c:pt idx="4965">
                  <c:v>45498.875</c:v>
                </c:pt>
                <c:pt idx="4966">
                  <c:v>45498.916666666664</c:v>
                </c:pt>
                <c:pt idx="4967">
                  <c:v>45498.958333333336</c:v>
                </c:pt>
                <c:pt idx="4968">
                  <c:v>45499</c:v>
                </c:pt>
                <c:pt idx="4969">
                  <c:v>45499.041666666664</c:v>
                </c:pt>
                <c:pt idx="4970">
                  <c:v>45499.083333333336</c:v>
                </c:pt>
                <c:pt idx="4971">
                  <c:v>45499.125</c:v>
                </c:pt>
                <c:pt idx="4972">
                  <c:v>45499.166666666664</c:v>
                </c:pt>
                <c:pt idx="4973">
                  <c:v>45499.208333333336</c:v>
                </c:pt>
                <c:pt idx="4974">
                  <c:v>45499.25</c:v>
                </c:pt>
                <c:pt idx="4975">
                  <c:v>45499.291666666664</c:v>
                </c:pt>
                <c:pt idx="4976">
                  <c:v>45499.333333333336</c:v>
                </c:pt>
                <c:pt idx="4977">
                  <c:v>45499.375</c:v>
                </c:pt>
                <c:pt idx="4978">
                  <c:v>45499.416666666664</c:v>
                </c:pt>
                <c:pt idx="4979">
                  <c:v>45499.458333333336</c:v>
                </c:pt>
                <c:pt idx="4980">
                  <c:v>45499.5</c:v>
                </c:pt>
                <c:pt idx="4981">
                  <c:v>45499.541666666664</c:v>
                </c:pt>
                <c:pt idx="4982">
                  <c:v>45499.583333333336</c:v>
                </c:pt>
                <c:pt idx="4983">
                  <c:v>45499.625</c:v>
                </c:pt>
                <c:pt idx="4984">
                  <c:v>45499.666666666664</c:v>
                </c:pt>
                <c:pt idx="4985">
                  <c:v>45499.708333333336</c:v>
                </c:pt>
                <c:pt idx="4986">
                  <c:v>45499.75</c:v>
                </c:pt>
                <c:pt idx="4987">
                  <c:v>45499.791666666664</c:v>
                </c:pt>
                <c:pt idx="4988">
                  <c:v>45499.833333333336</c:v>
                </c:pt>
                <c:pt idx="4989">
                  <c:v>45499.875</c:v>
                </c:pt>
                <c:pt idx="4990">
                  <c:v>45499.916666666664</c:v>
                </c:pt>
                <c:pt idx="4991">
                  <c:v>45499.958333333336</c:v>
                </c:pt>
                <c:pt idx="4992">
                  <c:v>45500</c:v>
                </c:pt>
                <c:pt idx="4993">
                  <c:v>45500.041666666664</c:v>
                </c:pt>
                <c:pt idx="4994">
                  <c:v>45500.083333333336</c:v>
                </c:pt>
                <c:pt idx="4995">
                  <c:v>45500.125</c:v>
                </c:pt>
                <c:pt idx="4996">
                  <c:v>45500.166666666664</c:v>
                </c:pt>
                <c:pt idx="4997">
                  <c:v>45500.208333333336</c:v>
                </c:pt>
                <c:pt idx="4998">
                  <c:v>45500.25</c:v>
                </c:pt>
                <c:pt idx="4999">
                  <c:v>45500.291666666664</c:v>
                </c:pt>
                <c:pt idx="5000">
                  <c:v>45500.333333333336</c:v>
                </c:pt>
                <c:pt idx="5001">
                  <c:v>45500.375</c:v>
                </c:pt>
                <c:pt idx="5002">
                  <c:v>45500.416666666664</c:v>
                </c:pt>
                <c:pt idx="5003">
                  <c:v>45500.458333333336</c:v>
                </c:pt>
                <c:pt idx="5004">
                  <c:v>45500.5</c:v>
                </c:pt>
                <c:pt idx="5005">
                  <c:v>45500.541666666664</c:v>
                </c:pt>
                <c:pt idx="5006">
                  <c:v>45500.583333333336</c:v>
                </c:pt>
                <c:pt idx="5007">
                  <c:v>45500.625</c:v>
                </c:pt>
                <c:pt idx="5008">
                  <c:v>45500.666666666664</c:v>
                </c:pt>
                <c:pt idx="5009">
                  <c:v>45500.708333333336</c:v>
                </c:pt>
                <c:pt idx="5010">
                  <c:v>45500.75</c:v>
                </c:pt>
                <c:pt idx="5011">
                  <c:v>45500.791666666664</c:v>
                </c:pt>
                <c:pt idx="5012">
                  <c:v>45500.833333333336</c:v>
                </c:pt>
                <c:pt idx="5013">
                  <c:v>45500.875</c:v>
                </c:pt>
                <c:pt idx="5014">
                  <c:v>45500.916666666664</c:v>
                </c:pt>
                <c:pt idx="5015">
                  <c:v>45500.958333333336</c:v>
                </c:pt>
                <c:pt idx="5016">
                  <c:v>45501</c:v>
                </c:pt>
                <c:pt idx="5017">
                  <c:v>45501.041666666664</c:v>
                </c:pt>
                <c:pt idx="5018">
                  <c:v>45501.083333333336</c:v>
                </c:pt>
                <c:pt idx="5019">
                  <c:v>45501.125</c:v>
                </c:pt>
                <c:pt idx="5020">
                  <c:v>45501.166666666664</c:v>
                </c:pt>
                <c:pt idx="5021">
                  <c:v>45501.208333333336</c:v>
                </c:pt>
                <c:pt idx="5022">
                  <c:v>45501.25</c:v>
                </c:pt>
                <c:pt idx="5023">
                  <c:v>45501.291666666664</c:v>
                </c:pt>
                <c:pt idx="5024">
                  <c:v>45501.333333333336</c:v>
                </c:pt>
                <c:pt idx="5025">
                  <c:v>45501.375</c:v>
                </c:pt>
                <c:pt idx="5026">
                  <c:v>45501.416666666664</c:v>
                </c:pt>
                <c:pt idx="5027">
                  <c:v>45501.458333333336</c:v>
                </c:pt>
                <c:pt idx="5028">
                  <c:v>45501.5</c:v>
                </c:pt>
                <c:pt idx="5029">
                  <c:v>45501.541666666664</c:v>
                </c:pt>
                <c:pt idx="5030">
                  <c:v>45501.583333333336</c:v>
                </c:pt>
                <c:pt idx="5031">
                  <c:v>45501.625</c:v>
                </c:pt>
                <c:pt idx="5032">
                  <c:v>45501.666666666664</c:v>
                </c:pt>
                <c:pt idx="5033">
                  <c:v>45501.708333333336</c:v>
                </c:pt>
                <c:pt idx="5034">
                  <c:v>45501.75</c:v>
                </c:pt>
                <c:pt idx="5035">
                  <c:v>45501.791666666664</c:v>
                </c:pt>
                <c:pt idx="5036">
                  <c:v>45501.833333333336</c:v>
                </c:pt>
                <c:pt idx="5037">
                  <c:v>45501.875</c:v>
                </c:pt>
                <c:pt idx="5038">
                  <c:v>45501.916666666664</c:v>
                </c:pt>
                <c:pt idx="5039">
                  <c:v>45501.958333333336</c:v>
                </c:pt>
                <c:pt idx="5040">
                  <c:v>45502</c:v>
                </c:pt>
                <c:pt idx="5041">
                  <c:v>45502.041666666664</c:v>
                </c:pt>
                <c:pt idx="5042">
                  <c:v>45502.083333333336</c:v>
                </c:pt>
                <c:pt idx="5043">
                  <c:v>45502.125</c:v>
                </c:pt>
                <c:pt idx="5044">
                  <c:v>45502.166666666664</c:v>
                </c:pt>
                <c:pt idx="5045">
                  <c:v>45502.208333333336</c:v>
                </c:pt>
                <c:pt idx="5046">
                  <c:v>45502.25</c:v>
                </c:pt>
                <c:pt idx="5047">
                  <c:v>45502.291666666664</c:v>
                </c:pt>
                <c:pt idx="5048">
                  <c:v>45502.333333333336</c:v>
                </c:pt>
                <c:pt idx="5049">
                  <c:v>45502.375</c:v>
                </c:pt>
                <c:pt idx="5050">
                  <c:v>45502.416666666664</c:v>
                </c:pt>
                <c:pt idx="5051">
                  <c:v>45502.458333333336</c:v>
                </c:pt>
                <c:pt idx="5052">
                  <c:v>45502.5</c:v>
                </c:pt>
                <c:pt idx="5053">
                  <c:v>45502.541666666664</c:v>
                </c:pt>
                <c:pt idx="5054">
                  <c:v>45502.583333333336</c:v>
                </c:pt>
                <c:pt idx="5055">
                  <c:v>45502.625</c:v>
                </c:pt>
                <c:pt idx="5056">
                  <c:v>45502.666666666664</c:v>
                </c:pt>
                <c:pt idx="5057">
                  <c:v>45502.708333333336</c:v>
                </c:pt>
                <c:pt idx="5058">
                  <c:v>45502.75</c:v>
                </c:pt>
                <c:pt idx="5059">
                  <c:v>45502.791666666664</c:v>
                </c:pt>
                <c:pt idx="5060">
                  <c:v>45502.833333333336</c:v>
                </c:pt>
                <c:pt idx="5061">
                  <c:v>45502.875</c:v>
                </c:pt>
                <c:pt idx="5062">
                  <c:v>45502.916666666664</c:v>
                </c:pt>
                <c:pt idx="5063">
                  <c:v>45502.958333333336</c:v>
                </c:pt>
                <c:pt idx="5064">
                  <c:v>45503</c:v>
                </c:pt>
                <c:pt idx="5065">
                  <c:v>45503.041666666664</c:v>
                </c:pt>
                <c:pt idx="5066">
                  <c:v>45503.083333333336</c:v>
                </c:pt>
                <c:pt idx="5067">
                  <c:v>45503.125</c:v>
                </c:pt>
                <c:pt idx="5068">
                  <c:v>45503.166666666664</c:v>
                </c:pt>
                <c:pt idx="5069">
                  <c:v>45503.208333333336</c:v>
                </c:pt>
                <c:pt idx="5070">
                  <c:v>45503.25</c:v>
                </c:pt>
                <c:pt idx="5071">
                  <c:v>45503.291666666664</c:v>
                </c:pt>
                <c:pt idx="5072">
                  <c:v>45503.333333333336</c:v>
                </c:pt>
                <c:pt idx="5073">
                  <c:v>45503.375</c:v>
                </c:pt>
                <c:pt idx="5074">
                  <c:v>45503.416666666664</c:v>
                </c:pt>
                <c:pt idx="5075">
                  <c:v>45503.458333333336</c:v>
                </c:pt>
                <c:pt idx="5076">
                  <c:v>45503.5</c:v>
                </c:pt>
                <c:pt idx="5077">
                  <c:v>45503.541666666664</c:v>
                </c:pt>
                <c:pt idx="5078">
                  <c:v>45503.583333333336</c:v>
                </c:pt>
                <c:pt idx="5079">
                  <c:v>45503.625</c:v>
                </c:pt>
                <c:pt idx="5080">
                  <c:v>45503.666666666664</c:v>
                </c:pt>
                <c:pt idx="5081">
                  <c:v>45503.708333333336</c:v>
                </c:pt>
                <c:pt idx="5082">
                  <c:v>45503.75</c:v>
                </c:pt>
                <c:pt idx="5083">
                  <c:v>45503.791666666664</c:v>
                </c:pt>
                <c:pt idx="5084">
                  <c:v>45503.833333333336</c:v>
                </c:pt>
                <c:pt idx="5085">
                  <c:v>45503.875</c:v>
                </c:pt>
                <c:pt idx="5086">
                  <c:v>45503.916666666664</c:v>
                </c:pt>
                <c:pt idx="5087">
                  <c:v>45503.958333333336</c:v>
                </c:pt>
                <c:pt idx="5088">
                  <c:v>45504</c:v>
                </c:pt>
                <c:pt idx="5089">
                  <c:v>45504.041666666664</c:v>
                </c:pt>
                <c:pt idx="5090">
                  <c:v>45504.083333333336</c:v>
                </c:pt>
                <c:pt idx="5091">
                  <c:v>45504.125</c:v>
                </c:pt>
                <c:pt idx="5092">
                  <c:v>45504.166666666664</c:v>
                </c:pt>
                <c:pt idx="5093">
                  <c:v>45504.208333333336</c:v>
                </c:pt>
                <c:pt idx="5094">
                  <c:v>45504.25</c:v>
                </c:pt>
                <c:pt idx="5095">
                  <c:v>45504.291666666664</c:v>
                </c:pt>
                <c:pt idx="5096">
                  <c:v>45504.333333333336</c:v>
                </c:pt>
                <c:pt idx="5097">
                  <c:v>45504.375</c:v>
                </c:pt>
                <c:pt idx="5098">
                  <c:v>45504.416666666664</c:v>
                </c:pt>
                <c:pt idx="5099">
                  <c:v>45504.458333333336</c:v>
                </c:pt>
                <c:pt idx="5100">
                  <c:v>45504.5</c:v>
                </c:pt>
                <c:pt idx="5101">
                  <c:v>45504.541666666664</c:v>
                </c:pt>
                <c:pt idx="5102">
                  <c:v>45504.583333333336</c:v>
                </c:pt>
                <c:pt idx="5103">
                  <c:v>45504.625</c:v>
                </c:pt>
                <c:pt idx="5104">
                  <c:v>45504.666666666664</c:v>
                </c:pt>
                <c:pt idx="5105">
                  <c:v>45504.708333333336</c:v>
                </c:pt>
                <c:pt idx="5106">
                  <c:v>45504.75</c:v>
                </c:pt>
                <c:pt idx="5107">
                  <c:v>45504.791666666664</c:v>
                </c:pt>
                <c:pt idx="5108">
                  <c:v>45504.833333333336</c:v>
                </c:pt>
                <c:pt idx="5109">
                  <c:v>45504.875</c:v>
                </c:pt>
                <c:pt idx="5110">
                  <c:v>45504.916666666664</c:v>
                </c:pt>
                <c:pt idx="5111">
                  <c:v>45504.958333333336</c:v>
                </c:pt>
                <c:pt idx="5112">
                  <c:v>45505</c:v>
                </c:pt>
                <c:pt idx="5113">
                  <c:v>45505.041666666664</c:v>
                </c:pt>
                <c:pt idx="5114">
                  <c:v>45505.083333333336</c:v>
                </c:pt>
                <c:pt idx="5115">
                  <c:v>45505.125</c:v>
                </c:pt>
                <c:pt idx="5116">
                  <c:v>45505.166666666664</c:v>
                </c:pt>
                <c:pt idx="5117">
                  <c:v>45505.208333333336</c:v>
                </c:pt>
                <c:pt idx="5118">
                  <c:v>45505.25</c:v>
                </c:pt>
                <c:pt idx="5119">
                  <c:v>45505.291666666664</c:v>
                </c:pt>
                <c:pt idx="5120">
                  <c:v>45505.333333333336</c:v>
                </c:pt>
                <c:pt idx="5121">
                  <c:v>45505.375</c:v>
                </c:pt>
                <c:pt idx="5122">
                  <c:v>45505.416666666664</c:v>
                </c:pt>
                <c:pt idx="5123">
                  <c:v>45505.458333333336</c:v>
                </c:pt>
                <c:pt idx="5124">
                  <c:v>45505.5</c:v>
                </c:pt>
                <c:pt idx="5125">
                  <c:v>45505.541666666664</c:v>
                </c:pt>
                <c:pt idx="5126">
                  <c:v>45505.583333333336</c:v>
                </c:pt>
                <c:pt idx="5127">
                  <c:v>45505.625</c:v>
                </c:pt>
                <c:pt idx="5128">
                  <c:v>45505.666666666664</c:v>
                </c:pt>
                <c:pt idx="5129">
                  <c:v>45505.708333333336</c:v>
                </c:pt>
                <c:pt idx="5130">
                  <c:v>45505.75</c:v>
                </c:pt>
                <c:pt idx="5131">
                  <c:v>45505.791666666664</c:v>
                </c:pt>
                <c:pt idx="5132">
                  <c:v>45505.833333333336</c:v>
                </c:pt>
                <c:pt idx="5133">
                  <c:v>45505.875</c:v>
                </c:pt>
                <c:pt idx="5134">
                  <c:v>45505.916666666664</c:v>
                </c:pt>
                <c:pt idx="5135">
                  <c:v>45505.958333333336</c:v>
                </c:pt>
                <c:pt idx="5136">
                  <c:v>45506</c:v>
                </c:pt>
                <c:pt idx="5137">
                  <c:v>45506.041666666664</c:v>
                </c:pt>
                <c:pt idx="5138">
                  <c:v>45506.083333333336</c:v>
                </c:pt>
                <c:pt idx="5139">
                  <c:v>45506.125</c:v>
                </c:pt>
                <c:pt idx="5140">
                  <c:v>45506.166666666664</c:v>
                </c:pt>
                <c:pt idx="5141">
                  <c:v>45506.208333333336</c:v>
                </c:pt>
                <c:pt idx="5142">
                  <c:v>45506.25</c:v>
                </c:pt>
                <c:pt idx="5143">
                  <c:v>45506.291666666664</c:v>
                </c:pt>
                <c:pt idx="5144">
                  <c:v>45506.333333333336</c:v>
                </c:pt>
                <c:pt idx="5145">
                  <c:v>45506.375</c:v>
                </c:pt>
                <c:pt idx="5146">
                  <c:v>45506.416666666664</c:v>
                </c:pt>
                <c:pt idx="5147">
                  <c:v>45506.458333333336</c:v>
                </c:pt>
                <c:pt idx="5148">
                  <c:v>45506.5</c:v>
                </c:pt>
                <c:pt idx="5149">
                  <c:v>45506.541666666664</c:v>
                </c:pt>
                <c:pt idx="5150">
                  <c:v>45506.583333333336</c:v>
                </c:pt>
                <c:pt idx="5151">
                  <c:v>45506.625</c:v>
                </c:pt>
                <c:pt idx="5152">
                  <c:v>45506.666666666664</c:v>
                </c:pt>
                <c:pt idx="5153">
                  <c:v>45506.708333333336</c:v>
                </c:pt>
                <c:pt idx="5154">
                  <c:v>45506.75</c:v>
                </c:pt>
                <c:pt idx="5155">
                  <c:v>45506.791666666664</c:v>
                </c:pt>
                <c:pt idx="5156">
                  <c:v>45506.833333333336</c:v>
                </c:pt>
                <c:pt idx="5157">
                  <c:v>45506.875</c:v>
                </c:pt>
                <c:pt idx="5158">
                  <c:v>45506.916666666664</c:v>
                </c:pt>
                <c:pt idx="5159">
                  <c:v>45506.958333333336</c:v>
                </c:pt>
                <c:pt idx="5160">
                  <c:v>45507</c:v>
                </c:pt>
                <c:pt idx="5161">
                  <c:v>45507.041666666664</c:v>
                </c:pt>
                <c:pt idx="5162">
                  <c:v>45507.083333333336</c:v>
                </c:pt>
                <c:pt idx="5163">
                  <c:v>45507.125</c:v>
                </c:pt>
                <c:pt idx="5164">
                  <c:v>45507.166666666664</c:v>
                </c:pt>
                <c:pt idx="5165">
                  <c:v>45507.208333333336</c:v>
                </c:pt>
                <c:pt idx="5166">
                  <c:v>45507.25</c:v>
                </c:pt>
                <c:pt idx="5167">
                  <c:v>45507.291666666664</c:v>
                </c:pt>
                <c:pt idx="5168">
                  <c:v>45507.333333333336</c:v>
                </c:pt>
                <c:pt idx="5169">
                  <c:v>45507.375</c:v>
                </c:pt>
                <c:pt idx="5170">
                  <c:v>45507.416666666664</c:v>
                </c:pt>
                <c:pt idx="5171">
                  <c:v>45507.458333333336</c:v>
                </c:pt>
                <c:pt idx="5172">
                  <c:v>45507.5</c:v>
                </c:pt>
                <c:pt idx="5173">
                  <c:v>45507.541666666664</c:v>
                </c:pt>
                <c:pt idx="5174">
                  <c:v>45507.583333333336</c:v>
                </c:pt>
                <c:pt idx="5175">
                  <c:v>45507.625</c:v>
                </c:pt>
                <c:pt idx="5176">
                  <c:v>45507.666666666664</c:v>
                </c:pt>
                <c:pt idx="5177">
                  <c:v>45507.708333333336</c:v>
                </c:pt>
                <c:pt idx="5178">
                  <c:v>45507.75</c:v>
                </c:pt>
                <c:pt idx="5179">
                  <c:v>45507.791666666664</c:v>
                </c:pt>
                <c:pt idx="5180">
                  <c:v>45507.833333333336</c:v>
                </c:pt>
                <c:pt idx="5181">
                  <c:v>45507.875</c:v>
                </c:pt>
                <c:pt idx="5182">
                  <c:v>45507.916666666664</c:v>
                </c:pt>
                <c:pt idx="5183">
                  <c:v>45507.958333333336</c:v>
                </c:pt>
                <c:pt idx="5184">
                  <c:v>45508</c:v>
                </c:pt>
                <c:pt idx="5185">
                  <c:v>45508.041666666664</c:v>
                </c:pt>
                <c:pt idx="5186">
                  <c:v>45508.083333333336</c:v>
                </c:pt>
                <c:pt idx="5187">
                  <c:v>45508.125</c:v>
                </c:pt>
                <c:pt idx="5188">
                  <c:v>45508.166666666664</c:v>
                </c:pt>
                <c:pt idx="5189">
                  <c:v>45508.208333333336</c:v>
                </c:pt>
                <c:pt idx="5190">
                  <c:v>45508.25</c:v>
                </c:pt>
                <c:pt idx="5191">
                  <c:v>45508.291666666664</c:v>
                </c:pt>
                <c:pt idx="5192">
                  <c:v>45508.333333333336</c:v>
                </c:pt>
                <c:pt idx="5193">
                  <c:v>45508.375</c:v>
                </c:pt>
                <c:pt idx="5194">
                  <c:v>45508.416666666664</c:v>
                </c:pt>
                <c:pt idx="5195">
                  <c:v>45508.458333333336</c:v>
                </c:pt>
                <c:pt idx="5196">
                  <c:v>45508.5</c:v>
                </c:pt>
                <c:pt idx="5197">
                  <c:v>45508.541666666664</c:v>
                </c:pt>
                <c:pt idx="5198">
                  <c:v>45508.583333333336</c:v>
                </c:pt>
                <c:pt idx="5199">
                  <c:v>45508.625</c:v>
                </c:pt>
                <c:pt idx="5200">
                  <c:v>45508.666666666664</c:v>
                </c:pt>
                <c:pt idx="5201">
                  <c:v>45508.708333333336</c:v>
                </c:pt>
                <c:pt idx="5202">
                  <c:v>45508.75</c:v>
                </c:pt>
                <c:pt idx="5203">
                  <c:v>45508.791666666664</c:v>
                </c:pt>
                <c:pt idx="5204">
                  <c:v>45508.833333333336</c:v>
                </c:pt>
                <c:pt idx="5205">
                  <c:v>45508.875</c:v>
                </c:pt>
                <c:pt idx="5206">
                  <c:v>45508.916666666664</c:v>
                </c:pt>
                <c:pt idx="5207">
                  <c:v>45508.958333333336</c:v>
                </c:pt>
                <c:pt idx="5208">
                  <c:v>45509</c:v>
                </c:pt>
                <c:pt idx="5209">
                  <c:v>45509.041666666664</c:v>
                </c:pt>
                <c:pt idx="5210">
                  <c:v>45509.083333333336</c:v>
                </c:pt>
                <c:pt idx="5211">
                  <c:v>45509.125</c:v>
                </c:pt>
                <c:pt idx="5212">
                  <c:v>45509.166666666664</c:v>
                </c:pt>
                <c:pt idx="5213">
                  <c:v>45509.208333333336</c:v>
                </c:pt>
                <c:pt idx="5214">
                  <c:v>45509.25</c:v>
                </c:pt>
                <c:pt idx="5215">
                  <c:v>45509.291666666664</c:v>
                </c:pt>
                <c:pt idx="5216">
                  <c:v>45509.333333333336</c:v>
                </c:pt>
                <c:pt idx="5217">
                  <c:v>45509.375</c:v>
                </c:pt>
                <c:pt idx="5218">
                  <c:v>45509.416666666664</c:v>
                </c:pt>
                <c:pt idx="5219">
                  <c:v>45509.458333333336</c:v>
                </c:pt>
                <c:pt idx="5220">
                  <c:v>45509.5</c:v>
                </c:pt>
                <c:pt idx="5221">
                  <c:v>45509.541666666664</c:v>
                </c:pt>
                <c:pt idx="5222">
                  <c:v>45509.583333333336</c:v>
                </c:pt>
                <c:pt idx="5223">
                  <c:v>45509.625</c:v>
                </c:pt>
                <c:pt idx="5224">
                  <c:v>45509.666666666664</c:v>
                </c:pt>
                <c:pt idx="5225">
                  <c:v>45509.708333333336</c:v>
                </c:pt>
                <c:pt idx="5226">
                  <c:v>45509.75</c:v>
                </c:pt>
                <c:pt idx="5227">
                  <c:v>45509.791666666664</c:v>
                </c:pt>
                <c:pt idx="5228">
                  <c:v>45509.833333333336</c:v>
                </c:pt>
                <c:pt idx="5229">
                  <c:v>45509.875</c:v>
                </c:pt>
                <c:pt idx="5230">
                  <c:v>45509.916666666664</c:v>
                </c:pt>
                <c:pt idx="5231">
                  <c:v>45509.958333333336</c:v>
                </c:pt>
                <c:pt idx="5232">
                  <c:v>45510</c:v>
                </c:pt>
                <c:pt idx="5233">
                  <c:v>45510.041666666664</c:v>
                </c:pt>
                <c:pt idx="5234">
                  <c:v>45510.083333333336</c:v>
                </c:pt>
                <c:pt idx="5235">
                  <c:v>45510.125</c:v>
                </c:pt>
                <c:pt idx="5236">
                  <c:v>45510.166666666664</c:v>
                </c:pt>
                <c:pt idx="5237">
                  <c:v>45510.208333333336</c:v>
                </c:pt>
                <c:pt idx="5238">
                  <c:v>45510.25</c:v>
                </c:pt>
                <c:pt idx="5239">
                  <c:v>45510.291666666664</c:v>
                </c:pt>
                <c:pt idx="5240">
                  <c:v>45510.333333333336</c:v>
                </c:pt>
                <c:pt idx="5241">
                  <c:v>45510.375</c:v>
                </c:pt>
                <c:pt idx="5242">
                  <c:v>45510.416666666664</c:v>
                </c:pt>
                <c:pt idx="5243">
                  <c:v>45510.458333333336</c:v>
                </c:pt>
                <c:pt idx="5244">
                  <c:v>45510.5</c:v>
                </c:pt>
                <c:pt idx="5245">
                  <c:v>45510.541666666664</c:v>
                </c:pt>
                <c:pt idx="5246">
                  <c:v>45510.583333333336</c:v>
                </c:pt>
                <c:pt idx="5247">
                  <c:v>45510.625</c:v>
                </c:pt>
                <c:pt idx="5248">
                  <c:v>45510.666666666664</c:v>
                </c:pt>
                <c:pt idx="5249">
                  <c:v>45510.708333333336</c:v>
                </c:pt>
                <c:pt idx="5250">
                  <c:v>45510.75</c:v>
                </c:pt>
                <c:pt idx="5251">
                  <c:v>45510.791666666664</c:v>
                </c:pt>
                <c:pt idx="5252">
                  <c:v>45510.833333333336</c:v>
                </c:pt>
                <c:pt idx="5253">
                  <c:v>45510.875</c:v>
                </c:pt>
                <c:pt idx="5254">
                  <c:v>45510.916666666664</c:v>
                </c:pt>
                <c:pt idx="5255">
                  <c:v>45510.958333333336</c:v>
                </c:pt>
                <c:pt idx="5256">
                  <c:v>45511</c:v>
                </c:pt>
                <c:pt idx="5257">
                  <c:v>45511.041666666664</c:v>
                </c:pt>
                <c:pt idx="5258">
                  <c:v>45511.083333333336</c:v>
                </c:pt>
                <c:pt idx="5259">
                  <c:v>45511.125</c:v>
                </c:pt>
                <c:pt idx="5260">
                  <c:v>45511.166666666664</c:v>
                </c:pt>
                <c:pt idx="5261">
                  <c:v>45511.208333333336</c:v>
                </c:pt>
                <c:pt idx="5262">
                  <c:v>45511.25</c:v>
                </c:pt>
                <c:pt idx="5263">
                  <c:v>45511.291666666664</c:v>
                </c:pt>
                <c:pt idx="5264">
                  <c:v>45511.333333333336</c:v>
                </c:pt>
                <c:pt idx="5265">
                  <c:v>45511.375</c:v>
                </c:pt>
                <c:pt idx="5266">
                  <c:v>45511.416666666664</c:v>
                </c:pt>
                <c:pt idx="5267">
                  <c:v>45511.458333333336</c:v>
                </c:pt>
                <c:pt idx="5268">
                  <c:v>45511.5</c:v>
                </c:pt>
                <c:pt idx="5269">
                  <c:v>45511.541666666664</c:v>
                </c:pt>
                <c:pt idx="5270">
                  <c:v>45511.583333333336</c:v>
                </c:pt>
                <c:pt idx="5271">
                  <c:v>45511.625</c:v>
                </c:pt>
                <c:pt idx="5272">
                  <c:v>45511.666666666664</c:v>
                </c:pt>
                <c:pt idx="5273">
                  <c:v>45511.708333333336</c:v>
                </c:pt>
                <c:pt idx="5274">
                  <c:v>45511.75</c:v>
                </c:pt>
                <c:pt idx="5275">
                  <c:v>45511.791666666664</c:v>
                </c:pt>
                <c:pt idx="5276">
                  <c:v>45511.833333333336</c:v>
                </c:pt>
                <c:pt idx="5277">
                  <c:v>45511.875</c:v>
                </c:pt>
                <c:pt idx="5278">
                  <c:v>45511.916666666664</c:v>
                </c:pt>
                <c:pt idx="5279">
                  <c:v>45511.958333333336</c:v>
                </c:pt>
                <c:pt idx="5280">
                  <c:v>45512</c:v>
                </c:pt>
                <c:pt idx="5281">
                  <c:v>45512.041666666664</c:v>
                </c:pt>
                <c:pt idx="5282">
                  <c:v>45512.083333333336</c:v>
                </c:pt>
                <c:pt idx="5283">
                  <c:v>45512.125</c:v>
                </c:pt>
                <c:pt idx="5284">
                  <c:v>45512.166666666664</c:v>
                </c:pt>
                <c:pt idx="5285">
                  <c:v>45512.208333333336</c:v>
                </c:pt>
                <c:pt idx="5286">
                  <c:v>45512.25</c:v>
                </c:pt>
                <c:pt idx="5287">
                  <c:v>45512.291666666664</c:v>
                </c:pt>
                <c:pt idx="5288">
                  <c:v>45512.333333333336</c:v>
                </c:pt>
                <c:pt idx="5289">
                  <c:v>45512.375</c:v>
                </c:pt>
                <c:pt idx="5290">
                  <c:v>45512.416666666664</c:v>
                </c:pt>
                <c:pt idx="5291">
                  <c:v>45512.458333333336</c:v>
                </c:pt>
                <c:pt idx="5292">
                  <c:v>45512.5</c:v>
                </c:pt>
                <c:pt idx="5293">
                  <c:v>45512.541666666664</c:v>
                </c:pt>
                <c:pt idx="5294">
                  <c:v>45512.583333333336</c:v>
                </c:pt>
                <c:pt idx="5295">
                  <c:v>45512.625</c:v>
                </c:pt>
                <c:pt idx="5296">
                  <c:v>45512.666666666664</c:v>
                </c:pt>
                <c:pt idx="5297">
                  <c:v>45512.708333333336</c:v>
                </c:pt>
                <c:pt idx="5298">
                  <c:v>45512.75</c:v>
                </c:pt>
                <c:pt idx="5299">
                  <c:v>45512.791666666664</c:v>
                </c:pt>
                <c:pt idx="5300">
                  <c:v>45512.833333333336</c:v>
                </c:pt>
                <c:pt idx="5301">
                  <c:v>45512.875</c:v>
                </c:pt>
                <c:pt idx="5302">
                  <c:v>45512.916666666664</c:v>
                </c:pt>
                <c:pt idx="5303">
                  <c:v>45512.958333333336</c:v>
                </c:pt>
                <c:pt idx="5304">
                  <c:v>45513</c:v>
                </c:pt>
                <c:pt idx="5305">
                  <c:v>45513.041666666664</c:v>
                </c:pt>
                <c:pt idx="5306">
                  <c:v>45513.083333333336</c:v>
                </c:pt>
                <c:pt idx="5307">
                  <c:v>45513.125</c:v>
                </c:pt>
                <c:pt idx="5308">
                  <c:v>45513.166666666664</c:v>
                </c:pt>
                <c:pt idx="5309">
                  <c:v>45513.208333333336</c:v>
                </c:pt>
                <c:pt idx="5310">
                  <c:v>45513.25</c:v>
                </c:pt>
                <c:pt idx="5311">
                  <c:v>45513.291666666664</c:v>
                </c:pt>
                <c:pt idx="5312">
                  <c:v>45513.333333333336</c:v>
                </c:pt>
                <c:pt idx="5313">
                  <c:v>45513.375</c:v>
                </c:pt>
                <c:pt idx="5314">
                  <c:v>45513.416666666664</c:v>
                </c:pt>
                <c:pt idx="5315">
                  <c:v>45513.458333333336</c:v>
                </c:pt>
                <c:pt idx="5316">
                  <c:v>45513.5</c:v>
                </c:pt>
                <c:pt idx="5317">
                  <c:v>45513.541666666664</c:v>
                </c:pt>
                <c:pt idx="5318">
                  <c:v>45513.583333333336</c:v>
                </c:pt>
                <c:pt idx="5319">
                  <c:v>45513.625</c:v>
                </c:pt>
                <c:pt idx="5320">
                  <c:v>45513.666666666664</c:v>
                </c:pt>
                <c:pt idx="5321">
                  <c:v>45513.708333333336</c:v>
                </c:pt>
                <c:pt idx="5322">
                  <c:v>45513.75</c:v>
                </c:pt>
                <c:pt idx="5323">
                  <c:v>45513.791666666664</c:v>
                </c:pt>
                <c:pt idx="5324">
                  <c:v>45513.833333333336</c:v>
                </c:pt>
                <c:pt idx="5325">
                  <c:v>45513.875</c:v>
                </c:pt>
                <c:pt idx="5326">
                  <c:v>45513.916666666664</c:v>
                </c:pt>
                <c:pt idx="5327">
                  <c:v>45513.958333333336</c:v>
                </c:pt>
                <c:pt idx="5328">
                  <c:v>45514</c:v>
                </c:pt>
                <c:pt idx="5329">
                  <c:v>45514.041666666664</c:v>
                </c:pt>
                <c:pt idx="5330">
                  <c:v>45514.083333333336</c:v>
                </c:pt>
                <c:pt idx="5331">
                  <c:v>45514.125</c:v>
                </c:pt>
                <c:pt idx="5332">
                  <c:v>45514.166666666664</c:v>
                </c:pt>
                <c:pt idx="5333">
                  <c:v>45514.208333333336</c:v>
                </c:pt>
                <c:pt idx="5334">
                  <c:v>45514.25</c:v>
                </c:pt>
                <c:pt idx="5335">
                  <c:v>45514.291666666664</c:v>
                </c:pt>
                <c:pt idx="5336">
                  <c:v>45514.333333333336</c:v>
                </c:pt>
                <c:pt idx="5337">
                  <c:v>45514.375</c:v>
                </c:pt>
                <c:pt idx="5338">
                  <c:v>45514.416666666664</c:v>
                </c:pt>
                <c:pt idx="5339">
                  <c:v>45514.458333333336</c:v>
                </c:pt>
                <c:pt idx="5340">
                  <c:v>45514.5</c:v>
                </c:pt>
                <c:pt idx="5341">
                  <c:v>45514.541666666664</c:v>
                </c:pt>
                <c:pt idx="5342">
                  <c:v>45514.583333333336</c:v>
                </c:pt>
                <c:pt idx="5343">
                  <c:v>45514.625</c:v>
                </c:pt>
                <c:pt idx="5344">
                  <c:v>45514.666666666664</c:v>
                </c:pt>
                <c:pt idx="5345">
                  <c:v>45514.708333333336</c:v>
                </c:pt>
                <c:pt idx="5346">
                  <c:v>45514.75</c:v>
                </c:pt>
                <c:pt idx="5347">
                  <c:v>45514.791666666664</c:v>
                </c:pt>
                <c:pt idx="5348">
                  <c:v>45514.833333333336</c:v>
                </c:pt>
                <c:pt idx="5349">
                  <c:v>45514.875</c:v>
                </c:pt>
                <c:pt idx="5350">
                  <c:v>45514.916666666664</c:v>
                </c:pt>
                <c:pt idx="5351">
                  <c:v>45514.958333333336</c:v>
                </c:pt>
                <c:pt idx="5352">
                  <c:v>45515</c:v>
                </c:pt>
                <c:pt idx="5353">
                  <c:v>45515.041666666664</c:v>
                </c:pt>
                <c:pt idx="5354">
                  <c:v>45515.083333333336</c:v>
                </c:pt>
                <c:pt idx="5355">
                  <c:v>45515.125</c:v>
                </c:pt>
                <c:pt idx="5356">
                  <c:v>45515.166666666664</c:v>
                </c:pt>
                <c:pt idx="5357">
                  <c:v>45515.208333333336</c:v>
                </c:pt>
                <c:pt idx="5358">
                  <c:v>45515.25</c:v>
                </c:pt>
                <c:pt idx="5359">
                  <c:v>45515.291666666664</c:v>
                </c:pt>
                <c:pt idx="5360">
                  <c:v>45515.333333333336</c:v>
                </c:pt>
                <c:pt idx="5361">
                  <c:v>45515.375</c:v>
                </c:pt>
                <c:pt idx="5362">
                  <c:v>45515.416666666664</c:v>
                </c:pt>
                <c:pt idx="5363">
                  <c:v>45515.458333333336</c:v>
                </c:pt>
                <c:pt idx="5364">
                  <c:v>45515.5</c:v>
                </c:pt>
                <c:pt idx="5365">
                  <c:v>45515.541666666664</c:v>
                </c:pt>
                <c:pt idx="5366">
                  <c:v>45515.583333333336</c:v>
                </c:pt>
                <c:pt idx="5367">
                  <c:v>45515.625</c:v>
                </c:pt>
                <c:pt idx="5368">
                  <c:v>45515.666666666664</c:v>
                </c:pt>
                <c:pt idx="5369">
                  <c:v>45515.708333333336</c:v>
                </c:pt>
                <c:pt idx="5370">
                  <c:v>45515.75</c:v>
                </c:pt>
                <c:pt idx="5371">
                  <c:v>45515.791666666664</c:v>
                </c:pt>
                <c:pt idx="5372">
                  <c:v>45515.833333333336</c:v>
                </c:pt>
                <c:pt idx="5373">
                  <c:v>45515.875</c:v>
                </c:pt>
                <c:pt idx="5374">
                  <c:v>45515.916666666664</c:v>
                </c:pt>
                <c:pt idx="5375">
                  <c:v>45515.958333333336</c:v>
                </c:pt>
                <c:pt idx="5376">
                  <c:v>45516</c:v>
                </c:pt>
                <c:pt idx="5377">
                  <c:v>45516.041666666664</c:v>
                </c:pt>
                <c:pt idx="5378">
                  <c:v>45516.083333333336</c:v>
                </c:pt>
                <c:pt idx="5379">
                  <c:v>45516.125</c:v>
                </c:pt>
                <c:pt idx="5380">
                  <c:v>45516.166666666664</c:v>
                </c:pt>
                <c:pt idx="5381">
                  <c:v>45516.208333333336</c:v>
                </c:pt>
                <c:pt idx="5382">
                  <c:v>45516.25</c:v>
                </c:pt>
                <c:pt idx="5383">
                  <c:v>45516.291666666664</c:v>
                </c:pt>
                <c:pt idx="5384">
                  <c:v>45516.333333333336</c:v>
                </c:pt>
                <c:pt idx="5385">
                  <c:v>45516.375</c:v>
                </c:pt>
                <c:pt idx="5386">
                  <c:v>45516.416666666664</c:v>
                </c:pt>
                <c:pt idx="5387">
                  <c:v>45516.458333333336</c:v>
                </c:pt>
                <c:pt idx="5388">
                  <c:v>45516.5</c:v>
                </c:pt>
                <c:pt idx="5389">
                  <c:v>45516.541666666664</c:v>
                </c:pt>
                <c:pt idx="5390">
                  <c:v>45516.583333333336</c:v>
                </c:pt>
                <c:pt idx="5391">
                  <c:v>45516.625</c:v>
                </c:pt>
                <c:pt idx="5392">
                  <c:v>45516.666666666664</c:v>
                </c:pt>
                <c:pt idx="5393">
                  <c:v>45516.708333333336</c:v>
                </c:pt>
                <c:pt idx="5394">
                  <c:v>45516.75</c:v>
                </c:pt>
                <c:pt idx="5395">
                  <c:v>45516.791666666664</c:v>
                </c:pt>
                <c:pt idx="5396">
                  <c:v>45516.833333333336</c:v>
                </c:pt>
                <c:pt idx="5397">
                  <c:v>45516.875</c:v>
                </c:pt>
                <c:pt idx="5398">
                  <c:v>45516.916666666664</c:v>
                </c:pt>
                <c:pt idx="5399">
                  <c:v>45516.958333333336</c:v>
                </c:pt>
                <c:pt idx="5400">
                  <c:v>45517</c:v>
                </c:pt>
                <c:pt idx="5401">
                  <c:v>45517.041666666664</c:v>
                </c:pt>
                <c:pt idx="5402">
                  <c:v>45517.083333333336</c:v>
                </c:pt>
                <c:pt idx="5403">
                  <c:v>45517.125</c:v>
                </c:pt>
                <c:pt idx="5404">
                  <c:v>45517.166666666664</c:v>
                </c:pt>
                <c:pt idx="5405">
                  <c:v>45517.208333333336</c:v>
                </c:pt>
                <c:pt idx="5406">
                  <c:v>45517.25</c:v>
                </c:pt>
                <c:pt idx="5407">
                  <c:v>45517.291666666664</c:v>
                </c:pt>
                <c:pt idx="5408">
                  <c:v>45517.333333333336</c:v>
                </c:pt>
                <c:pt idx="5409">
                  <c:v>45517.375</c:v>
                </c:pt>
                <c:pt idx="5410">
                  <c:v>45517.416666666664</c:v>
                </c:pt>
                <c:pt idx="5411">
                  <c:v>45517.458333333336</c:v>
                </c:pt>
                <c:pt idx="5412">
                  <c:v>45517.5</c:v>
                </c:pt>
                <c:pt idx="5413">
                  <c:v>45517.541666666664</c:v>
                </c:pt>
                <c:pt idx="5414">
                  <c:v>45517.583333333336</c:v>
                </c:pt>
                <c:pt idx="5415">
                  <c:v>45517.625</c:v>
                </c:pt>
                <c:pt idx="5416">
                  <c:v>45517.666666666664</c:v>
                </c:pt>
                <c:pt idx="5417">
                  <c:v>45517.708333333336</c:v>
                </c:pt>
                <c:pt idx="5418">
                  <c:v>45517.75</c:v>
                </c:pt>
                <c:pt idx="5419">
                  <c:v>45517.791666666664</c:v>
                </c:pt>
                <c:pt idx="5420">
                  <c:v>45517.833333333336</c:v>
                </c:pt>
                <c:pt idx="5421">
                  <c:v>45517.875</c:v>
                </c:pt>
                <c:pt idx="5422">
                  <c:v>45517.916666666664</c:v>
                </c:pt>
                <c:pt idx="5423">
                  <c:v>45517.958333333336</c:v>
                </c:pt>
                <c:pt idx="5424">
                  <c:v>45518</c:v>
                </c:pt>
                <c:pt idx="5425">
                  <c:v>45518.041666666664</c:v>
                </c:pt>
                <c:pt idx="5426">
                  <c:v>45518.083333333336</c:v>
                </c:pt>
                <c:pt idx="5427">
                  <c:v>45518.125</c:v>
                </c:pt>
                <c:pt idx="5428">
                  <c:v>45518.166666666664</c:v>
                </c:pt>
                <c:pt idx="5429">
                  <c:v>45518.208333333336</c:v>
                </c:pt>
                <c:pt idx="5430">
                  <c:v>45518.25</c:v>
                </c:pt>
                <c:pt idx="5431">
                  <c:v>45518.291666666664</c:v>
                </c:pt>
                <c:pt idx="5432">
                  <c:v>45518.333333333336</c:v>
                </c:pt>
                <c:pt idx="5433">
                  <c:v>45518.375</c:v>
                </c:pt>
                <c:pt idx="5434">
                  <c:v>45518.416666666664</c:v>
                </c:pt>
                <c:pt idx="5435">
                  <c:v>45518.458333333336</c:v>
                </c:pt>
                <c:pt idx="5436">
                  <c:v>45518.5</c:v>
                </c:pt>
                <c:pt idx="5437">
                  <c:v>45518.541666666664</c:v>
                </c:pt>
                <c:pt idx="5438">
                  <c:v>45518.583333333336</c:v>
                </c:pt>
                <c:pt idx="5439">
                  <c:v>45518.625</c:v>
                </c:pt>
                <c:pt idx="5440">
                  <c:v>45518.666666666664</c:v>
                </c:pt>
                <c:pt idx="5441">
                  <c:v>45518.708333333336</c:v>
                </c:pt>
                <c:pt idx="5442">
                  <c:v>45518.75</c:v>
                </c:pt>
                <c:pt idx="5443">
                  <c:v>45518.791666666664</c:v>
                </c:pt>
                <c:pt idx="5444">
                  <c:v>45518.833333333336</c:v>
                </c:pt>
                <c:pt idx="5445">
                  <c:v>45518.875</c:v>
                </c:pt>
                <c:pt idx="5446">
                  <c:v>45518.916666666664</c:v>
                </c:pt>
                <c:pt idx="5447">
                  <c:v>45518.958333333336</c:v>
                </c:pt>
                <c:pt idx="5448">
                  <c:v>45519</c:v>
                </c:pt>
                <c:pt idx="5449">
                  <c:v>45519.041666666664</c:v>
                </c:pt>
                <c:pt idx="5450">
                  <c:v>45519.083333333336</c:v>
                </c:pt>
                <c:pt idx="5451">
                  <c:v>45519.125</c:v>
                </c:pt>
                <c:pt idx="5452">
                  <c:v>45519.166666666664</c:v>
                </c:pt>
                <c:pt idx="5453">
                  <c:v>45519.208333333336</c:v>
                </c:pt>
                <c:pt idx="5454">
                  <c:v>45519.25</c:v>
                </c:pt>
                <c:pt idx="5455">
                  <c:v>45519.291666666664</c:v>
                </c:pt>
                <c:pt idx="5456">
                  <c:v>45519.333333333336</c:v>
                </c:pt>
                <c:pt idx="5457">
                  <c:v>45519.375</c:v>
                </c:pt>
                <c:pt idx="5458">
                  <c:v>45519.416666666664</c:v>
                </c:pt>
                <c:pt idx="5459">
                  <c:v>45519.458333333336</c:v>
                </c:pt>
                <c:pt idx="5460">
                  <c:v>45519.5</c:v>
                </c:pt>
                <c:pt idx="5461">
                  <c:v>45519.541666666664</c:v>
                </c:pt>
                <c:pt idx="5462">
                  <c:v>45519.583333333336</c:v>
                </c:pt>
                <c:pt idx="5463">
                  <c:v>45519.625</c:v>
                </c:pt>
                <c:pt idx="5464">
                  <c:v>45519.666666666664</c:v>
                </c:pt>
                <c:pt idx="5465">
                  <c:v>45519.708333333336</c:v>
                </c:pt>
                <c:pt idx="5466">
                  <c:v>45519.75</c:v>
                </c:pt>
                <c:pt idx="5467">
                  <c:v>45519.791666666664</c:v>
                </c:pt>
                <c:pt idx="5468">
                  <c:v>45519.833333333336</c:v>
                </c:pt>
                <c:pt idx="5469">
                  <c:v>45519.875</c:v>
                </c:pt>
                <c:pt idx="5470">
                  <c:v>45519.916666666664</c:v>
                </c:pt>
                <c:pt idx="5471">
                  <c:v>45519.958333333336</c:v>
                </c:pt>
                <c:pt idx="5472">
                  <c:v>45520</c:v>
                </c:pt>
                <c:pt idx="5473">
                  <c:v>45520.041666666664</c:v>
                </c:pt>
                <c:pt idx="5474">
                  <c:v>45520.083333333336</c:v>
                </c:pt>
                <c:pt idx="5475">
                  <c:v>45520.125</c:v>
                </c:pt>
                <c:pt idx="5476">
                  <c:v>45520.166666666664</c:v>
                </c:pt>
                <c:pt idx="5477">
                  <c:v>45520.208333333336</c:v>
                </c:pt>
                <c:pt idx="5478">
                  <c:v>45520.25</c:v>
                </c:pt>
                <c:pt idx="5479">
                  <c:v>45520.291666666664</c:v>
                </c:pt>
                <c:pt idx="5480">
                  <c:v>45520.333333333336</c:v>
                </c:pt>
                <c:pt idx="5481">
                  <c:v>45520.375</c:v>
                </c:pt>
                <c:pt idx="5482">
                  <c:v>45520.416666666664</c:v>
                </c:pt>
                <c:pt idx="5483">
                  <c:v>45520.458333333336</c:v>
                </c:pt>
                <c:pt idx="5484">
                  <c:v>45520.5</c:v>
                </c:pt>
                <c:pt idx="5485">
                  <c:v>45520.541666666664</c:v>
                </c:pt>
                <c:pt idx="5486">
                  <c:v>45520.583333333336</c:v>
                </c:pt>
                <c:pt idx="5487">
                  <c:v>45520.625</c:v>
                </c:pt>
                <c:pt idx="5488">
                  <c:v>45520.666666666664</c:v>
                </c:pt>
                <c:pt idx="5489">
                  <c:v>45520.708333333336</c:v>
                </c:pt>
                <c:pt idx="5490">
                  <c:v>45520.75</c:v>
                </c:pt>
                <c:pt idx="5491">
                  <c:v>45520.791666666664</c:v>
                </c:pt>
                <c:pt idx="5492">
                  <c:v>45520.833333333336</c:v>
                </c:pt>
                <c:pt idx="5493">
                  <c:v>45520.875</c:v>
                </c:pt>
                <c:pt idx="5494">
                  <c:v>45520.916666666664</c:v>
                </c:pt>
                <c:pt idx="5495">
                  <c:v>45520.958333333336</c:v>
                </c:pt>
                <c:pt idx="5496">
                  <c:v>45521</c:v>
                </c:pt>
                <c:pt idx="5497">
                  <c:v>45521.041666666664</c:v>
                </c:pt>
                <c:pt idx="5498">
                  <c:v>45521.083333333336</c:v>
                </c:pt>
                <c:pt idx="5499">
                  <c:v>45521.125</c:v>
                </c:pt>
                <c:pt idx="5500">
                  <c:v>45521.166666666664</c:v>
                </c:pt>
                <c:pt idx="5501">
                  <c:v>45521.208333333336</c:v>
                </c:pt>
                <c:pt idx="5502">
                  <c:v>45521.25</c:v>
                </c:pt>
                <c:pt idx="5503">
                  <c:v>45521.291666666664</c:v>
                </c:pt>
                <c:pt idx="5504">
                  <c:v>45521.333333333336</c:v>
                </c:pt>
                <c:pt idx="5505">
                  <c:v>45521.375</c:v>
                </c:pt>
                <c:pt idx="5506">
                  <c:v>45521.416666666664</c:v>
                </c:pt>
                <c:pt idx="5507">
                  <c:v>45521.458333333336</c:v>
                </c:pt>
                <c:pt idx="5508">
                  <c:v>45521.5</c:v>
                </c:pt>
                <c:pt idx="5509">
                  <c:v>45521.541666666664</c:v>
                </c:pt>
                <c:pt idx="5510">
                  <c:v>45521.583333333336</c:v>
                </c:pt>
                <c:pt idx="5511">
                  <c:v>45521.625</c:v>
                </c:pt>
                <c:pt idx="5512">
                  <c:v>45521.666666666664</c:v>
                </c:pt>
                <c:pt idx="5513">
                  <c:v>45521.708333333336</c:v>
                </c:pt>
                <c:pt idx="5514">
                  <c:v>45521.75</c:v>
                </c:pt>
                <c:pt idx="5515">
                  <c:v>45521.791666666664</c:v>
                </c:pt>
                <c:pt idx="5516">
                  <c:v>45521.833333333336</c:v>
                </c:pt>
                <c:pt idx="5517">
                  <c:v>45521.875</c:v>
                </c:pt>
                <c:pt idx="5518">
                  <c:v>45521.916666666664</c:v>
                </c:pt>
                <c:pt idx="5519">
                  <c:v>45521.958333333336</c:v>
                </c:pt>
                <c:pt idx="5520">
                  <c:v>45522</c:v>
                </c:pt>
                <c:pt idx="5521">
                  <c:v>45522.041666666664</c:v>
                </c:pt>
                <c:pt idx="5522">
                  <c:v>45522.083333333336</c:v>
                </c:pt>
                <c:pt idx="5523">
                  <c:v>45522.125</c:v>
                </c:pt>
                <c:pt idx="5524">
                  <c:v>45522.166666666664</c:v>
                </c:pt>
                <c:pt idx="5525">
                  <c:v>45522.208333333336</c:v>
                </c:pt>
                <c:pt idx="5526">
                  <c:v>45522.25</c:v>
                </c:pt>
                <c:pt idx="5527">
                  <c:v>45522.291666666664</c:v>
                </c:pt>
                <c:pt idx="5528">
                  <c:v>45522.333333333336</c:v>
                </c:pt>
                <c:pt idx="5529">
                  <c:v>45522.375</c:v>
                </c:pt>
                <c:pt idx="5530">
                  <c:v>45522.416666666664</c:v>
                </c:pt>
                <c:pt idx="5531">
                  <c:v>45522.458333333336</c:v>
                </c:pt>
                <c:pt idx="5532">
                  <c:v>45522.5</c:v>
                </c:pt>
                <c:pt idx="5533">
                  <c:v>45522.541666666664</c:v>
                </c:pt>
                <c:pt idx="5534">
                  <c:v>45522.583333333336</c:v>
                </c:pt>
                <c:pt idx="5535">
                  <c:v>45522.625</c:v>
                </c:pt>
                <c:pt idx="5536">
                  <c:v>45522.666666666664</c:v>
                </c:pt>
                <c:pt idx="5537">
                  <c:v>45522.708333333336</c:v>
                </c:pt>
                <c:pt idx="5538">
                  <c:v>45522.75</c:v>
                </c:pt>
                <c:pt idx="5539">
                  <c:v>45522.791666666664</c:v>
                </c:pt>
                <c:pt idx="5540">
                  <c:v>45522.833333333336</c:v>
                </c:pt>
                <c:pt idx="5541">
                  <c:v>45522.875</c:v>
                </c:pt>
                <c:pt idx="5542">
                  <c:v>45522.916666666664</c:v>
                </c:pt>
                <c:pt idx="5543">
                  <c:v>45522.958333333336</c:v>
                </c:pt>
                <c:pt idx="5544">
                  <c:v>45523</c:v>
                </c:pt>
                <c:pt idx="5545">
                  <c:v>45523.041666666664</c:v>
                </c:pt>
                <c:pt idx="5546">
                  <c:v>45523.083333333336</c:v>
                </c:pt>
                <c:pt idx="5547">
                  <c:v>45523.125</c:v>
                </c:pt>
                <c:pt idx="5548">
                  <c:v>45523.166666666664</c:v>
                </c:pt>
                <c:pt idx="5549">
                  <c:v>45523.208333333336</c:v>
                </c:pt>
                <c:pt idx="5550">
                  <c:v>45523.25</c:v>
                </c:pt>
                <c:pt idx="5551">
                  <c:v>45523.291666666664</c:v>
                </c:pt>
                <c:pt idx="5552">
                  <c:v>45523.333333333336</c:v>
                </c:pt>
                <c:pt idx="5553">
                  <c:v>45523.375</c:v>
                </c:pt>
                <c:pt idx="5554">
                  <c:v>45523.416666666664</c:v>
                </c:pt>
                <c:pt idx="5555">
                  <c:v>45523.458333333336</c:v>
                </c:pt>
                <c:pt idx="5556">
                  <c:v>45523.5</c:v>
                </c:pt>
                <c:pt idx="5557">
                  <c:v>45523.541666666664</c:v>
                </c:pt>
                <c:pt idx="5558">
                  <c:v>45523.583333333336</c:v>
                </c:pt>
                <c:pt idx="5559">
                  <c:v>45523.625</c:v>
                </c:pt>
                <c:pt idx="5560">
                  <c:v>45523.666666666664</c:v>
                </c:pt>
                <c:pt idx="5561">
                  <c:v>45523.708333333336</c:v>
                </c:pt>
                <c:pt idx="5562">
                  <c:v>45523.75</c:v>
                </c:pt>
                <c:pt idx="5563">
                  <c:v>45523.791666666664</c:v>
                </c:pt>
                <c:pt idx="5564">
                  <c:v>45523.833333333336</c:v>
                </c:pt>
                <c:pt idx="5565">
                  <c:v>45523.875</c:v>
                </c:pt>
                <c:pt idx="5566">
                  <c:v>45523.916666666664</c:v>
                </c:pt>
                <c:pt idx="5567">
                  <c:v>45523.958333333336</c:v>
                </c:pt>
                <c:pt idx="5568">
                  <c:v>45524</c:v>
                </c:pt>
                <c:pt idx="5569">
                  <c:v>45524.041666666664</c:v>
                </c:pt>
                <c:pt idx="5570">
                  <c:v>45524.083333333336</c:v>
                </c:pt>
                <c:pt idx="5571">
                  <c:v>45524.125</c:v>
                </c:pt>
                <c:pt idx="5572">
                  <c:v>45524.166666666664</c:v>
                </c:pt>
                <c:pt idx="5573">
                  <c:v>45524.208333333336</c:v>
                </c:pt>
                <c:pt idx="5574">
                  <c:v>45524.25</c:v>
                </c:pt>
                <c:pt idx="5575">
                  <c:v>45524.291666666664</c:v>
                </c:pt>
                <c:pt idx="5576">
                  <c:v>45524.333333333336</c:v>
                </c:pt>
                <c:pt idx="5577">
                  <c:v>45524.375</c:v>
                </c:pt>
                <c:pt idx="5578">
                  <c:v>45524.416666666664</c:v>
                </c:pt>
                <c:pt idx="5579">
                  <c:v>45524.458333333336</c:v>
                </c:pt>
                <c:pt idx="5580">
                  <c:v>45524.5</c:v>
                </c:pt>
                <c:pt idx="5581">
                  <c:v>45524.541666666664</c:v>
                </c:pt>
                <c:pt idx="5582">
                  <c:v>45524.583333333336</c:v>
                </c:pt>
                <c:pt idx="5583">
                  <c:v>45524.625</c:v>
                </c:pt>
                <c:pt idx="5584">
                  <c:v>45524.666666666664</c:v>
                </c:pt>
                <c:pt idx="5585">
                  <c:v>45524.708333333336</c:v>
                </c:pt>
                <c:pt idx="5586">
                  <c:v>45524.75</c:v>
                </c:pt>
                <c:pt idx="5587">
                  <c:v>45524.791666666664</c:v>
                </c:pt>
                <c:pt idx="5588">
                  <c:v>45524.833333333336</c:v>
                </c:pt>
                <c:pt idx="5589">
                  <c:v>45524.875</c:v>
                </c:pt>
                <c:pt idx="5590">
                  <c:v>45524.916666666664</c:v>
                </c:pt>
                <c:pt idx="5591">
                  <c:v>45524.958333333336</c:v>
                </c:pt>
                <c:pt idx="5592">
                  <c:v>45525</c:v>
                </c:pt>
                <c:pt idx="5593">
                  <c:v>45525.041666666664</c:v>
                </c:pt>
                <c:pt idx="5594">
                  <c:v>45525.083333333336</c:v>
                </c:pt>
                <c:pt idx="5595">
                  <c:v>45525.125</c:v>
                </c:pt>
                <c:pt idx="5596">
                  <c:v>45525.166666666664</c:v>
                </c:pt>
                <c:pt idx="5597">
                  <c:v>45525.208333333336</c:v>
                </c:pt>
                <c:pt idx="5598">
                  <c:v>45525.25</c:v>
                </c:pt>
                <c:pt idx="5599">
                  <c:v>45525.291666666664</c:v>
                </c:pt>
                <c:pt idx="5600">
                  <c:v>45525.333333333336</c:v>
                </c:pt>
                <c:pt idx="5601">
                  <c:v>45525.375</c:v>
                </c:pt>
                <c:pt idx="5602">
                  <c:v>45525.416666666664</c:v>
                </c:pt>
                <c:pt idx="5603">
                  <c:v>45525.458333333336</c:v>
                </c:pt>
                <c:pt idx="5604">
                  <c:v>45525.5</c:v>
                </c:pt>
                <c:pt idx="5605">
                  <c:v>45525.541666666664</c:v>
                </c:pt>
                <c:pt idx="5606">
                  <c:v>45525.583333333336</c:v>
                </c:pt>
                <c:pt idx="5607">
                  <c:v>45525.625</c:v>
                </c:pt>
                <c:pt idx="5608">
                  <c:v>45525.666666666664</c:v>
                </c:pt>
                <c:pt idx="5609">
                  <c:v>45525.708333333336</c:v>
                </c:pt>
                <c:pt idx="5610">
                  <c:v>45525.75</c:v>
                </c:pt>
                <c:pt idx="5611">
                  <c:v>45525.791666666664</c:v>
                </c:pt>
                <c:pt idx="5612">
                  <c:v>45525.833333333336</c:v>
                </c:pt>
                <c:pt idx="5613">
                  <c:v>45525.875</c:v>
                </c:pt>
                <c:pt idx="5614">
                  <c:v>45525.916666666664</c:v>
                </c:pt>
                <c:pt idx="5615">
                  <c:v>45525.958333333336</c:v>
                </c:pt>
                <c:pt idx="5616">
                  <c:v>45526</c:v>
                </c:pt>
                <c:pt idx="5617">
                  <c:v>45526.041666666664</c:v>
                </c:pt>
                <c:pt idx="5618">
                  <c:v>45526.083333333336</c:v>
                </c:pt>
                <c:pt idx="5619">
                  <c:v>45526.125</c:v>
                </c:pt>
                <c:pt idx="5620">
                  <c:v>45526.166666666664</c:v>
                </c:pt>
                <c:pt idx="5621">
                  <c:v>45526.208333333336</c:v>
                </c:pt>
                <c:pt idx="5622">
                  <c:v>45526.25</c:v>
                </c:pt>
                <c:pt idx="5623">
                  <c:v>45526.291666666664</c:v>
                </c:pt>
                <c:pt idx="5624">
                  <c:v>45526.333333333336</c:v>
                </c:pt>
                <c:pt idx="5625">
                  <c:v>45526.375</c:v>
                </c:pt>
                <c:pt idx="5626">
                  <c:v>45526.416666666664</c:v>
                </c:pt>
                <c:pt idx="5627">
                  <c:v>45526.458333333336</c:v>
                </c:pt>
                <c:pt idx="5628">
                  <c:v>45526.5</c:v>
                </c:pt>
                <c:pt idx="5629">
                  <c:v>45526.541666666664</c:v>
                </c:pt>
                <c:pt idx="5630">
                  <c:v>45526.583333333336</c:v>
                </c:pt>
                <c:pt idx="5631">
                  <c:v>45526.625</c:v>
                </c:pt>
                <c:pt idx="5632">
                  <c:v>45526.666666666664</c:v>
                </c:pt>
                <c:pt idx="5633">
                  <c:v>45526.708333333336</c:v>
                </c:pt>
                <c:pt idx="5634">
                  <c:v>45526.75</c:v>
                </c:pt>
                <c:pt idx="5635">
                  <c:v>45526.791666666664</c:v>
                </c:pt>
                <c:pt idx="5636">
                  <c:v>45526.833333333336</c:v>
                </c:pt>
                <c:pt idx="5637">
                  <c:v>45526.875</c:v>
                </c:pt>
                <c:pt idx="5638">
                  <c:v>45526.916666666664</c:v>
                </c:pt>
                <c:pt idx="5639">
                  <c:v>45526.958333333336</c:v>
                </c:pt>
                <c:pt idx="5640">
                  <c:v>45527</c:v>
                </c:pt>
                <c:pt idx="5641">
                  <c:v>45527.041666666664</c:v>
                </c:pt>
                <c:pt idx="5642">
                  <c:v>45527.083333333336</c:v>
                </c:pt>
                <c:pt idx="5643">
                  <c:v>45527.125</c:v>
                </c:pt>
                <c:pt idx="5644">
                  <c:v>45527.166666666664</c:v>
                </c:pt>
                <c:pt idx="5645">
                  <c:v>45527.208333333336</c:v>
                </c:pt>
                <c:pt idx="5646">
                  <c:v>45527.25</c:v>
                </c:pt>
                <c:pt idx="5647">
                  <c:v>45527.291666666664</c:v>
                </c:pt>
                <c:pt idx="5648">
                  <c:v>45527.333333333336</c:v>
                </c:pt>
                <c:pt idx="5649">
                  <c:v>45527.375</c:v>
                </c:pt>
                <c:pt idx="5650">
                  <c:v>45527.416666666664</c:v>
                </c:pt>
                <c:pt idx="5651">
                  <c:v>45527.458333333336</c:v>
                </c:pt>
                <c:pt idx="5652">
                  <c:v>45527.5</c:v>
                </c:pt>
                <c:pt idx="5653">
                  <c:v>45527.541666666664</c:v>
                </c:pt>
                <c:pt idx="5654">
                  <c:v>45527.583333333336</c:v>
                </c:pt>
                <c:pt idx="5655">
                  <c:v>45527.625</c:v>
                </c:pt>
                <c:pt idx="5656">
                  <c:v>45527.666666666664</c:v>
                </c:pt>
                <c:pt idx="5657">
                  <c:v>45527.708333333336</c:v>
                </c:pt>
                <c:pt idx="5658">
                  <c:v>45527.75</c:v>
                </c:pt>
                <c:pt idx="5659">
                  <c:v>45527.791666666664</c:v>
                </c:pt>
                <c:pt idx="5660">
                  <c:v>45527.833333333336</c:v>
                </c:pt>
                <c:pt idx="5661">
                  <c:v>45527.875</c:v>
                </c:pt>
                <c:pt idx="5662">
                  <c:v>45527.916666666664</c:v>
                </c:pt>
                <c:pt idx="5663">
                  <c:v>45527.958333333336</c:v>
                </c:pt>
                <c:pt idx="5664">
                  <c:v>45528</c:v>
                </c:pt>
                <c:pt idx="5665">
                  <c:v>45528.041666666664</c:v>
                </c:pt>
                <c:pt idx="5666">
                  <c:v>45528.083333333336</c:v>
                </c:pt>
                <c:pt idx="5667">
                  <c:v>45528.125</c:v>
                </c:pt>
                <c:pt idx="5668">
                  <c:v>45528.166666666664</c:v>
                </c:pt>
                <c:pt idx="5669">
                  <c:v>45528.208333333336</c:v>
                </c:pt>
                <c:pt idx="5670">
                  <c:v>45528.25</c:v>
                </c:pt>
                <c:pt idx="5671">
                  <c:v>45528.291666666664</c:v>
                </c:pt>
                <c:pt idx="5672">
                  <c:v>45528.333333333336</c:v>
                </c:pt>
                <c:pt idx="5673">
                  <c:v>45528.375</c:v>
                </c:pt>
                <c:pt idx="5674">
                  <c:v>45528.416666666664</c:v>
                </c:pt>
                <c:pt idx="5675">
                  <c:v>45528.458333333336</c:v>
                </c:pt>
                <c:pt idx="5676">
                  <c:v>45528.5</c:v>
                </c:pt>
                <c:pt idx="5677">
                  <c:v>45528.541666666664</c:v>
                </c:pt>
                <c:pt idx="5678">
                  <c:v>45528.583333333336</c:v>
                </c:pt>
                <c:pt idx="5679">
                  <c:v>45528.625</c:v>
                </c:pt>
                <c:pt idx="5680">
                  <c:v>45528.666666666664</c:v>
                </c:pt>
                <c:pt idx="5681">
                  <c:v>45528.708333333336</c:v>
                </c:pt>
                <c:pt idx="5682">
                  <c:v>45528.75</c:v>
                </c:pt>
                <c:pt idx="5683">
                  <c:v>45528.791666666664</c:v>
                </c:pt>
                <c:pt idx="5684">
                  <c:v>45528.833333333336</c:v>
                </c:pt>
                <c:pt idx="5685">
                  <c:v>45528.875</c:v>
                </c:pt>
                <c:pt idx="5686">
                  <c:v>45528.916666666664</c:v>
                </c:pt>
                <c:pt idx="5687">
                  <c:v>45528.958333333336</c:v>
                </c:pt>
                <c:pt idx="5688">
                  <c:v>45529</c:v>
                </c:pt>
                <c:pt idx="5689">
                  <c:v>45529.041666666664</c:v>
                </c:pt>
                <c:pt idx="5690">
                  <c:v>45529.083333333336</c:v>
                </c:pt>
                <c:pt idx="5691">
                  <c:v>45529.125</c:v>
                </c:pt>
                <c:pt idx="5692">
                  <c:v>45529.166666666664</c:v>
                </c:pt>
                <c:pt idx="5693">
                  <c:v>45529.208333333336</c:v>
                </c:pt>
                <c:pt idx="5694">
                  <c:v>45529.25</c:v>
                </c:pt>
                <c:pt idx="5695">
                  <c:v>45529.291666666664</c:v>
                </c:pt>
                <c:pt idx="5696">
                  <c:v>45529.333333333336</c:v>
                </c:pt>
                <c:pt idx="5697">
                  <c:v>45529.375</c:v>
                </c:pt>
                <c:pt idx="5698">
                  <c:v>45529.416666666664</c:v>
                </c:pt>
                <c:pt idx="5699">
                  <c:v>45529.458333333336</c:v>
                </c:pt>
                <c:pt idx="5700">
                  <c:v>45529.5</c:v>
                </c:pt>
                <c:pt idx="5701">
                  <c:v>45529.541666666664</c:v>
                </c:pt>
                <c:pt idx="5702">
                  <c:v>45529.583333333336</c:v>
                </c:pt>
                <c:pt idx="5703">
                  <c:v>45529.625</c:v>
                </c:pt>
                <c:pt idx="5704">
                  <c:v>45529.666666666664</c:v>
                </c:pt>
                <c:pt idx="5705">
                  <c:v>45529.708333333336</c:v>
                </c:pt>
                <c:pt idx="5706">
                  <c:v>45529.75</c:v>
                </c:pt>
                <c:pt idx="5707">
                  <c:v>45529.791666666664</c:v>
                </c:pt>
                <c:pt idx="5708">
                  <c:v>45529.833333333336</c:v>
                </c:pt>
                <c:pt idx="5709">
                  <c:v>45529.875</c:v>
                </c:pt>
                <c:pt idx="5710">
                  <c:v>45529.916666666664</c:v>
                </c:pt>
                <c:pt idx="5711">
                  <c:v>45529.958333333336</c:v>
                </c:pt>
                <c:pt idx="5712">
                  <c:v>45530</c:v>
                </c:pt>
                <c:pt idx="5713">
                  <c:v>45530.041666666664</c:v>
                </c:pt>
                <c:pt idx="5714">
                  <c:v>45530.083333333336</c:v>
                </c:pt>
                <c:pt idx="5715">
                  <c:v>45530.125</c:v>
                </c:pt>
                <c:pt idx="5716">
                  <c:v>45530.166666666664</c:v>
                </c:pt>
                <c:pt idx="5717">
                  <c:v>45530.208333333336</c:v>
                </c:pt>
                <c:pt idx="5718">
                  <c:v>45530.25</c:v>
                </c:pt>
                <c:pt idx="5719">
                  <c:v>45530.291666666664</c:v>
                </c:pt>
                <c:pt idx="5720">
                  <c:v>45530.333333333336</c:v>
                </c:pt>
                <c:pt idx="5721">
                  <c:v>45530.375</c:v>
                </c:pt>
                <c:pt idx="5722">
                  <c:v>45530.416666666664</c:v>
                </c:pt>
                <c:pt idx="5723">
                  <c:v>45530.458333333336</c:v>
                </c:pt>
                <c:pt idx="5724">
                  <c:v>45530.5</c:v>
                </c:pt>
                <c:pt idx="5725">
                  <c:v>45530.541666666664</c:v>
                </c:pt>
                <c:pt idx="5726">
                  <c:v>45530.583333333336</c:v>
                </c:pt>
                <c:pt idx="5727">
                  <c:v>45530.625</c:v>
                </c:pt>
                <c:pt idx="5728">
                  <c:v>45530.666666666664</c:v>
                </c:pt>
                <c:pt idx="5729">
                  <c:v>45530.708333333336</c:v>
                </c:pt>
                <c:pt idx="5730">
                  <c:v>45530.75</c:v>
                </c:pt>
                <c:pt idx="5731">
                  <c:v>45530.791666666664</c:v>
                </c:pt>
                <c:pt idx="5732">
                  <c:v>45530.833333333336</c:v>
                </c:pt>
                <c:pt idx="5733">
                  <c:v>45530.875</c:v>
                </c:pt>
                <c:pt idx="5734">
                  <c:v>45530.916666666664</c:v>
                </c:pt>
                <c:pt idx="5735">
                  <c:v>45530.958333333336</c:v>
                </c:pt>
                <c:pt idx="5736">
                  <c:v>45531</c:v>
                </c:pt>
                <c:pt idx="5737">
                  <c:v>45531.041666666664</c:v>
                </c:pt>
                <c:pt idx="5738">
                  <c:v>45531.083333333336</c:v>
                </c:pt>
                <c:pt idx="5739">
                  <c:v>45531.125</c:v>
                </c:pt>
                <c:pt idx="5740">
                  <c:v>45531.166666666664</c:v>
                </c:pt>
                <c:pt idx="5741">
                  <c:v>45531.208333333336</c:v>
                </c:pt>
                <c:pt idx="5742">
                  <c:v>45531.25</c:v>
                </c:pt>
                <c:pt idx="5743">
                  <c:v>45531.291666666664</c:v>
                </c:pt>
                <c:pt idx="5744">
                  <c:v>45531.333333333336</c:v>
                </c:pt>
                <c:pt idx="5745">
                  <c:v>45531.375</c:v>
                </c:pt>
                <c:pt idx="5746">
                  <c:v>45531.416666666664</c:v>
                </c:pt>
                <c:pt idx="5747">
                  <c:v>45531.458333333336</c:v>
                </c:pt>
                <c:pt idx="5748">
                  <c:v>45531.5</c:v>
                </c:pt>
                <c:pt idx="5749">
                  <c:v>45531.541666666664</c:v>
                </c:pt>
                <c:pt idx="5750">
                  <c:v>45531.583333333336</c:v>
                </c:pt>
                <c:pt idx="5751">
                  <c:v>45531.625</c:v>
                </c:pt>
                <c:pt idx="5752">
                  <c:v>45531.666666666664</c:v>
                </c:pt>
                <c:pt idx="5753">
                  <c:v>45531.708333333336</c:v>
                </c:pt>
                <c:pt idx="5754">
                  <c:v>45531.75</c:v>
                </c:pt>
                <c:pt idx="5755">
                  <c:v>45531.791666666664</c:v>
                </c:pt>
                <c:pt idx="5756">
                  <c:v>45531.833333333336</c:v>
                </c:pt>
                <c:pt idx="5757">
                  <c:v>45531.875</c:v>
                </c:pt>
                <c:pt idx="5758">
                  <c:v>45531.916666666664</c:v>
                </c:pt>
                <c:pt idx="5759">
                  <c:v>45531.958333333336</c:v>
                </c:pt>
                <c:pt idx="5760">
                  <c:v>45532</c:v>
                </c:pt>
                <c:pt idx="5761">
                  <c:v>45532.041666666664</c:v>
                </c:pt>
                <c:pt idx="5762">
                  <c:v>45532.083333333336</c:v>
                </c:pt>
                <c:pt idx="5763">
                  <c:v>45532.125</c:v>
                </c:pt>
                <c:pt idx="5764">
                  <c:v>45532.166666666664</c:v>
                </c:pt>
                <c:pt idx="5765">
                  <c:v>45532.208333333336</c:v>
                </c:pt>
                <c:pt idx="5766">
                  <c:v>45532.25</c:v>
                </c:pt>
                <c:pt idx="5767">
                  <c:v>45532.291666666664</c:v>
                </c:pt>
                <c:pt idx="5768">
                  <c:v>45532.333333333336</c:v>
                </c:pt>
                <c:pt idx="5769">
                  <c:v>45532.375</c:v>
                </c:pt>
                <c:pt idx="5770">
                  <c:v>45532.416666666664</c:v>
                </c:pt>
                <c:pt idx="5771">
                  <c:v>45532.458333333336</c:v>
                </c:pt>
                <c:pt idx="5772">
                  <c:v>45532.5</c:v>
                </c:pt>
                <c:pt idx="5773">
                  <c:v>45532.541666666664</c:v>
                </c:pt>
                <c:pt idx="5774">
                  <c:v>45532.583333333336</c:v>
                </c:pt>
                <c:pt idx="5775">
                  <c:v>45532.625</c:v>
                </c:pt>
                <c:pt idx="5776">
                  <c:v>45532.666666666664</c:v>
                </c:pt>
                <c:pt idx="5777">
                  <c:v>45532.708333333336</c:v>
                </c:pt>
                <c:pt idx="5778">
                  <c:v>45532.75</c:v>
                </c:pt>
                <c:pt idx="5779">
                  <c:v>45532.791666666664</c:v>
                </c:pt>
                <c:pt idx="5780">
                  <c:v>45532.833333333336</c:v>
                </c:pt>
                <c:pt idx="5781">
                  <c:v>45532.875</c:v>
                </c:pt>
                <c:pt idx="5782">
                  <c:v>45532.916666666664</c:v>
                </c:pt>
                <c:pt idx="5783">
                  <c:v>45532.958333333336</c:v>
                </c:pt>
                <c:pt idx="5784">
                  <c:v>45533</c:v>
                </c:pt>
                <c:pt idx="5785">
                  <c:v>45533.041666666664</c:v>
                </c:pt>
                <c:pt idx="5786">
                  <c:v>45533.083333333336</c:v>
                </c:pt>
                <c:pt idx="5787">
                  <c:v>45533.125</c:v>
                </c:pt>
                <c:pt idx="5788">
                  <c:v>45533.166666666664</c:v>
                </c:pt>
                <c:pt idx="5789">
                  <c:v>45533.208333333336</c:v>
                </c:pt>
                <c:pt idx="5790">
                  <c:v>45533.25</c:v>
                </c:pt>
                <c:pt idx="5791">
                  <c:v>45533.291666666664</c:v>
                </c:pt>
                <c:pt idx="5792">
                  <c:v>45533.333333333336</c:v>
                </c:pt>
                <c:pt idx="5793">
                  <c:v>45533.375</c:v>
                </c:pt>
                <c:pt idx="5794">
                  <c:v>45533.416666666664</c:v>
                </c:pt>
                <c:pt idx="5795">
                  <c:v>45533.458333333336</c:v>
                </c:pt>
                <c:pt idx="5796">
                  <c:v>45533.5</c:v>
                </c:pt>
                <c:pt idx="5797">
                  <c:v>45533.541666666664</c:v>
                </c:pt>
                <c:pt idx="5798">
                  <c:v>45533.583333333336</c:v>
                </c:pt>
                <c:pt idx="5799">
                  <c:v>45533.625</c:v>
                </c:pt>
                <c:pt idx="5800">
                  <c:v>45533.666666666664</c:v>
                </c:pt>
                <c:pt idx="5801">
                  <c:v>45533.708333333336</c:v>
                </c:pt>
                <c:pt idx="5802">
                  <c:v>45533.75</c:v>
                </c:pt>
                <c:pt idx="5803">
                  <c:v>45533.791666666664</c:v>
                </c:pt>
                <c:pt idx="5804">
                  <c:v>45533.833333333336</c:v>
                </c:pt>
                <c:pt idx="5805">
                  <c:v>45533.875</c:v>
                </c:pt>
                <c:pt idx="5806">
                  <c:v>45533.916666666664</c:v>
                </c:pt>
                <c:pt idx="5807">
                  <c:v>45533.958333333336</c:v>
                </c:pt>
                <c:pt idx="5808">
                  <c:v>45534</c:v>
                </c:pt>
                <c:pt idx="5809">
                  <c:v>45534.041666666664</c:v>
                </c:pt>
                <c:pt idx="5810">
                  <c:v>45534.083333333336</c:v>
                </c:pt>
                <c:pt idx="5811">
                  <c:v>45534.125</c:v>
                </c:pt>
                <c:pt idx="5812">
                  <c:v>45534.166666666664</c:v>
                </c:pt>
                <c:pt idx="5813">
                  <c:v>45534.208333333336</c:v>
                </c:pt>
                <c:pt idx="5814">
                  <c:v>45534.25</c:v>
                </c:pt>
                <c:pt idx="5815">
                  <c:v>45534.291666666664</c:v>
                </c:pt>
                <c:pt idx="5816">
                  <c:v>45534.333333333336</c:v>
                </c:pt>
                <c:pt idx="5817">
                  <c:v>45534.375</c:v>
                </c:pt>
                <c:pt idx="5818">
                  <c:v>45534.416666666664</c:v>
                </c:pt>
                <c:pt idx="5819">
                  <c:v>45534.458333333336</c:v>
                </c:pt>
                <c:pt idx="5820">
                  <c:v>45534.5</c:v>
                </c:pt>
                <c:pt idx="5821">
                  <c:v>45534.541666666664</c:v>
                </c:pt>
                <c:pt idx="5822">
                  <c:v>45534.583333333336</c:v>
                </c:pt>
                <c:pt idx="5823">
                  <c:v>45534.625</c:v>
                </c:pt>
                <c:pt idx="5824">
                  <c:v>45534.666666666664</c:v>
                </c:pt>
                <c:pt idx="5825">
                  <c:v>45534.708333333336</c:v>
                </c:pt>
                <c:pt idx="5826">
                  <c:v>45534.75</c:v>
                </c:pt>
                <c:pt idx="5827">
                  <c:v>45534.791666666664</c:v>
                </c:pt>
                <c:pt idx="5828">
                  <c:v>45534.833333333336</c:v>
                </c:pt>
                <c:pt idx="5829">
                  <c:v>45534.875</c:v>
                </c:pt>
                <c:pt idx="5830">
                  <c:v>45534.916666666664</c:v>
                </c:pt>
                <c:pt idx="5831">
                  <c:v>45534.958333333336</c:v>
                </c:pt>
                <c:pt idx="5832">
                  <c:v>45535</c:v>
                </c:pt>
                <c:pt idx="5833">
                  <c:v>45535.041666666664</c:v>
                </c:pt>
                <c:pt idx="5834">
                  <c:v>45535.083333333336</c:v>
                </c:pt>
                <c:pt idx="5835">
                  <c:v>45535.125</c:v>
                </c:pt>
                <c:pt idx="5836">
                  <c:v>45535.166666666664</c:v>
                </c:pt>
                <c:pt idx="5837">
                  <c:v>45535.208333333336</c:v>
                </c:pt>
                <c:pt idx="5838">
                  <c:v>45535.25</c:v>
                </c:pt>
                <c:pt idx="5839">
                  <c:v>45535.291666666664</c:v>
                </c:pt>
                <c:pt idx="5840">
                  <c:v>45535.333333333336</c:v>
                </c:pt>
                <c:pt idx="5841">
                  <c:v>45535.375</c:v>
                </c:pt>
                <c:pt idx="5842">
                  <c:v>45535.416666666664</c:v>
                </c:pt>
                <c:pt idx="5843">
                  <c:v>45535.458333333336</c:v>
                </c:pt>
                <c:pt idx="5844">
                  <c:v>45535.5</c:v>
                </c:pt>
                <c:pt idx="5845">
                  <c:v>45535.541666666664</c:v>
                </c:pt>
                <c:pt idx="5846">
                  <c:v>45535.583333333336</c:v>
                </c:pt>
                <c:pt idx="5847">
                  <c:v>45535.625</c:v>
                </c:pt>
                <c:pt idx="5848">
                  <c:v>45535.666666666664</c:v>
                </c:pt>
                <c:pt idx="5849">
                  <c:v>45535.708333333336</c:v>
                </c:pt>
                <c:pt idx="5850">
                  <c:v>45535.75</c:v>
                </c:pt>
                <c:pt idx="5851">
                  <c:v>45535.791666666664</c:v>
                </c:pt>
                <c:pt idx="5852">
                  <c:v>45535.833333333336</c:v>
                </c:pt>
                <c:pt idx="5853">
                  <c:v>45535.875</c:v>
                </c:pt>
                <c:pt idx="5854">
                  <c:v>45535.916666666664</c:v>
                </c:pt>
                <c:pt idx="5855">
                  <c:v>45535.958333333336</c:v>
                </c:pt>
                <c:pt idx="5856">
                  <c:v>45536</c:v>
                </c:pt>
                <c:pt idx="5857">
                  <c:v>45536.041666666664</c:v>
                </c:pt>
                <c:pt idx="5858">
                  <c:v>45536.083333333336</c:v>
                </c:pt>
                <c:pt idx="5859">
                  <c:v>45536.125</c:v>
                </c:pt>
                <c:pt idx="5860">
                  <c:v>45536.166666666664</c:v>
                </c:pt>
                <c:pt idx="5861">
                  <c:v>45536.208333333336</c:v>
                </c:pt>
                <c:pt idx="5862">
                  <c:v>45536.25</c:v>
                </c:pt>
                <c:pt idx="5863">
                  <c:v>45536.291666666664</c:v>
                </c:pt>
                <c:pt idx="5864">
                  <c:v>45536.333333333336</c:v>
                </c:pt>
                <c:pt idx="5865">
                  <c:v>45536.375</c:v>
                </c:pt>
                <c:pt idx="5866">
                  <c:v>45536.416666666664</c:v>
                </c:pt>
                <c:pt idx="5867">
                  <c:v>45536.458333333336</c:v>
                </c:pt>
                <c:pt idx="5868">
                  <c:v>45536.5</c:v>
                </c:pt>
                <c:pt idx="5869">
                  <c:v>45536.541666666664</c:v>
                </c:pt>
                <c:pt idx="5870">
                  <c:v>45536.583333333336</c:v>
                </c:pt>
                <c:pt idx="5871">
                  <c:v>45536.625</c:v>
                </c:pt>
                <c:pt idx="5872">
                  <c:v>45536.666666666664</c:v>
                </c:pt>
                <c:pt idx="5873">
                  <c:v>45536.708333333336</c:v>
                </c:pt>
                <c:pt idx="5874">
                  <c:v>45536.75</c:v>
                </c:pt>
                <c:pt idx="5875">
                  <c:v>45536.791666666664</c:v>
                </c:pt>
                <c:pt idx="5876">
                  <c:v>45536.833333333336</c:v>
                </c:pt>
                <c:pt idx="5877">
                  <c:v>45536.875</c:v>
                </c:pt>
                <c:pt idx="5878">
                  <c:v>45536.916666666664</c:v>
                </c:pt>
                <c:pt idx="5879">
                  <c:v>45536.958333333336</c:v>
                </c:pt>
                <c:pt idx="5880">
                  <c:v>45537</c:v>
                </c:pt>
                <c:pt idx="5881">
                  <c:v>45537.041666666664</c:v>
                </c:pt>
                <c:pt idx="5882">
                  <c:v>45537.083333333336</c:v>
                </c:pt>
                <c:pt idx="5883">
                  <c:v>45537.125</c:v>
                </c:pt>
                <c:pt idx="5884">
                  <c:v>45537.166666666664</c:v>
                </c:pt>
                <c:pt idx="5885">
                  <c:v>45537.208333333336</c:v>
                </c:pt>
                <c:pt idx="5886">
                  <c:v>45537.25</c:v>
                </c:pt>
                <c:pt idx="5887">
                  <c:v>45537.291666666664</c:v>
                </c:pt>
                <c:pt idx="5888">
                  <c:v>45537.333333333336</c:v>
                </c:pt>
                <c:pt idx="5889">
                  <c:v>45537.375</c:v>
                </c:pt>
                <c:pt idx="5890">
                  <c:v>45537.416666666664</c:v>
                </c:pt>
                <c:pt idx="5891">
                  <c:v>45537.458333333336</c:v>
                </c:pt>
                <c:pt idx="5892">
                  <c:v>45537.5</c:v>
                </c:pt>
                <c:pt idx="5893">
                  <c:v>45537.541666666664</c:v>
                </c:pt>
                <c:pt idx="5894">
                  <c:v>45537.583333333336</c:v>
                </c:pt>
                <c:pt idx="5895">
                  <c:v>45537.625</c:v>
                </c:pt>
                <c:pt idx="5896">
                  <c:v>45537.666666666664</c:v>
                </c:pt>
                <c:pt idx="5897">
                  <c:v>45537.708333333336</c:v>
                </c:pt>
                <c:pt idx="5898">
                  <c:v>45537.75</c:v>
                </c:pt>
                <c:pt idx="5899">
                  <c:v>45537.791666666664</c:v>
                </c:pt>
                <c:pt idx="5900">
                  <c:v>45537.833333333336</c:v>
                </c:pt>
                <c:pt idx="5901">
                  <c:v>45537.875</c:v>
                </c:pt>
                <c:pt idx="5902">
                  <c:v>45537.916666666664</c:v>
                </c:pt>
                <c:pt idx="5903">
                  <c:v>45537.958333333336</c:v>
                </c:pt>
                <c:pt idx="5904">
                  <c:v>45538</c:v>
                </c:pt>
                <c:pt idx="5905">
                  <c:v>45538.041666666664</c:v>
                </c:pt>
                <c:pt idx="5906">
                  <c:v>45538.083333333336</c:v>
                </c:pt>
                <c:pt idx="5907">
                  <c:v>45538.125</c:v>
                </c:pt>
                <c:pt idx="5908">
                  <c:v>45538.166666666664</c:v>
                </c:pt>
                <c:pt idx="5909">
                  <c:v>45538.208333333336</c:v>
                </c:pt>
                <c:pt idx="5910">
                  <c:v>45538.25</c:v>
                </c:pt>
                <c:pt idx="5911">
                  <c:v>45538.291666666664</c:v>
                </c:pt>
                <c:pt idx="5912">
                  <c:v>45538.333333333336</c:v>
                </c:pt>
                <c:pt idx="5913">
                  <c:v>45538.375</c:v>
                </c:pt>
                <c:pt idx="5914">
                  <c:v>45538.416666666664</c:v>
                </c:pt>
                <c:pt idx="5915">
                  <c:v>45538.458333333336</c:v>
                </c:pt>
                <c:pt idx="5916">
                  <c:v>45538.5</c:v>
                </c:pt>
                <c:pt idx="5917">
                  <c:v>45538.541666666664</c:v>
                </c:pt>
                <c:pt idx="5918">
                  <c:v>45538.583333333336</c:v>
                </c:pt>
                <c:pt idx="5919">
                  <c:v>45538.625</c:v>
                </c:pt>
                <c:pt idx="5920">
                  <c:v>45538.666666666664</c:v>
                </c:pt>
                <c:pt idx="5921">
                  <c:v>45538.708333333336</c:v>
                </c:pt>
                <c:pt idx="5922">
                  <c:v>45538.75</c:v>
                </c:pt>
                <c:pt idx="5923">
                  <c:v>45538.791666666664</c:v>
                </c:pt>
                <c:pt idx="5924">
                  <c:v>45538.833333333336</c:v>
                </c:pt>
                <c:pt idx="5925">
                  <c:v>45538.875</c:v>
                </c:pt>
                <c:pt idx="5926">
                  <c:v>45538.916666666664</c:v>
                </c:pt>
                <c:pt idx="5927">
                  <c:v>45538.958333333336</c:v>
                </c:pt>
                <c:pt idx="5928">
                  <c:v>45539</c:v>
                </c:pt>
                <c:pt idx="5929">
                  <c:v>45539.041666666664</c:v>
                </c:pt>
                <c:pt idx="5930">
                  <c:v>45539.083333333336</c:v>
                </c:pt>
                <c:pt idx="5931">
                  <c:v>45539.125</c:v>
                </c:pt>
                <c:pt idx="5932">
                  <c:v>45539.166666666664</c:v>
                </c:pt>
                <c:pt idx="5933">
                  <c:v>45539.208333333336</c:v>
                </c:pt>
                <c:pt idx="5934">
                  <c:v>45539.25</c:v>
                </c:pt>
                <c:pt idx="5935">
                  <c:v>45539.291666666664</c:v>
                </c:pt>
                <c:pt idx="5936">
                  <c:v>45539.333333333336</c:v>
                </c:pt>
                <c:pt idx="5937">
                  <c:v>45539.375</c:v>
                </c:pt>
                <c:pt idx="5938">
                  <c:v>45539.416666666664</c:v>
                </c:pt>
                <c:pt idx="5939">
                  <c:v>45539.458333333336</c:v>
                </c:pt>
                <c:pt idx="5940">
                  <c:v>45539.5</c:v>
                </c:pt>
                <c:pt idx="5941">
                  <c:v>45539.541666666664</c:v>
                </c:pt>
                <c:pt idx="5942">
                  <c:v>45539.583333333336</c:v>
                </c:pt>
                <c:pt idx="5943">
                  <c:v>45539.625</c:v>
                </c:pt>
                <c:pt idx="5944">
                  <c:v>45539.666666666664</c:v>
                </c:pt>
                <c:pt idx="5945">
                  <c:v>45539.708333333336</c:v>
                </c:pt>
                <c:pt idx="5946">
                  <c:v>45539.75</c:v>
                </c:pt>
                <c:pt idx="5947">
                  <c:v>45539.791666666664</c:v>
                </c:pt>
                <c:pt idx="5948">
                  <c:v>45539.833333333336</c:v>
                </c:pt>
                <c:pt idx="5949">
                  <c:v>45539.875</c:v>
                </c:pt>
                <c:pt idx="5950">
                  <c:v>45539.916666666664</c:v>
                </c:pt>
                <c:pt idx="5951">
                  <c:v>45539.958333333336</c:v>
                </c:pt>
                <c:pt idx="5952">
                  <c:v>45540</c:v>
                </c:pt>
                <c:pt idx="5953">
                  <c:v>45540.041666666664</c:v>
                </c:pt>
                <c:pt idx="5954">
                  <c:v>45540.083333333336</c:v>
                </c:pt>
                <c:pt idx="5955">
                  <c:v>45540.125</c:v>
                </c:pt>
                <c:pt idx="5956">
                  <c:v>45540.166666666664</c:v>
                </c:pt>
                <c:pt idx="5957">
                  <c:v>45540.208333333336</c:v>
                </c:pt>
                <c:pt idx="5958">
                  <c:v>45540.25</c:v>
                </c:pt>
                <c:pt idx="5959">
                  <c:v>45540.291666666664</c:v>
                </c:pt>
                <c:pt idx="5960">
                  <c:v>45540.333333333336</c:v>
                </c:pt>
                <c:pt idx="5961">
                  <c:v>45540.375</c:v>
                </c:pt>
                <c:pt idx="5962">
                  <c:v>45540.416666666664</c:v>
                </c:pt>
                <c:pt idx="5963">
                  <c:v>45540.458333333336</c:v>
                </c:pt>
                <c:pt idx="5964">
                  <c:v>45540.5</c:v>
                </c:pt>
                <c:pt idx="5965">
                  <c:v>45540.541666666664</c:v>
                </c:pt>
                <c:pt idx="5966">
                  <c:v>45540.583333333336</c:v>
                </c:pt>
                <c:pt idx="5967">
                  <c:v>45540.625</c:v>
                </c:pt>
                <c:pt idx="5968">
                  <c:v>45540.666666666664</c:v>
                </c:pt>
                <c:pt idx="5969">
                  <c:v>45540.708333333336</c:v>
                </c:pt>
                <c:pt idx="5970">
                  <c:v>45540.75</c:v>
                </c:pt>
                <c:pt idx="5971">
                  <c:v>45540.791666666664</c:v>
                </c:pt>
                <c:pt idx="5972">
                  <c:v>45540.833333333336</c:v>
                </c:pt>
                <c:pt idx="5973">
                  <c:v>45540.875</c:v>
                </c:pt>
                <c:pt idx="5974">
                  <c:v>45540.916666666664</c:v>
                </c:pt>
                <c:pt idx="5975">
                  <c:v>45540.958333333336</c:v>
                </c:pt>
                <c:pt idx="5976">
                  <c:v>45541</c:v>
                </c:pt>
                <c:pt idx="5977">
                  <c:v>45541.041666666664</c:v>
                </c:pt>
                <c:pt idx="5978">
                  <c:v>45541.083333333336</c:v>
                </c:pt>
                <c:pt idx="5979">
                  <c:v>45541.125</c:v>
                </c:pt>
                <c:pt idx="5980">
                  <c:v>45541.166666666664</c:v>
                </c:pt>
                <c:pt idx="5981">
                  <c:v>45541.208333333336</c:v>
                </c:pt>
                <c:pt idx="5982">
                  <c:v>45541.25</c:v>
                </c:pt>
                <c:pt idx="5983">
                  <c:v>45541.291666666664</c:v>
                </c:pt>
                <c:pt idx="5984">
                  <c:v>45541.333333333336</c:v>
                </c:pt>
                <c:pt idx="5985">
                  <c:v>45541.375</c:v>
                </c:pt>
                <c:pt idx="5986">
                  <c:v>45541.416666666664</c:v>
                </c:pt>
                <c:pt idx="5987">
                  <c:v>45541.458333333336</c:v>
                </c:pt>
                <c:pt idx="5988">
                  <c:v>45541.5</c:v>
                </c:pt>
                <c:pt idx="5989">
                  <c:v>45541.541666666664</c:v>
                </c:pt>
                <c:pt idx="5990">
                  <c:v>45541.583333333336</c:v>
                </c:pt>
                <c:pt idx="5991">
                  <c:v>45541.625</c:v>
                </c:pt>
                <c:pt idx="5992">
                  <c:v>45541.666666666664</c:v>
                </c:pt>
                <c:pt idx="5993">
                  <c:v>45541.708333333336</c:v>
                </c:pt>
                <c:pt idx="5994">
                  <c:v>45541.75</c:v>
                </c:pt>
                <c:pt idx="5995">
                  <c:v>45541.791666666664</c:v>
                </c:pt>
                <c:pt idx="5996">
                  <c:v>45541.833333333336</c:v>
                </c:pt>
                <c:pt idx="5997">
                  <c:v>45541.875</c:v>
                </c:pt>
                <c:pt idx="5998">
                  <c:v>45541.916666666664</c:v>
                </c:pt>
                <c:pt idx="5999">
                  <c:v>45541.958333333336</c:v>
                </c:pt>
                <c:pt idx="6000">
                  <c:v>45542</c:v>
                </c:pt>
                <c:pt idx="6001">
                  <c:v>45542.041666666664</c:v>
                </c:pt>
                <c:pt idx="6002">
                  <c:v>45542.083333333336</c:v>
                </c:pt>
                <c:pt idx="6003">
                  <c:v>45542.125</c:v>
                </c:pt>
                <c:pt idx="6004">
                  <c:v>45542.166666666664</c:v>
                </c:pt>
                <c:pt idx="6005">
                  <c:v>45542.208333333336</c:v>
                </c:pt>
                <c:pt idx="6006">
                  <c:v>45542.25</c:v>
                </c:pt>
                <c:pt idx="6007">
                  <c:v>45542.291666666664</c:v>
                </c:pt>
                <c:pt idx="6008">
                  <c:v>45542.333333333336</c:v>
                </c:pt>
                <c:pt idx="6009">
                  <c:v>45542.375</c:v>
                </c:pt>
                <c:pt idx="6010">
                  <c:v>45542.416666666664</c:v>
                </c:pt>
                <c:pt idx="6011">
                  <c:v>45542.458333333336</c:v>
                </c:pt>
                <c:pt idx="6012">
                  <c:v>45542.5</c:v>
                </c:pt>
                <c:pt idx="6013">
                  <c:v>45542.541666666664</c:v>
                </c:pt>
                <c:pt idx="6014">
                  <c:v>45542.583333333336</c:v>
                </c:pt>
                <c:pt idx="6015">
                  <c:v>45542.625</c:v>
                </c:pt>
                <c:pt idx="6016">
                  <c:v>45542.666666666664</c:v>
                </c:pt>
                <c:pt idx="6017">
                  <c:v>45542.708333333336</c:v>
                </c:pt>
                <c:pt idx="6018">
                  <c:v>45542.75</c:v>
                </c:pt>
                <c:pt idx="6019">
                  <c:v>45542.791666666664</c:v>
                </c:pt>
                <c:pt idx="6020">
                  <c:v>45542.833333333336</c:v>
                </c:pt>
                <c:pt idx="6021">
                  <c:v>45542.875</c:v>
                </c:pt>
                <c:pt idx="6022">
                  <c:v>45542.916666666664</c:v>
                </c:pt>
                <c:pt idx="6023">
                  <c:v>45542.958333333336</c:v>
                </c:pt>
                <c:pt idx="6024">
                  <c:v>45543</c:v>
                </c:pt>
                <c:pt idx="6025">
                  <c:v>45543.041666666664</c:v>
                </c:pt>
                <c:pt idx="6026">
                  <c:v>45543.083333333336</c:v>
                </c:pt>
                <c:pt idx="6027">
                  <c:v>45543.125</c:v>
                </c:pt>
                <c:pt idx="6028">
                  <c:v>45543.166666666664</c:v>
                </c:pt>
                <c:pt idx="6029">
                  <c:v>45543.208333333336</c:v>
                </c:pt>
                <c:pt idx="6030">
                  <c:v>45543.25</c:v>
                </c:pt>
                <c:pt idx="6031">
                  <c:v>45543.291666666664</c:v>
                </c:pt>
                <c:pt idx="6032">
                  <c:v>45543.333333333336</c:v>
                </c:pt>
                <c:pt idx="6033">
                  <c:v>45543.375</c:v>
                </c:pt>
                <c:pt idx="6034">
                  <c:v>45543.416666666664</c:v>
                </c:pt>
                <c:pt idx="6035">
                  <c:v>45543.458333333336</c:v>
                </c:pt>
                <c:pt idx="6036">
                  <c:v>45543.5</c:v>
                </c:pt>
                <c:pt idx="6037">
                  <c:v>45543.541666666664</c:v>
                </c:pt>
                <c:pt idx="6038">
                  <c:v>45543.583333333336</c:v>
                </c:pt>
                <c:pt idx="6039">
                  <c:v>45543.625</c:v>
                </c:pt>
                <c:pt idx="6040">
                  <c:v>45543.666666666664</c:v>
                </c:pt>
                <c:pt idx="6041">
                  <c:v>45543.708333333336</c:v>
                </c:pt>
                <c:pt idx="6042">
                  <c:v>45543.75</c:v>
                </c:pt>
                <c:pt idx="6043">
                  <c:v>45543.791666666664</c:v>
                </c:pt>
                <c:pt idx="6044">
                  <c:v>45543.833333333336</c:v>
                </c:pt>
                <c:pt idx="6045">
                  <c:v>45543.875</c:v>
                </c:pt>
                <c:pt idx="6046">
                  <c:v>45543.916666666664</c:v>
                </c:pt>
                <c:pt idx="6047">
                  <c:v>45543.958333333336</c:v>
                </c:pt>
                <c:pt idx="6048">
                  <c:v>45544</c:v>
                </c:pt>
                <c:pt idx="6049">
                  <c:v>45544.041666666664</c:v>
                </c:pt>
                <c:pt idx="6050">
                  <c:v>45544.083333333336</c:v>
                </c:pt>
                <c:pt idx="6051">
                  <c:v>45544.125</c:v>
                </c:pt>
                <c:pt idx="6052">
                  <c:v>45544.166666666664</c:v>
                </c:pt>
                <c:pt idx="6053">
                  <c:v>45544.208333333336</c:v>
                </c:pt>
                <c:pt idx="6054">
                  <c:v>45544.25</c:v>
                </c:pt>
                <c:pt idx="6055">
                  <c:v>45544.291666666664</c:v>
                </c:pt>
                <c:pt idx="6056">
                  <c:v>45544.333333333336</c:v>
                </c:pt>
                <c:pt idx="6057">
                  <c:v>45544.375</c:v>
                </c:pt>
                <c:pt idx="6058">
                  <c:v>45544.416666666664</c:v>
                </c:pt>
                <c:pt idx="6059">
                  <c:v>45544.458333333336</c:v>
                </c:pt>
                <c:pt idx="6060">
                  <c:v>45544.5</c:v>
                </c:pt>
                <c:pt idx="6061">
                  <c:v>45544.541666666664</c:v>
                </c:pt>
                <c:pt idx="6062">
                  <c:v>45544.583333333336</c:v>
                </c:pt>
                <c:pt idx="6063">
                  <c:v>45544.625</c:v>
                </c:pt>
                <c:pt idx="6064">
                  <c:v>45544.666666666664</c:v>
                </c:pt>
                <c:pt idx="6065">
                  <c:v>45544.708333333336</c:v>
                </c:pt>
                <c:pt idx="6066">
                  <c:v>45544.75</c:v>
                </c:pt>
                <c:pt idx="6067">
                  <c:v>45544.791666666664</c:v>
                </c:pt>
                <c:pt idx="6068">
                  <c:v>45544.833333333336</c:v>
                </c:pt>
                <c:pt idx="6069">
                  <c:v>45544.875</c:v>
                </c:pt>
                <c:pt idx="6070">
                  <c:v>45544.916666666664</c:v>
                </c:pt>
                <c:pt idx="6071">
                  <c:v>45544.958333333336</c:v>
                </c:pt>
                <c:pt idx="6072">
                  <c:v>45545</c:v>
                </c:pt>
                <c:pt idx="6073">
                  <c:v>45545.041666666664</c:v>
                </c:pt>
                <c:pt idx="6074">
                  <c:v>45545.083333333336</c:v>
                </c:pt>
                <c:pt idx="6075">
                  <c:v>45545.125</c:v>
                </c:pt>
                <c:pt idx="6076">
                  <c:v>45545.166666666664</c:v>
                </c:pt>
                <c:pt idx="6077">
                  <c:v>45545.208333333336</c:v>
                </c:pt>
                <c:pt idx="6078">
                  <c:v>45545.25</c:v>
                </c:pt>
                <c:pt idx="6079">
                  <c:v>45545.291666666664</c:v>
                </c:pt>
                <c:pt idx="6080">
                  <c:v>45545.333333333336</c:v>
                </c:pt>
                <c:pt idx="6081">
                  <c:v>45545.375</c:v>
                </c:pt>
                <c:pt idx="6082">
                  <c:v>45545.416666666664</c:v>
                </c:pt>
                <c:pt idx="6083">
                  <c:v>45545.458333333336</c:v>
                </c:pt>
                <c:pt idx="6084">
                  <c:v>45545.5</c:v>
                </c:pt>
                <c:pt idx="6085">
                  <c:v>45545.541666666664</c:v>
                </c:pt>
                <c:pt idx="6086">
                  <c:v>45545.583333333336</c:v>
                </c:pt>
                <c:pt idx="6087">
                  <c:v>45545.625</c:v>
                </c:pt>
                <c:pt idx="6088">
                  <c:v>45545.666666666664</c:v>
                </c:pt>
                <c:pt idx="6089">
                  <c:v>45545.708333333336</c:v>
                </c:pt>
                <c:pt idx="6090">
                  <c:v>45545.75</c:v>
                </c:pt>
                <c:pt idx="6091">
                  <c:v>45545.791666666664</c:v>
                </c:pt>
                <c:pt idx="6092">
                  <c:v>45545.833333333336</c:v>
                </c:pt>
                <c:pt idx="6093">
                  <c:v>45545.875</c:v>
                </c:pt>
                <c:pt idx="6094">
                  <c:v>45545.916666666664</c:v>
                </c:pt>
                <c:pt idx="6095">
                  <c:v>45545.958333333336</c:v>
                </c:pt>
                <c:pt idx="6096">
                  <c:v>45546</c:v>
                </c:pt>
                <c:pt idx="6097">
                  <c:v>45546.041666666664</c:v>
                </c:pt>
                <c:pt idx="6098">
                  <c:v>45546.083333333336</c:v>
                </c:pt>
                <c:pt idx="6099">
                  <c:v>45546.125</c:v>
                </c:pt>
                <c:pt idx="6100">
                  <c:v>45546.166666666664</c:v>
                </c:pt>
                <c:pt idx="6101">
                  <c:v>45546.208333333336</c:v>
                </c:pt>
                <c:pt idx="6102">
                  <c:v>45546.25</c:v>
                </c:pt>
                <c:pt idx="6103">
                  <c:v>45546.291666666664</c:v>
                </c:pt>
                <c:pt idx="6104">
                  <c:v>45546.333333333336</c:v>
                </c:pt>
                <c:pt idx="6105">
                  <c:v>45546.375</c:v>
                </c:pt>
                <c:pt idx="6106">
                  <c:v>45546.416666666664</c:v>
                </c:pt>
                <c:pt idx="6107">
                  <c:v>45546.458333333336</c:v>
                </c:pt>
                <c:pt idx="6108">
                  <c:v>45546.5</c:v>
                </c:pt>
                <c:pt idx="6109">
                  <c:v>45546.541666666664</c:v>
                </c:pt>
                <c:pt idx="6110">
                  <c:v>45546.583333333336</c:v>
                </c:pt>
                <c:pt idx="6111">
                  <c:v>45546.625</c:v>
                </c:pt>
                <c:pt idx="6112">
                  <c:v>45546.666666666664</c:v>
                </c:pt>
                <c:pt idx="6113">
                  <c:v>45546.708333333336</c:v>
                </c:pt>
                <c:pt idx="6114">
                  <c:v>45546.75</c:v>
                </c:pt>
                <c:pt idx="6115">
                  <c:v>45546.791666666664</c:v>
                </c:pt>
                <c:pt idx="6116">
                  <c:v>45546.833333333336</c:v>
                </c:pt>
                <c:pt idx="6117">
                  <c:v>45546.875</c:v>
                </c:pt>
                <c:pt idx="6118">
                  <c:v>45546.916666666664</c:v>
                </c:pt>
                <c:pt idx="6119">
                  <c:v>45546.958333333336</c:v>
                </c:pt>
                <c:pt idx="6120">
                  <c:v>45547</c:v>
                </c:pt>
                <c:pt idx="6121">
                  <c:v>45547.041666666664</c:v>
                </c:pt>
                <c:pt idx="6122">
                  <c:v>45547.083333333336</c:v>
                </c:pt>
                <c:pt idx="6123">
                  <c:v>45547.125</c:v>
                </c:pt>
                <c:pt idx="6124">
                  <c:v>45547.166666666664</c:v>
                </c:pt>
                <c:pt idx="6125">
                  <c:v>45547.208333333336</c:v>
                </c:pt>
                <c:pt idx="6126">
                  <c:v>45547.25</c:v>
                </c:pt>
                <c:pt idx="6127">
                  <c:v>45547.291666666664</c:v>
                </c:pt>
                <c:pt idx="6128">
                  <c:v>45547.333333333336</c:v>
                </c:pt>
                <c:pt idx="6129">
                  <c:v>45547.375</c:v>
                </c:pt>
                <c:pt idx="6130">
                  <c:v>45547.416666666664</c:v>
                </c:pt>
                <c:pt idx="6131">
                  <c:v>45547.458333333336</c:v>
                </c:pt>
                <c:pt idx="6132">
                  <c:v>45547.5</c:v>
                </c:pt>
                <c:pt idx="6133">
                  <c:v>45547.541666666664</c:v>
                </c:pt>
                <c:pt idx="6134">
                  <c:v>45547.583333333336</c:v>
                </c:pt>
                <c:pt idx="6135">
                  <c:v>45547.625</c:v>
                </c:pt>
                <c:pt idx="6136">
                  <c:v>45547.666666666664</c:v>
                </c:pt>
                <c:pt idx="6137">
                  <c:v>45547.708333333336</c:v>
                </c:pt>
                <c:pt idx="6138">
                  <c:v>45547.75</c:v>
                </c:pt>
                <c:pt idx="6139">
                  <c:v>45547.791666666664</c:v>
                </c:pt>
                <c:pt idx="6140">
                  <c:v>45547.833333333336</c:v>
                </c:pt>
                <c:pt idx="6141">
                  <c:v>45547.875</c:v>
                </c:pt>
                <c:pt idx="6142">
                  <c:v>45547.916666666664</c:v>
                </c:pt>
                <c:pt idx="6143">
                  <c:v>45547.958333333336</c:v>
                </c:pt>
                <c:pt idx="6144">
                  <c:v>45548</c:v>
                </c:pt>
                <c:pt idx="6145">
                  <c:v>45548.041666666664</c:v>
                </c:pt>
                <c:pt idx="6146">
                  <c:v>45548.083333333336</c:v>
                </c:pt>
                <c:pt idx="6147">
                  <c:v>45548.125</c:v>
                </c:pt>
                <c:pt idx="6148">
                  <c:v>45548.166666666664</c:v>
                </c:pt>
                <c:pt idx="6149">
                  <c:v>45548.208333333336</c:v>
                </c:pt>
                <c:pt idx="6150">
                  <c:v>45548.25</c:v>
                </c:pt>
                <c:pt idx="6151">
                  <c:v>45548.291666666664</c:v>
                </c:pt>
                <c:pt idx="6152">
                  <c:v>45548.333333333336</c:v>
                </c:pt>
                <c:pt idx="6153">
                  <c:v>45548.375</c:v>
                </c:pt>
                <c:pt idx="6154">
                  <c:v>45548.416666666664</c:v>
                </c:pt>
                <c:pt idx="6155">
                  <c:v>45548.458333333336</c:v>
                </c:pt>
                <c:pt idx="6156">
                  <c:v>45548.5</c:v>
                </c:pt>
                <c:pt idx="6157">
                  <c:v>45548.541666666664</c:v>
                </c:pt>
                <c:pt idx="6158">
                  <c:v>45548.583333333336</c:v>
                </c:pt>
                <c:pt idx="6159">
                  <c:v>45548.625</c:v>
                </c:pt>
                <c:pt idx="6160">
                  <c:v>45548.666666666664</c:v>
                </c:pt>
                <c:pt idx="6161">
                  <c:v>45548.708333333336</c:v>
                </c:pt>
                <c:pt idx="6162">
                  <c:v>45548.75</c:v>
                </c:pt>
                <c:pt idx="6163">
                  <c:v>45548.791666666664</c:v>
                </c:pt>
                <c:pt idx="6164">
                  <c:v>45548.833333333336</c:v>
                </c:pt>
                <c:pt idx="6165">
                  <c:v>45548.875</c:v>
                </c:pt>
                <c:pt idx="6166">
                  <c:v>45548.916666666664</c:v>
                </c:pt>
                <c:pt idx="6167">
                  <c:v>45548.958333333336</c:v>
                </c:pt>
                <c:pt idx="6168">
                  <c:v>45549</c:v>
                </c:pt>
                <c:pt idx="6169">
                  <c:v>45549.041666666664</c:v>
                </c:pt>
                <c:pt idx="6170">
                  <c:v>45549.083333333336</c:v>
                </c:pt>
                <c:pt idx="6171">
                  <c:v>45549.125</c:v>
                </c:pt>
                <c:pt idx="6172">
                  <c:v>45549.166666666664</c:v>
                </c:pt>
                <c:pt idx="6173">
                  <c:v>45549.208333333336</c:v>
                </c:pt>
                <c:pt idx="6174">
                  <c:v>45549.25</c:v>
                </c:pt>
                <c:pt idx="6175">
                  <c:v>45549.291666666664</c:v>
                </c:pt>
                <c:pt idx="6176">
                  <c:v>45549.333333333336</c:v>
                </c:pt>
                <c:pt idx="6177">
                  <c:v>45549.375</c:v>
                </c:pt>
                <c:pt idx="6178">
                  <c:v>45549.416666666664</c:v>
                </c:pt>
                <c:pt idx="6179">
                  <c:v>45549.458333333336</c:v>
                </c:pt>
                <c:pt idx="6180">
                  <c:v>45549.5</c:v>
                </c:pt>
                <c:pt idx="6181">
                  <c:v>45549.541666666664</c:v>
                </c:pt>
                <c:pt idx="6182">
                  <c:v>45549.583333333336</c:v>
                </c:pt>
                <c:pt idx="6183">
                  <c:v>45549.625</c:v>
                </c:pt>
                <c:pt idx="6184">
                  <c:v>45549.666666666664</c:v>
                </c:pt>
                <c:pt idx="6185">
                  <c:v>45549.708333333336</c:v>
                </c:pt>
                <c:pt idx="6186">
                  <c:v>45549.75</c:v>
                </c:pt>
                <c:pt idx="6187">
                  <c:v>45549.791666666664</c:v>
                </c:pt>
                <c:pt idx="6188">
                  <c:v>45549.833333333336</c:v>
                </c:pt>
                <c:pt idx="6189">
                  <c:v>45549.875</c:v>
                </c:pt>
                <c:pt idx="6190">
                  <c:v>45549.916666666664</c:v>
                </c:pt>
                <c:pt idx="6191">
                  <c:v>45549.958333333336</c:v>
                </c:pt>
                <c:pt idx="6192">
                  <c:v>45550</c:v>
                </c:pt>
                <c:pt idx="6193">
                  <c:v>45550.041666666664</c:v>
                </c:pt>
                <c:pt idx="6194">
                  <c:v>45550.083333333336</c:v>
                </c:pt>
                <c:pt idx="6195">
                  <c:v>45550.125</c:v>
                </c:pt>
                <c:pt idx="6196">
                  <c:v>45550.166666666664</c:v>
                </c:pt>
                <c:pt idx="6197">
                  <c:v>45550.208333333336</c:v>
                </c:pt>
                <c:pt idx="6198">
                  <c:v>45550.25</c:v>
                </c:pt>
                <c:pt idx="6199">
                  <c:v>45550.291666666664</c:v>
                </c:pt>
                <c:pt idx="6200">
                  <c:v>45550.333333333336</c:v>
                </c:pt>
                <c:pt idx="6201">
                  <c:v>45550.375</c:v>
                </c:pt>
                <c:pt idx="6202">
                  <c:v>45550.416666666664</c:v>
                </c:pt>
                <c:pt idx="6203">
                  <c:v>45550.458333333336</c:v>
                </c:pt>
                <c:pt idx="6204">
                  <c:v>45550.5</c:v>
                </c:pt>
                <c:pt idx="6205">
                  <c:v>45550.541666666664</c:v>
                </c:pt>
                <c:pt idx="6206">
                  <c:v>45550.583333333336</c:v>
                </c:pt>
                <c:pt idx="6207">
                  <c:v>45550.625</c:v>
                </c:pt>
                <c:pt idx="6208">
                  <c:v>45550.666666666664</c:v>
                </c:pt>
                <c:pt idx="6209">
                  <c:v>45550.708333333336</c:v>
                </c:pt>
                <c:pt idx="6210">
                  <c:v>45550.75</c:v>
                </c:pt>
                <c:pt idx="6211">
                  <c:v>45550.791666666664</c:v>
                </c:pt>
                <c:pt idx="6212">
                  <c:v>45550.833333333336</c:v>
                </c:pt>
                <c:pt idx="6213">
                  <c:v>45550.875</c:v>
                </c:pt>
                <c:pt idx="6214">
                  <c:v>45550.916666666664</c:v>
                </c:pt>
                <c:pt idx="6215">
                  <c:v>45550.958333333336</c:v>
                </c:pt>
                <c:pt idx="6216">
                  <c:v>45551</c:v>
                </c:pt>
                <c:pt idx="6217">
                  <c:v>45551.041666666664</c:v>
                </c:pt>
                <c:pt idx="6218">
                  <c:v>45551.083333333336</c:v>
                </c:pt>
                <c:pt idx="6219">
                  <c:v>45551.125</c:v>
                </c:pt>
                <c:pt idx="6220">
                  <c:v>45551.166666666664</c:v>
                </c:pt>
                <c:pt idx="6221">
                  <c:v>45551.208333333336</c:v>
                </c:pt>
                <c:pt idx="6222">
                  <c:v>45551.25</c:v>
                </c:pt>
                <c:pt idx="6223">
                  <c:v>45551.291666666664</c:v>
                </c:pt>
                <c:pt idx="6224">
                  <c:v>45551.333333333336</c:v>
                </c:pt>
                <c:pt idx="6225">
                  <c:v>45551.375</c:v>
                </c:pt>
                <c:pt idx="6226">
                  <c:v>45551.416666666664</c:v>
                </c:pt>
                <c:pt idx="6227">
                  <c:v>45551.458333333336</c:v>
                </c:pt>
                <c:pt idx="6228">
                  <c:v>45551.5</c:v>
                </c:pt>
                <c:pt idx="6229">
                  <c:v>45551.541666666664</c:v>
                </c:pt>
                <c:pt idx="6230">
                  <c:v>45551.583333333336</c:v>
                </c:pt>
                <c:pt idx="6231">
                  <c:v>45551.625</c:v>
                </c:pt>
                <c:pt idx="6232">
                  <c:v>45551.666666666664</c:v>
                </c:pt>
                <c:pt idx="6233">
                  <c:v>45551.708333333336</c:v>
                </c:pt>
                <c:pt idx="6234">
                  <c:v>45551.75</c:v>
                </c:pt>
                <c:pt idx="6235">
                  <c:v>45551.791666666664</c:v>
                </c:pt>
                <c:pt idx="6236">
                  <c:v>45551.833333333336</c:v>
                </c:pt>
                <c:pt idx="6237">
                  <c:v>45551.875</c:v>
                </c:pt>
                <c:pt idx="6238">
                  <c:v>45551.916666666664</c:v>
                </c:pt>
                <c:pt idx="6239">
                  <c:v>45551.958333333336</c:v>
                </c:pt>
                <c:pt idx="6240">
                  <c:v>45552</c:v>
                </c:pt>
                <c:pt idx="6241">
                  <c:v>45552.041666666664</c:v>
                </c:pt>
                <c:pt idx="6242">
                  <c:v>45552.083333333336</c:v>
                </c:pt>
                <c:pt idx="6243">
                  <c:v>45552.125</c:v>
                </c:pt>
                <c:pt idx="6244">
                  <c:v>45552.166666666664</c:v>
                </c:pt>
                <c:pt idx="6245">
                  <c:v>45552.208333333336</c:v>
                </c:pt>
                <c:pt idx="6246">
                  <c:v>45552.25</c:v>
                </c:pt>
                <c:pt idx="6247">
                  <c:v>45552.291666666664</c:v>
                </c:pt>
                <c:pt idx="6248">
                  <c:v>45552.333333333336</c:v>
                </c:pt>
                <c:pt idx="6249">
                  <c:v>45552.375</c:v>
                </c:pt>
                <c:pt idx="6250">
                  <c:v>45552.416666666664</c:v>
                </c:pt>
                <c:pt idx="6251">
                  <c:v>45552.458333333336</c:v>
                </c:pt>
                <c:pt idx="6252">
                  <c:v>45552.5</c:v>
                </c:pt>
                <c:pt idx="6253">
                  <c:v>45552.541666666664</c:v>
                </c:pt>
                <c:pt idx="6254">
                  <c:v>45552.583333333336</c:v>
                </c:pt>
                <c:pt idx="6255">
                  <c:v>45552.625</c:v>
                </c:pt>
                <c:pt idx="6256">
                  <c:v>45552.666666666664</c:v>
                </c:pt>
                <c:pt idx="6257">
                  <c:v>45552.708333333336</c:v>
                </c:pt>
                <c:pt idx="6258">
                  <c:v>45552.75</c:v>
                </c:pt>
                <c:pt idx="6259">
                  <c:v>45552.791666666664</c:v>
                </c:pt>
                <c:pt idx="6260">
                  <c:v>45552.833333333336</c:v>
                </c:pt>
                <c:pt idx="6261">
                  <c:v>45552.875</c:v>
                </c:pt>
                <c:pt idx="6262">
                  <c:v>45552.916666666664</c:v>
                </c:pt>
                <c:pt idx="6263">
                  <c:v>45552.958333333336</c:v>
                </c:pt>
                <c:pt idx="6264">
                  <c:v>45553</c:v>
                </c:pt>
                <c:pt idx="6265">
                  <c:v>45553.041666666664</c:v>
                </c:pt>
                <c:pt idx="6266">
                  <c:v>45553.083333333336</c:v>
                </c:pt>
                <c:pt idx="6267">
                  <c:v>45553.125</c:v>
                </c:pt>
                <c:pt idx="6268">
                  <c:v>45553.166666666664</c:v>
                </c:pt>
                <c:pt idx="6269">
                  <c:v>45553.208333333336</c:v>
                </c:pt>
                <c:pt idx="6270">
                  <c:v>45553.25</c:v>
                </c:pt>
                <c:pt idx="6271">
                  <c:v>45553.291666666664</c:v>
                </c:pt>
                <c:pt idx="6272">
                  <c:v>45553.333333333336</c:v>
                </c:pt>
                <c:pt idx="6273">
                  <c:v>45553.375</c:v>
                </c:pt>
                <c:pt idx="6274">
                  <c:v>45553.416666666664</c:v>
                </c:pt>
                <c:pt idx="6275">
                  <c:v>45553.458333333336</c:v>
                </c:pt>
                <c:pt idx="6276">
                  <c:v>45553.5</c:v>
                </c:pt>
                <c:pt idx="6277">
                  <c:v>45553.541666666664</c:v>
                </c:pt>
                <c:pt idx="6278">
                  <c:v>45553.583333333336</c:v>
                </c:pt>
                <c:pt idx="6279">
                  <c:v>45553.625</c:v>
                </c:pt>
                <c:pt idx="6280">
                  <c:v>45553.666666666664</c:v>
                </c:pt>
                <c:pt idx="6281">
                  <c:v>45553.708333333336</c:v>
                </c:pt>
                <c:pt idx="6282">
                  <c:v>45553.75</c:v>
                </c:pt>
                <c:pt idx="6283">
                  <c:v>45553.791666666664</c:v>
                </c:pt>
                <c:pt idx="6284">
                  <c:v>45553.833333333336</c:v>
                </c:pt>
                <c:pt idx="6285">
                  <c:v>45553.875</c:v>
                </c:pt>
                <c:pt idx="6286">
                  <c:v>45553.916666666664</c:v>
                </c:pt>
                <c:pt idx="6287">
                  <c:v>45553.958333333336</c:v>
                </c:pt>
                <c:pt idx="6288">
                  <c:v>45554</c:v>
                </c:pt>
                <c:pt idx="6289">
                  <c:v>45554.041666666664</c:v>
                </c:pt>
                <c:pt idx="6290">
                  <c:v>45554.083333333336</c:v>
                </c:pt>
                <c:pt idx="6291">
                  <c:v>45554.125</c:v>
                </c:pt>
                <c:pt idx="6292">
                  <c:v>45554.166666666664</c:v>
                </c:pt>
                <c:pt idx="6293">
                  <c:v>45554.208333333336</c:v>
                </c:pt>
                <c:pt idx="6294">
                  <c:v>45554.25</c:v>
                </c:pt>
                <c:pt idx="6295">
                  <c:v>45554.291666666664</c:v>
                </c:pt>
                <c:pt idx="6296">
                  <c:v>45554.333333333336</c:v>
                </c:pt>
                <c:pt idx="6297">
                  <c:v>45554.375</c:v>
                </c:pt>
                <c:pt idx="6298">
                  <c:v>45554.416666666664</c:v>
                </c:pt>
                <c:pt idx="6299">
                  <c:v>45554.458333333336</c:v>
                </c:pt>
                <c:pt idx="6300">
                  <c:v>45554.5</c:v>
                </c:pt>
                <c:pt idx="6301">
                  <c:v>45554.541666666664</c:v>
                </c:pt>
                <c:pt idx="6302">
                  <c:v>45554.583333333336</c:v>
                </c:pt>
                <c:pt idx="6303">
                  <c:v>45554.625</c:v>
                </c:pt>
                <c:pt idx="6304">
                  <c:v>45554.666666666664</c:v>
                </c:pt>
                <c:pt idx="6305">
                  <c:v>45554.708333333336</c:v>
                </c:pt>
                <c:pt idx="6306">
                  <c:v>45554.75</c:v>
                </c:pt>
                <c:pt idx="6307">
                  <c:v>45554.791666666664</c:v>
                </c:pt>
                <c:pt idx="6308">
                  <c:v>45554.833333333336</c:v>
                </c:pt>
                <c:pt idx="6309">
                  <c:v>45554.875</c:v>
                </c:pt>
                <c:pt idx="6310">
                  <c:v>45554.916666666664</c:v>
                </c:pt>
                <c:pt idx="6311">
                  <c:v>45554.958333333336</c:v>
                </c:pt>
                <c:pt idx="6312">
                  <c:v>45555</c:v>
                </c:pt>
                <c:pt idx="6313">
                  <c:v>45555.041666666664</c:v>
                </c:pt>
                <c:pt idx="6314">
                  <c:v>45555.083333333336</c:v>
                </c:pt>
                <c:pt idx="6315">
                  <c:v>45555.125</c:v>
                </c:pt>
                <c:pt idx="6316">
                  <c:v>45555.166666666664</c:v>
                </c:pt>
                <c:pt idx="6317">
                  <c:v>45555.208333333336</c:v>
                </c:pt>
                <c:pt idx="6318">
                  <c:v>45555.25</c:v>
                </c:pt>
                <c:pt idx="6319">
                  <c:v>45555.291666666664</c:v>
                </c:pt>
                <c:pt idx="6320">
                  <c:v>45555.333333333336</c:v>
                </c:pt>
                <c:pt idx="6321">
                  <c:v>45555.375</c:v>
                </c:pt>
                <c:pt idx="6322">
                  <c:v>45555.416666666664</c:v>
                </c:pt>
                <c:pt idx="6323">
                  <c:v>45555.458333333336</c:v>
                </c:pt>
                <c:pt idx="6324">
                  <c:v>45555.5</c:v>
                </c:pt>
                <c:pt idx="6325">
                  <c:v>45555.541666666664</c:v>
                </c:pt>
                <c:pt idx="6326">
                  <c:v>45555.583333333336</c:v>
                </c:pt>
                <c:pt idx="6327">
                  <c:v>45555.625</c:v>
                </c:pt>
                <c:pt idx="6328">
                  <c:v>45555.666666666664</c:v>
                </c:pt>
                <c:pt idx="6329">
                  <c:v>45555.708333333336</c:v>
                </c:pt>
                <c:pt idx="6330">
                  <c:v>45555.75</c:v>
                </c:pt>
                <c:pt idx="6331">
                  <c:v>45555.791666666664</c:v>
                </c:pt>
                <c:pt idx="6332">
                  <c:v>45555.833333333336</c:v>
                </c:pt>
                <c:pt idx="6333">
                  <c:v>45555.875</c:v>
                </c:pt>
                <c:pt idx="6334">
                  <c:v>45555.916666666664</c:v>
                </c:pt>
                <c:pt idx="6335">
                  <c:v>45555.958333333336</c:v>
                </c:pt>
                <c:pt idx="6336">
                  <c:v>45556</c:v>
                </c:pt>
                <c:pt idx="6337">
                  <c:v>45556.041666666664</c:v>
                </c:pt>
                <c:pt idx="6338">
                  <c:v>45556.083333333336</c:v>
                </c:pt>
                <c:pt idx="6339">
                  <c:v>45556.125</c:v>
                </c:pt>
                <c:pt idx="6340">
                  <c:v>45556.166666666664</c:v>
                </c:pt>
                <c:pt idx="6341">
                  <c:v>45556.208333333336</c:v>
                </c:pt>
                <c:pt idx="6342">
                  <c:v>45556.25</c:v>
                </c:pt>
                <c:pt idx="6343">
                  <c:v>45556.291666666664</c:v>
                </c:pt>
                <c:pt idx="6344">
                  <c:v>45556.333333333336</c:v>
                </c:pt>
                <c:pt idx="6345">
                  <c:v>45556.375</c:v>
                </c:pt>
                <c:pt idx="6346">
                  <c:v>45556.416666666664</c:v>
                </c:pt>
                <c:pt idx="6347">
                  <c:v>45556.458333333336</c:v>
                </c:pt>
                <c:pt idx="6348">
                  <c:v>45556.5</c:v>
                </c:pt>
                <c:pt idx="6349">
                  <c:v>45556.541666666664</c:v>
                </c:pt>
                <c:pt idx="6350">
                  <c:v>45556.583333333336</c:v>
                </c:pt>
                <c:pt idx="6351">
                  <c:v>45556.625</c:v>
                </c:pt>
                <c:pt idx="6352">
                  <c:v>45556.666666666664</c:v>
                </c:pt>
                <c:pt idx="6353">
                  <c:v>45556.708333333336</c:v>
                </c:pt>
                <c:pt idx="6354">
                  <c:v>45556.75</c:v>
                </c:pt>
                <c:pt idx="6355">
                  <c:v>45556.791666666664</c:v>
                </c:pt>
                <c:pt idx="6356">
                  <c:v>45556.833333333336</c:v>
                </c:pt>
                <c:pt idx="6357">
                  <c:v>45556.875</c:v>
                </c:pt>
                <c:pt idx="6358">
                  <c:v>45556.916666666664</c:v>
                </c:pt>
                <c:pt idx="6359">
                  <c:v>45556.958333333336</c:v>
                </c:pt>
                <c:pt idx="6360">
                  <c:v>45557</c:v>
                </c:pt>
                <c:pt idx="6361">
                  <c:v>45557.041666666664</c:v>
                </c:pt>
                <c:pt idx="6362">
                  <c:v>45557.083333333336</c:v>
                </c:pt>
                <c:pt idx="6363">
                  <c:v>45557.125</c:v>
                </c:pt>
                <c:pt idx="6364">
                  <c:v>45557.166666666664</c:v>
                </c:pt>
                <c:pt idx="6365">
                  <c:v>45557.208333333336</c:v>
                </c:pt>
                <c:pt idx="6366">
                  <c:v>45557.25</c:v>
                </c:pt>
                <c:pt idx="6367">
                  <c:v>45557.291666666664</c:v>
                </c:pt>
                <c:pt idx="6368">
                  <c:v>45557.333333333336</c:v>
                </c:pt>
                <c:pt idx="6369">
                  <c:v>45557.375</c:v>
                </c:pt>
                <c:pt idx="6370">
                  <c:v>45557.416666666664</c:v>
                </c:pt>
                <c:pt idx="6371">
                  <c:v>45557.458333333336</c:v>
                </c:pt>
                <c:pt idx="6372">
                  <c:v>45557.5</c:v>
                </c:pt>
                <c:pt idx="6373">
                  <c:v>45557.541666666664</c:v>
                </c:pt>
                <c:pt idx="6374">
                  <c:v>45557.583333333336</c:v>
                </c:pt>
                <c:pt idx="6375">
                  <c:v>45557.625</c:v>
                </c:pt>
                <c:pt idx="6376">
                  <c:v>45557.666666666664</c:v>
                </c:pt>
                <c:pt idx="6377">
                  <c:v>45557.708333333336</c:v>
                </c:pt>
                <c:pt idx="6378">
                  <c:v>45557.75</c:v>
                </c:pt>
                <c:pt idx="6379">
                  <c:v>45557.791666666664</c:v>
                </c:pt>
                <c:pt idx="6380">
                  <c:v>45557.833333333336</c:v>
                </c:pt>
                <c:pt idx="6381">
                  <c:v>45557.875</c:v>
                </c:pt>
                <c:pt idx="6382">
                  <c:v>45557.916666666664</c:v>
                </c:pt>
                <c:pt idx="6383">
                  <c:v>45557.958333333336</c:v>
                </c:pt>
                <c:pt idx="6384">
                  <c:v>45558</c:v>
                </c:pt>
                <c:pt idx="6385">
                  <c:v>45558.041666666664</c:v>
                </c:pt>
                <c:pt idx="6386">
                  <c:v>45558.083333333336</c:v>
                </c:pt>
                <c:pt idx="6387">
                  <c:v>45558.125</c:v>
                </c:pt>
                <c:pt idx="6388">
                  <c:v>45558.166666666664</c:v>
                </c:pt>
                <c:pt idx="6389">
                  <c:v>45558.208333333336</c:v>
                </c:pt>
                <c:pt idx="6390">
                  <c:v>45558.25</c:v>
                </c:pt>
                <c:pt idx="6391">
                  <c:v>45558.291666666664</c:v>
                </c:pt>
                <c:pt idx="6392">
                  <c:v>45558.333333333336</c:v>
                </c:pt>
                <c:pt idx="6393">
                  <c:v>45558.375</c:v>
                </c:pt>
                <c:pt idx="6394">
                  <c:v>45558.416666666664</c:v>
                </c:pt>
                <c:pt idx="6395">
                  <c:v>45558.458333333336</c:v>
                </c:pt>
                <c:pt idx="6396">
                  <c:v>45558.5</c:v>
                </c:pt>
                <c:pt idx="6397">
                  <c:v>45558.541666666664</c:v>
                </c:pt>
                <c:pt idx="6398">
                  <c:v>45558.583333333336</c:v>
                </c:pt>
                <c:pt idx="6399">
                  <c:v>45558.625</c:v>
                </c:pt>
                <c:pt idx="6400">
                  <c:v>45558.666666666664</c:v>
                </c:pt>
                <c:pt idx="6401">
                  <c:v>45558.708333333336</c:v>
                </c:pt>
                <c:pt idx="6402">
                  <c:v>45558.75</c:v>
                </c:pt>
                <c:pt idx="6403">
                  <c:v>45558.791666666664</c:v>
                </c:pt>
                <c:pt idx="6404">
                  <c:v>45558.833333333336</c:v>
                </c:pt>
                <c:pt idx="6405">
                  <c:v>45558.875</c:v>
                </c:pt>
                <c:pt idx="6406">
                  <c:v>45558.916666666664</c:v>
                </c:pt>
                <c:pt idx="6407">
                  <c:v>45558.958333333336</c:v>
                </c:pt>
                <c:pt idx="6408">
                  <c:v>45559</c:v>
                </c:pt>
                <c:pt idx="6409">
                  <c:v>45559.041666666664</c:v>
                </c:pt>
                <c:pt idx="6410">
                  <c:v>45559.083333333336</c:v>
                </c:pt>
                <c:pt idx="6411">
                  <c:v>45559.125</c:v>
                </c:pt>
                <c:pt idx="6412">
                  <c:v>45559.166666666664</c:v>
                </c:pt>
                <c:pt idx="6413">
                  <c:v>45559.208333333336</c:v>
                </c:pt>
                <c:pt idx="6414">
                  <c:v>45559.25</c:v>
                </c:pt>
                <c:pt idx="6415">
                  <c:v>45559.291666666664</c:v>
                </c:pt>
                <c:pt idx="6416">
                  <c:v>45559.333333333336</c:v>
                </c:pt>
                <c:pt idx="6417">
                  <c:v>45559.375</c:v>
                </c:pt>
                <c:pt idx="6418">
                  <c:v>45559.416666666664</c:v>
                </c:pt>
                <c:pt idx="6419">
                  <c:v>45559.458333333336</c:v>
                </c:pt>
                <c:pt idx="6420">
                  <c:v>45559.5</c:v>
                </c:pt>
                <c:pt idx="6421">
                  <c:v>45559.541666666664</c:v>
                </c:pt>
                <c:pt idx="6422">
                  <c:v>45559.583333333336</c:v>
                </c:pt>
                <c:pt idx="6423">
                  <c:v>45559.625</c:v>
                </c:pt>
                <c:pt idx="6424">
                  <c:v>45559.666666666664</c:v>
                </c:pt>
                <c:pt idx="6425">
                  <c:v>45559.708333333336</c:v>
                </c:pt>
                <c:pt idx="6426">
                  <c:v>45559.75</c:v>
                </c:pt>
                <c:pt idx="6427">
                  <c:v>45559.791666666664</c:v>
                </c:pt>
                <c:pt idx="6428">
                  <c:v>45559.833333333336</c:v>
                </c:pt>
                <c:pt idx="6429">
                  <c:v>45559.875</c:v>
                </c:pt>
                <c:pt idx="6430">
                  <c:v>45559.916666666664</c:v>
                </c:pt>
                <c:pt idx="6431">
                  <c:v>45559.958333333336</c:v>
                </c:pt>
                <c:pt idx="6432">
                  <c:v>45560</c:v>
                </c:pt>
                <c:pt idx="6433">
                  <c:v>45560.041666666664</c:v>
                </c:pt>
                <c:pt idx="6434">
                  <c:v>45560.083333333336</c:v>
                </c:pt>
                <c:pt idx="6435">
                  <c:v>45560.125</c:v>
                </c:pt>
                <c:pt idx="6436">
                  <c:v>45560.166666666664</c:v>
                </c:pt>
                <c:pt idx="6437">
                  <c:v>45560.208333333336</c:v>
                </c:pt>
                <c:pt idx="6438">
                  <c:v>45560.25</c:v>
                </c:pt>
                <c:pt idx="6439">
                  <c:v>45560.291666666664</c:v>
                </c:pt>
                <c:pt idx="6440">
                  <c:v>45560.333333333336</c:v>
                </c:pt>
                <c:pt idx="6441">
                  <c:v>45560.375</c:v>
                </c:pt>
                <c:pt idx="6442">
                  <c:v>45560.416666666664</c:v>
                </c:pt>
                <c:pt idx="6443">
                  <c:v>45560.458333333336</c:v>
                </c:pt>
                <c:pt idx="6444">
                  <c:v>45560.5</c:v>
                </c:pt>
                <c:pt idx="6445">
                  <c:v>45560.541666666664</c:v>
                </c:pt>
                <c:pt idx="6446">
                  <c:v>45560.583333333336</c:v>
                </c:pt>
                <c:pt idx="6447">
                  <c:v>45560.625</c:v>
                </c:pt>
                <c:pt idx="6448">
                  <c:v>45560.666666666664</c:v>
                </c:pt>
                <c:pt idx="6449">
                  <c:v>45560.708333333336</c:v>
                </c:pt>
                <c:pt idx="6450">
                  <c:v>45560.75</c:v>
                </c:pt>
                <c:pt idx="6451">
                  <c:v>45560.791666666664</c:v>
                </c:pt>
                <c:pt idx="6452">
                  <c:v>45560.833333333336</c:v>
                </c:pt>
                <c:pt idx="6453">
                  <c:v>45560.875</c:v>
                </c:pt>
                <c:pt idx="6454">
                  <c:v>45560.916666666664</c:v>
                </c:pt>
                <c:pt idx="6455">
                  <c:v>45560.958333333336</c:v>
                </c:pt>
                <c:pt idx="6456">
                  <c:v>45561</c:v>
                </c:pt>
                <c:pt idx="6457">
                  <c:v>45561.041666666664</c:v>
                </c:pt>
                <c:pt idx="6458">
                  <c:v>45561.083333333336</c:v>
                </c:pt>
                <c:pt idx="6459">
                  <c:v>45561.125</c:v>
                </c:pt>
                <c:pt idx="6460">
                  <c:v>45561.166666666664</c:v>
                </c:pt>
                <c:pt idx="6461">
                  <c:v>45561.208333333336</c:v>
                </c:pt>
                <c:pt idx="6462">
                  <c:v>45561.25</c:v>
                </c:pt>
                <c:pt idx="6463">
                  <c:v>45561.291666666664</c:v>
                </c:pt>
                <c:pt idx="6464">
                  <c:v>45561.333333333336</c:v>
                </c:pt>
                <c:pt idx="6465">
                  <c:v>45561.375</c:v>
                </c:pt>
                <c:pt idx="6466">
                  <c:v>45561.416666666664</c:v>
                </c:pt>
                <c:pt idx="6467">
                  <c:v>45561.458333333336</c:v>
                </c:pt>
                <c:pt idx="6468">
                  <c:v>45561.5</c:v>
                </c:pt>
                <c:pt idx="6469">
                  <c:v>45561.541666666664</c:v>
                </c:pt>
                <c:pt idx="6470">
                  <c:v>45561.583333333336</c:v>
                </c:pt>
                <c:pt idx="6471">
                  <c:v>45561.625</c:v>
                </c:pt>
                <c:pt idx="6472">
                  <c:v>45561.666666666664</c:v>
                </c:pt>
                <c:pt idx="6473">
                  <c:v>45561.708333333336</c:v>
                </c:pt>
                <c:pt idx="6474">
                  <c:v>45561.75</c:v>
                </c:pt>
                <c:pt idx="6475">
                  <c:v>45561.791666666664</c:v>
                </c:pt>
                <c:pt idx="6476">
                  <c:v>45561.833333333336</c:v>
                </c:pt>
                <c:pt idx="6477">
                  <c:v>45561.875</c:v>
                </c:pt>
                <c:pt idx="6478">
                  <c:v>45561.916666666664</c:v>
                </c:pt>
                <c:pt idx="6479">
                  <c:v>45561.958333333336</c:v>
                </c:pt>
                <c:pt idx="6480">
                  <c:v>45562</c:v>
                </c:pt>
                <c:pt idx="6481">
                  <c:v>45562.041666666664</c:v>
                </c:pt>
                <c:pt idx="6482">
                  <c:v>45562.083333333336</c:v>
                </c:pt>
                <c:pt idx="6483">
                  <c:v>45562.125</c:v>
                </c:pt>
                <c:pt idx="6484">
                  <c:v>45562.166666666664</c:v>
                </c:pt>
                <c:pt idx="6485">
                  <c:v>45562.208333333336</c:v>
                </c:pt>
                <c:pt idx="6486">
                  <c:v>45562.25</c:v>
                </c:pt>
                <c:pt idx="6487">
                  <c:v>45562.291666666664</c:v>
                </c:pt>
                <c:pt idx="6488">
                  <c:v>45562.333333333336</c:v>
                </c:pt>
                <c:pt idx="6489">
                  <c:v>45562.375</c:v>
                </c:pt>
                <c:pt idx="6490">
                  <c:v>45562.416666666664</c:v>
                </c:pt>
                <c:pt idx="6491">
                  <c:v>45562.458333333336</c:v>
                </c:pt>
                <c:pt idx="6492">
                  <c:v>45562.5</c:v>
                </c:pt>
                <c:pt idx="6493">
                  <c:v>45562.541666666664</c:v>
                </c:pt>
                <c:pt idx="6494">
                  <c:v>45562.583333333336</c:v>
                </c:pt>
                <c:pt idx="6495">
                  <c:v>45562.625</c:v>
                </c:pt>
                <c:pt idx="6496">
                  <c:v>45562.666666666664</c:v>
                </c:pt>
                <c:pt idx="6497">
                  <c:v>45562.708333333336</c:v>
                </c:pt>
                <c:pt idx="6498">
                  <c:v>45562.75</c:v>
                </c:pt>
                <c:pt idx="6499">
                  <c:v>45562.791666666664</c:v>
                </c:pt>
                <c:pt idx="6500">
                  <c:v>45562.833333333336</c:v>
                </c:pt>
                <c:pt idx="6501">
                  <c:v>45562.875</c:v>
                </c:pt>
                <c:pt idx="6502">
                  <c:v>45562.916666666664</c:v>
                </c:pt>
                <c:pt idx="6503">
                  <c:v>45562.958333333336</c:v>
                </c:pt>
                <c:pt idx="6504">
                  <c:v>45563</c:v>
                </c:pt>
                <c:pt idx="6505">
                  <c:v>45563.041666666664</c:v>
                </c:pt>
                <c:pt idx="6506">
                  <c:v>45563.083333333336</c:v>
                </c:pt>
                <c:pt idx="6507">
                  <c:v>45563.125</c:v>
                </c:pt>
                <c:pt idx="6508">
                  <c:v>45563.166666666664</c:v>
                </c:pt>
                <c:pt idx="6509">
                  <c:v>45563.208333333336</c:v>
                </c:pt>
                <c:pt idx="6510">
                  <c:v>45563.25</c:v>
                </c:pt>
                <c:pt idx="6511">
                  <c:v>45563.291666666664</c:v>
                </c:pt>
                <c:pt idx="6512">
                  <c:v>45563.333333333336</c:v>
                </c:pt>
                <c:pt idx="6513">
                  <c:v>45563.375</c:v>
                </c:pt>
                <c:pt idx="6514">
                  <c:v>45563.416666666664</c:v>
                </c:pt>
                <c:pt idx="6515">
                  <c:v>45563.458333333336</c:v>
                </c:pt>
                <c:pt idx="6516">
                  <c:v>45563.5</c:v>
                </c:pt>
                <c:pt idx="6517">
                  <c:v>45563.541666666664</c:v>
                </c:pt>
                <c:pt idx="6518">
                  <c:v>45563.583333333336</c:v>
                </c:pt>
                <c:pt idx="6519">
                  <c:v>45563.625</c:v>
                </c:pt>
                <c:pt idx="6520">
                  <c:v>45563.666666666664</c:v>
                </c:pt>
                <c:pt idx="6521">
                  <c:v>45563.708333333336</c:v>
                </c:pt>
                <c:pt idx="6522">
                  <c:v>45563.75</c:v>
                </c:pt>
                <c:pt idx="6523">
                  <c:v>45563.791666666664</c:v>
                </c:pt>
                <c:pt idx="6524">
                  <c:v>45563.833333333336</c:v>
                </c:pt>
                <c:pt idx="6525">
                  <c:v>45563.875</c:v>
                </c:pt>
                <c:pt idx="6526">
                  <c:v>45563.916666666664</c:v>
                </c:pt>
                <c:pt idx="6527">
                  <c:v>45563.958333333336</c:v>
                </c:pt>
                <c:pt idx="6528">
                  <c:v>45564</c:v>
                </c:pt>
                <c:pt idx="6529">
                  <c:v>45564.041666666664</c:v>
                </c:pt>
                <c:pt idx="6530">
                  <c:v>45564.083333333336</c:v>
                </c:pt>
                <c:pt idx="6531">
                  <c:v>45564.125</c:v>
                </c:pt>
                <c:pt idx="6532">
                  <c:v>45564.166666666664</c:v>
                </c:pt>
                <c:pt idx="6533">
                  <c:v>45564.208333333336</c:v>
                </c:pt>
                <c:pt idx="6534">
                  <c:v>45564.25</c:v>
                </c:pt>
                <c:pt idx="6535">
                  <c:v>45564.291666666664</c:v>
                </c:pt>
                <c:pt idx="6536">
                  <c:v>45564.333333333336</c:v>
                </c:pt>
                <c:pt idx="6537">
                  <c:v>45564.375</c:v>
                </c:pt>
                <c:pt idx="6538">
                  <c:v>45564.416666666664</c:v>
                </c:pt>
                <c:pt idx="6539">
                  <c:v>45564.458333333336</c:v>
                </c:pt>
                <c:pt idx="6540">
                  <c:v>45564.5</c:v>
                </c:pt>
                <c:pt idx="6541">
                  <c:v>45564.541666666664</c:v>
                </c:pt>
                <c:pt idx="6542">
                  <c:v>45564.583333333336</c:v>
                </c:pt>
                <c:pt idx="6543">
                  <c:v>45564.625</c:v>
                </c:pt>
                <c:pt idx="6544">
                  <c:v>45564.666666666664</c:v>
                </c:pt>
                <c:pt idx="6545">
                  <c:v>45564.708333333336</c:v>
                </c:pt>
                <c:pt idx="6546">
                  <c:v>45564.75</c:v>
                </c:pt>
                <c:pt idx="6547">
                  <c:v>45564.791666666664</c:v>
                </c:pt>
                <c:pt idx="6548">
                  <c:v>45564.833333333336</c:v>
                </c:pt>
                <c:pt idx="6549">
                  <c:v>45564.875</c:v>
                </c:pt>
                <c:pt idx="6550">
                  <c:v>45564.916666666664</c:v>
                </c:pt>
                <c:pt idx="6551">
                  <c:v>45564.958333333336</c:v>
                </c:pt>
                <c:pt idx="6552">
                  <c:v>45565</c:v>
                </c:pt>
                <c:pt idx="6553">
                  <c:v>45565.041666666664</c:v>
                </c:pt>
                <c:pt idx="6554">
                  <c:v>45565.083333333336</c:v>
                </c:pt>
                <c:pt idx="6555">
                  <c:v>45565.125</c:v>
                </c:pt>
                <c:pt idx="6556">
                  <c:v>45565.166666666664</c:v>
                </c:pt>
                <c:pt idx="6557">
                  <c:v>45565.208333333336</c:v>
                </c:pt>
                <c:pt idx="6558">
                  <c:v>45565.25</c:v>
                </c:pt>
                <c:pt idx="6559">
                  <c:v>45565.291666666664</c:v>
                </c:pt>
                <c:pt idx="6560">
                  <c:v>45565.333333333336</c:v>
                </c:pt>
                <c:pt idx="6561">
                  <c:v>45565.375</c:v>
                </c:pt>
                <c:pt idx="6562">
                  <c:v>45565.416666666664</c:v>
                </c:pt>
                <c:pt idx="6563">
                  <c:v>45565.458333333336</c:v>
                </c:pt>
                <c:pt idx="6564">
                  <c:v>45565.5</c:v>
                </c:pt>
                <c:pt idx="6565">
                  <c:v>45565.541666666664</c:v>
                </c:pt>
                <c:pt idx="6566">
                  <c:v>45565.583333333336</c:v>
                </c:pt>
                <c:pt idx="6567">
                  <c:v>45565.625</c:v>
                </c:pt>
                <c:pt idx="6568">
                  <c:v>45565.666666666664</c:v>
                </c:pt>
                <c:pt idx="6569">
                  <c:v>45565.708333333336</c:v>
                </c:pt>
                <c:pt idx="6570">
                  <c:v>45565.75</c:v>
                </c:pt>
                <c:pt idx="6571">
                  <c:v>45565.791666666664</c:v>
                </c:pt>
                <c:pt idx="6572">
                  <c:v>45565.833333333336</c:v>
                </c:pt>
                <c:pt idx="6573">
                  <c:v>45565.875</c:v>
                </c:pt>
                <c:pt idx="6574">
                  <c:v>45565.916666666664</c:v>
                </c:pt>
                <c:pt idx="6575">
                  <c:v>45565.958333333336</c:v>
                </c:pt>
                <c:pt idx="6576">
                  <c:v>45566</c:v>
                </c:pt>
                <c:pt idx="6577">
                  <c:v>45566.041666666664</c:v>
                </c:pt>
                <c:pt idx="6578">
                  <c:v>45566.083333333336</c:v>
                </c:pt>
                <c:pt idx="6579">
                  <c:v>45566.125</c:v>
                </c:pt>
                <c:pt idx="6580">
                  <c:v>45566.166666666664</c:v>
                </c:pt>
                <c:pt idx="6581">
                  <c:v>45566.208333333336</c:v>
                </c:pt>
                <c:pt idx="6582">
                  <c:v>45566.25</c:v>
                </c:pt>
                <c:pt idx="6583">
                  <c:v>45566.291666666664</c:v>
                </c:pt>
                <c:pt idx="6584">
                  <c:v>45566.333333333336</c:v>
                </c:pt>
                <c:pt idx="6585">
                  <c:v>45566.375</c:v>
                </c:pt>
                <c:pt idx="6586">
                  <c:v>45566.416666666664</c:v>
                </c:pt>
                <c:pt idx="6587">
                  <c:v>45566.458333333336</c:v>
                </c:pt>
                <c:pt idx="6588">
                  <c:v>45566.5</c:v>
                </c:pt>
                <c:pt idx="6589">
                  <c:v>45566.541666666664</c:v>
                </c:pt>
                <c:pt idx="6590">
                  <c:v>45566.583333333336</c:v>
                </c:pt>
                <c:pt idx="6591">
                  <c:v>45566.625</c:v>
                </c:pt>
                <c:pt idx="6592">
                  <c:v>45566.666666666664</c:v>
                </c:pt>
                <c:pt idx="6593">
                  <c:v>45566.708333333336</c:v>
                </c:pt>
                <c:pt idx="6594">
                  <c:v>45566.75</c:v>
                </c:pt>
                <c:pt idx="6595">
                  <c:v>45566.791666666664</c:v>
                </c:pt>
                <c:pt idx="6596">
                  <c:v>45566.833333333336</c:v>
                </c:pt>
                <c:pt idx="6597">
                  <c:v>45566.875</c:v>
                </c:pt>
                <c:pt idx="6598">
                  <c:v>45566.916666666664</c:v>
                </c:pt>
                <c:pt idx="6599">
                  <c:v>45566.958333333336</c:v>
                </c:pt>
                <c:pt idx="6600">
                  <c:v>45567</c:v>
                </c:pt>
                <c:pt idx="6601">
                  <c:v>45567.041666666664</c:v>
                </c:pt>
                <c:pt idx="6602">
                  <c:v>45567.083333333336</c:v>
                </c:pt>
                <c:pt idx="6603">
                  <c:v>45567.125</c:v>
                </c:pt>
                <c:pt idx="6604">
                  <c:v>45567.166666666664</c:v>
                </c:pt>
                <c:pt idx="6605">
                  <c:v>45567.208333333336</c:v>
                </c:pt>
                <c:pt idx="6606">
                  <c:v>45567.25</c:v>
                </c:pt>
                <c:pt idx="6607">
                  <c:v>45567.291666666664</c:v>
                </c:pt>
                <c:pt idx="6608">
                  <c:v>45567.333333333336</c:v>
                </c:pt>
                <c:pt idx="6609">
                  <c:v>45567.375</c:v>
                </c:pt>
                <c:pt idx="6610">
                  <c:v>45567.416666666664</c:v>
                </c:pt>
                <c:pt idx="6611">
                  <c:v>45567.458333333336</c:v>
                </c:pt>
                <c:pt idx="6612">
                  <c:v>45567.5</c:v>
                </c:pt>
                <c:pt idx="6613">
                  <c:v>45567.541666666664</c:v>
                </c:pt>
                <c:pt idx="6614">
                  <c:v>45567.583333333336</c:v>
                </c:pt>
                <c:pt idx="6615">
                  <c:v>45567.625</c:v>
                </c:pt>
                <c:pt idx="6616">
                  <c:v>45567.666666666664</c:v>
                </c:pt>
                <c:pt idx="6617">
                  <c:v>45567.708333333336</c:v>
                </c:pt>
                <c:pt idx="6618">
                  <c:v>45567.75</c:v>
                </c:pt>
                <c:pt idx="6619">
                  <c:v>45567.791666666664</c:v>
                </c:pt>
                <c:pt idx="6620">
                  <c:v>45567.833333333336</c:v>
                </c:pt>
                <c:pt idx="6621">
                  <c:v>45567.875</c:v>
                </c:pt>
                <c:pt idx="6622">
                  <c:v>45567.916666666664</c:v>
                </c:pt>
                <c:pt idx="6623">
                  <c:v>45567.958333333336</c:v>
                </c:pt>
                <c:pt idx="6624">
                  <c:v>45568</c:v>
                </c:pt>
                <c:pt idx="6625">
                  <c:v>45568.041666666664</c:v>
                </c:pt>
                <c:pt idx="6626">
                  <c:v>45568.083333333336</c:v>
                </c:pt>
                <c:pt idx="6627">
                  <c:v>45568.125</c:v>
                </c:pt>
                <c:pt idx="6628">
                  <c:v>45568.166666666664</c:v>
                </c:pt>
                <c:pt idx="6629">
                  <c:v>45568.208333333336</c:v>
                </c:pt>
                <c:pt idx="6630">
                  <c:v>45568.25</c:v>
                </c:pt>
                <c:pt idx="6631">
                  <c:v>45568.291666666664</c:v>
                </c:pt>
                <c:pt idx="6632">
                  <c:v>45568.333333333336</c:v>
                </c:pt>
                <c:pt idx="6633">
                  <c:v>45568.375</c:v>
                </c:pt>
                <c:pt idx="6634">
                  <c:v>45568.416666666664</c:v>
                </c:pt>
                <c:pt idx="6635">
                  <c:v>45568.458333333336</c:v>
                </c:pt>
                <c:pt idx="6636">
                  <c:v>45568.5</c:v>
                </c:pt>
                <c:pt idx="6637">
                  <c:v>45568.541666666664</c:v>
                </c:pt>
                <c:pt idx="6638">
                  <c:v>45568.583333333336</c:v>
                </c:pt>
                <c:pt idx="6639">
                  <c:v>45568.625</c:v>
                </c:pt>
                <c:pt idx="6640">
                  <c:v>45568.666666666664</c:v>
                </c:pt>
                <c:pt idx="6641">
                  <c:v>45568.708333333336</c:v>
                </c:pt>
                <c:pt idx="6642">
                  <c:v>45568.75</c:v>
                </c:pt>
                <c:pt idx="6643">
                  <c:v>45568.791666666664</c:v>
                </c:pt>
                <c:pt idx="6644">
                  <c:v>45568.833333333336</c:v>
                </c:pt>
                <c:pt idx="6645">
                  <c:v>45568.875</c:v>
                </c:pt>
                <c:pt idx="6646">
                  <c:v>45568.916666666664</c:v>
                </c:pt>
                <c:pt idx="6647">
                  <c:v>45568.958333333336</c:v>
                </c:pt>
                <c:pt idx="6648">
                  <c:v>45569</c:v>
                </c:pt>
                <c:pt idx="6649">
                  <c:v>45569.041666666664</c:v>
                </c:pt>
                <c:pt idx="6650">
                  <c:v>45569.083333333336</c:v>
                </c:pt>
                <c:pt idx="6651">
                  <c:v>45569.125</c:v>
                </c:pt>
                <c:pt idx="6652">
                  <c:v>45569.166666666664</c:v>
                </c:pt>
                <c:pt idx="6653">
                  <c:v>45569.208333333336</c:v>
                </c:pt>
                <c:pt idx="6654">
                  <c:v>45569.25</c:v>
                </c:pt>
                <c:pt idx="6655">
                  <c:v>45569.291666666664</c:v>
                </c:pt>
                <c:pt idx="6656">
                  <c:v>45569.333333333336</c:v>
                </c:pt>
                <c:pt idx="6657">
                  <c:v>45569.375</c:v>
                </c:pt>
                <c:pt idx="6658">
                  <c:v>45569.416666666664</c:v>
                </c:pt>
                <c:pt idx="6659">
                  <c:v>45569.458333333336</c:v>
                </c:pt>
                <c:pt idx="6660">
                  <c:v>45569.5</c:v>
                </c:pt>
                <c:pt idx="6661">
                  <c:v>45569.541666666664</c:v>
                </c:pt>
                <c:pt idx="6662">
                  <c:v>45569.583333333336</c:v>
                </c:pt>
                <c:pt idx="6663">
                  <c:v>45569.625</c:v>
                </c:pt>
                <c:pt idx="6664">
                  <c:v>45569.666666666664</c:v>
                </c:pt>
                <c:pt idx="6665">
                  <c:v>45569.708333333336</c:v>
                </c:pt>
                <c:pt idx="6666">
                  <c:v>45569.75</c:v>
                </c:pt>
                <c:pt idx="6667">
                  <c:v>45569.791666666664</c:v>
                </c:pt>
                <c:pt idx="6668">
                  <c:v>45569.833333333336</c:v>
                </c:pt>
                <c:pt idx="6669">
                  <c:v>45569.875</c:v>
                </c:pt>
                <c:pt idx="6670">
                  <c:v>45569.916666666664</c:v>
                </c:pt>
                <c:pt idx="6671">
                  <c:v>45569.958333333336</c:v>
                </c:pt>
                <c:pt idx="6672">
                  <c:v>45570</c:v>
                </c:pt>
                <c:pt idx="6673">
                  <c:v>45570.041666666664</c:v>
                </c:pt>
                <c:pt idx="6674">
                  <c:v>45570.083333333336</c:v>
                </c:pt>
                <c:pt idx="6675">
                  <c:v>45570.125</c:v>
                </c:pt>
                <c:pt idx="6676">
                  <c:v>45570.166666666664</c:v>
                </c:pt>
                <c:pt idx="6677">
                  <c:v>45570.208333333336</c:v>
                </c:pt>
                <c:pt idx="6678">
                  <c:v>45570.25</c:v>
                </c:pt>
                <c:pt idx="6679">
                  <c:v>45570.291666666664</c:v>
                </c:pt>
                <c:pt idx="6680">
                  <c:v>45570.333333333336</c:v>
                </c:pt>
                <c:pt idx="6681">
                  <c:v>45570.375</c:v>
                </c:pt>
                <c:pt idx="6682">
                  <c:v>45570.416666666664</c:v>
                </c:pt>
                <c:pt idx="6683">
                  <c:v>45570.458333333336</c:v>
                </c:pt>
                <c:pt idx="6684">
                  <c:v>45570.5</c:v>
                </c:pt>
                <c:pt idx="6685">
                  <c:v>45570.541666666664</c:v>
                </c:pt>
                <c:pt idx="6686">
                  <c:v>45570.583333333336</c:v>
                </c:pt>
                <c:pt idx="6687">
                  <c:v>45570.625</c:v>
                </c:pt>
                <c:pt idx="6688">
                  <c:v>45570.666666666664</c:v>
                </c:pt>
                <c:pt idx="6689">
                  <c:v>45570.708333333336</c:v>
                </c:pt>
                <c:pt idx="6690">
                  <c:v>45570.75</c:v>
                </c:pt>
                <c:pt idx="6691">
                  <c:v>45570.791666666664</c:v>
                </c:pt>
                <c:pt idx="6692">
                  <c:v>45570.833333333336</c:v>
                </c:pt>
                <c:pt idx="6693">
                  <c:v>45570.875</c:v>
                </c:pt>
                <c:pt idx="6694">
                  <c:v>45570.916666666664</c:v>
                </c:pt>
                <c:pt idx="6695">
                  <c:v>45570.958333333336</c:v>
                </c:pt>
                <c:pt idx="6696">
                  <c:v>45571</c:v>
                </c:pt>
                <c:pt idx="6697">
                  <c:v>45571.041666666664</c:v>
                </c:pt>
                <c:pt idx="6698">
                  <c:v>45571.083333333336</c:v>
                </c:pt>
                <c:pt idx="6699">
                  <c:v>45571.125</c:v>
                </c:pt>
                <c:pt idx="6700">
                  <c:v>45571.166666666664</c:v>
                </c:pt>
                <c:pt idx="6701">
                  <c:v>45571.208333333336</c:v>
                </c:pt>
                <c:pt idx="6702">
                  <c:v>45571.25</c:v>
                </c:pt>
                <c:pt idx="6703">
                  <c:v>45571.291666666664</c:v>
                </c:pt>
                <c:pt idx="6704">
                  <c:v>45571.333333333336</c:v>
                </c:pt>
                <c:pt idx="6705">
                  <c:v>45571.375</c:v>
                </c:pt>
                <c:pt idx="6706">
                  <c:v>45571.416666666664</c:v>
                </c:pt>
                <c:pt idx="6707">
                  <c:v>45571.458333333336</c:v>
                </c:pt>
                <c:pt idx="6708">
                  <c:v>45571.5</c:v>
                </c:pt>
                <c:pt idx="6709">
                  <c:v>45571.541666666664</c:v>
                </c:pt>
                <c:pt idx="6710">
                  <c:v>45571.583333333336</c:v>
                </c:pt>
                <c:pt idx="6711">
                  <c:v>45571.625</c:v>
                </c:pt>
                <c:pt idx="6712">
                  <c:v>45571.666666666664</c:v>
                </c:pt>
                <c:pt idx="6713">
                  <c:v>45571.708333333336</c:v>
                </c:pt>
                <c:pt idx="6714">
                  <c:v>45571.75</c:v>
                </c:pt>
                <c:pt idx="6715">
                  <c:v>45571.791666666664</c:v>
                </c:pt>
                <c:pt idx="6716">
                  <c:v>45571.833333333336</c:v>
                </c:pt>
                <c:pt idx="6717">
                  <c:v>45571.875</c:v>
                </c:pt>
                <c:pt idx="6718">
                  <c:v>45571.916666666664</c:v>
                </c:pt>
                <c:pt idx="6719">
                  <c:v>45571.958333333336</c:v>
                </c:pt>
                <c:pt idx="6720">
                  <c:v>45572</c:v>
                </c:pt>
                <c:pt idx="6721">
                  <c:v>45572.041666666664</c:v>
                </c:pt>
                <c:pt idx="6722">
                  <c:v>45572.083333333336</c:v>
                </c:pt>
                <c:pt idx="6723">
                  <c:v>45572.125</c:v>
                </c:pt>
                <c:pt idx="6724">
                  <c:v>45572.166666666664</c:v>
                </c:pt>
                <c:pt idx="6725">
                  <c:v>45572.208333333336</c:v>
                </c:pt>
                <c:pt idx="6726">
                  <c:v>45572.25</c:v>
                </c:pt>
                <c:pt idx="6727">
                  <c:v>45572.291666666664</c:v>
                </c:pt>
                <c:pt idx="6728">
                  <c:v>45572.333333333336</c:v>
                </c:pt>
                <c:pt idx="6729">
                  <c:v>45572.375</c:v>
                </c:pt>
                <c:pt idx="6730">
                  <c:v>45572.416666666664</c:v>
                </c:pt>
                <c:pt idx="6731">
                  <c:v>45572.458333333336</c:v>
                </c:pt>
                <c:pt idx="6732">
                  <c:v>45572.5</c:v>
                </c:pt>
                <c:pt idx="6733">
                  <c:v>45572.541666666664</c:v>
                </c:pt>
                <c:pt idx="6734">
                  <c:v>45572.583333333336</c:v>
                </c:pt>
                <c:pt idx="6735">
                  <c:v>45572.625</c:v>
                </c:pt>
                <c:pt idx="6736">
                  <c:v>45572.666666666664</c:v>
                </c:pt>
                <c:pt idx="6737">
                  <c:v>45572.708333333336</c:v>
                </c:pt>
                <c:pt idx="6738">
                  <c:v>45572.75</c:v>
                </c:pt>
                <c:pt idx="6739">
                  <c:v>45572.791666666664</c:v>
                </c:pt>
                <c:pt idx="6740">
                  <c:v>45572.833333333336</c:v>
                </c:pt>
                <c:pt idx="6741">
                  <c:v>45572.875</c:v>
                </c:pt>
                <c:pt idx="6742">
                  <c:v>45572.916666666664</c:v>
                </c:pt>
                <c:pt idx="6743">
                  <c:v>45572.958333333336</c:v>
                </c:pt>
                <c:pt idx="6744">
                  <c:v>45573</c:v>
                </c:pt>
                <c:pt idx="6745">
                  <c:v>45573.041666666664</c:v>
                </c:pt>
                <c:pt idx="6746">
                  <c:v>45573.083333333336</c:v>
                </c:pt>
                <c:pt idx="6747">
                  <c:v>45573.125</c:v>
                </c:pt>
                <c:pt idx="6748">
                  <c:v>45573.166666666664</c:v>
                </c:pt>
                <c:pt idx="6749">
                  <c:v>45573.208333333336</c:v>
                </c:pt>
                <c:pt idx="6750">
                  <c:v>45573.25</c:v>
                </c:pt>
                <c:pt idx="6751">
                  <c:v>45573.291666666664</c:v>
                </c:pt>
                <c:pt idx="6752">
                  <c:v>45573.333333333336</c:v>
                </c:pt>
                <c:pt idx="6753">
                  <c:v>45573.375</c:v>
                </c:pt>
                <c:pt idx="6754">
                  <c:v>45573.416666666664</c:v>
                </c:pt>
                <c:pt idx="6755">
                  <c:v>45573.458333333336</c:v>
                </c:pt>
                <c:pt idx="6756">
                  <c:v>45573.5</c:v>
                </c:pt>
                <c:pt idx="6757">
                  <c:v>45573.541666666664</c:v>
                </c:pt>
                <c:pt idx="6758">
                  <c:v>45573.583333333336</c:v>
                </c:pt>
                <c:pt idx="6759">
                  <c:v>45573.625</c:v>
                </c:pt>
                <c:pt idx="6760">
                  <c:v>45573.666666666664</c:v>
                </c:pt>
                <c:pt idx="6761">
                  <c:v>45573.708333333336</c:v>
                </c:pt>
                <c:pt idx="6762">
                  <c:v>45573.75</c:v>
                </c:pt>
                <c:pt idx="6763">
                  <c:v>45573.791666666664</c:v>
                </c:pt>
                <c:pt idx="6764">
                  <c:v>45573.833333333336</c:v>
                </c:pt>
                <c:pt idx="6765">
                  <c:v>45573.875</c:v>
                </c:pt>
                <c:pt idx="6766">
                  <c:v>45573.916666666664</c:v>
                </c:pt>
                <c:pt idx="6767">
                  <c:v>45573.958333333336</c:v>
                </c:pt>
                <c:pt idx="6768">
                  <c:v>45574</c:v>
                </c:pt>
                <c:pt idx="6769">
                  <c:v>45574.041666666664</c:v>
                </c:pt>
                <c:pt idx="6770">
                  <c:v>45574.083333333336</c:v>
                </c:pt>
                <c:pt idx="6771">
                  <c:v>45574.125</c:v>
                </c:pt>
                <c:pt idx="6772">
                  <c:v>45574.166666666664</c:v>
                </c:pt>
                <c:pt idx="6773">
                  <c:v>45574.208333333336</c:v>
                </c:pt>
                <c:pt idx="6774">
                  <c:v>45574.25</c:v>
                </c:pt>
                <c:pt idx="6775">
                  <c:v>45574.291666666664</c:v>
                </c:pt>
                <c:pt idx="6776">
                  <c:v>45574.333333333336</c:v>
                </c:pt>
                <c:pt idx="6777">
                  <c:v>45574.375</c:v>
                </c:pt>
                <c:pt idx="6778">
                  <c:v>45574.416666666664</c:v>
                </c:pt>
                <c:pt idx="6779">
                  <c:v>45574.458333333336</c:v>
                </c:pt>
                <c:pt idx="6780">
                  <c:v>45574.5</c:v>
                </c:pt>
                <c:pt idx="6781">
                  <c:v>45574.541666666664</c:v>
                </c:pt>
                <c:pt idx="6782">
                  <c:v>45574.583333333336</c:v>
                </c:pt>
                <c:pt idx="6783">
                  <c:v>45574.625</c:v>
                </c:pt>
                <c:pt idx="6784">
                  <c:v>45574.666666666664</c:v>
                </c:pt>
                <c:pt idx="6785">
                  <c:v>45574.708333333336</c:v>
                </c:pt>
                <c:pt idx="6786">
                  <c:v>45574.75</c:v>
                </c:pt>
                <c:pt idx="6787">
                  <c:v>45574.791666666664</c:v>
                </c:pt>
                <c:pt idx="6788">
                  <c:v>45574.833333333336</c:v>
                </c:pt>
                <c:pt idx="6789">
                  <c:v>45574.875</c:v>
                </c:pt>
                <c:pt idx="6790">
                  <c:v>45574.916666666664</c:v>
                </c:pt>
                <c:pt idx="6791">
                  <c:v>45574.958333333336</c:v>
                </c:pt>
                <c:pt idx="6792">
                  <c:v>45575</c:v>
                </c:pt>
                <c:pt idx="6793">
                  <c:v>45575.041666666664</c:v>
                </c:pt>
                <c:pt idx="6794">
                  <c:v>45575.083333333336</c:v>
                </c:pt>
                <c:pt idx="6795">
                  <c:v>45575.125</c:v>
                </c:pt>
                <c:pt idx="6796">
                  <c:v>45575.166666666664</c:v>
                </c:pt>
                <c:pt idx="6797">
                  <c:v>45575.208333333336</c:v>
                </c:pt>
                <c:pt idx="6798">
                  <c:v>45575.25</c:v>
                </c:pt>
                <c:pt idx="6799">
                  <c:v>45575.291666666664</c:v>
                </c:pt>
                <c:pt idx="6800">
                  <c:v>45575.333333333336</c:v>
                </c:pt>
                <c:pt idx="6801">
                  <c:v>45575.375</c:v>
                </c:pt>
                <c:pt idx="6802">
                  <c:v>45575.416666666664</c:v>
                </c:pt>
                <c:pt idx="6803">
                  <c:v>45575.458333333336</c:v>
                </c:pt>
                <c:pt idx="6804">
                  <c:v>45575.5</c:v>
                </c:pt>
                <c:pt idx="6805">
                  <c:v>45575.541666666664</c:v>
                </c:pt>
                <c:pt idx="6806">
                  <c:v>45575.583333333336</c:v>
                </c:pt>
                <c:pt idx="6807">
                  <c:v>45575.625</c:v>
                </c:pt>
                <c:pt idx="6808">
                  <c:v>45575.666666666664</c:v>
                </c:pt>
                <c:pt idx="6809">
                  <c:v>45575.708333333336</c:v>
                </c:pt>
                <c:pt idx="6810">
                  <c:v>45575.75</c:v>
                </c:pt>
                <c:pt idx="6811">
                  <c:v>45575.791666666664</c:v>
                </c:pt>
                <c:pt idx="6812">
                  <c:v>45575.833333333336</c:v>
                </c:pt>
                <c:pt idx="6813">
                  <c:v>45575.875</c:v>
                </c:pt>
                <c:pt idx="6814">
                  <c:v>45575.916666666664</c:v>
                </c:pt>
                <c:pt idx="6815">
                  <c:v>45575.958333333336</c:v>
                </c:pt>
                <c:pt idx="6816">
                  <c:v>45576</c:v>
                </c:pt>
                <c:pt idx="6817">
                  <c:v>45576.041666666664</c:v>
                </c:pt>
                <c:pt idx="6818">
                  <c:v>45576.083333333336</c:v>
                </c:pt>
                <c:pt idx="6819">
                  <c:v>45576.125</c:v>
                </c:pt>
                <c:pt idx="6820">
                  <c:v>45576.166666666664</c:v>
                </c:pt>
                <c:pt idx="6821">
                  <c:v>45576.208333333336</c:v>
                </c:pt>
                <c:pt idx="6822">
                  <c:v>45576.25</c:v>
                </c:pt>
                <c:pt idx="6823">
                  <c:v>45576.291666666664</c:v>
                </c:pt>
                <c:pt idx="6824">
                  <c:v>45576.333333333336</c:v>
                </c:pt>
                <c:pt idx="6825">
                  <c:v>45576.375</c:v>
                </c:pt>
                <c:pt idx="6826">
                  <c:v>45576.416666666664</c:v>
                </c:pt>
                <c:pt idx="6827">
                  <c:v>45576.458333333336</c:v>
                </c:pt>
                <c:pt idx="6828">
                  <c:v>45576.5</c:v>
                </c:pt>
                <c:pt idx="6829">
                  <c:v>45576.541666666664</c:v>
                </c:pt>
                <c:pt idx="6830">
                  <c:v>45576.583333333336</c:v>
                </c:pt>
                <c:pt idx="6831">
                  <c:v>45576.625</c:v>
                </c:pt>
                <c:pt idx="6832">
                  <c:v>45576.666666666664</c:v>
                </c:pt>
                <c:pt idx="6833">
                  <c:v>45576.708333333336</c:v>
                </c:pt>
                <c:pt idx="6834">
                  <c:v>45576.75</c:v>
                </c:pt>
                <c:pt idx="6835">
                  <c:v>45576.791666666664</c:v>
                </c:pt>
                <c:pt idx="6836">
                  <c:v>45576.833333333336</c:v>
                </c:pt>
                <c:pt idx="6837">
                  <c:v>45576.875</c:v>
                </c:pt>
                <c:pt idx="6838">
                  <c:v>45576.916666666664</c:v>
                </c:pt>
                <c:pt idx="6839">
                  <c:v>45576.958333333336</c:v>
                </c:pt>
                <c:pt idx="6840">
                  <c:v>45577</c:v>
                </c:pt>
                <c:pt idx="6841">
                  <c:v>45577.041666666664</c:v>
                </c:pt>
                <c:pt idx="6842">
                  <c:v>45577.083333333336</c:v>
                </c:pt>
                <c:pt idx="6843">
                  <c:v>45577.125</c:v>
                </c:pt>
                <c:pt idx="6844">
                  <c:v>45577.166666666664</c:v>
                </c:pt>
                <c:pt idx="6845">
                  <c:v>45577.208333333336</c:v>
                </c:pt>
                <c:pt idx="6846">
                  <c:v>45577.25</c:v>
                </c:pt>
                <c:pt idx="6847">
                  <c:v>45577.291666666664</c:v>
                </c:pt>
                <c:pt idx="6848">
                  <c:v>45577.333333333336</c:v>
                </c:pt>
                <c:pt idx="6849">
                  <c:v>45577.375</c:v>
                </c:pt>
                <c:pt idx="6850">
                  <c:v>45577.416666666664</c:v>
                </c:pt>
                <c:pt idx="6851">
                  <c:v>45577.458333333336</c:v>
                </c:pt>
                <c:pt idx="6852">
                  <c:v>45577.5</c:v>
                </c:pt>
                <c:pt idx="6853">
                  <c:v>45577.541666666664</c:v>
                </c:pt>
                <c:pt idx="6854">
                  <c:v>45577.583333333336</c:v>
                </c:pt>
                <c:pt idx="6855">
                  <c:v>45577.625</c:v>
                </c:pt>
                <c:pt idx="6856">
                  <c:v>45577.666666666664</c:v>
                </c:pt>
                <c:pt idx="6857">
                  <c:v>45577.708333333336</c:v>
                </c:pt>
                <c:pt idx="6858">
                  <c:v>45577.75</c:v>
                </c:pt>
                <c:pt idx="6859">
                  <c:v>45577.791666666664</c:v>
                </c:pt>
                <c:pt idx="6860">
                  <c:v>45577.833333333336</c:v>
                </c:pt>
                <c:pt idx="6861">
                  <c:v>45577.875</c:v>
                </c:pt>
                <c:pt idx="6862">
                  <c:v>45577.916666666664</c:v>
                </c:pt>
                <c:pt idx="6863">
                  <c:v>45577.958333333336</c:v>
                </c:pt>
                <c:pt idx="6864">
                  <c:v>45578</c:v>
                </c:pt>
                <c:pt idx="6865">
                  <c:v>45578.041666666664</c:v>
                </c:pt>
                <c:pt idx="6866">
                  <c:v>45578.083333333336</c:v>
                </c:pt>
                <c:pt idx="6867">
                  <c:v>45578.125</c:v>
                </c:pt>
                <c:pt idx="6868">
                  <c:v>45578.166666666664</c:v>
                </c:pt>
                <c:pt idx="6869">
                  <c:v>45578.208333333336</c:v>
                </c:pt>
                <c:pt idx="6870">
                  <c:v>45578.25</c:v>
                </c:pt>
                <c:pt idx="6871">
                  <c:v>45578.291666666664</c:v>
                </c:pt>
                <c:pt idx="6872">
                  <c:v>45578.333333333336</c:v>
                </c:pt>
                <c:pt idx="6873">
                  <c:v>45578.375</c:v>
                </c:pt>
                <c:pt idx="6874">
                  <c:v>45578.416666666664</c:v>
                </c:pt>
                <c:pt idx="6875">
                  <c:v>45578.458333333336</c:v>
                </c:pt>
                <c:pt idx="6876">
                  <c:v>45578.5</c:v>
                </c:pt>
                <c:pt idx="6877">
                  <c:v>45578.541666666664</c:v>
                </c:pt>
                <c:pt idx="6878">
                  <c:v>45578.583333333336</c:v>
                </c:pt>
                <c:pt idx="6879">
                  <c:v>45578.625</c:v>
                </c:pt>
                <c:pt idx="6880">
                  <c:v>45578.666666666664</c:v>
                </c:pt>
                <c:pt idx="6881">
                  <c:v>45578.708333333336</c:v>
                </c:pt>
                <c:pt idx="6882">
                  <c:v>45578.75</c:v>
                </c:pt>
                <c:pt idx="6883">
                  <c:v>45578.791666666664</c:v>
                </c:pt>
                <c:pt idx="6884">
                  <c:v>45578.833333333336</c:v>
                </c:pt>
                <c:pt idx="6885">
                  <c:v>45578.875</c:v>
                </c:pt>
                <c:pt idx="6886">
                  <c:v>45578.916666666664</c:v>
                </c:pt>
                <c:pt idx="6887">
                  <c:v>45578.958333333336</c:v>
                </c:pt>
                <c:pt idx="6888">
                  <c:v>45579</c:v>
                </c:pt>
                <c:pt idx="6889">
                  <c:v>45579.041666666664</c:v>
                </c:pt>
                <c:pt idx="6890">
                  <c:v>45579.083333333336</c:v>
                </c:pt>
                <c:pt idx="6891">
                  <c:v>45579.125</c:v>
                </c:pt>
                <c:pt idx="6892">
                  <c:v>45579.166666666664</c:v>
                </c:pt>
                <c:pt idx="6893">
                  <c:v>45579.208333333336</c:v>
                </c:pt>
                <c:pt idx="6894">
                  <c:v>45579.25</c:v>
                </c:pt>
                <c:pt idx="6895">
                  <c:v>45579.291666666664</c:v>
                </c:pt>
                <c:pt idx="6896">
                  <c:v>45579.333333333336</c:v>
                </c:pt>
                <c:pt idx="6897">
                  <c:v>45579.375</c:v>
                </c:pt>
                <c:pt idx="6898">
                  <c:v>45579.416666666664</c:v>
                </c:pt>
                <c:pt idx="6899">
                  <c:v>45579.458333333336</c:v>
                </c:pt>
                <c:pt idx="6900">
                  <c:v>45579.5</c:v>
                </c:pt>
                <c:pt idx="6901">
                  <c:v>45579.541666666664</c:v>
                </c:pt>
                <c:pt idx="6902">
                  <c:v>45579.583333333336</c:v>
                </c:pt>
                <c:pt idx="6903">
                  <c:v>45579.625</c:v>
                </c:pt>
                <c:pt idx="6904">
                  <c:v>45579.666666666664</c:v>
                </c:pt>
                <c:pt idx="6905">
                  <c:v>45579.708333333336</c:v>
                </c:pt>
                <c:pt idx="6906">
                  <c:v>45579.75</c:v>
                </c:pt>
                <c:pt idx="6907">
                  <c:v>45579.791666666664</c:v>
                </c:pt>
                <c:pt idx="6908">
                  <c:v>45579.833333333336</c:v>
                </c:pt>
                <c:pt idx="6909">
                  <c:v>45579.875</c:v>
                </c:pt>
                <c:pt idx="6910">
                  <c:v>45579.916666666664</c:v>
                </c:pt>
                <c:pt idx="6911">
                  <c:v>45579.958333333336</c:v>
                </c:pt>
                <c:pt idx="6912">
                  <c:v>45580</c:v>
                </c:pt>
                <c:pt idx="6913">
                  <c:v>45580.041666666664</c:v>
                </c:pt>
                <c:pt idx="6914">
                  <c:v>45580.083333333336</c:v>
                </c:pt>
                <c:pt idx="6915">
                  <c:v>45580.125</c:v>
                </c:pt>
                <c:pt idx="6916">
                  <c:v>45580.166666666664</c:v>
                </c:pt>
                <c:pt idx="6917">
                  <c:v>45580.208333333336</c:v>
                </c:pt>
                <c:pt idx="6918">
                  <c:v>45580.25</c:v>
                </c:pt>
                <c:pt idx="6919">
                  <c:v>45580.291666666664</c:v>
                </c:pt>
                <c:pt idx="6920">
                  <c:v>45580.333333333336</c:v>
                </c:pt>
                <c:pt idx="6921">
                  <c:v>45580.375</c:v>
                </c:pt>
                <c:pt idx="6922">
                  <c:v>45580.416666666664</c:v>
                </c:pt>
                <c:pt idx="6923">
                  <c:v>45580.458333333336</c:v>
                </c:pt>
                <c:pt idx="6924">
                  <c:v>45580.5</c:v>
                </c:pt>
                <c:pt idx="6925">
                  <c:v>45580.541666666664</c:v>
                </c:pt>
                <c:pt idx="6926">
                  <c:v>45580.583333333336</c:v>
                </c:pt>
                <c:pt idx="6927">
                  <c:v>45580.625</c:v>
                </c:pt>
                <c:pt idx="6928">
                  <c:v>45580.666666666664</c:v>
                </c:pt>
                <c:pt idx="6929">
                  <c:v>45580.708333333336</c:v>
                </c:pt>
                <c:pt idx="6930">
                  <c:v>45580.75</c:v>
                </c:pt>
                <c:pt idx="6931">
                  <c:v>45580.791666666664</c:v>
                </c:pt>
                <c:pt idx="6932">
                  <c:v>45580.833333333336</c:v>
                </c:pt>
                <c:pt idx="6933">
                  <c:v>45580.875</c:v>
                </c:pt>
                <c:pt idx="6934">
                  <c:v>45580.916666666664</c:v>
                </c:pt>
                <c:pt idx="6935">
                  <c:v>45580.958333333336</c:v>
                </c:pt>
                <c:pt idx="6936">
                  <c:v>45581</c:v>
                </c:pt>
                <c:pt idx="6937">
                  <c:v>45581.041666666664</c:v>
                </c:pt>
                <c:pt idx="6938">
                  <c:v>45581.083333333336</c:v>
                </c:pt>
                <c:pt idx="6939">
                  <c:v>45581.125</c:v>
                </c:pt>
                <c:pt idx="6940">
                  <c:v>45581.166666666664</c:v>
                </c:pt>
                <c:pt idx="6941">
                  <c:v>45581.208333333336</c:v>
                </c:pt>
                <c:pt idx="6942">
                  <c:v>45581.25</c:v>
                </c:pt>
                <c:pt idx="6943">
                  <c:v>45581.291666666664</c:v>
                </c:pt>
                <c:pt idx="6944">
                  <c:v>45581.333333333336</c:v>
                </c:pt>
                <c:pt idx="6945">
                  <c:v>45581.375</c:v>
                </c:pt>
                <c:pt idx="6946">
                  <c:v>45581.416666666664</c:v>
                </c:pt>
                <c:pt idx="6947">
                  <c:v>45581.458333333336</c:v>
                </c:pt>
                <c:pt idx="6948">
                  <c:v>45581.5</c:v>
                </c:pt>
                <c:pt idx="6949">
                  <c:v>45581.541666666664</c:v>
                </c:pt>
                <c:pt idx="6950">
                  <c:v>45581.583333333336</c:v>
                </c:pt>
                <c:pt idx="6951">
                  <c:v>45581.625</c:v>
                </c:pt>
                <c:pt idx="6952">
                  <c:v>45581.666666666664</c:v>
                </c:pt>
                <c:pt idx="6953">
                  <c:v>45581.708333333336</c:v>
                </c:pt>
                <c:pt idx="6954">
                  <c:v>45581.75</c:v>
                </c:pt>
                <c:pt idx="6955">
                  <c:v>45581.791666666664</c:v>
                </c:pt>
                <c:pt idx="6956">
                  <c:v>45581.833333333336</c:v>
                </c:pt>
                <c:pt idx="6957">
                  <c:v>45581.875</c:v>
                </c:pt>
                <c:pt idx="6958">
                  <c:v>45581.916666666664</c:v>
                </c:pt>
                <c:pt idx="6959">
                  <c:v>45581.958333333336</c:v>
                </c:pt>
                <c:pt idx="6960">
                  <c:v>45582</c:v>
                </c:pt>
                <c:pt idx="6961">
                  <c:v>45582.041666666664</c:v>
                </c:pt>
                <c:pt idx="6962">
                  <c:v>45582.083333333336</c:v>
                </c:pt>
                <c:pt idx="6963">
                  <c:v>45582.125</c:v>
                </c:pt>
                <c:pt idx="6964">
                  <c:v>45582.166666666664</c:v>
                </c:pt>
                <c:pt idx="6965">
                  <c:v>45582.208333333336</c:v>
                </c:pt>
                <c:pt idx="6966">
                  <c:v>45582.25</c:v>
                </c:pt>
                <c:pt idx="6967">
                  <c:v>45582.291666666664</c:v>
                </c:pt>
                <c:pt idx="6968">
                  <c:v>45582.333333333336</c:v>
                </c:pt>
                <c:pt idx="6969">
                  <c:v>45582.375</c:v>
                </c:pt>
                <c:pt idx="6970">
                  <c:v>45582.416666666664</c:v>
                </c:pt>
                <c:pt idx="6971">
                  <c:v>45582.458333333336</c:v>
                </c:pt>
                <c:pt idx="6972">
                  <c:v>45582.5</c:v>
                </c:pt>
                <c:pt idx="6973">
                  <c:v>45582.541666666664</c:v>
                </c:pt>
                <c:pt idx="6974">
                  <c:v>45582.583333333336</c:v>
                </c:pt>
                <c:pt idx="6975">
                  <c:v>45582.625</c:v>
                </c:pt>
                <c:pt idx="6976">
                  <c:v>45582.666666666664</c:v>
                </c:pt>
                <c:pt idx="6977">
                  <c:v>45582.708333333336</c:v>
                </c:pt>
                <c:pt idx="6978">
                  <c:v>45582.75</c:v>
                </c:pt>
                <c:pt idx="6979">
                  <c:v>45582.791666666664</c:v>
                </c:pt>
                <c:pt idx="6980">
                  <c:v>45582.833333333336</c:v>
                </c:pt>
                <c:pt idx="6981">
                  <c:v>45582.875</c:v>
                </c:pt>
                <c:pt idx="6982">
                  <c:v>45582.916666666664</c:v>
                </c:pt>
                <c:pt idx="6983">
                  <c:v>45582.958333333336</c:v>
                </c:pt>
                <c:pt idx="6984">
                  <c:v>45583</c:v>
                </c:pt>
                <c:pt idx="6985">
                  <c:v>45583.041666666664</c:v>
                </c:pt>
                <c:pt idx="6986">
                  <c:v>45583.083333333336</c:v>
                </c:pt>
                <c:pt idx="6987">
                  <c:v>45583.125</c:v>
                </c:pt>
                <c:pt idx="6988">
                  <c:v>45583.166666666664</c:v>
                </c:pt>
                <c:pt idx="6989">
                  <c:v>45583.208333333336</c:v>
                </c:pt>
                <c:pt idx="6990">
                  <c:v>45583.25</c:v>
                </c:pt>
                <c:pt idx="6991">
                  <c:v>45583.291666666664</c:v>
                </c:pt>
                <c:pt idx="6992">
                  <c:v>45583.333333333336</c:v>
                </c:pt>
                <c:pt idx="6993">
                  <c:v>45583.375</c:v>
                </c:pt>
                <c:pt idx="6994">
                  <c:v>45583.416666666664</c:v>
                </c:pt>
                <c:pt idx="6995">
                  <c:v>45583.458333333336</c:v>
                </c:pt>
                <c:pt idx="6996">
                  <c:v>45583.5</c:v>
                </c:pt>
                <c:pt idx="6997">
                  <c:v>45583.541666666664</c:v>
                </c:pt>
                <c:pt idx="6998">
                  <c:v>45583.583333333336</c:v>
                </c:pt>
                <c:pt idx="6999">
                  <c:v>45583.625</c:v>
                </c:pt>
                <c:pt idx="7000">
                  <c:v>45583.666666666664</c:v>
                </c:pt>
                <c:pt idx="7001">
                  <c:v>45583.708333333336</c:v>
                </c:pt>
                <c:pt idx="7002">
                  <c:v>45583.75</c:v>
                </c:pt>
                <c:pt idx="7003">
                  <c:v>45583.791666666664</c:v>
                </c:pt>
                <c:pt idx="7004">
                  <c:v>45583.833333333336</c:v>
                </c:pt>
                <c:pt idx="7005">
                  <c:v>45583.875</c:v>
                </c:pt>
                <c:pt idx="7006">
                  <c:v>45583.916666666664</c:v>
                </c:pt>
                <c:pt idx="7007">
                  <c:v>45583.958333333336</c:v>
                </c:pt>
                <c:pt idx="7008">
                  <c:v>45584</c:v>
                </c:pt>
                <c:pt idx="7009">
                  <c:v>45584.041666666664</c:v>
                </c:pt>
                <c:pt idx="7010">
                  <c:v>45584.083333333336</c:v>
                </c:pt>
                <c:pt idx="7011">
                  <c:v>45584.125</c:v>
                </c:pt>
                <c:pt idx="7012">
                  <c:v>45584.166666666664</c:v>
                </c:pt>
                <c:pt idx="7013">
                  <c:v>45584.208333333336</c:v>
                </c:pt>
                <c:pt idx="7014">
                  <c:v>45584.25</c:v>
                </c:pt>
                <c:pt idx="7015">
                  <c:v>45584.291666666664</c:v>
                </c:pt>
                <c:pt idx="7016">
                  <c:v>45584.333333333336</c:v>
                </c:pt>
                <c:pt idx="7017">
                  <c:v>45584.375</c:v>
                </c:pt>
                <c:pt idx="7018">
                  <c:v>45584.416666666664</c:v>
                </c:pt>
                <c:pt idx="7019">
                  <c:v>45584.458333333336</c:v>
                </c:pt>
                <c:pt idx="7020">
                  <c:v>45584.5</c:v>
                </c:pt>
                <c:pt idx="7021">
                  <c:v>45584.541666666664</c:v>
                </c:pt>
                <c:pt idx="7022">
                  <c:v>45584.583333333336</c:v>
                </c:pt>
                <c:pt idx="7023">
                  <c:v>45584.625</c:v>
                </c:pt>
                <c:pt idx="7024">
                  <c:v>45584.666666666664</c:v>
                </c:pt>
                <c:pt idx="7025">
                  <c:v>45584.708333333336</c:v>
                </c:pt>
                <c:pt idx="7026">
                  <c:v>45584.75</c:v>
                </c:pt>
                <c:pt idx="7027">
                  <c:v>45584.791666666664</c:v>
                </c:pt>
                <c:pt idx="7028">
                  <c:v>45584.833333333336</c:v>
                </c:pt>
                <c:pt idx="7029">
                  <c:v>45584.875</c:v>
                </c:pt>
                <c:pt idx="7030">
                  <c:v>45584.916666666664</c:v>
                </c:pt>
                <c:pt idx="7031">
                  <c:v>45584.958333333336</c:v>
                </c:pt>
                <c:pt idx="7032">
                  <c:v>45585</c:v>
                </c:pt>
                <c:pt idx="7033">
                  <c:v>45585.041666666664</c:v>
                </c:pt>
                <c:pt idx="7034">
                  <c:v>45585.083333333336</c:v>
                </c:pt>
                <c:pt idx="7035">
                  <c:v>45585.125</c:v>
                </c:pt>
                <c:pt idx="7036">
                  <c:v>45585.166666666664</c:v>
                </c:pt>
                <c:pt idx="7037">
                  <c:v>45585.208333333336</c:v>
                </c:pt>
                <c:pt idx="7038">
                  <c:v>45585.25</c:v>
                </c:pt>
                <c:pt idx="7039">
                  <c:v>45585.291666666664</c:v>
                </c:pt>
                <c:pt idx="7040">
                  <c:v>45585.333333333336</c:v>
                </c:pt>
                <c:pt idx="7041">
                  <c:v>45585.375</c:v>
                </c:pt>
                <c:pt idx="7042">
                  <c:v>45585.416666666664</c:v>
                </c:pt>
                <c:pt idx="7043">
                  <c:v>45585.458333333336</c:v>
                </c:pt>
                <c:pt idx="7044">
                  <c:v>45585.5</c:v>
                </c:pt>
                <c:pt idx="7045">
                  <c:v>45585.541666666664</c:v>
                </c:pt>
                <c:pt idx="7046">
                  <c:v>45585.583333333336</c:v>
                </c:pt>
                <c:pt idx="7047">
                  <c:v>45585.625</c:v>
                </c:pt>
                <c:pt idx="7048">
                  <c:v>45585.666666666664</c:v>
                </c:pt>
                <c:pt idx="7049">
                  <c:v>45585.708333333336</c:v>
                </c:pt>
                <c:pt idx="7050">
                  <c:v>45585.75</c:v>
                </c:pt>
                <c:pt idx="7051">
                  <c:v>45585.791666666664</c:v>
                </c:pt>
                <c:pt idx="7052">
                  <c:v>45585.833333333336</c:v>
                </c:pt>
                <c:pt idx="7053">
                  <c:v>45585.875</c:v>
                </c:pt>
                <c:pt idx="7054">
                  <c:v>45585.916666666664</c:v>
                </c:pt>
                <c:pt idx="7055">
                  <c:v>45585.958333333336</c:v>
                </c:pt>
                <c:pt idx="7056">
                  <c:v>45586</c:v>
                </c:pt>
                <c:pt idx="7057">
                  <c:v>45586.041666666664</c:v>
                </c:pt>
                <c:pt idx="7058">
                  <c:v>45586.083333333336</c:v>
                </c:pt>
                <c:pt idx="7059">
                  <c:v>45586.125</c:v>
                </c:pt>
                <c:pt idx="7060">
                  <c:v>45586.166666666664</c:v>
                </c:pt>
                <c:pt idx="7061">
                  <c:v>45586.208333333336</c:v>
                </c:pt>
                <c:pt idx="7062">
                  <c:v>45586.25</c:v>
                </c:pt>
                <c:pt idx="7063">
                  <c:v>45586.291666666664</c:v>
                </c:pt>
                <c:pt idx="7064">
                  <c:v>45586.333333333336</c:v>
                </c:pt>
                <c:pt idx="7065">
                  <c:v>45586.375</c:v>
                </c:pt>
                <c:pt idx="7066">
                  <c:v>45586.416666666664</c:v>
                </c:pt>
                <c:pt idx="7067">
                  <c:v>45586.458333333336</c:v>
                </c:pt>
                <c:pt idx="7068">
                  <c:v>45586.5</c:v>
                </c:pt>
                <c:pt idx="7069">
                  <c:v>45586.541666666664</c:v>
                </c:pt>
                <c:pt idx="7070">
                  <c:v>45586.583333333336</c:v>
                </c:pt>
                <c:pt idx="7071">
                  <c:v>45586.625</c:v>
                </c:pt>
                <c:pt idx="7072">
                  <c:v>45586.666666666664</c:v>
                </c:pt>
                <c:pt idx="7073">
                  <c:v>45586.708333333336</c:v>
                </c:pt>
                <c:pt idx="7074">
                  <c:v>45586.75</c:v>
                </c:pt>
                <c:pt idx="7075">
                  <c:v>45586.791666666664</c:v>
                </c:pt>
                <c:pt idx="7076">
                  <c:v>45586.833333333336</c:v>
                </c:pt>
                <c:pt idx="7077">
                  <c:v>45586.875</c:v>
                </c:pt>
                <c:pt idx="7078">
                  <c:v>45586.916666666664</c:v>
                </c:pt>
                <c:pt idx="7079">
                  <c:v>45586.958333333336</c:v>
                </c:pt>
                <c:pt idx="7080">
                  <c:v>45587</c:v>
                </c:pt>
                <c:pt idx="7081">
                  <c:v>45587.041666666664</c:v>
                </c:pt>
                <c:pt idx="7082">
                  <c:v>45587.083333333336</c:v>
                </c:pt>
                <c:pt idx="7083">
                  <c:v>45587.125</c:v>
                </c:pt>
                <c:pt idx="7084">
                  <c:v>45587.166666666664</c:v>
                </c:pt>
                <c:pt idx="7085">
                  <c:v>45587.208333333336</c:v>
                </c:pt>
                <c:pt idx="7086">
                  <c:v>45587.25</c:v>
                </c:pt>
                <c:pt idx="7087">
                  <c:v>45587.291666666664</c:v>
                </c:pt>
                <c:pt idx="7088">
                  <c:v>45587.333333333336</c:v>
                </c:pt>
                <c:pt idx="7089">
                  <c:v>45587.375</c:v>
                </c:pt>
                <c:pt idx="7090">
                  <c:v>45587.416666666664</c:v>
                </c:pt>
                <c:pt idx="7091">
                  <c:v>45587.458333333336</c:v>
                </c:pt>
                <c:pt idx="7092">
                  <c:v>45587.5</c:v>
                </c:pt>
                <c:pt idx="7093">
                  <c:v>45587.541666666664</c:v>
                </c:pt>
                <c:pt idx="7094">
                  <c:v>45587.583333333336</c:v>
                </c:pt>
                <c:pt idx="7095">
                  <c:v>45587.625</c:v>
                </c:pt>
                <c:pt idx="7096">
                  <c:v>45587.666666666664</c:v>
                </c:pt>
                <c:pt idx="7097">
                  <c:v>45587.708333333336</c:v>
                </c:pt>
                <c:pt idx="7098">
                  <c:v>45587.75</c:v>
                </c:pt>
                <c:pt idx="7099">
                  <c:v>45587.791666666664</c:v>
                </c:pt>
                <c:pt idx="7100">
                  <c:v>45587.833333333336</c:v>
                </c:pt>
                <c:pt idx="7101">
                  <c:v>45587.875</c:v>
                </c:pt>
                <c:pt idx="7102">
                  <c:v>45587.916666666664</c:v>
                </c:pt>
                <c:pt idx="7103">
                  <c:v>45587.958333333336</c:v>
                </c:pt>
                <c:pt idx="7104">
                  <c:v>45588</c:v>
                </c:pt>
                <c:pt idx="7105">
                  <c:v>45588.041666666664</c:v>
                </c:pt>
                <c:pt idx="7106">
                  <c:v>45588.083333333336</c:v>
                </c:pt>
                <c:pt idx="7107">
                  <c:v>45588.125</c:v>
                </c:pt>
                <c:pt idx="7108">
                  <c:v>45588.166666666664</c:v>
                </c:pt>
                <c:pt idx="7109">
                  <c:v>45588.208333333336</c:v>
                </c:pt>
                <c:pt idx="7110">
                  <c:v>45588.25</c:v>
                </c:pt>
                <c:pt idx="7111">
                  <c:v>45588.291666666664</c:v>
                </c:pt>
                <c:pt idx="7112">
                  <c:v>45588.333333333336</c:v>
                </c:pt>
                <c:pt idx="7113">
                  <c:v>45588.375</c:v>
                </c:pt>
                <c:pt idx="7114">
                  <c:v>45588.416666666664</c:v>
                </c:pt>
                <c:pt idx="7115">
                  <c:v>45588.458333333336</c:v>
                </c:pt>
                <c:pt idx="7116">
                  <c:v>45588.5</c:v>
                </c:pt>
                <c:pt idx="7117">
                  <c:v>45588.541666666664</c:v>
                </c:pt>
                <c:pt idx="7118">
                  <c:v>45588.583333333336</c:v>
                </c:pt>
                <c:pt idx="7119">
                  <c:v>45588.625</c:v>
                </c:pt>
                <c:pt idx="7120">
                  <c:v>45588.666666666664</c:v>
                </c:pt>
                <c:pt idx="7121">
                  <c:v>45588.708333333336</c:v>
                </c:pt>
                <c:pt idx="7122">
                  <c:v>45588.75</c:v>
                </c:pt>
                <c:pt idx="7123">
                  <c:v>45588.791666666664</c:v>
                </c:pt>
                <c:pt idx="7124">
                  <c:v>45588.833333333336</c:v>
                </c:pt>
                <c:pt idx="7125">
                  <c:v>45588.875</c:v>
                </c:pt>
                <c:pt idx="7126">
                  <c:v>45588.916666666664</c:v>
                </c:pt>
                <c:pt idx="7127">
                  <c:v>45588.958333333336</c:v>
                </c:pt>
                <c:pt idx="7128">
                  <c:v>45589</c:v>
                </c:pt>
                <c:pt idx="7129">
                  <c:v>45589.041666666664</c:v>
                </c:pt>
                <c:pt idx="7130">
                  <c:v>45589.083333333336</c:v>
                </c:pt>
                <c:pt idx="7131">
                  <c:v>45589.125</c:v>
                </c:pt>
                <c:pt idx="7132">
                  <c:v>45589.166666666664</c:v>
                </c:pt>
                <c:pt idx="7133">
                  <c:v>45589.208333333336</c:v>
                </c:pt>
                <c:pt idx="7134">
                  <c:v>45589.25</c:v>
                </c:pt>
                <c:pt idx="7135">
                  <c:v>45589.291666666664</c:v>
                </c:pt>
                <c:pt idx="7136">
                  <c:v>45589.333333333336</c:v>
                </c:pt>
                <c:pt idx="7137">
                  <c:v>45589.375</c:v>
                </c:pt>
                <c:pt idx="7138">
                  <c:v>45589.416666666664</c:v>
                </c:pt>
                <c:pt idx="7139">
                  <c:v>45589.458333333336</c:v>
                </c:pt>
                <c:pt idx="7140">
                  <c:v>45589.5</c:v>
                </c:pt>
                <c:pt idx="7141">
                  <c:v>45589.541666666664</c:v>
                </c:pt>
                <c:pt idx="7142">
                  <c:v>45589.583333333336</c:v>
                </c:pt>
                <c:pt idx="7143">
                  <c:v>45589.625</c:v>
                </c:pt>
                <c:pt idx="7144">
                  <c:v>45589.666666666664</c:v>
                </c:pt>
                <c:pt idx="7145">
                  <c:v>45589.708333333336</c:v>
                </c:pt>
                <c:pt idx="7146">
                  <c:v>45589.75</c:v>
                </c:pt>
                <c:pt idx="7147">
                  <c:v>45589.791666666664</c:v>
                </c:pt>
                <c:pt idx="7148">
                  <c:v>45589.833333333336</c:v>
                </c:pt>
                <c:pt idx="7149">
                  <c:v>45589.875</c:v>
                </c:pt>
                <c:pt idx="7150">
                  <c:v>45589.916666666664</c:v>
                </c:pt>
                <c:pt idx="7151">
                  <c:v>45589.958333333336</c:v>
                </c:pt>
                <c:pt idx="7152">
                  <c:v>45590</c:v>
                </c:pt>
                <c:pt idx="7153">
                  <c:v>45590.041666666664</c:v>
                </c:pt>
                <c:pt idx="7154">
                  <c:v>45590.083333333336</c:v>
                </c:pt>
                <c:pt idx="7155">
                  <c:v>45590.125</c:v>
                </c:pt>
                <c:pt idx="7156">
                  <c:v>45590.166666666664</c:v>
                </c:pt>
                <c:pt idx="7157">
                  <c:v>45590.208333333336</c:v>
                </c:pt>
                <c:pt idx="7158">
                  <c:v>45590.25</c:v>
                </c:pt>
                <c:pt idx="7159">
                  <c:v>45590.291666666664</c:v>
                </c:pt>
                <c:pt idx="7160">
                  <c:v>45590.333333333336</c:v>
                </c:pt>
                <c:pt idx="7161">
                  <c:v>45590.375</c:v>
                </c:pt>
                <c:pt idx="7162">
                  <c:v>45590.416666666664</c:v>
                </c:pt>
                <c:pt idx="7163">
                  <c:v>45590.458333333336</c:v>
                </c:pt>
                <c:pt idx="7164">
                  <c:v>45590.5</c:v>
                </c:pt>
                <c:pt idx="7165">
                  <c:v>45590.541666666664</c:v>
                </c:pt>
                <c:pt idx="7166">
                  <c:v>45590.583333333336</c:v>
                </c:pt>
                <c:pt idx="7167">
                  <c:v>45590.625</c:v>
                </c:pt>
                <c:pt idx="7168">
                  <c:v>45590.666666666664</c:v>
                </c:pt>
                <c:pt idx="7169">
                  <c:v>45590.708333333336</c:v>
                </c:pt>
                <c:pt idx="7170">
                  <c:v>45590.75</c:v>
                </c:pt>
                <c:pt idx="7171">
                  <c:v>45590.791666666664</c:v>
                </c:pt>
                <c:pt idx="7172">
                  <c:v>45590.833333333336</c:v>
                </c:pt>
                <c:pt idx="7173">
                  <c:v>45590.875</c:v>
                </c:pt>
                <c:pt idx="7174">
                  <c:v>45590.916666666664</c:v>
                </c:pt>
                <c:pt idx="7175">
                  <c:v>45590.958333333336</c:v>
                </c:pt>
                <c:pt idx="7176">
                  <c:v>45591</c:v>
                </c:pt>
                <c:pt idx="7177">
                  <c:v>45591.041666666664</c:v>
                </c:pt>
                <c:pt idx="7178">
                  <c:v>45591.083333333336</c:v>
                </c:pt>
                <c:pt idx="7179">
                  <c:v>45591.125</c:v>
                </c:pt>
                <c:pt idx="7180">
                  <c:v>45591.166666666664</c:v>
                </c:pt>
                <c:pt idx="7181">
                  <c:v>45591.208333333336</c:v>
                </c:pt>
                <c:pt idx="7182">
                  <c:v>45591.25</c:v>
                </c:pt>
                <c:pt idx="7183">
                  <c:v>45591.291666666664</c:v>
                </c:pt>
                <c:pt idx="7184">
                  <c:v>45591.333333333336</c:v>
                </c:pt>
                <c:pt idx="7185">
                  <c:v>45591.375</c:v>
                </c:pt>
                <c:pt idx="7186">
                  <c:v>45591.416666666664</c:v>
                </c:pt>
                <c:pt idx="7187">
                  <c:v>45591.458333333336</c:v>
                </c:pt>
                <c:pt idx="7188">
                  <c:v>45591.5</c:v>
                </c:pt>
                <c:pt idx="7189">
                  <c:v>45591.541666666664</c:v>
                </c:pt>
                <c:pt idx="7190">
                  <c:v>45591.583333333336</c:v>
                </c:pt>
                <c:pt idx="7191">
                  <c:v>45591.625</c:v>
                </c:pt>
                <c:pt idx="7192">
                  <c:v>45591.666666666664</c:v>
                </c:pt>
                <c:pt idx="7193">
                  <c:v>45591.708333333336</c:v>
                </c:pt>
                <c:pt idx="7194">
                  <c:v>45591.75</c:v>
                </c:pt>
                <c:pt idx="7195">
                  <c:v>45591.791666666664</c:v>
                </c:pt>
                <c:pt idx="7196">
                  <c:v>45591.833333333336</c:v>
                </c:pt>
                <c:pt idx="7197">
                  <c:v>45591.875</c:v>
                </c:pt>
                <c:pt idx="7198">
                  <c:v>45591.916666666664</c:v>
                </c:pt>
                <c:pt idx="7199">
                  <c:v>45591.958333333336</c:v>
                </c:pt>
                <c:pt idx="7200">
                  <c:v>45592</c:v>
                </c:pt>
                <c:pt idx="7201">
                  <c:v>45592.041666666664</c:v>
                </c:pt>
                <c:pt idx="7202">
                  <c:v>45592.083333333336</c:v>
                </c:pt>
                <c:pt idx="7203">
                  <c:v>45592.125</c:v>
                </c:pt>
                <c:pt idx="7204">
                  <c:v>45592.166666666664</c:v>
                </c:pt>
                <c:pt idx="7205">
                  <c:v>45592.208333333336</c:v>
                </c:pt>
                <c:pt idx="7206">
                  <c:v>45592.25</c:v>
                </c:pt>
                <c:pt idx="7207">
                  <c:v>45592.291666666664</c:v>
                </c:pt>
                <c:pt idx="7208">
                  <c:v>45592.333333333336</c:v>
                </c:pt>
                <c:pt idx="7209">
                  <c:v>45592.375</c:v>
                </c:pt>
                <c:pt idx="7210">
                  <c:v>45592.416666666664</c:v>
                </c:pt>
                <c:pt idx="7211">
                  <c:v>45592.458333333336</c:v>
                </c:pt>
                <c:pt idx="7212">
                  <c:v>45592.5</c:v>
                </c:pt>
                <c:pt idx="7213">
                  <c:v>45592.541666666664</c:v>
                </c:pt>
                <c:pt idx="7214">
                  <c:v>45592.583333333336</c:v>
                </c:pt>
                <c:pt idx="7215">
                  <c:v>45592.625</c:v>
                </c:pt>
                <c:pt idx="7216">
                  <c:v>45592.666666666664</c:v>
                </c:pt>
                <c:pt idx="7217">
                  <c:v>45592.708333333336</c:v>
                </c:pt>
                <c:pt idx="7218">
                  <c:v>45592.75</c:v>
                </c:pt>
                <c:pt idx="7219">
                  <c:v>45592.791666666664</c:v>
                </c:pt>
                <c:pt idx="7220">
                  <c:v>45592.833333333336</c:v>
                </c:pt>
                <c:pt idx="7221">
                  <c:v>45592.875</c:v>
                </c:pt>
                <c:pt idx="7222">
                  <c:v>45592.916666666664</c:v>
                </c:pt>
                <c:pt idx="7223">
                  <c:v>45592.958333333336</c:v>
                </c:pt>
                <c:pt idx="7224">
                  <c:v>45593</c:v>
                </c:pt>
                <c:pt idx="7225">
                  <c:v>45593.041666666664</c:v>
                </c:pt>
                <c:pt idx="7226">
                  <c:v>45593.083333333336</c:v>
                </c:pt>
                <c:pt idx="7227">
                  <c:v>45593.125</c:v>
                </c:pt>
                <c:pt idx="7228">
                  <c:v>45593.166666666664</c:v>
                </c:pt>
                <c:pt idx="7229">
                  <c:v>45593.208333333336</c:v>
                </c:pt>
                <c:pt idx="7230">
                  <c:v>45593.25</c:v>
                </c:pt>
                <c:pt idx="7231">
                  <c:v>45593.291666666664</c:v>
                </c:pt>
                <c:pt idx="7232">
                  <c:v>45593.333333333336</c:v>
                </c:pt>
                <c:pt idx="7233">
                  <c:v>45593.375</c:v>
                </c:pt>
                <c:pt idx="7234">
                  <c:v>45593.416666666664</c:v>
                </c:pt>
                <c:pt idx="7235">
                  <c:v>45593.458333333336</c:v>
                </c:pt>
                <c:pt idx="7236">
                  <c:v>45593.5</c:v>
                </c:pt>
                <c:pt idx="7237">
                  <c:v>45593.541666666664</c:v>
                </c:pt>
                <c:pt idx="7238">
                  <c:v>45593.583333333336</c:v>
                </c:pt>
                <c:pt idx="7239">
                  <c:v>45593.625</c:v>
                </c:pt>
                <c:pt idx="7240">
                  <c:v>45593.666666666664</c:v>
                </c:pt>
                <c:pt idx="7241">
                  <c:v>45593.708333333336</c:v>
                </c:pt>
                <c:pt idx="7242">
                  <c:v>45593.75</c:v>
                </c:pt>
                <c:pt idx="7243">
                  <c:v>45593.791666666664</c:v>
                </c:pt>
                <c:pt idx="7244">
                  <c:v>45593.833333333336</c:v>
                </c:pt>
                <c:pt idx="7245">
                  <c:v>45593.875</c:v>
                </c:pt>
                <c:pt idx="7246">
                  <c:v>45593.916666666664</c:v>
                </c:pt>
                <c:pt idx="7247">
                  <c:v>45593.958333333336</c:v>
                </c:pt>
                <c:pt idx="7248">
                  <c:v>45594</c:v>
                </c:pt>
                <c:pt idx="7249">
                  <c:v>45594.041666666664</c:v>
                </c:pt>
                <c:pt idx="7250">
                  <c:v>45594.083333333336</c:v>
                </c:pt>
                <c:pt idx="7251">
                  <c:v>45594.125</c:v>
                </c:pt>
                <c:pt idx="7252">
                  <c:v>45594.166666666664</c:v>
                </c:pt>
                <c:pt idx="7253">
                  <c:v>45594.208333333336</c:v>
                </c:pt>
                <c:pt idx="7254">
                  <c:v>45594.25</c:v>
                </c:pt>
                <c:pt idx="7255">
                  <c:v>45594.291666666664</c:v>
                </c:pt>
                <c:pt idx="7256">
                  <c:v>45594.333333333336</c:v>
                </c:pt>
                <c:pt idx="7257">
                  <c:v>45594.375</c:v>
                </c:pt>
                <c:pt idx="7258">
                  <c:v>45594.416666666664</c:v>
                </c:pt>
                <c:pt idx="7259">
                  <c:v>45594.458333333336</c:v>
                </c:pt>
                <c:pt idx="7260">
                  <c:v>45594.5</c:v>
                </c:pt>
                <c:pt idx="7261">
                  <c:v>45594.541666666664</c:v>
                </c:pt>
                <c:pt idx="7262">
                  <c:v>45594.583333333336</c:v>
                </c:pt>
                <c:pt idx="7263">
                  <c:v>45594.625</c:v>
                </c:pt>
                <c:pt idx="7264">
                  <c:v>45594.666666666664</c:v>
                </c:pt>
                <c:pt idx="7265">
                  <c:v>45594.708333333336</c:v>
                </c:pt>
                <c:pt idx="7266">
                  <c:v>45594.75</c:v>
                </c:pt>
                <c:pt idx="7267">
                  <c:v>45594.791666666664</c:v>
                </c:pt>
                <c:pt idx="7268">
                  <c:v>45594.833333333336</c:v>
                </c:pt>
                <c:pt idx="7269">
                  <c:v>45594.875</c:v>
                </c:pt>
                <c:pt idx="7270">
                  <c:v>45594.916666666664</c:v>
                </c:pt>
                <c:pt idx="7271">
                  <c:v>45594.958333333336</c:v>
                </c:pt>
                <c:pt idx="7272">
                  <c:v>45595</c:v>
                </c:pt>
                <c:pt idx="7273">
                  <c:v>45595.041666666664</c:v>
                </c:pt>
                <c:pt idx="7274">
                  <c:v>45595.083333333336</c:v>
                </c:pt>
                <c:pt idx="7275">
                  <c:v>45595.125</c:v>
                </c:pt>
                <c:pt idx="7276">
                  <c:v>45595.166666666664</c:v>
                </c:pt>
                <c:pt idx="7277">
                  <c:v>45595.208333333336</c:v>
                </c:pt>
                <c:pt idx="7278">
                  <c:v>45595.25</c:v>
                </c:pt>
                <c:pt idx="7279">
                  <c:v>45595.291666666664</c:v>
                </c:pt>
                <c:pt idx="7280">
                  <c:v>45595.333333333336</c:v>
                </c:pt>
                <c:pt idx="7281">
                  <c:v>45595.375</c:v>
                </c:pt>
                <c:pt idx="7282">
                  <c:v>45595.416666666664</c:v>
                </c:pt>
                <c:pt idx="7283">
                  <c:v>45595.458333333336</c:v>
                </c:pt>
                <c:pt idx="7284">
                  <c:v>45595.5</c:v>
                </c:pt>
                <c:pt idx="7285">
                  <c:v>45595.541666666664</c:v>
                </c:pt>
                <c:pt idx="7286">
                  <c:v>45595.583333333336</c:v>
                </c:pt>
                <c:pt idx="7287">
                  <c:v>45595.625</c:v>
                </c:pt>
                <c:pt idx="7288">
                  <c:v>45595.666666666664</c:v>
                </c:pt>
                <c:pt idx="7289">
                  <c:v>45595.708333333336</c:v>
                </c:pt>
                <c:pt idx="7290">
                  <c:v>45595.75</c:v>
                </c:pt>
                <c:pt idx="7291">
                  <c:v>45595.791666666664</c:v>
                </c:pt>
                <c:pt idx="7292">
                  <c:v>45595.833333333336</c:v>
                </c:pt>
                <c:pt idx="7293">
                  <c:v>45595.875</c:v>
                </c:pt>
                <c:pt idx="7294">
                  <c:v>45595.916666666664</c:v>
                </c:pt>
                <c:pt idx="7295">
                  <c:v>45595.958333333336</c:v>
                </c:pt>
                <c:pt idx="7296">
                  <c:v>45596</c:v>
                </c:pt>
                <c:pt idx="7297">
                  <c:v>45596.041666666664</c:v>
                </c:pt>
                <c:pt idx="7298">
                  <c:v>45596.083333333336</c:v>
                </c:pt>
                <c:pt idx="7299">
                  <c:v>45596.125</c:v>
                </c:pt>
                <c:pt idx="7300">
                  <c:v>45596.166666666664</c:v>
                </c:pt>
                <c:pt idx="7301">
                  <c:v>45596.208333333336</c:v>
                </c:pt>
                <c:pt idx="7302">
                  <c:v>45596.25</c:v>
                </c:pt>
                <c:pt idx="7303">
                  <c:v>45596.291666666664</c:v>
                </c:pt>
                <c:pt idx="7304">
                  <c:v>45596.333333333336</c:v>
                </c:pt>
                <c:pt idx="7305">
                  <c:v>45596.375</c:v>
                </c:pt>
                <c:pt idx="7306">
                  <c:v>45596.416666666664</c:v>
                </c:pt>
                <c:pt idx="7307">
                  <c:v>45596.458333333336</c:v>
                </c:pt>
                <c:pt idx="7308">
                  <c:v>45596.5</c:v>
                </c:pt>
                <c:pt idx="7309">
                  <c:v>45596.541666666664</c:v>
                </c:pt>
                <c:pt idx="7310">
                  <c:v>45596.583333333336</c:v>
                </c:pt>
                <c:pt idx="7311">
                  <c:v>45596.625</c:v>
                </c:pt>
                <c:pt idx="7312">
                  <c:v>45596.666666666664</c:v>
                </c:pt>
                <c:pt idx="7313">
                  <c:v>45596.708333333336</c:v>
                </c:pt>
                <c:pt idx="7314">
                  <c:v>45596.75</c:v>
                </c:pt>
                <c:pt idx="7315">
                  <c:v>45596.791666666664</c:v>
                </c:pt>
                <c:pt idx="7316">
                  <c:v>45596.833333333336</c:v>
                </c:pt>
                <c:pt idx="7317">
                  <c:v>45596.875</c:v>
                </c:pt>
                <c:pt idx="7318">
                  <c:v>45596.916666666664</c:v>
                </c:pt>
                <c:pt idx="7319">
                  <c:v>45596.958333333336</c:v>
                </c:pt>
                <c:pt idx="7320">
                  <c:v>45597</c:v>
                </c:pt>
                <c:pt idx="7321">
                  <c:v>45597.041666666664</c:v>
                </c:pt>
                <c:pt idx="7322">
                  <c:v>45597.083333333336</c:v>
                </c:pt>
                <c:pt idx="7323">
                  <c:v>45597.125</c:v>
                </c:pt>
                <c:pt idx="7324">
                  <c:v>45597.166666666664</c:v>
                </c:pt>
                <c:pt idx="7325">
                  <c:v>45597.208333333336</c:v>
                </c:pt>
                <c:pt idx="7326">
                  <c:v>45597.25</c:v>
                </c:pt>
                <c:pt idx="7327">
                  <c:v>45597.291666666664</c:v>
                </c:pt>
                <c:pt idx="7328">
                  <c:v>45597.333333333336</c:v>
                </c:pt>
                <c:pt idx="7329">
                  <c:v>45597.375</c:v>
                </c:pt>
                <c:pt idx="7330">
                  <c:v>45597.416666666664</c:v>
                </c:pt>
                <c:pt idx="7331">
                  <c:v>45597.458333333336</c:v>
                </c:pt>
                <c:pt idx="7332">
                  <c:v>45597.5</c:v>
                </c:pt>
                <c:pt idx="7333">
                  <c:v>45597.541666666664</c:v>
                </c:pt>
                <c:pt idx="7334">
                  <c:v>45597.583333333336</c:v>
                </c:pt>
                <c:pt idx="7335">
                  <c:v>45597.625</c:v>
                </c:pt>
                <c:pt idx="7336">
                  <c:v>45597.666666666664</c:v>
                </c:pt>
                <c:pt idx="7337">
                  <c:v>45597.708333333336</c:v>
                </c:pt>
                <c:pt idx="7338">
                  <c:v>45597.75</c:v>
                </c:pt>
                <c:pt idx="7339">
                  <c:v>45597.791666666664</c:v>
                </c:pt>
                <c:pt idx="7340">
                  <c:v>45597.833333333336</c:v>
                </c:pt>
                <c:pt idx="7341">
                  <c:v>45597.875</c:v>
                </c:pt>
                <c:pt idx="7342">
                  <c:v>45597.916666666664</c:v>
                </c:pt>
                <c:pt idx="7343">
                  <c:v>45597.958333333336</c:v>
                </c:pt>
                <c:pt idx="7344">
                  <c:v>45598</c:v>
                </c:pt>
                <c:pt idx="7345">
                  <c:v>45598.041666666664</c:v>
                </c:pt>
                <c:pt idx="7346">
                  <c:v>45598.083333333336</c:v>
                </c:pt>
                <c:pt idx="7347">
                  <c:v>45598.125</c:v>
                </c:pt>
                <c:pt idx="7348">
                  <c:v>45598.166666666664</c:v>
                </c:pt>
                <c:pt idx="7349">
                  <c:v>45598.208333333336</c:v>
                </c:pt>
                <c:pt idx="7350">
                  <c:v>45598.25</c:v>
                </c:pt>
                <c:pt idx="7351">
                  <c:v>45598.291666666664</c:v>
                </c:pt>
                <c:pt idx="7352">
                  <c:v>45598.333333333336</c:v>
                </c:pt>
                <c:pt idx="7353">
                  <c:v>45598.375</c:v>
                </c:pt>
                <c:pt idx="7354">
                  <c:v>45598.416666666664</c:v>
                </c:pt>
                <c:pt idx="7355">
                  <c:v>45598.458333333336</c:v>
                </c:pt>
                <c:pt idx="7356">
                  <c:v>45598.5</c:v>
                </c:pt>
                <c:pt idx="7357">
                  <c:v>45598.541666666664</c:v>
                </c:pt>
                <c:pt idx="7358">
                  <c:v>45598.583333333336</c:v>
                </c:pt>
                <c:pt idx="7359">
                  <c:v>45598.625</c:v>
                </c:pt>
                <c:pt idx="7360">
                  <c:v>45598.666666666664</c:v>
                </c:pt>
                <c:pt idx="7361">
                  <c:v>45598.708333333336</c:v>
                </c:pt>
                <c:pt idx="7362">
                  <c:v>45598.75</c:v>
                </c:pt>
                <c:pt idx="7363">
                  <c:v>45598.791666666664</c:v>
                </c:pt>
                <c:pt idx="7364">
                  <c:v>45598.833333333336</c:v>
                </c:pt>
                <c:pt idx="7365">
                  <c:v>45598.875</c:v>
                </c:pt>
                <c:pt idx="7366">
                  <c:v>45598.916666666664</c:v>
                </c:pt>
                <c:pt idx="7367">
                  <c:v>45598.958333333336</c:v>
                </c:pt>
                <c:pt idx="7368">
                  <c:v>45599</c:v>
                </c:pt>
                <c:pt idx="7369">
                  <c:v>45599.041666666664</c:v>
                </c:pt>
                <c:pt idx="7370">
                  <c:v>45599.083333333336</c:v>
                </c:pt>
                <c:pt idx="7371">
                  <c:v>45599.125</c:v>
                </c:pt>
                <c:pt idx="7372">
                  <c:v>45599.166666666664</c:v>
                </c:pt>
                <c:pt idx="7373">
                  <c:v>45599.208333333336</c:v>
                </c:pt>
                <c:pt idx="7374">
                  <c:v>45599.25</c:v>
                </c:pt>
                <c:pt idx="7375">
                  <c:v>45599.291666666664</c:v>
                </c:pt>
                <c:pt idx="7376">
                  <c:v>45599.333333333336</c:v>
                </c:pt>
                <c:pt idx="7377">
                  <c:v>45599.375</c:v>
                </c:pt>
                <c:pt idx="7378">
                  <c:v>45599.416666666664</c:v>
                </c:pt>
                <c:pt idx="7379">
                  <c:v>45599.458333333336</c:v>
                </c:pt>
                <c:pt idx="7380">
                  <c:v>45599.5</c:v>
                </c:pt>
                <c:pt idx="7381">
                  <c:v>45599.541666666664</c:v>
                </c:pt>
                <c:pt idx="7382">
                  <c:v>45599.583333333336</c:v>
                </c:pt>
                <c:pt idx="7383">
                  <c:v>45599.625</c:v>
                </c:pt>
                <c:pt idx="7384">
                  <c:v>45599.666666666664</c:v>
                </c:pt>
                <c:pt idx="7385">
                  <c:v>45599.708333333336</c:v>
                </c:pt>
                <c:pt idx="7386">
                  <c:v>45599.75</c:v>
                </c:pt>
                <c:pt idx="7387">
                  <c:v>45599.791666666664</c:v>
                </c:pt>
                <c:pt idx="7388">
                  <c:v>45599.833333333336</c:v>
                </c:pt>
                <c:pt idx="7389">
                  <c:v>45599.875</c:v>
                </c:pt>
                <c:pt idx="7390">
                  <c:v>45599.916666666664</c:v>
                </c:pt>
                <c:pt idx="7391">
                  <c:v>45599.958333333336</c:v>
                </c:pt>
                <c:pt idx="7392">
                  <c:v>45600</c:v>
                </c:pt>
                <c:pt idx="7393">
                  <c:v>45600.041666666664</c:v>
                </c:pt>
                <c:pt idx="7394">
                  <c:v>45600.083333333336</c:v>
                </c:pt>
                <c:pt idx="7395">
                  <c:v>45600.125</c:v>
                </c:pt>
                <c:pt idx="7396">
                  <c:v>45600.166666666664</c:v>
                </c:pt>
                <c:pt idx="7397">
                  <c:v>45600.208333333336</c:v>
                </c:pt>
                <c:pt idx="7398">
                  <c:v>45600.25</c:v>
                </c:pt>
                <c:pt idx="7399">
                  <c:v>45600.291666666664</c:v>
                </c:pt>
                <c:pt idx="7400">
                  <c:v>45600.333333333336</c:v>
                </c:pt>
                <c:pt idx="7401">
                  <c:v>45600.375</c:v>
                </c:pt>
                <c:pt idx="7402">
                  <c:v>45600.416666666664</c:v>
                </c:pt>
                <c:pt idx="7403">
                  <c:v>45600.458333333336</c:v>
                </c:pt>
                <c:pt idx="7404">
                  <c:v>45600.5</c:v>
                </c:pt>
                <c:pt idx="7405">
                  <c:v>45600.541666666664</c:v>
                </c:pt>
                <c:pt idx="7406">
                  <c:v>45600.583333333336</c:v>
                </c:pt>
                <c:pt idx="7407">
                  <c:v>45600.625</c:v>
                </c:pt>
                <c:pt idx="7408">
                  <c:v>45600.666666666664</c:v>
                </c:pt>
                <c:pt idx="7409">
                  <c:v>45600.708333333336</c:v>
                </c:pt>
                <c:pt idx="7410">
                  <c:v>45600.75</c:v>
                </c:pt>
                <c:pt idx="7411">
                  <c:v>45600.791666666664</c:v>
                </c:pt>
                <c:pt idx="7412">
                  <c:v>45600.833333333336</c:v>
                </c:pt>
                <c:pt idx="7413">
                  <c:v>45600.875</c:v>
                </c:pt>
                <c:pt idx="7414">
                  <c:v>45600.916666666664</c:v>
                </c:pt>
                <c:pt idx="7415">
                  <c:v>45600.958333333336</c:v>
                </c:pt>
                <c:pt idx="7416">
                  <c:v>45601</c:v>
                </c:pt>
                <c:pt idx="7417">
                  <c:v>45601.041666666664</c:v>
                </c:pt>
                <c:pt idx="7418">
                  <c:v>45601.083333333336</c:v>
                </c:pt>
                <c:pt idx="7419">
                  <c:v>45601.125</c:v>
                </c:pt>
                <c:pt idx="7420">
                  <c:v>45601.166666666664</c:v>
                </c:pt>
                <c:pt idx="7421">
                  <c:v>45601.208333333336</c:v>
                </c:pt>
                <c:pt idx="7422">
                  <c:v>45601.25</c:v>
                </c:pt>
                <c:pt idx="7423">
                  <c:v>45601.291666666664</c:v>
                </c:pt>
                <c:pt idx="7424">
                  <c:v>45601.333333333336</c:v>
                </c:pt>
                <c:pt idx="7425">
                  <c:v>45601.375</c:v>
                </c:pt>
                <c:pt idx="7426">
                  <c:v>45601.416666666664</c:v>
                </c:pt>
                <c:pt idx="7427">
                  <c:v>45601.458333333336</c:v>
                </c:pt>
                <c:pt idx="7428">
                  <c:v>45601.5</c:v>
                </c:pt>
                <c:pt idx="7429">
                  <c:v>45601.541666666664</c:v>
                </c:pt>
                <c:pt idx="7430">
                  <c:v>45601.583333333336</c:v>
                </c:pt>
                <c:pt idx="7431">
                  <c:v>45601.625</c:v>
                </c:pt>
                <c:pt idx="7432">
                  <c:v>45601.666666666664</c:v>
                </c:pt>
                <c:pt idx="7433">
                  <c:v>45601.708333333336</c:v>
                </c:pt>
                <c:pt idx="7434">
                  <c:v>45601.75</c:v>
                </c:pt>
                <c:pt idx="7435">
                  <c:v>45601.791666666664</c:v>
                </c:pt>
                <c:pt idx="7436">
                  <c:v>45601.833333333336</c:v>
                </c:pt>
                <c:pt idx="7437">
                  <c:v>45601.875</c:v>
                </c:pt>
                <c:pt idx="7438">
                  <c:v>45601.916666666664</c:v>
                </c:pt>
                <c:pt idx="7439">
                  <c:v>45601.958333333336</c:v>
                </c:pt>
                <c:pt idx="7440">
                  <c:v>45602</c:v>
                </c:pt>
                <c:pt idx="7441">
                  <c:v>45602.041666666664</c:v>
                </c:pt>
                <c:pt idx="7442">
                  <c:v>45602.083333333336</c:v>
                </c:pt>
                <c:pt idx="7443">
                  <c:v>45602.125</c:v>
                </c:pt>
                <c:pt idx="7444">
                  <c:v>45602.166666666664</c:v>
                </c:pt>
                <c:pt idx="7445">
                  <c:v>45602.208333333336</c:v>
                </c:pt>
                <c:pt idx="7446">
                  <c:v>45602.25</c:v>
                </c:pt>
                <c:pt idx="7447">
                  <c:v>45602.291666666664</c:v>
                </c:pt>
                <c:pt idx="7448">
                  <c:v>45602.333333333336</c:v>
                </c:pt>
                <c:pt idx="7449">
                  <c:v>45602.375</c:v>
                </c:pt>
                <c:pt idx="7450">
                  <c:v>45602.416666666664</c:v>
                </c:pt>
                <c:pt idx="7451">
                  <c:v>45602.458333333336</c:v>
                </c:pt>
                <c:pt idx="7452">
                  <c:v>45602.5</c:v>
                </c:pt>
                <c:pt idx="7453">
                  <c:v>45602.541666666664</c:v>
                </c:pt>
                <c:pt idx="7454">
                  <c:v>45602.583333333336</c:v>
                </c:pt>
                <c:pt idx="7455">
                  <c:v>45602.625</c:v>
                </c:pt>
                <c:pt idx="7456">
                  <c:v>45602.666666666664</c:v>
                </c:pt>
                <c:pt idx="7457">
                  <c:v>45602.708333333336</c:v>
                </c:pt>
                <c:pt idx="7458">
                  <c:v>45602.75</c:v>
                </c:pt>
                <c:pt idx="7459">
                  <c:v>45602.791666666664</c:v>
                </c:pt>
                <c:pt idx="7460">
                  <c:v>45602.833333333336</c:v>
                </c:pt>
                <c:pt idx="7461">
                  <c:v>45602.875</c:v>
                </c:pt>
                <c:pt idx="7462">
                  <c:v>45602.916666666664</c:v>
                </c:pt>
                <c:pt idx="7463">
                  <c:v>45602.958333333336</c:v>
                </c:pt>
                <c:pt idx="7464">
                  <c:v>45603</c:v>
                </c:pt>
                <c:pt idx="7465">
                  <c:v>45603.041666666664</c:v>
                </c:pt>
                <c:pt idx="7466">
                  <c:v>45603.083333333336</c:v>
                </c:pt>
                <c:pt idx="7467">
                  <c:v>45603.125</c:v>
                </c:pt>
                <c:pt idx="7468">
                  <c:v>45603.166666666664</c:v>
                </c:pt>
                <c:pt idx="7469">
                  <c:v>45603.208333333336</c:v>
                </c:pt>
                <c:pt idx="7470">
                  <c:v>45603.25</c:v>
                </c:pt>
                <c:pt idx="7471">
                  <c:v>45603.291666666664</c:v>
                </c:pt>
                <c:pt idx="7472">
                  <c:v>45603.333333333336</c:v>
                </c:pt>
                <c:pt idx="7473">
                  <c:v>45603.375</c:v>
                </c:pt>
                <c:pt idx="7474">
                  <c:v>45603.416666666664</c:v>
                </c:pt>
                <c:pt idx="7475">
                  <c:v>45603.458333333336</c:v>
                </c:pt>
                <c:pt idx="7476">
                  <c:v>45603.5</c:v>
                </c:pt>
                <c:pt idx="7477">
                  <c:v>45603.541666666664</c:v>
                </c:pt>
                <c:pt idx="7478">
                  <c:v>45603.583333333336</c:v>
                </c:pt>
                <c:pt idx="7479">
                  <c:v>45603.625</c:v>
                </c:pt>
                <c:pt idx="7480">
                  <c:v>45603.666666666664</c:v>
                </c:pt>
                <c:pt idx="7481">
                  <c:v>45603.708333333336</c:v>
                </c:pt>
                <c:pt idx="7482">
                  <c:v>45603.75</c:v>
                </c:pt>
                <c:pt idx="7483">
                  <c:v>45603.791666666664</c:v>
                </c:pt>
                <c:pt idx="7484">
                  <c:v>45603.833333333336</c:v>
                </c:pt>
                <c:pt idx="7485">
                  <c:v>45603.875</c:v>
                </c:pt>
                <c:pt idx="7486">
                  <c:v>45603.916666666664</c:v>
                </c:pt>
                <c:pt idx="7487">
                  <c:v>45603.958333333336</c:v>
                </c:pt>
                <c:pt idx="7488">
                  <c:v>45604</c:v>
                </c:pt>
                <c:pt idx="7489">
                  <c:v>45604.041666666664</c:v>
                </c:pt>
                <c:pt idx="7490">
                  <c:v>45604.083333333336</c:v>
                </c:pt>
                <c:pt idx="7491">
                  <c:v>45604.125</c:v>
                </c:pt>
                <c:pt idx="7492">
                  <c:v>45604.166666666664</c:v>
                </c:pt>
                <c:pt idx="7493">
                  <c:v>45604.208333333336</c:v>
                </c:pt>
                <c:pt idx="7494">
                  <c:v>45604.25</c:v>
                </c:pt>
                <c:pt idx="7495">
                  <c:v>45604.291666666664</c:v>
                </c:pt>
                <c:pt idx="7496">
                  <c:v>45604.333333333336</c:v>
                </c:pt>
                <c:pt idx="7497">
                  <c:v>45604.375</c:v>
                </c:pt>
                <c:pt idx="7498">
                  <c:v>45604.416666666664</c:v>
                </c:pt>
                <c:pt idx="7499">
                  <c:v>45604.458333333336</c:v>
                </c:pt>
                <c:pt idx="7500">
                  <c:v>45604.5</c:v>
                </c:pt>
                <c:pt idx="7501">
                  <c:v>45604.541666666664</c:v>
                </c:pt>
                <c:pt idx="7502">
                  <c:v>45604.583333333336</c:v>
                </c:pt>
                <c:pt idx="7503">
                  <c:v>45604.625</c:v>
                </c:pt>
                <c:pt idx="7504">
                  <c:v>45604.666666666664</c:v>
                </c:pt>
                <c:pt idx="7505">
                  <c:v>45604.708333333336</c:v>
                </c:pt>
                <c:pt idx="7506">
                  <c:v>45604.75</c:v>
                </c:pt>
                <c:pt idx="7507">
                  <c:v>45604.791666666664</c:v>
                </c:pt>
                <c:pt idx="7508">
                  <c:v>45604.833333333336</c:v>
                </c:pt>
                <c:pt idx="7509">
                  <c:v>45604.875</c:v>
                </c:pt>
                <c:pt idx="7510">
                  <c:v>45604.916666666664</c:v>
                </c:pt>
                <c:pt idx="7511">
                  <c:v>45604.958333333336</c:v>
                </c:pt>
                <c:pt idx="7512">
                  <c:v>45605</c:v>
                </c:pt>
                <c:pt idx="7513">
                  <c:v>45605.041666666664</c:v>
                </c:pt>
                <c:pt idx="7514">
                  <c:v>45605.083333333336</c:v>
                </c:pt>
                <c:pt idx="7515">
                  <c:v>45605.125</c:v>
                </c:pt>
                <c:pt idx="7516">
                  <c:v>45605.166666666664</c:v>
                </c:pt>
                <c:pt idx="7517">
                  <c:v>45605.208333333336</c:v>
                </c:pt>
                <c:pt idx="7518">
                  <c:v>45605.25</c:v>
                </c:pt>
                <c:pt idx="7519">
                  <c:v>45605.291666666664</c:v>
                </c:pt>
                <c:pt idx="7520">
                  <c:v>45605.333333333336</c:v>
                </c:pt>
                <c:pt idx="7521">
                  <c:v>45605.375</c:v>
                </c:pt>
                <c:pt idx="7522">
                  <c:v>45605.416666666664</c:v>
                </c:pt>
                <c:pt idx="7523">
                  <c:v>45605.458333333336</c:v>
                </c:pt>
                <c:pt idx="7524">
                  <c:v>45605.5</c:v>
                </c:pt>
                <c:pt idx="7525">
                  <c:v>45605.541666666664</c:v>
                </c:pt>
                <c:pt idx="7526">
                  <c:v>45605.583333333336</c:v>
                </c:pt>
                <c:pt idx="7527">
                  <c:v>45605.625</c:v>
                </c:pt>
                <c:pt idx="7528">
                  <c:v>45605.666666666664</c:v>
                </c:pt>
                <c:pt idx="7529">
                  <c:v>45605.708333333336</c:v>
                </c:pt>
                <c:pt idx="7530">
                  <c:v>45605.75</c:v>
                </c:pt>
                <c:pt idx="7531">
                  <c:v>45605.791666666664</c:v>
                </c:pt>
                <c:pt idx="7532">
                  <c:v>45605.833333333336</c:v>
                </c:pt>
                <c:pt idx="7533">
                  <c:v>45605.875</c:v>
                </c:pt>
                <c:pt idx="7534">
                  <c:v>45605.916666666664</c:v>
                </c:pt>
                <c:pt idx="7535">
                  <c:v>45605.958333333336</c:v>
                </c:pt>
                <c:pt idx="7536">
                  <c:v>45606</c:v>
                </c:pt>
                <c:pt idx="7537">
                  <c:v>45606.041666666664</c:v>
                </c:pt>
                <c:pt idx="7538">
                  <c:v>45606.083333333336</c:v>
                </c:pt>
                <c:pt idx="7539">
                  <c:v>45606.125</c:v>
                </c:pt>
                <c:pt idx="7540">
                  <c:v>45606.166666666664</c:v>
                </c:pt>
                <c:pt idx="7541">
                  <c:v>45606.208333333336</c:v>
                </c:pt>
                <c:pt idx="7542">
                  <c:v>45606.25</c:v>
                </c:pt>
                <c:pt idx="7543">
                  <c:v>45606.291666666664</c:v>
                </c:pt>
                <c:pt idx="7544">
                  <c:v>45606.333333333336</c:v>
                </c:pt>
                <c:pt idx="7545">
                  <c:v>45606.375</c:v>
                </c:pt>
                <c:pt idx="7546">
                  <c:v>45606.416666666664</c:v>
                </c:pt>
                <c:pt idx="7547">
                  <c:v>45606.458333333336</c:v>
                </c:pt>
                <c:pt idx="7548">
                  <c:v>45606.5</c:v>
                </c:pt>
                <c:pt idx="7549">
                  <c:v>45606.541666666664</c:v>
                </c:pt>
                <c:pt idx="7550">
                  <c:v>45606.583333333336</c:v>
                </c:pt>
                <c:pt idx="7551">
                  <c:v>45606.625</c:v>
                </c:pt>
                <c:pt idx="7552">
                  <c:v>45606.666666666664</c:v>
                </c:pt>
                <c:pt idx="7553">
                  <c:v>45606.708333333336</c:v>
                </c:pt>
                <c:pt idx="7554">
                  <c:v>45606.75</c:v>
                </c:pt>
                <c:pt idx="7555">
                  <c:v>45606.791666666664</c:v>
                </c:pt>
                <c:pt idx="7556">
                  <c:v>45606.833333333336</c:v>
                </c:pt>
                <c:pt idx="7557">
                  <c:v>45606.875</c:v>
                </c:pt>
                <c:pt idx="7558">
                  <c:v>45606.916666666664</c:v>
                </c:pt>
                <c:pt idx="7559">
                  <c:v>45606.958333333336</c:v>
                </c:pt>
                <c:pt idx="7560">
                  <c:v>45607</c:v>
                </c:pt>
                <c:pt idx="7561">
                  <c:v>45607.041666666664</c:v>
                </c:pt>
                <c:pt idx="7562">
                  <c:v>45607.083333333336</c:v>
                </c:pt>
                <c:pt idx="7563">
                  <c:v>45607.125</c:v>
                </c:pt>
                <c:pt idx="7564">
                  <c:v>45607.166666666664</c:v>
                </c:pt>
                <c:pt idx="7565">
                  <c:v>45607.208333333336</c:v>
                </c:pt>
                <c:pt idx="7566">
                  <c:v>45607.25</c:v>
                </c:pt>
                <c:pt idx="7567">
                  <c:v>45607.291666666664</c:v>
                </c:pt>
                <c:pt idx="7568">
                  <c:v>45607.333333333336</c:v>
                </c:pt>
                <c:pt idx="7569">
                  <c:v>45607.375</c:v>
                </c:pt>
                <c:pt idx="7570">
                  <c:v>45607.416666666664</c:v>
                </c:pt>
                <c:pt idx="7571">
                  <c:v>45607.458333333336</c:v>
                </c:pt>
                <c:pt idx="7572">
                  <c:v>45607.5</c:v>
                </c:pt>
                <c:pt idx="7573">
                  <c:v>45607.541666666664</c:v>
                </c:pt>
                <c:pt idx="7574">
                  <c:v>45607.583333333336</c:v>
                </c:pt>
                <c:pt idx="7575">
                  <c:v>45607.625</c:v>
                </c:pt>
                <c:pt idx="7576">
                  <c:v>45607.666666666664</c:v>
                </c:pt>
                <c:pt idx="7577">
                  <c:v>45607.708333333336</c:v>
                </c:pt>
                <c:pt idx="7578">
                  <c:v>45607.75</c:v>
                </c:pt>
                <c:pt idx="7579">
                  <c:v>45607.791666666664</c:v>
                </c:pt>
                <c:pt idx="7580">
                  <c:v>45607.833333333336</c:v>
                </c:pt>
                <c:pt idx="7581">
                  <c:v>45607.875</c:v>
                </c:pt>
                <c:pt idx="7582">
                  <c:v>45607.916666666664</c:v>
                </c:pt>
                <c:pt idx="7583">
                  <c:v>45607.958333333336</c:v>
                </c:pt>
                <c:pt idx="7584">
                  <c:v>45608</c:v>
                </c:pt>
                <c:pt idx="7585">
                  <c:v>45608.041666666664</c:v>
                </c:pt>
                <c:pt idx="7586">
                  <c:v>45608.083333333336</c:v>
                </c:pt>
                <c:pt idx="7587">
                  <c:v>45608.125</c:v>
                </c:pt>
                <c:pt idx="7588">
                  <c:v>45608.166666666664</c:v>
                </c:pt>
                <c:pt idx="7589">
                  <c:v>45608.208333333336</c:v>
                </c:pt>
                <c:pt idx="7590">
                  <c:v>45608.25</c:v>
                </c:pt>
                <c:pt idx="7591">
                  <c:v>45608.291666666664</c:v>
                </c:pt>
                <c:pt idx="7592">
                  <c:v>45608.333333333336</c:v>
                </c:pt>
                <c:pt idx="7593">
                  <c:v>45608.375</c:v>
                </c:pt>
                <c:pt idx="7594">
                  <c:v>45608.416666666664</c:v>
                </c:pt>
                <c:pt idx="7595">
                  <c:v>45608.458333333336</c:v>
                </c:pt>
                <c:pt idx="7596">
                  <c:v>45608.5</c:v>
                </c:pt>
                <c:pt idx="7597">
                  <c:v>45608.541666666664</c:v>
                </c:pt>
                <c:pt idx="7598">
                  <c:v>45608.583333333336</c:v>
                </c:pt>
                <c:pt idx="7599">
                  <c:v>45608.625</c:v>
                </c:pt>
                <c:pt idx="7600">
                  <c:v>45608.666666666664</c:v>
                </c:pt>
                <c:pt idx="7601">
                  <c:v>45608.708333333336</c:v>
                </c:pt>
                <c:pt idx="7602">
                  <c:v>45608.75</c:v>
                </c:pt>
                <c:pt idx="7603">
                  <c:v>45608.791666666664</c:v>
                </c:pt>
                <c:pt idx="7604">
                  <c:v>45608.833333333336</c:v>
                </c:pt>
                <c:pt idx="7605">
                  <c:v>45608.875</c:v>
                </c:pt>
                <c:pt idx="7606">
                  <c:v>45608.916666666664</c:v>
                </c:pt>
                <c:pt idx="7607">
                  <c:v>45608.958333333336</c:v>
                </c:pt>
                <c:pt idx="7608">
                  <c:v>45609</c:v>
                </c:pt>
                <c:pt idx="7609">
                  <c:v>45609.041666666664</c:v>
                </c:pt>
                <c:pt idx="7610">
                  <c:v>45609.083333333336</c:v>
                </c:pt>
                <c:pt idx="7611">
                  <c:v>45609.125</c:v>
                </c:pt>
                <c:pt idx="7612">
                  <c:v>45609.166666666664</c:v>
                </c:pt>
                <c:pt idx="7613">
                  <c:v>45609.208333333336</c:v>
                </c:pt>
                <c:pt idx="7614">
                  <c:v>45609.25</c:v>
                </c:pt>
                <c:pt idx="7615">
                  <c:v>45609.291666666664</c:v>
                </c:pt>
                <c:pt idx="7616">
                  <c:v>45609.333333333336</c:v>
                </c:pt>
                <c:pt idx="7617">
                  <c:v>45609.375</c:v>
                </c:pt>
                <c:pt idx="7618">
                  <c:v>45609.416666666664</c:v>
                </c:pt>
                <c:pt idx="7619">
                  <c:v>45609.458333333336</c:v>
                </c:pt>
                <c:pt idx="7620">
                  <c:v>45609.5</c:v>
                </c:pt>
                <c:pt idx="7621">
                  <c:v>45609.541666666664</c:v>
                </c:pt>
                <c:pt idx="7622">
                  <c:v>45609.583333333336</c:v>
                </c:pt>
                <c:pt idx="7623">
                  <c:v>45609.625</c:v>
                </c:pt>
                <c:pt idx="7624">
                  <c:v>45609.666666666664</c:v>
                </c:pt>
                <c:pt idx="7625">
                  <c:v>45609.708333333336</c:v>
                </c:pt>
                <c:pt idx="7626">
                  <c:v>45609.75</c:v>
                </c:pt>
                <c:pt idx="7627">
                  <c:v>45609.791666666664</c:v>
                </c:pt>
                <c:pt idx="7628">
                  <c:v>45609.833333333336</c:v>
                </c:pt>
                <c:pt idx="7629">
                  <c:v>45609.875</c:v>
                </c:pt>
                <c:pt idx="7630">
                  <c:v>45609.916666666664</c:v>
                </c:pt>
                <c:pt idx="7631">
                  <c:v>45609.958333333336</c:v>
                </c:pt>
                <c:pt idx="7632">
                  <c:v>45610</c:v>
                </c:pt>
                <c:pt idx="7633">
                  <c:v>45610.041666666664</c:v>
                </c:pt>
                <c:pt idx="7634">
                  <c:v>45610.083333333336</c:v>
                </c:pt>
                <c:pt idx="7635">
                  <c:v>45610.125</c:v>
                </c:pt>
                <c:pt idx="7636">
                  <c:v>45610.166666666664</c:v>
                </c:pt>
                <c:pt idx="7637">
                  <c:v>45610.208333333336</c:v>
                </c:pt>
                <c:pt idx="7638">
                  <c:v>45610.25</c:v>
                </c:pt>
                <c:pt idx="7639">
                  <c:v>45610.291666666664</c:v>
                </c:pt>
                <c:pt idx="7640">
                  <c:v>45610.333333333336</c:v>
                </c:pt>
                <c:pt idx="7641">
                  <c:v>45610.375</c:v>
                </c:pt>
                <c:pt idx="7642">
                  <c:v>45610.416666666664</c:v>
                </c:pt>
                <c:pt idx="7643">
                  <c:v>45610.458333333336</c:v>
                </c:pt>
                <c:pt idx="7644">
                  <c:v>45610.5</c:v>
                </c:pt>
                <c:pt idx="7645">
                  <c:v>45610.541666666664</c:v>
                </c:pt>
                <c:pt idx="7646">
                  <c:v>45610.583333333336</c:v>
                </c:pt>
                <c:pt idx="7647">
                  <c:v>45610.625</c:v>
                </c:pt>
                <c:pt idx="7648">
                  <c:v>45610.666666666664</c:v>
                </c:pt>
                <c:pt idx="7649">
                  <c:v>45610.708333333336</c:v>
                </c:pt>
                <c:pt idx="7650">
                  <c:v>45610.75</c:v>
                </c:pt>
                <c:pt idx="7651">
                  <c:v>45610.791666666664</c:v>
                </c:pt>
                <c:pt idx="7652">
                  <c:v>45610.833333333336</c:v>
                </c:pt>
                <c:pt idx="7653">
                  <c:v>45610.875</c:v>
                </c:pt>
                <c:pt idx="7654">
                  <c:v>45610.916666666664</c:v>
                </c:pt>
                <c:pt idx="7655">
                  <c:v>45610.958333333336</c:v>
                </c:pt>
                <c:pt idx="7656">
                  <c:v>45611</c:v>
                </c:pt>
                <c:pt idx="7657">
                  <c:v>45611.041666666664</c:v>
                </c:pt>
                <c:pt idx="7658">
                  <c:v>45611.083333333336</c:v>
                </c:pt>
                <c:pt idx="7659">
                  <c:v>45611.125</c:v>
                </c:pt>
                <c:pt idx="7660">
                  <c:v>45611.166666666664</c:v>
                </c:pt>
                <c:pt idx="7661">
                  <c:v>45611.208333333336</c:v>
                </c:pt>
                <c:pt idx="7662">
                  <c:v>45611.25</c:v>
                </c:pt>
                <c:pt idx="7663">
                  <c:v>45611.291666666664</c:v>
                </c:pt>
                <c:pt idx="7664">
                  <c:v>45611.333333333336</c:v>
                </c:pt>
                <c:pt idx="7665">
                  <c:v>45611.375</c:v>
                </c:pt>
                <c:pt idx="7666">
                  <c:v>45611.416666666664</c:v>
                </c:pt>
                <c:pt idx="7667">
                  <c:v>45611.458333333336</c:v>
                </c:pt>
                <c:pt idx="7668">
                  <c:v>45611.5</c:v>
                </c:pt>
                <c:pt idx="7669">
                  <c:v>45611.541666666664</c:v>
                </c:pt>
                <c:pt idx="7670">
                  <c:v>45611.583333333336</c:v>
                </c:pt>
                <c:pt idx="7671">
                  <c:v>45611.625</c:v>
                </c:pt>
                <c:pt idx="7672">
                  <c:v>45611.666666666664</c:v>
                </c:pt>
                <c:pt idx="7673">
                  <c:v>45611.708333333336</c:v>
                </c:pt>
                <c:pt idx="7674">
                  <c:v>45611.75</c:v>
                </c:pt>
                <c:pt idx="7675">
                  <c:v>45611.791666666664</c:v>
                </c:pt>
                <c:pt idx="7676">
                  <c:v>45611.833333333336</c:v>
                </c:pt>
                <c:pt idx="7677">
                  <c:v>45611.875</c:v>
                </c:pt>
                <c:pt idx="7678">
                  <c:v>45611.916666666664</c:v>
                </c:pt>
                <c:pt idx="7679">
                  <c:v>45611.958333333336</c:v>
                </c:pt>
                <c:pt idx="7680">
                  <c:v>45612</c:v>
                </c:pt>
                <c:pt idx="7681">
                  <c:v>45612.041666666664</c:v>
                </c:pt>
                <c:pt idx="7682">
                  <c:v>45612.083333333336</c:v>
                </c:pt>
                <c:pt idx="7683">
                  <c:v>45612.125</c:v>
                </c:pt>
                <c:pt idx="7684">
                  <c:v>45612.166666666664</c:v>
                </c:pt>
                <c:pt idx="7685">
                  <c:v>45612.208333333336</c:v>
                </c:pt>
                <c:pt idx="7686">
                  <c:v>45612.25</c:v>
                </c:pt>
                <c:pt idx="7687">
                  <c:v>45612.291666666664</c:v>
                </c:pt>
                <c:pt idx="7688">
                  <c:v>45612.333333333336</c:v>
                </c:pt>
                <c:pt idx="7689">
                  <c:v>45612.375</c:v>
                </c:pt>
                <c:pt idx="7690">
                  <c:v>45612.416666666664</c:v>
                </c:pt>
                <c:pt idx="7691">
                  <c:v>45612.458333333336</c:v>
                </c:pt>
                <c:pt idx="7692">
                  <c:v>45612.5</c:v>
                </c:pt>
                <c:pt idx="7693">
                  <c:v>45612.541666666664</c:v>
                </c:pt>
                <c:pt idx="7694">
                  <c:v>45612.583333333336</c:v>
                </c:pt>
                <c:pt idx="7695">
                  <c:v>45612.625</c:v>
                </c:pt>
                <c:pt idx="7696">
                  <c:v>45612.666666666664</c:v>
                </c:pt>
                <c:pt idx="7697">
                  <c:v>45612.708333333336</c:v>
                </c:pt>
                <c:pt idx="7698">
                  <c:v>45612.75</c:v>
                </c:pt>
                <c:pt idx="7699">
                  <c:v>45612.791666666664</c:v>
                </c:pt>
                <c:pt idx="7700">
                  <c:v>45612.833333333336</c:v>
                </c:pt>
                <c:pt idx="7701">
                  <c:v>45612.875</c:v>
                </c:pt>
                <c:pt idx="7702">
                  <c:v>45612.916666666664</c:v>
                </c:pt>
                <c:pt idx="7703">
                  <c:v>45612.958333333336</c:v>
                </c:pt>
                <c:pt idx="7704">
                  <c:v>45613</c:v>
                </c:pt>
                <c:pt idx="7705">
                  <c:v>45613.041666666664</c:v>
                </c:pt>
                <c:pt idx="7706">
                  <c:v>45613.083333333336</c:v>
                </c:pt>
                <c:pt idx="7707">
                  <c:v>45613.125</c:v>
                </c:pt>
                <c:pt idx="7708">
                  <c:v>45613.166666666664</c:v>
                </c:pt>
                <c:pt idx="7709">
                  <c:v>45613.208333333336</c:v>
                </c:pt>
                <c:pt idx="7710">
                  <c:v>45613.25</c:v>
                </c:pt>
                <c:pt idx="7711">
                  <c:v>45613.291666666664</c:v>
                </c:pt>
                <c:pt idx="7712">
                  <c:v>45613.333333333336</c:v>
                </c:pt>
                <c:pt idx="7713">
                  <c:v>45613.375</c:v>
                </c:pt>
                <c:pt idx="7714">
                  <c:v>45613.416666666664</c:v>
                </c:pt>
                <c:pt idx="7715">
                  <c:v>45613.458333333336</c:v>
                </c:pt>
                <c:pt idx="7716">
                  <c:v>45613.5</c:v>
                </c:pt>
                <c:pt idx="7717">
                  <c:v>45613.541666666664</c:v>
                </c:pt>
                <c:pt idx="7718">
                  <c:v>45613.583333333336</c:v>
                </c:pt>
                <c:pt idx="7719">
                  <c:v>45613.625</c:v>
                </c:pt>
                <c:pt idx="7720">
                  <c:v>45613.666666666664</c:v>
                </c:pt>
                <c:pt idx="7721">
                  <c:v>45613.708333333336</c:v>
                </c:pt>
                <c:pt idx="7722">
                  <c:v>45613.75</c:v>
                </c:pt>
                <c:pt idx="7723">
                  <c:v>45613.791666666664</c:v>
                </c:pt>
                <c:pt idx="7724">
                  <c:v>45613.833333333336</c:v>
                </c:pt>
                <c:pt idx="7725">
                  <c:v>45613.875</c:v>
                </c:pt>
                <c:pt idx="7726">
                  <c:v>45613.916666666664</c:v>
                </c:pt>
                <c:pt idx="7727">
                  <c:v>45613.958333333336</c:v>
                </c:pt>
                <c:pt idx="7728">
                  <c:v>45614</c:v>
                </c:pt>
                <c:pt idx="7729">
                  <c:v>45614.041666666664</c:v>
                </c:pt>
                <c:pt idx="7730">
                  <c:v>45614.083333333336</c:v>
                </c:pt>
                <c:pt idx="7731">
                  <c:v>45614.125</c:v>
                </c:pt>
                <c:pt idx="7732">
                  <c:v>45614.166666666664</c:v>
                </c:pt>
                <c:pt idx="7733">
                  <c:v>45614.208333333336</c:v>
                </c:pt>
                <c:pt idx="7734">
                  <c:v>45614.25</c:v>
                </c:pt>
                <c:pt idx="7735">
                  <c:v>45614.291666666664</c:v>
                </c:pt>
                <c:pt idx="7736">
                  <c:v>45614.333333333336</c:v>
                </c:pt>
                <c:pt idx="7737">
                  <c:v>45614.375</c:v>
                </c:pt>
                <c:pt idx="7738">
                  <c:v>45614.416666666664</c:v>
                </c:pt>
                <c:pt idx="7739">
                  <c:v>45614.458333333336</c:v>
                </c:pt>
                <c:pt idx="7740">
                  <c:v>45614.5</c:v>
                </c:pt>
                <c:pt idx="7741">
                  <c:v>45614.541666666664</c:v>
                </c:pt>
                <c:pt idx="7742">
                  <c:v>45614.583333333336</c:v>
                </c:pt>
                <c:pt idx="7743">
                  <c:v>45614.625</c:v>
                </c:pt>
                <c:pt idx="7744">
                  <c:v>45614.666666666664</c:v>
                </c:pt>
                <c:pt idx="7745">
                  <c:v>45614.708333333336</c:v>
                </c:pt>
                <c:pt idx="7746">
                  <c:v>45614.75</c:v>
                </c:pt>
                <c:pt idx="7747">
                  <c:v>45614.791666666664</c:v>
                </c:pt>
                <c:pt idx="7748">
                  <c:v>45614.833333333336</c:v>
                </c:pt>
                <c:pt idx="7749">
                  <c:v>45614.875</c:v>
                </c:pt>
                <c:pt idx="7750">
                  <c:v>45614.916666666664</c:v>
                </c:pt>
                <c:pt idx="7751">
                  <c:v>45614.958333333336</c:v>
                </c:pt>
                <c:pt idx="7752">
                  <c:v>45615</c:v>
                </c:pt>
                <c:pt idx="7753">
                  <c:v>45615.041666666664</c:v>
                </c:pt>
                <c:pt idx="7754">
                  <c:v>45615.083333333336</c:v>
                </c:pt>
                <c:pt idx="7755">
                  <c:v>45615.125</c:v>
                </c:pt>
                <c:pt idx="7756">
                  <c:v>45615.166666666664</c:v>
                </c:pt>
                <c:pt idx="7757">
                  <c:v>45615.208333333336</c:v>
                </c:pt>
                <c:pt idx="7758">
                  <c:v>45615.25</c:v>
                </c:pt>
                <c:pt idx="7759">
                  <c:v>45615.291666666664</c:v>
                </c:pt>
                <c:pt idx="7760">
                  <c:v>45615.333333333336</c:v>
                </c:pt>
                <c:pt idx="7761">
                  <c:v>45615.375</c:v>
                </c:pt>
                <c:pt idx="7762">
                  <c:v>45615.416666666664</c:v>
                </c:pt>
                <c:pt idx="7763">
                  <c:v>45615.458333333336</c:v>
                </c:pt>
                <c:pt idx="7764">
                  <c:v>45615.5</c:v>
                </c:pt>
                <c:pt idx="7765">
                  <c:v>45615.541666666664</c:v>
                </c:pt>
                <c:pt idx="7766">
                  <c:v>45615.583333333336</c:v>
                </c:pt>
                <c:pt idx="7767">
                  <c:v>45615.625</c:v>
                </c:pt>
                <c:pt idx="7768">
                  <c:v>45615.666666666664</c:v>
                </c:pt>
                <c:pt idx="7769">
                  <c:v>45615.708333333336</c:v>
                </c:pt>
                <c:pt idx="7770">
                  <c:v>45615.75</c:v>
                </c:pt>
                <c:pt idx="7771">
                  <c:v>45615.791666666664</c:v>
                </c:pt>
                <c:pt idx="7772">
                  <c:v>45615.833333333336</c:v>
                </c:pt>
                <c:pt idx="7773">
                  <c:v>45615.875</c:v>
                </c:pt>
                <c:pt idx="7774">
                  <c:v>45615.916666666664</c:v>
                </c:pt>
                <c:pt idx="7775">
                  <c:v>45615.958333333336</c:v>
                </c:pt>
                <c:pt idx="7776">
                  <c:v>45616</c:v>
                </c:pt>
                <c:pt idx="7777">
                  <c:v>45616.041666666664</c:v>
                </c:pt>
                <c:pt idx="7778">
                  <c:v>45616.083333333336</c:v>
                </c:pt>
                <c:pt idx="7779">
                  <c:v>45616.125</c:v>
                </c:pt>
                <c:pt idx="7780">
                  <c:v>45616.166666666664</c:v>
                </c:pt>
                <c:pt idx="7781">
                  <c:v>45616.208333333336</c:v>
                </c:pt>
                <c:pt idx="7782">
                  <c:v>45616.25</c:v>
                </c:pt>
                <c:pt idx="7783">
                  <c:v>45616.291666666664</c:v>
                </c:pt>
                <c:pt idx="7784">
                  <c:v>45616.333333333336</c:v>
                </c:pt>
                <c:pt idx="7785">
                  <c:v>45616.375</c:v>
                </c:pt>
                <c:pt idx="7786">
                  <c:v>45616.416666666664</c:v>
                </c:pt>
                <c:pt idx="7787">
                  <c:v>45616.458333333336</c:v>
                </c:pt>
                <c:pt idx="7788">
                  <c:v>45616.5</c:v>
                </c:pt>
                <c:pt idx="7789">
                  <c:v>45616.541666666664</c:v>
                </c:pt>
                <c:pt idx="7790">
                  <c:v>45616.583333333336</c:v>
                </c:pt>
                <c:pt idx="7791">
                  <c:v>45616.625</c:v>
                </c:pt>
                <c:pt idx="7792">
                  <c:v>45616.666666666664</c:v>
                </c:pt>
                <c:pt idx="7793">
                  <c:v>45616.708333333336</c:v>
                </c:pt>
                <c:pt idx="7794">
                  <c:v>45616.75</c:v>
                </c:pt>
                <c:pt idx="7795">
                  <c:v>45616.791666666664</c:v>
                </c:pt>
                <c:pt idx="7796">
                  <c:v>45616.833333333336</c:v>
                </c:pt>
                <c:pt idx="7797">
                  <c:v>45616.875</c:v>
                </c:pt>
                <c:pt idx="7798">
                  <c:v>45616.916666666664</c:v>
                </c:pt>
                <c:pt idx="7799">
                  <c:v>45616.958333333336</c:v>
                </c:pt>
                <c:pt idx="7800">
                  <c:v>45617</c:v>
                </c:pt>
                <c:pt idx="7801">
                  <c:v>45617.041666666664</c:v>
                </c:pt>
                <c:pt idx="7802">
                  <c:v>45617.083333333336</c:v>
                </c:pt>
                <c:pt idx="7803">
                  <c:v>45617.125</c:v>
                </c:pt>
                <c:pt idx="7804">
                  <c:v>45617.166666666664</c:v>
                </c:pt>
                <c:pt idx="7805">
                  <c:v>45617.208333333336</c:v>
                </c:pt>
                <c:pt idx="7806">
                  <c:v>45617.25</c:v>
                </c:pt>
                <c:pt idx="7807">
                  <c:v>45617.291666666664</c:v>
                </c:pt>
                <c:pt idx="7808">
                  <c:v>45617.333333333336</c:v>
                </c:pt>
                <c:pt idx="7809">
                  <c:v>45617.375</c:v>
                </c:pt>
                <c:pt idx="7810">
                  <c:v>45617.416666666664</c:v>
                </c:pt>
                <c:pt idx="7811">
                  <c:v>45617.458333333336</c:v>
                </c:pt>
                <c:pt idx="7812">
                  <c:v>45617.5</c:v>
                </c:pt>
                <c:pt idx="7813">
                  <c:v>45617.541666666664</c:v>
                </c:pt>
                <c:pt idx="7814">
                  <c:v>45617.583333333336</c:v>
                </c:pt>
                <c:pt idx="7815">
                  <c:v>45617.625</c:v>
                </c:pt>
                <c:pt idx="7816">
                  <c:v>45617.666666666664</c:v>
                </c:pt>
                <c:pt idx="7817">
                  <c:v>45617.708333333336</c:v>
                </c:pt>
                <c:pt idx="7818">
                  <c:v>45617.75</c:v>
                </c:pt>
                <c:pt idx="7819">
                  <c:v>45617.791666666664</c:v>
                </c:pt>
                <c:pt idx="7820">
                  <c:v>45617.833333333336</c:v>
                </c:pt>
                <c:pt idx="7821">
                  <c:v>45617.875</c:v>
                </c:pt>
                <c:pt idx="7822">
                  <c:v>45617.916666666664</c:v>
                </c:pt>
                <c:pt idx="7823">
                  <c:v>45617.958333333336</c:v>
                </c:pt>
                <c:pt idx="7824">
                  <c:v>45618</c:v>
                </c:pt>
                <c:pt idx="7825">
                  <c:v>45618.041666666664</c:v>
                </c:pt>
                <c:pt idx="7826">
                  <c:v>45618.083333333336</c:v>
                </c:pt>
                <c:pt idx="7827">
                  <c:v>45618.125</c:v>
                </c:pt>
                <c:pt idx="7828">
                  <c:v>45618.166666666664</c:v>
                </c:pt>
                <c:pt idx="7829">
                  <c:v>45618.208333333336</c:v>
                </c:pt>
                <c:pt idx="7830">
                  <c:v>45618.25</c:v>
                </c:pt>
                <c:pt idx="7831">
                  <c:v>45618.291666666664</c:v>
                </c:pt>
                <c:pt idx="7832">
                  <c:v>45618.333333333336</c:v>
                </c:pt>
                <c:pt idx="7833">
                  <c:v>45618.375</c:v>
                </c:pt>
                <c:pt idx="7834">
                  <c:v>45618.416666666664</c:v>
                </c:pt>
                <c:pt idx="7835">
                  <c:v>45618.458333333336</c:v>
                </c:pt>
                <c:pt idx="7836">
                  <c:v>45618.5</c:v>
                </c:pt>
                <c:pt idx="7837">
                  <c:v>45618.541666666664</c:v>
                </c:pt>
                <c:pt idx="7838">
                  <c:v>45618.583333333336</c:v>
                </c:pt>
                <c:pt idx="7839">
                  <c:v>45618.625</c:v>
                </c:pt>
                <c:pt idx="7840">
                  <c:v>45618.666666666664</c:v>
                </c:pt>
                <c:pt idx="7841">
                  <c:v>45618.708333333336</c:v>
                </c:pt>
                <c:pt idx="7842">
                  <c:v>45618.75</c:v>
                </c:pt>
                <c:pt idx="7843">
                  <c:v>45618.791666666664</c:v>
                </c:pt>
                <c:pt idx="7844">
                  <c:v>45618.833333333336</c:v>
                </c:pt>
                <c:pt idx="7845">
                  <c:v>45618.875</c:v>
                </c:pt>
                <c:pt idx="7846">
                  <c:v>45618.916666666664</c:v>
                </c:pt>
                <c:pt idx="7847">
                  <c:v>45618.958333333336</c:v>
                </c:pt>
                <c:pt idx="7848">
                  <c:v>45619</c:v>
                </c:pt>
                <c:pt idx="7849">
                  <c:v>45619.041666666664</c:v>
                </c:pt>
                <c:pt idx="7850">
                  <c:v>45619.083333333336</c:v>
                </c:pt>
                <c:pt idx="7851">
                  <c:v>45619.125</c:v>
                </c:pt>
                <c:pt idx="7852">
                  <c:v>45619.166666666664</c:v>
                </c:pt>
                <c:pt idx="7853">
                  <c:v>45619.208333333336</c:v>
                </c:pt>
                <c:pt idx="7854">
                  <c:v>45619.25</c:v>
                </c:pt>
                <c:pt idx="7855">
                  <c:v>45619.291666666664</c:v>
                </c:pt>
                <c:pt idx="7856">
                  <c:v>45619.333333333336</c:v>
                </c:pt>
                <c:pt idx="7857">
                  <c:v>45619.375</c:v>
                </c:pt>
                <c:pt idx="7858">
                  <c:v>45619.416666666664</c:v>
                </c:pt>
                <c:pt idx="7859">
                  <c:v>45619.458333333336</c:v>
                </c:pt>
                <c:pt idx="7860">
                  <c:v>45619.5</c:v>
                </c:pt>
                <c:pt idx="7861">
                  <c:v>45619.541666666664</c:v>
                </c:pt>
                <c:pt idx="7862">
                  <c:v>45619.583333333336</c:v>
                </c:pt>
                <c:pt idx="7863">
                  <c:v>45619.625</c:v>
                </c:pt>
                <c:pt idx="7864">
                  <c:v>45619.666666666664</c:v>
                </c:pt>
                <c:pt idx="7865">
                  <c:v>45619.708333333336</c:v>
                </c:pt>
                <c:pt idx="7866">
                  <c:v>45619.75</c:v>
                </c:pt>
                <c:pt idx="7867">
                  <c:v>45619.791666666664</c:v>
                </c:pt>
                <c:pt idx="7868">
                  <c:v>45619.833333333336</c:v>
                </c:pt>
                <c:pt idx="7869">
                  <c:v>45619.875</c:v>
                </c:pt>
                <c:pt idx="7870">
                  <c:v>45619.916666666664</c:v>
                </c:pt>
                <c:pt idx="7871">
                  <c:v>45619.958333333336</c:v>
                </c:pt>
                <c:pt idx="7872">
                  <c:v>45620</c:v>
                </c:pt>
                <c:pt idx="7873">
                  <c:v>45620.041666666664</c:v>
                </c:pt>
                <c:pt idx="7874">
                  <c:v>45620.083333333336</c:v>
                </c:pt>
                <c:pt idx="7875">
                  <c:v>45620.125</c:v>
                </c:pt>
                <c:pt idx="7876">
                  <c:v>45620.166666666664</c:v>
                </c:pt>
                <c:pt idx="7877">
                  <c:v>45620.208333333336</c:v>
                </c:pt>
                <c:pt idx="7878">
                  <c:v>45620.25</c:v>
                </c:pt>
                <c:pt idx="7879">
                  <c:v>45620.291666666664</c:v>
                </c:pt>
                <c:pt idx="7880">
                  <c:v>45620.333333333336</c:v>
                </c:pt>
                <c:pt idx="7881">
                  <c:v>45620.375</c:v>
                </c:pt>
                <c:pt idx="7882">
                  <c:v>45620.416666666664</c:v>
                </c:pt>
                <c:pt idx="7883">
                  <c:v>45620.458333333336</c:v>
                </c:pt>
                <c:pt idx="7884">
                  <c:v>45620.5</c:v>
                </c:pt>
                <c:pt idx="7885">
                  <c:v>45620.541666666664</c:v>
                </c:pt>
                <c:pt idx="7886">
                  <c:v>45620.583333333336</c:v>
                </c:pt>
                <c:pt idx="7887">
                  <c:v>45620.625</c:v>
                </c:pt>
                <c:pt idx="7888">
                  <c:v>45620.666666666664</c:v>
                </c:pt>
                <c:pt idx="7889">
                  <c:v>45620.708333333336</c:v>
                </c:pt>
                <c:pt idx="7890">
                  <c:v>45620.75</c:v>
                </c:pt>
                <c:pt idx="7891">
                  <c:v>45620.791666666664</c:v>
                </c:pt>
                <c:pt idx="7892">
                  <c:v>45620.833333333336</c:v>
                </c:pt>
                <c:pt idx="7893">
                  <c:v>45620.875</c:v>
                </c:pt>
                <c:pt idx="7894">
                  <c:v>45620.916666666664</c:v>
                </c:pt>
                <c:pt idx="7895">
                  <c:v>45620.958333333336</c:v>
                </c:pt>
                <c:pt idx="7896">
                  <c:v>45621</c:v>
                </c:pt>
                <c:pt idx="7897">
                  <c:v>45621.041666666664</c:v>
                </c:pt>
                <c:pt idx="7898">
                  <c:v>45621.083333333336</c:v>
                </c:pt>
                <c:pt idx="7899">
                  <c:v>45621.125</c:v>
                </c:pt>
                <c:pt idx="7900">
                  <c:v>45621.166666666664</c:v>
                </c:pt>
                <c:pt idx="7901">
                  <c:v>45621.208333333336</c:v>
                </c:pt>
                <c:pt idx="7902">
                  <c:v>45621.25</c:v>
                </c:pt>
                <c:pt idx="7903">
                  <c:v>45621.291666666664</c:v>
                </c:pt>
                <c:pt idx="7904">
                  <c:v>45621.333333333336</c:v>
                </c:pt>
                <c:pt idx="7905">
                  <c:v>45621.375</c:v>
                </c:pt>
                <c:pt idx="7906">
                  <c:v>45621.416666666664</c:v>
                </c:pt>
                <c:pt idx="7907">
                  <c:v>45621.458333333336</c:v>
                </c:pt>
                <c:pt idx="7908">
                  <c:v>45621.5</c:v>
                </c:pt>
                <c:pt idx="7909">
                  <c:v>45621.541666666664</c:v>
                </c:pt>
                <c:pt idx="7910">
                  <c:v>45621.583333333336</c:v>
                </c:pt>
                <c:pt idx="7911">
                  <c:v>45621.625</c:v>
                </c:pt>
                <c:pt idx="7912">
                  <c:v>45621.666666666664</c:v>
                </c:pt>
                <c:pt idx="7913">
                  <c:v>45621.708333333336</c:v>
                </c:pt>
                <c:pt idx="7914">
                  <c:v>45621.75</c:v>
                </c:pt>
                <c:pt idx="7915">
                  <c:v>45621.791666666664</c:v>
                </c:pt>
                <c:pt idx="7916">
                  <c:v>45621.833333333336</c:v>
                </c:pt>
                <c:pt idx="7917">
                  <c:v>45621.875</c:v>
                </c:pt>
                <c:pt idx="7918">
                  <c:v>45621.916666666664</c:v>
                </c:pt>
                <c:pt idx="7919">
                  <c:v>45621.958333333336</c:v>
                </c:pt>
                <c:pt idx="7920">
                  <c:v>45622</c:v>
                </c:pt>
                <c:pt idx="7921">
                  <c:v>45622.041666666664</c:v>
                </c:pt>
                <c:pt idx="7922">
                  <c:v>45622.083333333336</c:v>
                </c:pt>
                <c:pt idx="7923">
                  <c:v>45622.125</c:v>
                </c:pt>
                <c:pt idx="7924">
                  <c:v>45622.166666666664</c:v>
                </c:pt>
                <c:pt idx="7925">
                  <c:v>45622.208333333336</c:v>
                </c:pt>
                <c:pt idx="7926">
                  <c:v>45622.25</c:v>
                </c:pt>
                <c:pt idx="7927">
                  <c:v>45622.291666666664</c:v>
                </c:pt>
                <c:pt idx="7928">
                  <c:v>45622.333333333336</c:v>
                </c:pt>
                <c:pt idx="7929">
                  <c:v>45622.375</c:v>
                </c:pt>
                <c:pt idx="7930">
                  <c:v>45622.416666666664</c:v>
                </c:pt>
                <c:pt idx="7931">
                  <c:v>45622.458333333336</c:v>
                </c:pt>
                <c:pt idx="7932">
                  <c:v>45622.5</c:v>
                </c:pt>
                <c:pt idx="7933">
                  <c:v>45622.541666666664</c:v>
                </c:pt>
                <c:pt idx="7934">
                  <c:v>45622.583333333336</c:v>
                </c:pt>
                <c:pt idx="7935">
                  <c:v>45622.625</c:v>
                </c:pt>
                <c:pt idx="7936">
                  <c:v>45622.666666666664</c:v>
                </c:pt>
                <c:pt idx="7937">
                  <c:v>45622.708333333336</c:v>
                </c:pt>
                <c:pt idx="7938">
                  <c:v>45622.75</c:v>
                </c:pt>
                <c:pt idx="7939">
                  <c:v>45622.791666666664</c:v>
                </c:pt>
                <c:pt idx="7940">
                  <c:v>45622.833333333336</c:v>
                </c:pt>
                <c:pt idx="7941">
                  <c:v>45622.875</c:v>
                </c:pt>
                <c:pt idx="7942">
                  <c:v>45622.916666666664</c:v>
                </c:pt>
                <c:pt idx="7943">
                  <c:v>45622.958333333336</c:v>
                </c:pt>
                <c:pt idx="7944">
                  <c:v>45623</c:v>
                </c:pt>
                <c:pt idx="7945">
                  <c:v>45623.041666666664</c:v>
                </c:pt>
                <c:pt idx="7946">
                  <c:v>45623.083333333336</c:v>
                </c:pt>
                <c:pt idx="7947">
                  <c:v>45623.125</c:v>
                </c:pt>
                <c:pt idx="7948">
                  <c:v>45623.166666666664</c:v>
                </c:pt>
                <c:pt idx="7949">
                  <c:v>45623.208333333336</c:v>
                </c:pt>
                <c:pt idx="7950">
                  <c:v>45623.25</c:v>
                </c:pt>
                <c:pt idx="7951">
                  <c:v>45623.291666666664</c:v>
                </c:pt>
                <c:pt idx="7952">
                  <c:v>45623.333333333336</c:v>
                </c:pt>
                <c:pt idx="7953">
                  <c:v>45623.375</c:v>
                </c:pt>
                <c:pt idx="7954">
                  <c:v>45623.416666666664</c:v>
                </c:pt>
                <c:pt idx="7955">
                  <c:v>45623.458333333336</c:v>
                </c:pt>
                <c:pt idx="7956">
                  <c:v>45623.5</c:v>
                </c:pt>
                <c:pt idx="7957">
                  <c:v>45623.541666666664</c:v>
                </c:pt>
                <c:pt idx="7958">
                  <c:v>45623.583333333336</c:v>
                </c:pt>
                <c:pt idx="7959">
                  <c:v>45623.625</c:v>
                </c:pt>
                <c:pt idx="7960">
                  <c:v>45623.666666666664</c:v>
                </c:pt>
                <c:pt idx="7961">
                  <c:v>45623.708333333336</c:v>
                </c:pt>
                <c:pt idx="7962">
                  <c:v>45623.75</c:v>
                </c:pt>
                <c:pt idx="7963">
                  <c:v>45623.791666666664</c:v>
                </c:pt>
                <c:pt idx="7964">
                  <c:v>45623.833333333336</c:v>
                </c:pt>
                <c:pt idx="7965">
                  <c:v>45623.875</c:v>
                </c:pt>
                <c:pt idx="7966">
                  <c:v>45623.916666666664</c:v>
                </c:pt>
                <c:pt idx="7967">
                  <c:v>45623.958333333336</c:v>
                </c:pt>
                <c:pt idx="7968">
                  <c:v>45624</c:v>
                </c:pt>
                <c:pt idx="7969">
                  <c:v>45624.041666666664</c:v>
                </c:pt>
                <c:pt idx="7970">
                  <c:v>45624.083333333336</c:v>
                </c:pt>
                <c:pt idx="7971">
                  <c:v>45624.125</c:v>
                </c:pt>
                <c:pt idx="7972">
                  <c:v>45624.166666666664</c:v>
                </c:pt>
                <c:pt idx="7973">
                  <c:v>45624.208333333336</c:v>
                </c:pt>
                <c:pt idx="7974">
                  <c:v>45624.25</c:v>
                </c:pt>
                <c:pt idx="7975">
                  <c:v>45624.291666666664</c:v>
                </c:pt>
                <c:pt idx="7976">
                  <c:v>45624.333333333336</c:v>
                </c:pt>
                <c:pt idx="7977">
                  <c:v>45624.375</c:v>
                </c:pt>
                <c:pt idx="7978">
                  <c:v>45624.416666666664</c:v>
                </c:pt>
                <c:pt idx="7979">
                  <c:v>45624.458333333336</c:v>
                </c:pt>
                <c:pt idx="7980">
                  <c:v>45624.5</c:v>
                </c:pt>
                <c:pt idx="7981">
                  <c:v>45624.541666666664</c:v>
                </c:pt>
                <c:pt idx="7982">
                  <c:v>45624.583333333336</c:v>
                </c:pt>
                <c:pt idx="7983">
                  <c:v>45624.625</c:v>
                </c:pt>
                <c:pt idx="7984">
                  <c:v>45624.666666666664</c:v>
                </c:pt>
                <c:pt idx="7985">
                  <c:v>45624.708333333336</c:v>
                </c:pt>
                <c:pt idx="7986">
                  <c:v>45624.75</c:v>
                </c:pt>
                <c:pt idx="7987">
                  <c:v>45624.791666666664</c:v>
                </c:pt>
                <c:pt idx="7988">
                  <c:v>45624.833333333336</c:v>
                </c:pt>
                <c:pt idx="7989">
                  <c:v>45624.875</c:v>
                </c:pt>
                <c:pt idx="7990">
                  <c:v>45624.916666666664</c:v>
                </c:pt>
                <c:pt idx="7991">
                  <c:v>45624.958333333336</c:v>
                </c:pt>
                <c:pt idx="7992">
                  <c:v>45625</c:v>
                </c:pt>
                <c:pt idx="7993">
                  <c:v>45625.041666666664</c:v>
                </c:pt>
                <c:pt idx="7994">
                  <c:v>45625.083333333336</c:v>
                </c:pt>
                <c:pt idx="7995">
                  <c:v>45625.125</c:v>
                </c:pt>
                <c:pt idx="7996">
                  <c:v>45625.166666666664</c:v>
                </c:pt>
                <c:pt idx="7997">
                  <c:v>45625.208333333336</c:v>
                </c:pt>
                <c:pt idx="7998">
                  <c:v>45625.25</c:v>
                </c:pt>
                <c:pt idx="7999">
                  <c:v>45625.291666666664</c:v>
                </c:pt>
                <c:pt idx="8000">
                  <c:v>45625.333333333336</c:v>
                </c:pt>
                <c:pt idx="8001">
                  <c:v>45625.375</c:v>
                </c:pt>
                <c:pt idx="8002">
                  <c:v>45625.416666666664</c:v>
                </c:pt>
                <c:pt idx="8003">
                  <c:v>45625.458333333336</c:v>
                </c:pt>
                <c:pt idx="8004">
                  <c:v>45625.5</c:v>
                </c:pt>
                <c:pt idx="8005">
                  <c:v>45625.541666666664</c:v>
                </c:pt>
                <c:pt idx="8006">
                  <c:v>45625.583333333336</c:v>
                </c:pt>
                <c:pt idx="8007">
                  <c:v>45625.625</c:v>
                </c:pt>
                <c:pt idx="8008">
                  <c:v>45625.666666666664</c:v>
                </c:pt>
                <c:pt idx="8009">
                  <c:v>45625.708333333336</c:v>
                </c:pt>
                <c:pt idx="8010">
                  <c:v>45625.75</c:v>
                </c:pt>
                <c:pt idx="8011">
                  <c:v>45625.791666666664</c:v>
                </c:pt>
                <c:pt idx="8012">
                  <c:v>45625.833333333336</c:v>
                </c:pt>
                <c:pt idx="8013">
                  <c:v>45625.875</c:v>
                </c:pt>
                <c:pt idx="8014">
                  <c:v>45625.916666666664</c:v>
                </c:pt>
                <c:pt idx="8015">
                  <c:v>45625.958333333336</c:v>
                </c:pt>
                <c:pt idx="8016">
                  <c:v>45626</c:v>
                </c:pt>
                <c:pt idx="8017">
                  <c:v>45626.041666666664</c:v>
                </c:pt>
                <c:pt idx="8018">
                  <c:v>45626.083333333336</c:v>
                </c:pt>
                <c:pt idx="8019">
                  <c:v>45626.125</c:v>
                </c:pt>
                <c:pt idx="8020">
                  <c:v>45626.166666666664</c:v>
                </c:pt>
                <c:pt idx="8021">
                  <c:v>45626.208333333336</c:v>
                </c:pt>
                <c:pt idx="8022">
                  <c:v>45626.25</c:v>
                </c:pt>
                <c:pt idx="8023">
                  <c:v>45626.291666666664</c:v>
                </c:pt>
                <c:pt idx="8024">
                  <c:v>45626.333333333336</c:v>
                </c:pt>
                <c:pt idx="8025">
                  <c:v>45626.375</c:v>
                </c:pt>
                <c:pt idx="8026">
                  <c:v>45626.416666666664</c:v>
                </c:pt>
                <c:pt idx="8027">
                  <c:v>45626.458333333336</c:v>
                </c:pt>
                <c:pt idx="8028">
                  <c:v>45626.5</c:v>
                </c:pt>
                <c:pt idx="8029">
                  <c:v>45626.541666666664</c:v>
                </c:pt>
                <c:pt idx="8030">
                  <c:v>45626.583333333336</c:v>
                </c:pt>
                <c:pt idx="8031">
                  <c:v>45626.625</c:v>
                </c:pt>
                <c:pt idx="8032">
                  <c:v>45626.666666666664</c:v>
                </c:pt>
                <c:pt idx="8033">
                  <c:v>45626.708333333336</c:v>
                </c:pt>
                <c:pt idx="8034">
                  <c:v>45626.75</c:v>
                </c:pt>
                <c:pt idx="8035">
                  <c:v>45626.791666666664</c:v>
                </c:pt>
                <c:pt idx="8036">
                  <c:v>45626.833333333336</c:v>
                </c:pt>
                <c:pt idx="8037">
                  <c:v>45626.875</c:v>
                </c:pt>
                <c:pt idx="8038">
                  <c:v>45626.916666666664</c:v>
                </c:pt>
                <c:pt idx="8039">
                  <c:v>45626.958333333336</c:v>
                </c:pt>
                <c:pt idx="8040">
                  <c:v>45627</c:v>
                </c:pt>
                <c:pt idx="8041">
                  <c:v>45627.041666666664</c:v>
                </c:pt>
                <c:pt idx="8042">
                  <c:v>45627.083333333336</c:v>
                </c:pt>
                <c:pt idx="8043">
                  <c:v>45627.125</c:v>
                </c:pt>
                <c:pt idx="8044">
                  <c:v>45627.166666666664</c:v>
                </c:pt>
                <c:pt idx="8045">
                  <c:v>45627.208333333336</c:v>
                </c:pt>
                <c:pt idx="8046">
                  <c:v>45627.25</c:v>
                </c:pt>
                <c:pt idx="8047">
                  <c:v>45627.291666666664</c:v>
                </c:pt>
                <c:pt idx="8048">
                  <c:v>45627.333333333336</c:v>
                </c:pt>
                <c:pt idx="8049">
                  <c:v>45627.375</c:v>
                </c:pt>
                <c:pt idx="8050">
                  <c:v>45627.416666666664</c:v>
                </c:pt>
                <c:pt idx="8051">
                  <c:v>45627.458333333336</c:v>
                </c:pt>
                <c:pt idx="8052">
                  <c:v>45627.5</c:v>
                </c:pt>
                <c:pt idx="8053">
                  <c:v>45627.541666666664</c:v>
                </c:pt>
                <c:pt idx="8054">
                  <c:v>45627.583333333336</c:v>
                </c:pt>
                <c:pt idx="8055">
                  <c:v>45627.625</c:v>
                </c:pt>
                <c:pt idx="8056">
                  <c:v>45627.666666666664</c:v>
                </c:pt>
                <c:pt idx="8057">
                  <c:v>45627.708333333336</c:v>
                </c:pt>
                <c:pt idx="8058">
                  <c:v>45627.75</c:v>
                </c:pt>
                <c:pt idx="8059">
                  <c:v>45627.791666666664</c:v>
                </c:pt>
                <c:pt idx="8060">
                  <c:v>45627.833333333336</c:v>
                </c:pt>
                <c:pt idx="8061">
                  <c:v>45627.875</c:v>
                </c:pt>
                <c:pt idx="8062">
                  <c:v>45627.916666666664</c:v>
                </c:pt>
                <c:pt idx="8063">
                  <c:v>45627.958333333336</c:v>
                </c:pt>
                <c:pt idx="8064">
                  <c:v>45628</c:v>
                </c:pt>
                <c:pt idx="8065">
                  <c:v>45628.041666666664</c:v>
                </c:pt>
                <c:pt idx="8066">
                  <c:v>45628.083333333336</c:v>
                </c:pt>
                <c:pt idx="8067">
                  <c:v>45628.125</c:v>
                </c:pt>
                <c:pt idx="8068">
                  <c:v>45628.166666666664</c:v>
                </c:pt>
                <c:pt idx="8069">
                  <c:v>45628.208333333336</c:v>
                </c:pt>
                <c:pt idx="8070">
                  <c:v>45628.25</c:v>
                </c:pt>
                <c:pt idx="8071">
                  <c:v>45628.291666666664</c:v>
                </c:pt>
                <c:pt idx="8072">
                  <c:v>45628.333333333336</c:v>
                </c:pt>
                <c:pt idx="8073">
                  <c:v>45628.375</c:v>
                </c:pt>
                <c:pt idx="8074">
                  <c:v>45628.416666666664</c:v>
                </c:pt>
                <c:pt idx="8075">
                  <c:v>45628.458333333336</c:v>
                </c:pt>
                <c:pt idx="8076">
                  <c:v>45628.5</c:v>
                </c:pt>
                <c:pt idx="8077">
                  <c:v>45628.541666666664</c:v>
                </c:pt>
                <c:pt idx="8078">
                  <c:v>45628.583333333336</c:v>
                </c:pt>
                <c:pt idx="8079">
                  <c:v>45628.625</c:v>
                </c:pt>
                <c:pt idx="8080">
                  <c:v>45628.666666666664</c:v>
                </c:pt>
                <c:pt idx="8081">
                  <c:v>45628.708333333336</c:v>
                </c:pt>
                <c:pt idx="8082">
                  <c:v>45628.75</c:v>
                </c:pt>
                <c:pt idx="8083">
                  <c:v>45628.791666666664</c:v>
                </c:pt>
                <c:pt idx="8084">
                  <c:v>45628.833333333336</c:v>
                </c:pt>
                <c:pt idx="8085">
                  <c:v>45628.875</c:v>
                </c:pt>
                <c:pt idx="8086">
                  <c:v>45628.916666666664</c:v>
                </c:pt>
                <c:pt idx="8087">
                  <c:v>45628.958333333336</c:v>
                </c:pt>
                <c:pt idx="8088">
                  <c:v>45629</c:v>
                </c:pt>
                <c:pt idx="8089">
                  <c:v>45629.041666666664</c:v>
                </c:pt>
                <c:pt idx="8090">
                  <c:v>45629.083333333336</c:v>
                </c:pt>
                <c:pt idx="8091">
                  <c:v>45629.125</c:v>
                </c:pt>
                <c:pt idx="8092">
                  <c:v>45629.166666666664</c:v>
                </c:pt>
                <c:pt idx="8093">
                  <c:v>45629.208333333336</c:v>
                </c:pt>
                <c:pt idx="8094">
                  <c:v>45629.25</c:v>
                </c:pt>
                <c:pt idx="8095">
                  <c:v>45629.291666666664</c:v>
                </c:pt>
                <c:pt idx="8096">
                  <c:v>45629.333333333336</c:v>
                </c:pt>
                <c:pt idx="8097">
                  <c:v>45629.375</c:v>
                </c:pt>
                <c:pt idx="8098">
                  <c:v>45629.416666666664</c:v>
                </c:pt>
                <c:pt idx="8099">
                  <c:v>45629.458333333336</c:v>
                </c:pt>
                <c:pt idx="8100">
                  <c:v>45629.5</c:v>
                </c:pt>
                <c:pt idx="8101">
                  <c:v>45629.541666666664</c:v>
                </c:pt>
                <c:pt idx="8102">
                  <c:v>45629.583333333336</c:v>
                </c:pt>
                <c:pt idx="8103">
                  <c:v>45629.625</c:v>
                </c:pt>
                <c:pt idx="8104">
                  <c:v>45629.666666666664</c:v>
                </c:pt>
                <c:pt idx="8105">
                  <c:v>45629.708333333336</c:v>
                </c:pt>
                <c:pt idx="8106">
                  <c:v>45629.75</c:v>
                </c:pt>
                <c:pt idx="8107">
                  <c:v>45629.791666666664</c:v>
                </c:pt>
                <c:pt idx="8108">
                  <c:v>45629.833333333336</c:v>
                </c:pt>
                <c:pt idx="8109">
                  <c:v>45629.875</c:v>
                </c:pt>
                <c:pt idx="8110">
                  <c:v>45629.916666666664</c:v>
                </c:pt>
                <c:pt idx="8111">
                  <c:v>45629.958333333336</c:v>
                </c:pt>
                <c:pt idx="8112">
                  <c:v>45630</c:v>
                </c:pt>
                <c:pt idx="8113">
                  <c:v>45630.041666666664</c:v>
                </c:pt>
                <c:pt idx="8114">
                  <c:v>45630.083333333336</c:v>
                </c:pt>
                <c:pt idx="8115">
                  <c:v>45630.125</c:v>
                </c:pt>
                <c:pt idx="8116">
                  <c:v>45630.166666666664</c:v>
                </c:pt>
                <c:pt idx="8117">
                  <c:v>45630.208333333336</c:v>
                </c:pt>
                <c:pt idx="8118">
                  <c:v>45630.25</c:v>
                </c:pt>
                <c:pt idx="8119">
                  <c:v>45630.291666666664</c:v>
                </c:pt>
                <c:pt idx="8120">
                  <c:v>45630.333333333336</c:v>
                </c:pt>
                <c:pt idx="8121">
                  <c:v>45630.375</c:v>
                </c:pt>
                <c:pt idx="8122">
                  <c:v>45630.416666666664</c:v>
                </c:pt>
                <c:pt idx="8123">
                  <c:v>45630.458333333336</c:v>
                </c:pt>
                <c:pt idx="8124">
                  <c:v>45630.5</c:v>
                </c:pt>
                <c:pt idx="8125">
                  <c:v>45630.541666666664</c:v>
                </c:pt>
                <c:pt idx="8126">
                  <c:v>45630.583333333336</c:v>
                </c:pt>
                <c:pt idx="8127">
                  <c:v>45630.625</c:v>
                </c:pt>
                <c:pt idx="8128">
                  <c:v>45630.666666666664</c:v>
                </c:pt>
                <c:pt idx="8129">
                  <c:v>45630.708333333336</c:v>
                </c:pt>
                <c:pt idx="8130">
                  <c:v>45630.75</c:v>
                </c:pt>
                <c:pt idx="8131">
                  <c:v>45630.791666666664</c:v>
                </c:pt>
                <c:pt idx="8132">
                  <c:v>45630.833333333336</c:v>
                </c:pt>
                <c:pt idx="8133">
                  <c:v>45630.875</c:v>
                </c:pt>
                <c:pt idx="8134">
                  <c:v>45630.916666666664</c:v>
                </c:pt>
                <c:pt idx="8135">
                  <c:v>45630.958333333336</c:v>
                </c:pt>
                <c:pt idx="8136">
                  <c:v>45631</c:v>
                </c:pt>
                <c:pt idx="8137">
                  <c:v>45631.041666666664</c:v>
                </c:pt>
                <c:pt idx="8138">
                  <c:v>45631.083333333336</c:v>
                </c:pt>
                <c:pt idx="8139">
                  <c:v>45631.125</c:v>
                </c:pt>
                <c:pt idx="8140">
                  <c:v>45631.166666666664</c:v>
                </c:pt>
                <c:pt idx="8141">
                  <c:v>45631.208333333336</c:v>
                </c:pt>
                <c:pt idx="8142">
                  <c:v>45631.25</c:v>
                </c:pt>
                <c:pt idx="8143">
                  <c:v>45631.291666666664</c:v>
                </c:pt>
                <c:pt idx="8144">
                  <c:v>45631.333333333336</c:v>
                </c:pt>
                <c:pt idx="8145">
                  <c:v>45631.375</c:v>
                </c:pt>
                <c:pt idx="8146">
                  <c:v>45631.416666666664</c:v>
                </c:pt>
                <c:pt idx="8147">
                  <c:v>45631.458333333336</c:v>
                </c:pt>
                <c:pt idx="8148">
                  <c:v>45631.5</c:v>
                </c:pt>
                <c:pt idx="8149">
                  <c:v>45631.541666666664</c:v>
                </c:pt>
                <c:pt idx="8150">
                  <c:v>45631.583333333336</c:v>
                </c:pt>
                <c:pt idx="8151">
                  <c:v>45631.625</c:v>
                </c:pt>
                <c:pt idx="8152">
                  <c:v>45631.666666666664</c:v>
                </c:pt>
                <c:pt idx="8153">
                  <c:v>45631.708333333336</c:v>
                </c:pt>
                <c:pt idx="8154">
                  <c:v>45631.75</c:v>
                </c:pt>
                <c:pt idx="8155">
                  <c:v>45631.791666666664</c:v>
                </c:pt>
                <c:pt idx="8156">
                  <c:v>45631.833333333336</c:v>
                </c:pt>
                <c:pt idx="8157">
                  <c:v>45631.875</c:v>
                </c:pt>
                <c:pt idx="8158">
                  <c:v>45631.916666666664</c:v>
                </c:pt>
                <c:pt idx="8159">
                  <c:v>45631.958333333336</c:v>
                </c:pt>
                <c:pt idx="8160">
                  <c:v>45632</c:v>
                </c:pt>
                <c:pt idx="8161">
                  <c:v>45632.041666666664</c:v>
                </c:pt>
                <c:pt idx="8162">
                  <c:v>45632.083333333336</c:v>
                </c:pt>
                <c:pt idx="8163">
                  <c:v>45632.125</c:v>
                </c:pt>
                <c:pt idx="8164">
                  <c:v>45632.166666666664</c:v>
                </c:pt>
                <c:pt idx="8165">
                  <c:v>45632.208333333336</c:v>
                </c:pt>
                <c:pt idx="8166">
                  <c:v>45632.25</c:v>
                </c:pt>
                <c:pt idx="8167">
                  <c:v>45632.291666666664</c:v>
                </c:pt>
                <c:pt idx="8168">
                  <c:v>45632.333333333336</c:v>
                </c:pt>
                <c:pt idx="8169">
                  <c:v>45632.375</c:v>
                </c:pt>
                <c:pt idx="8170">
                  <c:v>45632.416666666664</c:v>
                </c:pt>
                <c:pt idx="8171">
                  <c:v>45632.458333333336</c:v>
                </c:pt>
                <c:pt idx="8172">
                  <c:v>45632.5</c:v>
                </c:pt>
                <c:pt idx="8173">
                  <c:v>45632.541666666664</c:v>
                </c:pt>
                <c:pt idx="8174">
                  <c:v>45632.583333333336</c:v>
                </c:pt>
                <c:pt idx="8175">
                  <c:v>45632.625</c:v>
                </c:pt>
                <c:pt idx="8176">
                  <c:v>45632.666666666664</c:v>
                </c:pt>
                <c:pt idx="8177">
                  <c:v>45632.708333333336</c:v>
                </c:pt>
                <c:pt idx="8178">
                  <c:v>45632.75</c:v>
                </c:pt>
                <c:pt idx="8179">
                  <c:v>45632.791666666664</c:v>
                </c:pt>
                <c:pt idx="8180">
                  <c:v>45632.833333333336</c:v>
                </c:pt>
                <c:pt idx="8181">
                  <c:v>45632.875</c:v>
                </c:pt>
                <c:pt idx="8182">
                  <c:v>45632.916666666664</c:v>
                </c:pt>
                <c:pt idx="8183">
                  <c:v>45632.958333333336</c:v>
                </c:pt>
                <c:pt idx="8184">
                  <c:v>45633</c:v>
                </c:pt>
                <c:pt idx="8185">
                  <c:v>45633.041666666664</c:v>
                </c:pt>
                <c:pt idx="8186">
                  <c:v>45633.083333333336</c:v>
                </c:pt>
                <c:pt idx="8187">
                  <c:v>45633.125</c:v>
                </c:pt>
                <c:pt idx="8188">
                  <c:v>45633.166666666664</c:v>
                </c:pt>
                <c:pt idx="8189">
                  <c:v>45633.208333333336</c:v>
                </c:pt>
                <c:pt idx="8190">
                  <c:v>45633.25</c:v>
                </c:pt>
                <c:pt idx="8191">
                  <c:v>45633.291666666664</c:v>
                </c:pt>
                <c:pt idx="8192">
                  <c:v>45633.333333333336</c:v>
                </c:pt>
                <c:pt idx="8193">
                  <c:v>45633.375</c:v>
                </c:pt>
                <c:pt idx="8194">
                  <c:v>45633.416666666664</c:v>
                </c:pt>
                <c:pt idx="8195">
                  <c:v>45633.458333333336</c:v>
                </c:pt>
                <c:pt idx="8196">
                  <c:v>45633.5</c:v>
                </c:pt>
                <c:pt idx="8197">
                  <c:v>45633.541666666664</c:v>
                </c:pt>
                <c:pt idx="8198">
                  <c:v>45633.583333333336</c:v>
                </c:pt>
                <c:pt idx="8199">
                  <c:v>45633.625</c:v>
                </c:pt>
                <c:pt idx="8200">
                  <c:v>45633.666666666664</c:v>
                </c:pt>
                <c:pt idx="8201">
                  <c:v>45633.708333333336</c:v>
                </c:pt>
                <c:pt idx="8202">
                  <c:v>45633.75</c:v>
                </c:pt>
                <c:pt idx="8203">
                  <c:v>45633.791666666664</c:v>
                </c:pt>
                <c:pt idx="8204">
                  <c:v>45633.833333333336</c:v>
                </c:pt>
                <c:pt idx="8205">
                  <c:v>45633.875</c:v>
                </c:pt>
                <c:pt idx="8206">
                  <c:v>45633.916666666664</c:v>
                </c:pt>
                <c:pt idx="8207">
                  <c:v>45633.958333333336</c:v>
                </c:pt>
                <c:pt idx="8208">
                  <c:v>45634</c:v>
                </c:pt>
                <c:pt idx="8209">
                  <c:v>45634.041666666664</c:v>
                </c:pt>
                <c:pt idx="8210">
                  <c:v>45634.083333333336</c:v>
                </c:pt>
                <c:pt idx="8211">
                  <c:v>45634.125</c:v>
                </c:pt>
                <c:pt idx="8212">
                  <c:v>45634.166666666664</c:v>
                </c:pt>
                <c:pt idx="8213">
                  <c:v>45634.208333333336</c:v>
                </c:pt>
                <c:pt idx="8214">
                  <c:v>45634.25</c:v>
                </c:pt>
                <c:pt idx="8215">
                  <c:v>45634.291666666664</c:v>
                </c:pt>
                <c:pt idx="8216">
                  <c:v>45634.333333333336</c:v>
                </c:pt>
                <c:pt idx="8217">
                  <c:v>45634.375</c:v>
                </c:pt>
                <c:pt idx="8218">
                  <c:v>45634.416666666664</c:v>
                </c:pt>
                <c:pt idx="8219">
                  <c:v>45634.458333333336</c:v>
                </c:pt>
                <c:pt idx="8220">
                  <c:v>45634.5</c:v>
                </c:pt>
                <c:pt idx="8221">
                  <c:v>45634.541666666664</c:v>
                </c:pt>
                <c:pt idx="8222">
                  <c:v>45634.583333333336</c:v>
                </c:pt>
                <c:pt idx="8223">
                  <c:v>45634.625</c:v>
                </c:pt>
                <c:pt idx="8224">
                  <c:v>45634.666666666664</c:v>
                </c:pt>
                <c:pt idx="8225">
                  <c:v>45634.708333333336</c:v>
                </c:pt>
                <c:pt idx="8226">
                  <c:v>45634.75</c:v>
                </c:pt>
                <c:pt idx="8227">
                  <c:v>45634.791666666664</c:v>
                </c:pt>
                <c:pt idx="8228">
                  <c:v>45634.833333333336</c:v>
                </c:pt>
                <c:pt idx="8229">
                  <c:v>45634.875</c:v>
                </c:pt>
                <c:pt idx="8230">
                  <c:v>45634.916666666664</c:v>
                </c:pt>
                <c:pt idx="8231">
                  <c:v>45634.958333333336</c:v>
                </c:pt>
                <c:pt idx="8232">
                  <c:v>45635</c:v>
                </c:pt>
                <c:pt idx="8233">
                  <c:v>45635.041666666664</c:v>
                </c:pt>
                <c:pt idx="8234">
                  <c:v>45635.083333333336</c:v>
                </c:pt>
                <c:pt idx="8235">
                  <c:v>45635.125</c:v>
                </c:pt>
                <c:pt idx="8236">
                  <c:v>45635.166666666664</c:v>
                </c:pt>
                <c:pt idx="8237">
                  <c:v>45635.208333333336</c:v>
                </c:pt>
                <c:pt idx="8238">
                  <c:v>45635.25</c:v>
                </c:pt>
                <c:pt idx="8239">
                  <c:v>45635.291666666664</c:v>
                </c:pt>
                <c:pt idx="8240">
                  <c:v>45635.333333333336</c:v>
                </c:pt>
                <c:pt idx="8241">
                  <c:v>45635.375</c:v>
                </c:pt>
                <c:pt idx="8242">
                  <c:v>45635.416666666664</c:v>
                </c:pt>
                <c:pt idx="8243">
                  <c:v>45635.458333333336</c:v>
                </c:pt>
                <c:pt idx="8244">
                  <c:v>45635.5</c:v>
                </c:pt>
                <c:pt idx="8245">
                  <c:v>45635.541666666664</c:v>
                </c:pt>
                <c:pt idx="8246">
                  <c:v>45635.583333333336</c:v>
                </c:pt>
                <c:pt idx="8247">
                  <c:v>45635.625</c:v>
                </c:pt>
                <c:pt idx="8248">
                  <c:v>45635.666666666664</c:v>
                </c:pt>
                <c:pt idx="8249">
                  <c:v>45635.708333333336</c:v>
                </c:pt>
                <c:pt idx="8250">
                  <c:v>45635.75</c:v>
                </c:pt>
                <c:pt idx="8251">
                  <c:v>45635.791666666664</c:v>
                </c:pt>
                <c:pt idx="8252">
                  <c:v>45635.833333333336</c:v>
                </c:pt>
                <c:pt idx="8253">
                  <c:v>45635.875</c:v>
                </c:pt>
                <c:pt idx="8254">
                  <c:v>45635.916666666664</c:v>
                </c:pt>
                <c:pt idx="8255">
                  <c:v>45635.958333333336</c:v>
                </c:pt>
                <c:pt idx="8256">
                  <c:v>45636</c:v>
                </c:pt>
                <c:pt idx="8257">
                  <c:v>45636.041666666664</c:v>
                </c:pt>
                <c:pt idx="8258">
                  <c:v>45636.083333333336</c:v>
                </c:pt>
                <c:pt idx="8259">
                  <c:v>45636.125</c:v>
                </c:pt>
                <c:pt idx="8260">
                  <c:v>45636.166666666664</c:v>
                </c:pt>
                <c:pt idx="8261">
                  <c:v>45636.208333333336</c:v>
                </c:pt>
                <c:pt idx="8262">
                  <c:v>45636.25</c:v>
                </c:pt>
                <c:pt idx="8263">
                  <c:v>45636.291666666664</c:v>
                </c:pt>
                <c:pt idx="8264">
                  <c:v>45636.333333333336</c:v>
                </c:pt>
                <c:pt idx="8265">
                  <c:v>45636.375</c:v>
                </c:pt>
                <c:pt idx="8266">
                  <c:v>45636.416666666664</c:v>
                </c:pt>
                <c:pt idx="8267">
                  <c:v>45636.458333333336</c:v>
                </c:pt>
                <c:pt idx="8268">
                  <c:v>45636.5</c:v>
                </c:pt>
                <c:pt idx="8269">
                  <c:v>45636.541666666664</c:v>
                </c:pt>
                <c:pt idx="8270">
                  <c:v>45636.583333333336</c:v>
                </c:pt>
                <c:pt idx="8271">
                  <c:v>45636.625</c:v>
                </c:pt>
                <c:pt idx="8272">
                  <c:v>45636.666666666664</c:v>
                </c:pt>
                <c:pt idx="8273">
                  <c:v>45636.708333333336</c:v>
                </c:pt>
                <c:pt idx="8274">
                  <c:v>45636.75</c:v>
                </c:pt>
                <c:pt idx="8275">
                  <c:v>45636.791666666664</c:v>
                </c:pt>
                <c:pt idx="8276">
                  <c:v>45636.833333333336</c:v>
                </c:pt>
                <c:pt idx="8277">
                  <c:v>45636.875</c:v>
                </c:pt>
                <c:pt idx="8278">
                  <c:v>45636.916666666664</c:v>
                </c:pt>
                <c:pt idx="8279">
                  <c:v>45636.958333333336</c:v>
                </c:pt>
                <c:pt idx="8280">
                  <c:v>45637</c:v>
                </c:pt>
                <c:pt idx="8281">
                  <c:v>45637.041666666664</c:v>
                </c:pt>
                <c:pt idx="8282">
                  <c:v>45637.083333333336</c:v>
                </c:pt>
                <c:pt idx="8283">
                  <c:v>45637.125</c:v>
                </c:pt>
                <c:pt idx="8284">
                  <c:v>45637.166666666664</c:v>
                </c:pt>
                <c:pt idx="8285">
                  <c:v>45637.208333333336</c:v>
                </c:pt>
                <c:pt idx="8286">
                  <c:v>45637.25</c:v>
                </c:pt>
                <c:pt idx="8287">
                  <c:v>45637.291666666664</c:v>
                </c:pt>
                <c:pt idx="8288">
                  <c:v>45637.333333333336</c:v>
                </c:pt>
                <c:pt idx="8289">
                  <c:v>45637.375</c:v>
                </c:pt>
                <c:pt idx="8290">
                  <c:v>45637.416666666664</c:v>
                </c:pt>
                <c:pt idx="8291">
                  <c:v>45637.458333333336</c:v>
                </c:pt>
                <c:pt idx="8292">
                  <c:v>45637.5</c:v>
                </c:pt>
                <c:pt idx="8293">
                  <c:v>45637.541666666664</c:v>
                </c:pt>
                <c:pt idx="8294">
                  <c:v>45637.583333333336</c:v>
                </c:pt>
                <c:pt idx="8295">
                  <c:v>45637.625</c:v>
                </c:pt>
                <c:pt idx="8296">
                  <c:v>45637.666666666664</c:v>
                </c:pt>
                <c:pt idx="8297">
                  <c:v>45637.708333333336</c:v>
                </c:pt>
                <c:pt idx="8298">
                  <c:v>45637.75</c:v>
                </c:pt>
                <c:pt idx="8299">
                  <c:v>45637.791666666664</c:v>
                </c:pt>
                <c:pt idx="8300">
                  <c:v>45637.833333333336</c:v>
                </c:pt>
                <c:pt idx="8301">
                  <c:v>45637.875</c:v>
                </c:pt>
                <c:pt idx="8302">
                  <c:v>45637.916666666664</c:v>
                </c:pt>
                <c:pt idx="8303">
                  <c:v>45637.958333333336</c:v>
                </c:pt>
                <c:pt idx="8304">
                  <c:v>45638</c:v>
                </c:pt>
                <c:pt idx="8305">
                  <c:v>45638.041666666664</c:v>
                </c:pt>
                <c:pt idx="8306">
                  <c:v>45638.083333333336</c:v>
                </c:pt>
                <c:pt idx="8307">
                  <c:v>45638.125</c:v>
                </c:pt>
                <c:pt idx="8308">
                  <c:v>45638.166666666664</c:v>
                </c:pt>
                <c:pt idx="8309">
                  <c:v>45638.208333333336</c:v>
                </c:pt>
                <c:pt idx="8310">
                  <c:v>45638.25</c:v>
                </c:pt>
                <c:pt idx="8311">
                  <c:v>45638.291666666664</c:v>
                </c:pt>
                <c:pt idx="8312">
                  <c:v>45638.333333333336</c:v>
                </c:pt>
                <c:pt idx="8313">
                  <c:v>45638.375</c:v>
                </c:pt>
                <c:pt idx="8314">
                  <c:v>45638.416666666664</c:v>
                </c:pt>
                <c:pt idx="8315">
                  <c:v>45638.458333333336</c:v>
                </c:pt>
                <c:pt idx="8316">
                  <c:v>45638.5</c:v>
                </c:pt>
                <c:pt idx="8317">
                  <c:v>45638.541666666664</c:v>
                </c:pt>
                <c:pt idx="8318">
                  <c:v>45638.583333333336</c:v>
                </c:pt>
                <c:pt idx="8319">
                  <c:v>45638.625</c:v>
                </c:pt>
                <c:pt idx="8320">
                  <c:v>45638.666666666664</c:v>
                </c:pt>
                <c:pt idx="8321">
                  <c:v>45638.708333333336</c:v>
                </c:pt>
                <c:pt idx="8322">
                  <c:v>45638.75</c:v>
                </c:pt>
                <c:pt idx="8323">
                  <c:v>45638.791666666664</c:v>
                </c:pt>
                <c:pt idx="8324">
                  <c:v>45638.833333333336</c:v>
                </c:pt>
                <c:pt idx="8325">
                  <c:v>45638.875</c:v>
                </c:pt>
                <c:pt idx="8326">
                  <c:v>45638.916666666664</c:v>
                </c:pt>
                <c:pt idx="8327">
                  <c:v>45638.958333333336</c:v>
                </c:pt>
                <c:pt idx="8328">
                  <c:v>45639</c:v>
                </c:pt>
                <c:pt idx="8329">
                  <c:v>45639.041666666664</c:v>
                </c:pt>
                <c:pt idx="8330">
                  <c:v>45639.083333333336</c:v>
                </c:pt>
                <c:pt idx="8331">
                  <c:v>45639.125</c:v>
                </c:pt>
                <c:pt idx="8332">
                  <c:v>45639.166666666664</c:v>
                </c:pt>
                <c:pt idx="8333">
                  <c:v>45639.208333333336</c:v>
                </c:pt>
                <c:pt idx="8334">
                  <c:v>45639.25</c:v>
                </c:pt>
                <c:pt idx="8335">
                  <c:v>45639.291666666664</c:v>
                </c:pt>
                <c:pt idx="8336">
                  <c:v>45639.333333333336</c:v>
                </c:pt>
                <c:pt idx="8337">
                  <c:v>45639.375</c:v>
                </c:pt>
                <c:pt idx="8338">
                  <c:v>45639.416666666664</c:v>
                </c:pt>
                <c:pt idx="8339">
                  <c:v>45639.458333333336</c:v>
                </c:pt>
                <c:pt idx="8340">
                  <c:v>45639.5</c:v>
                </c:pt>
                <c:pt idx="8341">
                  <c:v>45639.541666666664</c:v>
                </c:pt>
                <c:pt idx="8342">
                  <c:v>45639.583333333336</c:v>
                </c:pt>
                <c:pt idx="8343">
                  <c:v>45639.625</c:v>
                </c:pt>
                <c:pt idx="8344">
                  <c:v>45639.666666666664</c:v>
                </c:pt>
                <c:pt idx="8345">
                  <c:v>45639.708333333336</c:v>
                </c:pt>
                <c:pt idx="8346">
                  <c:v>45639.75</c:v>
                </c:pt>
                <c:pt idx="8347">
                  <c:v>45639.791666666664</c:v>
                </c:pt>
                <c:pt idx="8348">
                  <c:v>45639.833333333336</c:v>
                </c:pt>
                <c:pt idx="8349">
                  <c:v>45639.875</c:v>
                </c:pt>
                <c:pt idx="8350">
                  <c:v>45639.916666666664</c:v>
                </c:pt>
                <c:pt idx="8351">
                  <c:v>45639.958333333336</c:v>
                </c:pt>
                <c:pt idx="8352">
                  <c:v>45640</c:v>
                </c:pt>
                <c:pt idx="8353">
                  <c:v>45640.041666666664</c:v>
                </c:pt>
                <c:pt idx="8354">
                  <c:v>45640.083333333336</c:v>
                </c:pt>
                <c:pt idx="8355">
                  <c:v>45640.125</c:v>
                </c:pt>
                <c:pt idx="8356">
                  <c:v>45640.166666666664</c:v>
                </c:pt>
                <c:pt idx="8357">
                  <c:v>45640.208333333336</c:v>
                </c:pt>
                <c:pt idx="8358">
                  <c:v>45640.25</c:v>
                </c:pt>
                <c:pt idx="8359">
                  <c:v>45640.291666666664</c:v>
                </c:pt>
                <c:pt idx="8360">
                  <c:v>45640.333333333336</c:v>
                </c:pt>
                <c:pt idx="8361">
                  <c:v>45640.375</c:v>
                </c:pt>
                <c:pt idx="8362">
                  <c:v>45640.416666666664</c:v>
                </c:pt>
                <c:pt idx="8363">
                  <c:v>45640.458333333336</c:v>
                </c:pt>
                <c:pt idx="8364">
                  <c:v>45640.5</c:v>
                </c:pt>
                <c:pt idx="8365">
                  <c:v>45640.541666666664</c:v>
                </c:pt>
                <c:pt idx="8366">
                  <c:v>45640.583333333336</c:v>
                </c:pt>
                <c:pt idx="8367">
                  <c:v>45640.625</c:v>
                </c:pt>
                <c:pt idx="8368">
                  <c:v>45640.666666666664</c:v>
                </c:pt>
                <c:pt idx="8369">
                  <c:v>45640.708333333336</c:v>
                </c:pt>
                <c:pt idx="8370">
                  <c:v>45640.75</c:v>
                </c:pt>
                <c:pt idx="8371">
                  <c:v>45640.791666666664</c:v>
                </c:pt>
                <c:pt idx="8372">
                  <c:v>45640.833333333336</c:v>
                </c:pt>
                <c:pt idx="8373">
                  <c:v>45640.875</c:v>
                </c:pt>
                <c:pt idx="8374">
                  <c:v>45640.916666666664</c:v>
                </c:pt>
                <c:pt idx="8375">
                  <c:v>45640.958333333336</c:v>
                </c:pt>
                <c:pt idx="8376">
                  <c:v>45641</c:v>
                </c:pt>
                <c:pt idx="8377">
                  <c:v>45641.041666666664</c:v>
                </c:pt>
                <c:pt idx="8378">
                  <c:v>45641.083333333336</c:v>
                </c:pt>
                <c:pt idx="8379">
                  <c:v>45641.125</c:v>
                </c:pt>
                <c:pt idx="8380">
                  <c:v>45641.166666666664</c:v>
                </c:pt>
                <c:pt idx="8381">
                  <c:v>45641.208333333336</c:v>
                </c:pt>
                <c:pt idx="8382">
                  <c:v>45641.25</c:v>
                </c:pt>
                <c:pt idx="8383">
                  <c:v>45641.291666666664</c:v>
                </c:pt>
                <c:pt idx="8384">
                  <c:v>45641.333333333336</c:v>
                </c:pt>
                <c:pt idx="8385">
                  <c:v>45641.375</c:v>
                </c:pt>
                <c:pt idx="8386">
                  <c:v>45641.416666666664</c:v>
                </c:pt>
                <c:pt idx="8387">
                  <c:v>45641.458333333336</c:v>
                </c:pt>
                <c:pt idx="8388">
                  <c:v>45641.5</c:v>
                </c:pt>
                <c:pt idx="8389">
                  <c:v>45641.541666666664</c:v>
                </c:pt>
                <c:pt idx="8390">
                  <c:v>45641.583333333336</c:v>
                </c:pt>
                <c:pt idx="8391">
                  <c:v>45641.625</c:v>
                </c:pt>
                <c:pt idx="8392">
                  <c:v>45641.666666666664</c:v>
                </c:pt>
                <c:pt idx="8393">
                  <c:v>45641.708333333336</c:v>
                </c:pt>
                <c:pt idx="8394">
                  <c:v>45641.75</c:v>
                </c:pt>
                <c:pt idx="8395">
                  <c:v>45641.791666666664</c:v>
                </c:pt>
                <c:pt idx="8396">
                  <c:v>45641.833333333336</c:v>
                </c:pt>
                <c:pt idx="8397">
                  <c:v>45641.875</c:v>
                </c:pt>
                <c:pt idx="8398">
                  <c:v>45641.916666666664</c:v>
                </c:pt>
                <c:pt idx="8399">
                  <c:v>45641.958333333336</c:v>
                </c:pt>
                <c:pt idx="8400">
                  <c:v>45642</c:v>
                </c:pt>
                <c:pt idx="8401">
                  <c:v>45642.041666666664</c:v>
                </c:pt>
                <c:pt idx="8402">
                  <c:v>45642.083333333336</c:v>
                </c:pt>
                <c:pt idx="8403">
                  <c:v>45642.125</c:v>
                </c:pt>
                <c:pt idx="8404">
                  <c:v>45642.166666666664</c:v>
                </c:pt>
                <c:pt idx="8405">
                  <c:v>45642.208333333336</c:v>
                </c:pt>
                <c:pt idx="8406">
                  <c:v>45642.25</c:v>
                </c:pt>
                <c:pt idx="8407">
                  <c:v>45642.291666666664</c:v>
                </c:pt>
                <c:pt idx="8408">
                  <c:v>45642.333333333336</c:v>
                </c:pt>
                <c:pt idx="8409">
                  <c:v>45642.375</c:v>
                </c:pt>
                <c:pt idx="8410">
                  <c:v>45642.416666666664</c:v>
                </c:pt>
                <c:pt idx="8411">
                  <c:v>45642.458333333336</c:v>
                </c:pt>
                <c:pt idx="8412">
                  <c:v>45642.5</c:v>
                </c:pt>
                <c:pt idx="8413">
                  <c:v>45642.541666666664</c:v>
                </c:pt>
                <c:pt idx="8414">
                  <c:v>45642.583333333336</c:v>
                </c:pt>
                <c:pt idx="8415">
                  <c:v>45642.625</c:v>
                </c:pt>
                <c:pt idx="8416">
                  <c:v>45642.666666666664</c:v>
                </c:pt>
                <c:pt idx="8417">
                  <c:v>45642.708333333336</c:v>
                </c:pt>
                <c:pt idx="8418">
                  <c:v>45642.75</c:v>
                </c:pt>
                <c:pt idx="8419">
                  <c:v>45642.791666666664</c:v>
                </c:pt>
                <c:pt idx="8420">
                  <c:v>45642.833333333336</c:v>
                </c:pt>
                <c:pt idx="8421">
                  <c:v>45642.875</c:v>
                </c:pt>
                <c:pt idx="8422">
                  <c:v>45642.916666666664</c:v>
                </c:pt>
                <c:pt idx="8423">
                  <c:v>45642.958333333336</c:v>
                </c:pt>
                <c:pt idx="8424">
                  <c:v>45643</c:v>
                </c:pt>
                <c:pt idx="8425">
                  <c:v>45643.041666666664</c:v>
                </c:pt>
                <c:pt idx="8426">
                  <c:v>45643.083333333336</c:v>
                </c:pt>
                <c:pt idx="8427">
                  <c:v>45643.125</c:v>
                </c:pt>
                <c:pt idx="8428">
                  <c:v>45643.166666666664</c:v>
                </c:pt>
                <c:pt idx="8429">
                  <c:v>45643.208333333336</c:v>
                </c:pt>
                <c:pt idx="8430">
                  <c:v>45643.25</c:v>
                </c:pt>
                <c:pt idx="8431">
                  <c:v>45643.291666666664</c:v>
                </c:pt>
                <c:pt idx="8432">
                  <c:v>45643.333333333336</c:v>
                </c:pt>
                <c:pt idx="8433">
                  <c:v>45643.375</c:v>
                </c:pt>
                <c:pt idx="8434">
                  <c:v>45643.416666666664</c:v>
                </c:pt>
                <c:pt idx="8435">
                  <c:v>45643.458333333336</c:v>
                </c:pt>
                <c:pt idx="8436">
                  <c:v>45643.5</c:v>
                </c:pt>
                <c:pt idx="8437">
                  <c:v>45643.541666666664</c:v>
                </c:pt>
                <c:pt idx="8438">
                  <c:v>45643.583333333336</c:v>
                </c:pt>
                <c:pt idx="8439">
                  <c:v>45643.625</c:v>
                </c:pt>
                <c:pt idx="8440">
                  <c:v>45643.666666666664</c:v>
                </c:pt>
                <c:pt idx="8441">
                  <c:v>45643.708333333336</c:v>
                </c:pt>
                <c:pt idx="8442">
                  <c:v>45643.75</c:v>
                </c:pt>
                <c:pt idx="8443">
                  <c:v>45643.791666666664</c:v>
                </c:pt>
                <c:pt idx="8444">
                  <c:v>45643.833333333336</c:v>
                </c:pt>
                <c:pt idx="8445">
                  <c:v>45643.875</c:v>
                </c:pt>
                <c:pt idx="8446">
                  <c:v>45643.916666666664</c:v>
                </c:pt>
                <c:pt idx="8447">
                  <c:v>45643.958333333336</c:v>
                </c:pt>
                <c:pt idx="8448">
                  <c:v>45644</c:v>
                </c:pt>
                <c:pt idx="8449">
                  <c:v>45644.041666666664</c:v>
                </c:pt>
                <c:pt idx="8450">
                  <c:v>45644.083333333336</c:v>
                </c:pt>
                <c:pt idx="8451">
                  <c:v>45644.125</c:v>
                </c:pt>
                <c:pt idx="8452">
                  <c:v>45644.166666666664</c:v>
                </c:pt>
                <c:pt idx="8453">
                  <c:v>45644.208333333336</c:v>
                </c:pt>
                <c:pt idx="8454">
                  <c:v>45644.25</c:v>
                </c:pt>
                <c:pt idx="8455">
                  <c:v>45644.291666666664</c:v>
                </c:pt>
                <c:pt idx="8456">
                  <c:v>45644.333333333336</c:v>
                </c:pt>
                <c:pt idx="8457">
                  <c:v>45644.375</c:v>
                </c:pt>
                <c:pt idx="8458">
                  <c:v>45644.416666666664</c:v>
                </c:pt>
                <c:pt idx="8459">
                  <c:v>45644.458333333336</c:v>
                </c:pt>
                <c:pt idx="8460">
                  <c:v>45644.5</c:v>
                </c:pt>
                <c:pt idx="8461">
                  <c:v>45644.541666666664</c:v>
                </c:pt>
                <c:pt idx="8462">
                  <c:v>45644.583333333336</c:v>
                </c:pt>
                <c:pt idx="8463">
                  <c:v>45644.625</c:v>
                </c:pt>
                <c:pt idx="8464">
                  <c:v>45644.666666666664</c:v>
                </c:pt>
                <c:pt idx="8465">
                  <c:v>45644.708333333336</c:v>
                </c:pt>
                <c:pt idx="8466">
                  <c:v>45644.75</c:v>
                </c:pt>
                <c:pt idx="8467">
                  <c:v>45644.791666666664</c:v>
                </c:pt>
                <c:pt idx="8468">
                  <c:v>45644.833333333336</c:v>
                </c:pt>
                <c:pt idx="8469">
                  <c:v>45644.875</c:v>
                </c:pt>
                <c:pt idx="8470">
                  <c:v>45644.916666666664</c:v>
                </c:pt>
                <c:pt idx="8471">
                  <c:v>45644.958333333336</c:v>
                </c:pt>
                <c:pt idx="8472">
                  <c:v>45645</c:v>
                </c:pt>
                <c:pt idx="8473">
                  <c:v>45645.041666666664</c:v>
                </c:pt>
                <c:pt idx="8474">
                  <c:v>45645.083333333336</c:v>
                </c:pt>
                <c:pt idx="8475">
                  <c:v>45645.125</c:v>
                </c:pt>
                <c:pt idx="8476">
                  <c:v>45645.166666666664</c:v>
                </c:pt>
                <c:pt idx="8477">
                  <c:v>45645.208333333336</c:v>
                </c:pt>
                <c:pt idx="8478">
                  <c:v>45645.25</c:v>
                </c:pt>
                <c:pt idx="8479">
                  <c:v>45645.291666666664</c:v>
                </c:pt>
                <c:pt idx="8480">
                  <c:v>45645.333333333336</c:v>
                </c:pt>
                <c:pt idx="8481">
                  <c:v>45645.375</c:v>
                </c:pt>
                <c:pt idx="8482">
                  <c:v>45645.416666666664</c:v>
                </c:pt>
                <c:pt idx="8483">
                  <c:v>45645.458333333336</c:v>
                </c:pt>
                <c:pt idx="8484">
                  <c:v>45645.5</c:v>
                </c:pt>
                <c:pt idx="8485">
                  <c:v>45645.541666666664</c:v>
                </c:pt>
                <c:pt idx="8486">
                  <c:v>45645.583333333336</c:v>
                </c:pt>
                <c:pt idx="8487">
                  <c:v>45645.625</c:v>
                </c:pt>
                <c:pt idx="8488">
                  <c:v>45645.666666666664</c:v>
                </c:pt>
                <c:pt idx="8489">
                  <c:v>45645.708333333336</c:v>
                </c:pt>
                <c:pt idx="8490">
                  <c:v>45645.75</c:v>
                </c:pt>
                <c:pt idx="8491">
                  <c:v>45645.791666666664</c:v>
                </c:pt>
                <c:pt idx="8492">
                  <c:v>45645.833333333336</c:v>
                </c:pt>
                <c:pt idx="8493">
                  <c:v>45645.875</c:v>
                </c:pt>
                <c:pt idx="8494">
                  <c:v>45645.916666666664</c:v>
                </c:pt>
                <c:pt idx="8495">
                  <c:v>45645.958333333336</c:v>
                </c:pt>
                <c:pt idx="8496">
                  <c:v>45646</c:v>
                </c:pt>
                <c:pt idx="8497">
                  <c:v>45646.041666666664</c:v>
                </c:pt>
                <c:pt idx="8498">
                  <c:v>45646.083333333336</c:v>
                </c:pt>
                <c:pt idx="8499">
                  <c:v>45646.125</c:v>
                </c:pt>
                <c:pt idx="8500">
                  <c:v>45646.166666666664</c:v>
                </c:pt>
                <c:pt idx="8501">
                  <c:v>45646.208333333336</c:v>
                </c:pt>
                <c:pt idx="8502">
                  <c:v>45646.25</c:v>
                </c:pt>
                <c:pt idx="8503">
                  <c:v>45646.291666666664</c:v>
                </c:pt>
                <c:pt idx="8504">
                  <c:v>45646.333333333336</c:v>
                </c:pt>
                <c:pt idx="8505">
                  <c:v>45646.375</c:v>
                </c:pt>
                <c:pt idx="8506">
                  <c:v>45646.416666666664</c:v>
                </c:pt>
                <c:pt idx="8507">
                  <c:v>45646.458333333336</c:v>
                </c:pt>
                <c:pt idx="8508">
                  <c:v>45646.5</c:v>
                </c:pt>
                <c:pt idx="8509">
                  <c:v>45646.541666666664</c:v>
                </c:pt>
                <c:pt idx="8510">
                  <c:v>45646.583333333336</c:v>
                </c:pt>
                <c:pt idx="8511">
                  <c:v>45646.625</c:v>
                </c:pt>
                <c:pt idx="8512">
                  <c:v>45646.666666666664</c:v>
                </c:pt>
                <c:pt idx="8513">
                  <c:v>45646.708333333336</c:v>
                </c:pt>
                <c:pt idx="8514">
                  <c:v>45646.75</c:v>
                </c:pt>
                <c:pt idx="8515">
                  <c:v>45646.791666666664</c:v>
                </c:pt>
                <c:pt idx="8516">
                  <c:v>45646.833333333336</c:v>
                </c:pt>
                <c:pt idx="8517">
                  <c:v>45646.875</c:v>
                </c:pt>
                <c:pt idx="8518">
                  <c:v>45646.916666666664</c:v>
                </c:pt>
                <c:pt idx="8519">
                  <c:v>45646.958333333336</c:v>
                </c:pt>
                <c:pt idx="8520">
                  <c:v>45647</c:v>
                </c:pt>
                <c:pt idx="8521">
                  <c:v>45647.041666666664</c:v>
                </c:pt>
                <c:pt idx="8522">
                  <c:v>45647.083333333336</c:v>
                </c:pt>
                <c:pt idx="8523">
                  <c:v>45647.125</c:v>
                </c:pt>
                <c:pt idx="8524">
                  <c:v>45647.166666666664</c:v>
                </c:pt>
                <c:pt idx="8525">
                  <c:v>45647.208333333336</c:v>
                </c:pt>
                <c:pt idx="8526">
                  <c:v>45647.25</c:v>
                </c:pt>
                <c:pt idx="8527">
                  <c:v>45647.291666666664</c:v>
                </c:pt>
                <c:pt idx="8528">
                  <c:v>45647.333333333336</c:v>
                </c:pt>
                <c:pt idx="8529">
                  <c:v>45647.375</c:v>
                </c:pt>
                <c:pt idx="8530">
                  <c:v>45647.416666666664</c:v>
                </c:pt>
                <c:pt idx="8531">
                  <c:v>45647.458333333336</c:v>
                </c:pt>
                <c:pt idx="8532">
                  <c:v>45647.5</c:v>
                </c:pt>
                <c:pt idx="8533">
                  <c:v>45647.541666666664</c:v>
                </c:pt>
                <c:pt idx="8534">
                  <c:v>45647.583333333336</c:v>
                </c:pt>
                <c:pt idx="8535">
                  <c:v>45647.625</c:v>
                </c:pt>
                <c:pt idx="8536">
                  <c:v>45647.666666666664</c:v>
                </c:pt>
                <c:pt idx="8537">
                  <c:v>45647.708333333336</c:v>
                </c:pt>
                <c:pt idx="8538">
                  <c:v>45647.75</c:v>
                </c:pt>
                <c:pt idx="8539">
                  <c:v>45647.791666666664</c:v>
                </c:pt>
                <c:pt idx="8540">
                  <c:v>45647.833333333336</c:v>
                </c:pt>
                <c:pt idx="8541">
                  <c:v>45647.875</c:v>
                </c:pt>
                <c:pt idx="8542">
                  <c:v>45647.916666666664</c:v>
                </c:pt>
                <c:pt idx="8543">
                  <c:v>45647.958333333336</c:v>
                </c:pt>
                <c:pt idx="8544">
                  <c:v>45648</c:v>
                </c:pt>
                <c:pt idx="8545">
                  <c:v>45648.041666666664</c:v>
                </c:pt>
                <c:pt idx="8546">
                  <c:v>45648.083333333336</c:v>
                </c:pt>
                <c:pt idx="8547">
                  <c:v>45648.125</c:v>
                </c:pt>
                <c:pt idx="8548">
                  <c:v>45648.166666666664</c:v>
                </c:pt>
                <c:pt idx="8549">
                  <c:v>45648.208333333336</c:v>
                </c:pt>
                <c:pt idx="8550">
                  <c:v>45648.25</c:v>
                </c:pt>
                <c:pt idx="8551">
                  <c:v>45648.291666666664</c:v>
                </c:pt>
                <c:pt idx="8552">
                  <c:v>45648.333333333336</c:v>
                </c:pt>
                <c:pt idx="8553">
                  <c:v>45648.375</c:v>
                </c:pt>
                <c:pt idx="8554">
                  <c:v>45648.416666666664</c:v>
                </c:pt>
                <c:pt idx="8555">
                  <c:v>45648.458333333336</c:v>
                </c:pt>
                <c:pt idx="8556">
                  <c:v>45648.5</c:v>
                </c:pt>
                <c:pt idx="8557">
                  <c:v>45648.541666666664</c:v>
                </c:pt>
                <c:pt idx="8558">
                  <c:v>45648.583333333336</c:v>
                </c:pt>
                <c:pt idx="8559">
                  <c:v>45648.625</c:v>
                </c:pt>
                <c:pt idx="8560">
                  <c:v>45648.666666666664</c:v>
                </c:pt>
                <c:pt idx="8561">
                  <c:v>45648.708333333336</c:v>
                </c:pt>
                <c:pt idx="8562">
                  <c:v>45648.75</c:v>
                </c:pt>
                <c:pt idx="8563">
                  <c:v>45648.791666666664</c:v>
                </c:pt>
                <c:pt idx="8564">
                  <c:v>45648.833333333336</c:v>
                </c:pt>
                <c:pt idx="8565">
                  <c:v>45648.875</c:v>
                </c:pt>
                <c:pt idx="8566">
                  <c:v>45648.916666666664</c:v>
                </c:pt>
                <c:pt idx="8567">
                  <c:v>45648.958333333336</c:v>
                </c:pt>
                <c:pt idx="8568">
                  <c:v>45649</c:v>
                </c:pt>
                <c:pt idx="8569">
                  <c:v>45649.041666666664</c:v>
                </c:pt>
                <c:pt idx="8570">
                  <c:v>45649.083333333336</c:v>
                </c:pt>
                <c:pt idx="8571">
                  <c:v>45649.125</c:v>
                </c:pt>
                <c:pt idx="8572">
                  <c:v>45649.166666666664</c:v>
                </c:pt>
                <c:pt idx="8573">
                  <c:v>45649.208333333336</c:v>
                </c:pt>
                <c:pt idx="8574">
                  <c:v>45649.25</c:v>
                </c:pt>
                <c:pt idx="8575">
                  <c:v>45649.291666666664</c:v>
                </c:pt>
                <c:pt idx="8576">
                  <c:v>45649.333333333336</c:v>
                </c:pt>
                <c:pt idx="8577">
                  <c:v>45649.375</c:v>
                </c:pt>
                <c:pt idx="8578">
                  <c:v>45649.416666666664</c:v>
                </c:pt>
                <c:pt idx="8579">
                  <c:v>45649.458333333336</c:v>
                </c:pt>
                <c:pt idx="8580">
                  <c:v>45649.5</c:v>
                </c:pt>
                <c:pt idx="8581">
                  <c:v>45649.541666666664</c:v>
                </c:pt>
                <c:pt idx="8582">
                  <c:v>45649.583333333336</c:v>
                </c:pt>
                <c:pt idx="8583">
                  <c:v>45649.625</c:v>
                </c:pt>
                <c:pt idx="8584">
                  <c:v>45649.666666666664</c:v>
                </c:pt>
                <c:pt idx="8585">
                  <c:v>45649.708333333336</c:v>
                </c:pt>
                <c:pt idx="8586">
                  <c:v>45649.75</c:v>
                </c:pt>
                <c:pt idx="8587">
                  <c:v>45649.791666666664</c:v>
                </c:pt>
                <c:pt idx="8588">
                  <c:v>45649.833333333336</c:v>
                </c:pt>
                <c:pt idx="8589">
                  <c:v>45649.875</c:v>
                </c:pt>
                <c:pt idx="8590">
                  <c:v>45649.916666666664</c:v>
                </c:pt>
                <c:pt idx="8591">
                  <c:v>45649.958333333336</c:v>
                </c:pt>
                <c:pt idx="8592">
                  <c:v>45650</c:v>
                </c:pt>
                <c:pt idx="8593">
                  <c:v>45650.041666666664</c:v>
                </c:pt>
                <c:pt idx="8594">
                  <c:v>45650.083333333336</c:v>
                </c:pt>
                <c:pt idx="8595">
                  <c:v>45650.125</c:v>
                </c:pt>
                <c:pt idx="8596">
                  <c:v>45650.166666666664</c:v>
                </c:pt>
                <c:pt idx="8597">
                  <c:v>45650.208333333336</c:v>
                </c:pt>
                <c:pt idx="8598">
                  <c:v>45650.25</c:v>
                </c:pt>
                <c:pt idx="8599">
                  <c:v>45650.291666666664</c:v>
                </c:pt>
                <c:pt idx="8600">
                  <c:v>45650.333333333336</c:v>
                </c:pt>
                <c:pt idx="8601">
                  <c:v>45650.375</c:v>
                </c:pt>
                <c:pt idx="8602">
                  <c:v>45650.416666666664</c:v>
                </c:pt>
                <c:pt idx="8603">
                  <c:v>45650.458333333336</c:v>
                </c:pt>
                <c:pt idx="8604">
                  <c:v>45650.5</c:v>
                </c:pt>
                <c:pt idx="8605">
                  <c:v>45650.541666666664</c:v>
                </c:pt>
                <c:pt idx="8606">
                  <c:v>45650.583333333336</c:v>
                </c:pt>
                <c:pt idx="8607">
                  <c:v>45650.625</c:v>
                </c:pt>
                <c:pt idx="8608">
                  <c:v>45650.666666666664</c:v>
                </c:pt>
                <c:pt idx="8609">
                  <c:v>45650.708333333336</c:v>
                </c:pt>
                <c:pt idx="8610">
                  <c:v>45650.75</c:v>
                </c:pt>
                <c:pt idx="8611">
                  <c:v>45650.791666666664</c:v>
                </c:pt>
                <c:pt idx="8612">
                  <c:v>45650.833333333336</c:v>
                </c:pt>
                <c:pt idx="8613">
                  <c:v>45650.875</c:v>
                </c:pt>
                <c:pt idx="8614">
                  <c:v>45650.916666666664</c:v>
                </c:pt>
                <c:pt idx="8615">
                  <c:v>45650.958333333336</c:v>
                </c:pt>
                <c:pt idx="8616">
                  <c:v>45651</c:v>
                </c:pt>
                <c:pt idx="8617">
                  <c:v>45651.041666666664</c:v>
                </c:pt>
                <c:pt idx="8618">
                  <c:v>45651.083333333336</c:v>
                </c:pt>
                <c:pt idx="8619">
                  <c:v>45651.125</c:v>
                </c:pt>
                <c:pt idx="8620">
                  <c:v>45651.166666666664</c:v>
                </c:pt>
                <c:pt idx="8621">
                  <c:v>45651.208333333336</c:v>
                </c:pt>
                <c:pt idx="8622">
                  <c:v>45651.25</c:v>
                </c:pt>
                <c:pt idx="8623">
                  <c:v>45651.291666666664</c:v>
                </c:pt>
                <c:pt idx="8624">
                  <c:v>45651.333333333336</c:v>
                </c:pt>
                <c:pt idx="8625">
                  <c:v>45651.375</c:v>
                </c:pt>
                <c:pt idx="8626">
                  <c:v>45651.416666666664</c:v>
                </c:pt>
                <c:pt idx="8627">
                  <c:v>45651.458333333336</c:v>
                </c:pt>
                <c:pt idx="8628">
                  <c:v>45651.5</c:v>
                </c:pt>
                <c:pt idx="8629">
                  <c:v>45651.541666666664</c:v>
                </c:pt>
                <c:pt idx="8630">
                  <c:v>45651.583333333336</c:v>
                </c:pt>
                <c:pt idx="8631">
                  <c:v>45651.625</c:v>
                </c:pt>
                <c:pt idx="8632">
                  <c:v>45651.666666666664</c:v>
                </c:pt>
                <c:pt idx="8633">
                  <c:v>45651.708333333336</c:v>
                </c:pt>
                <c:pt idx="8634">
                  <c:v>45651.75</c:v>
                </c:pt>
                <c:pt idx="8635">
                  <c:v>45651.791666666664</c:v>
                </c:pt>
                <c:pt idx="8636">
                  <c:v>45651.833333333336</c:v>
                </c:pt>
                <c:pt idx="8637">
                  <c:v>45651.875</c:v>
                </c:pt>
                <c:pt idx="8638">
                  <c:v>45651.916666666664</c:v>
                </c:pt>
                <c:pt idx="8639">
                  <c:v>45651.958333333336</c:v>
                </c:pt>
                <c:pt idx="8640">
                  <c:v>45652</c:v>
                </c:pt>
                <c:pt idx="8641">
                  <c:v>45652.041666666664</c:v>
                </c:pt>
                <c:pt idx="8642">
                  <c:v>45652.083333333336</c:v>
                </c:pt>
                <c:pt idx="8643">
                  <c:v>45652.125</c:v>
                </c:pt>
                <c:pt idx="8644">
                  <c:v>45652.166666666664</c:v>
                </c:pt>
                <c:pt idx="8645">
                  <c:v>45652.208333333336</c:v>
                </c:pt>
                <c:pt idx="8646">
                  <c:v>45652.25</c:v>
                </c:pt>
                <c:pt idx="8647">
                  <c:v>45652.291666666664</c:v>
                </c:pt>
                <c:pt idx="8648">
                  <c:v>45652.333333333336</c:v>
                </c:pt>
                <c:pt idx="8649">
                  <c:v>45652.375</c:v>
                </c:pt>
                <c:pt idx="8650">
                  <c:v>45652.416666666664</c:v>
                </c:pt>
                <c:pt idx="8651">
                  <c:v>45652.458333333336</c:v>
                </c:pt>
                <c:pt idx="8652">
                  <c:v>45652.5</c:v>
                </c:pt>
                <c:pt idx="8653">
                  <c:v>45652.541666666664</c:v>
                </c:pt>
                <c:pt idx="8654">
                  <c:v>45652.583333333336</c:v>
                </c:pt>
                <c:pt idx="8655">
                  <c:v>45652.625</c:v>
                </c:pt>
                <c:pt idx="8656">
                  <c:v>45652.666666666664</c:v>
                </c:pt>
                <c:pt idx="8657">
                  <c:v>45652.708333333336</c:v>
                </c:pt>
                <c:pt idx="8658">
                  <c:v>45652.75</c:v>
                </c:pt>
                <c:pt idx="8659">
                  <c:v>45652.791666666664</c:v>
                </c:pt>
                <c:pt idx="8660">
                  <c:v>45652.833333333336</c:v>
                </c:pt>
                <c:pt idx="8661">
                  <c:v>45652.875</c:v>
                </c:pt>
                <c:pt idx="8662">
                  <c:v>45652.916666666664</c:v>
                </c:pt>
                <c:pt idx="8663">
                  <c:v>45652.958333333336</c:v>
                </c:pt>
                <c:pt idx="8664">
                  <c:v>45653</c:v>
                </c:pt>
                <c:pt idx="8665">
                  <c:v>45653.041666666664</c:v>
                </c:pt>
                <c:pt idx="8666">
                  <c:v>45653.083333333336</c:v>
                </c:pt>
                <c:pt idx="8667">
                  <c:v>45653.125</c:v>
                </c:pt>
                <c:pt idx="8668">
                  <c:v>45653.166666666664</c:v>
                </c:pt>
                <c:pt idx="8669">
                  <c:v>45653.208333333336</c:v>
                </c:pt>
                <c:pt idx="8670">
                  <c:v>45653.25</c:v>
                </c:pt>
                <c:pt idx="8671">
                  <c:v>45653.291666666664</c:v>
                </c:pt>
                <c:pt idx="8672">
                  <c:v>45653.333333333336</c:v>
                </c:pt>
                <c:pt idx="8673">
                  <c:v>45653.375</c:v>
                </c:pt>
                <c:pt idx="8674">
                  <c:v>45653.416666666664</c:v>
                </c:pt>
                <c:pt idx="8675">
                  <c:v>45653.458333333336</c:v>
                </c:pt>
                <c:pt idx="8676">
                  <c:v>45653.5</c:v>
                </c:pt>
                <c:pt idx="8677">
                  <c:v>45653.541666666664</c:v>
                </c:pt>
                <c:pt idx="8678">
                  <c:v>45653.583333333336</c:v>
                </c:pt>
                <c:pt idx="8679">
                  <c:v>45653.625</c:v>
                </c:pt>
                <c:pt idx="8680">
                  <c:v>45653.666666666664</c:v>
                </c:pt>
                <c:pt idx="8681">
                  <c:v>45653.708333333336</c:v>
                </c:pt>
                <c:pt idx="8682">
                  <c:v>45653.75</c:v>
                </c:pt>
                <c:pt idx="8683">
                  <c:v>45653.791666666664</c:v>
                </c:pt>
                <c:pt idx="8684">
                  <c:v>45653.833333333336</c:v>
                </c:pt>
                <c:pt idx="8685">
                  <c:v>45653.875</c:v>
                </c:pt>
                <c:pt idx="8686">
                  <c:v>45653.916666666664</c:v>
                </c:pt>
                <c:pt idx="8687">
                  <c:v>45653.958333333336</c:v>
                </c:pt>
                <c:pt idx="8688">
                  <c:v>45654</c:v>
                </c:pt>
                <c:pt idx="8689">
                  <c:v>45654.041666666664</c:v>
                </c:pt>
                <c:pt idx="8690">
                  <c:v>45654.083333333336</c:v>
                </c:pt>
                <c:pt idx="8691">
                  <c:v>45654.125</c:v>
                </c:pt>
                <c:pt idx="8692">
                  <c:v>45654.166666666664</c:v>
                </c:pt>
                <c:pt idx="8693">
                  <c:v>45654.208333333336</c:v>
                </c:pt>
                <c:pt idx="8694">
                  <c:v>45654.25</c:v>
                </c:pt>
                <c:pt idx="8695">
                  <c:v>45654.291666666664</c:v>
                </c:pt>
                <c:pt idx="8696">
                  <c:v>45654.333333333336</c:v>
                </c:pt>
                <c:pt idx="8697">
                  <c:v>45654.375</c:v>
                </c:pt>
                <c:pt idx="8698">
                  <c:v>45654.416666666664</c:v>
                </c:pt>
                <c:pt idx="8699">
                  <c:v>45654.458333333336</c:v>
                </c:pt>
                <c:pt idx="8700">
                  <c:v>45654.5</c:v>
                </c:pt>
                <c:pt idx="8701">
                  <c:v>45654.541666666664</c:v>
                </c:pt>
                <c:pt idx="8702">
                  <c:v>45654.583333333336</c:v>
                </c:pt>
                <c:pt idx="8703">
                  <c:v>45654.625</c:v>
                </c:pt>
                <c:pt idx="8704">
                  <c:v>45654.666666666664</c:v>
                </c:pt>
                <c:pt idx="8705">
                  <c:v>45654.708333333336</c:v>
                </c:pt>
                <c:pt idx="8706">
                  <c:v>45654.75</c:v>
                </c:pt>
                <c:pt idx="8707">
                  <c:v>45654.791666666664</c:v>
                </c:pt>
                <c:pt idx="8708">
                  <c:v>45654.833333333336</c:v>
                </c:pt>
                <c:pt idx="8709">
                  <c:v>45654.875</c:v>
                </c:pt>
                <c:pt idx="8710">
                  <c:v>45654.916666666664</c:v>
                </c:pt>
                <c:pt idx="8711">
                  <c:v>45654.958333333336</c:v>
                </c:pt>
                <c:pt idx="8712">
                  <c:v>45655</c:v>
                </c:pt>
                <c:pt idx="8713">
                  <c:v>45655.041666666664</c:v>
                </c:pt>
                <c:pt idx="8714">
                  <c:v>45655.083333333336</c:v>
                </c:pt>
                <c:pt idx="8715">
                  <c:v>45655.125</c:v>
                </c:pt>
                <c:pt idx="8716">
                  <c:v>45655.166666666664</c:v>
                </c:pt>
                <c:pt idx="8717">
                  <c:v>45655.208333333336</c:v>
                </c:pt>
                <c:pt idx="8718">
                  <c:v>45655.25</c:v>
                </c:pt>
                <c:pt idx="8719">
                  <c:v>45655.291666666664</c:v>
                </c:pt>
                <c:pt idx="8720">
                  <c:v>45655.333333333336</c:v>
                </c:pt>
                <c:pt idx="8721">
                  <c:v>45655.375</c:v>
                </c:pt>
                <c:pt idx="8722">
                  <c:v>45655.416666666664</c:v>
                </c:pt>
                <c:pt idx="8723">
                  <c:v>45655.458333333336</c:v>
                </c:pt>
                <c:pt idx="8724">
                  <c:v>45655.5</c:v>
                </c:pt>
                <c:pt idx="8725">
                  <c:v>45655.541666666664</c:v>
                </c:pt>
                <c:pt idx="8726">
                  <c:v>45655.583333333336</c:v>
                </c:pt>
                <c:pt idx="8727">
                  <c:v>45655.625</c:v>
                </c:pt>
                <c:pt idx="8728">
                  <c:v>45655.666666666664</c:v>
                </c:pt>
                <c:pt idx="8729">
                  <c:v>45655.708333333336</c:v>
                </c:pt>
                <c:pt idx="8730">
                  <c:v>45655.75</c:v>
                </c:pt>
                <c:pt idx="8731">
                  <c:v>45655.791666666664</c:v>
                </c:pt>
                <c:pt idx="8732">
                  <c:v>45655.833333333336</c:v>
                </c:pt>
                <c:pt idx="8733">
                  <c:v>45655.875</c:v>
                </c:pt>
                <c:pt idx="8734">
                  <c:v>45655.916666666664</c:v>
                </c:pt>
                <c:pt idx="8735">
                  <c:v>45655.958333333336</c:v>
                </c:pt>
                <c:pt idx="8736">
                  <c:v>45656</c:v>
                </c:pt>
                <c:pt idx="8737">
                  <c:v>45656.041666666664</c:v>
                </c:pt>
                <c:pt idx="8738">
                  <c:v>45656.083333333336</c:v>
                </c:pt>
                <c:pt idx="8739">
                  <c:v>45656.125</c:v>
                </c:pt>
                <c:pt idx="8740">
                  <c:v>45656.166666666664</c:v>
                </c:pt>
                <c:pt idx="8741">
                  <c:v>45656.208333333336</c:v>
                </c:pt>
                <c:pt idx="8742">
                  <c:v>45656.25</c:v>
                </c:pt>
                <c:pt idx="8743">
                  <c:v>45656.291666666664</c:v>
                </c:pt>
                <c:pt idx="8744">
                  <c:v>45656.333333333336</c:v>
                </c:pt>
                <c:pt idx="8745">
                  <c:v>45656.375</c:v>
                </c:pt>
                <c:pt idx="8746">
                  <c:v>45656.416666666664</c:v>
                </c:pt>
                <c:pt idx="8747">
                  <c:v>45656.458333333336</c:v>
                </c:pt>
                <c:pt idx="8748">
                  <c:v>45656.5</c:v>
                </c:pt>
                <c:pt idx="8749">
                  <c:v>45656.541666666664</c:v>
                </c:pt>
                <c:pt idx="8750">
                  <c:v>45656.583333333336</c:v>
                </c:pt>
                <c:pt idx="8751">
                  <c:v>45656.625</c:v>
                </c:pt>
                <c:pt idx="8752">
                  <c:v>45656.666666666664</c:v>
                </c:pt>
                <c:pt idx="8753">
                  <c:v>45656.708333333336</c:v>
                </c:pt>
                <c:pt idx="8754">
                  <c:v>45656.75</c:v>
                </c:pt>
                <c:pt idx="8755">
                  <c:v>45656.791666666664</c:v>
                </c:pt>
                <c:pt idx="8756">
                  <c:v>45656.833333333336</c:v>
                </c:pt>
                <c:pt idx="8757">
                  <c:v>45656.875</c:v>
                </c:pt>
                <c:pt idx="8758">
                  <c:v>45656.916666666664</c:v>
                </c:pt>
                <c:pt idx="8759">
                  <c:v>45656.958333333336</c:v>
                </c:pt>
                <c:pt idx="8760">
                  <c:v>45657</c:v>
                </c:pt>
                <c:pt idx="8761">
                  <c:v>45657.041666666664</c:v>
                </c:pt>
                <c:pt idx="8762">
                  <c:v>45657.083333333336</c:v>
                </c:pt>
                <c:pt idx="8763">
                  <c:v>45657.125</c:v>
                </c:pt>
                <c:pt idx="8764">
                  <c:v>45657.166666666664</c:v>
                </c:pt>
                <c:pt idx="8765">
                  <c:v>45657.208333333336</c:v>
                </c:pt>
                <c:pt idx="8766">
                  <c:v>45657.25</c:v>
                </c:pt>
                <c:pt idx="8767">
                  <c:v>45657.291666666664</c:v>
                </c:pt>
                <c:pt idx="8768">
                  <c:v>45657.333333333336</c:v>
                </c:pt>
                <c:pt idx="8769">
                  <c:v>45657.375</c:v>
                </c:pt>
                <c:pt idx="8770">
                  <c:v>45657.416666666664</c:v>
                </c:pt>
                <c:pt idx="8771">
                  <c:v>45657.458333333336</c:v>
                </c:pt>
                <c:pt idx="8772">
                  <c:v>45657.5</c:v>
                </c:pt>
                <c:pt idx="8773">
                  <c:v>45657.541666666664</c:v>
                </c:pt>
                <c:pt idx="8774">
                  <c:v>45657.583333333336</c:v>
                </c:pt>
                <c:pt idx="8775">
                  <c:v>45657.625</c:v>
                </c:pt>
                <c:pt idx="8776">
                  <c:v>45657.666666666664</c:v>
                </c:pt>
                <c:pt idx="8777">
                  <c:v>45657.708333333336</c:v>
                </c:pt>
                <c:pt idx="8778">
                  <c:v>45657.75</c:v>
                </c:pt>
                <c:pt idx="8779">
                  <c:v>45657.791666666664</c:v>
                </c:pt>
                <c:pt idx="8780">
                  <c:v>45657.833333333336</c:v>
                </c:pt>
                <c:pt idx="8781">
                  <c:v>45657.875</c:v>
                </c:pt>
                <c:pt idx="8782">
                  <c:v>45657.916666666664</c:v>
                </c:pt>
                <c:pt idx="8783">
                  <c:v>45657.958333333336</c:v>
                </c:pt>
              </c:numCache>
            </c:numRef>
          </c:cat>
          <c:val>
            <c:numRef>
              <c:f>helen_2015_2024!$H$2:$H$8785</c:f>
              <c:numCache>
                <c:formatCode>General</c:formatCode>
                <c:ptCount val="8784"/>
                <c:pt idx="0">
                  <c:v>12580</c:v>
                </c:pt>
                <c:pt idx="1">
                  <c:v>12429.75</c:v>
                </c:pt>
                <c:pt idx="2">
                  <c:v>12297.75</c:v>
                </c:pt>
                <c:pt idx="3">
                  <c:v>12168.5</c:v>
                </c:pt>
                <c:pt idx="4">
                  <c:v>12185</c:v>
                </c:pt>
                <c:pt idx="5">
                  <c:v>12229.75</c:v>
                </c:pt>
                <c:pt idx="6">
                  <c:v>12412.25</c:v>
                </c:pt>
                <c:pt idx="7">
                  <c:v>12400.25</c:v>
                </c:pt>
                <c:pt idx="8">
                  <c:v>12582.75</c:v>
                </c:pt>
                <c:pt idx="9">
                  <c:v>12669.5</c:v>
                </c:pt>
                <c:pt idx="10">
                  <c:v>12813.75</c:v>
                </c:pt>
                <c:pt idx="11">
                  <c:v>13007</c:v>
                </c:pt>
                <c:pt idx="12">
                  <c:v>13137</c:v>
                </c:pt>
                <c:pt idx="13">
                  <c:v>13129.75</c:v>
                </c:pt>
                <c:pt idx="14">
                  <c:v>13232</c:v>
                </c:pt>
                <c:pt idx="15">
                  <c:v>13437.75</c:v>
                </c:pt>
                <c:pt idx="16">
                  <c:v>13691.75</c:v>
                </c:pt>
                <c:pt idx="17">
                  <c:v>13800.25</c:v>
                </c:pt>
                <c:pt idx="18">
                  <c:v>13889.75</c:v>
                </c:pt>
                <c:pt idx="19">
                  <c:v>13902.25</c:v>
                </c:pt>
                <c:pt idx="20">
                  <c:v>13782.5</c:v>
                </c:pt>
                <c:pt idx="21">
                  <c:v>13503</c:v>
                </c:pt>
                <c:pt idx="22">
                  <c:v>13715</c:v>
                </c:pt>
                <c:pt idx="23">
                  <c:v>13669.5</c:v>
                </c:pt>
                <c:pt idx="24">
                  <c:v>13449.25</c:v>
                </c:pt>
                <c:pt idx="25">
                  <c:v>13234.25</c:v>
                </c:pt>
                <c:pt idx="26">
                  <c:v>13025</c:v>
                </c:pt>
                <c:pt idx="27">
                  <c:v>13009.75</c:v>
                </c:pt>
                <c:pt idx="28">
                  <c:v>13046.75</c:v>
                </c:pt>
                <c:pt idx="29">
                  <c:v>13183.5</c:v>
                </c:pt>
                <c:pt idx="30">
                  <c:v>13513.75</c:v>
                </c:pt>
                <c:pt idx="31">
                  <c:v>13643.75</c:v>
                </c:pt>
                <c:pt idx="32">
                  <c:v>13851.5</c:v>
                </c:pt>
                <c:pt idx="33">
                  <c:v>13983.5</c:v>
                </c:pt>
                <c:pt idx="34">
                  <c:v>14082.25</c:v>
                </c:pt>
                <c:pt idx="35">
                  <c:v>14131.75</c:v>
                </c:pt>
                <c:pt idx="36">
                  <c:v>14273</c:v>
                </c:pt>
                <c:pt idx="37">
                  <c:v>14251.75</c:v>
                </c:pt>
                <c:pt idx="38">
                  <c:v>14242.75</c:v>
                </c:pt>
                <c:pt idx="39">
                  <c:v>14305.5</c:v>
                </c:pt>
                <c:pt idx="40">
                  <c:v>14444.75</c:v>
                </c:pt>
                <c:pt idx="41">
                  <c:v>14529.75</c:v>
                </c:pt>
                <c:pt idx="42">
                  <c:v>14575.75</c:v>
                </c:pt>
                <c:pt idx="43">
                  <c:v>14536.5</c:v>
                </c:pt>
                <c:pt idx="44">
                  <c:v>14370.5</c:v>
                </c:pt>
                <c:pt idx="45">
                  <c:v>14204.25</c:v>
                </c:pt>
                <c:pt idx="46">
                  <c:v>14303.75</c:v>
                </c:pt>
                <c:pt idx="47">
                  <c:v>14205.75</c:v>
                </c:pt>
                <c:pt idx="48">
                  <c:v>13863.25</c:v>
                </c:pt>
                <c:pt idx="49">
                  <c:v>13712.5</c:v>
                </c:pt>
                <c:pt idx="50">
                  <c:v>13513.25</c:v>
                </c:pt>
                <c:pt idx="51">
                  <c:v>13530.25</c:v>
                </c:pt>
                <c:pt idx="52">
                  <c:v>13590</c:v>
                </c:pt>
                <c:pt idx="53">
                  <c:v>13725</c:v>
                </c:pt>
                <c:pt idx="54">
                  <c:v>14103.25</c:v>
                </c:pt>
                <c:pt idx="55">
                  <c:v>14291</c:v>
                </c:pt>
                <c:pt idx="56">
                  <c:v>14543.5</c:v>
                </c:pt>
                <c:pt idx="57">
                  <c:v>14566</c:v>
                </c:pt>
                <c:pt idx="58">
                  <c:v>14622.25</c:v>
                </c:pt>
                <c:pt idx="59">
                  <c:v>14704.25</c:v>
                </c:pt>
                <c:pt idx="60">
                  <c:v>14710</c:v>
                </c:pt>
                <c:pt idx="61">
                  <c:v>14628.75</c:v>
                </c:pt>
                <c:pt idx="62">
                  <c:v>14596.75</c:v>
                </c:pt>
                <c:pt idx="63">
                  <c:v>14710</c:v>
                </c:pt>
                <c:pt idx="64">
                  <c:v>14818</c:v>
                </c:pt>
                <c:pt idx="65">
                  <c:v>14944</c:v>
                </c:pt>
                <c:pt idx="66">
                  <c:v>14916</c:v>
                </c:pt>
                <c:pt idx="67">
                  <c:v>14992.75</c:v>
                </c:pt>
                <c:pt idx="68">
                  <c:v>14916.75</c:v>
                </c:pt>
                <c:pt idx="69">
                  <c:v>14497.25</c:v>
                </c:pt>
                <c:pt idx="70">
                  <c:v>14685.25</c:v>
                </c:pt>
                <c:pt idx="71">
                  <c:v>14581.25</c:v>
                </c:pt>
                <c:pt idx="72">
                  <c:v>14369.25</c:v>
                </c:pt>
                <c:pt idx="73">
                  <c:v>14056</c:v>
                </c:pt>
                <c:pt idx="74">
                  <c:v>14040.75</c:v>
                </c:pt>
                <c:pt idx="75">
                  <c:v>14069.25</c:v>
                </c:pt>
                <c:pt idx="76">
                  <c:v>14128.75</c:v>
                </c:pt>
                <c:pt idx="77">
                  <c:v>14316.5</c:v>
                </c:pt>
                <c:pt idx="78">
                  <c:v>14541.75</c:v>
                </c:pt>
                <c:pt idx="79">
                  <c:v>14548</c:v>
                </c:pt>
                <c:pt idx="80">
                  <c:v>14786</c:v>
                </c:pt>
                <c:pt idx="81">
                  <c:v>14742.25</c:v>
                </c:pt>
                <c:pt idx="82">
                  <c:v>14766</c:v>
                </c:pt>
                <c:pt idx="83">
                  <c:v>14802.75</c:v>
                </c:pt>
                <c:pt idx="84">
                  <c:v>14804.25</c:v>
                </c:pt>
                <c:pt idx="85">
                  <c:v>14609</c:v>
                </c:pt>
                <c:pt idx="86">
                  <c:v>14494.25</c:v>
                </c:pt>
                <c:pt idx="87">
                  <c:v>14551.75</c:v>
                </c:pt>
                <c:pt idx="88">
                  <c:v>14626.75</c:v>
                </c:pt>
                <c:pt idx="89">
                  <c:v>14673.5</c:v>
                </c:pt>
                <c:pt idx="90">
                  <c:v>14657.75</c:v>
                </c:pt>
                <c:pt idx="91">
                  <c:v>14588.5</c:v>
                </c:pt>
                <c:pt idx="92">
                  <c:v>14533.25</c:v>
                </c:pt>
                <c:pt idx="93">
                  <c:v>14274</c:v>
                </c:pt>
                <c:pt idx="94">
                  <c:v>14388</c:v>
                </c:pt>
                <c:pt idx="95">
                  <c:v>14254.5</c:v>
                </c:pt>
                <c:pt idx="96">
                  <c:v>14015.25</c:v>
                </c:pt>
                <c:pt idx="97">
                  <c:v>13642.25</c:v>
                </c:pt>
                <c:pt idx="98">
                  <c:v>13530</c:v>
                </c:pt>
                <c:pt idx="99">
                  <c:v>13535</c:v>
                </c:pt>
                <c:pt idx="100">
                  <c:v>13612.5</c:v>
                </c:pt>
                <c:pt idx="101">
                  <c:v>13828</c:v>
                </c:pt>
                <c:pt idx="102">
                  <c:v>13969</c:v>
                </c:pt>
                <c:pt idx="103">
                  <c:v>13967.5</c:v>
                </c:pt>
                <c:pt idx="104">
                  <c:v>14080.5</c:v>
                </c:pt>
                <c:pt idx="105">
                  <c:v>14064.25</c:v>
                </c:pt>
                <c:pt idx="106">
                  <c:v>14059.25</c:v>
                </c:pt>
                <c:pt idx="107">
                  <c:v>13983.5</c:v>
                </c:pt>
                <c:pt idx="108">
                  <c:v>14133</c:v>
                </c:pt>
                <c:pt idx="109">
                  <c:v>14015.75</c:v>
                </c:pt>
                <c:pt idx="110">
                  <c:v>13908.25</c:v>
                </c:pt>
                <c:pt idx="111">
                  <c:v>13947.75</c:v>
                </c:pt>
                <c:pt idx="112">
                  <c:v>14028</c:v>
                </c:pt>
                <c:pt idx="113">
                  <c:v>13900.75</c:v>
                </c:pt>
                <c:pt idx="114">
                  <c:v>13709.5</c:v>
                </c:pt>
                <c:pt idx="115">
                  <c:v>13629</c:v>
                </c:pt>
                <c:pt idx="116">
                  <c:v>13388.75</c:v>
                </c:pt>
                <c:pt idx="117">
                  <c:v>13162</c:v>
                </c:pt>
                <c:pt idx="118">
                  <c:v>13342.75</c:v>
                </c:pt>
                <c:pt idx="119">
                  <c:v>13396.75</c:v>
                </c:pt>
                <c:pt idx="120">
                  <c:v>13215.75</c:v>
                </c:pt>
                <c:pt idx="121">
                  <c:v>13079.25</c:v>
                </c:pt>
                <c:pt idx="122">
                  <c:v>12925.25</c:v>
                </c:pt>
                <c:pt idx="123">
                  <c:v>12801.5</c:v>
                </c:pt>
                <c:pt idx="124">
                  <c:v>12727.75</c:v>
                </c:pt>
                <c:pt idx="125">
                  <c:v>12720</c:v>
                </c:pt>
                <c:pt idx="126">
                  <c:v>12838.25</c:v>
                </c:pt>
                <c:pt idx="127">
                  <c:v>12835</c:v>
                </c:pt>
                <c:pt idx="128">
                  <c:v>13043.75</c:v>
                </c:pt>
                <c:pt idx="129">
                  <c:v>13096.25</c:v>
                </c:pt>
                <c:pt idx="130">
                  <c:v>13251</c:v>
                </c:pt>
                <c:pt idx="131">
                  <c:v>13315.75</c:v>
                </c:pt>
                <c:pt idx="132">
                  <c:v>13367</c:v>
                </c:pt>
                <c:pt idx="133">
                  <c:v>13324.5</c:v>
                </c:pt>
                <c:pt idx="134">
                  <c:v>13356.75</c:v>
                </c:pt>
                <c:pt idx="135">
                  <c:v>13476.5</c:v>
                </c:pt>
                <c:pt idx="136">
                  <c:v>13729.75</c:v>
                </c:pt>
                <c:pt idx="137">
                  <c:v>13785</c:v>
                </c:pt>
                <c:pt idx="138">
                  <c:v>13844.75</c:v>
                </c:pt>
                <c:pt idx="139">
                  <c:v>13878.5</c:v>
                </c:pt>
                <c:pt idx="140">
                  <c:v>13724</c:v>
                </c:pt>
                <c:pt idx="141">
                  <c:v>13433.75</c:v>
                </c:pt>
                <c:pt idx="142">
                  <c:v>13589.75</c:v>
                </c:pt>
                <c:pt idx="143">
                  <c:v>13516.5</c:v>
                </c:pt>
                <c:pt idx="144">
                  <c:v>13417</c:v>
                </c:pt>
                <c:pt idx="145">
                  <c:v>13442.25</c:v>
                </c:pt>
                <c:pt idx="146">
                  <c:v>13340.5</c:v>
                </c:pt>
                <c:pt idx="147">
                  <c:v>13256</c:v>
                </c:pt>
                <c:pt idx="148">
                  <c:v>13269.25</c:v>
                </c:pt>
                <c:pt idx="149">
                  <c:v>13292</c:v>
                </c:pt>
                <c:pt idx="150">
                  <c:v>13315.75</c:v>
                </c:pt>
                <c:pt idx="151">
                  <c:v>13320.5</c:v>
                </c:pt>
                <c:pt idx="152">
                  <c:v>13401.75</c:v>
                </c:pt>
                <c:pt idx="153">
                  <c:v>13511.25</c:v>
                </c:pt>
                <c:pt idx="154">
                  <c:v>13632.5</c:v>
                </c:pt>
                <c:pt idx="155">
                  <c:v>13682</c:v>
                </c:pt>
                <c:pt idx="156">
                  <c:v>13698.75</c:v>
                </c:pt>
                <c:pt idx="157">
                  <c:v>13571</c:v>
                </c:pt>
                <c:pt idx="158">
                  <c:v>13574.75</c:v>
                </c:pt>
                <c:pt idx="159">
                  <c:v>13665</c:v>
                </c:pt>
                <c:pt idx="160">
                  <c:v>13824</c:v>
                </c:pt>
                <c:pt idx="161">
                  <c:v>13823</c:v>
                </c:pt>
                <c:pt idx="162">
                  <c:v>13797.5</c:v>
                </c:pt>
                <c:pt idx="163">
                  <c:v>13882.25</c:v>
                </c:pt>
                <c:pt idx="164">
                  <c:v>13695.5</c:v>
                </c:pt>
                <c:pt idx="165">
                  <c:v>13342.5</c:v>
                </c:pt>
                <c:pt idx="166">
                  <c:v>13477.5</c:v>
                </c:pt>
                <c:pt idx="167">
                  <c:v>13267.5</c:v>
                </c:pt>
                <c:pt idx="168">
                  <c:v>13043</c:v>
                </c:pt>
                <c:pt idx="169">
                  <c:v>12715.25</c:v>
                </c:pt>
                <c:pt idx="170">
                  <c:v>12417.75</c:v>
                </c:pt>
                <c:pt idx="171">
                  <c:v>12232.75</c:v>
                </c:pt>
                <c:pt idx="172">
                  <c:v>12205.25</c:v>
                </c:pt>
                <c:pt idx="173">
                  <c:v>12390.5</c:v>
                </c:pt>
                <c:pt idx="174">
                  <c:v>12974.5</c:v>
                </c:pt>
                <c:pt idx="175">
                  <c:v>13207.5</c:v>
                </c:pt>
                <c:pt idx="176">
                  <c:v>13270.75</c:v>
                </c:pt>
                <c:pt idx="177">
                  <c:v>13027.25</c:v>
                </c:pt>
                <c:pt idx="178">
                  <c:v>12867.5</c:v>
                </c:pt>
                <c:pt idx="179">
                  <c:v>12880.75</c:v>
                </c:pt>
                <c:pt idx="180">
                  <c:v>12754</c:v>
                </c:pt>
                <c:pt idx="181">
                  <c:v>12603.5</c:v>
                </c:pt>
                <c:pt idx="182">
                  <c:v>12583.75</c:v>
                </c:pt>
                <c:pt idx="183">
                  <c:v>12529.25</c:v>
                </c:pt>
                <c:pt idx="184">
                  <c:v>12536</c:v>
                </c:pt>
                <c:pt idx="185">
                  <c:v>12515.5</c:v>
                </c:pt>
                <c:pt idx="186">
                  <c:v>12554.25</c:v>
                </c:pt>
                <c:pt idx="187">
                  <c:v>12672.25</c:v>
                </c:pt>
                <c:pt idx="188">
                  <c:v>12477</c:v>
                </c:pt>
                <c:pt idx="189">
                  <c:v>12074.5</c:v>
                </c:pt>
                <c:pt idx="190">
                  <c:v>12135.25</c:v>
                </c:pt>
                <c:pt idx="191">
                  <c:v>12011.5</c:v>
                </c:pt>
                <c:pt idx="192">
                  <c:v>11689.75</c:v>
                </c:pt>
                <c:pt idx="193">
                  <c:v>11449.5</c:v>
                </c:pt>
                <c:pt idx="194">
                  <c:v>11296.75</c:v>
                </c:pt>
                <c:pt idx="195">
                  <c:v>11129.5</c:v>
                </c:pt>
                <c:pt idx="196">
                  <c:v>11091.75</c:v>
                </c:pt>
                <c:pt idx="197">
                  <c:v>11271.25</c:v>
                </c:pt>
                <c:pt idx="198">
                  <c:v>11830.25</c:v>
                </c:pt>
                <c:pt idx="199">
                  <c:v>12119</c:v>
                </c:pt>
                <c:pt idx="200">
                  <c:v>12179</c:v>
                </c:pt>
                <c:pt idx="201">
                  <c:v>12118.75</c:v>
                </c:pt>
                <c:pt idx="202">
                  <c:v>12064.75</c:v>
                </c:pt>
                <c:pt idx="203">
                  <c:v>12034</c:v>
                </c:pt>
                <c:pt idx="204">
                  <c:v>11946.5</c:v>
                </c:pt>
                <c:pt idx="205">
                  <c:v>11876.25</c:v>
                </c:pt>
                <c:pt idx="206">
                  <c:v>11766.5</c:v>
                </c:pt>
                <c:pt idx="207">
                  <c:v>11772.25</c:v>
                </c:pt>
                <c:pt idx="208">
                  <c:v>11930.5</c:v>
                </c:pt>
                <c:pt idx="209">
                  <c:v>12055.5</c:v>
                </c:pt>
                <c:pt idx="210">
                  <c:v>11967.25</c:v>
                </c:pt>
                <c:pt idx="211">
                  <c:v>11865.5</c:v>
                </c:pt>
                <c:pt idx="212">
                  <c:v>11710.75</c:v>
                </c:pt>
                <c:pt idx="213">
                  <c:v>11344.5</c:v>
                </c:pt>
                <c:pt idx="214">
                  <c:v>11361.75</c:v>
                </c:pt>
                <c:pt idx="215">
                  <c:v>11140</c:v>
                </c:pt>
                <c:pt idx="216">
                  <c:v>10843.25</c:v>
                </c:pt>
                <c:pt idx="217">
                  <c:v>10643.25</c:v>
                </c:pt>
                <c:pt idx="218">
                  <c:v>10532.75</c:v>
                </c:pt>
                <c:pt idx="219">
                  <c:v>10534</c:v>
                </c:pt>
                <c:pt idx="220">
                  <c:v>10596.5</c:v>
                </c:pt>
                <c:pt idx="221">
                  <c:v>10757</c:v>
                </c:pt>
                <c:pt idx="222">
                  <c:v>11185.5</c:v>
                </c:pt>
                <c:pt idx="223">
                  <c:v>11645</c:v>
                </c:pt>
                <c:pt idx="224">
                  <c:v>11909.75</c:v>
                </c:pt>
                <c:pt idx="225">
                  <c:v>11990.5</c:v>
                </c:pt>
                <c:pt idx="226">
                  <c:v>11858</c:v>
                </c:pt>
                <c:pt idx="227">
                  <c:v>11805.25</c:v>
                </c:pt>
                <c:pt idx="228">
                  <c:v>11861.5</c:v>
                </c:pt>
                <c:pt idx="229">
                  <c:v>11823</c:v>
                </c:pt>
                <c:pt idx="230">
                  <c:v>11793</c:v>
                </c:pt>
                <c:pt idx="231">
                  <c:v>11790.75</c:v>
                </c:pt>
                <c:pt idx="232">
                  <c:v>11999.25</c:v>
                </c:pt>
                <c:pt idx="233">
                  <c:v>12138.75</c:v>
                </c:pt>
                <c:pt idx="234">
                  <c:v>12115.75</c:v>
                </c:pt>
                <c:pt idx="235">
                  <c:v>12107</c:v>
                </c:pt>
                <c:pt idx="236">
                  <c:v>11934.75</c:v>
                </c:pt>
                <c:pt idx="237">
                  <c:v>11516.75</c:v>
                </c:pt>
                <c:pt idx="238">
                  <c:v>11484</c:v>
                </c:pt>
                <c:pt idx="239">
                  <c:v>11289.5</c:v>
                </c:pt>
                <c:pt idx="240">
                  <c:v>10975.75</c:v>
                </c:pt>
                <c:pt idx="241">
                  <c:v>10724</c:v>
                </c:pt>
                <c:pt idx="242">
                  <c:v>10548.25</c:v>
                </c:pt>
                <c:pt idx="243">
                  <c:v>10426</c:v>
                </c:pt>
                <c:pt idx="244">
                  <c:v>10405.25</c:v>
                </c:pt>
                <c:pt idx="245">
                  <c:v>10826.25</c:v>
                </c:pt>
                <c:pt idx="246">
                  <c:v>11524</c:v>
                </c:pt>
                <c:pt idx="247">
                  <c:v>12063.25</c:v>
                </c:pt>
                <c:pt idx="248">
                  <c:v>12405</c:v>
                </c:pt>
                <c:pt idx="249">
                  <c:v>12256.75</c:v>
                </c:pt>
                <c:pt idx="250">
                  <c:v>12150.25</c:v>
                </c:pt>
                <c:pt idx="251">
                  <c:v>12196.75</c:v>
                </c:pt>
                <c:pt idx="252">
                  <c:v>12236</c:v>
                </c:pt>
                <c:pt idx="253">
                  <c:v>12272.25</c:v>
                </c:pt>
                <c:pt idx="254">
                  <c:v>12333.25</c:v>
                </c:pt>
                <c:pt idx="255">
                  <c:v>12416.5</c:v>
                </c:pt>
                <c:pt idx="256">
                  <c:v>12605</c:v>
                </c:pt>
                <c:pt idx="257">
                  <c:v>12676</c:v>
                </c:pt>
                <c:pt idx="258">
                  <c:v>12681.5</c:v>
                </c:pt>
                <c:pt idx="259">
                  <c:v>12625</c:v>
                </c:pt>
                <c:pt idx="260">
                  <c:v>12541.5</c:v>
                </c:pt>
                <c:pt idx="261">
                  <c:v>12240</c:v>
                </c:pt>
                <c:pt idx="262">
                  <c:v>12347</c:v>
                </c:pt>
                <c:pt idx="263">
                  <c:v>12172.5</c:v>
                </c:pt>
                <c:pt idx="264">
                  <c:v>11949</c:v>
                </c:pt>
                <c:pt idx="265">
                  <c:v>11822.75</c:v>
                </c:pt>
                <c:pt idx="266">
                  <c:v>11637</c:v>
                </c:pt>
                <c:pt idx="267">
                  <c:v>11520.75</c:v>
                </c:pt>
                <c:pt idx="268">
                  <c:v>11586.5</c:v>
                </c:pt>
                <c:pt idx="269">
                  <c:v>11833.5</c:v>
                </c:pt>
                <c:pt idx="270">
                  <c:v>12446.75</c:v>
                </c:pt>
                <c:pt idx="271">
                  <c:v>12654.5</c:v>
                </c:pt>
                <c:pt idx="272">
                  <c:v>12888.75</c:v>
                </c:pt>
                <c:pt idx="273">
                  <c:v>12736.5</c:v>
                </c:pt>
                <c:pt idx="274">
                  <c:v>12808</c:v>
                </c:pt>
                <c:pt idx="275">
                  <c:v>12825.25</c:v>
                </c:pt>
                <c:pt idx="276">
                  <c:v>12879.25</c:v>
                </c:pt>
                <c:pt idx="277">
                  <c:v>12794.5</c:v>
                </c:pt>
                <c:pt idx="278">
                  <c:v>12751.75</c:v>
                </c:pt>
                <c:pt idx="279">
                  <c:v>12774</c:v>
                </c:pt>
                <c:pt idx="280">
                  <c:v>12924</c:v>
                </c:pt>
                <c:pt idx="281">
                  <c:v>13032</c:v>
                </c:pt>
                <c:pt idx="282">
                  <c:v>13114.25</c:v>
                </c:pt>
                <c:pt idx="283">
                  <c:v>13184</c:v>
                </c:pt>
                <c:pt idx="284">
                  <c:v>13132.75</c:v>
                </c:pt>
                <c:pt idx="285">
                  <c:v>12812.5</c:v>
                </c:pt>
                <c:pt idx="286">
                  <c:v>12989</c:v>
                </c:pt>
                <c:pt idx="287">
                  <c:v>12858.75</c:v>
                </c:pt>
                <c:pt idx="288">
                  <c:v>12705.75</c:v>
                </c:pt>
                <c:pt idx="289">
                  <c:v>12600.75</c:v>
                </c:pt>
                <c:pt idx="290">
                  <c:v>12416.75</c:v>
                </c:pt>
                <c:pt idx="291">
                  <c:v>12314.75</c:v>
                </c:pt>
                <c:pt idx="292">
                  <c:v>12234.5</c:v>
                </c:pt>
                <c:pt idx="293">
                  <c:v>12296.5</c:v>
                </c:pt>
                <c:pt idx="294">
                  <c:v>12380.25</c:v>
                </c:pt>
                <c:pt idx="295">
                  <c:v>12411.75</c:v>
                </c:pt>
                <c:pt idx="296">
                  <c:v>12597.75</c:v>
                </c:pt>
                <c:pt idx="297">
                  <c:v>12617.25</c:v>
                </c:pt>
                <c:pt idx="298">
                  <c:v>12637.5</c:v>
                </c:pt>
                <c:pt idx="299">
                  <c:v>12646.5</c:v>
                </c:pt>
                <c:pt idx="300">
                  <c:v>12620.75</c:v>
                </c:pt>
                <c:pt idx="301">
                  <c:v>12594.5</c:v>
                </c:pt>
                <c:pt idx="302">
                  <c:v>12555</c:v>
                </c:pt>
                <c:pt idx="303">
                  <c:v>12626.25</c:v>
                </c:pt>
                <c:pt idx="304">
                  <c:v>12750.5</c:v>
                </c:pt>
                <c:pt idx="305">
                  <c:v>12889.75</c:v>
                </c:pt>
                <c:pt idx="306">
                  <c:v>12979</c:v>
                </c:pt>
                <c:pt idx="307">
                  <c:v>12880</c:v>
                </c:pt>
                <c:pt idx="308">
                  <c:v>12631.25</c:v>
                </c:pt>
                <c:pt idx="309">
                  <c:v>12179</c:v>
                </c:pt>
                <c:pt idx="310">
                  <c:v>12187.25</c:v>
                </c:pt>
                <c:pt idx="311">
                  <c:v>12182</c:v>
                </c:pt>
                <c:pt idx="312">
                  <c:v>11980.25</c:v>
                </c:pt>
                <c:pt idx="313">
                  <c:v>11646.5</c:v>
                </c:pt>
                <c:pt idx="314">
                  <c:v>11439.5</c:v>
                </c:pt>
                <c:pt idx="315">
                  <c:v>11341</c:v>
                </c:pt>
                <c:pt idx="316">
                  <c:v>11239.5</c:v>
                </c:pt>
                <c:pt idx="317">
                  <c:v>11289</c:v>
                </c:pt>
                <c:pt idx="318">
                  <c:v>11411.5</c:v>
                </c:pt>
                <c:pt idx="319">
                  <c:v>11397.75</c:v>
                </c:pt>
                <c:pt idx="320">
                  <c:v>11665.75</c:v>
                </c:pt>
                <c:pt idx="321">
                  <c:v>11728.75</c:v>
                </c:pt>
                <c:pt idx="322">
                  <c:v>11838.5</c:v>
                </c:pt>
                <c:pt idx="323">
                  <c:v>11968.75</c:v>
                </c:pt>
                <c:pt idx="324">
                  <c:v>12028</c:v>
                </c:pt>
                <c:pt idx="325">
                  <c:v>11982.25</c:v>
                </c:pt>
                <c:pt idx="326">
                  <c:v>11947.5</c:v>
                </c:pt>
                <c:pt idx="327">
                  <c:v>12039</c:v>
                </c:pt>
                <c:pt idx="328">
                  <c:v>12144.75</c:v>
                </c:pt>
                <c:pt idx="329">
                  <c:v>12247.5</c:v>
                </c:pt>
                <c:pt idx="330">
                  <c:v>12273.25</c:v>
                </c:pt>
                <c:pt idx="331">
                  <c:v>12275.5</c:v>
                </c:pt>
                <c:pt idx="332">
                  <c:v>12145</c:v>
                </c:pt>
                <c:pt idx="333">
                  <c:v>11915</c:v>
                </c:pt>
                <c:pt idx="334">
                  <c:v>12143.5</c:v>
                </c:pt>
                <c:pt idx="335">
                  <c:v>12044</c:v>
                </c:pt>
                <c:pt idx="336">
                  <c:v>11869.25</c:v>
                </c:pt>
                <c:pt idx="337">
                  <c:v>11659.5</c:v>
                </c:pt>
                <c:pt idx="338">
                  <c:v>11623</c:v>
                </c:pt>
                <c:pt idx="339">
                  <c:v>11565.25</c:v>
                </c:pt>
                <c:pt idx="340">
                  <c:v>11749.5</c:v>
                </c:pt>
                <c:pt idx="341">
                  <c:v>12053</c:v>
                </c:pt>
                <c:pt idx="342">
                  <c:v>12721</c:v>
                </c:pt>
                <c:pt idx="343">
                  <c:v>13118.75</c:v>
                </c:pt>
                <c:pt idx="344">
                  <c:v>13412.25</c:v>
                </c:pt>
                <c:pt idx="345">
                  <c:v>13375</c:v>
                </c:pt>
                <c:pt idx="346">
                  <c:v>13393.5</c:v>
                </c:pt>
                <c:pt idx="347">
                  <c:v>13536.5</c:v>
                </c:pt>
                <c:pt idx="348">
                  <c:v>13433.75</c:v>
                </c:pt>
                <c:pt idx="349">
                  <c:v>13399.5</c:v>
                </c:pt>
                <c:pt idx="350">
                  <c:v>13255.5</c:v>
                </c:pt>
                <c:pt idx="351">
                  <c:v>13072.5</c:v>
                </c:pt>
                <c:pt idx="352">
                  <c:v>13271</c:v>
                </c:pt>
                <c:pt idx="353">
                  <c:v>13373.5</c:v>
                </c:pt>
                <c:pt idx="354">
                  <c:v>13295.75</c:v>
                </c:pt>
                <c:pt idx="355">
                  <c:v>13384</c:v>
                </c:pt>
                <c:pt idx="356">
                  <c:v>13198</c:v>
                </c:pt>
                <c:pt idx="357">
                  <c:v>12877.25</c:v>
                </c:pt>
                <c:pt idx="358">
                  <c:v>13016.5</c:v>
                </c:pt>
                <c:pt idx="359">
                  <c:v>12833.5</c:v>
                </c:pt>
                <c:pt idx="360">
                  <c:v>12530.5</c:v>
                </c:pt>
                <c:pt idx="361">
                  <c:v>12345</c:v>
                </c:pt>
                <c:pt idx="362">
                  <c:v>12179</c:v>
                </c:pt>
                <c:pt idx="363">
                  <c:v>12155.75</c:v>
                </c:pt>
                <c:pt idx="364">
                  <c:v>12310</c:v>
                </c:pt>
                <c:pt idx="365">
                  <c:v>12658</c:v>
                </c:pt>
                <c:pt idx="366">
                  <c:v>13244.5</c:v>
                </c:pt>
                <c:pt idx="367">
                  <c:v>13469.5</c:v>
                </c:pt>
                <c:pt idx="368">
                  <c:v>13602.5</c:v>
                </c:pt>
                <c:pt idx="369">
                  <c:v>13557.75</c:v>
                </c:pt>
                <c:pt idx="370">
                  <c:v>13500.5</c:v>
                </c:pt>
                <c:pt idx="371">
                  <c:v>13517</c:v>
                </c:pt>
                <c:pt idx="372">
                  <c:v>13516.75</c:v>
                </c:pt>
                <c:pt idx="373">
                  <c:v>13429.5</c:v>
                </c:pt>
                <c:pt idx="374">
                  <c:v>13474.5</c:v>
                </c:pt>
                <c:pt idx="375">
                  <c:v>13487.75</c:v>
                </c:pt>
                <c:pt idx="376">
                  <c:v>13711.75</c:v>
                </c:pt>
                <c:pt idx="377">
                  <c:v>13873.25</c:v>
                </c:pt>
                <c:pt idx="378">
                  <c:v>13842.25</c:v>
                </c:pt>
                <c:pt idx="379">
                  <c:v>13864.25</c:v>
                </c:pt>
                <c:pt idx="380">
                  <c:v>13684.75</c:v>
                </c:pt>
                <c:pt idx="381">
                  <c:v>13360.75</c:v>
                </c:pt>
                <c:pt idx="382">
                  <c:v>13560.5</c:v>
                </c:pt>
                <c:pt idx="383">
                  <c:v>13380.5</c:v>
                </c:pt>
                <c:pt idx="384">
                  <c:v>13094.25</c:v>
                </c:pt>
                <c:pt idx="385">
                  <c:v>12960.25</c:v>
                </c:pt>
                <c:pt idx="386">
                  <c:v>12849</c:v>
                </c:pt>
                <c:pt idx="387">
                  <c:v>12728.75</c:v>
                </c:pt>
                <c:pt idx="388">
                  <c:v>12767.5</c:v>
                </c:pt>
                <c:pt idx="389">
                  <c:v>12918.75</c:v>
                </c:pt>
                <c:pt idx="390">
                  <c:v>13462</c:v>
                </c:pt>
                <c:pt idx="391">
                  <c:v>13786</c:v>
                </c:pt>
                <c:pt idx="392">
                  <c:v>13970.25</c:v>
                </c:pt>
                <c:pt idx="393">
                  <c:v>13939.5</c:v>
                </c:pt>
                <c:pt idx="394">
                  <c:v>13916.25</c:v>
                </c:pt>
                <c:pt idx="395">
                  <c:v>13821.25</c:v>
                </c:pt>
                <c:pt idx="396">
                  <c:v>13643.75</c:v>
                </c:pt>
                <c:pt idx="397">
                  <c:v>13440.75</c:v>
                </c:pt>
                <c:pt idx="398">
                  <c:v>13302</c:v>
                </c:pt>
                <c:pt idx="399">
                  <c:v>13307.25</c:v>
                </c:pt>
                <c:pt idx="400">
                  <c:v>13456.75</c:v>
                </c:pt>
                <c:pt idx="401">
                  <c:v>13561.25</c:v>
                </c:pt>
                <c:pt idx="402">
                  <c:v>13551.25</c:v>
                </c:pt>
                <c:pt idx="403">
                  <c:v>13552.75</c:v>
                </c:pt>
                <c:pt idx="404">
                  <c:v>13416.75</c:v>
                </c:pt>
                <c:pt idx="405">
                  <c:v>12993</c:v>
                </c:pt>
                <c:pt idx="406">
                  <c:v>13071.75</c:v>
                </c:pt>
                <c:pt idx="407">
                  <c:v>12880.75</c:v>
                </c:pt>
                <c:pt idx="408">
                  <c:v>12627.75</c:v>
                </c:pt>
                <c:pt idx="409">
                  <c:v>12573</c:v>
                </c:pt>
                <c:pt idx="410">
                  <c:v>12375.5</c:v>
                </c:pt>
                <c:pt idx="411">
                  <c:v>12273.5</c:v>
                </c:pt>
                <c:pt idx="412">
                  <c:v>12354.25</c:v>
                </c:pt>
                <c:pt idx="413">
                  <c:v>12537.25</c:v>
                </c:pt>
                <c:pt idx="414">
                  <c:v>13105.25</c:v>
                </c:pt>
                <c:pt idx="415">
                  <c:v>13276</c:v>
                </c:pt>
                <c:pt idx="416">
                  <c:v>13319.75</c:v>
                </c:pt>
                <c:pt idx="417">
                  <c:v>13215</c:v>
                </c:pt>
                <c:pt idx="418">
                  <c:v>13195.5</c:v>
                </c:pt>
                <c:pt idx="419">
                  <c:v>13201.5</c:v>
                </c:pt>
                <c:pt idx="420">
                  <c:v>13150.75</c:v>
                </c:pt>
                <c:pt idx="421">
                  <c:v>13094.5</c:v>
                </c:pt>
                <c:pt idx="422">
                  <c:v>13004</c:v>
                </c:pt>
                <c:pt idx="423">
                  <c:v>13004.5</c:v>
                </c:pt>
                <c:pt idx="424">
                  <c:v>13068.5</c:v>
                </c:pt>
                <c:pt idx="425">
                  <c:v>13041</c:v>
                </c:pt>
                <c:pt idx="426">
                  <c:v>12903</c:v>
                </c:pt>
                <c:pt idx="427">
                  <c:v>12873.75</c:v>
                </c:pt>
                <c:pt idx="428">
                  <c:v>12749.25</c:v>
                </c:pt>
                <c:pt idx="429">
                  <c:v>12292</c:v>
                </c:pt>
                <c:pt idx="430">
                  <c:v>12239.25</c:v>
                </c:pt>
                <c:pt idx="431">
                  <c:v>12116.5</c:v>
                </c:pt>
                <c:pt idx="432">
                  <c:v>11817.75</c:v>
                </c:pt>
                <c:pt idx="433">
                  <c:v>11647.25</c:v>
                </c:pt>
                <c:pt idx="434">
                  <c:v>11492.25</c:v>
                </c:pt>
                <c:pt idx="435">
                  <c:v>11566.75</c:v>
                </c:pt>
                <c:pt idx="436">
                  <c:v>11661.75</c:v>
                </c:pt>
                <c:pt idx="437">
                  <c:v>11932.75</c:v>
                </c:pt>
                <c:pt idx="438">
                  <c:v>12645.75</c:v>
                </c:pt>
                <c:pt idx="439">
                  <c:v>12935.75</c:v>
                </c:pt>
                <c:pt idx="440">
                  <c:v>13153.75</c:v>
                </c:pt>
                <c:pt idx="441">
                  <c:v>13135</c:v>
                </c:pt>
                <c:pt idx="442">
                  <c:v>13123</c:v>
                </c:pt>
                <c:pt idx="443">
                  <c:v>13214</c:v>
                </c:pt>
                <c:pt idx="444">
                  <c:v>13110.5</c:v>
                </c:pt>
                <c:pt idx="445">
                  <c:v>13110.5</c:v>
                </c:pt>
                <c:pt idx="446">
                  <c:v>13107.75</c:v>
                </c:pt>
                <c:pt idx="447">
                  <c:v>13135.75</c:v>
                </c:pt>
                <c:pt idx="448">
                  <c:v>13350</c:v>
                </c:pt>
                <c:pt idx="449">
                  <c:v>13505.25</c:v>
                </c:pt>
                <c:pt idx="450">
                  <c:v>13484.5</c:v>
                </c:pt>
                <c:pt idx="451">
                  <c:v>13468.25</c:v>
                </c:pt>
                <c:pt idx="452">
                  <c:v>13360.5</c:v>
                </c:pt>
                <c:pt idx="453">
                  <c:v>13013.25</c:v>
                </c:pt>
                <c:pt idx="454">
                  <c:v>13189</c:v>
                </c:pt>
                <c:pt idx="455">
                  <c:v>13110</c:v>
                </c:pt>
                <c:pt idx="456">
                  <c:v>12884.25</c:v>
                </c:pt>
                <c:pt idx="457">
                  <c:v>12701.75</c:v>
                </c:pt>
                <c:pt idx="458">
                  <c:v>12547</c:v>
                </c:pt>
                <c:pt idx="459">
                  <c:v>12479.75</c:v>
                </c:pt>
                <c:pt idx="460">
                  <c:v>12453.5</c:v>
                </c:pt>
                <c:pt idx="461">
                  <c:v>12437.75</c:v>
                </c:pt>
                <c:pt idx="462">
                  <c:v>12501.5</c:v>
                </c:pt>
                <c:pt idx="463">
                  <c:v>12472.5</c:v>
                </c:pt>
                <c:pt idx="464">
                  <c:v>12686.25</c:v>
                </c:pt>
                <c:pt idx="465">
                  <c:v>12755.75</c:v>
                </c:pt>
                <c:pt idx="466">
                  <c:v>12873.75</c:v>
                </c:pt>
                <c:pt idx="467">
                  <c:v>12928.5</c:v>
                </c:pt>
                <c:pt idx="468">
                  <c:v>12849.25</c:v>
                </c:pt>
                <c:pt idx="469">
                  <c:v>12850.25</c:v>
                </c:pt>
                <c:pt idx="470">
                  <c:v>12820.25</c:v>
                </c:pt>
                <c:pt idx="471">
                  <c:v>12934</c:v>
                </c:pt>
                <c:pt idx="472">
                  <c:v>13334.5</c:v>
                </c:pt>
                <c:pt idx="473">
                  <c:v>13651.25</c:v>
                </c:pt>
                <c:pt idx="474">
                  <c:v>13786</c:v>
                </c:pt>
                <c:pt idx="475">
                  <c:v>13703.75</c:v>
                </c:pt>
                <c:pt idx="476">
                  <c:v>13454.25</c:v>
                </c:pt>
                <c:pt idx="477">
                  <c:v>13107.5</c:v>
                </c:pt>
                <c:pt idx="478">
                  <c:v>13313</c:v>
                </c:pt>
                <c:pt idx="479">
                  <c:v>13226</c:v>
                </c:pt>
                <c:pt idx="480">
                  <c:v>13030.5</c:v>
                </c:pt>
                <c:pt idx="481">
                  <c:v>12967</c:v>
                </c:pt>
                <c:pt idx="482">
                  <c:v>12814.5</c:v>
                </c:pt>
                <c:pt idx="483">
                  <c:v>12616</c:v>
                </c:pt>
                <c:pt idx="484">
                  <c:v>12563.75</c:v>
                </c:pt>
                <c:pt idx="485">
                  <c:v>12535.75</c:v>
                </c:pt>
                <c:pt idx="486">
                  <c:v>12459</c:v>
                </c:pt>
                <c:pt idx="487">
                  <c:v>12329</c:v>
                </c:pt>
                <c:pt idx="488">
                  <c:v>12493.5</c:v>
                </c:pt>
                <c:pt idx="489">
                  <c:v>12481</c:v>
                </c:pt>
                <c:pt idx="490">
                  <c:v>12506</c:v>
                </c:pt>
                <c:pt idx="491">
                  <c:v>12568.75</c:v>
                </c:pt>
                <c:pt idx="492">
                  <c:v>12518.25</c:v>
                </c:pt>
                <c:pt idx="493">
                  <c:v>12390.5</c:v>
                </c:pt>
                <c:pt idx="494">
                  <c:v>12139.25</c:v>
                </c:pt>
                <c:pt idx="495">
                  <c:v>12041.75</c:v>
                </c:pt>
                <c:pt idx="496">
                  <c:v>12259.25</c:v>
                </c:pt>
                <c:pt idx="497">
                  <c:v>12456.5</c:v>
                </c:pt>
                <c:pt idx="498">
                  <c:v>12523.25</c:v>
                </c:pt>
                <c:pt idx="499">
                  <c:v>12450</c:v>
                </c:pt>
                <c:pt idx="500">
                  <c:v>12149.5</c:v>
                </c:pt>
                <c:pt idx="501">
                  <c:v>11682.5</c:v>
                </c:pt>
                <c:pt idx="502">
                  <c:v>11881.75</c:v>
                </c:pt>
                <c:pt idx="503">
                  <c:v>11692.5</c:v>
                </c:pt>
                <c:pt idx="504">
                  <c:v>11419</c:v>
                </c:pt>
                <c:pt idx="505">
                  <c:v>11191.5</c:v>
                </c:pt>
                <c:pt idx="506">
                  <c:v>11063.5</c:v>
                </c:pt>
                <c:pt idx="507">
                  <c:v>10997</c:v>
                </c:pt>
                <c:pt idx="508">
                  <c:v>11135.5</c:v>
                </c:pt>
                <c:pt idx="509">
                  <c:v>11381.25</c:v>
                </c:pt>
                <c:pt idx="510">
                  <c:v>12009.75</c:v>
                </c:pt>
                <c:pt idx="511">
                  <c:v>12399</c:v>
                </c:pt>
                <c:pt idx="512">
                  <c:v>12580.5</c:v>
                </c:pt>
                <c:pt idx="513">
                  <c:v>12481.75</c:v>
                </c:pt>
                <c:pt idx="514">
                  <c:v>12403.5</c:v>
                </c:pt>
                <c:pt idx="515">
                  <c:v>12474.75</c:v>
                </c:pt>
                <c:pt idx="516">
                  <c:v>12510</c:v>
                </c:pt>
                <c:pt idx="517">
                  <c:v>12454</c:v>
                </c:pt>
                <c:pt idx="518">
                  <c:v>12304.5</c:v>
                </c:pt>
                <c:pt idx="519">
                  <c:v>12143.5</c:v>
                </c:pt>
                <c:pt idx="520">
                  <c:v>12238.25</c:v>
                </c:pt>
                <c:pt idx="521">
                  <c:v>12277.5</c:v>
                </c:pt>
                <c:pt idx="522">
                  <c:v>12240</c:v>
                </c:pt>
                <c:pt idx="523">
                  <c:v>12167.75</c:v>
                </c:pt>
                <c:pt idx="524">
                  <c:v>11942</c:v>
                </c:pt>
                <c:pt idx="525">
                  <c:v>11529.25</c:v>
                </c:pt>
                <c:pt idx="526">
                  <c:v>11556.75</c:v>
                </c:pt>
                <c:pt idx="527">
                  <c:v>11250.75</c:v>
                </c:pt>
                <c:pt idx="528">
                  <c:v>10934</c:v>
                </c:pt>
                <c:pt idx="529">
                  <c:v>10652.25</c:v>
                </c:pt>
                <c:pt idx="530">
                  <c:v>10500</c:v>
                </c:pt>
                <c:pt idx="531">
                  <c:v>10432</c:v>
                </c:pt>
                <c:pt idx="532">
                  <c:v>10423.75</c:v>
                </c:pt>
                <c:pt idx="533">
                  <c:v>10574.75</c:v>
                </c:pt>
                <c:pt idx="534">
                  <c:v>11232.25</c:v>
                </c:pt>
                <c:pt idx="535">
                  <c:v>11723.5</c:v>
                </c:pt>
                <c:pt idx="536">
                  <c:v>11952</c:v>
                </c:pt>
                <c:pt idx="537">
                  <c:v>11799.5</c:v>
                </c:pt>
                <c:pt idx="538">
                  <c:v>11768.5</c:v>
                </c:pt>
                <c:pt idx="539">
                  <c:v>11805</c:v>
                </c:pt>
                <c:pt idx="540">
                  <c:v>11787.25</c:v>
                </c:pt>
                <c:pt idx="541">
                  <c:v>11718.25</c:v>
                </c:pt>
                <c:pt idx="542">
                  <c:v>11600.75</c:v>
                </c:pt>
                <c:pt idx="543">
                  <c:v>11621.5</c:v>
                </c:pt>
                <c:pt idx="544">
                  <c:v>11676.5</c:v>
                </c:pt>
                <c:pt idx="545">
                  <c:v>11711.5</c:v>
                </c:pt>
                <c:pt idx="546">
                  <c:v>11630.75</c:v>
                </c:pt>
                <c:pt idx="547">
                  <c:v>11628.75</c:v>
                </c:pt>
                <c:pt idx="548">
                  <c:v>11446.75</c:v>
                </c:pt>
                <c:pt idx="549">
                  <c:v>11036.5</c:v>
                </c:pt>
                <c:pt idx="550">
                  <c:v>11143.5</c:v>
                </c:pt>
                <c:pt idx="551">
                  <c:v>10913.25</c:v>
                </c:pt>
                <c:pt idx="552">
                  <c:v>10623.5</c:v>
                </c:pt>
                <c:pt idx="553">
                  <c:v>10331.5</c:v>
                </c:pt>
                <c:pt idx="554">
                  <c:v>10202</c:v>
                </c:pt>
                <c:pt idx="555">
                  <c:v>10128.75</c:v>
                </c:pt>
                <c:pt idx="556">
                  <c:v>10163.75</c:v>
                </c:pt>
                <c:pt idx="557">
                  <c:v>10430.5</c:v>
                </c:pt>
                <c:pt idx="558">
                  <c:v>11122.25</c:v>
                </c:pt>
                <c:pt idx="559">
                  <c:v>11437.75</c:v>
                </c:pt>
                <c:pt idx="560">
                  <c:v>11658</c:v>
                </c:pt>
                <c:pt idx="561">
                  <c:v>11634.5</c:v>
                </c:pt>
                <c:pt idx="562">
                  <c:v>11554</c:v>
                </c:pt>
                <c:pt idx="563">
                  <c:v>11623.5</c:v>
                </c:pt>
                <c:pt idx="564">
                  <c:v>11604.5</c:v>
                </c:pt>
                <c:pt idx="565">
                  <c:v>11473</c:v>
                </c:pt>
                <c:pt idx="566">
                  <c:v>11385.5</c:v>
                </c:pt>
                <c:pt idx="567">
                  <c:v>11426</c:v>
                </c:pt>
                <c:pt idx="568">
                  <c:v>11539.5</c:v>
                </c:pt>
                <c:pt idx="569">
                  <c:v>11631</c:v>
                </c:pt>
                <c:pt idx="570">
                  <c:v>11539.75</c:v>
                </c:pt>
                <c:pt idx="571">
                  <c:v>11544.75</c:v>
                </c:pt>
                <c:pt idx="572">
                  <c:v>11383.5</c:v>
                </c:pt>
                <c:pt idx="573">
                  <c:v>10996</c:v>
                </c:pt>
                <c:pt idx="574">
                  <c:v>10954.25</c:v>
                </c:pt>
                <c:pt idx="575">
                  <c:v>10823.25</c:v>
                </c:pt>
                <c:pt idx="576">
                  <c:v>10557.75</c:v>
                </c:pt>
                <c:pt idx="577">
                  <c:v>10245.5</c:v>
                </c:pt>
                <c:pt idx="578">
                  <c:v>10120.5</c:v>
                </c:pt>
                <c:pt idx="579">
                  <c:v>10212.75</c:v>
                </c:pt>
                <c:pt idx="580">
                  <c:v>10267.25</c:v>
                </c:pt>
                <c:pt idx="581">
                  <c:v>10554.5</c:v>
                </c:pt>
                <c:pt idx="582">
                  <c:v>11130.75</c:v>
                </c:pt>
                <c:pt idx="583">
                  <c:v>11504</c:v>
                </c:pt>
                <c:pt idx="584">
                  <c:v>11727.75</c:v>
                </c:pt>
                <c:pt idx="585">
                  <c:v>11652.25</c:v>
                </c:pt>
                <c:pt idx="586">
                  <c:v>11698.5</c:v>
                </c:pt>
                <c:pt idx="587">
                  <c:v>11832.25</c:v>
                </c:pt>
                <c:pt idx="588">
                  <c:v>11891</c:v>
                </c:pt>
                <c:pt idx="589">
                  <c:v>11851.5</c:v>
                </c:pt>
                <c:pt idx="590">
                  <c:v>11767</c:v>
                </c:pt>
                <c:pt idx="591">
                  <c:v>11701.25</c:v>
                </c:pt>
                <c:pt idx="592">
                  <c:v>11772.25</c:v>
                </c:pt>
                <c:pt idx="593">
                  <c:v>11975.25</c:v>
                </c:pt>
                <c:pt idx="594">
                  <c:v>11943.25</c:v>
                </c:pt>
                <c:pt idx="595">
                  <c:v>11956</c:v>
                </c:pt>
                <c:pt idx="596">
                  <c:v>11916.5</c:v>
                </c:pt>
                <c:pt idx="597">
                  <c:v>11607.5</c:v>
                </c:pt>
                <c:pt idx="598">
                  <c:v>11703.5</c:v>
                </c:pt>
                <c:pt idx="599">
                  <c:v>11666.75</c:v>
                </c:pt>
                <c:pt idx="600">
                  <c:v>11461.75</c:v>
                </c:pt>
                <c:pt idx="601">
                  <c:v>11214.25</c:v>
                </c:pt>
                <c:pt idx="602">
                  <c:v>11068.5</c:v>
                </c:pt>
                <c:pt idx="603">
                  <c:v>11065</c:v>
                </c:pt>
                <c:pt idx="604">
                  <c:v>11111</c:v>
                </c:pt>
                <c:pt idx="605">
                  <c:v>11384</c:v>
                </c:pt>
                <c:pt idx="606">
                  <c:v>12079.75</c:v>
                </c:pt>
                <c:pt idx="607">
                  <c:v>12449</c:v>
                </c:pt>
                <c:pt idx="608">
                  <c:v>12676.25</c:v>
                </c:pt>
                <c:pt idx="609">
                  <c:v>12618.5</c:v>
                </c:pt>
                <c:pt idx="610">
                  <c:v>12681.25</c:v>
                </c:pt>
                <c:pt idx="611">
                  <c:v>12748.5</c:v>
                </c:pt>
                <c:pt idx="612">
                  <c:v>12771</c:v>
                </c:pt>
                <c:pt idx="613">
                  <c:v>12612.5</c:v>
                </c:pt>
                <c:pt idx="614">
                  <c:v>12614.5</c:v>
                </c:pt>
                <c:pt idx="615">
                  <c:v>12591.5</c:v>
                </c:pt>
                <c:pt idx="616">
                  <c:v>12767.75</c:v>
                </c:pt>
                <c:pt idx="617">
                  <c:v>12956</c:v>
                </c:pt>
                <c:pt idx="618">
                  <c:v>12964.5</c:v>
                </c:pt>
                <c:pt idx="619">
                  <c:v>12927.75</c:v>
                </c:pt>
                <c:pt idx="620">
                  <c:v>12788.75</c:v>
                </c:pt>
                <c:pt idx="621">
                  <c:v>12410.5</c:v>
                </c:pt>
                <c:pt idx="622">
                  <c:v>12400.25</c:v>
                </c:pt>
                <c:pt idx="623">
                  <c:v>12160.25</c:v>
                </c:pt>
                <c:pt idx="624">
                  <c:v>11765.25</c:v>
                </c:pt>
                <c:pt idx="625">
                  <c:v>11507.5</c:v>
                </c:pt>
                <c:pt idx="626">
                  <c:v>11319.5</c:v>
                </c:pt>
                <c:pt idx="627">
                  <c:v>11191.75</c:v>
                </c:pt>
                <c:pt idx="628">
                  <c:v>11108</c:v>
                </c:pt>
                <c:pt idx="629">
                  <c:v>11139.75</c:v>
                </c:pt>
                <c:pt idx="630">
                  <c:v>11318</c:v>
                </c:pt>
                <c:pt idx="631">
                  <c:v>11359.25</c:v>
                </c:pt>
                <c:pt idx="632">
                  <c:v>11611.75</c:v>
                </c:pt>
                <c:pt idx="633">
                  <c:v>11668.25</c:v>
                </c:pt>
                <c:pt idx="634">
                  <c:v>11754.75</c:v>
                </c:pt>
                <c:pt idx="635">
                  <c:v>11829.5</c:v>
                </c:pt>
                <c:pt idx="636">
                  <c:v>11853.75</c:v>
                </c:pt>
                <c:pt idx="637">
                  <c:v>11807</c:v>
                </c:pt>
                <c:pt idx="638">
                  <c:v>11775.5</c:v>
                </c:pt>
                <c:pt idx="639">
                  <c:v>11771.5</c:v>
                </c:pt>
                <c:pt idx="640">
                  <c:v>11999.75</c:v>
                </c:pt>
                <c:pt idx="641">
                  <c:v>12347</c:v>
                </c:pt>
                <c:pt idx="642">
                  <c:v>12373.75</c:v>
                </c:pt>
                <c:pt idx="643">
                  <c:v>12247</c:v>
                </c:pt>
                <c:pt idx="644">
                  <c:v>11855</c:v>
                </c:pt>
                <c:pt idx="645">
                  <c:v>11399</c:v>
                </c:pt>
                <c:pt idx="646">
                  <c:v>11598.25</c:v>
                </c:pt>
                <c:pt idx="647">
                  <c:v>11542.25</c:v>
                </c:pt>
                <c:pt idx="648">
                  <c:v>11202.25</c:v>
                </c:pt>
                <c:pt idx="649">
                  <c:v>10902.75</c:v>
                </c:pt>
                <c:pt idx="650">
                  <c:v>10614.5</c:v>
                </c:pt>
                <c:pt idx="651">
                  <c:v>10431.25</c:v>
                </c:pt>
                <c:pt idx="652">
                  <c:v>10216</c:v>
                </c:pt>
                <c:pt idx="653">
                  <c:v>10201.25</c:v>
                </c:pt>
                <c:pt idx="654">
                  <c:v>10342</c:v>
                </c:pt>
                <c:pt idx="655">
                  <c:v>10347.25</c:v>
                </c:pt>
                <c:pt idx="656">
                  <c:v>10503.75</c:v>
                </c:pt>
                <c:pt idx="657">
                  <c:v>10539.75</c:v>
                </c:pt>
                <c:pt idx="658">
                  <c:v>10707</c:v>
                </c:pt>
                <c:pt idx="659">
                  <c:v>10814.75</c:v>
                </c:pt>
                <c:pt idx="660">
                  <c:v>10803.5</c:v>
                </c:pt>
                <c:pt idx="661">
                  <c:v>10701.5</c:v>
                </c:pt>
                <c:pt idx="662">
                  <c:v>10684.5</c:v>
                </c:pt>
                <c:pt idx="663">
                  <c:v>10719.5</c:v>
                </c:pt>
                <c:pt idx="664">
                  <c:v>10957.5</c:v>
                </c:pt>
                <c:pt idx="665">
                  <c:v>11219.5</c:v>
                </c:pt>
                <c:pt idx="666">
                  <c:v>11329</c:v>
                </c:pt>
                <c:pt idx="667">
                  <c:v>11314.5</c:v>
                </c:pt>
                <c:pt idx="668">
                  <c:v>11121.25</c:v>
                </c:pt>
                <c:pt idx="669">
                  <c:v>10875.25</c:v>
                </c:pt>
                <c:pt idx="670">
                  <c:v>11045.75</c:v>
                </c:pt>
                <c:pt idx="671">
                  <c:v>10951.25</c:v>
                </c:pt>
                <c:pt idx="672">
                  <c:v>10660</c:v>
                </c:pt>
                <c:pt idx="673">
                  <c:v>10429.5</c:v>
                </c:pt>
                <c:pt idx="674">
                  <c:v>10217.5</c:v>
                </c:pt>
                <c:pt idx="675">
                  <c:v>10170.25</c:v>
                </c:pt>
                <c:pt idx="676">
                  <c:v>10188.5</c:v>
                </c:pt>
                <c:pt idx="677">
                  <c:v>10444.25</c:v>
                </c:pt>
                <c:pt idx="678">
                  <c:v>11147.5</c:v>
                </c:pt>
                <c:pt idx="679">
                  <c:v>11624.25</c:v>
                </c:pt>
                <c:pt idx="680">
                  <c:v>11750.75</c:v>
                </c:pt>
                <c:pt idx="681">
                  <c:v>11739</c:v>
                </c:pt>
                <c:pt idx="682">
                  <c:v>11751</c:v>
                </c:pt>
                <c:pt idx="683">
                  <c:v>11659.5</c:v>
                </c:pt>
                <c:pt idx="684">
                  <c:v>11618.25</c:v>
                </c:pt>
                <c:pt idx="685">
                  <c:v>11498</c:v>
                </c:pt>
                <c:pt idx="686">
                  <c:v>11383</c:v>
                </c:pt>
                <c:pt idx="687">
                  <c:v>11327.75</c:v>
                </c:pt>
                <c:pt idx="688">
                  <c:v>11423.25</c:v>
                </c:pt>
                <c:pt idx="689">
                  <c:v>11660</c:v>
                </c:pt>
                <c:pt idx="690">
                  <c:v>11566.5</c:v>
                </c:pt>
                <c:pt idx="691">
                  <c:v>11529.75</c:v>
                </c:pt>
                <c:pt idx="692">
                  <c:v>11307.25</c:v>
                </c:pt>
                <c:pt idx="693">
                  <c:v>11015.5</c:v>
                </c:pt>
                <c:pt idx="694">
                  <c:v>11042.25</c:v>
                </c:pt>
                <c:pt idx="695">
                  <c:v>10891.5</c:v>
                </c:pt>
                <c:pt idx="696">
                  <c:v>10697.25</c:v>
                </c:pt>
                <c:pt idx="697">
                  <c:v>10493.75</c:v>
                </c:pt>
                <c:pt idx="698">
                  <c:v>10322</c:v>
                </c:pt>
                <c:pt idx="699">
                  <c:v>10262</c:v>
                </c:pt>
                <c:pt idx="700">
                  <c:v>10219.25</c:v>
                </c:pt>
                <c:pt idx="701">
                  <c:v>10443.5</c:v>
                </c:pt>
                <c:pt idx="702">
                  <c:v>11198.5</c:v>
                </c:pt>
                <c:pt idx="703">
                  <c:v>11748.5</c:v>
                </c:pt>
                <c:pt idx="704">
                  <c:v>11998.75</c:v>
                </c:pt>
                <c:pt idx="705">
                  <c:v>11939</c:v>
                </c:pt>
                <c:pt idx="706">
                  <c:v>11858</c:v>
                </c:pt>
                <c:pt idx="707">
                  <c:v>11824.25</c:v>
                </c:pt>
                <c:pt idx="708">
                  <c:v>11684.25</c:v>
                </c:pt>
                <c:pt idx="709">
                  <c:v>11575.25</c:v>
                </c:pt>
                <c:pt idx="710">
                  <c:v>11461.5</c:v>
                </c:pt>
                <c:pt idx="711">
                  <c:v>11463.75</c:v>
                </c:pt>
                <c:pt idx="712">
                  <c:v>11585.5</c:v>
                </c:pt>
                <c:pt idx="713">
                  <c:v>11882.25</c:v>
                </c:pt>
                <c:pt idx="714">
                  <c:v>11960</c:v>
                </c:pt>
                <c:pt idx="715">
                  <c:v>11912</c:v>
                </c:pt>
                <c:pt idx="716">
                  <c:v>11693.75</c:v>
                </c:pt>
                <c:pt idx="717">
                  <c:v>11246.25</c:v>
                </c:pt>
                <c:pt idx="718">
                  <c:v>11239.5</c:v>
                </c:pt>
                <c:pt idx="719">
                  <c:v>11021</c:v>
                </c:pt>
                <c:pt idx="720">
                  <c:v>10647.75</c:v>
                </c:pt>
                <c:pt idx="721">
                  <c:v>10362</c:v>
                </c:pt>
                <c:pt idx="722">
                  <c:v>10136.25</c:v>
                </c:pt>
                <c:pt idx="723">
                  <c:v>10006.25</c:v>
                </c:pt>
                <c:pt idx="724">
                  <c:v>9969.75</c:v>
                </c:pt>
                <c:pt idx="725">
                  <c:v>10272.25</c:v>
                </c:pt>
                <c:pt idx="726">
                  <c:v>10951.25</c:v>
                </c:pt>
                <c:pt idx="727">
                  <c:v>11387.75</c:v>
                </c:pt>
                <c:pt idx="728">
                  <c:v>11425.75</c:v>
                </c:pt>
                <c:pt idx="729">
                  <c:v>11382</c:v>
                </c:pt>
                <c:pt idx="730">
                  <c:v>11426.5</c:v>
                </c:pt>
                <c:pt idx="731">
                  <c:v>11450.25</c:v>
                </c:pt>
                <c:pt idx="732">
                  <c:v>11377</c:v>
                </c:pt>
                <c:pt idx="733">
                  <c:v>11287.25</c:v>
                </c:pt>
                <c:pt idx="734">
                  <c:v>11169.5</c:v>
                </c:pt>
                <c:pt idx="735">
                  <c:v>11087.75</c:v>
                </c:pt>
                <c:pt idx="736">
                  <c:v>11149.25</c:v>
                </c:pt>
                <c:pt idx="737">
                  <c:v>11325</c:v>
                </c:pt>
                <c:pt idx="738">
                  <c:v>11300</c:v>
                </c:pt>
                <c:pt idx="739">
                  <c:v>11295.75</c:v>
                </c:pt>
                <c:pt idx="740">
                  <c:v>11077.75</c:v>
                </c:pt>
                <c:pt idx="741">
                  <c:v>10670.75</c:v>
                </c:pt>
                <c:pt idx="742">
                  <c:v>10617.5</c:v>
                </c:pt>
                <c:pt idx="743">
                  <c:v>10324.25</c:v>
                </c:pt>
                <c:pt idx="744">
                  <c:v>9866.25</c:v>
                </c:pt>
                <c:pt idx="745">
                  <c:v>9563.25</c:v>
                </c:pt>
                <c:pt idx="746">
                  <c:v>9339</c:v>
                </c:pt>
                <c:pt idx="747">
                  <c:v>9287.75</c:v>
                </c:pt>
                <c:pt idx="748">
                  <c:v>9302.75</c:v>
                </c:pt>
                <c:pt idx="749">
                  <c:v>9502.5</c:v>
                </c:pt>
                <c:pt idx="750">
                  <c:v>9979.5</c:v>
                </c:pt>
                <c:pt idx="751">
                  <c:v>10406.25</c:v>
                </c:pt>
                <c:pt idx="752">
                  <c:v>10630.75</c:v>
                </c:pt>
                <c:pt idx="753">
                  <c:v>10544.75</c:v>
                </c:pt>
                <c:pt idx="754">
                  <c:v>10510.5</c:v>
                </c:pt>
                <c:pt idx="755">
                  <c:v>10502</c:v>
                </c:pt>
                <c:pt idx="756">
                  <c:v>10412.25</c:v>
                </c:pt>
                <c:pt idx="757">
                  <c:v>10243.5</c:v>
                </c:pt>
                <c:pt idx="758">
                  <c:v>10152.5</c:v>
                </c:pt>
                <c:pt idx="759">
                  <c:v>10134.75</c:v>
                </c:pt>
                <c:pt idx="760">
                  <c:v>10196.25</c:v>
                </c:pt>
                <c:pt idx="761">
                  <c:v>10433.5</c:v>
                </c:pt>
                <c:pt idx="762">
                  <c:v>10496</c:v>
                </c:pt>
                <c:pt idx="763">
                  <c:v>10493</c:v>
                </c:pt>
                <c:pt idx="764">
                  <c:v>10344.5</c:v>
                </c:pt>
                <c:pt idx="765">
                  <c:v>10043.25</c:v>
                </c:pt>
                <c:pt idx="766">
                  <c:v>10106.25</c:v>
                </c:pt>
                <c:pt idx="767">
                  <c:v>9860.5</c:v>
                </c:pt>
                <c:pt idx="768">
                  <c:v>9525.75</c:v>
                </c:pt>
                <c:pt idx="769">
                  <c:v>9309.75</c:v>
                </c:pt>
                <c:pt idx="770">
                  <c:v>9167.5</c:v>
                </c:pt>
                <c:pt idx="771">
                  <c:v>9070.75</c:v>
                </c:pt>
                <c:pt idx="772">
                  <c:v>9103</c:v>
                </c:pt>
                <c:pt idx="773">
                  <c:v>9374</c:v>
                </c:pt>
                <c:pt idx="774">
                  <c:v>10069.25</c:v>
                </c:pt>
                <c:pt idx="775">
                  <c:v>10519.25</c:v>
                </c:pt>
                <c:pt idx="776">
                  <c:v>10729.5</c:v>
                </c:pt>
                <c:pt idx="777">
                  <c:v>10706</c:v>
                </c:pt>
                <c:pt idx="778">
                  <c:v>10564.75</c:v>
                </c:pt>
                <c:pt idx="779">
                  <c:v>10512.75</c:v>
                </c:pt>
                <c:pt idx="780">
                  <c:v>10404.25</c:v>
                </c:pt>
                <c:pt idx="781">
                  <c:v>10236.25</c:v>
                </c:pt>
                <c:pt idx="782">
                  <c:v>10164</c:v>
                </c:pt>
                <c:pt idx="783">
                  <c:v>10124.75</c:v>
                </c:pt>
                <c:pt idx="784">
                  <c:v>10262.75</c:v>
                </c:pt>
                <c:pt idx="785">
                  <c:v>10605.5</c:v>
                </c:pt>
                <c:pt idx="786">
                  <c:v>10608</c:v>
                </c:pt>
                <c:pt idx="787">
                  <c:v>10609</c:v>
                </c:pt>
                <c:pt idx="788">
                  <c:v>10383.25</c:v>
                </c:pt>
                <c:pt idx="789">
                  <c:v>10023.25</c:v>
                </c:pt>
                <c:pt idx="790">
                  <c:v>10100.75</c:v>
                </c:pt>
                <c:pt idx="791">
                  <c:v>9939.25</c:v>
                </c:pt>
                <c:pt idx="792">
                  <c:v>9567.5</c:v>
                </c:pt>
                <c:pt idx="793">
                  <c:v>9268.5</c:v>
                </c:pt>
                <c:pt idx="794">
                  <c:v>9068</c:v>
                </c:pt>
                <c:pt idx="795">
                  <c:v>8910.25</c:v>
                </c:pt>
                <c:pt idx="796">
                  <c:v>8856.75</c:v>
                </c:pt>
                <c:pt idx="797">
                  <c:v>8895.5</c:v>
                </c:pt>
                <c:pt idx="798">
                  <c:v>9244</c:v>
                </c:pt>
                <c:pt idx="799">
                  <c:v>9446.5</c:v>
                </c:pt>
                <c:pt idx="800">
                  <c:v>9648</c:v>
                </c:pt>
                <c:pt idx="801">
                  <c:v>9898.5</c:v>
                </c:pt>
                <c:pt idx="802">
                  <c:v>10152.5</c:v>
                </c:pt>
                <c:pt idx="803">
                  <c:v>10382</c:v>
                </c:pt>
                <c:pt idx="804">
                  <c:v>10407.75</c:v>
                </c:pt>
                <c:pt idx="805">
                  <c:v>10299.25</c:v>
                </c:pt>
                <c:pt idx="806">
                  <c:v>10296.5</c:v>
                </c:pt>
                <c:pt idx="807">
                  <c:v>10352.25</c:v>
                </c:pt>
                <c:pt idx="808">
                  <c:v>10610.75</c:v>
                </c:pt>
                <c:pt idx="809">
                  <c:v>11083.75</c:v>
                </c:pt>
                <c:pt idx="810">
                  <c:v>11225.5</c:v>
                </c:pt>
                <c:pt idx="811">
                  <c:v>11196.25</c:v>
                </c:pt>
                <c:pt idx="812">
                  <c:v>10935.25</c:v>
                </c:pt>
                <c:pt idx="813">
                  <c:v>10579</c:v>
                </c:pt>
                <c:pt idx="814">
                  <c:v>10692</c:v>
                </c:pt>
                <c:pt idx="815">
                  <c:v>10583</c:v>
                </c:pt>
                <c:pt idx="816">
                  <c:v>10302.75</c:v>
                </c:pt>
                <c:pt idx="817">
                  <c:v>10025.5</c:v>
                </c:pt>
                <c:pt idx="818">
                  <c:v>9829</c:v>
                </c:pt>
                <c:pt idx="819">
                  <c:v>9746.25</c:v>
                </c:pt>
                <c:pt idx="820">
                  <c:v>9716.5</c:v>
                </c:pt>
                <c:pt idx="821">
                  <c:v>9789</c:v>
                </c:pt>
                <c:pt idx="822">
                  <c:v>9918.25</c:v>
                </c:pt>
                <c:pt idx="823">
                  <c:v>10070.75</c:v>
                </c:pt>
                <c:pt idx="824">
                  <c:v>10206</c:v>
                </c:pt>
                <c:pt idx="825">
                  <c:v>10377.75</c:v>
                </c:pt>
                <c:pt idx="826">
                  <c:v>10622</c:v>
                </c:pt>
                <c:pt idx="827">
                  <c:v>10698.75</c:v>
                </c:pt>
                <c:pt idx="828">
                  <c:v>10647</c:v>
                </c:pt>
                <c:pt idx="829">
                  <c:v>10595.75</c:v>
                </c:pt>
                <c:pt idx="830">
                  <c:v>10586.5</c:v>
                </c:pt>
                <c:pt idx="831">
                  <c:v>10592</c:v>
                </c:pt>
                <c:pt idx="832">
                  <c:v>10763.5</c:v>
                </c:pt>
                <c:pt idx="833">
                  <c:v>11128.5</c:v>
                </c:pt>
                <c:pt idx="834">
                  <c:v>11201.5</c:v>
                </c:pt>
                <c:pt idx="835">
                  <c:v>11194</c:v>
                </c:pt>
                <c:pt idx="836">
                  <c:v>11007</c:v>
                </c:pt>
                <c:pt idx="837">
                  <c:v>10693.75</c:v>
                </c:pt>
                <c:pt idx="838">
                  <c:v>10922.25</c:v>
                </c:pt>
                <c:pt idx="839">
                  <c:v>10776.75</c:v>
                </c:pt>
                <c:pt idx="840">
                  <c:v>10473.75</c:v>
                </c:pt>
                <c:pt idx="841">
                  <c:v>10356.25</c:v>
                </c:pt>
                <c:pt idx="842">
                  <c:v>10264</c:v>
                </c:pt>
                <c:pt idx="843">
                  <c:v>10179</c:v>
                </c:pt>
                <c:pt idx="844">
                  <c:v>10293.75</c:v>
                </c:pt>
                <c:pt idx="845">
                  <c:v>10624.5</c:v>
                </c:pt>
                <c:pt idx="846">
                  <c:v>11253</c:v>
                </c:pt>
                <c:pt idx="847">
                  <c:v>11631</c:v>
                </c:pt>
                <c:pt idx="848">
                  <c:v>11629.5</c:v>
                </c:pt>
                <c:pt idx="849">
                  <c:v>11766.25</c:v>
                </c:pt>
                <c:pt idx="850">
                  <c:v>11863.75</c:v>
                </c:pt>
                <c:pt idx="851">
                  <c:v>11811.5</c:v>
                </c:pt>
                <c:pt idx="852">
                  <c:v>11840.5</c:v>
                </c:pt>
                <c:pt idx="853">
                  <c:v>11751.5</c:v>
                </c:pt>
                <c:pt idx="854">
                  <c:v>11666.25</c:v>
                </c:pt>
                <c:pt idx="855">
                  <c:v>11655</c:v>
                </c:pt>
                <c:pt idx="856">
                  <c:v>11634</c:v>
                </c:pt>
                <c:pt idx="857">
                  <c:v>11923.5</c:v>
                </c:pt>
                <c:pt idx="858">
                  <c:v>11867.5</c:v>
                </c:pt>
                <c:pt idx="859">
                  <c:v>11836.5</c:v>
                </c:pt>
                <c:pt idx="860">
                  <c:v>11721</c:v>
                </c:pt>
                <c:pt idx="861">
                  <c:v>11406</c:v>
                </c:pt>
                <c:pt idx="862">
                  <c:v>11516</c:v>
                </c:pt>
                <c:pt idx="863">
                  <c:v>11312</c:v>
                </c:pt>
                <c:pt idx="864">
                  <c:v>11159.5</c:v>
                </c:pt>
                <c:pt idx="865">
                  <c:v>10967.5</c:v>
                </c:pt>
                <c:pt idx="866">
                  <c:v>10847.25</c:v>
                </c:pt>
                <c:pt idx="867">
                  <c:v>10773.25</c:v>
                </c:pt>
                <c:pt idx="868">
                  <c:v>10821.25</c:v>
                </c:pt>
                <c:pt idx="869">
                  <c:v>11071.25</c:v>
                </c:pt>
                <c:pt idx="870">
                  <c:v>11448.5</c:v>
                </c:pt>
                <c:pt idx="871">
                  <c:v>11979</c:v>
                </c:pt>
                <c:pt idx="872">
                  <c:v>12034.75</c:v>
                </c:pt>
                <c:pt idx="873">
                  <c:v>12147.25</c:v>
                </c:pt>
                <c:pt idx="874">
                  <c:v>12205</c:v>
                </c:pt>
                <c:pt idx="875">
                  <c:v>12308.25</c:v>
                </c:pt>
                <c:pt idx="876">
                  <c:v>12326.5</c:v>
                </c:pt>
                <c:pt idx="877">
                  <c:v>12239.75</c:v>
                </c:pt>
                <c:pt idx="878">
                  <c:v>12147.25</c:v>
                </c:pt>
                <c:pt idx="879">
                  <c:v>12084.25</c:v>
                </c:pt>
                <c:pt idx="880">
                  <c:v>12044.75</c:v>
                </c:pt>
                <c:pt idx="881">
                  <c:v>12313.25</c:v>
                </c:pt>
                <c:pt idx="882">
                  <c:v>12405.5</c:v>
                </c:pt>
                <c:pt idx="883">
                  <c:v>12471.75</c:v>
                </c:pt>
                <c:pt idx="884">
                  <c:v>12451.25</c:v>
                </c:pt>
                <c:pt idx="885">
                  <c:v>12307</c:v>
                </c:pt>
                <c:pt idx="886">
                  <c:v>12368</c:v>
                </c:pt>
                <c:pt idx="887">
                  <c:v>12259.25</c:v>
                </c:pt>
                <c:pt idx="888">
                  <c:v>12021.5</c:v>
                </c:pt>
                <c:pt idx="889">
                  <c:v>11978.25</c:v>
                </c:pt>
                <c:pt idx="890">
                  <c:v>11870.25</c:v>
                </c:pt>
                <c:pt idx="891">
                  <c:v>11869</c:v>
                </c:pt>
                <c:pt idx="892">
                  <c:v>11894.75</c:v>
                </c:pt>
                <c:pt idx="893">
                  <c:v>12024.75</c:v>
                </c:pt>
                <c:pt idx="894">
                  <c:v>12536.5</c:v>
                </c:pt>
                <c:pt idx="895">
                  <c:v>12836</c:v>
                </c:pt>
                <c:pt idx="896">
                  <c:v>12880</c:v>
                </c:pt>
                <c:pt idx="897">
                  <c:v>12946.5</c:v>
                </c:pt>
                <c:pt idx="898">
                  <c:v>12925</c:v>
                </c:pt>
                <c:pt idx="899">
                  <c:v>12931</c:v>
                </c:pt>
                <c:pt idx="900">
                  <c:v>12794.75</c:v>
                </c:pt>
                <c:pt idx="901">
                  <c:v>12701.5</c:v>
                </c:pt>
                <c:pt idx="902">
                  <c:v>12650.5</c:v>
                </c:pt>
                <c:pt idx="903">
                  <c:v>12592.5</c:v>
                </c:pt>
                <c:pt idx="904">
                  <c:v>12611.75</c:v>
                </c:pt>
                <c:pt idx="905">
                  <c:v>13017</c:v>
                </c:pt>
                <c:pt idx="906">
                  <c:v>13196</c:v>
                </c:pt>
                <c:pt idx="907">
                  <c:v>13267</c:v>
                </c:pt>
                <c:pt idx="908">
                  <c:v>13288.5</c:v>
                </c:pt>
                <c:pt idx="909">
                  <c:v>12983.25</c:v>
                </c:pt>
                <c:pt idx="910">
                  <c:v>13161</c:v>
                </c:pt>
                <c:pt idx="911">
                  <c:v>13045.25</c:v>
                </c:pt>
                <c:pt idx="912">
                  <c:v>12835.5</c:v>
                </c:pt>
                <c:pt idx="913">
                  <c:v>12612.75</c:v>
                </c:pt>
                <c:pt idx="914">
                  <c:v>12531.75</c:v>
                </c:pt>
                <c:pt idx="915">
                  <c:v>12546.5</c:v>
                </c:pt>
                <c:pt idx="916">
                  <c:v>12676.75</c:v>
                </c:pt>
                <c:pt idx="917">
                  <c:v>12947.75</c:v>
                </c:pt>
                <c:pt idx="918">
                  <c:v>13510</c:v>
                </c:pt>
                <c:pt idx="919">
                  <c:v>13861.5</c:v>
                </c:pt>
                <c:pt idx="920">
                  <c:v>13944.75</c:v>
                </c:pt>
                <c:pt idx="921">
                  <c:v>14059.5</c:v>
                </c:pt>
                <c:pt idx="922">
                  <c:v>13996.25</c:v>
                </c:pt>
                <c:pt idx="923">
                  <c:v>13897.5</c:v>
                </c:pt>
                <c:pt idx="924">
                  <c:v>13881.25</c:v>
                </c:pt>
                <c:pt idx="925">
                  <c:v>13580.5</c:v>
                </c:pt>
                <c:pt idx="926">
                  <c:v>13376.5</c:v>
                </c:pt>
                <c:pt idx="927">
                  <c:v>13311.75</c:v>
                </c:pt>
                <c:pt idx="928">
                  <c:v>13169.25</c:v>
                </c:pt>
                <c:pt idx="929">
                  <c:v>13537.25</c:v>
                </c:pt>
                <c:pt idx="930">
                  <c:v>13660.25</c:v>
                </c:pt>
                <c:pt idx="931">
                  <c:v>13733.75</c:v>
                </c:pt>
                <c:pt idx="932">
                  <c:v>13610.75</c:v>
                </c:pt>
                <c:pt idx="933">
                  <c:v>13311</c:v>
                </c:pt>
                <c:pt idx="934">
                  <c:v>13477.5</c:v>
                </c:pt>
                <c:pt idx="935">
                  <c:v>13358.5</c:v>
                </c:pt>
                <c:pt idx="936">
                  <c:v>13144.25</c:v>
                </c:pt>
                <c:pt idx="937">
                  <c:v>13170</c:v>
                </c:pt>
                <c:pt idx="938">
                  <c:v>13143.25</c:v>
                </c:pt>
                <c:pt idx="939">
                  <c:v>13062</c:v>
                </c:pt>
                <c:pt idx="940">
                  <c:v>13104.75</c:v>
                </c:pt>
                <c:pt idx="941">
                  <c:v>13371.25</c:v>
                </c:pt>
                <c:pt idx="942">
                  <c:v>13816</c:v>
                </c:pt>
                <c:pt idx="943">
                  <c:v>14129.25</c:v>
                </c:pt>
                <c:pt idx="944">
                  <c:v>14209.25</c:v>
                </c:pt>
                <c:pt idx="945">
                  <c:v>14300</c:v>
                </c:pt>
                <c:pt idx="946">
                  <c:v>14225.75</c:v>
                </c:pt>
                <c:pt idx="947">
                  <c:v>14217.25</c:v>
                </c:pt>
                <c:pt idx="948">
                  <c:v>14080.75</c:v>
                </c:pt>
                <c:pt idx="949">
                  <c:v>13736.75</c:v>
                </c:pt>
                <c:pt idx="950">
                  <c:v>13458.25</c:v>
                </c:pt>
                <c:pt idx="951">
                  <c:v>13275</c:v>
                </c:pt>
                <c:pt idx="952">
                  <c:v>13227.75</c:v>
                </c:pt>
                <c:pt idx="953">
                  <c:v>13567</c:v>
                </c:pt>
                <c:pt idx="954">
                  <c:v>13693.25</c:v>
                </c:pt>
                <c:pt idx="955">
                  <c:v>13692.25</c:v>
                </c:pt>
                <c:pt idx="956">
                  <c:v>13544.75</c:v>
                </c:pt>
                <c:pt idx="957">
                  <c:v>13206.5</c:v>
                </c:pt>
                <c:pt idx="958">
                  <c:v>13190.5</c:v>
                </c:pt>
                <c:pt idx="959">
                  <c:v>13129</c:v>
                </c:pt>
                <c:pt idx="960">
                  <c:v>12861.75</c:v>
                </c:pt>
                <c:pt idx="961">
                  <c:v>12677.25</c:v>
                </c:pt>
                <c:pt idx="962">
                  <c:v>12609</c:v>
                </c:pt>
                <c:pt idx="963">
                  <c:v>12571.75</c:v>
                </c:pt>
                <c:pt idx="964">
                  <c:v>12548.75</c:v>
                </c:pt>
                <c:pt idx="965">
                  <c:v>12622.75</c:v>
                </c:pt>
                <c:pt idx="966">
                  <c:v>12768.25</c:v>
                </c:pt>
                <c:pt idx="967">
                  <c:v>12791.75</c:v>
                </c:pt>
                <c:pt idx="968">
                  <c:v>12927.25</c:v>
                </c:pt>
                <c:pt idx="969">
                  <c:v>13132.5</c:v>
                </c:pt>
                <c:pt idx="970">
                  <c:v>13174</c:v>
                </c:pt>
                <c:pt idx="971">
                  <c:v>13145.75</c:v>
                </c:pt>
                <c:pt idx="972">
                  <c:v>13069.75</c:v>
                </c:pt>
                <c:pt idx="973">
                  <c:v>12825.25</c:v>
                </c:pt>
                <c:pt idx="974">
                  <c:v>12649.5</c:v>
                </c:pt>
                <c:pt idx="975">
                  <c:v>12625.25</c:v>
                </c:pt>
                <c:pt idx="976">
                  <c:v>12699.25</c:v>
                </c:pt>
                <c:pt idx="977">
                  <c:v>13136.25</c:v>
                </c:pt>
                <c:pt idx="978">
                  <c:v>13427</c:v>
                </c:pt>
                <c:pt idx="979">
                  <c:v>13442.75</c:v>
                </c:pt>
                <c:pt idx="980">
                  <c:v>13241.5</c:v>
                </c:pt>
                <c:pt idx="981">
                  <c:v>12954.5</c:v>
                </c:pt>
                <c:pt idx="982">
                  <c:v>13027.5</c:v>
                </c:pt>
                <c:pt idx="983">
                  <c:v>13062.75</c:v>
                </c:pt>
                <c:pt idx="984">
                  <c:v>12910.75</c:v>
                </c:pt>
                <c:pt idx="985">
                  <c:v>12826.25</c:v>
                </c:pt>
                <c:pt idx="986">
                  <c:v>12733</c:v>
                </c:pt>
                <c:pt idx="987">
                  <c:v>12622.75</c:v>
                </c:pt>
                <c:pt idx="988">
                  <c:v>12664</c:v>
                </c:pt>
                <c:pt idx="989">
                  <c:v>12749.5</c:v>
                </c:pt>
                <c:pt idx="990">
                  <c:v>12867.25</c:v>
                </c:pt>
                <c:pt idx="991">
                  <c:v>12875.75</c:v>
                </c:pt>
                <c:pt idx="992">
                  <c:v>12977.25</c:v>
                </c:pt>
                <c:pt idx="993">
                  <c:v>13227.75</c:v>
                </c:pt>
                <c:pt idx="994">
                  <c:v>13310.25</c:v>
                </c:pt>
                <c:pt idx="995">
                  <c:v>13324.25</c:v>
                </c:pt>
                <c:pt idx="996">
                  <c:v>13178</c:v>
                </c:pt>
                <c:pt idx="997">
                  <c:v>12928</c:v>
                </c:pt>
                <c:pt idx="998">
                  <c:v>12682.25</c:v>
                </c:pt>
                <c:pt idx="999">
                  <c:v>12548</c:v>
                </c:pt>
                <c:pt idx="1000">
                  <c:v>12609.25</c:v>
                </c:pt>
                <c:pt idx="1001">
                  <c:v>13074.25</c:v>
                </c:pt>
                <c:pt idx="1002">
                  <c:v>13338.75</c:v>
                </c:pt>
                <c:pt idx="1003">
                  <c:v>13390.5</c:v>
                </c:pt>
                <c:pt idx="1004">
                  <c:v>13160.5</c:v>
                </c:pt>
                <c:pt idx="1005">
                  <c:v>12827</c:v>
                </c:pt>
                <c:pt idx="1006">
                  <c:v>13061</c:v>
                </c:pt>
                <c:pt idx="1007">
                  <c:v>13018.75</c:v>
                </c:pt>
                <c:pt idx="1008">
                  <c:v>12824</c:v>
                </c:pt>
                <c:pt idx="1009">
                  <c:v>12623.25</c:v>
                </c:pt>
                <c:pt idx="1010">
                  <c:v>12494</c:v>
                </c:pt>
                <c:pt idx="1011">
                  <c:v>12463.5</c:v>
                </c:pt>
                <c:pt idx="1012">
                  <c:v>12543.25</c:v>
                </c:pt>
                <c:pt idx="1013">
                  <c:v>12757.5</c:v>
                </c:pt>
                <c:pt idx="1014">
                  <c:v>13368.25</c:v>
                </c:pt>
                <c:pt idx="1015">
                  <c:v>13637.5</c:v>
                </c:pt>
                <c:pt idx="1016">
                  <c:v>13719.25</c:v>
                </c:pt>
                <c:pt idx="1017">
                  <c:v>13813.25</c:v>
                </c:pt>
                <c:pt idx="1018">
                  <c:v>13768.5</c:v>
                </c:pt>
                <c:pt idx="1019">
                  <c:v>13685.75</c:v>
                </c:pt>
                <c:pt idx="1020">
                  <c:v>13609.25</c:v>
                </c:pt>
                <c:pt idx="1021">
                  <c:v>13419.5</c:v>
                </c:pt>
                <c:pt idx="1022">
                  <c:v>13260</c:v>
                </c:pt>
                <c:pt idx="1023">
                  <c:v>13111.25</c:v>
                </c:pt>
                <c:pt idx="1024">
                  <c:v>13039.75</c:v>
                </c:pt>
                <c:pt idx="1025">
                  <c:v>13337.75</c:v>
                </c:pt>
                <c:pt idx="1026">
                  <c:v>13330.5</c:v>
                </c:pt>
                <c:pt idx="1027">
                  <c:v>13308.75</c:v>
                </c:pt>
                <c:pt idx="1028">
                  <c:v>13255.25</c:v>
                </c:pt>
                <c:pt idx="1029">
                  <c:v>12931.75</c:v>
                </c:pt>
                <c:pt idx="1030">
                  <c:v>13089.75</c:v>
                </c:pt>
                <c:pt idx="1031">
                  <c:v>12909.25</c:v>
                </c:pt>
                <c:pt idx="1032">
                  <c:v>12576</c:v>
                </c:pt>
                <c:pt idx="1033">
                  <c:v>12440.75</c:v>
                </c:pt>
                <c:pt idx="1034">
                  <c:v>12330.5</c:v>
                </c:pt>
                <c:pt idx="1035">
                  <c:v>12351.5</c:v>
                </c:pt>
                <c:pt idx="1036">
                  <c:v>12480.25</c:v>
                </c:pt>
                <c:pt idx="1037">
                  <c:v>12717.5</c:v>
                </c:pt>
                <c:pt idx="1038">
                  <c:v>13346.75</c:v>
                </c:pt>
                <c:pt idx="1039">
                  <c:v>13703</c:v>
                </c:pt>
                <c:pt idx="1040">
                  <c:v>13688</c:v>
                </c:pt>
                <c:pt idx="1041">
                  <c:v>13803.5</c:v>
                </c:pt>
                <c:pt idx="1042">
                  <c:v>13729.5</c:v>
                </c:pt>
                <c:pt idx="1043">
                  <c:v>13688.25</c:v>
                </c:pt>
                <c:pt idx="1044">
                  <c:v>13599.5</c:v>
                </c:pt>
                <c:pt idx="1045">
                  <c:v>13451.25</c:v>
                </c:pt>
                <c:pt idx="1046">
                  <c:v>13210</c:v>
                </c:pt>
                <c:pt idx="1047">
                  <c:v>13132</c:v>
                </c:pt>
                <c:pt idx="1048">
                  <c:v>13076.25</c:v>
                </c:pt>
                <c:pt idx="1049">
                  <c:v>13389.25</c:v>
                </c:pt>
                <c:pt idx="1050">
                  <c:v>13433.75</c:v>
                </c:pt>
                <c:pt idx="1051">
                  <c:v>13421.75</c:v>
                </c:pt>
                <c:pt idx="1052">
                  <c:v>13194.5</c:v>
                </c:pt>
                <c:pt idx="1053">
                  <c:v>12698.25</c:v>
                </c:pt>
                <c:pt idx="1054">
                  <c:v>12712.25</c:v>
                </c:pt>
                <c:pt idx="1055">
                  <c:v>12478.5</c:v>
                </c:pt>
                <c:pt idx="1056">
                  <c:v>12055.75</c:v>
                </c:pt>
                <c:pt idx="1057">
                  <c:v>11739.5</c:v>
                </c:pt>
                <c:pt idx="1058">
                  <c:v>11566</c:v>
                </c:pt>
                <c:pt idx="1059">
                  <c:v>11443.75</c:v>
                </c:pt>
                <c:pt idx="1060">
                  <c:v>11337.25</c:v>
                </c:pt>
                <c:pt idx="1061">
                  <c:v>11344</c:v>
                </c:pt>
                <c:pt idx="1062">
                  <c:v>11870.25</c:v>
                </c:pt>
                <c:pt idx="1063">
                  <c:v>12078.25</c:v>
                </c:pt>
                <c:pt idx="1064">
                  <c:v>12093.5</c:v>
                </c:pt>
                <c:pt idx="1065">
                  <c:v>12096.75</c:v>
                </c:pt>
                <c:pt idx="1066">
                  <c:v>12097.25</c:v>
                </c:pt>
                <c:pt idx="1067">
                  <c:v>12120.75</c:v>
                </c:pt>
                <c:pt idx="1068">
                  <c:v>12043</c:v>
                </c:pt>
                <c:pt idx="1069">
                  <c:v>11917</c:v>
                </c:pt>
                <c:pt idx="1070">
                  <c:v>11772.25</c:v>
                </c:pt>
                <c:pt idx="1071">
                  <c:v>11604.75</c:v>
                </c:pt>
                <c:pt idx="1072">
                  <c:v>11425.75</c:v>
                </c:pt>
                <c:pt idx="1073">
                  <c:v>11614.75</c:v>
                </c:pt>
                <c:pt idx="1074">
                  <c:v>11725.75</c:v>
                </c:pt>
                <c:pt idx="1075">
                  <c:v>11751.5</c:v>
                </c:pt>
                <c:pt idx="1076">
                  <c:v>11497</c:v>
                </c:pt>
                <c:pt idx="1077">
                  <c:v>11033</c:v>
                </c:pt>
                <c:pt idx="1078">
                  <c:v>11074.75</c:v>
                </c:pt>
                <c:pt idx="1079">
                  <c:v>10851</c:v>
                </c:pt>
                <c:pt idx="1080">
                  <c:v>10552.5</c:v>
                </c:pt>
                <c:pt idx="1081">
                  <c:v>10290.75</c:v>
                </c:pt>
                <c:pt idx="1082">
                  <c:v>10105.75</c:v>
                </c:pt>
                <c:pt idx="1083">
                  <c:v>10023.75</c:v>
                </c:pt>
                <c:pt idx="1084">
                  <c:v>10075.75</c:v>
                </c:pt>
                <c:pt idx="1085">
                  <c:v>10325.25</c:v>
                </c:pt>
                <c:pt idx="1086">
                  <c:v>10931</c:v>
                </c:pt>
                <c:pt idx="1087">
                  <c:v>11294.75</c:v>
                </c:pt>
                <c:pt idx="1088">
                  <c:v>11313.5</c:v>
                </c:pt>
                <c:pt idx="1089">
                  <c:v>11391.25</c:v>
                </c:pt>
                <c:pt idx="1090">
                  <c:v>11301.75</c:v>
                </c:pt>
                <c:pt idx="1091">
                  <c:v>11260.5</c:v>
                </c:pt>
                <c:pt idx="1092">
                  <c:v>11314</c:v>
                </c:pt>
                <c:pt idx="1093">
                  <c:v>11184.75</c:v>
                </c:pt>
                <c:pt idx="1094">
                  <c:v>11082.5</c:v>
                </c:pt>
                <c:pt idx="1095">
                  <c:v>10912.75</c:v>
                </c:pt>
                <c:pt idx="1096">
                  <c:v>10722</c:v>
                </c:pt>
                <c:pt idx="1097">
                  <c:v>10942.25</c:v>
                </c:pt>
                <c:pt idx="1098">
                  <c:v>11040</c:v>
                </c:pt>
                <c:pt idx="1099">
                  <c:v>10916.5</c:v>
                </c:pt>
                <c:pt idx="1100">
                  <c:v>10760</c:v>
                </c:pt>
                <c:pt idx="1101">
                  <c:v>10377</c:v>
                </c:pt>
                <c:pt idx="1102">
                  <c:v>10443.75</c:v>
                </c:pt>
                <c:pt idx="1103">
                  <c:v>10204.25</c:v>
                </c:pt>
                <c:pt idx="1104">
                  <c:v>9867.5</c:v>
                </c:pt>
                <c:pt idx="1105">
                  <c:v>9659</c:v>
                </c:pt>
                <c:pt idx="1106">
                  <c:v>9523.5</c:v>
                </c:pt>
                <c:pt idx="1107">
                  <c:v>9453.5</c:v>
                </c:pt>
                <c:pt idx="1108">
                  <c:v>9520.25</c:v>
                </c:pt>
                <c:pt idx="1109">
                  <c:v>9827.5</c:v>
                </c:pt>
                <c:pt idx="1110">
                  <c:v>10371.25</c:v>
                </c:pt>
                <c:pt idx="1111">
                  <c:v>10755.25</c:v>
                </c:pt>
                <c:pt idx="1112">
                  <c:v>10848.25</c:v>
                </c:pt>
                <c:pt idx="1113">
                  <c:v>10997.75</c:v>
                </c:pt>
                <c:pt idx="1114">
                  <c:v>11035.25</c:v>
                </c:pt>
                <c:pt idx="1115">
                  <c:v>11105.25</c:v>
                </c:pt>
                <c:pt idx="1116">
                  <c:v>11082.75</c:v>
                </c:pt>
                <c:pt idx="1117">
                  <c:v>10995</c:v>
                </c:pt>
                <c:pt idx="1118">
                  <c:v>10933.25</c:v>
                </c:pt>
                <c:pt idx="1119">
                  <c:v>10832.5</c:v>
                </c:pt>
                <c:pt idx="1120">
                  <c:v>10751.5</c:v>
                </c:pt>
                <c:pt idx="1121">
                  <c:v>11079.75</c:v>
                </c:pt>
                <c:pt idx="1122">
                  <c:v>11152.75</c:v>
                </c:pt>
                <c:pt idx="1123">
                  <c:v>11074</c:v>
                </c:pt>
                <c:pt idx="1124">
                  <c:v>10800.25</c:v>
                </c:pt>
                <c:pt idx="1125">
                  <c:v>10399.5</c:v>
                </c:pt>
                <c:pt idx="1126">
                  <c:v>10423.75</c:v>
                </c:pt>
                <c:pt idx="1127">
                  <c:v>10177</c:v>
                </c:pt>
                <c:pt idx="1128">
                  <c:v>9749.25</c:v>
                </c:pt>
                <c:pt idx="1129">
                  <c:v>9495</c:v>
                </c:pt>
                <c:pt idx="1130">
                  <c:v>9341</c:v>
                </c:pt>
                <c:pt idx="1131">
                  <c:v>9258</c:v>
                </c:pt>
                <c:pt idx="1132">
                  <c:v>9254.25</c:v>
                </c:pt>
                <c:pt idx="1133">
                  <c:v>9333.25</c:v>
                </c:pt>
                <c:pt idx="1134">
                  <c:v>9674.5</c:v>
                </c:pt>
                <c:pt idx="1135">
                  <c:v>9946.5</c:v>
                </c:pt>
                <c:pt idx="1136">
                  <c:v>10151</c:v>
                </c:pt>
                <c:pt idx="1137">
                  <c:v>10490.75</c:v>
                </c:pt>
                <c:pt idx="1138">
                  <c:v>10746.5</c:v>
                </c:pt>
                <c:pt idx="1139">
                  <c:v>10955</c:v>
                </c:pt>
                <c:pt idx="1140">
                  <c:v>11036.75</c:v>
                </c:pt>
                <c:pt idx="1141">
                  <c:v>11068.75</c:v>
                </c:pt>
                <c:pt idx="1142">
                  <c:v>11231.25</c:v>
                </c:pt>
                <c:pt idx="1143">
                  <c:v>11300.25</c:v>
                </c:pt>
                <c:pt idx="1144">
                  <c:v>11337.75</c:v>
                </c:pt>
                <c:pt idx="1145">
                  <c:v>11652.5</c:v>
                </c:pt>
                <c:pt idx="1146">
                  <c:v>11974.25</c:v>
                </c:pt>
                <c:pt idx="1147">
                  <c:v>11889.5</c:v>
                </c:pt>
                <c:pt idx="1148">
                  <c:v>11609.5</c:v>
                </c:pt>
                <c:pt idx="1149">
                  <c:v>11198.75</c:v>
                </c:pt>
                <c:pt idx="1150">
                  <c:v>11325.25</c:v>
                </c:pt>
                <c:pt idx="1151">
                  <c:v>11259.75</c:v>
                </c:pt>
                <c:pt idx="1152">
                  <c:v>10994.25</c:v>
                </c:pt>
                <c:pt idx="1153">
                  <c:v>10848.25</c:v>
                </c:pt>
                <c:pt idx="1154">
                  <c:v>10648</c:v>
                </c:pt>
                <c:pt idx="1155">
                  <c:v>10456.5</c:v>
                </c:pt>
                <c:pt idx="1156">
                  <c:v>10446.75</c:v>
                </c:pt>
                <c:pt idx="1157">
                  <c:v>10487.5</c:v>
                </c:pt>
                <c:pt idx="1158">
                  <c:v>10555.5</c:v>
                </c:pt>
                <c:pt idx="1159">
                  <c:v>10590</c:v>
                </c:pt>
                <c:pt idx="1160">
                  <c:v>10687.75</c:v>
                </c:pt>
                <c:pt idx="1161">
                  <c:v>10906</c:v>
                </c:pt>
                <c:pt idx="1162">
                  <c:v>11002.25</c:v>
                </c:pt>
                <c:pt idx="1163">
                  <c:v>10972.75</c:v>
                </c:pt>
                <c:pt idx="1164">
                  <c:v>10819</c:v>
                </c:pt>
                <c:pt idx="1165">
                  <c:v>10719.5</c:v>
                </c:pt>
                <c:pt idx="1166">
                  <c:v>10687.25</c:v>
                </c:pt>
                <c:pt idx="1167">
                  <c:v>10679.5</c:v>
                </c:pt>
                <c:pt idx="1168">
                  <c:v>10798.5</c:v>
                </c:pt>
                <c:pt idx="1169">
                  <c:v>11196.5</c:v>
                </c:pt>
                <c:pt idx="1170">
                  <c:v>11583.25</c:v>
                </c:pt>
                <c:pt idx="1171">
                  <c:v>11616.5</c:v>
                </c:pt>
                <c:pt idx="1172">
                  <c:v>11555.25</c:v>
                </c:pt>
                <c:pt idx="1173">
                  <c:v>11309.5</c:v>
                </c:pt>
                <c:pt idx="1174">
                  <c:v>11564.25</c:v>
                </c:pt>
                <c:pt idx="1175">
                  <c:v>11481</c:v>
                </c:pt>
                <c:pt idx="1176">
                  <c:v>11261.75</c:v>
                </c:pt>
                <c:pt idx="1177">
                  <c:v>11157</c:v>
                </c:pt>
                <c:pt idx="1178">
                  <c:v>10974.75</c:v>
                </c:pt>
                <c:pt idx="1179">
                  <c:v>10882</c:v>
                </c:pt>
                <c:pt idx="1180">
                  <c:v>10995</c:v>
                </c:pt>
                <c:pt idx="1181">
                  <c:v>11231.75</c:v>
                </c:pt>
                <c:pt idx="1182">
                  <c:v>11842</c:v>
                </c:pt>
                <c:pt idx="1183">
                  <c:v>12187.5</c:v>
                </c:pt>
                <c:pt idx="1184">
                  <c:v>12218.25</c:v>
                </c:pt>
                <c:pt idx="1185">
                  <c:v>12221.25</c:v>
                </c:pt>
                <c:pt idx="1186">
                  <c:v>12158.75</c:v>
                </c:pt>
                <c:pt idx="1187">
                  <c:v>12109.5</c:v>
                </c:pt>
                <c:pt idx="1188">
                  <c:v>11974</c:v>
                </c:pt>
                <c:pt idx="1189">
                  <c:v>11911</c:v>
                </c:pt>
                <c:pt idx="1190">
                  <c:v>11828</c:v>
                </c:pt>
                <c:pt idx="1191">
                  <c:v>11732.5</c:v>
                </c:pt>
                <c:pt idx="1192">
                  <c:v>11657.5</c:v>
                </c:pt>
                <c:pt idx="1193">
                  <c:v>11790</c:v>
                </c:pt>
                <c:pt idx="1194">
                  <c:v>11897.75</c:v>
                </c:pt>
                <c:pt idx="1195">
                  <c:v>11786</c:v>
                </c:pt>
                <c:pt idx="1196">
                  <c:v>11713.5</c:v>
                </c:pt>
                <c:pt idx="1197">
                  <c:v>11391.5</c:v>
                </c:pt>
                <c:pt idx="1198">
                  <c:v>11424.75</c:v>
                </c:pt>
                <c:pt idx="1199">
                  <c:v>11230.5</c:v>
                </c:pt>
                <c:pt idx="1200">
                  <c:v>10857.75</c:v>
                </c:pt>
                <c:pt idx="1201">
                  <c:v>10599.75</c:v>
                </c:pt>
                <c:pt idx="1202">
                  <c:v>10446.25</c:v>
                </c:pt>
                <c:pt idx="1203">
                  <c:v>10420</c:v>
                </c:pt>
                <c:pt idx="1204">
                  <c:v>10432.75</c:v>
                </c:pt>
                <c:pt idx="1205">
                  <c:v>10646</c:v>
                </c:pt>
                <c:pt idx="1206">
                  <c:v>11266.75</c:v>
                </c:pt>
                <c:pt idx="1207">
                  <c:v>11590</c:v>
                </c:pt>
                <c:pt idx="1208">
                  <c:v>11616</c:v>
                </c:pt>
                <c:pt idx="1209">
                  <c:v>11705.5</c:v>
                </c:pt>
                <c:pt idx="1210">
                  <c:v>11694.5</c:v>
                </c:pt>
                <c:pt idx="1211">
                  <c:v>11653.75</c:v>
                </c:pt>
                <c:pt idx="1212">
                  <c:v>11571.5</c:v>
                </c:pt>
                <c:pt idx="1213">
                  <c:v>11453.25</c:v>
                </c:pt>
                <c:pt idx="1214">
                  <c:v>11404.75</c:v>
                </c:pt>
                <c:pt idx="1215">
                  <c:v>11294.25</c:v>
                </c:pt>
                <c:pt idx="1216">
                  <c:v>11233.5</c:v>
                </c:pt>
                <c:pt idx="1217">
                  <c:v>11387</c:v>
                </c:pt>
                <c:pt idx="1218">
                  <c:v>11607.25</c:v>
                </c:pt>
                <c:pt idx="1219">
                  <c:v>11566.5</c:v>
                </c:pt>
                <c:pt idx="1220">
                  <c:v>11397.5</c:v>
                </c:pt>
                <c:pt idx="1221">
                  <c:v>10937.5</c:v>
                </c:pt>
                <c:pt idx="1222">
                  <c:v>11058.75</c:v>
                </c:pt>
                <c:pt idx="1223">
                  <c:v>10942</c:v>
                </c:pt>
                <c:pt idx="1224">
                  <c:v>10658.5</c:v>
                </c:pt>
                <c:pt idx="1225">
                  <c:v>10398</c:v>
                </c:pt>
                <c:pt idx="1226">
                  <c:v>10296.5</c:v>
                </c:pt>
                <c:pt idx="1227">
                  <c:v>10171.5</c:v>
                </c:pt>
                <c:pt idx="1228">
                  <c:v>10170.25</c:v>
                </c:pt>
                <c:pt idx="1229">
                  <c:v>10436</c:v>
                </c:pt>
                <c:pt idx="1230">
                  <c:v>11194.25</c:v>
                </c:pt>
                <c:pt idx="1231">
                  <c:v>11420.75</c:v>
                </c:pt>
                <c:pt idx="1232">
                  <c:v>11379.75</c:v>
                </c:pt>
                <c:pt idx="1233">
                  <c:v>11431.5</c:v>
                </c:pt>
                <c:pt idx="1234">
                  <c:v>11459.25</c:v>
                </c:pt>
                <c:pt idx="1235">
                  <c:v>11532</c:v>
                </c:pt>
                <c:pt idx="1236">
                  <c:v>11439.75</c:v>
                </c:pt>
                <c:pt idx="1237">
                  <c:v>11390.5</c:v>
                </c:pt>
                <c:pt idx="1238">
                  <c:v>11379.75</c:v>
                </c:pt>
                <c:pt idx="1239">
                  <c:v>11353.25</c:v>
                </c:pt>
                <c:pt idx="1240">
                  <c:v>11261</c:v>
                </c:pt>
                <c:pt idx="1241">
                  <c:v>11392.25</c:v>
                </c:pt>
                <c:pt idx="1242">
                  <c:v>11606.25</c:v>
                </c:pt>
                <c:pt idx="1243">
                  <c:v>11603.5</c:v>
                </c:pt>
                <c:pt idx="1244">
                  <c:v>11304.5</c:v>
                </c:pt>
                <c:pt idx="1245">
                  <c:v>10926.5</c:v>
                </c:pt>
                <c:pt idx="1246">
                  <c:v>11000</c:v>
                </c:pt>
                <c:pt idx="1247">
                  <c:v>10795.25</c:v>
                </c:pt>
                <c:pt idx="1248">
                  <c:v>10458</c:v>
                </c:pt>
                <c:pt idx="1249">
                  <c:v>10318.25</c:v>
                </c:pt>
                <c:pt idx="1250">
                  <c:v>10249.25</c:v>
                </c:pt>
                <c:pt idx="1251">
                  <c:v>10139.75</c:v>
                </c:pt>
                <c:pt idx="1252">
                  <c:v>10121</c:v>
                </c:pt>
                <c:pt idx="1253">
                  <c:v>10250.5</c:v>
                </c:pt>
                <c:pt idx="1254">
                  <c:v>10799</c:v>
                </c:pt>
                <c:pt idx="1255">
                  <c:v>11104.75</c:v>
                </c:pt>
                <c:pt idx="1256">
                  <c:v>11215.25</c:v>
                </c:pt>
                <c:pt idx="1257">
                  <c:v>11291.25</c:v>
                </c:pt>
                <c:pt idx="1258">
                  <c:v>11325</c:v>
                </c:pt>
                <c:pt idx="1259">
                  <c:v>11395.25</c:v>
                </c:pt>
                <c:pt idx="1260">
                  <c:v>11256.75</c:v>
                </c:pt>
                <c:pt idx="1261">
                  <c:v>11165.75</c:v>
                </c:pt>
                <c:pt idx="1262">
                  <c:v>11163.75</c:v>
                </c:pt>
                <c:pt idx="1263">
                  <c:v>11167.75</c:v>
                </c:pt>
                <c:pt idx="1264">
                  <c:v>11118</c:v>
                </c:pt>
                <c:pt idx="1265">
                  <c:v>11212.25</c:v>
                </c:pt>
                <c:pt idx="1266">
                  <c:v>11497.75</c:v>
                </c:pt>
                <c:pt idx="1267">
                  <c:v>11459.25</c:v>
                </c:pt>
                <c:pt idx="1268">
                  <c:v>11284.5</c:v>
                </c:pt>
                <c:pt idx="1269">
                  <c:v>10834.75</c:v>
                </c:pt>
                <c:pt idx="1270">
                  <c:v>11078.75</c:v>
                </c:pt>
                <c:pt idx="1271">
                  <c:v>10863</c:v>
                </c:pt>
                <c:pt idx="1272">
                  <c:v>10490.5</c:v>
                </c:pt>
                <c:pt idx="1273">
                  <c:v>10268.75</c:v>
                </c:pt>
                <c:pt idx="1274">
                  <c:v>10110.25</c:v>
                </c:pt>
                <c:pt idx="1275">
                  <c:v>10034.25</c:v>
                </c:pt>
                <c:pt idx="1276">
                  <c:v>10093.5</c:v>
                </c:pt>
                <c:pt idx="1277">
                  <c:v>10334.25</c:v>
                </c:pt>
                <c:pt idx="1278">
                  <c:v>10976</c:v>
                </c:pt>
                <c:pt idx="1279">
                  <c:v>11279.25</c:v>
                </c:pt>
                <c:pt idx="1280">
                  <c:v>11391.5</c:v>
                </c:pt>
                <c:pt idx="1281">
                  <c:v>11325.5</c:v>
                </c:pt>
                <c:pt idx="1282">
                  <c:v>11479</c:v>
                </c:pt>
                <c:pt idx="1283">
                  <c:v>11641</c:v>
                </c:pt>
                <c:pt idx="1284">
                  <c:v>11660</c:v>
                </c:pt>
                <c:pt idx="1285">
                  <c:v>11578.5</c:v>
                </c:pt>
                <c:pt idx="1286">
                  <c:v>11564.75</c:v>
                </c:pt>
                <c:pt idx="1287">
                  <c:v>11678.5</c:v>
                </c:pt>
                <c:pt idx="1288">
                  <c:v>11639.75</c:v>
                </c:pt>
                <c:pt idx="1289">
                  <c:v>11783.5</c:v>
                </c:pt>
                <c:pt idx="1290">
                  <c:v>11877</c:v>
                </c:pt>
                <c:pt idx="1291">
                  <c:v>11921.75</c:v>
                </c:pt>
                <c:pt idx="1292">
                  <c:v>11625.75</c:v>
                </c:pt>
                <c:pt idx="1293">
                  <c:v>11221.75</c:v>
                </c:pt>
                <c:pt idx="1294">
                  <c:v>11278</c:v>
                </c:pt>
                <c:pt idx="1295">
                  <c:v>11097</c:v>
                </c:pt>
                <c:pt idx="1296">
                  <c:v>10696.75</c:v>
                </c:pt>
                <c:pt idx="1297">
                  <c:v>10344</c:v>
                </c:pt>
                <c:pt idx="1298">
                  <c:v>10160.25</c:v>
                </c:pt>
                <c:pt idx="1299">
                  <c:v>10050.75</c:v>
                </c:pt>
                <c:pt idx="1300">
                  <c:v>9977.75</c:v>
                </c:pt>
                <c:pt idx="1301">
                  <c:v>10059.5</c:v>
                </c:pt>
                <c:pt idx="1302">
                  <c:v>10255.5</c:v>
                </c:pt>
                <c:pt idx="1303">
                  <c:v>10308.5</c:v>
                </c:pt>
                <c:pt idx="1304">
                  <c:v>10418.5</c:v>
                </c:pt>
                <c:pt idx="1305">
                  <c:v>10637.75</c:v>
                </c:pt>
                <c:pt idx="1306">
                  <c:v>10788.25</c:v>
                </c:pt>
                <c:pt idx="1307">
                  <c:v>10708.75</c:v>
                </c:pt>
                <c:pt idx="1308">
                  <c:v>10715.25</c:v>
                </c:pt>
                <c:pt idx="1309">
                  <c:v>10653.5</c:v>
                </c:pt>
                <c:pt idx="1310">
                  <c:v>10702</c:v>
                </c:pt>
                <c:pt idx="1311">
                  <c:v>10762.5</c:v>
                </c:pt>
                <c:pt idx="1312">
                  <c:v>10865</c:v>
                </c:pt>
                <c:pt idx="1313">
                  <c:v>11188.75</c:v>
                </c:pt>
                <c:pt idx="1314">
                  <c:v>11525</c:v>
                </c:pt>
                <c:pt idx="1315">
                  <c:v>11403.25</c:v>
                </c:pt>
                <c:pt idx="1316">
                  <c:v>11088.75</c:v>
                </c:pt>
                <c:pt idx="1317">
                  <c:v>10726.25</c:v>
                </c:pt>
                <c:pt idx="1318">
                  <c:v>10767</c:v>
                </c:pt>
                <c:pt idx="1319">
                  <c:v>10574.5</c:v>
                </c:pt>
                <c:pt idx="1320">
                  <c:v>10272.5</c:v>
                </c:pt>
                <c:pt idx="1321">
                  <c:v>10001.5</c:v>
                </c:pt>
                <c:pt idx="1322">
                  <c:v>9876.5</c:v>
                </c:pt>
                <c:pt idx="1323">
                  <c:v>9784.5</c:v>
                </c:pt>
                <c:pt idx="1324">
                  <c:v>9766</c:v>
                </c:pt>
                <c:pt idx="1325">
                  <c:v>9783.25</c:v>
                </c:pt>
                <c:pt idx="1326">
                  <c:v>9939</c:v>
                </c:pt>
                <c:pt idx="1327">
                  <c:v>9798.75</c:v>
                </c:pt>
                <c:pt idx="1328">
                  <c:v>9925.25</c:v>
                </c:pt>
                <c:pt idx="1329">
                  <c:v>10168.5</c:v>
                </c:pt>
                <c:pt idx="1330">
                  <c:v>10375.25</c:v>
                </c:pt>
                <c:pt idx="1331">
                  <c:v>10532.25</c:v>
                </c:pt>
                <c:pt idx="1332">
                  <c:v>10547.5</c:v>
                </c:pt>
                <c:pt idx="1333">
                  <c:v>10520</c:v>
                </c:pt>
                <c:pt idx="1334">
                  <c:v>10503</c:v>
                </c:pt>
                <c:pt idx="1335">
                  <c:v>10486</c:v>
                </c:pt>
                <c:pt idx="1336">
                  <c:v>10452.25</c:v>
                </c:pt>
                <c:pt idx="1337">
                  <c:v>10599.25</c:v>
                </c:pt>
                <c:pt idx="1338">
                  <c:v>11015</c:v>
                </c:pt>
                <c:pt idx="1339">
                  <c:v>10977</c:v>
                </c:pt>
                <c:pt idx="1340">
                  <c:v>10768.75</c:v>
                </c:pt>
                <c:pt idx="1341">
                  <c:v>10435.75</c:v>
                </c:pt>
                <c:pt idx="1342">
                  <c:v>10663</c:v>
                </c:pt>
                <c:pt idx="1343">
                  <c:v>10531.25</c:v>
                </c:pt>
                <c:pt idx="1344">
                  <c:v>10250.5</c:v>
                </c:pt>
                <c:pt idx="1345">
                  <c:v>10038.75</c:v>
                </c:pt>
                <c:pt idx="1346">
                  <c:v>9942.25</c:v>
                </c:pt>
                <c:pt idx="1347">
                  <c:v>9815.25</c:v>
                </c:pt>
                <c:pt idx="1348">
                  <c:v>9818.25</c:v>
                </c:pt>
                <c:pt idx="1349">
                  <c:v>10033</c:v>
                </c:pt>
                <c:pt idx="1350">
                  <c:v>10657.5</c:v>
                </c:pt>
                <c:pt idx="1351">
                  <c:v>11001.5</c:v>
                </c:pt>
                <c:pt idx="1352">
                  <c:v>11131.75</c:v>
                </c:pt>
                <c:pt idx="1353">
                  <c:v>11232.25</c:v>
                </c:pt>
                <c:pt idx="1354">
                  <c:v>11278.75</c:v>
                </c:pt>
                <c:pt idx="1355">
                  <c:v>11358.25</c:v>
                </c:pt>
                <c:pt idx="1356">
                  <c:v>11253.75</c:v>
                </c:pt>
                <c:pt idx="1357">
                  <c:v>11079.25</c:v>
                </c:pt>
                <c:pt idx="1358">
                  <c:v>10934</c:v>
                </c:pt>
                <c:pt idx="1359">
                  <c:v>10837</c:v>
                </c:pt>
                <c:pt idx="1360">
                  <c:v>10733.25</c:v>
                </c:pt>
                <c:pt idx="1361">
                  <c:v>10806</c:v>
                </c:pt>
                <c:pt idx="1362">
                  <c:v>10997</c:v>
                </c:pt>
                <c:pt idx="1363">
                  <c:v>11034.5</c:v>
                </c:pt>
                <c:pt idx="1364">
                  <c:v>10866.75</c:v>
                </c:pt>
                <c:pt idx="1365">
                  <c:v>10570</c:v>
                </c:pt>
                <c:pt idx="1366">
                  <c:v>10664.25</c:v>
                </c:pt>
                <c:pt idx="1367">
                  <c:v>10466.25</c:v>
                </c:pt>
                <c:pt idx="1368">
                  <c:v>10110</c:v>
                </c:pt>
                <c:pt idx="1369">
                  <c:v>9904.25</c:v>
                </c:pt>
                <c:pt idx="1370">
                  <c:v>9813</c:v>
                </c:pt>
                <c:pt idx="1371">
                  <c:v>9747.75</c:v>
                </c:pt>
                <c:pt idx="1372">
                  <c:v>9737.25</c:v>
                </c:pt>
                <c:pt idx="1373">
                  <c:v>9977.5</c:v>
                </c:pt>
                <c:pt idx="1374">
                  <c:v>10606.75</c:v>
                </c:pt>
                <c:pt idx="1375">
                  <c:v>10710.5</c:v>
                </c:pt>
                <c:pt idx="1376">
                  <c:v>10824.5</c:v>
                </c:pt>
                <c:pt idx="1377">
                  <c:v>10991.75</c:v>
                </c:pt>
                <c:pt idx="1378">
                  <c:v>11096.5</c:v>
                </c:pt>
                <c:pt idx="1379">
                  <c:v>11100.5</c:v>
                </c:pt>
                <c:pt idx="1380">
                  <c:v>11131.25</c:v>
                </c:pt>
                <c:pt idx="1381">
                  <c:v>10938.25</c:v>
                </c:pt>
                <c:pt idx="1382">
                  <c:v>10853.75</c:v>
                </c:pt>
                <c:pt idx="1383">
                  <c:v>10796.5</c:v>
                </c:pt>
                <c:pt idx="1384">
                  <c:v>10817.25</c:v>
                </c:pt>
                <c:pt idx="1385">
                  <c:v>10943.25</c:v>
                </c:pt>
                <c:pt idx="1386">
                  <c:v>11226.25</c:v>
                </c:pt>
                <c:pt idx="1387">
                  <c:v>11226.5</c:v>
                </c:pt>
                <c:pt idx="1388">
                  <c:v>11427</c:v>
                </c:pt>
                <c:pt idx="1389">
                  <c:v>11158.75</c:v>
                </c:pt>
                <c:pt idx="1390">
                  <c:v>11265.25</c:v>
                </c:pt>
                <c:pt idx="1391">
                  <c:v>11074.25</c:v>
                </c:pt>
                <c:pt idx="1392">
                  <c:v>10782</c:v>
                </c:pt>
                <c:pt idx="1393">
                  <c:v>10564.5</c:v>
                </c:pt>
                <c:pt idx="1394">
                  <c:v>10426</c:v>
                </c:pt>
                <c:pt idx="1395">
                  <c:v>10408</c:v>
                </c:pt>
                <c:pt idx="1396">
                  <c:v>10335.75</c:v>
                </c:pt>
                <c:pt idx="1397">
                  <c:v>10572</c:v>
                </c:pt>
                <c:pt idx="1398">
                  <c:v>11242</c:v>
                </c:pt>
                <c:pt idx="1399">
                  <c:v>11554.75</c:v>
                </c:pt>
                <c:pt idx="1400">
                  <c:v>11731.25</c:v>
                </c:pt>
                <c:pt idx="1401">
                  <c:v>11801.25</c:v>
                </c:pt>
                <c:pt idx="1402">
                  <c:v>11813</c:v>
                </c:pt>
                <c:pt idx="1403">
                  <c:v>11811.75</c:v>
                </c:pt>
                <c:pt idx="1404">
                  <c:v>11774</c:v>
                </c:pt>
                <c:pt idx="1405">
                  <c:v>11692.25</c:v>
                </c:pt>
                <c:pt idx="1406">
                  <c:v>11586</c:v>
                </c:pt>
                <c:pt idx="1407">
                  <c:v>11525</c:v>
                </c:pt>
                <c:pt idx="1408">
                  <c:v>11355</c:v>
                </c:pt>
                <c:pt idx="1409">
                  <c:v>11459.25</c:v>
                </c:pt>
                <c:pt idx="1410">
                  <c:v>11820.75</c:v>
                </c:pt>
                <c:pt idx="1411">
                  <c:v>11882.25</c:v>
                </c:pt>
                <c:pt idx="1412">
                  <c:v>11671.5</c:v>
                </c:pt>
                <c:pt idx="1413">
                  <c:v>11214.25</c:v>
                </c:pt>
                <c:pt idx="1414">
                  <c:v>11244</c:v>
                </c:pt>
                <c:pt idx="1415">
                  <c:v>11028.25</c:v>
                </c:pt>
                <c:pt idx="1416">
                  <c:v>10690.75</c:v>
                </c:pt>
                <c:pt idx="1417">
                  <c:v>10250</c:v>
                </c:pt>
                <c:pt idx="1418">
                  <c:v>10079.5</c:v>
                </c:pt>
                <c:pt idx="1419">
                  <c:v>10001</c:v>
                </c:pt>
                <c:pt idx="1420">
                  <c:v>10053.5</c:v>
                </c:pt>
                <c:pt idx="1421">
                  <c:v>10309</c:v>
                </c:pt>
                <c:pt idx="1422">
                  <c:v>10979.25</c:v>
                </c:pt>
                <c:pt idx="1423">
                  <c:v>11173.25</c:v>
                </c:pt>
                <c:pt idx="1424">
                  <c:v>11282.75</c:v>
                </c:pt>
                <c:pt idx="1425">
                  <c:v>11381</c:v>
                </c:pt>
                <c:pt idx="1426">
                  <c:v>11443.75</c:v>
                </c:pt>
                <c:pt idx="1427">
                  <c:v>11510.5</c:v>
                </c:pt>
                <c:pt idx="1428">
                  <c:v>11409.5</c:v>
                </c:pt>
                <c:pt idx="1429">
                  <c:v>11284.5</c:v>
                </c:pt>
                <c:pt idx="1430">
                  <c:v>11393</c:v>
                </c:pt>
                <c:pt idx="1431">
                  <c:v>11362.75</c:v>
                </c:pt>
                <c:pt idx="1432">
                  <c:v>11384.75</c:v>
                </c:pt>
                <c:pt idx="1433">
                  <c:v>11460</c:v>
                </c:pt>
                <c:pt idx="1434">
                  <c:v>11705</c:v>
                </c:pt>
                <c:pt idx="1435">
                  <c:v>11783.25</c:v>
                </c:pt>
                <c:pt idx="1436">
                  <c:v>11709.5</c:v>
                </c:pt>
                <c:pt idx="1437">
                  <c:v>11345.5</c:v>
                </c:pt>
                <c:pt idx="1438">
                  <c:v>11435.75</c:v>
                </c:pt>
                <c:pt idx="1439">
                  <c:v>11274</c:v>
                </c:pt>
                <c:pt idx="1440">
                  <c:v>10931.75</c:v>
                </c:pt>
                <c:pt idx="1441">
                  <c:v>10567.75</c:v>
                </c:pt>
                <c:pt idx="1442">
                  <c:v>10386.75</c:v>
                </c:pt>
                <c:pt idx="1443">
                  <c:v>10267.75</c:v>
                </c:pt>
                <c:pt idx="1444">
                  <c:v>10296.5</c:v>
                </c:pt>
                <c:pt idx="1445">
                  <c:v>10531.75</c:v>
                </c:pt>
                <c:pt idx="1446">
                  <c:v>11102.25</c:v>
                </c:pt>
                <c:pt idx="1447">
                  <c:v>11287.25</c:v>
                </c:pt>
                <c:pt idx="1448">
                  <c:v>11365</c:v>
                </c:pt>
                <c:pt idx="1449">
                  <c:v>11525</c:v>
                </c:pt>
                <c:pt idx="1450">
                  <c:v>11534</c:v>
                </c:pt>
                <c:pt idx="1451">
                  <c:v>11502.5</c:v>
                </c:pt>
                <c:pt idx="1452">
                  <c:v>11385.75</c:v>
                </c:pt>
                <c:pt idx="1453">
                  <c:v>11317.75</c:v>
                </c:pt>
                <c:pt idx="1454">
                  <c:v>11209.5</c:v>
                </c:pt>
                <c:pt idx="1455">
                  <c:v>11167.75</c:v>
                </c:pt>
                <c:pt idx="1456">
                  <c:v>11252.75</c:v>
                </c:pt>
                <c:pt idx="1457">
                  <c:v>11450.75</c:v>
                </c:pt>
                <c:pt idx="1458">
                  <c:v>11823.75</c:v>
                </c:pt>
                <c:pt idx="1459">
                  <c:v>11775</c:v>
                </c:pt>
                <c:pt idx="1460">
                  <c:v>11565.25</c:v>
                </c:pt>
                <c:pt idx="1461">
                  <c:v>11164</c:v>
                </c:pt>
                <c:pt idx="1462">
                  <c:v>11275.5</c:v>
                </c:pt>
                <c:pt idx="1463">
                  <c:v>11042.75</c:v>
                </c:pt>
                <c:pt idx="1464">
                  <c:v>10645.25</c:v>
                </c:pt>
                <c:pt idx="1465">
                  <c:v>10255</c:v>
                </c:pt>
                <c:pt idx="1466">
                  <c:v>10033.75</c:v>
                </c:pt>
                <c:pt idx="1467">
                  <c:v>9927.75</c:v>
                </c:pt>
                <c:pt idx="1468">
                  <c:v>9840.75</c:v>
                </c:pt>
                <c:pt idx="1469">
                  <c:v>9892</c:v>
                </c:pt>
                <c:pt idx="1470">
                  <c:v>10111.75</c:v>
                </c:pt>
                <c:pt idx="1471">
                  <c:v>10099</c:v>
                </c:pt>
                <c:pt idx="1472">
                  <c:v>10200.75</c:v>
                </c:pt>
                <c:pt idx="1473">
                  <c:v>10338.25</c:v>
                </c:pt>
                <c:pt idx="1474">
                  <c:v>10477</c:v>
                </c:pt>
                <c:pt idx="1475">
                  <c:v>10581.75</c:v>
                </c:pt>
                <c:pt idx="1476">
                  <c:v>10593</c:v>
                </c:pt>
                <c:pt idx="1477">
                  <c:v>10533.25</c:v>
                </c:pt>
                <c:pt idx="1478">
                  <c:v>10470</c:v>
                </c:pt>
                <c:pt idx="1479">
                  <c:v>10477.5</c:v>
                </c:pt>
                <c:pt idx="1480">
                  <c:v>10541.5</c:v>
                </c:pt>
                <c:pt idx="1481">
                  <c:v>10791.25</c:v>
                </c:pt>
                <c:pt idx="1482">
                  <c:v>11126.75</c:v>
                </c:pt>
                <c:pt idx="1483">
                  <c:v>11089.5</c:v>
                </c:pt>
                <c:pt idx="1484">
                  <c:v>10845.75</c:v>
                </c:pt>
                <c:pt idx="1485">
                  <c:v>10523.75</c:v>
                </c:pt>
                <c:pt idx="1486">
                  <c:v>10681</c:v>
                </c:pt>
                <c:pt idx="1487">
                  <c:v>10419.25</c:v>
                </c:pt>
                <c:pt idx="1488">
                  <c:v>10239.5</c:v>
                </c:pt>
                <c:pt idx="1489">
                  <c:v>9830</c:v>
                </c:pt>
                <c:pt idx="1490">
                  <c:v>9665.25</c:v>
                </c:pt>
                <c:pt idx="1491">
                  <c:v>9580</c:v>
                </c:pt>
                <c:pt idx="1492">
                  <c:v>9478.25</c:v>
                </c:pt>
                <c:pt idx="1493">
                  <c:v>9494.5</c:v>
                </c:pt>
                <c:pt idx="1494">
                  <c:v>9627.25</c:v>
                </c:pt>
                <c:pt idx="1495">
                  <c:v>9476</c:v>
                </c:pt>
                <c:pt idx="1496">
                  <c:v>9644.25</c:v>
                </c:pt>
                <c:pt idx="1497">
                  <c:v>9765.25</c:v>
                </c:pt>
                <c:pt idx="1498">
                  <c:v>9830.25</c:v>
                </c:pt>
                <c:pt idx="1499">
                  <c:v>9899.75</c:v>
                </c:pt>
                <c:pt idx="1500">
                  <c:v>9854.25</c:v>
                </c:pt>
                <c:pt idx="1501">
                  <c:v>9767.75</c:v>
                </c:pt>
                <c:pt idx="1502">
                  <c:v>9749</c:v>
                </c:pt>
                <c:pt idx="1503">
                  <c:v>9774.25</c:v>
                </c:pt>
                <c:pt idx="1504">
                  <c:v>9870</c:v>
                </c:pt>
                <c:pt idx="1505">
                  <c:v>9995</c:v>
                </c:pt>
                <c:pt idx="1506">
                  <c:v>10411.5</c:v>
                </c:pt>
                <c:pt idx="1507">
                  <c:v>10561.25</c:v>
                </c:pt>
                <c:pt idx="1508">
                  <c:v>10355.75</c:v>
                </c:pt>
                <c:pt idx="1509">
                  <c:v>10072.25</c:v>
                </c:pt>
                <c:pt idx="1510">
                  <c:v>10227.5</c:v>
                </c:pt>
                <c:pt idx="1511">
                  <c:v>10051.5</c:v>
                </c:pt>
                <c:pt idx="1512">
                  <c:v>9803</c:v>
                </c:pt>
                <c:pt idx="1513">
                  <c:v>9637.5</c:v>
                </c:pt>
                <c:pt idx="1514">
                  <c:v>9550.25</c:v>
                </c:pt>
                <c:pt idx="1515">
                  <c:v>9461.75</c:v>
                </c:pt>
                <c:pt idx="1516">
                  <c:v>9478.75</c:v>
                </c:pt>
                <c:pt idx="1517">
                  <c:v>9760.75</c:v>
                </c:pt>
                <c:pt idx="1518">
                  <c:v>10487.75</c:v>
                </c:pt>
                <c:pt idx="1519">
                  <c:v>10700.5</c:v>
                </c:pt>
                <c:pt idx="1520">
                  <c:v>10909.5</c:v>
                </c:pt>
                <c:pt idx="1521">
                  <c:v>10967.25</c:v>
                </c:pt>
                <c:pt idx="1522">
                  <c:v>10943.25</c:v>
                </c:pt>
                <c:pt idx="1523">
                  <c:v>10840.75</c:v>
                </c:pt>
                <c:pt idx="1524">
                  <c:v>10729.25</c:v>
                </c:pt>
                <c:pt idx="1525">
                  <c:v>10545.25</c:v>
                </c:pt>
                <c:pt idx="1526">
                  <c:v>10485.5</c:v>
                </c:pt>
                <c:pt idx="1527">
                  <c:v>10383.25</c:v>
                </c:pt>
                <c:pt idx="1528">
                  <c:v>10386</c:v>
                </c:pt>
                <c:pt idx="1529">
                  <c:v>10393</c:v>
                </c:pt>
                <c:pt idx="1530">
                  <c:v>10723</c:v>
                </c:pt>
                <c:pt idx="1531">
                  <c:v>10851</c:v>
                </c:pt>
                <c:pt idx="1532">
                  <c:v>10774.75</c:v>
                </c:pt>
                <c:pt idx="1533">
                  <c:v>10457.25</c:v>
                </c:pt>
                <c:pt idx="1534">
                  <c:v>10558.75</c:v>
                </c:pt>
                <c:pt idx="1535">
                  <c:v>10355.5</c:v>
                </c:pt>
                <c:pt idx="1536">
                  <c:v>10099.5</c:v>
                </c:pt>
                <c:pt idx="1537">
                  <c:v>9970.25</c:v>
                </c:pt>
                <c:pt idx="1538">
                  <c:v>9951.75</c:v>
                </c:pt>
                <c:pt idx="1539">
                  <c:v>9964.5</c:v>
                </c:pt>
                <c:pt idx="1540">
                  <c:v>10071.25</c:v>
                </c:pt>
                <c:pt idx="1541">
                  <c:v>10226.25</c:v>
                </c:pt>
                <c:pt idx="1542">
                  <c:v>10704.75</c:v>
                </c:pt>
                <c:pt idx="1543">
                  <c:v>10908.5</c:v>
                </c:pt>
                <c:pt idx="1544">
                  <c:v>10937.75</c:v>
                </c:pt>
                <c:pt idx="1545">
                  <c:v>10810.25</c:v>
                </c:pt>
                <c:pt idx="1546">
                  <c:v>10594.5</c:v>
                </c:pt>
                <c:pt idx="1547">
                  <c:v>10470.5</c:v>
                </c:pt>
                <c:pt idx="1548">
                  <c:v>10362.25</c:v>
                </c:pt>
                <c:pt idx="1549">
                  <c:v>10182.75</c:v>
                </c:pt>
                <c:pt idx="1550">
                  <c:v>10127.25</c:v>
                </c:pt>
                <c:pt idx="1551">
                  <c:v>10178.25</c:v>
                </c:pt>
                <c:pt idx="1552">
                  <c:v>10218.75</c:v>
                </c:pt>
                <c:pt idx="1553">
                  <c:v>10320</c:v>
                </c:pt>
                <c:pt idx="1554">
                  <c:v>10685.75</c:v>
                </c:pt>
                <c:pt idx="1555">
                  <c:v>10938.25</c:v>
                </c:pt>
                <c:pt idx="1556">
                  <c:v>10858.75</c:v>
                </c:pt>
                <c:pt idx="1557">
                  <c:v>10552.5</c:v>
                </c:pt>
                <c:pt idx="1558">
                  <c:v>10614.75</c:v>
                </c:pt>
                <c:pt idx="1559">
                  <c:v>10486</c:v>
                </c:pt>
                <c:pt idx="1560">
                  <c:v>10185.5</c:v>
                </c:pt>
                <c:pt idx="1561">
                  <c:v>10118</c:v>
                </c:pt>
                <c:pt idx="1562">
                  <c:v>10053.5</c:v>
                </c:pt>
                <c:pt idx="1563">
                  <c:v>10050.75</c:v>
                </c:pt>
                <c:pt idx="1564">
                  <c:v>10123.25</c:v>
                </c:pt>
                <c:pt idx="1565">
                  <c:v>10415.5</c:v>
                </c:pt>
                <c:pt idx="1566">
                  <c:v>11001</c:v>
                </c:pt>
                <c:pt idx="1567">
                  <c:v>11109.5</c:v>
                </c:pt>
                <c:pt idx="1568">
                  <c:v>11272</c:v>
                </c:pt>
                <c:pt idx="1569">
                  <c:v>11225.75</c:v>
                </c:pt>
                <c:pt idx="1570">
                  <c:v>11107.75</c:v>
                </c:pt>
                <c:pt idx="1571">
                  <c:v>10971.25</c:v>
                </c:pt>
                <c:pt idx="1572">
                  <c:v>10750.25</c:v>
                </c:pt>
                <c:pt idx="1573">
                  <c:v>10628.75</c:v>
                </c:pt>
                <c:pt idx="1574">
                  <c:v>10511.25</c:v>
                </c:pt>
                <c:pt idx="1575">
                  <c:v>10476.5</c:v>
                </c:pt>
                <c:pt idx="1576">
                  <c:v>10461.75</c:v>
                </c:pt>
                <c:pt idx="1577">
                  <c:v>10583</c:v>
                </c:pt>
                <c:pt idx="1578">
                  <c:v>10988.75</c:v>
                </c:pt>
                <c:pt idx="1579">
                  <c:v>11216.75</c:v>
                </c:pt>
                <c:pt idx="1580">
                  <c:v>11058.5</c:v>
                </c:pt>
                <c:pt idx="1581">
                  <c:v>10727.5</c:v>
                </c:pt>
                <c:pt idx="1582">
                  <c:v>10833</c:v>
                </c:pt>
                <c:pt idx="1583">
                  <c:v>10555.5</c:v>
                </c:pt>
                <c:pt idx="1584">
                  <c:v>10318.75</c:v>
                </c:pt>
                <c:pt idx="1585">
                  <c:v>10106.5</c:v>
                </c:pt>
                <c:pt idx="1586">
                  <c:v>10022</c:v>
                </c:pt>
                <c:pt idx="1587">
                  <c:v>10014.25</c:v>
                </c:pt>
                <c:pt idx="1588">
                  <c:v>10069.5</c:v>
                </c:pt>
                <c:pt idx="1589">
                  <c:v>10337.5</c:v>
                </c:pt>
                <c:pt idx="1590">
                  <c:v>10966</c:v>
                </c:pt>
                <c:pt idx="1591">
                  <c:v>11183.75</c:v>
                </c:pt>
                <c:pt idx="1592">
                  <c:v>11358.5</c:v>
                </c:pt>
                <c:pt idx="1593">
                  <c:v>11495.5</c:v>
                </c:pt>
                <c:pt idx="1594">
                  <c:v>11557.5</c:v>
                </c:pt>
                <c:pt idx="1595">
                  <c:v>11494.25</c:v>
                </c:pt>
                <c:pt idx="1596">
                  <c:v>11359.75</c:v>
                </c:pt>
                <c:pt idx="1597">
                  <c:v>11261.25</c:v>
                </c:pt>
                <c:pt idx="1598">
                  <c:v>11096.5</c:v>
                </c:pt>
                <c:pt idx="1599">
                  <c:v>11032.25</c:v>
                </c:pt>
                <c:pt idx="1600">
                  <c:v>10954.25</c:v>
                </c:pt>
                <c:pt idx="1601">
                  <c:v>10960.75</c:v>
                </c:pt>
                <c:pt idx="1602">
                  <c:v>11224.25</c:v>
                </c:pt>
                <c:pt idx="1603">
                  <c:v>11406</c:v>
                </c:pt>
                <c:pt idx="1604">
                  <c:v>11230</c:v>
                </c:pt>
                <c:pt idx="1605">
                  <c:v>10920.25</c:v>
                </c:pt>
                <c:pt idx="1606">
                  <c:v>11019.5</c:v>
                </c:pt>
                <c:pt idx="1607">
                  <c:v>10814.25</c:v>
                </c:pt>
                <c:pt idx="1608">
                  <c:v>10482.5</c:v>
                </c:pt>
                <c:pt idx="1609">
                  <c:v>10264</c:v>
                </c:pt>
                <c:pt idx="1610">
                  <c:v>10117.75</c:v>
                </c:pt>
                <c:pt idx="1611">
                  <c:v>10076</c:v>
                </c:pt>
                <c:pt idx="1612">
                  <c:v>10136.75</c:v>
                </c:pt>
                <c:pt idx="1613">
                  <c:v>10347.5</c:v>
                </c:pt>
                <c:pt idx="1614">
                  <c:v>10955.5</c:v>
                </c:pt>
                <c:pt idx="1615">
                  <c:v>11118.75</c:v>
                </c:pt>
                <c:pt idx="1616">
                  <c:v>11326</c:v>
                </c:pt>
                <c:pt idx="1617">
                  <c:v>11507.75</c:v>
                </c:pt>
                <c:pt idx="1618">
                  <c:v>11497</c:v>
                </c:pt>
                <c:pt idx="1619">
                  <c:v>11397.75</c:v>
                </c:pt>
                <c:pt idx="1620">
                  <c:v>11205</c:v>
                </c:pt>
                <c:pt idx="1621">
                  <c:v>11079.25</c:v>
                </c:pt>
                <c:pt idx="1622">
                  <c:v>11079.75</c:v>
                </c:pt>
                <c:pt idx="1623">
                  <c:v>11052.75</c:v>
                </c:pt>
                <c:pt idx="1624">
                  <c:v>11014.25</c:v>
                </c:pt>
                <c:pt idx="1625">
                  <c:v>11022.25</c:v>
                </c:pt>
                <c:pt idx="1626">
                  <c:v>11198.25</c:v>
                </c:pt>
                <c:pt idx="1627">
                  <c:v>11275</c:v>
                </c:pt>
                <c:pt idx="1628">
                  <c:v>11122.25</c:v>
                </c:pt>
                <c:pt idx="1629">
                  <c:v>10786.25</c:v>
                </c:pt>
                <c:pt idx="1630">
                  <c:v>10787.75</c:v>
                </c:pt>
                <c:pt idx="1631">
                  <c:v>10515</c:v>
                </c:pt>
                <c:pt idx="1632">
                  <c:v>10194.75</c:v>
                </c:pt>
                <c:pt idx="1633">
                  <c:v>9897.75</c:v>
                </c:pt>
                <c:pt idx="1634">
                  <c:v>9756.5</c:v>
                </c:pt>
                <c:pt idx="1635">
                  <c:v>9643</c:v>
                </c:pt>
                <c:pt idx="1636">
                  <c:v>9674.25</c:v>
                </c:pt>
                <c:pt idx="1637">
                  <c:v>9738.5</c:v>
                </c:pt>
                <c:pt idx="1638">
                  <c:v>9787.75</c:v>
                </c:pt>
                <c:pt idx="1639">
                  <c:v>9805</c:v>
                </c:pt>
                <c:pt idx="1640">
                  <c:v>10077.5</c:v>
                </c:pt>
                <c:pt idx="1641">
                  <c:v>10300.5</c:v>
                </c:pt>
                <c:pt idx="1642">
                  <c:v>10434.5</c:v>
                </c:pt>
                <c:pt idx="1643">
                  <c:v>10401.75</c:v>
                </c:pt>
                <c:pt idx="1644">
                  <c:v>10437</c:v>
                </c:pt>
                <c:pt idx="1645">
                  <c:v>10442</c:v>
                </c:pt>
                <c:pt idx="1646">
                  <c:v>10348.5</c:v>
                </c:pt>
                <c:pt idx="1647">
                  <c:v>10476</c:v>
                </c:pt>
                <c:pt idx="1648">
                  <c:v>10528</c:v>
                </c:pt>
                <c:pt idx="1649">
                  <c:v>10640.75</c:v>
                </c:pt>
                <c:pt idx="1650">
                  <c:v>10864.5</c:v>
                </c:pt>
                <c:pt idx="1651">
                  <c:v>10982.25</c:v>
                </c:pt>
                <c:pt idx="1652">
                  <c:v>10876</c:v>
                </c:pt>
                <c:pt idx="1653">
                  <c:v>10602.5</c:v>
                </c:pt>
                <c:pt idx="1654">
                  <c:v>10843.25</c:v>
                </c:pt>
                <c:pt idx="1655">
                  <c:v>10705</c:v>
                </c:pt>
                <c:pt idx="1656">
                  <c:v>10425.75</c:v>
                </c:pt>
                <c:pt idx="1657">
                  <c:v>10106.5</c:v>
                </c:pt>
                <c:pt idx="1658">
                  <c:v>9963.25</c:v>
                </c:pt>
                <c:pt idx="1659">
                  <c:v>9946</c:v>
                </c:pt>
                <c:pt idx="1660">
                  <c:v>9959.5</c:v>
                </c:pt>
                <c:pt idx="1661">
                  <c:v>9907</c:v>
                </c:pt>
                <c:pt idx="1662">
                  <c:v>9968.5</c:v>
                </c:pt>
                <c:pt idx="1663">
                  <c:v>9893.25</c:v>
                </c:pt>
                <c:pt idx="1664">
                  <c:v>10073.5</c:v>
                </c:pt>
                <c:pt idx="1665">
                  <c:v>10216.75</c:v>
                </c:pt>
                <c:pt idx="1666">
                  <c:v>10187.25</c:v>
                </c:pt>
                <c:pt idx="1667">
                  <c:v>9964.5</c:v>
                </c:pt>
                <c:pt idx="1668">
                  <c:v>9837.5</c:v>
                </c:pt>
                <c:pt idx="1669">
                  <c:v>9742.25</c:v>
                </c:pt>
                <c:pt idx="1670">
                  <c:v>9614</c:v>
                </c:pt>
                <c:pt idx="1671">
                  <c:v>9688.5</c:v>
                </c:pt>
                <c:pt idx="1672">
                  <c:v>9694</c:v>
                </c:pt>
                <c:pt idx="1673">
                  <c:v>9784.25</c:v>
                </c:pt>
                <c:pt idx="1674">
                  <c:v>10127.25</c:v>
                </c:pt>
                <c:pt idx="1675">
                  <c:v>10468.75</c:v>
                </c:pt>
                <c:pt idx="1676">
                  <c:v>10392</c:v>
                </c:pt>
                <c:pt idx="1677">
                  <c:v>10115.5</c:v>
                </c:pt>
                <c:pt idx="1678">
                  <c:v>10335.25</c:v>
                </c:pt>
                <c:pt idx="1679">
                  <c:v>10248.75</c:v>
                </c:pt>
                <c:pt idx="1680">
                  <c:v>10037</c:v>
                </c:pt>
                <c:pt idx="1681">
                  <c:v>9961.75</c:v>
                </c:pt>
                <c:pt idx="1682">
                  <c:v>9940.75</c:v>
                </c:pt>
                <c:pt idx="1683">
                  <c:v>9854.75</c:v>
                </c:pt>
                <c:pt idx="1684">
                  <c:v>9893.75</c:v>
                </c:pt>
                <c:pt idx="1685">
                  <c:v>10048.5</c:v>
                </c:pt>
                <c:pt idx="1686">
                  <c:v>10543</c:v>
                </c:pt>
                <c:pt idx="1687">
                  <c:v>10828.5</c:v>
                </c:pt>
                <c:pt idx="1688">
                  <c:v>10975.75</c:v>
                </c:pt>
                <c:pt idx="1689">
                  <c:v>10948.5</c:v>
                </c:pt>
                <c:pt idx="1690">
                  <c:v>10714.25</c:v>
                </c:pt>
                <c:pt idx="1691">
                  <c:v>10490.75</c:v>
                </c:pt>
                <c:pt idx="1692">
                  <c:v>10292.5</c:v>
                </c:pt>
                <c:pt idx="1693">
                  <c:v>10111.75</c:v>
                </c:pt>
                <c:pt idx="1694">
                  <c:v>9976.75</c:v>
                </c:pt>
                <c:pt idx="1695">
                  <c:v>9957</c:v>
                </c:pt>
                <c:pt idx="1696">
                  <c:v>10015.75</c:v>
                </c:pt>
                <c:pt idx="1697">
                  <c:v>10033.25</c:v>
                </c:pt>
                <c:pt idx="1698">
                  <c:v>10216.75</c:v>
                </c:pt>
                <c:pt idx="1699">
                  <c:v>10555</c:v>
                </c:pt>
                <c:pt idx="1700">
                  <c:v>10543.25</c:v>
                </c:pt>
                <c:pt idx="1701">
                  <c:v>10227.5</c:v>
                </c:pt>
                <c:pt idx="1702">
                  <c:v>10347</c:v>
                </c:pt>
                <c:pt idx="1703">
                  <c:v>10228</c:v>
                </c:pt>
                <c:pt idx="1704">
                  <c:v>9963.75</c:v>
                </c:pt>
                <c:pt idx="1705">
                  <c:v>9756.5</c:v>
                </c:pt>
                <c:pt idx="1706">
                  <c:v>9646.25</c:v>
                </c:pt>
                <c:pt idx="1707">
                  <c:v>9660</c:v>
                </c:pt>
                <c:pt idx="1708">
                  <c:v>9766</c:v>
                </c:pt>
                <c:pt idx="1709">
                  <c:v>10085.75</c:v>
                </c:pt>
                <c:pt idx="1710">
                  <c:v>10826.5</c:v>
                </c:pt>
                <c:pt idx="1711">
                  <c:v>11038</c:v>
                </c:pt>
                <c:pt idx="1712">
                  <c:v>10998.25</c:v>
                </c:pt>
                <c:pt idx="1713">
                  <c:v>10816.5</c:v>
                </c:pt>
                <c:pt idx="1714">
                  <c:v>10541</c:v>
                </c:pt>
                <c:pt idx="1715">
                  <c:v>10352.25</c:v>
                </c:pt>
                <c:pt idx="1716">
                  <c:v>10225.75</c:v>
                </c:pt>
                <c:pt idx="1717">
                  <c:v>10012.25</c:v>
                </c:pt>
                <c:pt idx="1718">
                  <c:v>9889</c:v>
                </c:pt>
                <c:pt idx="1719">
                  <c:v>9838.75</c:v>
                </c:pt>
                <c:pt idx="1720">
                  <c:v>9884.75</c:v>
                </c:pt>
                <c:pt idx="1721">
                  <c:v>9974</c:v>
                </c:pt>
                <c:pt idx="1722">
                  <c:v>10116.5</c:v>
                </c:pt>
                <c:pt idx="1723">
                  <c:v>10427.75</c:v>
                </c:pt>
                <c:pt idx="1724">
                  <c:v>10336.75</c:v>
                </c:pt>
                <c:pt idx="1725">
                  <c:v>10088</c:v>
                </c:pt>
                <c:pt idx="1726">
                  <c:v>10215.5</c:v>
                </c:pt>
                <c:pt idx="1727">
                  <c:v>9991.75</c:v>
                </c:pt>
                <c:pt idx="1728">
                  <c:v>9704.25</c:v>
                </c:pt>
                <c:pt idx="1729">
                  <c:v>9454.5</c:v>
                </c:pt>
                <c:pt idx="1730">
                  <c:v>9343</c:v>
                </c:pt>
                <c:pt idx="1731">
                  <c:v>9340.25</c:v>
                </c:pt>
                <c:pt idx="1732">
                  <c:v>9461</c:v>
                </c:pt>
                <c:pt idx="1733">
                  <c:v>9796.75</c:v>
                </c:pt>
                <c:pt idx="1734">
                  <c:v>10475</c:v>
                </c:pt>
                <c:pt idx="1735">
                  <c:v>10664</c:v>
                </c:pt>
                <c:pt idx="1736">
                  <c:v>10766.5</c:v>
                </c:pt>
                <c:pt idx="1737">
                  <c:v>10708.75</c:v>
                </c:pt>
                <c:pt idx="1738">
                  <c:v>10575.25</c:v>
                </c:pt>
                <c:pt idx="1739">
                  <c:v>10518.75</c:v>
                </c:pt>
                <c:pt idx="1740">
                  <c:v>10506.25</c:v>
                </c:pt>
                <c:pt idx="1741">
                  <c:v>10358.25</c:v>
                </c:pt>
                <c:pt idx="1742">
                  <c:v>10274.75</c:v>
                </c:pt>
                <c:pt idx="1743">
                  <c:v>10205.25</c:v>
                </c:pt>
                <c:pt idx="1744">
                  <c:v>10230.5</c:v>
                </c:pt>
                <c:pt idx="1745">
                  <c:v>10245.25</c:v>
                </c:pt>
                <c:pt idx="1746">
                  <c:v>10393</c:v>
                </c:pt>
                <c:pt idx="1747">
                  <c:v>10569.5</c:v>
                </c:pt>
                <c:pt idx="1748">
                  <c:v>10392.25</c:v>
                </c:pt>
                <c:pt idx="1749">
                  <c:v>10146.75</c:v>
                </c:pt>
                <c:pt idx="1750">
                  <c:v>10211.5</c:v>
                </c:pt>
                <c:pt idx="1751">
                  <c:v>9975.5</c:v>
                </c:pt>
                <c:pt idx="1752">
                  <c:v>9670</c:v>
                </c:pt>
                <c:pt idx="1753">
                  <c:v>9504</c:v>
                </c:pt>
                <c:pt idx="1754">
                  <c:v>9378.25</c:v>
                </c:pt>
                <c:pt idx="1755">
                  <c:v>9293.25</c:v>
                </c:pt>
                <c:pt idx="1756">
                  <c:v>9331.5</c:v>
                </c:pt>
                <c:pt idx="1757">
                  <c:v>9577.5</c:v>
                </c:pt>
                <c:pt idx="1758">
                  <c:v>10213.5</c:v>
                </c:pt>
                <c:pt idx="1759">
                  <c:v>10418.75</c:v>
                </c:pt>
                <c:pt idx="1760">
                  <c:v>10630.5</c:v>
                </c:pt>
                <c:pt idx="1761">
                  <c:v>10773</c:v>
                </c:pt>
                <c:pt idx="1762">
                  <c:v>10818.25</c:v>
                </c:pt>
                <c:pt idx="1763">
                  <c:v>10838.75</c:v>
                </c:pt>
                <c:pt idx="1764">
                  <c:v>10843</c:v>
                </c:pt>
                <c:pt idx="1765">
                  <c:v>10775.75</c:v>
                </c:pt>
                <c:pt idx="1766">
                  <c:v>10597.75</c:v>
                </c:pt>
                <c:pt idx="1767">
                  <c:v>10561.25</c:v>
                </c:pt>
                <c:pt idx="1768">
                  <c:v>10513</c:v>
                </c:pt>
                <c:pt idx="1769">
                  <c:v>10499.75</c:v>
                </c:pt>
                <c:pt idx="1770">
                  <c:v>10574.5</c:v>
                </c:pt>
                <c:pt idx="1771">
                  <c:v>10699.5</c:v>
                </c:pt>
                <c:pt idx="1772">
                  <c:v>10471</c:v>
                </c:pt>
                <c:pt idx="1773">
                  <c:v>10079.75</c:v>
                </c:pt>
                <c:pt idx="1774">
                  <c:v>10103.5</c:v>
                </c:pt>
                <c:pt idx="1775">
                  <c:v>9867.5</c:v>
                </c:pt>
                <c:pt idx="1776">
                  <c:v>9482.25</c:v>
                </c:pt>
                <c:pt idx="1777">
                  <c:v>9208</c:v>
                </c:pt>
                <c:pt idx="1778">
                  <c:v>9003.25</c:v>
                </c:pt>
                <c:pt idx="1779">
                  <c:v>8892.5</c:v>
                </c:pt>
                <c:pt idx="1780">
                  <c:v>8878.5</c:v>
                </c:pt>
                <c:pt idx="1781">
                  <c:v>9147.5</c:v>
                </c:pt>
                <c:pt idx="1782">
                  <c:v>9689.25</c:v>
                </c:pt>
                <c:pt idx="1783">
                  <c:v>9965.5</c:v>
                </c:pt>
                <c:pt idx="1784">
                  <c:v>10054.75</c:v>
                </c:pt>
                <c:pt idx="1785">
                  <c:v>10074</c:v>
                </c:pt>
                <c:pt idx="1786">
                  <c:v>10057.25</c:v>
                </c:pt>
                <c:pt idx="1787">
                  <c:v>9970.25</c:v>
                </c:pt>
                <c:pt idx="1788">
                  <c:v>9875</c:v>
                </c:pt>
                <c:pt idx="1789">
                  <c:v>9714.5</c:v>
                </c:pt>
                <c:pt idx="1790">
                  <c:v>9730</c:v>
                </c:pt>
                <c:pt idx="1791">
                  <c:v>9747.25</c:v>
                </c:pt>
                <c:pt idx="1792">
                  <c:v>9819.75</c:v>
                </c:pt>
                <c:pt idx="1793">
                  <c:v>9840.5</c:v>
                </c:pt>
                <c:pt idx="1794">
                  <c:v>9978</c:v>
                </c:pt>
                <c:pt idx="1795">
                  <c:v>10106.75</c:v>
                </c:pt>
                <c:pt idx="1796">
                  <c:v>9897.75</c:v>
                </c:pt>
                <c:pt idx="1797">
                  <c:v>9449.25</c:v>
                </c:pt>
                <c:pt idx="1798">
                  <c:v>9552.25</c:v>
                </c:pt>
                <c:pt idx="1799">
                  <c:v>9287.5</c:v>
                </c:pt>
                <c:pt idx="1800">
                  <c:v>8898.25</c:v>
                </c:pt>
                <c:pt idx="1801">
                  <c:v>8657</c:v>
                </c:pt>
                <c:pt idx="1802">
                  <c:v>8427.75</c:v>
                </c:pt>
                <c:pt idx="1803">
                  <c:v>8324</c:v>
                </c:pt>
                <c:pt idx="1804">
                  <c:v>8326.75</c:v>
                </c:pt>
                <c:pt idx="1805">
                  <c:v>8404.75</c:v>
                </c:pt>
                <c:pt idx="1806">
                  <c:v>8524.5</c:v>
                </c:pt>
                <c:pt idx="1807">
                  <c:v>8510.25</c:v>
                </c:pt>
                <c:pt idx="1808">
                  <c:v>8715.5</c:v>
                </c:pt>
                <c:pt idx="1809">
                  <c:v>8965</c:v>
                </c:pt>
                <c:pt idx="1810">
                  <c:v>9166.25</c:v>
                </c:pt>
                <c:pt idx="1811">
                  <c:v>9227</c:v>
                </c:pt>
                <c:pt idx="1812">
                  <c:v>9203</c:v>
                </c:pt>
                <c:pt idx="1813">
                  <c:v>9218.5</c:v>
                </c:pt>
                <c:pt idx="1814">
                  <c:v>9461.25</c:v>
                </c:pt>
                <c:pt idx="1815">
                  <c:v>9605.25</c:v>
                </c:pt>
                <c:pt idx="1816">
                  <c:v>9641.5</c:v>
                </c:pt>
                <c:pt idx="1817">
                  <c:v>9740.5</c:v>
                </c:pt>
                <c:pt idx="1818">
                  <c:v>10015.75</c:v>
                </c:pt>
                <c:pt idx="1819">
                  <c:v>10206.5</c:v>
                </c:pt>
                <c:pt idx="1820">
                  <c:v>9957</c:v>
                </c:pt>
                <c:pt idx="1821">
                  <c:v>9601.25</c:v>
                </c:pt>
                <c:pt idx="1822">
                  <c:v>9711</c:v>
                </c:pt>
                <c:pt idx="1823">
                  <c:v>9608</c:v>
                </c:pt>
                <c:pt idx="1824">
                  <c:v>9352.5</c:v>
                </c:pt>
                <c:pt idx="1825">
                  <c:v>9063.5</c:v>
                </c:pt>
                <c:pt idx="1826">
                  <c:v>8910.25</c:v>
                </c:pt>
                <c:pt idx="1827">
                  <c:v>8889</c:v>
                </c:pt>
                <c:pt idx="1828">
                  <c:v>8821.5</c:v>
                </c:pt>
                <c:pt idx="1829">
                  <c:v>8833.25</c:v>
                </c:pt>
                <c:pt idx="1830">
                  <c:v>8887.5</c:v>
                </c:pt>
                <c:pt idx="1831">
                  <c:v>8925.5</c:v>
                </c:pt>
                <c:pt idx="1832">
                  <c:v>9259.5</c:v>
                </c:pt>
                <c:pt idx="1833">
                  <c:v>9468</c:v>
                </c:pt>
                <c:pt idx="1834">
                  <c:v>9653.75</c:v>
                </c:pt>
                <c:pt idx="1835">
                  <c:v>9745.25</c:v>
                </c:pt>
                <c:pt idx="1836">
                  <c:v>9783.75</c:v>
                </c:pt>
                <c:pt idx="1837">
                  <c:v>9719.25</c:v>
                </c:pt>
                <c:pt idx="1838">
                  <c:v>9632</c:v>
                </c:pt>
                <c:pt idx="1839">
                  <c:v>9590.5</c:v>
                </c:pt>
                <c:pt idx="1840">
                  <c:v>9512.25</c:v>
                </c:pt>
                <c:pt idx="1841">
                  <c:v>9567.5</c:v>
                </c:pt>
                <c:pt idx="1842">
                  <c:v>9749.5</c:v>
                </c:pt>
                <c:pt idx="1843">
                  <c:v>10161</c:v>
                </c:pt>
                <c:pt idx="1844">
                  <c:v>10078.25</c:v>
                </c:pt>
                <c:pt idx="1845">
                  <c:v>9875.75</c:v>
                </c:pt>
                <c:pt idx="1846">
                  <c:v>10190.75</c:v>
                </c:pt>
                <c:pt idx="1847">
                  <c:v>10155.5</c:v>
                </c:pt>
                <c:pt idx="1848">
                  <c:v>9920.5</c:v>
                </c:pt>
                <c:pt idx="1849">
                  <c:v>9788</c:v>
                </c:pt>
                <c:pt idx="1850">
                  <c:v>9708.5</c:v>
                </c:pt>
                <c:pt idx="1851">
                  <c:v>9673.75</c:v>
                </c:pt>
                <c:pt idx="1852">
                  <c:v>9904.25</c:v>
                </c:pt>
                <c:pt idx="1853">
                  <c:v>10298.25</c:v>
                </c:pt>
                <c:pt idx="1854">
                  <c:v>10850.25</c:v>
                </c:pt>
                <c:pt idx="1855">
                  <c:v>11216</c:v>
                </c:pt>
                <c:pt idx="1856">
                  <c:v>11305.75</c:v>
                </c:pt>
                <c:pt idx="1857">
                  <c:v>10952</c:v>
                </c:pt>
                <c:pt idx="1858">
                  <c:v>10650.25</c:v>
                </c:pt>
                <c:pt idx="1859">
                  <c:v>10486</c:v>
                </c:pt>
                <c:pt idx="1860">
                  <c:v>10282.25</c:v>
                </c:pt>
                <c:pt idx="1861">
                  <c:v>10133.75</c:v>
                </c:pt>
                <c:pt idx="1862">
                  <c:v>9964.25</c:v>
                </c:pt>
                <c:pt idx="1863">
                  <c:v>9788</c:v>
                </c:pt>
                <c:pt idx="1864">
                  <c:v>9710.5</c:v>
                </c:pt>
                <c:pt idx="1865">
                  <c:v>9753.25</c:v>
                </c:pt>
                <c:pt idx="1866">
                  <c:v>9898.75</c:v>
                </c:pt>
                <c:pt idx="1867">
                  <c:v>10265.5</c:v>
                </c:pt>
                <c:pt idx="1868">
                  <c:v>10278.75</c:v>
                </c:pt>
                <c:pt idx="1869">
                  <c:v>9984.75</c:v>
                </c:pt>
                <c:pt idx="1870">
                  <c:v>10073.5</c:v>
                </c:pt>
                <c:pt idx="1871">
                  <c:v>9916</c:v>
                </c:pt>
                <c:pt idx="1872">
                  <c:v>9646.75</c:v>
                </c:pt>
                <c:pt idx="1873">
                  <c:v>9415</c:v>
                </c:pt>
                <c:pt idx="1874">
                  <c:v>9270</c:v>
                </c:pt>
                <c:pt idx="1875">
                  <c:v>9204.5</c:v>
                </c:pt>
                <c:pt idx="1876">
                  <c:v>9270.25</c:v>
                </c:pt>
                <c:pt idx="1877">
                  <c:v>9576.75</c:v>
                </c:pt>
                <c:pt idx="1878">
                  <c:v>10083</c:v>
                </c:pt>
                <c:pt idx="1879">
                  <c:v>10349.25</c:v>
                </c:pt>
                <c:pt idx="1880">
                  <c:v>10513.75</c:v>
                </c:pt>
                <c:pt idx="1881">
                  <c:v>10494.5</c:v>
                </c:pt>
                <c:pt idx="1882">
                  <c:v>10379.75</c:v>
                </c:pt>
                <c:pt idx="1883">
                  <c:v>10227</c:v>
                </c:pt>
                <c:pt idx="1884">
                  <c:v>10127.25</c:v>
                </c:pt>
                <c:pt idx="1885">
                  <c:v>10007.5</c:v>
                </c:pt>
                <c:pt idx="1886">
                  <c:v>9972.5</c:v>
                </c:pt>
                <c:pt idx="1887">
                  <c:v>9872</c:v>
                </c:pt>
                <c:pt idx="1888">
                  <c:v>9866.5</c:v>
                </c:pt>
                <c:pt idx="1889">
                  <c:v>9837.5</c:v>
                </c:pt>
                <c:pt idx="1890">
                  <c:v>9904</c:v>
                </c:pt>
                <c:pt idx="1891">
                  <c:v>10188.25</c:v>
                </c:pt>
                <c:pt idx="1892">
                  <c:v>10166</c:v>
                </c:pt>
                <c:pt idx="1893">
                  <c:v>9822.75</c:v>
                </c:pt>
                <c:pt idx="1894">
                  <c:v>9806</c:v>
                </c:pt>
                <c:pt idx="1895">
                  <c:v>9536.25</c:v>
                </c:pt>
                <c:pt idx="1896">
                  <c:v>9273.75</c:v>
                </c:pt>
                <c:pt idx="1897">
                  <c:v>9021.25</c:v>
                </c:pt>
                <c:pt idx="1898">
                  <c:v>8841.75</c:v>
                </c:pt>
                <c:pt idx="1899">
                  <c:v>8744.75</c:v>
                </c:pt>
                <c:pt idx="1900">
                  <c:v>8771.25</c:v>
                </c:pt>
                <c:pt idx="1901">
                  <c:v>9029.25</c:v>
                </c:pt>
                <c:pt idx="1902">
                  <c:v>9548.25</c:v>
                </c:pt>
                <c:pt idx="1903">
                  <c:v>9819</c:v>
                </c:pt>
                <c:pt idx="1904">
                  <c:v>9895</c:v>
                </c:pt>
                <c:pt idx="1905">
                  <c:v>9968.25</c:v>
                </c:pt>
                <c:pt idx="1906">
                  <c:v>10004.25</c:v>
                </c:pt>
                <c:pt idx="1907">
                  <c:v>9925.25</c:v>
                </c:pt>
                <c:pt idx="1908">
                  <c:v>9844.75</c:v>
                </c:pt>
                <c:pt idx="1909">
                  <c:v>9805.75</c:v>
                </c:pt>
                <c:pt idx="1910">
                  <c:v>9701</c:v>
                </c:pt>
                <c:pt idx="1911">
                  <c:v>9625</c:v>
                </c:pt>
                <c:pt idx="1912">
                  <c:v>9664.25</c:v>
                </c:pt>
                <c:pt idx="1913">
                  <c:v>9735.5</c:v>
                </c:pt>
                <c:pt idx="1914">
                  <c:v>9723.75</c:v>
                </c:pt>
                <c:pt idx="1915">
                  <c:v>9979</c:v>
                </c:pt>
                <c:pt idx="1916">
                  <c:v>9837.75</c:v>
                </c:pt>
                <c:pt idx="1917">
                  <c:v>9440.25</c:v>
                </c:pt>
                <c:pt idx="1918">
                  <c:v>9504.75</c:v>
                </c:pt>
                <c:pt idx="1919">
                  <c:v>9292.5</c:v>
                </c:pt>
                <c:pt idx="1920">
                  <c:v>8936.25</c:v>
                </c:pt>
                <c:pt idx="1921">
                  <c:v>8730.75</c:v>
                </c:pt>
                <c:pt idx="1922">
                  <c:v>8590.75</c:v>
                </c:pt>
                <c:pt idx="1923">
                  <c:v>8511.25</c:v>
                </c:pt>
                <c:pt idx="1924">
                  <c:v>8512.5</c:v>
                </c:pt>
                <c:pt idx="1925">
                  <c:v>8759.75</c:v>
                </c:pt>
                <c:pt idx="1926">
                  <c:v>9216</c:v>
                </c:pt>
                <c:pt idx="1927">
                  <c:v>9456.75</c:v>
                </c:pt>
                <c:pt idx="1928">
                  <c:v>9636</c:v>
                </c:pt>
                <c:pt idx="1929">
                  <c:v>9766.75</c:v>
                </c:pt>
                <c:pt idx="1930">
                  <c:v>9763</c:v>
                </c:pt>
                <c:pt idx="1931">
                  <c:v>9746.75</c:v>
                </c:pt>
                <c:pt idx="1932">
                  <c:v>9599</c:v>
                </c:pt>
                <c:pt idx="1933">
                  <c:v>9416.25</c:v>
                </c:pt>
                <c:pt idx="1934">
                  <c:v>9315.25</c:v>
                </c:pt>
                <c:pt idx="1935">
                  <c:v>9305</c:v>
                </c:pt>
                <c:pt idx="1936">
                  <c:v>9333.5</c:v>
                </c:pt>
                <c:pt idx="1937">
                  <c:v>9353</c:v>
                </c:pt>
                <c:pt idx="1938">
                  <c:v>9381.5</c:v>
                </c:pt>
                <c:pt idx="1939">
                  <c:v>9621.25</c:v>
                </c:pt>
                <c:pt idx="1940">
                  <c:v>9498.75</c:v>
                </c:pt>
                <c:pt idx="1941">
                  <c:v>9126.5</c:v>
                </c:pt>
                <c:pt idx="1942">
                  <c:v>9247.5</c:v>
                </c:pt>
                <c:pt idx="1943">
                  <c:v>9135</c:v>
                </c:pt>
                <c:pt idx="1944">
                  <c:v>8771.5</c:v>
                </c:pt>
                <c:pt idx="1945">
                  <c:v>8644.25</c:v>
                </c:pt>
                <c:pt idx="1946">
                  <c:v>8550</c:v>
                </c:pt>
                <c:pt idx="1947">
                  <c:v>8492.5</c:v>
                </c:pt>
                <c:pt idx="1948">
                  <c:v>8538.25</c:v>
                </c:pt>
                <c:pt idx="1949">
                  <c:v>8783</c:v>
                </c:pt>
                <c:pt idx="1950">
                  <c:v>9274.25</c:v>
                </c:pt>
                <c:pt idx="1951">
                  <c:v>9648.5</c:v>
                </c:pt>
                <c:pt idx="1952">
                  <c:v>9901.75</c:v>
                </c:pt>
                <c:pt idx="1953">
                  <c:v>10047.75</c:v>
                </c:pt>
                <c:pt idx="1954">
                  <c:v>10099.5</c:v>
                </c:pt>
                <c:pt idx="1955">
                  <c:v>10134</c:v>
                </c:pt>
                <c:pt idx="1956">
                  <c:v>10095.75</c:v>
                </c:pt>
                <c:pt idx="1957">
                  <c:v>9933.5</c:v>
                </c:pt>
                <c:pt idx="1958">
                  <c:v>9886.5</c:v>
                </c:pt>
                <c:pt idx="1959">
                  <c:v>9860.5</c:v>
                </c:pt>
                <c:pt idx="1960">
                  <c:v>9852.25</c:v>
                </c:pt>
                <c:pt idx="1961">
                  <c:v>9823.75</c:v>
                </c:pt>
                <c:pt idx="1962">
                  <c:v>9852.5</c:v>
                </c:pt>
                <c:pt idx="1963">
                  <c:v>10022.5</c:v>
                </c:pt>
                <c:pt idx="1964">
                  <c:v>9825</c:v>
                </c:pt>
                <c:pt idx="1965">
                  <c:v>9361</c:v>
                </c:pt>
                <c:pt idx="1966">
                  <c:v>9385.75</c:v>
                </c:pt>
                <c:pt idx="1967">
                  <c:v>9070.5</c:v>
                </c:pt>
                <c:pt idx="1968">
                  <c:v>8659</c:v>
                </c:pt>
                <c:pt idx="1969">
                  <c:v>8509.5</c:v>
                </c:pt>
                <c:pt idx="1970">
                  <c:v>8340</c:v>
                </c:pt>
                <c:pt idx="1971">
                  <c:v>8247</c:v>
                </c:pt>
                <c:pt idx="1972">
                  <c:v>8206.25</c:v>
                </c:pt>
                <c:pt idx="1973">
                  <c:v>8265.25</c:v>
                </c:pt>
                <c:pt idx="1974">
                  <c:v>8286.25</c:v>
                </c:pt>
                <c:pt idx="1975">
                  <c:v>8381.75</c:v>
                </c:pt>
                <c:pt idx="1976">
                  <c:v>8655.25</c:v>
                </c:pt>
                <c:pt idx="1977">
                  <c:v>8862.25</c:v>
                </c:pt>
                <c:pt idx="1978">
                  <c:v>8998</c:v>
                </c:pt>
                <c:pt idx="1979">
                  <c:v>9071.75</c:v>
                </c:pt>
                <c:pt idx="1980">
                  <c:v>9108</c:v>
                </c:pt>
                <c:pt idx="1981">
                  <c:v>9097.75</c:v>
                </c:pt>
                <c:pt idx="1982">
                  <c:v>9090.5</c:v>
                </c:pt>
                <c:pt idx="1983">
                  <c:v>9104.5</c:v>
                </c:pt>
                <c:pt idx="1984">
                  <c:v>9178.5</c:v>
                </c:pt>
                <c:pt idx="1985">
                  <c:v>9225.75</c:v>
                </c:pt>
                <c:pt idx="1986">
                  <c:v>9366</c:v>
                </c:pt>
                <c:pt idx="1987">
                  <c:v>9591</c:v>
                </c:pt>
                <c:pt idx="1988">
                  <c:v>9434.25</c:v>
                </c:pt>
                <c:pt idx="1989">
                  <c:v>9043.75</c:v>
                </c:pt>
                <c:pt idx="1990">
                  <c:v>9234.25</c:v>
                </c:pt>
                <c:pt idx="1991">
                  <c:v>9131.5</c:v>
                </c:pt>
                <c:pt idx="1992">
                  <c:v>8961.5</c:v>
                </c:pt>
                <c:pt idx="1993">
                  <c:v>8645.5</c:v>
                </c:pt>
                <c:pt idx="1994">
                  <c:v>8489</c:v>
                </c:pt>
                <c:pt idx="1995">
                  <c:v>8396.25</c:v>
                </c:pt>
                <c:pt idx="1996">
                  <c:v>8375.75</c:v>
                </c:pt>
                <c:pt idx="1997">
                  <c:v>8393.75</c:v>
                </c:pt>
                <c:pt idx="1998">
                  <c:v>8369</c:v>
                </c:pt>
                <c:pt idx="1999">
                  <c:v>8444</c:v>
                </c:pt>
                <c:pt idx="2000">
                  <c:v>8664</c:v>
                </c:pt>
                <c:pt idx="2001">
                  <c:v>8849</c:v>
                </c:pt>
                <c:pt idx="2002">
                  <c:v>8969.5</c:v>
                </c:pt>
                <c:pt idx="2003">
                  <c:v>9014</c:v>
                </c:pt>
                <c:pt idx="2004">
                  <c:v>8935.25</c:v>
                </c:pt>
                <c:pt idx="2005">
                  <c:v>8887.5</c:v>
                </c:pt>
                <c:pt idx="2006">
                  <c:v>8834.25</c:v>
                </c:pt>
                <c:pt idx="2007">
                  <c:v>8875.25</c:v>
                </c:pt>
                <c:pt idx="2008">
                  <c:v>8909.5</c:v>
                </c:pt>
                <c:pt idx="2009">
                  <c:v>8999.75</c:v>
                </c:pt>
                <c:pt idx="2010">
                  <c:v>9106.75</c:v>
                </c:pt>
                <c:pt idx="2011">
                  <c:v>9365.5</c:v>
                </c:pt>
                <c:pt idx="2012">
                  <c:v>9242.5</c:v>
                </c:pt>
                <c:pt idx="2013">
                  <c:v>8925</c:v>
                </c:pt>
                <c:pt idx="2014">
                  <c:v>9198</c:v>
                </c:pt>
                <c:pt idx="2015">
                  <c:v>9014.25</c:v>
                </c:pt>
                <c:pt idx="2016">
                  <c:v>8779.5</c:v>
                </c:pt>
                <c:pt idx="2017">
                  <c:v>8593</c:v>
                </c:pt>
                <c:pt idx="2018">
                  <c:v>8483.25</c:v>
                </c:pt>
                <c:pt idx="2019">
                  <c:v>8404.25</c:v>
                </c:pt>
                <c:pt idx="2020">
                  <c:v>8389.75</c:v>
                </c:pt>
                <c:pt idx="2021">
                  <c:v>8622.75</c:v>
                </c:pt>
                <c:pt idx="2022">
                  <c:v>9157.75</c:v>
                </c:pt>
                <c:pt idx="2023">
                  <c:v>9576</c:v>
                </c:pt>
                <c:pt idx="2024">
                  <c:v>9853.75</c:v>
                </c:pt>
                <c:pt idx="2025">
                  <c:v>9962.5</c:v>
                </c:pt>
                <c:pt idx="2026">
                  <c:v>9903.25</c:v>
                </c:pt>
                <c:pt idx="2027">
                  <c:v>9855.25</c:v>
                </c:pt>
                <c:pt idx="2028">
                  <c:v>9837.75</c:v>
                </c:pt>
                <c:pt idx="2029">
                  <c:v>9734.75</c:v>
                </c:pt>
                <c:pt idx="2030">
                  <c:v>9642.5</c:v>
                </c:pt>
                <c:pt idx="2031">
                  <c:v>9555</c:v>
                </c:pt>
                <c:pt idx="2032">
                  <c:v>9566.25</c:v>
                </c:pt>
                <c:pt idx="2033">
                  <c:v>9621.25</c:v>
                </c:pt>
                <c:pt idx="2034">
                  <c:v>9495.25</c:v>
                </c:pt>
                <c:pt idx="2035">
                  <c:v>9728.25</c:v>
                </c:pt>
                <c:pt idx="2036">
                  <c:v>9641</c:v>
                </c:pt>
                <c:pt idx="2037">
                  <c:v>9355.25</c:v>
                </c:pt>
                <c:pt idx="2038">
                  <c:v>9338</c:v>
                </c:pt>
                <c:pt idx="2039">
                  <c:v>9183.25</c:v>
                </c:pt>
                <c:pt idx="2040">
                  <c:v>8825</c:v>
                </c:pt>
                <c:pt idx="2041">
                  <c:v>8764.5</c:v>
                </c:pt>
                <c:pt idx="2042">
                  <c:v>8749.75</c:v>
                </c:pt>
                <c:pt idx="2043">
                  <c:v>8721</c:v>
                </c:pt>
                <c:pt idx="2044">
                  <c:v>8787.25</c:v>
                </c:pt>
                <c:pt idx="2045">
                  <c:v>8967.5</c:v>
                </c:pt>
                <c:pt idx="2046">
                  <c:v>9437.5</c:v>
                </c:pt>
                <c:pt idx="2047">
                  <c:v>9800.5</c:v>
                </c:pt>
                <c:pt idx="2048">
                  <c:v>9940</c:v>
                </c:pt>
                <c:pt idx="2049">
                  <c:v>9835.75</c:v>
                </c:pt>
                <c:pt idx="2050">
                  <c:v>9715</c:v>
                </c:pt>
                <c:pt idx="2051">
                  <c:v>9646</c:v>
                </c:pt>
                <c:pt idx="2052">
                  <c:v>9525.75</c:v>
                </c:pt>
                <c:pt idx="2053">
                  <c:v>9358.75</c:v>
                </c:pt>
                <c:pt idx="2054">
                  <c:v>9330.25</c:v>
                </c:pt>
                <c:pt idx="2055">
                  <c:v>9293.5</c:v>
                </c:pt>
                <c:pt idx="2056">
                  <c:v>9363</c:v>
                </c:pt>
                <c:pt idx="2057">
                  <c:v>9447.25</c:v>
                </c:pt>
                <c:pt idx="2058">
                  <c:v>9525</c:v>
                </c:pt>
                <c:pt idx="2059">
                  <c:v>9927</c:v>
                </c:pt>
                <c:pt idx="2060">
                  <c:v>9979.75</c:v>
                </c:pt>
                <c:pt idx="2061">
                  <c:v>9689.75</c:v>
                </c:pt>
                <c:pt idx="2062">
                  <c:v>9769.5</c:v>
                </c:pt>
                <c:pt idx="2063">
                  <c:v>9475.5</c:v>
                </c:pt>
                <c:pt idx="2064">
                  <c:v>9116</c:v>
                </c:pt>
                <c:pt idx="2065">
                  <c:v>8896.75</c:v>
                </c:pt>
                <c:pt idx="2066">
                  <c:v>8796.75</c:v>
                </c:pt>
                <c:pt idx="2067">
                  <c:v>8774.25</c:v>
                </c:pt>
                <c:pt idx="2068">
                  <c:v>8834</c:v>
                </c:pt>
                <c:pt idx="2069">
                  <c:v>9043.75</c:v>
                </c:pt>
                <c:pt idx="2070">
                  <c:v>9531.75</c:v>
                </c:pt>
                <c:pt idx="2071">
                  <c:v>9876.75</c:v>
                </c:pt>
                <c:pt idx="2072">
                  <c:v>10141.5</c:v>
                </c:pt>
                <c:pt idx="2073">
                  <c:v>10184.75</c:v>
                </c:pt>
                <c:pt idx="2074">
                  <c:v>10091.25</c:v>
                </c:pt>
                <c:pt idx="2075">
                  <c:v>9956.25</c:v>
                </c:pt>
                <c:pt idx="2076">
                  <c:v>9808.5</c:v>
                </c:pt>
                <c:pt idx="2077">
                  <c:v>9600.75</c:v>
                </c:pt>
                <c:pt idx="2078">
                  <c:v>9573.5</c:v>
                </c:pt>
                <c:pt idx="2079">
                  <c:v>9542.75</c:v>
                </c:pt>
                <c:pt idx="2080">
                  <c:v>9556.5</c:v>
                </c:pt>
                <c:pt idx="2081">
                  <c:v>9544.5</c:v>
                </c:pt>
                <c:pt idx="2082">
                  <c:v>9570</c:v>
                </c:pt>
                <c:pt idx="2083">
                  <c:v>9816.25</c:v>
                </c:pt>
                <c:pt idx="2084">
                  <c:v>9711.5</c:v>
                </c:pt>
                <c:pt idx="2085">
                  <c:v>9324.25</c:v>
                </c:pt>
                <c:pt idx="2086">
                  <c:v>9308</c:v>
                </c:pt>
                <c:pt idx="2087">
                  <c:v>9047.5</c:v>
                </c:pt>
                <c:pt idx="2088">
                  <c:v>8681.25</c:v>
                </c:pt>
                <c:pt idx="2089">
                  <c:v>8486</c:v>
                </c:pt>
                <c:pt idx="2090">
                  <c:v>8340.5</c:v>
                </c:pt>
                <c:pt idx="2091">
                  <c:v>8271.5</c:v>
                </c:pt>
                <c:pt idx="2092">
                  <c:v>8340.25</c:v>
                </c:pt>
                <c:pt idx="2093">
                  <c:v>8537</c:v>
                </c:pt>
                <c:pt idx="2094">
                  <c:v>9000.5</c:v>
                </c:pt>
                <c:pt idx="2095">
                  <c:v>9269.5</c:v>
                </c:pt>
                <c:pt idx="2096">
                  <c:v>9371</c:v>
                </c:pt>
                <c:pt idx="2097">
                  <c:v>9188.75</c:v>
                </c:pt>
                <c:pt idx="2098">
                  <c:v>9069</c:v>
                </c:pt>
                <c:pt idx="2099">
                  <c:v>8902</c:v>
                </c:pt>
                <c:pt idx="2100">
                  <c:v>8720</c:v>
                </c:pt>
                <c:pt idx="2101">
                  <c:v>8502</c:v>
                </c:pt>
                <c:pt idx="2102">
                  <c:v>8471.75</c:v>
                </c:pt>
                <c:pt idx="2103">
                  <c:v>8603</c:v>
                </c:pt>
                <c:pt idx="2104">
                  <c:v>8657.5</c:v>
                </c:pt>
                <c:pt idx="2105">
                  <c:v>8560.25</c:v>
                </c:pt>
                <c:pt idx="2106">
                  <c:v>8541.25</c:v>
                </c:pt>
                <c:pt idx="2107">
                  <c:v>8853.5</c:v>
                </c:pt>
                <c:pt idx="2108">
                  <c:v>8811</c:v>
                </c:pt>
                <c:pt idx="2109">
                  <c:v>8452.25</c:v>
                </c:pt>
                <c:pt idx="2110">
                  <c:v>8534</c:v>
                </c:pt>
                <c:pt idx="2111">
                  <c:v>8285.5</c:v>
                </c:pt>
                <c:pt idx="2112">
                  <c:v>8014.5</c:v>
                </c:pt>
                <c:pt idx="2113">
                  <c:v>7780.75</c:v>
                </c:pt>
                <c:pt idx="2114">
                  <c:v>7623.75</c:v>
                </c:pt>
                <c:pt idx="2115">
                  <c:v>7565.75</c:v>
                </c:pt>
                <c:pt idx="2116">
                  <c:v>7573.75</c:v>
                </c:pt>
                <c:pt idx="2117">
                  <c:v>7574.5</c:v>
                </c:pt>
                <c:pt idx="2118">
                  <c:v>7619</c:v>
                </c:pt>
                <c:pt idx="2119">
                  <c:v>7716.25</c:v>
                </c:pt>
                <c:pt idx="2120">
                  <c:v>8000.25</c:v>
                </c:pt>
                <c:pt idx="2121">
                  <c:v>8211.25</c:v>
                </c:pt>
                <c:pt idx="2122">
                  <c:v>8325.25</c:v>
                </c:pt>
                <c:pt idx="2123">
                  <c:v>8375.25</c:v>
                </c:pt>
                <c:pt idx="2124">
                  <c:v>8372.5</c:v>
                </c:pt>
                <c:pt idx="2125">
                  <c:v>8336.5</c:v>
                </c:pt>
                <c:pt idx="2126">
                  <c:v>8488.5</c:v>
                </c:pt>
                <c:pt idx="2127">
                  <c:v>8624.5</c:v>
                </c:pt>
                <c:pt idx="2128">
                  <c:v>8703.5</c:v>
                </c:pt>
                <c:pt idx="2129">
                  <c:v>8590.5</c:v>
                </c:pt>
                <c:pt idx="2130">
                  <c:v>8571.75</c:v>
                </c:pt>
                <c:pt idx="2131">
                  <c:v>8690.75</c:v>
                </c:pt>
                <c:pt idx="2132">
                  <c:v>8513.5</c:v>
                </c:pt>
                <c:pt idx="2133">
                  <c:v>8122.25</c:v>
                </c:pt>
                <c:pt idx="2134">
                  <c:v>8214</c:v>
                </c:pt>
                <c:pt idx="2135">
                  <c:v>8087.5</c:v>
                </c:pt>
                <c:pt idx="2136">
                  <c:v>7761.75</c:v>
                </c:pt>
                <c:pt idx="2137">
                  <c:v>7517.75</c:v>
                </c:pt>
                <c:pt idx="2138">
                  <c:v>7372</c:v>
                </c:pt>
                <c:pt idx="2139">
                  <c:v>7290.25</c:v>
                </c:pt>
                <c:pt idx="2140">
                  <c:v>7246</c:v>
                </c:pt>
                <c:pt idx="2141">
                  <c:v>7250.75</c:v>
                </c:pt>
                <c:pt idx="2142">
                  <c:v>7212.75</c:v>
                </c:pt>
                <c:pt idx="2143">
                  <c:v>7307</c:v>
                </c:pt>
                <c:pt idx="2144">
                  <c:v>7577.25</c:v>
                </c:pt>
                <c:pt idx="2145">
                  <c:v>7805.75</c:v>
                </c:pt>
                <c:pt idx="2146">
                  <c:v>7956.25</c:v>
                </c:pt>
                <c:pt idx="2147">
                  <c:v>8089.5</c:v>
                </c:pt>
                <c:pt idx="2148">
                  <c:v>8097.25</c:v>
                </c:pt>
                <c:pt idx="2149">
                  <c:v>8007.5</c:v>
                </c:pt>
                <c:pt idx="2150">
                  <c:v>8157.25</c:v>
                </c:pt>
                <c:pt idx="2151">
                  <c:v>8191.5</c:v>
                </c:pt>
                <c:pt idx="2152">
                  <c:v>8177.75</c:v>
                </c:pt>
                <c:pt idx="2153">
                  <c:v>8141.75</c:v>
                </c:pt>
                <c:pt idx="2154">
                  <c:v>8181.75</c:v>
                </c:pt>
                <c:pt idx="2155">
                  <c:v>8340</c:v>
                </c:pt>
                <c:pt idx="2156">
                  <c:v>8310.75</c:v>
                </c:pt>
                <c:pt idx="2157">
                  <c:v>8003.5</c:v>
                </c:pt>
                <c:pt idx="2158">
                  <c:v>8081.5</c:v>
                </c:pt>
                <c:pt idx="2159">
                  <c:v>7943</c:v>
                </c:pt>
                <c:pt idx="2160">
                  <c:v>7720.75</c:v>
                </c:pt>
                <c:pt idx="2161">
                  <c:v>7491.75</c:v>
                </c:pt>
                <c:pt idx="2162">
                  <c:v>7424</c:v>
                </c:pt>
                <c:pt idx="2163">
                  <c:v>7391</c:v>
                </c:pt>
                <c:pt idx="2164">
                  <c:v>7363.75</c:v>
                </c:pt>
                <c:pt idx="2165">
                  <c:v>7350.25</c:v>
                </c:pt>
                <c:pt idx="2166">
                  <c:v>7380.25</c:v>
                </c:pt>
                <c:pt idx="2167">
                  <c:v>7333.5</c:v>
                </c:pt>
                <c:pt idx="2168">
                  <c:v>7569.5</c:v>
                </c:pt>
                <c:pt idx="2169">
                  <c:v>7876</c:v>
                </c:pt>
                <c:pt idx="2170">
                  <c:v>8050.75</c:v>
                </c:pt>
                <c:pt idx="2171">
                  <c:v>8172.25</c:v>
                </c:pt>
                <c:pt idx="2172">
                  <c:v>8260.75</c:v>
                </c:pt>
                <c:pt idx="2173">
                  <c:v>8187.25</c:v>
                </c:pt>
                <c:pt idx="2174">
                  <c:v>8110.75</c:v>
                </c:pt>
                <c:pt idx="2175">
                  <c:v>8117.5</c:v>
                </c:pt>
                <c:pt idx="2176">
                  <c:v>8076</c:v>
                </c:pt>
                <c:pt idx="2177">
                  <c:v>8064</c:v>
                </c:pt>
                <c:pt idx="2178">
                  <c:v>7983.25</c:v>
                </c:pt>
                <c:pt idx="2179">
                  <c:v>7957.75</c:v>
                </c:pt>
                <c:pt idx="2180">
                  <c:v>8094.25</c:v>
                </c:pt>
                <c:pt idx="2181">
                  <c:v>7882.75</c:v>
                </c:pt>
                <c:pt idx="2182">
                  <c:v>7982.25</c:v>
                </c:pt>
                <c:pt idx="2183">
                  <c:v>7834.25</c:v>
                </c:pt>
                <c:pt idx="2184">
                  <c:v>7521.75</c:v>
                </c:pt>
                <c:pt idx="2185">
                  <c:v>7337</c:v>
                </c:pt>
                <c:pt idx="2186">
                  <c:v>7073.25</c:v>
                </c:pt>
                <c:pt idx="2187">
                  <c:v>6964.75</c:v>
                </c:pt>
                <c:pt idx="2188">
                  <c:v>6970</c:v>
                </c:pt>
                <c:pt idx="2189">
                  <c:v>7131.75</c:v>
                </c:pt>
                <c:pt idx="2190">
                  <c:v>7299.25</c:v>
                </c:pt>
                <c:pt idx="2191">
                  <c:v>7218.75</c:v>
                </c:pt>
                <c:pt idx="2192">
                  <c:v>7405.75</c:v>
                </c:pt>
                <c:pt idx="2193">
                  <c:v>7578.75</c:v>
                </c:pt>
                <c:pt idx="2194">
                  <c:v>7659.25</c:v>
                </c:pt>
                <c:pt idx="2195">
                  <c:v>7704.75</c:v>
                </c:pt>
                <c:pt idx="2196">
                  <c:v>7698.5</c:v>
                </c:pt>
                <c:pt idx="2197">
                  <c:v>7740.5</c:v>
                </c:pt>
                <c:pt idx="2198">
                  <c:v>7929.5</c:v>
                </c:pt>
                <c:pt idx="2199">
                  <c:v>7945.5</c:v>
                </c:pt>
                <c:pt idx="2200">
                  <c:v>8108</c:v>
                </c:pt>
                <c:pt idx="2201">
                  <c:v>8171.75</c:v>
                </c:pt>
                <c:pt idx="2202">
                  <c:v>8188.75</c:v>
                </c:pt>
                <c:pt idx="2203">
                  <c:v>8099</c:v>
                </c:pt>
                <c:pt idx="2204">
                  <c:v>8185.75</c:v>
                </c:pt>
                <c:pt idx="2205">
                  <c:v>8068.75</c:v>
                </c:pt>
                <c:pt idx="2206">
                  <c:v>8226</c:v>
                </c:pt>
                <c:pt idx="2207">
                  <c:v>8164.25</c:v>
                </c:pt>
                <c:pt idx="2208">
                  <c:v>7964.5</c:v>
                </c:pt>
                <c:pt idx="2209">
                  <c:v>7729.5</c:v>
                </c:pt>
                <c:pt idx="2210">
                  <c:v>7624</c:v>
                </c:pt>
                <c:pt idx="2211">
                  <c:v>7608.25</c:v>
                </c:pt>
                <c:pt idx="2212">
                  <c:v>7649</c:v>
                </c:pt>
                <c:pt idx="2213">
                  <c:v>7935.25</c:v>
                </c:pt>
                <c:pt idx="2214">
                  <c:v>8572.75</c:v>
                </c:pt>
                <c:pt idx="2215">
                  <c:v>8941</c:v>
                </c:pt>
                <c:pt idx="2216">
                  <c:v>9191</c:v>
                </c:pt>
                <c:pt idx="2217">
                  <c:v>9384</c:v>
                </c:pt>
                <c:pt idx="2218">
                  <c:v>9461.25</c:v>
                </c:pt>
                <c:pt idx="2219">
                  <c:v>9490</c:v>
                </c:pt>
                <c:pt idx="2220">
                  <c:v>9481.75</c:v>
                </c:pt>
                <c:pt idx="2221">
                  <c:v>9420.5</c:v>
                </c:pt>
                <c:pt idx="2222">
                  <c:v>9479.75</c:v>
                </c:pt>
                <c:pt idx="2223">
                  <c:v>9529.25</c:v>
                </c:pt>
                <c:pt idx="2224">
                  <c:v>9635.75</c:v>
                </c:pt>
                <c:pt idx="2225">
                  <c:v>9765</c:v>
                </c:pt>
                <c:pt idx="2226">
                  <c:v>9493.75</c:v>
                </c:pt>
                <c:pt idx="2227">
                  <c:v>9419.75</c:v>
                </c:pt>
                <c:pt idx="2228">
                  <c:v>9492.75</c:v>
                </c:pt>
                <c:pt idx="2229">
                  <c:v>9257.25</c:v>
                </c:pt>
                <c:pt idx="2230">
                  <c:v>9302.75</c:v>
                </c:pt>
                <c:pt idx="2231">
                  <c:v>9181.5</c:v>
                </c:pt>
                <c:pt idx="2232">
                  <c:v>8932.5</c:v>
                </c:pt>
                <c:pt idx="2233">
                  <c:v>8714.75</c:v>
                </c:pt>
                <c:pt idx="2234">
                  <c:v>8597.25</c:v>
                </c:pt>
                <c:pt idx="2235">
                  <c:v>8522</c:v>
                </c:pt>
                <c:pt idx="2236">
                  <c:v>8587.25</c:v>
                </c:pt>
                <c:pt idx="2237">
                  <c:v>8874</c:v>
                </c:pt>
                <c:pt idx="2238">
                  <c:v>9499.75</c:v>
                </c:pt>
                <c:pt idx="2239">
                  <c:v>9822.5</c:v>
                </c:pt>
                <c:pt idx="2240">
                  <c:v>10093.25</c:v>
                </c:pt>
                <c:pt idx="2241">
                  <c:v>10262.5</c:v>
                </c:pt>
                <c:pt idx="2242">
                  <c:v>10333</c:v>
                </c:pt>
                <c:pt idx="2243">
                  <c:v>10294.5</c:v>
                </c:pt>
                <c:pt idx="2244">
                  <c:v>10204.5</c:v>
                </c:pt>
                <c:pt idx="2245">
                  <c:v>10028.5</c:v>
                </c:pt>
                <c:pt idx="2246">
                  <c:v>9911.5</c:v>
                </c:pt>
                <c:pt idx="2247">
                  <c:v>9861.25</c:v>
                </c:pt>
                <c:pt idx="2248">
                  <c:v>9913.25</c:v>
                </c:pt>
                <c:pt idx="2249">
                  <c:v>9967</c:v>
                </c:pt>
                <c:pt idx="2250">
                  <c:v>9966</c:v>
                </c:pt>
                <c:pt idx="2251">
                  <c:v>9990</c:v>
                </c:pt>
                <c:pt idx="2252">
                  <c:v>10024.25</c:v>
                </c:pt>
                <c:pt idx="2253">
                  <c:v>9825</c:v>
                </c:pt>
                <c:pt idx="2254">
                  <c:v>9749.5</c:v>
                </c:pt>
                <c:pt idx="2255">
                  <c:v>9522.75</c:v>
                </c:pt>
                <c:pt idx="2256">
                  <c:v>9189.25</c:v>
                </c:pt>
                <c:pt idx="2257">
                  <c:v>9044.25</c:v>
                </c:pt>
                <c:pt idx="2258">
                  <c:v>9002</c:v>
                </c:pt>
                <c:pt idx="2259">
                  <c:v>9034</c:v>
                </c:pt>
                <c:pt idx="2260">
                  <c:v>9099.75</c:v>
                </c:pt>
                <c:pt idx="2261">
                  <c:v>9437.75</c:v>
                </c:pt>
                <c:pt idx="2262">
                  <c:v>9972.5</c:v>
                </c:pt>
                <c:pt idx="2263">
                  <c:v>10247.25</c:v>
                </c:pt>
                <c:pt idx="2264">
                  <c:v>10127.75</c:v>
                </c:pt>
                <c:pt idx="2265">
                  <c:v>10024</c:v>
                </c:pt>
                <c:pt idx="2266">
                  <c:v>9984.25</c:v>
                </c:pt>
                <c:pt idx="2267">
                  <c:v>9835.5</c:v>
                </c:pt>
                <c:pt idx="2268">
                  <c:v>9789.5</c:v>
                </c:pt>
                <c:pt idx="2269">
                  <c:v>9612</c:v>
                </c:pt>
                <c:pt idx="2270">
                  <c:v>9487.75</c:v>
                </c:pt>
                <c:pt idx="2271">
                  <c:v>9402.5</c:v>
                </c:pt>
                <c:pt idx="2272">
                  <c:v>9271.5</c:v>
                </c:pt>
                <c:pt idx="2273">
                  <c:v>9282.25</c:v>
                </c:pt>
                <c:pt idx="2274">
                  <c:v>9323.25</c:v>
                </c:pt>
                <c:pt idx="2275">
                  <c:v>9456</c:v>
                </c:pt>
                <c:pt idx="2276">
                  <c:v>9622</c:v>
                </c:pt>
                <c:pt idx="2277">
                  <c:v>9633</c:v>
                </c:pt>
                <c:pt idx="2278">
                  <c:v>9726.75</c:v>
                </c:pt>
                <c:pt idx="2279">
                  <c:v>9566.75</c:v>
                </c:pt>
                <c:pt idx="2280">
                  <c:v>9190.75</c:v>
                </c:pt>
                <c:pt idx="2281">
                  <c:v>9021.25</c:v>
                </c:pt>
                <c:pt idx="2282">
                  <c:v>8942.5</c:v>
                </c:pt>
                <c:pt idx="2283">
                  <c:v>8895.5</c:v>
                </c:pt>
                <c:pt idx="2284">
                  <c:v>8967.75</c:v>
                </c:pt>
                <c:pt idx="2285">
                  <c:v>9248.5</c:v>
                </c:pt>
                <c:pt idx="2286">
                  <c:v>9744.75</c:v>
                </c:pt>
                <c:pt idx="2287">
                  <c:v>10086.5</c:v>
                </c:pt>
                <c:pt idx="2288">
                  <c:v>10340.25</c:v>
                </c:pt>
                <c:pt idx="2289">
                  <c:v>10431.25</c:v>
                </c:pt>
                <c:pt idx="2290">
                  <c:v>10442</c:v>
                </c:pt>
                <c:pt idx="2291">
                  <c:v>10455.25</c:v>
                </c:pt>
                <c:pt idx="2292">
                  <c:v>10420.75</c:v>
                </c:pt>
                <c:pt idx="2293">
                  <c:v>10318.25</c:v>
                </c:pt>
                <c:pt idx="2294">
                  <c:v>10200</c:v>
                </c:pt>
                <c:pt idx="2295">
                  <c:v>10299.25</c:v>
                </c:pt>
                <c:pt idx="2296">
                  <c:v>10436</c:v>
                </c:pt>
                <c:pt idx="2297">
                  <c:v>10363.75</c:v>
                </c:pt>
                <c:pt idx="2298">
                  <c:v>10232.5</c:v>
                </c:pt>
                <c:pt idx="2299">
                  <c:v>10131.5</c:v>
                </c:pt>
                <c:pt idx="2300">
                  <c:v>10063.75</c:v>
                </c:pt>
                <c:pt idx="2301">
                  <c:v>9853</c:v>
                </c:pt>
                <c:pt idx="2302">
                  <c:v>9745.25</c:v>
                </c:pt>
                <c:pt idx="2303">
                  <c:v>9479</c:v>
                </c:pt>
                <c:pt idx="2304">
                  <c:v>9130.25</c:v>
                </c:pt>
                <c:pt idx="2305">
                  <c:v>8893.5</c:v>
                </c:pt>
                <c:pt idx="2306">
                  <c:v>8656.25</c:v>
                </c:pt>
                <c:pt idx="2307">
                  <c:v>8542.25</c:v>
                </c:pt>
                <c:pt idx="2308">
                  <c:v>8452.5</c:v>
                </c:pt>
                <c:pt idx="2309">
                  <c:v>8501.75</c:v>
                </c:pt>
                <c:pt idx="2310">
                  <c:v>8534.25</c:v>
                </c:pt>
                <c:pt idx="2311">
                  <c:v>8603.25</c:v>
                </c:pt>
                <c:pt idx="2312">
                  <c:v>8789.25</c:v>
                </c:pt>
                <c:pt idx="2313">
                  <c:v>9023.25</c:v>
                </c:pt>
                <c:pt idx="2314">
                  <c:v>9123</c:v>
                </c:pt>
                <c:pt idx="2315">
                  <c:v>9142.75</c:v>
                </c:pt>
                <c:pt idx="2316">
                  <c:v>9184.25</c:v>
                </c:pt>
                <c:pt idx="2317">
                  <c:v>9103.75</c:v>
                </c:pt>
                <c:pt idx="2318">
                  <c:v>9051.75</c:v>
                </c:pt>
                <c:pt idx="2319">
                  <c:v>9042.75</c:v>
                </c:pt>
                <c:pt idx="2320">
                  <c:v>9086.25</c:v>
                </c:pt>
                <c:pt idx="2321">
                  <c:v>9200.5</c:v>
                </c:pt>
                <c:pt idx="2322">
                  <c:v>9123.25</c:v>
                </c:pt>
                <c:pt idx="2323">
                  <c:v>9158</c:v>
                </c:pt>
                <c:pt idx="2324">
                  <c:v>9188.25</c:v>
                </c:pt>
                <c:pt idx="2325">
                  <c:v>9092.5</c:v>
                </c:pt>
                <c:pt idx="2326">
                  <c:v>9200.25</c:v>
                </c:pt>
                <c:pt idx="2327">
                  <c:v>9108.25</c:v>
                </c:pt>
                <c:pt idx="2328">
                  <c:v>8926.75</c:v>
                </c:pt>
                <c:pt idx="2329">
                  <c:v>8923.75</c:v>
                </c:pt>
                <c:pt idx="2330">
                  <c:v>8843</c:v>
                </c:pt>
                <c:pt idx="2331">
                  <c:v>8778</c:v>
                </c:pt>
                <c:pt idx="2332">
                  <c:v>8767</c:v>
                </c:pt>
                <c:pt idx="2333">
                  <c:v>8775.5</c:v>
                </c:pt>
                <c:pt idx="2334">
                  <c:v>8698.5</c:v>
                </c:pt>
                <c:pt idx="2335">
                  <c:v>8673.5</c:v>
                </c:pt>
                <c:pt idx="2336">
                  <c:v>8884.5</c:v>
                </c:pt>
                <c:pt idx="2337">
                  <c:v>9191.75</c:v>
                </c:pt>
                <c:pt idx="2338">
                  <c:v>9427.5</c:v>
                </c:pt>
                <c:pt idx="2339">
                  <c:v>9619.75</c:v>
                </c:pt>
                <c:pt idx="2340">
                  <c:v>9675.75</c:v>
                </c:pt>
                <c:pt idx="2341">
                  <c:v>9623</c:v>
                </c:pt>
                <c:pt idx="2342">
                  <c:v>9631.5</c:v>
                </c:pt>
                <c:pt idx="2343">
                  <c:v>9665.75</c:v>
                </c:pt>
                <c:pt idx="2344">
                  <c:v>9584.25</c:v>
                </c:pt>
                <c:pt idx="2345">
                  <c:v>9546.5</c:v>
                </c:pt>
                <c:pt idx="2346">
                  <c:v>9456.25</c:v>
                </c:pt>
                <c:pt idx="2347">
                  <c:v>9246.25</c:v>
                </c:pt>
                <c:pt idx="2348">
                  <c:v>9157</c:v>
                </c:pt>
                <c:pt idx="2349">
                  <c:v>9011.75</c:v>
                </c:pt>
                <c:pt idx="2350">
                  <c:v>9140.25</c:v>
                </c:pt>
                <c:pt idx="2351">
                  <c:v>9049.5</c:v>
                </c:pt>
                <c:pt idx="2352">
                  <c:v>8787.25</c:v>
                </c:pt>
                <c:pt idx="2353">
                  <c:v>8554.75</c:v>
                </c:pt>
                <c:pt idx="2354">
                  <c:v>8415</c:v>
                </c:pt>
                <c:pt idx="2355">
                  <c:v>8298</c:v>
                </c:pt>
                <c:pt idx="2356">
                  <c:v>8321.25</c:v>
                </c:pt>
                <c:pt idx="2357">
                  <c:v>8583.75</c:v>
                </c:pt>
                <c:pt idx="2358">
                  <c:v>9137.5</c:v>
                </c:pt>
                <c:pt idx="2359">
                  <c:v>9429.25</c:v>
                </c:pt>
                <c:pt idx="2360">
                  <c:v>9646.75</c:v>
                </c:pt>
                <c:pt idx="2361">
                  <c:v>9632</c:v>
                </c:pt>
                <c:pt idx="2362">
                  <c:v>9421.5</c:v>
                </c:pt>
                <c:pt idx="2363">
                  <c:v>9311.75</c:v>
                </c:pt>
                <c:pt idx="2364">
                  <c:v>9381.5</c:v>
                </c:pt>
                <c:pt idx="2365">
                  <c:v>9294.25</c:v>
                </c:pt>
                <c:pt idx="2366">
                  <c:v>9133.75</c:v>
                </c:pt>
                <c:pt idx="2367">
                  <c:v>9215</c:v>
                </c:pt>
                <c:pt idx="2368">
                  <c:v>9245</c:v>
                </c:pt>
                <c:pt idx="2369">
                  <c:v>9210.25</c:v>
                </c:pt>
                <c:pt idx="2370">
                  <c:v>9104.75</c:v>
                </c:pt>
                <c:pt idx="2371">
                  <c:v>9011.25</c:v>
                </c:pt>
                <c:pt idx="2372">
                  <c:v>9107.75</c:v>
                </c:pt>
                <c:pt idx="2373">
                  <c:v>9030.25</c:v>
                </c:pt>
                <c:pt idx="2374">
                  <c:v>9058</c:v>
                </c:pt>
                <c:pt idx="2375">
                  <c:v>8800</c:v>
                </c:pt>
                <c:pt idx="2376">
                  <c:v>8450.25</c:v>
                </c:pt>
                <c:pt idx="2377">
                  <c:v>8314.5</c:v>
                </c:pt>
                <c:pt idx="2378">
                  <c:v>8140.5</c:v>
                </c:pt>
                <c:pt idx="2379">
                  <c:v>8061.75</c:v>
                </c:pt>
                <c:pt idx="2380">
                  <c:v>8037</c:v>
                </c:pt>
                <c:pt idx="2381">
                  <c:v>8302.5</c:v>
                </c:pt>
                <c:pt idx="2382">
                  <c:v>8811.25</c:v>
                </c:pt>
                <c:pt idx="2383">
                  <c:v>9192.5</c:v>
                </c:pt>
                <c:pt idx="2384">
                  <c:v>9424.5</c:v>
                </c:pt>
                <c:pt idx="2385">
                  <c:v>9527.5</c:v>
                </c:pt>
                <c:pt idx="2386">
                  <c:v>9417.75</c:v>
                </c:pt>
                <c:pt idx="2387">
                  <c:v>9337.25</c:v>
                </c:pt>
                <c:pt idx="2388">
                  <c:v>9227.5</c:v>
                </c:pt>
                <c:pt idx="2389">
                  <c:v>9028.25</c:v>
                </c:pt>
                <c:pt idx="2390">
                  <c:v>8855</c:v>
                </c:pt>
                <c:pt idx="2391">
                  <c:v>8810.75</c:v>
                </c:pt>
                <c:pt idx="2392">
                  <c:v>8740.5</c:v>
                </c:pt>
                <c:pt idx="2393">
                  <c:v>8712.75</c:v>
                </c:pt>
                <c:pt idx="2394">
                  <c:v>8709</c:v>
                </c:pt>
                <c:pt idx="2395">
                  <c:v>8760</c:v>
                </c:pt>
                <c:pt idx="2396">
                  <c:v>8881.5</c:v>
                </c:pt>
                <c:pt idx="2397">
                  <c:v>8818.5</c:v>
                </c:pt>
                <c:pt idx="2398">
                  <c:v>8805</c:v>
                </c:pt>
                <c:pt idx="2399">
                  <c:v>8668.5</c:v>
                </c:pt>
                <c:pt idx="2400">
                  <c:v>8381.75</c:v>
                </c:pt>
                <c:pt idx="2401">
                  <c:v>8236.75</c:v>
                </c:pt>
                <c:pt idx="2402">
                  <c:v>8196.25</c:v>
                </c:pt>
                <c:pt idx="2403">
                  <c:v>8152</c:v>
                </c:pt>
                <c:pt idx="2404">
                  <c:v>8220.5</c:v>
                </c:pt>
                <c:pt idx="2405">
                  <c:v>8453.25</c:v>
                </c:pt>
                <c:pt idx="2406">
                  <c:v>8999.75</c:v>
                </c:pt>
                <c:pt idx="2407">
                  <c:v>9389</c:v>
                </c:pt>
                <c:pt idx="2408">
                  <c:v>9615.75</c:v>
                </c:pt>
                <c:pt idx="2409">
                  <c:v>9809</c:v>
                </c:pt>
                <c:pt idx="2410">
                  <c:v>9803.75</c:v>
                </c:pt>
                <c:pt idx="2411">
                  <c:v>9887.5</c:v>
                </c:pt>
                <c:pt idx="2412">
                  <c:v>9795.75</c:v>
                </c:pt>
                <c:pt idx="2413">
                  <c:v>9604</c:v>
                </c:pt>
                <c:pt idx="2414">
                  <c:v>9515</c:v>
                </c:pt>
                <c:pt idx="2415">
                  <c:v>9554.75</c:v>
                </c:pt>
                <c:pt idx="2416">
                  <c:v>9575.5</c:v>
                </c:pt>
                <c:pt idx="2417">
                  <c:v>9738.5</c:v>
                </c:pt>
                <c:pt idx="2418">
                  <c:v>9709</c:v>
                </c:pt>
                <c:pt idx="2419">
                  <c:v>9764.75</c:v>
                </c:pt>
                <c:pt idx="2420">
                  <c:v>9712.25</c:v>
                </c:pt>
                <c:pt idx="2421">
                  <c:v>9548.75</c:v>
                </c:pt>
                <c:pt idx="2422">
                  <c:v>9484.5</c:v>
                </c:pt>
                <c:pt idx="2423">
                  <c:v>9237.5</c:v>
                </c:pt>
                <c:pt idx="2424">
                  <c:v>8909</c:v>
                </c:pt>
                <c:pt idx="2425">
                  <c:v>8687.75</c:v>
                </c:pt>
                <c:pt idx="2426">
                  <c:v>8484.75</c:v>
                </c:pt>
                <c:pt idx="2427">
                  <c:v>8407.75</c:v>
                </c:pt>
                <c:pt idx="2428">
                  <c:v>8485.25</c:v>
                </c:pt>
                <c:pt idx="2429">
                  <c:v>8736.75</c:v>
                </c:pt>
                <c:pt idx="2430">
                  <c:v>9290.25</c:v>
                </c:pt>
                <c:pt idx="2431">
                  <c:v>9743.5</c:v>
                </c:pt>
                <c:pt idx="2432">
                  <c:v>9983.75</c:v>
                </c:pt>
                <c:pt idx="2433">
                  <c:v>9925</c:v>
                </c:pt>
                <c:pt idx="2434">
                  <c:v>9738.25</c:v>
                </c:pt>
                <c:pt idx="2435">
                  <c:v>9774.75</c:v>
                </c:pt>
                <c:pt idx="2436">
                  <c:v>9694</c:v>
                </c:pt>
                <c:pt idx="2437">
                  <c:v>9518</c:v>
                </c:pt>
                <c:pt idx="2438">
                  <c:v>9348.25</c:v>
                </c:pt>
                <c:pt idx="2439">
                  <c:v>9436.25</c:v>
                </c:pt>
                <c:pt idx="2440">
                  <c:v>9622.5</c:v>
                </c:pt>
                <c:pt idx="2441">
                  <c:v>9723.75</c:v>
                </c:pt>
                <c:pt idx="2442">
                  <c:v>9592</c:v>
                </c:pt>
                <c:pt idx="2443">
                  <c:v>9587</c:v>
                </c:pt>
                <c:pt idx="2444">
                  <c:v>9658</c:v>
                </c:pt>
                <c:pt idx="2445">
                  <c:v>9531.75</c:v>
                </c:pt>
                <c:pt idx="2446">
                  <c:v>9487.75</c:v>
                </c:pt>
                <c:pt idx="2447">
                  <c:v>9259</c:v>
                </c:pt>
                <c:pt idx="2448">
                  <c:v>8910.75</c:v>
                </c:pt>
                <c:pt idx="2449">
                  <c:v>8655.5</c:v>
                </c:pt>
                <c:pt idx="2450">
                  <c:v>8569.25</c:v>
                </c:pt>
                <c:pt idx="2451">
                  <c:v>8517</c:v>
                </c:pt>
                <c:pt idx="2452">
                  <c:v>8608.25</c:v>
                </c:pt>
                <c:pt idx="2453">
                  <c:v>8793</c:v>
                </c:pt>
                <c:pt idx="2454">
                  <c:v>9231.5</c:v>
                </c:pt>
                <c:pt idx="2455">
                  <c:v>9540.25</c:v>
                </c:pt>
                <c:pt idx="2456">
                  <c:v>9763.25</c:v>
                </c:pt>
                <c:pt idx="2457">
                  <c:v>9712.75</c:v>
                </c:pt>
                <c:pt idx="2458">
                  <c:v>9512.25</c:v>
                </c:pt>
                <c:pt idx="2459">
                  <c:v>9403.75</c:v>
                </c:pt>
                <c:pt idx="2460">
                  <c:v>9392.25</c:v>
                </c:pt>
                <c:pt idx="2461">
                  <c:v>9357.5</c:v>
                </c:pt>
                <c:pt idx="2462">
                  <c:v>9250.25</c:v>
                </c:pt>
                <c:pt idx="2463">
                  <c:v>9187.75</c:v>
                </c:pt>
                <c:pt idx="2464">
                  <c:v>9148</c:v>
                </c:pt>
                <c:pt idx="2465">
                  <c:v>9177.25</c:v>
                </c:pt>
                <c:pt idx="2466">
                  <c:v>9180.25</c:v>
                </c:pt>
                <c:pt idx="2467">
                  <c:v>9130</c:v>
                </c:pt>
                <c:pt idx="2468">
                  <c:v>9160.5</c:v>
                </c:pt>
                <c:pt idx="2469">
                  <c:v>9232.75</c:v>
                </c:pt>
                <c:pt idx="2470">
                  <c:v>9339.75</c:v>
                </c:pt>
                <c:pt idx="2471">
                  <c:v>9183</c:v>
                </c:pt>
                <c:pt idx="2472">
                  <c:v>8838.25</c:v>
                </c:pt>
                <c:pt idx="2473">
                  <c:v>8660.25</c:v>
                </c:pt>
                <c:pt idx="2474">
                  <c:v>8510</c:v>
                </c:pt>
                <c:pt idx="2475">
                  <c:v>8342.75</c:v>
                </c:pt>
                <c:pt idx="2476">
                  <c:v>8282.25</c:v>
                </c:pt>
                <c:pt idx="2477">
                  <c:v>8372.5</c:v>
                </c:pt>
                <c:pt idx="2478">
                  <c:v>8375.25</c:v>
                </c:pt>
                <c:pt idx="2479">
                  <c:v>8469.75</c:v>
                </c:pt>
                <c:pt idx="2480">
                  <c:v>8680.25</c:v>
                </c:pt>
                <c:pt idx="2481">
                  <c:v>8928</c:v>
                </c:pt>
                <c:pt idx="2482">
                  <c:v>9008.25</c:v>
                </c:pt>
                <c:pt idx="2483">
                  <c:v>8957.75</c:v>
                </c:pt>
                <c:pt idx="2484">
                  <c:v>8771.5</c:v>
                </c:pt>
                <c:pt idx="2485">
                  <c:v>8779.5</c:v>
                </c:pt>
                <c:pt idx="2486">
                  <c:v>8771.75</c:v>
                </c:pt>
                <c:pt idx="2487">
                  <c:v>8958.25</c:v>
                </c:pt>
                <c:pt idx="2488">
                  <c:v>9222</c:v>
                </c:pt>
                <c:pt idx="2489">
                  <c:v>9370.5</c:v>
                </c:pt>
                <c:pt idx="2490">
                  <c:v>9502</c:v>
                </c:pt>
                <c:pt idx="2491">
                  <c:v>9358.25</c:v>
                </c:pt>
                <c:pt idx="2492">
                  <c:v>9146.25</c:v>
                </c:pt>
                <c:pt idx="2493">
                  <c:v>9005.5</c:v>
                </c:pt>
                <c:pt idx="2494">
                  <c:v>9042.25</c:v>
                </c:pt>
                <c:pt idx="2495">
                  <c:v>8882</c:v>
                </c:pt>
                <c:pt idx="2496">
                  <c:v>8615.75</c:v>
                </c:pt>
                <c:pt idx="2497">
                  <c:v>8449.25</c:v>
                </c:pt>
                <c:pt idx="2498">
                  <c:v>8304.5</c:v>
                </c:pt>
                <c:pt idx="2499">
                  <c:v>8213.75</c:v>
                </c:pt>
                <c:pt idx="2500">
                  <c:v>8220.25</c:v>
                </c:pt>
                <c:pt idx="2501">
                  <c:v>8283</c:v>
                </c:pt>
                <c:pt idx="2502">
                  <c:v>8226</c:v>
                </c:pt>
                <c:pt idx="2503">
                  <c:v>8316.75</c:v>
                </c:pt>
                <c:pt idx="2504">
                  <c:v>8489.25</c:v>
                </c:pt>
                <c:pt idx="2505">
                  <c:v>8740.75</c:v>
                </c:pt>
                <c:pt idx="2506">
                  <c:v>8835.75</c:v>
                </c:pt>
                <c:pt idx="2507">
                  <c:v>8908.5</c:v>
                </c:pt>
                <c:pt idx="2508">
                  <c:v>8870.75</c:v>
                </c:pt>
                <c:pt idx="2509">
                  <c:v>8796.25</c:v>
                </c:pt>
                <c:pt idx="2510">
                  <c:v>8722.75</c:v>
                </c:pt>
                <c:pt idx="2511">
                  <c:v>8831.25</c:v>
                </c:pt>
                <c:pt idx="2512">
                  <c:v>8961</c:v>
                </c:pt>
                <c:pt idx="2513">
                  <c:v>9077.25</c:v>
                </c:pt>
                <c:pt idx="2514">
                  <c:v>9165</c:v>
                </c:pt>
                <c:pt idx="2515">
                  <c:v>9191.25</c:v>
                </c:pt>
                <c:pt idx="2516">
                  <c:v>9163.5</c:v>
                </c:pt>
                <c:pt idx="2517">
                  <c:v>9184.75</c:v>
                </c:pt>
                <c:pt idx="2518">
                  <c:v>9286.75</c:v>
                </c:pt>
                <c:pt idx="2519">
                  <c:v>9184.75</c:v>
                </c:pt>
                <c:pt idx="2520">
                  <c:v>8844.75</c:v>
                </c:pt>
                <c:pt idx="2521">
                  <c:v>8626.25</c:v>
                </c:pt>
                <c:pt idx="2522">
                  <c:v>8423</c:v>
                </c:pt>
                <c:pt idx="2523">
                  <c:v>8395.5</c:v>
                </c:pt>
                <c:pt idx="2524">
                  <c:v>8369</c:v>
                </c:pt>
                <c:pt idx="2525">
                  <c:v>8492</c:v>
                </c:pt>
                <c:pt idx="2526">
                  <c:v>9006.25</c:v>
                </c:pt>
                <c:pt idx="2527">
                  <c:v>9473.25</c:v>
                </c:pt>
                <c:pt idx="2528">
                  <c:v>9655.75</c:v>
                </c:pt>
                <c:pt idx="2529">
                  <c:v>9636.25</c:v>
                </c:pt>
                <c:pt idx="2530">
                  <c:v>9526</c:v>
                </c:pt>
                <c:pt idx="2531">
                  <c:v>9471.25</c:v>
                </c:pt>
                <c:pt idx="2532">
                  <c:v>9380.75</c:v>
                </c:pt>
                <c:pt idx="2533">
                  <c:v>9170</c:v>
                </c:pt>
                <c:pt idx="2534">
                  <c:v>9185</c:v>
                </c:pt>
                <c:pt idx="2535">
                  <c:v>9205.75</c:v>
                </c:pt>
                <c:pt idx="2536">
                  <c:v>9238.5</c:v>
                </c:pt>
                <c:pt idx="2537">
                  <c:v>9224.75</c:v>
                </c:pt>
                <c:pt idx="2538">
                  <c:v>9195.75</c:v>
                </c:pt>
                <c:pt idx="2539">
                  <c:v>9245.75</c:v>
                </c:pt>
                <c:pt idx="2540">
                  <c:v>9246.25</c:v>
                </c:pt>
                <c:pt idx="2541">
                  <c:v>9223</c:v>
                </c:pt>
                <c:pt idx="2542">
                  <c:v>9261.75</c:v>
                </c:pt>
                <c:pt idx="2543">
                  <c:v>9001.75</c:v>
                </c:pt>
                <c:pt idx="2544">
                  <c:v>8672</c:v>
                </c:pt>
                <c:pt idx="2545">
                  <c:v>8594</c:v>
                </c:pt>
                <c:pt idx="2546">
                  <c:v>8487.5</c:v>
                </c:pt>
                <c:pt idx="2547">
                  <c:v>8462.25</c:v>
                </c:pt>
                <c:pt idx="2548">
                  <c:v>8498</c:v>
                </c:pt>
                <c:pt idx="2549">
                  <c:v>8665</c:v>
                </c:pt>
                <c:pt idx="2550">
                  <c:v>9122.5</c:v>
                </c:pt>
                <c:pt idx="2551">
                  <c:v>9439.75</c:v>
                </c:pt>
                <c:pt idx="2552">
                  <c:v>9554.5</c:v>
                </c:pt>
                <c:pt idx="2553">
                  <c:v>9636</c:v>
                </c:pt>
                <c:pt idx="2554">
                  <c:v>9598.5</c:v>
                </c:pt>
                <c:pt idx="2555">
                  <c:v>9623</c:v>
                </c:pt>
                <c:pt idx="2556">
                  <c:v>9614.5</c:v>
                </c:pt>
                <c:pt idx="2557">
                  <c:v>9591.25</c:v>
                </c:pt>
                <c:pt idx="2558">
                  <c:v>9503</c:v>
                </c:pt>
                <c:pt idx="2559">
                  <c:v>9471.25</c:v>
                </c:pt>
                <c:pt idx="2560">
                  <c:v>9502.5</c:v>
                </c:pt>
                <c:pt idx="2561">
                  <c:v>9527.75</c:v>
                </c:pt>
                <c:pt idx="2562">
                  <c:v>9535</c:v>
                </c:pt>
                <c:pt idx="2563">
                  <c:v>9461</c:v>
                </c:pt>
                <c:pt idx="2564">
                  <c:v>9296</c:v>
                </c:pt>
                <c:pt idx="2565">
                  <c:v>9223</c:v>
                </c:pt>
                <c:pt idx="2566">
                  <c:v>9264.25</c:v>
                </c:pt>
                <c:pt idx="2567">
                  <c:v>9098.25</c:v>
                </c:pt>
                <c:pt idx="2568">
                  <c:v>8849</c:v>
                </c:pt>
                <c:pt idx="2569">
                  <c:v>8632</c:v>
                </c:pt>
                <c:pt idx="2570">
                  <c:v>8481.5</c:v>
                </c:pt>
                <c:pt idx="2571">
                  <c:v>8400.75</c:v>
                </c:pt>
                <c:pt idx="2572">
                  <c:v>8469.5</c:v>
                </c:pt>
                <c:pt idx="2573">
                  <c:v>8656.5</c:v>
                </c:pt>
                <c:pt idx="2574">
                  <c:v>9172</c:v>
                </c:pt>
                <c:pt idx="2575">
                  <c:v>9413.75</c:v>
                </c:pt>
                <c:pt idx="2576">
                  <c:v>9625.75</c:v>
                </c:pt>
                <c:pt idx="2577">
                  <c:v>9789</c:v>
                </c:pt>
                <c:pt idx="2578">
                  <c:v>9811.75</c:v>
                </c:pt>
                <c:pt idx="2579">
                  <c:v>9845.25</c:v>
                </c:pt>
                <c:pt idx="2580">
                  <c:v>9872.5</c:v>
                </c:pt>
                <c:pt idx="2581">
                  <c:v>9746.75</c:v>
                </c:pt>
                <c:pt idx="2582">
                  <c:v>9658</c:v>
                </c:pt>
                <c:pt idx="2583">
                  <c:v>9719.5</c:v>
                </c:pt>
                <c:pt idx="2584">
                  <c:v>9818.25</c:v>
                </c:pt>
                <c:pt idx="2585">
                  <c:v>9911</c:v>
                </c:pt>
                <c:pt idx="2586">
                  <c:v>9960.25</c:v>
                </c:pt>
                <c:pt idx="2587">
                  <c:v>9943.75</c:v>
                </c:pt>
                <c:pt idx="2588">
                  <c:v>9824.75</c:v>
                </c:pt>
                <c:pt idx="2589">
                  <c:v>9805</c:v>
                </c:pt>
                <c:pt idx="2590">
                  <c:v>9782.25</c:v>
                </c:pt>
                <c:pt idx="2591">
                  <c:v>9656.75</c:v>
                </c:pt>
                <c:pt idx="2592">
                  <c:v>9366</c:v>
                </c:pt>
                <c:pt idx="2593">
                  <c:v>9120.75</c:v>
                </c:pt>
                <c:pt idx="2594">
                  <c:v>8940</c:v>
                </c:pt>
                <c:pt idx="2595">
                  <c:v>8854.75</c:v>
                </c:pt>
                <c:pt idx="2596">
                  <c:v>8873</c:v>
                </c:pt>
                <c:pt idx="2597">
                  <c:v>9079.25</c:v>
                </c:pt>
                <c:pt idx="2598">
                  <c:v>9531.25</c:v>
                </c:pt>
                <c:pt idx="2599">
                  <c:v>9898.25</c:v>
                </c:pt>
                <c:pt idx="2600">
                  <c:v>10008.5</c:v>
                </c:pt>
                <c:pt idx="2601">
                  <c:v>9993.25</c:v>
                </c:pt>
                <c:pt idx="2602">
                  <c:v>9946.75</c:v>
                </c:pt>
                <c:pt idx="2603">
                  <c:v>9902</c:v>
                </c:pt>
                <c:pt idx="2604">
                  <c:v>9865</c:v>
                </c:pt>
                <c:pt idx="2605">
                  <c:v>9732.75</c:v>
                </c:pt>
                <c:pt idx="2606">
                  <c:v>9615.5</c:v>
                </c:pt>
                <c:pt idx="2607">
                  <c:v>9542.5</c:v>
                </c:pt>
                <c:pt idx="2608">
                  <c:v>9469.25</c:v>
                </c:pt>
                <c:pt idx="2609">
                  <c:v>9401</c:v>
                </c:pt>
                <c:pt idx="2610">
                  <c:v>9351.5</c:v>
                </c:pt>
                <c:pt idx="2611">
                  <c:v>9443.75</c:v>
                </c:pt>
                <c:pt idx="2612">
                  <c:v>9431.25</c:v>
                </c:pt>
                <c:pt idx="2613">
                  <c:v>9373</c:v>
                </c:pt>
                <c:pt idx="2614">
                  <c:v>9521.75</c:v>
                </c:pt>
                <c:pt idx="2615">
                  <c:v>9460.25</c:v>
                </c:pt>
                <c:pt idx="2616">
                  <c:v>9235.5</c:v>
                </c:pt>
                <c:pt idx="2617">
                  <c:v>9171.5</c:v>
                </c:pt>
                <c:pt idx="2618">
                  <c:v>9075.25</c:v>
                </c:pt>
                <c:pt idx="2619">
                  <c:v>9104.25</c:v>
                </c:pt>
                <c:pt idx="2620">
                  <c:v>9280.75</c:v>
                </c:pt>
                <c:pt idx="2621">
                  <c:v>9451</c:v>
                </c:pt>
                <c:pt idx="2622">
                  <c:v>9943.25</c:v>
                </c:pt>
                <c:pt idx="2623">
                  <c:v>10315</c:v>
                </c:pt>
                <c:pt idx="2624">
                  <c:v>10316.25</c:v>
                </c:pt>
                <c:pt idx="2625">
                  <c:v>10319</c:v>
                </c:pt>
                <c:pt idx="2626">
                  <c:v>10368.5</c:v>
                </c:pt>
                <c:pt idx="2627">
                  <c:v>10416.75</c:v>
                </c:pt>
                <c:pt idx="2628">
                  <c:v>10421</c:v>
                </c:pt>
                <c:pt idx="2629">
                  <c:v>10303.75</c:v>
                </c:pt>
                <c:pt idx="2630">
                  <c:v>10218.5</c:v>
                </c:pt>
                <c:pt idx="2631">
                  <c:v>10228.75</c:v>
                </c:pt>
                <c:pt idx="2632">
                  <c:v>10279</c:v>
                </c:pt>
                <c:pt idx="2633">
                  <c:v>10301.25</c:v>
                </c:pt>
                <c:pt idx="2634">
                  <c:v>10285</c:v>
                </c:pt>
                <c:pt idx="2635">
                  <c:v>10251</c:v>
                </c:pt>
                <c:pt idx="2636">
                  <c:v>10193.75</c:v>
                </c:pt>
                <c:pt idx="2637">
                  <c:v>10044.25</c:v>
                </c:pt>
                <c:pt idx="2638">
                  <c:v>10135.25</c:v>
                </c:pt>
                <c:pt idx="2639">
                  <c:v>10037.25</c:v>
                </c:pt>
                <c:pt idx="2640">
                  <c:v>9687.25</c:v>
                </c:pt>
                <c:pt idx="2641">
                  <c:v>9465.5</c:v>
                </c:pt>
                <c:pt idx="2642">
                  <c:v>9341</c:v>
                </c:pt>
                <c:pt idx="2643">
                  <c:v>9298</c:v>
                </c:pt>
                <c:pt idx="2644">
                  <c:v>9320</c:v>
                </c:pt>
                <c:pt idx="2645">
                  <c:v>9309</c:v>
                </c:pt>
                <c:pt idx="2646">
                  <c:v>9456.25</c:v>
                </c:pt>
                <c:pt idx="2647">
                  <c:v>9580.5</c:v>
                </c:pt>
                <c:pt idx="2648">
                  <c:v>9794.5</c:v>
                </c:pt>
                <c:pt idx="2649">
                  <c:v>9983</c:v>
                </c:pt>
                <c:pt idx="2650">
                  <c:v>10162.75</c:v>
                </c:pt>
                <c:pt idx="2651">
                  <c:v>10256.75</c:v>
                </c:pt>
                <c:pt idx="2652">
                  <c:v>10240.5</c:v>
                </c:pt>
                <c:pt idx="2653">
                  <c:v>10334.5</c:v>
                </c:pt>
                <c:pt idx="2654">
                  <c:v>10581.5</c:v>
                </c:pt>
                <c:pt idx="2655">
                  <c:v>10701.75</c:v>
                </c:pt>
                <c:pt idx="2656">
                  <c:v>10634</c:v>
                </c:pt>
                <c:pt idx="2657">
                  <c:v>10558</c:v>
                </c:pt>
                <c:pt idx="2658">
                  <c:v>10492.5</c:v>
                </c:pt>
                <c:pt idx="2659">
                  <c:v>10386.25</c:v>
                </c:pt>
                <c:pt idx="2660">
                  <c:v>10119.75</c:v>
                </c:pt>
                <c:pt idx="2661">
                  <c:v>9858.25</c:v>
                </c:pt>
                <c:pt idx="2662">
                  <c:v>9990</c:v>
                </c:pt>
                <c:pt idx="2663">
                  <c:v>9790</c:v>
                </c:pt>
                <c:pt idx="2664">
                  <c:v>9539.25</c:v>
                </c:pt>
                <c:pt idx="2665">
                  <c:v>9334.25</c:v>
                </c:pt>
                <c:pt idx="2666">
                  <c:v>9196.25</c:v>
                </c:pt>
                <c:pt idx="2667">
                  <c:v>9151.75</c:v>
                </c:pt>
                <c:pt idx="2668">
                  <c:v>9128.25</c:v>
                </c:pt>
                <c:pt idx="2669">
                  <c:v>9018</c:v>
                </c:pt>
                <c:pt idx="2670">
                  <c:v>9056.75</c:v>
                </c:pt>
                <c:pt idx="2671">
                  <c:v>9075.25</c:v>
                </c:pt>
                <c:pt idx="2672">
                  <c:v>9271</c:v>
                </c:pt>
                <c:pt idx="2673">
                  <c:v>9595.75</c:v>
                </c:pt>
                <c:pt idx="2674">
                  <c:v>9787.5</c:v>
                </c:pt>
                <c:pt idx="2675">
                  <c:v>9915</c:v>
                </c:pt>
                <c:pt idx="2676">
                  <c:v>9888</c:v>
                </c:pt>
                <c:pt idx="2677">
                  <c:v>9831.25</c:v>
                </c:pt>
                <c:pt idx="2678">
                  <c:v>9731.5</c:v>
                </c:pt>
                <c:pt idx="2679">
                  <c:v>9725.25</c:v>
                </c:pt>
                <c:pt idx="2680">
                  <c:v>9739.75</c:v>
                </c:pt>
                <c:pt idx="2681">
                  <c:v>9803.25</c:v>
                </c:pt>
                <c:pt idx="2682">
                  <c:v>9718</c:v>
                </c:pt>
                <c:pt idx="2683">
                  <c:v>9665.5</c:v>
                </c:pt>
                <c:pt idx="2684">
                  <c:v>9469.25</c:v>
                </c:pt>
                <c:pt idx="2685">
                  <c:v>9433</c:v>
                </c:pt>
                <c:pt idx="2686">
                  <c:v>9695</c:v>
                </c:pt>
                <c:pt idx="2687">
                  <c:v>9547.5</c:v>
                </c:pt>
                <c:pt idx="2688">
                  <c:v>9348.75</c:v>
                </c:pt>
                <c:pt idx="2689">
                  <c:v>9167.5</c:v>
                </c:pt>
                <c:pt idx="2690">
                  <c:v>9114.75</c:v>
                </c:pt>
                <c:pt idx="2691">
                  <c:v>9101.75</c:v>
                </c:pt>
                <c:pt idx="2692">
                  <c:v>9185.25</c:v>
                </c:pt>
                <c:pt idx="2693">
                  <c:v>9344</c:v>
                </c:pt>
                <c:pt idx="2694">
                  <c:v>9880</c:v>
                </c:pt>
                <c:pt idx="2695">
                  <c:v>10265.75</c:v>
                </c:pt>
                <c:pt idx="2696">
                  <c:v>10364.5</c:v>
                </c:pt>
                <c:pt idx="2697">
                  <c:v>10506.75</c:v>
                </c:pt>
                <c:pt idx="2698">
                  <c:v>10437.25</c:v>
                </c:pt>
                <c:pt idx="2699">
                  <c:v>10504.25</c:v>
                </c:pt>
                <c:pt idx="2700">
                  <c:v>10551</c:v>
                </c:pt>
                <c:pt idx="2701">
                  <c:v>10456.25</c:v>
                </c:pt>
                <c:pt idx="2702">
                  <c:v>10323.25</c:v>
                </c:pt>
                <c:pt idx="2703">
                  <c:v>10341.25</c:v>
                </c:pt>
                <c:pt idx="2704">
                  <c:v>10330.25</c:v>
                </c:pt>
                <c:pt idx="2705">
                  <c:v>10433.5</c:v>
                </c:pt>
                <c:pt idx="2706">
                  <c:v>10331.75</c:v>
                </c:pt>
                <c:pt idx="2707">
                  <c:v>10329</c:v>
                </c:pt>
                <c:pt idx="2708">
                  <c:v>10215.25</c:v>
                </c:pt>
                <c:pt idx="2709">
                  <c:v>10089.5</c:v>
                </c:pt>
                <c:pt idx="2710">
                  <c:v>10175.75</c:v>
                </c:pt>
                <c:pt idx="2711">
                  <c:v>9913.5</c:v>
                </c:pt>
                <c:pt idx="2712">
                  <c:v>9540.5</c:v>
                </c:pt>
                <c:pt idx="2713">
                  <c:v>9191.5</c:v>
                </c:pt>
                <c:pt idx="2714">
                  <c:v>9107.25</c:v>
                </c:pt>
                <c:pt idx="2715">
                  <c:v>9041</c:v>
                </c:pt>
                <c:pt idx="2716">
                  <c:v>9121</c:v>
                </c:pt>
                <c:pt idx="2717">
                  <c:v>9332</c:v>
                </c:pt>
                <c:pt idx="2718">
                  <c:v>9889.75</c:v>
                </c:pt>
                <c:pt idx="2719">
                  <c:v>10275</c:v>
                </c:pt>
                <c:pt idx="2720">
                  <c:v>10467.75</c:v>
                </c:pt>
                <c:pt idx="2721">
                  <c:v>10640</c:v>
                </c:pt>
                <c:pt idx="2722">
                  <c:v>10702.5</c:v>
                </c:pt>
                <c:pt idx="2723">
                  <c:v>10664.5</c:v>
                </c:pt>
                <c:pt idx="2724">
                  <c:v>10535.75</c:v>
                </c:pt>
                <c:pt idx="2725">
                  <c:v>10332.5</c:v>
                </c:pt>
                <c:pt idx="2726">
                  <c:v>10219.25</c:v>
                </c:pt>
                <c:pt idx="2727">
                  <c:v>10188.25</c:v>
                </c:pt>
                <c:pt idx="2728">
                  <c:v>10119.75</c:v>
                </c:pt>
                <c:pt idx="2729">
                  <c:v>10148</c:v>
                </c:pt>
                <c:pt idx="2730">
                  <c:v>10070</c:v>
                </c:pt>
                <c:pt idx="2731">
                  <c:v>10015.75</c:v>
                </c:pt>
                <c:pt idx="2732">
                  <c:v>9866.25</c:v>
                </c:pt>
                <c:pt idx="2733">
                  <c:v>9628.75</c:v>
                </c:pt>
                <c:pt idx="2734">
                  <c:v>9664.25</c:v>
                </c:pt>
                <c:pt idx="2735">
                  <c:v>9486</c:v>
                </c:pt>
                <c:pt idx="2736">
                  <c:v>9205.75</c:v>
                </c:pt>
                <c:pt idx="2737">
                  <c:v>8893.75</c:v>
                </c:pt>
                <c:pt idx="2738">
                  <c:v>8652</c:v>
                </c:pt>
                <c:pt idx="2739">
                  <c:v>8575.5</c:v>
                </c:pt>
                <c:pt idx="2740">
                  <c:v>8578.75</c:v>
                </c:pt>
                <c:pt idx="2741">
                  <c:v>8733.5</c:v>
                </c:pt>
                <c:pt idx="2742">
                  <c:v>9228</c:v>
                </c:pt>
                <c:pt idx="2743">
                  <c:v>9676.5</c:v>
                </c:pt>
                <c:pt idx="2744">
                  <c:v>9951</c:v>
                </c:pt>
                <c:pt idx="2745">
                  <c:v>10099.25</c:v>
                </c:pt>
                <c:pt idx="2746">
                  <c:v>10098</c:v>
                </c:pt>
                <c:pt idx="2747">
                  <c:v>10034.75</c:v>
                </c:pt>
                <c:pt idx="2748">
                  <c:v>9937.25</c:v>
                </c:pt>
                <c:pt idx="2749">
                  <c:v>9776.5</c:v>
                </c:pt>
                <c:pt idx="2750">
                  <c:v>9638.25</c:v>
                </c:pt>
                <c:pt idx="2751">
                  <c:v>9592</c:v>
                </c:pt>
                <c:pt idx="2752">
                  <c:v>9570</c:v>
                </c:pt>
                <c:pt idx="2753">
                  <c:v>9551</c:v>
                </c:pt>
                <c:pt idx="2754">
                  <c:v>9474.5</c:v>
                </c:pt>
                <c:pt idx="2755">
                  <c:v>9537</c:v>
                </c:pt>
                <c:pt idx="2756">
                  <c:v>9384.25</c:v>
                </c:pt>
                <c:pt idx="2757">
                  <c:v>9227.25</c:v>
                </c:pt>
                <c:pt idx="2758">
                  <c:v>9321.75</c:v>
                </c:pt>
                <c:pt idx="2759">
                  <c:v>9250</c:v>
                </c:pt>
                <c:pt idx="2760">
                  <c:v>9029.25</c:v>
                </c:pt>
                <c:pt idx="2761">
                  <c:v>8756</c:v>
                </c:pt>
                <c:pt idx="2762">
                  <c:v>8623.5</c:v>
                </c:pt>
                <c:pt idx="2763">
                  <c:v>8570.25</c:v>
                </c:pt>
                <c:pt idx="2764">
                  <c:v>8586.5</c:v>
                </c:pt>
                <c:pt idx="2765">
                  <c:v>8660</c:v>
                </c:pt>
                <c:pt idx="2766">
                  <c:v>9259.75</c:v>
                </c:pt>
                <c:pt idx="2767">
                  <c:v>9627</c:v>
                </c:pt>
                <c:pt idx="2768">
                  <c:v>9737.75</c:v>
                </c:pt>
                <c:pt idx="2769">
                  <c:v>9845.25</c:v>
                </c:pt>
                <c:pt idx="2770">
                  <c:v>9749.25</c:v>
                </c:pt>
                <c:pt idx="2771">
                  <c:v>9728.5</c:v>
                </c:pt>
                <c:pt idx="2772">
                  <c:v>9710.75</c:v>
                </c:pt>
                <c:pt idx="2773">
                  <c:v>9688.75</c:v>
                </c:pt>
                <c:pt idx="2774">
                  <c:v>9668.75</c:v>
                </c:pt>
                <c:pt idx="2775">
                  <c:v>9694.5</c:v>
                </c:pt>
                <c:pt idx="2776">
                  <c:v>9694.75</c:v>
                </c:pt>
                <c:pt idx="2777">
                  <c:v>9692.75</c:v>
                </c:pt>
                <c:pt idx="2778">
                  <c:v>9578.5</c:v>
                </c:pt>
                <c:pt idx="2779">
                  <c:v>9553.25</c:v>
                </c:pt>
                <c:pt idx="2780">
                  <c:v>9479</c:v>
                </c:pt>
                <c:pt idx="2781">
                  <c:v>9289.75</c:v>
                </c:pt>
                <c:pt idx="2782">
                  <c:v>9349.25</c:v>
                </c:pt>
                <c:pt idx="2783">
                  <c:v>9158</c:v>
                </c:pt>
                <c:pt idx="2784">
                  <c:v>8808.75</c:v>
                </c:pt>
                <c:pt idx="2785">
                  <c:v>8565.75</c:v>
                </c:pt>
                <c:pt idx="2786">
                  <c:v>8407</c:v>
                </c:pt>
                <c:pt idx="2787">
                  <c:v>8302</c:v>
                </c:pt>
                <c:pt idx="2788">
                  <c:v>8326.75</c:v>
                </c:pt>
                <c:pt idx="2789">
                  <c:v>8435.5</c:v>
                </c:pt>
                <c:pt idx="2790">
                  <c:v>9078.5</c:v>
                </c:pt>
                <c:pt idx="2791">
                  <c:v>9498.25</c:v>
                </c:pt>
                <c:pt idx="2792">
                  <c:v>9705.5</c:v>
                </c:pt>
                <c:pt idx="2793">
                  <c:v>9646.25</c:v>
                </c:pt>
                <c:pt idx="2794">
                  <c:v>9686.25</c:v>
                </c:pt>
                <c:pt idx="2795">
                  <c:v>9676.75</c:v>
                </c:pt>
                <c:pt idx="2796">
                  <c:v>9675</c:v>
                </c:pt>
                <c:pt idx="2797">
                  <c:v>9582.5</c:v>
                </c:pt>
                <c:pt idx="2798">
                  <c:v>9625</c:v>
                </c:pt>
                <c:pt idx="2799">
                  <c:v>9683.5</c:v>
                </c:pt>
                <c:pt idx="2800">
                  <c:v>9552.25</c:v>
                </c:pt>
                <c:pt idx="2801">
                  <c:v>9459</c:v>
                </c:pt>
                <c:pt idx="2802">
                  <c:v>9375.5</c:v>
                </c:pt>
                <c:pt idx="2803">
                  <c:v>9255.75</c:v>
                </c:pt>
                <c:pt idx="2804">
                  <c:v>9088.25</c:v>
                </c:pt>
                <c:pt idx="2805">
                  <c:v>8918.5</c:v>
                </c:pt>
                <c:pt idx="2806">
                  <c:v>9109</c:v>
                </c:pt>
                <c:pt idx="2807">
                  <c:v>8963.25</c:v>
                </c:pt>
                <c:pt idx="2808">
                  <c:v>8658.25</c:v>
                </c:pt>
                <c:pt idx="2809">
                  <c:v>8454.5</c:v>
                </c:pt>
                <c:pt idx="2810">
                  <c:v>8324</c:v>
                </c:pt>
                <c:pt idx="2811">
                  <c:v>8241.25</c:v>
                </c:pt>
                <c:pt idx="2812">
                  <c:v>8243.5</c:v>
                </c:pt>
                <c:pt idx="2813">
                  <c:v>8177.75</c:v>
                </c:pt>
                <c:pt idx="2814">
                  <c:v>8236</c:v>
                </c:pt>
                <c:pt idx="2815">
                  <c:v>8416.5</c:v>
                </c:pt>
                <c:pt idx="2816">
                  <c:v>8638.5</c:v>
                </c:pt>
                <c:pt idx="2817">
                  <c:v>8809.5</c:v>
                </c:pt>
                <c:pt idx="2818">
                  <c:v>8942.5</c:v>
                </c:pt>
                <c:pt idx="2819">
                  <c:v>8911.5</c:v>
                </c:pt>
                <c:pt idx="2820">
                  <c:v>8888</c:v>
                </c:pt>
                <c:pt idx="2821">
                  <c:v>8762.5</c:v>
                </c:pt>
                <c:pt idx="2822">
                  <c:v>8672.5</c:v>
                </c:pt>
                <c:pt idx="2823">
                  <c:v>8721.75</c:v>
                </c:pt>
                <c:pt idx="2824">
                  <c:v>8831</c:v>
                </c:pt>
                <c:pt idx="2825">
                  <c:v>8843.5</c:v>
                </c:pt>
                <c:pt idx="2826">
                  <c:v>8995.5</c:v>
                </c:pt>
                <c:pt idx="2827">
                  <c:v>8908.75</c:v>
                </c:pt>
                <c:pt idx="2828">
                  <c:v>8652</c:v>
                </c:pt>
                <c:pt idx="2829">
                  <c:v>8400.75</c:v>
                </c:pt>
                <c:pt idx="2830">
                  <c:v>8647.25</c:v>
                </c:pt>
                <c:pt idx="2831">
                  <c:v>8486.75</c:v>
                </c:pt>
                <c:pt idx="2832">
                  <c:v>8222.25</c:v>
                </c:pt>
                <c:pt idx="2833">
                  <c:v>8073.5</c:v>
                </c:pt>
                <c:pt idx="2834">
                  <c:v>7848.25</c:v>
                </c:pt>
                <c:pt idx="2835">
                  <c:v>7789.25</c:v>
                </c:pt>
                <c:pt idx="2836">
                  <c:v>7830.5</c:v>
                </c:pt>
                <c:pt idx="2837">
                  <c:v>7876.75</c:v>
                </c:pt>
                <c:pt idx="2838">
                  <c:v>7994.25</c:v>
                </c:pt>
                <c:pt idx="2839">
                  <c:v>8068.75</c:v>
                </c:pt>
                <c:pt idx="2840">
                  <c:v>8339</c:v>
                </c:pt>
                <c:pt idx="2841">
                  <c:v>8535.25</c:v>
                </c:pt>
                <c:pt idx="2842">
                  <c:v>8695.5</c:v>
                </c:pt>
                <c:pt idx="2843">
                  <c:v>8777.5</c:v>
                </c:pt>
                <c:pt idx="2844">
                  <c:v>8717.25</c:v>
                </c:pt>
                <c:pt idx="2845">
                  <c:v>8563.75</c:v>
                </c:pt>
                <c:pt idx="2846">
                  <c:v>8439.5</c:v>
                </c:pt>
                <c:pt idx="2847">
                  <c:v>8482.25</c:v>
                </c:pt>
                <c:pt idx="2848">
                  <c:v>8458.5</c:v>
                </c:pt>
                <c:pt idx="2849">
                  <c:v>8445.5</c:v>
                </c:pt>
                <c:pt idx="2850">
                  <c:v>8468.25</c:v>
                </c:pt>
                <c:pt idx="2851">
                  <c:v>8499</c:v>
                </c:pt>
                <c:pt idx="2852">
                  <c:v>8356.25</c:v>
                </c:pt>
                <c:pt idx="2853">
                  <c:v>8213.25</c:v>
                </c:pt>
                <c:pt idx="2854">
                  <c:v>8459.25</c:v>
                </c:pt>
                <c:pt idx="2855">
                  <c:v>8385.75</c:v>
                </c:pt>
                <c:pt idx="2856">
                  <c:v>8108</c:v>
                </c:pt>
                <c:pt idx="2857">
                  <c:v>7924.75</c:v>
                </c:pt>
                <c:pt idx="2858">
                  <c:v>7807</c:v>
                </c:pt>
                <c:pt idx="2859">
                  <c:v>7750.75</c:v>
                </c:pt>
                <c:pt idx="2860">
                  <c:v>7820.75</c:v>
                </c:pt>
                <c:pt idx="2861">
                  <c:v>7910</c:v>
                </c:pt>
                <c:pt idx="2862">
                  <c:v>8472.25</c:v>
                </c:pt>
                <c:pt idx="2863">
                  <c:v>8831.25</c:v>
                </c:pt>
                <c:pt idx="2864">
                  <c:v>8967</c:v>
                </c:pt>
                <c:pt idx="2865">
                  <c:v>8960.5</c:v>
                </c:pt>
                <c:pt idx="2866">
                  <c:v>8918.75</c:v>
                </c:pt>
                <c:pt idx="2867">
                  <c:v>8966</c:v>
                </c:pt>
                <c:pt idx="2868">
                  <c:v>9045</c:v>
                </c:pt>
                <c:pt idx="2869">
                  <c:v>9051</c:v>
                </c:pt>
                <c:pt idx="2870">
                  <c:v>8879.5</c:v>
                </c:pt>
                <c:pt idx="2871">
                  <c:v>8992</c:v>
                </c:pt>
                <c:pt idx="2872">
                  <c:v>8822.5</c:v>
                </c:pt>
                <c:pt idx="2873">
                  <c:v>8758.25</c:v>
                </c:pt>
                <c:pt idx="2874">
                  <c:v>8769.5</c:v>
                </c:pt>
                <c:pt idx="2875">
                  <c:v>8777.75</c:v>
                </c:pt>
                <c:pt idx="2876">
                  <c:v>8660.5</c:v>
                </c:pt>
                <c:pt idx="2877">
                  <c:v>8536</c:v>
                </c:pt>
                <c:pt idx="2878">
                  <c:v>8656.25</c:v>
                </c:pt>
                <c:pt idx="2879">
                  <c:v>8448.25</c:v>
                </c:pt>
                <c:pt idx="2880">
                  <c:v>8110.75</c:v>
                </c:pt>
                <c:pt idx="2881">
                  <c:v>7898.75</c:v>
                </c:pt>
                <c:pt idx="2882">
                  <c:v>7771</c:v>
                </c:pt>
                <c:pt idx="2883">
                  <c:v>7708.5</c:v>
                </c:pt>
                <c:pt idx="2884">
                  <c:v>7761.5</c:v>
                </c:pt>
                <c:pt idx="2885">
                  <c:v>7762</c:v>
                </c:pt>
                <c:pt idx="2886">
                  <c:v>8272.5</c:v>
                </c:pt>
                <c:pt idx="2887">
                  <c:v>8733.75</c:v>
                </c:pt>
                <c:pt idx="2888">
                  <c:v>8850.25</c:v>
                </c:pt>
                <c:pt idx="2889">
                  <c:v>8899.75</c:v>
                </c:pt>
                <c:pt idx="2890">
                  <c:v>8849.5</c:v>
                </c:pt>
                <c:pt idx="2891">
                  <c:v>8810</c:v>
                </c:pt>
                <c:pt idx="2892">
                  <c:v>8901.25</c:v>
                </c:pt>
                <c:pt idx="2893">
                  <c:v>8822</c:v>
                </c:pt>
                <c:pt idx="2894">
                  <c:v>8647.5</c:v>
                </c:pt>
                <c:pt idx="2895">
                  <c:v>8590.75</c:v>
                </c:pt>
                <c:pt idx="2896">
                  <c:v>8588.75</c:v>
                </c:pt>
                <c:pt idx="2897">
                  <c:v>8500.75</c:v>
                </c:pt>
                <c:pt idx="2898">
                  <c:v>8361.25</c:v>
                </c:pt>
                <c:pt idx="2899">
                  <c:v>8225.5</c:v>
                </c:pt>
                <c:pt idx="2900">
                  <c:v>8052.75</c:v>
                </c:pt>
                <c:pt idx="2901">
                  <c:v>7874</c:v>
                </c:pt>
                <c:pt idx="2902">
                  <c:v>8237.25</c:v>
                </c:pt>
                <c:pt idx="2903">
                  <c:v>8159.25</c:v>
                </c:pt>
                <c:pt idx="2904">
                  <c:v>7950.75</c:v>
                </c:pt>
                <c:pt idx="2905">
                  <c:v>7828.75</c:v>
                </c:pt>
                <c:pt idx="2906">
                  <c:v>7786.5</c:v>
                </c:pt>
                <c:pt idx="2907">
                  <c:v>7841.75</c:v>
                </c:pt>
                <c:pt idx="2908">
                  <c:v>7825</c:v>
                </c:pt>
                <c:pt idx="2909">
                  <c:v>7799</c:v>
                </c:pt>
                <c:pt idx="2910">
                  <c:v>7935</c:v>
                </c:pt>
                <c:pt idx="2911">
                  <c:v>7959.25</c:v>
                </c:pt>
                <c:pt idx="2912">
                  <c:v>7982</c:v>
                </c:pt>
                <c:pt idx="2913">
                  <c:v>8096.5</c:v>
                </c:pt>
                <c:pt idx="2914">
                  <c:v>8156.25</c:v>
                </c:pt>
                <c:pt idx="2915">
                  <c:v>8177.25</c:v>
                </c:pt>
                <c:pt idx="2916">
                  <c:v>8127</c:v>
                </c:pt>
                <c:pt idx="2917">
                  <c:v>8107</c:v>
                </c:pt>
                <c:pt idx="2918">
                  <c:v>8119.75</c:v>
                </c:pt>
                <c:pt idx="2919">
                  <c:v>8134.25</c:v>
                </c:pt>
                <c:pt idx="2920">
                  <c:v>8152</c:v>
                </c:pt>
                <c:pt idx="2921">
                  <c:v>8129.25</c:v>
                </c:pt>
                <c:pt idx="2922">
                  <c:v>8207</c:v>
                </c:pt>
                <c:pt idx="2923">
                  <c:v>8312</c:v>
                </c:pt>
                <c:pt idx="2924">
                  <c:v>8127.5</c:v>
                </c:pt>
                <c:pt idx="2925">
                  <c:v>7870.75</c:v>
                </c:pt>
                <c:pt idx="2926">
                  <c:v>8160.75</c:v>
                </c:pt>
                <c:pt idx="2927">
                  <c:v>8095.5</c:v>
                </c:pt>
                <c:pt idx="2928">
                  <c:v>7900.5</c:v>
                </c:pt>
                <c:pt idx="2929">
                  <c:v>7763.5</c:v>
                </c:pt>
                <c:pt idx="2930">
                  <c:v>7687.25</c:v>
                </c:pt>
                <c:pt idx="2931">
                  <c:v>7676.5</c:v>
                </c:pt>
                <c:pt idx="2932">
                  <c:v>7656</c:v>
                </c:pt>
                <c:pt idx="2933">
                  <c:v>7737</c:v>
                </c:pt>
                <c:pt idx="2934">
                  <c:v>8160.5</c:v>
                </c:pt>
                <c:pt idx="2935">
                  <c:v>8411.25</c:v>
                </c:pt>
                <c:pt idx="2936">
                  <c:v>8459</c:v>
                </c:pt>
                <c:pt idx="2937">
                  <c:v>8518.75</c:v>
                </c:pt>
                <c:pt idx="2938">
                  <c:v>8461</c:v>
                </c:pt>
                <c:pt idx="2939">
                  <c:v>8558</c:v>
                </c:pt>
                <c:pt idx="2940">
                  <c:v>8551</c:v>
                </c:pt>
                <c:pt idx="2941">
                  <c:v>8448.75</c:v>
                </c:pt>
                <c:pt idx="2942">
                  <c:v>8354.25</c:v>
                </c:pt>
                <c:pt idx="2943">
                  <c:v>8359</c:v>
                </c:pt>
                <c:pt idx="2944">
                  <c:v>8269</c:v>
                </c:pt>
                <c:pt idx="2945">
                  <c:v>8252.75</c:v>
                </c:pt>
                <c:pt idx="2946">
                  <c:v>8142.25</c:v>
                </c:pt>
                <c:pt idx="2947">
                  <c:v>8130</c:v>
                </c:pt>
                <c:pt idx="2948">
                  <c:v>8090.25</c:v>
                </c:pt>
                <c:pt idx="2949">
                  <c:v>7880.25</c:v>
                </c:pt>
                <c:pt idx="2950">
                  <c:v>8157</c:v>
                </c:pt>
                <c:pt idx="2951">
                  <c:v>8084</c:v>
                </c:pt>
                <c:pt idx="2952">
                  <c:v>7766</c:v>
                </c:pt>
                <c:pt idx="2953">
                  <c:v>7629.25</c:v>
                </c:pt>
                <c:pt idx="2954">
                  <c:v>7563.75</c:v>
                </c:pt>
                <c:pt idx="2955">
                  <c:v>7533.25</c:v>
                </c:pt>
                <c:pt idx="2956">
                  <c:v>7526</c:v>
                </c:pt>
                <c:pt idx="2957">
                  <c:v>7647</c:v>
                </c:pt>
                <c:pt idx="2958">
                  <c:v>8261.25</c:v>
                </c:pt>
                <c:pt idx="2959">
                  <c:v>8537.5</c:v>
                </c:pt>
                <c:pt idx="2960">
                  <c:v>8722.5</c:v>
                </c:pt>
                <c:pt idx="2961">
                  <c:v>8810</c:v>
                </c:pt>
                <c:pt idx="2962">
                  <c:v>8933.25</c:v>
                </c:pt>
                <c:pt idx="2963">
                  <c:v>8851.5</c:v>
                </c:pt>
                <c:pt idx="2964">
                  <c:v>8697.25</c:v>
                </c:pt>
                <c:pt idx="2965">
                  <c:v>8477</c:v>
                </c:pt>
                <c:pt idx="2966">
                  <c:v>8447.25</c:v>
                </c:pt>
                <c:pt idx="2967">
                  <c:v>8406</c:v>
                </c:pt>
                <c:pt idx="2968">
                  <c:v>8492.5</c:v>
                </c:pt>
                <c:pt idx="2969">
                  <c:v>8485.25</c:v>
                </c:pt>
                <c:pt idx="2970">
                  <c:v>8467</c:v>
                </c:pt>
                <c:pt idx="2971">
                  <c:v>8369</c:v>
                </c:pt>
                <c:pt idx="2972">
                  <c:v>8264.5</c:v>
                </c:pt>
                <c:pt idx="2973">
                  <c:v>8158.25</c:v>
                </c:pt>
                <c:pt idx="2974">
                  <c:v>8370.25</c:v>
                </c:pt>
                <c:pt idx="2975">
                  <c:v>8109.25</c:v>
                </c:pt>
                <c:pt idx="2976">
                  <c:v>7864.75</c:v>
                </c:pt>
                <c:pt idx="2977">
                  <c:v>7740.75</c:v>
                </c:pt>
                <c:pt idx="2978">
                  <c:v>7647</c:v>
                </c:pt>
                <c:pt idx="2979">
                  <c:v>7562</c:v>
                </c:pt>
                <c:pt idx="2980">
                  <c:v>7557</c:v>
                </c:pt>
                <c:pt idx="2981">
                  <c:v>7426</c:v>
                </c:pt>
                <c:pt idx="2982">
                  <c:v>7561.25</c:v>
                </c:pt>
                <c:pt idx="2983">
                  <c:v>7654.25</c:v>
                </c:pt>
                <c:pt idx="2984">
                  <c:v>7801</c:v>
                </c:pt>
                <c:pt idx="2985">
                  <c:v>8014</c:v>
                </c:pt>
                <c:pt idx="2986">
                  <c:v>8113.25</c:v>
                </c:pt>
                <c:pt idx="2987">
                  <c:v>8117.75</c:v>
                </c:pt>
                <c:pt idx="2988">
                  <c:v>8105.5</c:v>
                </c:pt>
                <c:pt idx="2989">
                  <c:v>8072.25</c:v>
                </c:pt>
                <c:pt idx="2990">
                  <c:v>8034.75</c:v>
                </c:pt>
                <c:pt idx="2991">
                  <c:v>7981.5</c:v>
                </c:pt>
                <c:pt idx="2992">
                  <c:v>8007.75</c:v>
                </c:pt>
                <c:pt idx="2993">
                  <c:v>8010.5</c:v>
                </c:pt>
                <c:pt idx="2994">
                  <c:v>8121.25</c:v>
                </c:pt>
                <c:pt idx="2995">
                  <c:v>8232</c:v>
                </c:pt>
                <c:pt idx="2996">
                  <c:v>8095.5</c:v>
                </c:pt>
                <c:pt idx="2997">
                  <c:v>7899.25</c:v>
                </c:pt>
                <c:pt idx="2998">
                  <c:v>8190.5</c:v>
                </c:pt>
                <c:pt idx="2999">
                  <c:v>8071.5</c:v>
                </c:pt>
                <c:pt idx="3000">
                  <c:v>7833.5</c:v>
                </c:pt>
                <c:pt idx="3001">
                  <c:v>7609.75</c:v>
                </c:pt>
                <c:pt idx="3002">
                  <c:v>7479</c:v>
                </c:pt>
                <c:pt idx="3003">
                  <c:v>7443.5</c:v>
                </c:pt>
                <c:pt idx="3004">
                  <c:v>7465.75</c:v>
                </c:pt>
                <c:pt idx="3005">
                  <c:v>7350.75</c:v>
                </c:pt>
                <c:pt idx="3006">
                  <c:v>7477</c:v>
                </c:pt>
                <c:pt idx="3007">
                  <c:v>7551</c:v>
                </c:pt>
                <c:pt idx="3008">
                  <c:v>7711.75</c:v>
                </c:pt>
                <c:pt idx="3009">
                  <c:v>7911.75</c:v>
                </c:pt>
                <c:pt idx="3010">
                  <c:v>8151.75</c:v>
                </c:pt>
                <c:pt idx="3011">
                  <c:v>8340.75</c:v>
                </c:pt>
                <c:pt idx="3012">
                  <c:v>8449.5</c:v>
                </c:pt>
                <c:pt idx="3013">
                  <c:v>8378.25</c:v>
                </c:pt>
                <c:pt idx="3014">
                  <c:v>8309.25</c:v>
                </c:pt>
                <c:pt idx="3015">
                  <c:v>8349.25</c:v>
                </c:pt>
                <c:pt idx="3016">
                  <c:v>8418.75</c:v>
                </c:pt>
                <c:pt idx="3017">
                  <c:v>8525.5</c:v>
                </c:pt>
                <c:pt idx="3018">
                  <c:v>8468.5</c:v>
                </c:pt>
                <c:pt idx="3019">
                  <c:v>8456</c:v>
                </c:pt>
                <c:pt idx="3020">
                  <c:v>8344.25</c:v>
                </c:pt>
                <c:pt idx="3021">
                  <c:v>8237.75</c:v>
                </c:pt>
                <c:pt idx="3022">
                  <c:v>8503.25</c:v>
                </c:pt>
                <c:pt idx="3023">
                  <c:v>8442.75</c:v>
                </c:pt>
                <c:pt idx="3024">
                  <c:v>8239.25</c:v>
                </c:pt>
                <c:pt idx="3025">
                  <c:v>8000.25</c:v>
                </c:pt>
                <c:pt idx="3026">
                  <c:v>7919</c:v>
                </c:pt>
                <c:pt idx="3027">
                  <c:v>7888.75</c:v>
                </c:pt>
                <c:pt idx="3028">
                  <c:v>7902.25</c:v>
                </c:pt>
                <c:pt idx="3029">
                  <c:v>8008.5</c:v>
                </c:pt>
                <c:pt idx="3030">
                  <c:v>8686</c:v>
                </c:pt>
                <c:pt idx="3031">
                  <c:v>8842.5</c:v>
                </c:pt>
                <c:pt idx="3032">
                  <c:v>8980</c:v>
                </c:pt>
                <c:pt idx="3033">
                  <c:v>9048.5</c:v>
                </c:pt>
                <c:pt idx="3034">
                  <c:v>9107.75</c:v>
                </c:pt>
                <c:pt idx="3035">
                  <c:v>9308.5</c:v>
                </c:pt>
                <c:pt idx="3036">
                  <c:v>9281</c:v>
                </c:pt>
                <c:pt idx="3037">
                  <c:v>9039.75</c:v>
                </c:pt>
                <c:pt idx="3038">
                  <c:v>8911</c:v>
                </c:pt>
                <c:pt idx="3039">
                  <c:v>8868.75</c:v>
                </c:pt>
                <c:pt idx="3040">
                  <c:v>8854.75</c:v>
                </c:pt>
                <c:pt idx="3041">
                  <c:v>8817.25</c:v>
                </c:pt>
                <c:pt idx="3042">
                  <c:v>8799.25</c:v>
                </c:pt>
                <c:pt idx="3043">
                  <c:v>8883.75</c:v>
                </c:pt>
                <c:pt idx="3044">
                  <c:v>8824.75</c:v>
                </c:pt>
                <c:pt idx="3045">
                  <c:v>8528</c:v>
                </c:pt>
                <c:pt idx="3046">
                  <c:v>8769.75</c:v>
                </c:pt>
                <c:pt idx="3047">
                  <c:v>8650.75</c:v>
                </c:pt>
                <c:pt idx="3048">
                  <c:v>8365.75</c:v>
                </c:pt>
                <c:pt idx="3049">
                  <c:v>8182.75</c:v>
                </c:pt>
                <c:pt idx="3050">
                  <c:v>8069.5</c:v>
                </c:pt>
                <c:pt idx="3051">
                  <c:v>8007.25</c:v>
                </c:pt>
                <c:pt idx="3052">
                  <c:v>8021.5</c:v>
                </c:pt>
                <c:pt idx="3053">
                  <c:v>8108</c:v>
                </c:pt>
                <c:pt idx="3054">
                  <c:v>8750.25</c:v>
                </c:pt>
                <c:pt idx="3055">
                  <c:v>8986.25</c:v>
                </c:pt>
                <c:pt idx="3056">
                  <c:v>9074</c:v>
                </c:pt>
                <c:pt idx="3057">
                  <c:v>9078.75</c:v>
                </c:pt>
                <c:pt idx="3058">
                  <c:v>9220.75</c:v>
                </c:pt>
                <c:pt idx="3059">
                  <c:v>9267.75</c:v>
                </c:pt>
                <c:pt idx="3060">
                  <c:v>9280.5</c:v>
                </c:pt>
                <c:pt idx="3061">
                  <c:v>9137</c:v>
                </c:pt>
                <c:pt idx="3062">
                  <c:v>8987.75</c:v>
                </c:pt>
                <c:pt idx="3063">
                  <c:v>8981.25</c:v>
                </c:pt>
                <c:pt idx="3064">
                  <c:v>8939.25</c:v>
                </c:pt>
                <c:pt idx="3065">
                  <c:v>9056.75</c:v>
                </c:pt>
                <c:pt idx="3066">
                  <c:v>8975.25</c:v>
                </c:pt>
                <c:pt idx="3067">
                  <c:v>9048.25</c:v>
                </c:pt>
                <c:pt idx="3068">
                  <c:v>8969.75</c:v>
                </c:pt>
                <c:pt idx="3069">
                  <c:v>8749.75</c:v>
                </c:pt>
                <c:pt idx="3070">
                  <c:v>8968</c:v>
                </c:pt>
                <c:pt idx="3071">
                  <c:v>9124.75</c:v>
                </c:pt>
                <c:pt idx="3072">
                  <c:v>8939.75</c:v>
                </c:pt>
                <c:pt idx="3073">
                  <c:v>8765</c:v>
                </c:pt>
                <c:pt idx="3074">
                  <c:v>8564</c:v>
                </c:pt>
                <c:pt idx="3075">
                  <c:v>8522.25</c:v>
                </c:pt>
                <c:pt idx="3076">
                  <c:v>8517.5</c:v>
                </c:pt>
                <c:pt idx="3077">
                  <c:v>8516.5</c:v>
                </c:pt>
                <c:pt idx="3078">
                  <c:v>8965</c:v>
                </c:pt>
                <c:pt idx="3079">
                  <c:v>9082.5</c:v>
                </c:pt>
                <c:pt idx="3080">
                  <c:v>9127.5</c:v>
                </c:pt>
                <c:pt idx="3081">
                  <c:v>9089.5</c:v>
                </c:pt>
                <c:pt idx="3082">
                  <c:v>9004</c:v>
                </c:pt>
                <c:pt idx="3083">
                  <c:v>8956.75</c:v>
                </c:pt>
                <c:pt idx="3084">
                  <c:v>8906</c:v>
                </c:pt>
                <c:pt idx="3085">
                  <c:v>8747.25</c:v>
                </c:pt>
                <c:pt idx="3086">
                  <c:v>8690</c:v>
                </c:pt>
                <c:pt idx="3087">
                  <c:v>8725.75</c:v>
                </c:pt>
                <c:pt idx="3088">
                  <c:v>8758.25</c:v>
                </c:pt>
                <c:pt idx="3089">
                  <c:v>8700.75</c:v>
                </c:pt>
                <c:pt idx="3090">
                  <c:v>8716.5</c:v>
                </c:pt>
                <c:pt idx="3091">
                  <c:v>8818.5</c:v>
                </c:pt>
                <c:pt idx="3092">
                  <c:v>8747.5</c:v>
                </c:pt>
                <c:pt idx="3093">
                  <c:v>8575.75</c:v>
                </c:pt>
                <c:pt idx="3094">
                  <c:v>8877.25</c:v>
                </c:pt>
                <c:pt idx="3095">
                  <c:v>8794.75</c:v>
                </c:pt>
                <c:pt idx="3096">
                  <c:v>8520</c:v>
                </c:pt>
                <c:pt idx="3097">
                  <c:v>8346.25</c:v>
                </c:pt>
                <c:pt idx="3098">
                  <c:v>8304</c:v>
                </c:pt>
                <c:pt idx="3099">
                  <c:v>8362.25</c:v>
                </c:pt>
                <c:pt idx="3100">
                  <c:v>8345.25</c:v>
                </c:pt>
                <c:pt idx="3101">
                  <c:v>8294.75</c:v>
                </c:pt>
                <c:pt idx="3102">
                  <c:v>8506.5</c:v>
                </c:pt>
                <c:pt idx="3103">
                  <c:v>8481</c:v>
                </c:pt>
                <c:pt idx="3104">
                  <c:v>8631.5</c:v>
                </c:pt>
                <c:pt idx="3105">
                  <c:v>8864.5</c:v>
                </c:pt>
                <c:pt idx="3106">
                  <c:v>8968.5</c:v>
                </c:pt>
                <c:pt idx="3107">
                  <c:v>9157.25</c:v>
                </c:pt>
                <c:pt idx="3108">
                  <c:v>9177</c:v>
                </c:pt>
                <c:pt idx="3109">
                  <c:v>9016</c:v>
                </c:pt>
                <c:pt idx="3110">
                  <c:v>9026.75</c:v>
                </c:pt>
                <c:pt idx="3111">
                  <c:v>9070.5</c:v>
                </c:pt>
                <c:pt idx="3112">
                  <c:v>9046.75</c:v>
                </c:pt>
                <c:pt idx="3113">
                  <c:v>9049.5</c:v>
                </c:pt>
                <c:pt idx="3114">
                  <c:v>9100.5</c:v>
                </c:pt>
                <c:pt idx="3115">
                  <c:v>9126.75</c:v>
                </c:pt>
                <c:pt idx="3116">
                  <c:v>9091.25</c:v>
                </c:pt>
                <c:pt idx="3117">
                  <c:v>8894.25</c:v>
                </c:pt>
                <c:pt idx="3118">
                  <c:v>9108.5</c:v>
                </c:pt>
                <c:pt idx="3119">
                  <c:v>8850.75</c:v>
                </c:pt>
                <c:pt idx="3120">
                  <c:v>8536.75</c:v>
                </c:pt>
                <c:pt idx="3121">
                  <c:v>8271.25</c:v>
                </c:pt>
                <c:pt idx="3122">
                  <c:v>8251.5</c:v>
                </c:pt>
                <c:pt idx="3123">
                  <c:v>8260.5</c:v>
                </c:pt>
                <c:pt idx="3124">
                  <c:v>8231</c:v>
                </c:pt>
                <c:pt idx="3125">
                  <c:v>8303</c:v>
                </c:pt>
                <c:pt idx="3126">
                  <c:v>8693.75</c:v>
                </c:pt>
                <c:pt idx="3127">
                  <c:v>9072.25</c:v>
                </c:pt>
                <c:pt idx="3128">
                  <c:v>9419.25</c:v>
                </c:pt>
                <c:pt idx="3129">
                  <c:v>9638.5</c:v>
                </c:pt>
                <c:pt idx="3130">
                  <c:v>9720.5</c:v>
                </c:pt>
                <c:pt idx="3131">
                  <c:v>9586</c:v>
                </c:pt>
                <c:pt idx="3132">
                  <c:v>9470.75</c:v>
                </c:pt>
                <c:pt idx="3133">
                  <c:v>9266</c:v>
                </c:pt>
                <c:pt idx="3134">
                  <c:v>9142.5</c:v>
                </c:pt>
                <c:pt idx="3135">
                  <c:v>9142.25</c:v>
                </c:pt>
                <c:pt idx="3136">
                  <c:v>9134.75</c:v>
                </c:pt>
                <c:pt idx="3137">
                  <c:v>9086.25</c:v>
                </c:pt>
                <c:pt idx="3138">
                  <c:v>9058.5</c:v>
                </c:pt>
                <c:pt idx="3139">
                  <c:v>9020.5</c:v>
                </c:pt>
                <c:pt idx="3140">
                  <c:v>8912.5</c:v>
                </c:pt>
                <c:pt idx="3141">
                  <c:v>8588</c:v>
                </c:pt>
                <c:pt idx="3142">
                  <c:v>8847</c:v>
                </c:pt>
                <c:pt idx="3143">
                  <c:v>8822</c:v>
                </c:pt>
                <c:pt idx="3144">
                  <c:v>8509</c:v>
                </c:pt>
                <c:pt idx="3145">
                  <c:v>8302.25</c:v>
                </c:pt>
                <c:pt idx="3146">
                  <c:v>8157</c:v>
                </c:pt>
                <c:pt idx="3147">
                  <c:v>8079.5</c:v>
                </c:pt>
                <c:pt idx="3148">
                  <c:v>7977.5</c:v>
                </c:pt>
                <c:pt idx="3149">
                  <c:v>7973.25</c:v>
                </c:pt>
                <c:pt idx="3150">
                  <c:v>8093.75</c:v>
                </c:pt>
                <c:pt idx="3151">
                  <c:v>8103.75</c:v>
                </c:pt>
                <c:pt idx="3152">
                  <c:v>8195.25</c:v>
                </c:pt>
                <c:pt idx="3153">
                  <c:v>8324.75</c:v>
                </c:pt>
                <c:pt idx="3154">
                  <c:v>8438.75</c:v>
                </c:pt>
                <c:pt idx="3155">
                  <c:v>8367.75</c:v>
                </c:pt>
                <c:pt idx="3156">
                  <c:v>8390.75</c:v>
                </c:pt>
                <c:pt idx="3157">
                  <c:v>8371.25</c:v>
                </c:pt>
                <c:pt idx="3158">
                  <c:v>8361.75</c:v>
                </c:pt>
                <c:pt idx="3159">
                  <c:v>8360.75</c:v>
                </c:pt>
                <c:pt idx="3160">
                  <c:v>8368.25</c:v>
                </c:pt>
                <c:pt idx="3161">
                  <c:v>8360.75</c:v>
                </c:pt>
                <c:pt idx="3162">
                  <c:v>8422.5</c:v>
                </c:pt>
                <c:pt idx="3163">
                  <c:v>8420.75</c:v>
                </c:pt>
                <c:pt idx="3164">
                  <c:v>8414.5</c:v>
                </c:pt>
                <c:pt idx="3165">
                  <c:v>8174</c:v>
                </c:pt>
                <c:pt idx="3166">
                  <c:v>8442.75</c:v>
                </c:pt>
                <c:pt idx="3167">
                  <c:v>8499.75</c:v>
                </c:pt>
                <c:pt idx="3168">
                  <c:v>8258.25</c:v>
                </c:pt>
                <c:pt idx="3169">
                  <c:v>8106.25</c:v>
                </c:pt>
                <c:pt idx="3170">
                  <c:v>8020.75</c:v>
                </c:pt>
                <c:pt idx="3171">
                  <c:v>7955.75</c:v>
                </c:pt>
                <c:pt idx="3172">
                  <c:v>7813.5</c:v>
                </c:pt>
                <c:pt idx="3173">
                  <c:v>7826</c:v>
                </c:pt>
                <c:pt idx="3174">
                  <c:v>7867</c:v>
                </c:pt>
                <c:pt idx="3175">
                  <c:v>7871.75</c:v>
                </c:pt>
                <c:pt idx="3176">
                  <c:v>7972</c:v>
                </c:pt>
                <c:pt idx="3177">
                  <c:v>8151.5</c:v>
                </c:pt>
                <c:pt idx="3178">
                  <c:v>8267.25</c:v>
                </c:pt>
                <c:pt idx="3179">
                  <c:v>8371.75</c:v>
                </c:pt>
                <c:pt idx="3180">
                  <c:v>8334.5</c:v>
                </c:pt>
                <c:pt idx="3181">
                  <c:v>8169.5</c:v>
                </c:pt>
                <c:pt idx="3182">
                  <c:v>8240</c:v>
                </c:pt>
                <c:pt idx="3183">
                  <c:v>8210</c:v>
                </c:pt>
                <c:pt idx="3184">
                  <c:v>8241.5</c:v>
                </c:pt>
                <c:pt idx="3185">
                  <c:v>8262.75</c:v>
                </c:pt>
                <c:pt idx="3186">
                  <c:v>8157.75</c:v>
                </c:pt>
                <c:pt idx="3187">
                  <c:v>7985.75</c:v>
                </c:pt>
                <c:pt idx="3188">
                  <c:v>7912.75</c:v>
                </c:pt>
                <c:pt idx="3189">
                  <c:v>7767.5</c:v>
                </c:pt>
                <c:pt idx="3190">
                  <c:v>7941.5</c:v>
                </c:pt>
                <c:pt idx="3191">
                  <c:v>7969</c:v>
                </c:pt>
                <c:pt idx="3192">
                  <c:v>7735</c:v>
                </c:pt>
                <c:pt idx="3193">
                  <c:v>7485</c:v>
                </c:pt>
                <c:pt idx="3194">
                  <c:v>7356.5</c:v>
                </c:pt>
                <c:pt idx="3195">
                  <c:v>7314.5</c:v>
                </c:pt>
                <c:pt idx="3196">
                  <c:v>7285</c:v>
                </c:pt>
                <c:pt idx="3197">
                  <c:v>7409</c:v>
                </c:pt>
                <c:pt idx="3198">
                  <c:v>7874.5</c:v>
                </c:pt>
                <c:pt idx="3199">
                  <c:v>8179.25</c:v>
                </c:pt>
                <c:pt idx="3200">
                  <c:v>8386.25</c:v>
                </c:pt>
                <c:pt idx="3201">
                  <c:v>8649.75</c:v>
                </c:pt>
                <c:pt idx="3202">
                  <c:v>8626</c:v>
                </c:pt>
                <c:pt idx="3203">
                  <c:v>8491.25</c:v>
                </c:pt>
                <c:pt idx="3204">
                  <c:v>8480.5</c:v>
                </c:pt>
                <c:pt idx="3205">
                  <c:v>8339.25</c:v>
                </c:pt>
                <c:pt idx="3206">
                  <c:v>8281.75</c:v>
                </c:pt>
                <c:pt idx="3207">
                  <c:v>8240.75</c:v>
                </c:pt>
                <c:pt idx="3208">
                  <c:v>8134</c:v>
                </c:pt>
                <c:pt idx="3209">
                  <c:v>8020</c:v>
                </c:pt>
                <c:pt idx="3210">
                  <c:v>7877.5</c:v>
                </c:pt>
                <c:pt idx="3211">
                  <c:v>7857.25</c:v>
                </c:pt>
                <c:pt idx="3212">
                  <c:v>7766.25</c:v>
                </c:pt>
                <c:pt idx="3213">
                  <c:v>7515.5</c:v>
                </c:pt>
                <c:pt idx="3214">
                  <c:v>7710.25</c:v>
                </c:pt>
                <c:pt idx="3215">
                  <c:v>7578.5</c:v>
                </c:pt>
                <c:pt idx="3216">
                  <c:v>7226</c:v>
                </c:pt>
                <c:pt idx="3217">
                  <c:v>6991.25</c:v>
                </c:pt>
                <c:pt idx="3218">
                  <c:v>7006</c:v>
                </c:pt>
                <c:pt idx="3219">
                  <c:v>7055</c:v>
                </c:pt>
                <c:pt idx="3220">
                  <c:v>7046.75</c:v>
                </c:pt>
                <c:pt idx="3221">
                  <c:v>7163</c:v>
                </c:pt>
                <c:pt idx="3222">
                  <c:v>7752</c:v>
                </c:pt>
                <c:pt idx="3223">
                  <c:v>8036.25</c:v>
                </c:pt>
                <c:pt idx="3224">
                  <c:v>8108.5</c:v>
                </c:pt>
                <c:pt idx="3225">
                  <c:v>8216.75</c:v>
                </c:pt>
                <c:pt idx="3226">
                  <c:v>8180</c:v>
                </c:pt>
                <c:pt idx="3227">
                  <c:v>8246</c:v>
                </c:pt>
                <c:pt idx="3228">
                  <c:v>8404.5</c:v>
                </c:pt>
                <c:pt idx="3229">
                  <c:v>8314</c:v>
                </c:pt>
                <c:pt idx="3230">
                  <c:v>8346.25</c:v>
                </c:pt>
                <c:pt idx="3231">
                  <c:v>8439.5</c:v>
                </c:pt>
                <c:pt idx="3232">
                  <c:v>8449.75</c:v>
                </c:pt>
                <c:pt idx="3233">
                  <c:v>8389</c:v>
                </c:pt>
                <c:pt idx="3234">
                  <c:v>8307.5</c:v>
                </c:pt>
                <c:pt idx="3235">
                  <c:v>8267.5</c:v>
                </c:pt>
                <c:pt idx="3236">
                  <c:v>8190</c:v>
                </c:pt>
                <c:pt idx="3237">
                  <c:v>7789.5</c:v>
                </c:pt>
                <c:pt idx="3238">
                  <c:v>7965</c:v>
                </c:pt>
                <c:pt idx="3239">
                  <c:v>7815.75</c:v>
                </c:pt>
                <c:pt idx="3240">
                  <c:v>7433.25</c:v>
                </c:pt>
                <c:pt idx="3241">
                  <c:v>7267</c:v>
                </c:pt>
                <c:pt idx="3242">
                  <c:v>7075.25</c:v>
                </c:pt>
                <c:pt idx="3243">
                  <c:v>7001.25</c:v>
                </c:pt>
                <c:pt idx="3244">
                  <c:v>6876</c:v>
                </c:pt>
                <c:pt idx="3245">
                  <c:v>7044.25</c:v>
                </c:pt>
                <c:pt idx="3246">
                  <c:v>7806</c:v>
                </c:pt>
                <c:pt idx="3247">
                  <c:v>8286</c:v>
                </c:pt>
                <c:pt idx="3248">
                  <c:v>8399.75</c:v>
                </c:pt>
                <c:pt idx="3249">
                  <c:v>8414.25</c:v>
                </c:pt>
                <c:pt idx="3250">
                  <c:v>8364</c:v>
                </c:pt>
                <c:pt idx="3251">
                  <c:v>8319.75</c:v>
                </c:pt>
                <c:pt idx="3252">
                  <c:v>8418.25</c:v>
                </c:pt>
                <c:pt idx="3253">
                  <c:v>8357</c:v>
                </c:pt>
                <c:pt idx="3254">
                  <c:v>8250.25</c:v>
                </c:pt>
                <c:pt idx="3255">
                  <c:v>8239.75</c:v>
                </c:pt>
                <c:pt idx="3256">
                  <c:v>8328.5</c:v>
                </c:pt>
                <c:pt idx="3257">
                  <c:v>8347.75</c:v>
                </c:pt>
                <c:pt idx="3258">
                  <c:v>8267</c:v>
                </c:pt>
                <c:pt idx="3259">
                  <c:v>8325</c:v>
                </c:pt>
                <c:pt idx="3260">
                  <c:v>8245.75</c:v>
                </c:pt>
                <c:pt idx="3261">
                  <c:v>7939.5</c:v>
                </c:pt>
                <c:pt idx="3262">
                  <c:v>7978.5</c:v>
                </c:pt>
                <c:pt idx="3263">
                  <c:v>7770.5</c:v>
                </c:pt>
                <c:pt idx="3264">
                  <c:v>7431.25</c:v>
                </c:pt>
                <c:pt idx="3265">
                  <c:v>7223.5</c:v>
                </c:pt>
                <c:pt idx="3266">
                  <c:v>7129.5</c:v>
                </c:pt>
                <c:pt idx="3267">
                  <c:v>7031</c:v>
                </c:pt>
                <c:pt idx="3268">
                  <c:v>6962</c:v>
                </c:pt>
                <c:pt idx="3269">
                  <c:v>7107.75</c:v>
                </c:pt>
                <c:pt idx="3270">
                  <c:v>7730.75</c:v>
                </c:pt>
                <c:pt idx="3271">
                  <c:v>8032.5</c:v>
                </c:pt>
                <c:pt idx="3272">
                  <c:v>8255.5</c:v>
                </c:pt>
                <c:pt idx="3273">
                  <c:v>8449.75</c:v>
                </c:pt>
                <c:pt idx="3274">
                  <c:v>8513.75</c:v>
                </c:pt>
                <c:pt idx="3275">
                  <c:v>8629.75</c:v>
                </c:pt>
                <c:pt idx="3276">
                  <c:v>8685.25</c:v>
                </c:pt>
                <c:pt idx="3277">
                  <c:v>8503.75</c:v>
                </c:pt>
                <c:pt idx="3278">
                  <c:v>8586.75</c:v>
                </c:pt>
                <c:pt idx="3279">
                  <c:v>8502.25</c:v>
                </c:pt>
                <c:pt idx="3280">
                  <c:v>8506.5</c:v>
                </c:pt>
                <c:pt idx="3281">
                  <c:v>8383.5</c:v>
                </c:pt>
                <c:pt idx="3282">
                  <c:v>8112.75</c:v>
                </c:pt>
                <c:pt idx="3283">
                  <c:v>8054</c:v>
                </c:pt>
                <c:pt idx="3284">
                  <c:v>7981</c:v>
                </c:pt>
                <c:pt idx="3285">
                  <c:v>7595.75</c:v>
                </c:pt>
                <c:pt idx="3286">
                  <c:v>7726.75</c:v>
                </c:pt>
                <c:pt idx="3287">
                  <c:v>7648.5</c:v>
                </c:pt>
                <c:pt idx="3288">
                  <c:v>7452.75</c:v>
                </c:pt>
                <c:pt idx="3289">
                  <c:v>7318.5</c:v>
                </c:pt>
                <c:pt idx="3290">
                  <c:v>7237.75</c:v>
                </c:pt>
                <c:pt idx="3291">
                  <c:v>7148</c:v>
                </c:pt>
                <c:pt idx="3292">
                  <c:v>7074.75</c:v>
                </c:pt>
                <c:pt idx="3293">
                  <c:v>7227.25</c:v>
                </c:pt>
                <c:pt idx="3294">
                  <c:v>7850.75</c:v>
                </c:pt>
                <c:pt idx="3295">
                  <c:v>8229.25</c:v>
                </c:pt>
                <c:pt idx="3296">
                  <c:v>8327.5</c:v>
                </c:pt>
                <c:pt idx="3297">
                  <c:v>8417.5</c:v>
                </c:pt>
                <c:pt idx="3298">
                  <c:v>8524.25</c:v>
                </c:pt>
                <c:pt idx="3299">
                  <c:v>8567</c:v>
                </c:pt>
                <c:pt idx="3300">
                  <c:v>8643.75</c:v>
                </c:pt>
                <c:pt idx="3301">
                  <c:v>8581.75</c:v>
                </c:pt>
                <c:pt idx="3302">
                  <c:v>8560</c:v>
                </c:pt>
                <c:pt idx="3303">
                  <c:v>8546.25</c:v>
                </c:pt>
                <c:pt idx="3304">
                  <c:v>8482</c:v>
                </c:pt>
                <c:pt idx="3305">
                  <c:v>8419.25</c:v>
                </c:pt>
                <c:pt idx="3306">
                  <c:v>8302.5</c:v>
                </c:pt>
                <c:pt idx="3307">
                  <c:v>8232.5</c:v>
                </c:pt>
                <c:pt idx="3308">
                  <c:v>8108</c:v>
                </c:pt>
                <c:pt idx="3309">
                  <c:v>7833</c:v>
                </c:pt>
                <c:pt idx="3310">
                  <c:v>7901.25</c:v>
                </c:pt>
                <c:pt idx="3311">
                  <c:v>7780.75</c:v>
                </c:pt>
                <c:pt idx="3312">
                  <c:v>7412.75</c:v>
                </c:pt>
                <c:pt idx="3313">
                  <c:v>7213.25</c:v>
                </c:pt>
                <c:pt idx="3314">
                  <c:v>7027</c:v>
                </c:pt>
                <c:pt idx="3315">
                  <c:v>6834.75</c:v>
                </c:pt>
                <c:pt idx="3316">
                  <c:v>6771.5</c:v>
                </c:pt>
                <c:pt idx="3317">
                  <c:v>6803.75</c:v>
                </c:pt>
                <c:pt idx="3318">
                  <c:v>7046.5</c:v>
                </c:pt>
                <c:pt idx="3319">
                  <c:v>7194.75</c:v>
                </c:pt>
                <c:pt idx="3320">
                  <c:v>7454.5</c:v>
                </c:pt>
                <c:pt idx="3321">
                  <c:v>7715.5</c:v>
                </c:pt>
                <c:pt idx="3322">
                  <c:v>7917</c:v>
                </c:pt>
                <c:pt idx="3323">
                  <c:v>8058</c:v>
                </c:pt>
                <c:pt idx="3324">
                  <c:v>7913</c:v>
                </c:pt>
                <c:pt idx="3325">
                  <c:v>7782.75</c:v>
                </c:pt>
                <c:pt idx="3326">
                  <c:v>7801.25</c:v>
                </c:pt>
                <c:pt idx="3327">
                  <c:v>7812.5</c:v>
                </c:pt>
                <c:pt idx="3328">
                  <c:v>7948.75</c:v>
                </c:pt>
                <c:pt idx="3329">
                  <c:v>8028.5</c:v>
                </c:pt>
                <c:pt idx="3330">
                  <c:v>8048</c:v>
                </c:pt>
                <c:pt idx="3331">
                  <c:v>8052</c:v>
                </c:pt>
                <c:pt idx="3332">
                  <c:v>7946</c:v>
                </c:pt>
                <c:pt idx="3333">
                  <c:v>7619</c:v>
                </c:pt>
                <c:pt idx="3334">
                  <c:v>7730.75</c:v>
                </c:pt>
                <c:pt idx="3335">
                  <c:v>7683.5</c:v>
                </c:pt>
                <c:pt idx="3336">
                  <c:v>7276.25</c:v>
                </c:pt>
                <c:pt idx="3337">
                  <c:v>7007.75</c:v>
                </c:pt>
                <c:pt idx="3338">
                  <c:v>6804.25</c:v>
                </c:pt>
                <c:pt idx="3339">
                  <c:v>6724</c:v>
                </c:pt>
                <c:pt idx="3340">
                  <c:v>6569.5</c:v>
                </c:pt>
                <c:pt idx="3341">
                  <c:v>6575.5</c:v>
                </c:pt>
                <c:pt idx="3342">
                  <c:v>6789</c:v>
                </c:pt>
                <c:pt idx="3343">
                  <c:v>6899.5</c:v>
                </c:pt>
                <c:pt idx="3344">
                  <c:v>7153</c:v>
                </c:pt>
                <c:pt idx="3345">
                  <c:v>7369</c:v>
                </c:pt>
                <c:pt idx="3346">
                  <c:v>7542.75</c:v>
                </c:pt>
                <c:pt idx="3347">
                  <c:v>7632.5</c:v>
                </c:pt>
                <c:pt idx="3348">
                  <c:v>7659</c:v>
                </c:pt>
                <c:pt idx="3349">
                  <c:v>7633</c:v>
                </c:pt>
                <c:pt idx="3350">
                  <c:v>7672.25</c:v>
                </c:pt>
                <c:pt idx="3351">
                  <c:v>7843</c:v>
                </c:pt>
                <c:pt idx="3352">
                  <c:v>7918.25</c:v>
                </c:pt>
                <c:pt idx="3353">
                  <c:v>7923.25</c:v>
                </c:pt>
                <c:pt idx="3354">
                  <c:v>8007.5</c:v>
                </c:pt>
                <c:pt idx="3355">
                  <c:v>8064.75</c:v>
                </c:pt>
                <c:pt idx="3356">
                  <c:v>7899.25</c:v>
                </c:pt>
                <c:pt idx="3357">
                  <c:v>7600.5</c:v>
                </c:pt>
                <c:pt idx="3358">
                  <c:v>7697.75</c:v>
                </c:pt>
                <c:pt idx="3359">
                  <c:v>7615.5</c:v>
                </c:pt>
                <c:pt idx="3360">
                  <c:v>7313</c:v>
                </c:pt>
                <c:pt idx="3361">
                  <c:v>7071.5</c:v>
                </c:pt>
                <c:pt idx="3362">
                  <c:v>6957.5</c:v>
                </c:pt>
                <c:pt idx="3363">
                  <c:v>6952.5</c:v>
                </c:pt>
                <c:pt idx="3364">
                  <c:v>6919.5</c:v>
                </c:pt>
                <c:pt idx="3365">
                  <c:v>7076.5</c:v>
                </c:pt>
                <c:pt idx="3366">
                  <c:v>7775.75</c:v>
                </c:pt>
                <c:pt idx="3367">
                  <c:v>8395.75</c:v>
                </c:pt>
                <c:pt idx="3368">
                  <c:v>8755.5</c:v>
                </c:pt>
                <c:pt idx="3369">
                  <c:v>8773</c:v>
                </c:pt>
                <c:pt idx="3370">
                  <c:v>8737.75</c:v>
                </c:pt>
                <c:pt idx="3371">
                  <c:v>8733</c:v>
                </c:pt>
                <c:pt idx="3372">
                  <c:v>8654.5</c:v>
                </c:pt>
                <c:pt idx="3373">
                  <c:v>8566.75</c:v>
                </c:pt>
                <c:pt idx="3374">
                  <c:v>8466</c:v>
                </c:pt>
                <c:pt idx="3375">
                  <c:v>8527.5</c:v>
                </c:pt>
                <c:pt idx="3376">
                  <c:v>8432.5</c:v>
                </c:pt>
                <c:pt idx="3377">
                  <c:v>8391.25</c:v>
                </c:pt>
                <c:pt idx="3378">
                  <c:v>8294.25</c:v>
                </c:pt>
                <c:pt idx="3379">
                  <c:v>8361.75</c:v>
                </c:pt>
                <c:pt idx="3380">
                  <c:v>8333.75</c:v>
                </c:pt>
                <c:pt idx="3381">
                  <c:v>7997.5</c:v>
                </c:pt>
                <c:pt idx="3382">
                  <c:v>8121.75</c:v>
                </c:pt>
                <c:pt idx="3383">
                  <c:v>8051</c:v>
                </c:pt>
                <c:pt idx="3384">
                  <c:v>7658</c:v>
                </c:pt>
                <c:pt idx="3385">
                  <c:v>7476.75</c:v>
                </c:pt>
                <c:pt idx="3386">
                  <c:v>7466.25</c:v>
                </c:pt>
                <c:pt idx="3387">
                  <c:v>7393.5</c:v>
                </c:pt>
                <c:pt idx="3388">
                  <c:v>7354</c:v>
                </c:pt>
                <c:pt idx="3389">
                  <c:v>7545</c:v>
                </c:pt>
                <c:pt idx="3390">
                  <c:v>8105.75</c:v>
                </c:pt>
                <c:pt idx="3391">
                  <c:v>8497.75</c:v>
                </c:pt>
                <c:pt idx="3392">
                  <c:v>8704</c:v>
                </c:pt>
                <c:pt idx="3393">
                  <c:v>8759.5</c:v>
                </c:pt>
                <c:pt idx="3394">
                  <c:v>8744.25</c:v>
                </c:pt>
                <c:pt idx="3395">
                  <c:v>8731</c:v>
                </c:pt>
                <c:pt idx="3396">
                  <c:v>8749</c:v>
                </c:pt>
                <c:pt idx="3397">
                  <c:v>8667.75</c:v>
                </c:pt>
                <c:pt idx="3398">
                  <c:v>8626.75</c:v>
                </c:pt>
                <c:pt idx="3399">
                  <c:v>8583</c:v>
                </c:pt>
                <c:pt idx="3400">
                  <c:v>8531</c:v>
                </c:pt>
                <c:pt idx="3401">
                  <c:v>8554.5</c:v>
                </c:pt>
                <c:pt idx="3402">
                  <c:v>8475.75</c:v>
                </c:pt>
                <c:pt idx="3403">
                  <c:v>8494.5</c:v>
                </c:pt>
                <c:pt idx="3404">
                  <c:v>8432.25</c:v>
                </c:pt>
                <c:pt idx="3405">
                  <c:v>8047</c:v>
                </c:pt>
                <c:pt idx="3406">
                  <c:v>8040.25</c:v>
                </c:pt>
                <c:pt idx="3407">
                  <c:v>8029</c:v>
                </c:pt>
                <c:pt idx="3408">
                  <c:v>7674.25</c:v>
                </c:pt>
                <c:pt idx="3409">
                  <c:v>7382.75</c:v>
                </c:pt>
                <c:pt idx="3410">
                  <c:v>7350</c:v>
                </c:pt>
                <c:pt idx="3411">
                  <c:v>7276.25</c:v>
                </c:pt>
                <c:pt idx="3412">
                  <c:v>7165.25</c:v>
                </c:pt>
                <c:pt idx="3413">
                  <c:v>7316.5</c:v>
                </c:pt>
                <c:pt idx="3414">
                  <c:v>7877.5</c:v>
                </c:pt>
                <c:pt idx="3415">
                  <c:v>8242</c:v>
                </c:pt>
                <c:pt idx="3416">
                  <c:v>8382.25</c:v>
                </c:pt>
                <c:pt idx="3417">
                  <c:v>8523.5</c:v>
                </c:pt>
                <c:pt idx="3418">
                  <c:v>8475.75</c:v>
                </c:pt>
                <c:pt idx="3419">
                  <c:v>8482</c:v>
                </c:pt>
                <c:pt idx="3420">
                  <c:v>8464.75</c:v>
                </c:pt>
                <c:pt idx="3421">
                  <c:v>8411</c:v>
                </c:pt>
                <c:pt idx="3422">
                  <c:v>8376.25</c:v>
                </c:pt>
                <c:pt idx="3423">
                  <c:v>8382.75</c:v>
                </c:pt>
                <c:pt idx="3424">
                  <c:v>8452</c:v>
                </c:pt>
                <c:pt idx="3425">
                  <c:v>8493.5</c:v>
                </c:pt>
                <c:pt idx="3426">
                  <c:v>8407</c:v>
                </c:pt>
                <c:pt idx="3427">
                  <c:v>8334.75</c:v>
                </c:pt>
                <c:pt idx="3428">
                  <c:v>8270.25</c:v>
                </c:pt>
                <c:pt idx="3429">
                  <c:v>7926</c:v>
                </c:pt>
                <c:pt idx="3430">
                  <c:v>7975.75</c:v>
                </c:pt>
                <c:pt idx="3431">
                  <c:v>7933.75</c:v>
                </c:pt>
                <c:pt idx="3432">
                  <c:v>7488.5</c:v>
                </c:pt>
                <c:pt idx="3433">
                  <c:v>7238</c:v>
                </c:pt>
                <c:pt idx="3434">
                  <c:v>7128</c:v>
                </c:pt>
                <c:pt idx="3435">
                  <c:v>7016</c:v>
                </c:pt>
                <c:pt idx="3436">
                  <c:v>6967</c:v>
                </c:pt>
                <c:pt idx="3437">
                  <c:v>7245.5</c:v>
                </c:pt>
                <c:pt idx="3438">
                  <c:v>7826</c:v>
                </c:pt>
                <c:pt idx="3439">
                  <c:v>8240.75</c:v>
                </c:pt>
                <c:pt idx="3440">
                  <c:v>8450.25</c:v>
                </c:pt>
                <c:pt idx="3441">
                  <c:v>8592.5</c:v>
                </c:pt>
                <c:pt idx="3442">
                  <c:v>8605.25</c:v>
                </c:pt>
                <c:pt idx="3443">
                  <c:v>8649</c:v>
                </c:pt>
                <c:pt idx="3444">
                  <c:v>8671.25</c:v>
                </c:pt>
                <c:pt idx="3445">
                  <c:v>8567.25</c:v>
                </c:pt>
                <c:pt idx="3446">
                  <c:v>8492.5</c:v>
                </c:pt>
                <c:pt idx="3447">
                  <c:v>8443.75</c:v>
                </c:pt>
                <c:pt idx="3448">
                  <c:v>8407</c:v>
                </c:pt>
                <c:pt idx="3449">
                  <c:v>8340.5</c:v>
                </c:pt>
                <c:pt idx="3450">
                  <c:v>8259.25</c:v>
                </c:pt>
                <c:pt idx="3451">
                  <c:v>8294.75</c:v>
                </c:pt>
                <c:pt idx="3452">
                  <c:v>8264.5</c:v>
                </c:pt>
                <c:pt idx="3453">
                  <c:v>7918.75</c:v>
                </c:pt>
                <c:pt idx="3454">
                  <c:v>7909</c:v>
                </c:pt>
                <c:pt idx="3455">
                  <c:v>7825.75</c:v>
                </c:pt>
                <c:pt idx="3456">
                  <c:v>7418.5</c:v>
                </c:pt>
                <c:pt idx="3457">
                  <c:v>7077.25</c:v>
                </c:pt>
                <c:pt idx="3458">
                  <c:v>6927.75</c:v>
                </c:pt>
                <c:pt idx="3459">
                  <c:v>6843.25</c:v>
                </c:pt>
                <c:pt idx="3460">
                  <c:v>6775.5</c:v>
                </c:pt>
                <c:pt idx="3461">
                  <c:v>6955.5</c:v>
                </c:pt>
                <c:pt idx="3462">
                  <c:v>7633.25</c:v>
                </c:pt>
                <c:pt idx="3463">
                  <c:v>8177</c:v>
                </c:pt>
                <c:pt idx="3464">
                  <c:v>8406.75</c:v>
                </c:pt>
                <c:pt idx="3465">
                  <c:v>8441.25</c:v>
                </c:pt>
                <c:pt idx="3466">
                  <c:v>8571.75</c:v>
                </c:pt>
                <c:pt idx="3467">
                  <c:v>8633.25</c:v>
                </c:pt>
                <c:pt idx="3468">
                  <c:v>8650.5</c:v>
                </c:pt>
                <c:pt idx="3469">
                  <c:v>8573.75</c:v>
                </c:pt>
                <c:pt idx="3470">
                  <c:v>8570.75</c:v>
                </c:pt>
                <c:pt idx="3471">
                  <c:v>8658.25</c:v>
                </c:pt>
                <c:pt idx="3472">
                  <c:v>8638.5</c:v>
                </c:pt>
                <c:pt idx="3473">
                  <c:v>8603</c:v>
                </c:pt>
                <c:pt idx="3474">
                  <c:v>8400.25</c:v>
                </c:pt>
                <c:pt idx="3475">
                  <c:v>8300.75</c:v>
                </c:pt>
                <c:pt idx="3476">
                  <c:v>8249.75</c:v>
                </c:pt>
                <c:pt idx="3477">
                  <c:v>7991.25</c:v>
                </c:pt>
                <c:pt idx="3478">
                  <c:v>7971.5</c:v>
                </c:pt>
                <c:pt idx="3479">
                  <c:v>7802.25</c:v>
                </c:pt>
                <c:pt idx="3480">
                  <c:v>7440.25</c:v>
                </c:pt>
                <c:pt idx="3481">
                  <c:v>7113.5</c:v>
                </c:pt>
                <c:pt idx="3482">
                  <c:v>6933</c:v>
                </c:pt>
                <c:pt idx="3483">
                  <c:v>6792.75</c:v>
                </c:pt>
                <c:pt idx="3484">
                  <c:v>6637</c:v>
                </c:pt>
                <c:pt idx="3485">
                  <c:v>6665.5</c:v>
                </c:pt>
                <c:pt idx="3486">
                  <c:v>6901.5</c:v>
                </c:pt>
                <c:pt idx="3487">
                  <c:v>7109.5</c:v>
                </c:pt>
                <c:pt idx="3488">
                  <c:v>7414.25</c:v>
                </c:pt>
                <c:pt idx="3489">
                  <c:v>7756.5</c:v>
                </c:pt>
                <c:pt idx="3490">
                  <c:v>7902.25</c:v>
                </c:pt>
                <c:pt idx="3491">
                  <c:v>7950.5</c:v>
                </c:pt>
                <c:pt idx="3492">
                  <c:v>7969.5</c:v>
                </c:pt>
                <c:pt idx="3493">
                  <c:v>7916.5</c:v>
                </c:pt>
                <c:pt idx="3494">
                  <c:v>8003</c:v>
                </c:pt>
                <c:pt idx="3495">
                  <c:v>7943.25</c:v>
                </c:pt>
                <c:pt idx="3496">
                  <c:v>7941.25</c:v>
                </c:pt>
                <c:pt idx="3497">
                  <c:v>7940</c:v>
                </c:pt>
                <c:pt idx="3498">
                  <c:v>7934.5</c:v>
                </c:pt>
                <c:pt idx="3499">
                  <c:v>7803.75</c:v>
                </c:pt>
                <c:pt idx="3500">
                  <c:v>7636.75</c:v>
                </c:pt>
                <c:pt idx="3501">
                  <c:v>7349.75</c:v>
                </c:pt>
                <c:pt idx="3502">
                  <c:v>7502.75</c:v>
                </c:pt>
                <c:pt idx="3503">
                  <c:v>7474.5</c:v>
                </c:pt>
                <c:pt idx="3504">
                  <c:v>7146</c:v>
                </c:pt>
                <c:pt idx="3505">
                  <c:v>6898.25</c:v>
                </c:pt>
                <c:pt idx="3506">
                  <c:v>6780.25</c:v>
                </c:pt>
                <c:pt idx="3507">
                  <c:v>6607</c:v>
                </c:pt>
                <c:pt idx="3508">
                  <c:v>6441.75</c:v>
                </c:pt>
                <c:pt idx="3509">
                  <c:v>6396.75</c:v>
                </c:pt>
                <c:pt idx="3510">
                  <c:v>6531.5</c:v>
                </c:pt>
                <c:pt idx="3511">
                  <c:v>6650.75</c:v>
                </c:pt>
                <c:pt idx="3512">
                  <c:v>6920</c:v>
                </c:pt>
                <c:pt idx="3513">
                  <c:v>7211.25</c:v>
                </c:pt>
                <c:pt idx="3514">
                  <c:v>7418</c:v>
                </c:pt>
                <c:pt idx="3515">
                  <c:v>7534.25</c:v>
                </c:pt>
                <c:pt idx="3516">
                  <c:v>7665.75</c:v>
                </c:pt>
                <c:pt idx="3517">
                  <c:v>7651.75</c:v>
                </c:pt>
                <c:pt idx="3518">
                  <c:v>7694.75</c:v>
                </c:pt>
                <c:pt idx="3519">
                  <c:v>7744</c:v>
                </c:pt>
                <c:pt idx="3520">
                  <c:v>7774</c:v>
                </c:pt>
                <c:pt idx="3521">
                  <c:v>7743.75</c:v>
                </c:pt>
                <c:pt idx="3522">
                  <c:v>7749.75</c:v>
                </c:pt>
                <c:pt idx="3523">
                  <c:v>7777</c:v>
                </c:pt>
                <c:pt idx="3524">
                  <c:v>7691.5</c:v>
                </c:pt>
                <c:pt idx="3525">
                  <c:v>7412.25</c:v>
                </c:pt>
                <c:pt idx="3526">
                  <c:v>7472</c:v>
                </c:pt>
                <c:pt idx="3527">
                  <c:v>7407.75</c:v>
                </c:pt>
                <c:pt idx="3528">
                  <c:v>7044</c:v>
                </c:pt>
                <c:pt idx="3529">
                  <c:v>6760.25</c:v>
                </c:pt>
                <c:pt idx="3530">
                  <c:v>6623</c:v>
                </c:pt>
                <c:pt idx="3531">
                  <c:v>6486</c:v>
                </c:pt>
                <c:pt idx="3532">
                  <c:v>6426.25</c:v>
                </c:pt>
                <c:pt idx="3533">
                  <c:v>6683.25</c:v>
                </c:pt>
                <c:pt idx="3534">
                  <c:v>7477.25</c:v>
                </c:pt>
                <c:pt idx="3535">
                  <c:v>7984.25</c:v>
                </c:pt>
                <c:pt idx="3536">
                  <c:v>8335.75</c:v>
                </c:pt>
                <c:pt idx="3537">
                  <c:v>8472.5</c:v>
                </c:pt>
                <c:pt idx="3538">
                  <c:v>8533.25</c:v>
                </c:pt>
                <c:pt idx="3539">
                  <c:v>8604.5</c:v>
                </c:pt>
                <c:pt idx="3540">
                  <c:v>8652.5</c:v>
                </c:pt>
                <c:pt idx="3541">
                  <c:v>8662</c:v>
                </c:pt>
                <c:pt idx="3542">
                  <c:v>8547.5</c:v>
                </c:pt>
                <c:pt idx="3543">
                  <c:v>8595.75</c:v>
                </c:pt>
                <c:pt idx="3544">
                  <c:v>8544.75</c:v>
                </c:pt>
                <c:pt idx="3545">
                  <c:v>8405.75</c:v>
                </c:pt>
                <c:pt idx="3546">
                  <c:v>8249.25</c:v>
                </c:pt>
                <c:pt idx="3547">
                  <c:v>8187.5</c:v>
                </c:pt>
                <c:pt idx="3548">
                  <c:v>8053.75</c:v>
                </c:pt>
                <c:pt idx="3549">
                  <c:v>7732.25</c:v>
                </c:pt>
                <c:pt idx="3550">
                  <c:v>7673</c:v>
                </c:pt>
                <c:pt idx="3551">
                  <c:v>7534.5</c:v>
                </c:pt>
                <c:pt idx="3552">
                  <c:v>7100</c:v>
                </c:pt>
                <c:pt idx="3553">
                  <c:v>6863.5</c:v>
                </c:pt>
                <c:pt idx="3554">
                  <c:v>6731.5</c:v>
                </c:pt>
                <c:pt idx="3555">
                  <c:v>6590.75</c:v>
                </c:pt>
                <c:pt idx="3556">
                  <c:v>6410</c:v>
                </c:pt>
                <c:pt idx="3557">
                  <c:v>6634.75</c:v>
                </c:pt>
                <c:pt idx="3558">
                  <c:v>7367</c:v>
                </c:pt>
                <c:pt idx="3559">
                  <c:v>8001.5</c:v>
                </c:pt>
                <c:pt idx="3560">
                  <c:v>8192.5</c:v>
                </c:pt>
                <c:pt idx="3561">
                  <c:v>8394.5</c:v>
                </c:pt>
                <c:pt idx="3562">
                  <c:v>8464.5</c:v>
                </c:pt>
                <c:pt idx="3563">
                  <c:v>8505.5</c:v>
                </c:pt>
                <c:pt idx="3564">
                  <c:v>8536.25</c:v>
                </c:pt>
                <c:pt idx="3565">
                  <c:v>8437.75</c:v>
                </c:pt>
                <c:pt idx="3566">
                  <c:v>8343.5</c:v>
                </c:pt>
                <c:pt idx="3567">
                  <c:v>8182.25</c:v>
                </c:pt>
                <c:pt idx="3568">
                  <c:v>8137.75</c:v>
                </c:pt>
                <c:pt idx="3569">
                  <c:v>8118.75</c:v>
                </c:pt>
                <c:pt idx="3570">
                  <c:v>7951.75</c:v>
                </c:pt>
                <c:pt idx="3571">
                  <c:v>7921.5</c:v>
                </c:pt>
                <c:pt idx="3572">
                  <c:v>7855.25</c:v>
                </c:pt>
                <c:pt idx="3573">
                  <c:v>7490.75</c:v>
                </c:pt>
                <c:pt idx="3574">
                  <c:v>7403.75</c:v>
                </c:pt>
                <c:pt idx="3575">
                  <c:v>7291.25</c:v>
                </c:pt>
                <c:pt idx="3576">
                  <c:v>6912.5</c:v>
                </c:pt>
                <c:pt idx="3577">
                  <c:v>6675.5</c:v>
                </c:pt>
                <c:pt idx="3578">
                  <c:v>6530.75</c:v>
                </c:pt>
                <c:pt idx="3579">
                  <c:v>6409.25</c:v>
                </c:pt>
                <c:pt idx="3580">
                  <c:v>6350.5</c:v>
                </c:pt>
                <c:pt idx="3581">
                  <c:v>6637.5</c:v>
                </c:pt>
                <c:pt idx="3582">
                  <c:v>7320.25</c:v>
                </c:pt>
                <c:pt idx="3583">
                  <c:v>7865.5</c:v>
                </c:pt>
                <c:pt idx="3584">
                  <c:v>8120.25</c:v>
                </c:pt>
                <c:pt idx="3585">
                  <c:v>8256.25</c:v>
                </c:pt>
                <c:pt idx="3586">
                  <c:v>8331</c:v>
                </c:pt>
                <c:pt idx="3587">
                  <c:v>8396.25</c:v>
                </c:pt>
                <c:pt idx="3588">
                  <c:v>8499</c:v>
                </c:pt>
                <c:pt idx="3589">
                  <c:v>8401.5</c:v>
                </c:pt>
                <c:pt idx="3590">
                  <c:v>8279</c:v>
                </c:pt>
                <c:pt idx="3591">
                  <c:v>8403.25</c:v>
                </c:pt>
                <c:pt idx="3592">
                  <c:v>8281.25</c:v>
                </c:pt>
                <c:pt idx="3593">
                  <c:v>8184</c:v>
                </c:pt>
                <c:pt idx="3594">
                  <c:v>8107.5</c:v>
                </c:pt>
                <c:pt idx="3595">
                  <c:v>8019.5</c:v>
                </c:pt>
                <c:pt idx="3596">
                  <c:v>7862.75</c:v>
                </c:pt>
                <c:pt idx="3597">
                  <c:v>7563.75</c:v>
                </c:pt>
                <c:pt idx="3598">
                  <c:v>7598.25</c:v>
                </c:pt>
                <c:pt idx="3599">
                  <c:v>7517</c:v>
                </c:pt>
                <c:pt idx="3600">
                  <c:v>7163.75</c:v>
                </c:pt>
                <c:pt idx="3601">
                  <c:v>6897.25</c:v>
                </c:pt>
                <c:pt idx="3602">
                  <c:v>6708.5</c:v>
                </c:pt>
                <c:pt idx="3603">
                  <c:v>6598.25</c:v>
                </c:pt>
                <c:pt idx="3604">
                  <c:v>6541.5</c:v>
                </c:pt>
                <c:pt idx="3605">
                  <c:v>6853</c:v>
                </c:pt>
                <c:pt idx="3606">
                  <c:v>7471.25</c:v>
                </c:pt>
                <c:pt idx="3607">
                  <c:v>7877</c:v>
                </c:pt>
                <c:pt idx="3608">
                  <c:v>8173.25</c:v>
                </c:pt>
                <c:pt idx="3609">
                  <c:v>8411</c:v>
                </c:pt>
                <c:pt idx="3610">
                  <c:v>8450</c:v>
                </c:pt>
                <c:pt idx="3611">
                  <c:v>8427.5</c:v>
                </c:pt>
                <c:pt idx="3612">
                  <c:v>8501.25</c:v>
                </c:pt>
                <c:pt idx="3613">
                  <c:v>8360.5</c:v>
                </c:pt>
                <c:pt idx="3614">
                  <c:v>8158.5</c:v>
                </c:pt>
                <c:pt idx="3615">
                  <c:v>8165.25</c:v>
                </c:pt>
                <c:pt idx="3616">
                  <c:v>8122.75</c:v>
                </c:pt>
                <c:pt idx="3617">
                  <c:v>7955.75</c:v>
                </c:pt>
                <c:pt idx="3618">
                  <c:v>7803</c:v>
                </c:pt>
                <c:pt idx="3619">
                  <c:v>7695.25</c:v>
                </c:pt>
                <c:pt idx="3620">
                  <c:v>7619.5</c:v>
                </c:pt>
                <c:pt idx="3621">
                  <c:v>7438</c:v>
                </c:pt>
                <c:pt idx="3622">
                  <c:v>7515.25</c:v>
                </c:pt>
                <c:pt idx="3623">
                  <c:v>7477.5</c:v>
                </c:pt>
                <c:pt idx="3624">
                  <c:v>7246.25</c:v>
                </c:pt>
                <c:pt idx="3625">
                  <c:v>6969.5</c:v>
                </c:pt>
                <c:pt idx="3626">
                  <c:v>6877.25</c:v>
                </c:pt>
                <c:pt idx="3627">
                  <c:v>6729</c:v>
                </c:pt>
                <c:pt idx="3628">
                  <c:v>6657.75</c:v>
                </c:pt>
                <c:pt idx="3629">
                  <c:v>6854.75</c:v>
                </c:pt>
                <c:pt idx="3630">
                  <c:v>7498</c:v>
                </c:pt>
                <c:pt idx="3631">
                  <c:v>7816.75</c:v>
                </c:pt>
                <c:pt idx="3632">
                  <c:v>8109.5</c:v>
                </c:pt>
                <c:pt idx="3633">
                  <c:v>8374.75</c:v>
                </c:pt>
                <c:pt idx="3634">
                  <c:v>8397.75</c:v>
                </c:pt>
                <c:pt idx="3635">
                  <c:v>8564.75</c:v>
                </c:pt>
                <c:pt idx="3636">
                  <c:v>8631</c:v>
                </c:pt>
                <c:pt idx="3637">
                  <c:v>8558.5</c:v>
                </c:pt>
                <c:pt idx="3638">
                  <c:v>8452.5</c:v>
                </c:pt>
                <c:pt idx="3639">
                  <c:v>8549.5</c:v>
                </c:pt>
                <c:pt idx="3640">
                  <c:v>8469.75</c:v>
                </c:pt>
                <c:pt idx="3641">
                  <c:v>8373</c:v>
                </c:pt>
                <c:pt idx="3642">
                  <c:v>8209.25</c:v>
                </c:pt>
                <c:pt idx="3643">
                  <c:v>8060.5</c:v>
                </c:pt>
                <c:pt idx="3644">
                  <c:v>7950.75</c:v>
                </c:pt>
                <c:pt idx="3645">
                  <c:v>7750</c:v>
                </c:pt>
                <c:pt idx="3646">
                  <c:v>7745</c:v>
                </c:pt>
                <c:pt idx="3647">
                  <c:v>7593.25</c:v>
                </c:pt>
                <c:pt idx="3648">
                  <c:v>7274.25</c:v>
                </c:pt>
                <c:pt idx="3649">
                  <c:v>7020.25</c:v>
                </c:pt>
                <c:pt idx="3650">
                  <c:v>6874.5</c:v>
                </c:pt>
                <c:pt idx="3651">
                  <c:v>6659.25</c:v>
                </c:pt>
                <c:pt idx="3652">
                  <c:v>6541</c:v>
                </c:pt>
                <c:pt idx="3653">
                  <c:v>6631.75</c:v>
                </c:pt>
                <c:pt idx="3654">
                  <c:v>6892.75</c:v>
                </c:pt>
                <c:pt idx="3655">
                  <c:v>7180.25</c:v>
                </c:pt>
                <c:pt idx="3656">
                  <c:v>7435.25</c:v>
                </c:pt>
                <c:pt idx="3657">
                  <c:v>7675.75</c:v>
                </c:pt>
                <c:pt idx="3658">
                  <c:v>7863</c:v>
                </c:pt>
                <c:pt idx="3659">
                  <c:v>7966</c:v>
                </c:pt>
                <c:pt idx="3660">
                  <c:v>8032</c:v>
                </c:pt>
                <c:pt idx="3661">
                  <c:v>7964.75</c:v>
                </c:pt>
                <c:pt idx="3662">
                  <c:v>7910.75</c:v>
                </c:pt>
                <c:pt idx="3663">
                  <c:v>7987</c:v>
                </c:pt>
                <c:pt idx="3664">
                  <c:v>8080.75</c:v>
                </c:pt>
                <c:pt idx="3665">
                  <c:v>8010.75</c:v>
                </c:pt>
                <c:pt idx="3666">
                  <c:v>7852.5</c:v>
                </c:pt>
                <c:pt idx="3667">
                  <c:v>7707.5</c:v>
                </c:pt>
                <c:pt idx="3668">
                  <c:v>7575.75</c:v>
                </c:pt>
                <c:pt idx="3669">
                  <c:v>7442.5</c:v>
                </c:pt>
                <c:pt idx="3670">
                  <c:v>7546</c:v>
                </c:pt>
                <c:pt idx="3671">
                  <c:v>7546.5</c:v>
                </c:pt>
                <c:pt idx="3672">
                  <c:v>7235.75</c:v>
                </c:pt>
                <c:pt idx="3673">
                  <c:v>6991.25</c:v>
                </c:pt>
                <c:pt idx="3674">
                  <c:v>6849</c:v>
                </c:pt>
                <c:pt idx="3675">
                  <c:v>6636.75</c:v>
                </c:pt>
                <c:pt idx="3676">
                  <c:v>6533.5</c:v>
                </c:pt>
                <c:pt idx="3677">
                  <c:v>6532</c:v>
                </c:pt>
                <c:pt idx="3678">
                  <c:v>6686.75</c:v>
                </c:pt>
                <c:pt idx="3679">
                  <c:v>6779.25</c:v>
                </c:pt>
                <c:pt idx="3680">
                  <c:v>7062</c:v>
                </c:pt>
                <c:pt idx="3681">
                  <c:v>7445</c:v>
                </c:pt>
                <c:pt idx="3682">
                  <c:v>7648.5</c:v>
                </c:pt>
                <c:pt idx="3683">
                  <c:v>7837.75</c:v>
                </c:pt>
                <c:pt idx="3684">
                  <c:v>7907.5</c:v>
                </c:pt>
                <c:pt idx="3685">
                  <c:v>7722.5</c:v>
                </c:pt>
                <c:pt idx="3686">
                  <c:v>7661.25</c:v>
                </c:pt>
                <c:pt idx="3687">
                  <c:v>7593.75</c:v>
                </c:pt>
                <c:pt idx="3688">
                  <c:v>7570.25</c:v>
                </c:pt>
                <c:pt idx="3689">
                  <c:v>7544.25</c:v>
                </c:pt>
                <c:pt idx="3690">
                  <c:v>7555.75</c:v>
                </c:pt>
                <c:pt idx="3691">
                  <c:v>7414.25</c:v>
                </c:pt>
                <c:pt idx="3692">
                  <c:v>7315.5</c:v>
                </c:pt>
                <c:pt idx="3693">
                  <c:v>7093</c:v>
                </c:pt>
                <c:pt idx="3694">
                  <c:v>7175</c:v>
                </c:pt>
                <c:pt idx="3695">
                  <c:v>7116.75</c:v>
                </c:pt>
                <c:pt idx="3696">
                  <c:v>6940.25</c:v>
                </c:pt>
                <c:pt idx="3697">
                  <c:v>6709.75</c:v>
                </c:pt>
                <c:pt idx="3698">
                  <c:v>6599.25</c:v>
                </c:pt>
                <c:pt idx="3699">
                  <c:v>6448.5</c:v>
                </c:pt>
                <c:pt idx="3700">
                  <c:v>6437.5</c:v>
                </c:pt>
                <c:pt idx="3701">
                  <c:v>6733.75</c:v>
                </c:pt>
                <c:pt idx="3702">
                  <c:v>7336.5</c:v>
                </c:pt>
                <c:pt idx="3703">
                  <c:v>7698.5</c:v>
                </c:pt>
                <c:pt idx="3704">
                  <c:v>7972.25</c:v>
                </c:pt>
                <c:pt idx="3705">
                  <c:v>8300</c:v>
                </c:pt>
                <c:pt idx="3706">
                  <c:v>8335</c:v>
                </c:pt>
                <c:pt idx="3707">
                  <c:v>8350.25</c:v>
                </c:pt>
                <c:pt idx="3708">
                  <c:v>8035.75</c:v>
                </c:pt>
                <c:pt idx="3709">
                  <c:v>8076.25</c:v>
                </c:pt>
                <c:pt idx="3710">
                  <c:v>8143</c:v>
                </c:pt>
                <c:pt idx="3711">
                  <c:v>8297.25</c:v>
                </c:pt>
                <c:pt idx="3712">
                  <c:v>8266.75</c:v>
                </c:pt>
                <c:pt idx="3713">
                  <c:v>8139.5</c:v>
                </c:pt>
                <c:pt idx="3714">
                  <c:v>8033.5</c:v>
                </c:pt>
                <c:pt idx="3715">
                  <c:v>7961.75</c:v>
                </c:pt>
                <c:pt idx="3716">
                  <c:v>7795.5</c:v>
                </c:pt>
                <c:pt idx="3717">
                  <c:v>7502.75</c:v>
                </c:pt>
                <c:pt idx="3718">
                  <c:v>7663.75</c:v>
                </c:pt>
                <c:pt idx="3719">
                  <c:v>7618.75</c:v>
                </c:pt>
                <c:pt idx="3720">
                  <c:v>7333.25</c:v>
                </c:pt>
                <c:pt idx="3721">
                  <c:v>7076.75</c:v>
                </c:pt>
                <c:pt idx="3722">
                  <c:v>7075.25</c:v>
                </c:pt>
                <c:pt idx="3723">
                  <c:v>6960.25</c:v>
                </c:pt>
                <c:pt idx="3724">
                  <c:v>6857</c:v>
                </c:pt>
                <c:pt idx="3725">
                  <c:v>7058.5</c:v>
                </c:pt>
                <c:pt idx="3726">
                  <c:v>7648</c:v>
                </c:pt>
                <c:pt idx="3727">
                  <c:v>7926.25</c:v>
                </c:pt>
                <c:pt idx="3728">
                  <c:v>8239</c:v>
                </c:pt>
                <c:pt idx="3729">
                  <c:v>8445.25</c:v>
                </c:pt>
                <c:pt idx="3730">
                  <c:v>8560.75</c:v>
                </c:pt>
                <c:pt idx="3731">
                  <c:v>8672.25</c:v>
                </c:pt>
                <c:pt idx="3732">
                  <c:v>8766.5</c:v>
                </c:pt>
                <c:pt idx="3733">
                  <c:v>8676</c:v>
                </c:pt>
                <c:pt idx="3734">
                  <c:v>8680.5</c:v>
                </c:pt>
                <c:pt idx="3735">
                  <c:v>8647.75</c:v>
                </c:pt>
                <c:pt idx="3736">
                  <c:v>8478.75</c:v>
                </c:pt>
                <c:pt idx="3737">
                  <c:v>8307</c:v>
                </c:pt>
                <c:pt idx="3738">
                  <c:v>8116</c:v>
                </c:pt>
                <c:pt idx="3739">
                  <c:v>8002.75</c:v>
                </c:pt>
                <c:pt idx="3740">
                  <c:v>7912.5</c:v>
                </c:pt>
                <c:pt idx="3741">
                  <c:v>7552.5</c:v>
                </c:pt>
                <c:pt idx="3742">
                  <c:v>7495.75</c:v>
                </c:pt>
                <c:pt idx="3743">
                  <c:v>7326.5</c:v>
                </c:pt>
                <c:pt idx="3744">
                  <c:v>7180.75</c:v>
                </c:pt>
                <c:pt idx="3745">
                  <c:v>7087.5</c:v>
                </c:pt>
                <c:pt idx="3746">
                  <c:v>6999.75</c:v>
                </c:pt>
                <c:pt idx="3747">
                  <c:v>6928.75</c:v>
                </c:pt>
                <c:pt idx="3748">
                  <c:v>6876.75</c:v>
                </c:pt>
                <c:pt idx="3749">
                  <c:v>7063.5</c:v>
                </c:pt>
                <c:pt idx="3750">
                  <c:v>7664.25</c:v>
                </c:pt>
                <c:pt idx="3751">
                  <c:v>7872</c:v>
                </c:pt>
                <c:pt idx="3752">
                  <c:v>7991.25</c:v>
                </c:pt>
                <c:pt idx="3753">
                  <c:v>8226.25</c:v>
                </c:pt>
                <c:pt idx="3754">
                  <c:v>8333.5</c:v>
                </c:pt>
                <c:pt idx="3755">
                  <c:v>8231.5</c:v>
                </c:pt>
                <c:pt idx="3756">
                  <c:v>8560.75</c:v>
                </c:pt>
                <c:pt idx="3757">
                  <c:v>8582</c:v>
                </c:pt>
                <c:pt idx="3758">
                  <c:v>8592.25</c:v>
                </c:pt>
                <c:pt idx="3759">
                  <c:v>8656.5</c:v>
                </c:pt>
                <c:pt idx="3760">
                  <c:v>8678.5</c:v>
                </c:pt>
                <c:pt idx="3761">
                  <c:v>8710.5</c:v>
                </c:pt>
                <c:pt idx="3762">
                  <c:v>8674.25</c:v>
                </c:pt>
                <c:pt idx="3763">
                  <c:v>8599.25</c:v>
                </c:pt>
                <c:pt idx="3764">
                  <c:v>8505.75</c:v>
                </c:pt>
                <c:pt idx="3765">
                  <c:v>8137</c:v>
                </c:pt>
                <c:pt idx="3766">
                  <c:v>8011.5</c:v>
                </c:pt>
                <c:pt idx="3767">
                  <c:v>7731.25</c:v>
                </c:pt>
                <c:pt idx="3768">
                  <c:v>7413</c:v>
                </c:pt>
                <c:pt idx="3769">
                  <c:v>7153.5</c:v>
                </c:pt>
                <c:pt idx="3770">
                  <c:v>7039.5</c:v>
                </c:pt>
                <c:pt idx="3771">
                  <c:v>6852.5</c:v>
                </c:pt>
                <c:pt idx="3772">
                  <c:v>6710.75</c:v>
                </c:pt>
                <c:pt idx="3773">
                  <c:v>6931.25</c:v>
                </c:pt>
                <c:pt idx="3774">
                  <c:v>7572.5</c:v>
                </c:pt>
                <c:pt idx="3775">
                  <c:v>7866.75</c:v>
                </c:pt>
                <c:pt idx="3776">
                  <c:v>8024.25</c:v>
                </c:pt>
                <c:pt idx="3777">
                  <c:v>8236.5</c:v>
                </c:pt>
                <c:pt idx="3778">
                  <c:v>8528.75</c:v>
                </c:pt>
                <c:pt idx="3779">
                  <c:v>8780</c:v>
                </c:pt>
                <c:pt idx="3780">
                  <c:v>8811.75</c:v>
                </c:pt>
                <c:pt idx="3781">
                  <c:v>8622</c:v>
                </c:pt>
                <c:pt idx="3782">
                  <c:v>8531.75</c:v>
                </c:pt>
                <c:pt idx="3783">
                  <c:v>8599.5</c:v>
                </c:pt>
                <c:pt idx="3784">
                  <c:v>8538.5</c:v>
                </c:pt>
                <c:pt idx="3785">
                  <c:v>8367.5</c:v>
                </c:pt>
                <c:pt idx="3786">
                  <c:v>8252.25</c:v>
                </c:pt>
                <c:pt idx="3787">
                  <c:v>8201</c:v>
                </c:pt>
                <c:pt idx="3788">
                  <c:v>8166.75</c:v>
                </c:pt>
                <c:pt idx="3789">
                  <c:v>7843.75</c:v>
                </c:pt>
                <c:pt idx="3790">
                  <c:v>7797.25</c:v>
                </c:pt>
                <c:pt idx="3791">
                  <c:v>7613.75</c:v>
                </c:pt>
                <c:pt idx="3792">
                  <c:v>7326.25</c:v>
                </c:pt>
                <c:pt idx="3793">
                  <c:v>7187.25</c:v>
                </c:pt>
                <c:pt idx="3794">
                  <c:v>7044</c:v>
                </c:pt>
                <c:pt idx="3795">
                  <c:v>6867.75</c:v>
                </c:pt>
                <c:pt idx="3796">
                  <c:v>6844.5</c:v>
                </c:pt>
                <c:pt idx="3797">
                  <c:v>7139</c:v>
                </c:pt>
                <c:pt idx="3798">
                  <c:v>7614.75</c:v>
                </c:pt>
                <c:pt idx="3799">
                  <c:v>7874.5</c:v>
                </c:pt>
                <c:pt idx="3800">
                  <c:v>8030.25</c:v>
                </c:pt>
                <c:pt idx="3801">
                  <c:v>8222.25</c:v>
                </c:pt>
                <c:pt idx="3802">
                  <c:v>8374</c:v>
                </c:pt>
                <c:pt idx="3803">
                  <c:v>8586.5</c:v>
                </c:pt>
                <c:pt idx="3804">
                  <c:v>8576.75</c:v>
                </c:pt>
                <c:pt idx="3805">
                  <c:v>8443</c:v>
                </c:pt>
                <c:pt idx="3806">
                  <c:v>8372.25</c:v>
                </c:pt>
                <c:pt idx="3807">
                  <c:v>8250.75</c:v>
                </c:pt>
                <c:pt idx="3808">
                  <c:v>8220.5</c:v>
                </c:pt>
                <c:pt idx="3809">
                  <c:v>8216</c:v>
                </c:pt>
                <c:pt idx="3810">
                  <c:v>8058.5</c:v>
                </c:pt>
                <c:pt idx="3811">
                  <c:v>7908.25</c:v>
                </c:pt>
                <c:pt idx="3812">
                  <c:v>7771</c:v>
                </c:pt>
                <c:pt idx="3813">
                  <c:v>7589.5</c:v>
                </c:pt>
                <c:pt idx="3814">
                  <c:v>7625.75</c:v>
                </c:pt>
                <c:pt idx="3815">
                  <c:v>7518</c:v>
                </c:pt>
                <c:pt idx="3816">
                  <c:v>7308.75</c:v>
                </c:pt>
                <c:pt idx="3817">
                  <c:v>7167.75</c:v>
                </c:pt>
                <c:pt idx="3818">
                  <c:v>7047.25</c:v>
                </c:pt>
                <c:pt idx="3819">
                  <c:v>6946.75</c:v>
                </c:pt>
                <c:pt idx="3820">
                  <c:v>6859.75</c:v>
                </c:pt>
                <c:pt idx="3821">
                  <c:v>6960.25</c:v>
                </c:pt>
                <c:pt idx="3822">
                  <c:v>7105.75</c:v>
                </c:pt>
                <c:pt idx="3823">
                  <c:v>7122.5</c:v>
                </c:pt>
                <c:pt idx="3824">
                  <c:v>7323.75</c:v>
                </c:pt>
                <c:pt idx="3825">
                  <c:v>7640.5</c:v>
                </c:pt>
                <c:pt idx="3826">
                  <c:v>7912</c:v>
                </c:pt>
                <c:pt idx="3827">
                  <c:v>8160.75</c:v>
                </c:pt>
                <c:pt idx="3828">
                  <c:v>8270</c:v>
                </c:pt>
                <c:pt idx="3829">
                  <c:v>8196.5</c:v>
                </c:pt>
                <c:pt idx="3830">
                  <c:v>8134.75</c:v>
                </c:pt>
                <c:pt idx="3831">
                  <c:v>8149.25</c:v>
                </c:pt>
                <c:pt idx="3832">
                  <c:v>8196.75</c:v>
                </c:pt>
                <c:pt idx="3833">
                  <c:v>8114</c:v>
                </c:pt>
                <c:pt idx="3834">
                  <c:v>7998</c:v>
                </c:pt>
                <c:pt idx="3835">
                  <c:v>7739.5</c:v>
                </c:pt>
                <c:pt idx="3836">
                  <c:v>7620</c:v>
                </c:pt>
                <c:pt idx="3837">
                  <c:v>7437.75</c:v>
                </c:pt>
                <c:pt idx="3838">
                  <c:v>7415</c:v>
                </c:pt>
                <c:pt idx="3839">
                  <c:v>7522.5</c:v>
                </c:pt>
                <c:pt idx="3840">
                  <c:v>7352.25</c:v>
                </c:pt>
                <c:pt idx="3841">
                  <c:v>7115.25</c:v>
                </c:pt>
                <c:pt idx="3842">
                  <c:v>6981.5</c:v>
                </c:pt>
                <c:pt idx="3843">
                  <c:v>6858.5</c:v>
                </c:pt>
                <c:pt idx="3844">
                  <c:v>6770.5</c:v>
                </c:pt>
                <c:pt idx="3845">
                  <c:v>6813.25</c:v>
                </c:pt>
                <c:pt idx="3846">
                  <c:v>6992.25</c:v>
                </c:pt>
                <c:pt idx="3847">
                  <c:v>7056.5</c:v>
                </c:pt>
                <c:pt idx="3848">
                  <c:v>7353.5</c:v>
                </c:pt>
                <c:pt idx="3849">
                  <c:v>7687</c:v>
                </c:pt>
                <c:pt idx="3850">
                  <c:v>8096.5</c:v>
                </c:pt>
                <c:pt idx="3851">
                  <c:v>8469.75</c:v>
                </c:pt>
                <c:pt idx="3852">
                  <c:v>8421.75</c:v>
                </c:pt>
                <c:pt idx="3853">
                  <c:v>8356.75</c:v>
                </c:pt>
                <c:pt idx="3854">
                  <c:v>8247.75</c:v>
                </c:pt>
                <c:pt idx="3855">
                  <c:v>8240.75</c:v>
                </c:pt>
                <c:pt idx="3856">
                  <c:v>8238</c:v>
                </c:pt>
                <c:pt idx="3857">
                  <c:v>8225.5</c:v>
                </c:pt>
                <c:pt idx="3858">
                  <c:v>7953.25</c:v>
                </c:pt>
                <c:pt idx="3859">
                  <c:v>7902.25</c:v>
                </c:pt>
                <c:pt idx="3860">
                  <c:v>7800</c:v>
                </c:pt>
                <c:pt idx="3861">
                  <c:v>7529</c:v>
                </c:pt>
                <c:pt idx="3862">
                  <c:v>7618</c:v>
                </c:pt>
                <c:pt idx="3863">
                  <c:v>7673.25</c:v>
                </c:pt>
                <c:pt idx="3864">
                  <c:v>7340.25</c:v>
                </c:pt>
                <c:pt idx="3865">
                  <c:v>7135.5</c:v>
                </c:pt>
                <c:pt idx="3866">
                  <c:v>7048.25</c:v>
                </c:pt>
                <c:pt idx="3867">
                  <c:v>6924.5</c:v>
                </c:pt>
                <c:pt idx="3868">
                  <c:v>6981</c:v>
                </c:pt>
                <c:pt idx="3869">
                  <c:v>7267.75</c:v>
                </c:pt>
                <c:pt idx="3870">
                  <c:v>7852.75</c:v>
                </c:pt>
                <c:pt idx="3871">
                  <c:v>8175</c:v>
                </c:pt>
                <c:pt idx="3872">
                  <c:v>8235</c:v>
                </c:pt>
                <c:pt idx="3873">
                  <c:v>8530.75</c:v>
                </c:pt>
                <c:pt idx="3874">
                  <c:v>8697.75</c:v>
                </c:pt>
                <c:pt idx="3875">
                  <c:v>8804.75</c:v>
                </c:pt>
                <c:pt idx="3876">
                  <c:v>8764.5</c:v>
                </c:pt>
                <c:pt idx="3877">
                  <c:v>8656.25</c:v>
                </c:pt>
                <c:pt idx="3878">
                  <c:v>8559.75</c:v>
                </c:pt>
                <c:pt idx="3879">
                  <c:v>8573.75</c:v>
                </c:pt>
                <c:pt idx="3880">
                  <c:v>8566</c:v>
                </c:pt>
                <c:pt idx="3881">
                  <c:v>8556</c:v>
                </c:pt>
                <c:pt idx="3882">
                  <c:v>8421.5</c:v>
                </c:pt>
                <c:pt idx="3883">
                  <c:v>8202.75</c:v>
                </c:pt>
                <c:pt idx="3884">
                  <c:v>8190.75</c:v>
                </c:pt>
                <c:pt idx="3885">
                  <c:v>8013.75</c:v>
                </c:pt>
                <c:pt idx="3886">
                  <c:v>8056.5</c:v>
                </c:pt>
                <c:pt idx="3887">
                  <c:v>7994</c:v>
                </c:pt>
                <c:pt idx="3888">
                  <c:v>7657.25</c:v>
                </c:pt>
                <c:pt idx="3889">
                  <c:v>7421.5</c:v>
                </c:pt>
                <c:pt idx="3890">
                  <c:v>7278</c:v>
                </c:pt>
                <c:pt idx="3891">
                  <c:v>7151</c:v>
                </c:pt>
                <c:pt idx="3892">
                  <c:v>7086.75</c:v>
                </c:pt>
                <c:pt idx="3893">
                  <c:v>7339</c:v>
                </c:pt>
                <c:pt idx="3894">
                  <c:v>7933.75</c:v>
                </c:pt>
                <c:pt idx="3895">
                  <c:v>8136.5</c:v>
                </c:pt>
                <c:pt idx="3896">
                  <c:v>8392.25</c:v>
                </c:pt>
                <c:pt idx="3897">
                  <c:v>8599.75</c:v>
                </c:pt>
                <c:pt idx="3898">
                  <c:v>8704.75</c:v>
                </c:pt>
                <c:pt idx="3899">
                  <c:v>8844.25</c:v>
                </c:pt>
                <c:pt idx="3900">
                  <c:v>8850.75</c:v>
                </c:pt>
                <c:pt idx="3901">
                  <c:v>8696.5</c:v>
                </c:pt>
                <c:pt idx="3902">
                  <c:v>8659.25</c:v>
                </c:pt>
                <c:pt idx="3903">
                  <c:v>8678.75</c:v>
                </c:pt>
                <c:pt idx="3904">
                  <c:v>8636</c:v>
                </c:pt>
                <c:pt idx="3905">
                  <c:v>8579.25</c:v>
                </c:pt>
                <c:pt idx="3906">
                  <c:v>8417.25</c:v>
                </c:pt>
                <c:pt idx="3907">
                  <c:v>8248</c:v>
                </c:pt>
                <c:pt idx="3908">
                  <c:v>8157.75</c:v>
                </c:pt>
                <c:pt idx="3909">
                  <c:v>7833.25</c:v>
                </c:pt>
                <c:pt idx="3910">
                  <c:v>7820.75</c:v>
                </c:pt>
                <c:pt idx="3911">
                  <c:v>7667</c:v>
                </c:pt>
                <c:pt idx="3912">
                  <c:v>7509.75</c:v>
                </c:pt>
                <c:pt idx="3913">
                  <c:v>7378.75</c:v>
                </c:pt>
                <c:pt idx="3914">
                  <c:v>7260.25</c:v>
                </c:pt>
                <c:pt idx="3915">
                  <c:v>7140.25</c:v>
                </c:pt>
                <c:pt idx="3916">
                  <c:v>7080</c:v>
                </c:pt>
                <c:pt idx="3917">
                  <c:v>7198.25</c:v>
                </c:pt>
                <c:pt idx="3918">
                  <c:v>7737</c:v>
                </c:pt>
                <c:pt idx="3919">
                  <c:v>8032.25</c:v>
                </c:pt>
                <c:pt idx="3920">
                  <c:v>8286.5</c:v>
                </c:pt>
                <c:pt idx="3921">
                  <c:v>8534</c:v>
                </c:pt>
                <c:pt idx="3922">
                  <c:v>8659.75</c:v>
                </c:pt>
                <c:pt idx="3923">
                  <c:v>8695.75</c:v>
                </c:pt>
                <c:pt idx="3924">
                  <c:v>8687.25</c:v>
                </c:pt>
                <c:pt idx="3925">
                  <c:v>8549.25</c:v>
                </c:pt>
                <c:pt idx="3926">
                  <c:v>8541</c:v>
                </c:pt>
                <c:pt idx="3927">
                  <c:v>8513.5</c:v>
                </c:pt>
                <c:pt idx="3928">
                  <c:v>8422.5</c:v>
                </c:pt>
                <c:pt idx="3929">
                  <c:v>8330.5</c:v>
                </c:pt>
                <c:pt idx="3930">
                  <c:v>8196.75</c:v>
                </c:pt>
                <c:pt idx="3931">
                  <c:v>8108.5</c:v>
                </c:pt>
                <c:pt idx="3932">
                  <c:v>8038.75</c:v>
                </c:pt>
                <c:pt idx="3933">
                  <c:v>7750</c:v>
                </c:pt>
                <c:pt idx="3934">
                  <c:v>7688.25</c:v>
                </c:pt>
                <c:pt idx="3935">
                  <c:v>7607.5</c:v>
                </c:pt>
                <c:pt idx="3936">
                  <c:v>7485</c:v>
                </c:pt>
                <c:pt idx="3937">
                  <c:v>7290.5</c:v>
                </c:pt>
                <c:pt idx="3938">
                  <c:v>7147</c:v>
                </c:pt>
                <c:pt idx="3939">
                  <c:v>7092.25</c:v>
                </c:pt>
                <c:pt idx="3940">
                  <c:v>7028.5</c:v>
                </c:pt>
                <c:pt idx="3941">
                  <c:v>7215.25</c:v>
                </c:pt>
                <c:pt idx="3942">
                  <c:v>7675.5</c:v>
                </c:pt>
                <c:pt idx="3943">
                  <c:v>8033.75</c:v>
                </c:pt>
                <c:pt idx="3944">
                  <c:v>8291.25</c:v>
                </c:pt>
                <c:pt idx="3945">
                  <c:v>8429.5</c:v>
                </c:pt>
                <c:pt idx="3946">
                  <c:v>8519.25</c:v>
                </c:pt>
                <c:pt idx="3947">
                  <c:v>8634.5</c:v>
                </c:pt>
                <c:pt idx="3948">
                  <c:v>8672.75</c:v>
                </c:pt>
                <c:pt idx="3949">
                  <c:v>8604.5</c:v>
                </c:pt>
                <c:pt idx="3950">
                  <c:v>8558.25</c:v>
                </c:pt>
                <c:pt idx="3951">
                  <c:v>8455.75</c:v>
                </c:pt>
                <c:pt idx="3952">
                  <c:v>8336.5</c:v>
                </c:pt>
                <c:pt idx="3953">
                  <c:v>8269.75</c:v>
                </c:pt>
                <c:pt idx="3954">
                  <c:v>8190</c:v>
                </c:pt>
                <c:pt idx="3955">
                  <c:v>8036.5</c:v>
                </c:pt>
                <c:pt idx="3956">
                  <c:v>7912.25</c:v>
                </c:pt>
                <c:pt idx="3957">
                  <c:v>7719</c:v>
                </c:pt>
                <c:pt idx="3958">
                  <c:v>7733.75</c:v>
                </c:pt>
                <c:pt idx="3959">
                  <c:v>7619.75</c:v>
                </c:pt>
                <c:pt idx="3960">
                  <c:v>7461.25</c:v>
                </c:pt>
                <c:pt idx="3961">
                  <c:v>7301.5</c:v>
                </c:pt>
                <c:pt idx="3962">
                  <c:v>7233.25</c:v>
                </c:pt>
                <c:pt idx="3963">
                  <c:v>7056.5</c:v>
                </c:pt>
                <c:pt idx="3964">
                  <c:v>7041.5</c:v>
                </c:pt>
                <c:pt idx="3965">
                  <c:v>7254</c:v>
                </c:pt>
                <c:pt idx="3966">
                  <c:v>7761.5</c:v>
                </c:pt>
                <c:pt idx="3967">
                  <c:v>7960.25</c:v>
                </c:pt>
                <c:pt idx="3968">
                  <c:v>8049.5</c:v>
                </c:pt>
                <c:pt idx="3969">
                  <c:v>8329.75</c:v>
                </c:pt>
                <c:pt idx="3970">
                  <c:v>8404.75</c:v>
                </c:pt>
                <c:pt idx="3971">
                  <c:v>8445.75</c:v>
                </c:pt>
                <c:pt idx="3972">
                  <c:v>8508</c:v>
                </c:pt>
                <c:pt idx="3973">
                  <c:v>8322</c:v>
                </c:pt>
                <c:pt idx="3974">
                  <c:v>8306.75</c:v>
                </c:pt>
                <c:pt idx="3975">
                  <c:v>8299.5</c:v>
                </c:pt>
                <c:pt idx="3976">
                  <c:v>8163.75</c:v>
                </c:pt>
                <c:pt idx="3977">
                  <c:v>8159</c:v>
                </c:pt>
                <c:pt idx="3978">
                  <c:v>8091.75</c:v>
                </c:pt>
                <c:pt idx="3979">
                  <c:v>7982.25</c:v>
                </c:pt>
                <c:pt idx="3980">
                  <c:v>7857.5</c:v>
                </c:pt>
                <c:pt idx="3981">
                  <c:v>7699</c:v>
                </c:pt>
                <c:pt idx="3982">
                  <c:v>7671.5</c:v>
                </c:pt>
                <c:pt idx="3983">
                  <c:v>7608</c:v>
                </c:pt>
                <c:pt idx="3984">
                  <c:v>7407.75</c:v>
                </c:pt>
                <c:pt idx="3985">
                  <c:v>7134.5</c:v>
                </c:pt>
                <c:pt idx="3986">
                  <c:v>7061.5</c:v>
                </c:pt>
                <c:pt idx="3987">
                  <c:v>7007.5</c:v>
                </c:pt>
                <c:pt idx="3988">
                  <c:v>6947.25</c:v>
                </c:pt>
                <c:pt idx="3989">
                  <c:v>7065.25</c:v>
                </c:pt>
                <c:pt idx="3990">
                  <c:v>7318.75</c:v>
                </c:pt>
                <c:pt idx="3991">
                  <c:v>7533.25</c:v>
                </c:pt>
                <c:pt idx="3992">
                  <c:v>7751.5</c:v>
                </c:pt>
                <c:pt idx="3993">
                  <c:v>7999</c:v>
                </c:pt>
                <c:pt idx="3994">
                  <c:v>8130</c:v>
                </c:pt>
                <c:pt idx="3995">
                  <c:v>8185.75</c:v>
                </c:pt>
                <c:pt idx="3996">
                  <c:v>8214.5</c:v>
                </c:pt>
                <c:pt idx="3997">
                  <c:v>8109</c:v>
                </c:pt>
                <c:pt idx="3998">
                  <c:v>8107.25</c:v>
                </c:pt>
                <c:pt idx="3999">
                  <c:v>8162.75</c:v>
                </c:pt>
                <c:pt idx="4000">
                  <c:v>8187.75</c:v>
                </c:pt>
                <c:pt idx="4001">
                  <c:v>8142.25</c:v>
                </c:pt>
                <c:pt idx="4002">
                  <c:v>8091.25</c:v>
                </c:pt>
                <c:pt idx="4003">
                  <c:v>8072.5</c:v>
                </c:pt>
                <c:pt idx="4004">
                  <c:v>7941.25</c:v>
                </c:pt>
                <c:pt idx="4005">
                  <c:v>7663.25</c:v>
                </c:pt>
                <c:pt idx="4006">
                  <c:v>7628.5</c:v>
                </c:pt>
                <c:pt idx="4007">
                  <c:v>7537.25</c:v>
                </c:pt>
                <c:pt idx="4008">
                  <c:v>7319.25</c:v>
                </c:pt>
                <c:pt idx="4009">
                  <c:v>7042</c:v>
                </c:pt>
                <c:pt idx="4010">
                  <c:v>6961.25</c:v>
                </c:pt>
                <c:pt idx="4011">
                  <c:v>6855</c:v>
                </c:pt>
                <c:pt idx="4012">
                  <c:v>6811</c:v>
                </c:pt>
                <c:pt idx="4013">
                  <c:v>6865.5</c:v>
                </c:pt>
                <c:pt idx="4014">
                  <c:v>6974.5</c:v>
                </c:pt>
                <c:pt idx="4015">
                  <c:v>7038.25</c:v>
                </c:pt>
                <c:pt idx="4016">
                  <c:v>7275.5</c:v>
                </c:pt>
                <c:pt idx="4017">
                  <c:v>7574.5</c:v>
                </c:pt>
                <c:pt idx="4018">
                  <c:v>7800.25</c:v>
                </c:pt>
                <c:pt idx="4019">
                  <c:v>7934.75</c:v>
                </c:pt>
                <c:pt idx="4020">
                  <c:v>8025.5</c:v>
                </c:pt>
                <c:pt idx="4021">
                  <c:v>8045.5</c:v>
                </c:pt>
                <c:pt idx="4022">
                  <c:v>8043</c:v>
                </c:pt>
                <c:pt idx="4023">
                  <c:v>8009.5</c:v>
                </c:pt>
                <c:pt idx="4024">
                  <c:v>7914.5</c:v>
                </c:pt>
                <c:pt idx="4025">
                  <c:v>7849.5</c:v>
                </c:pt>
                <c:pt idx="4026">
                  <c:v>7864.25</c:v>
                </c:pt>
                <c:pt idx="4027">
                  <c:v>7750.25</c:v>
                </c:pt>
                <c:pt idx="4028">
                  <c:v>7604.5</c:v>
                </c:pt>
                <c:pt idx="4029">
                  <c:v>7333.25</c:v>
                </c:pt>
                <c:pt idx="4030">
                  <c:v>7464.5</c:v>
                </c:pt>
                <c:pt idx="4031">
                  <c:v>7435.25</c:v>
                </c:pt>
                <c:pt idx="4032">
                  <c:v>7127.75</c:v>
                </c:pt>
                <c:pt idx="4033">
                  <c:v>6823</c:v>
                </c:pt>
                <c:pt idx="4034">
                  <c:v>6754</c:v>
                </c:pt>
                <c:pt idx="4035">
                  <c:v>6644.5</c:v>
                </c:pt>
                <c:pt idx="4036">
                  <c:v>6554.75</c:v>
                </c:pt>
                <c:pt idx="4037">
                  <c:v>6801</c:v>
                </c:pt>
                <c:pt idx="4038">
                  <c:v>7454.75</c:v>
                </c:pt>
                <c:pt idx="4039">
                  <c:v>7883.5</c:v>
                </c:pt>
                <c:pt idx="4040">
                  <c:v>8085.25</c:v>
                </c:pt>
                <c:pt idx="4041">
                  <c:v>8343</c:v>
                </c:pt>
                <c:pt idx="4042">
                  <c:v>8354.25</c:v>
                </c:pt>
                <c:pt idx="4043">
                  <c:v>8438.5</c:v>
                </c:pt>
                <c:pt idx="4044">
                  <c:v>8453.25</c:v>
                </c:pt>
                <c:pt idx="4045">
                  <c:v>8239.5</c:v>
                </c:pt>
                <c:pt idx="4046">
                  <c:v>8149.25</c:v>
                </c:pt>
                <c:pt idx="4047">
                  <c:v>8327.5</c:v>
                </c:pt>
                <c:pt idx="4048">
                  <c:v>8325.75</c:v>
                </c:pt>
                <c:pt idx="4049">
                  <c:v>8200.75</c:v>
                </c:pt>
                <c:pt idx="4050">
                  <c:v>8119.5</c:v>
                </c:pt>
                <c:pt idx="4051">
                  <c:v>7952.5</c:v>
                </c:pt>
                <c:pt idx="4052">
                  <c:v>7872.5</c:v>
                </c:pt>
                <c:pt idx="4053">
                  <c:v>7676.25</c:v>
                </c:pt>
                <c:pt idx="4054">
                  <c:v>7693.75</c:v>
                </c:pt>
                <c:pt idx="4055">
                  <c:v>7488</c:v>
                </c:pt>
                <c:pt idx="4056">
                  <c:v>7116.75</c:v>
                </c:pt>
                <c:pt idx="4057">
                  <c:v>6887.75</c:v>
                </c:pt>
                <c:pt idx="4058">
                  <c:v>6650.5</c:v>
                </c:pt>
                <c:pt idx="4059">
                  <c:v>6464</c:v>
                </c:pt>
                <c:pt idx="4060">
                  <c:v>6434.5</c:v>
                </c:pt>
                <c:pt idx="4061">
                  <c:v>6620.25</c:v>
                </c:pt>
                <c:pt idx="4062">
                  <c:v>7268.5</c:v>
                </c:pt>
                <c:pt idx="4063">
                  <c:v>7710</c:v>
                </c:pt>
                <c:pt idx="4064">
                  <c:v>7945</c:v>
                </c:pt>
                <c:pt idx="4065">
                  <c:v>8185.25</c:v>
                </c:pt>
                <c:pt idx="4066">
                  <c:v>8241.75</c:v>
                </c:pt>
                <c:pt idx="4067">
                  <c:v>8280</c:v>
                </c:pt>
                <c:pt idx="4068">
                  <c:v>8320.75</c:v>
                </c:pt>
                <c:pt idx="4069">
                  <c:v>8330.5</c:v>
                </c:pt>
                <c:pt idx="4070">
                  <c:v>8297.5</c:v>
                </c:pt>
                <c:pt idx="4071">
                  <c:v>8266.25</c:v>
                </c:pt>
                <c:pt idx="4072">
                  <c:v>8238</c:v>
                </c:pt>
                <c:pt idx="4073">
                  <c:v>8191.25</c:v>
                </c:pt>
                <c:pt idx="4074">
                  <c:v>8170.75</c:v>
                </c:pt>
                <c:pt idx="4075">
                  <c:v>8022.25</c:v>
                </c:pt>
                <c:pt idx="4076">
                  <c:v>7945.5</c:v>
                </c:pt>
                <c:pt idx="4077">
                  <c:v>7680</c:v>
                </c:pt>
                <c:pt idx="4078">
                  <c:v>7624.75</c:v>
                </c:pt>
                <c:pt idx="4079">
                  <c:v>7410.75</c:v>
                </c:pt>
                <c:pt idx="4080">
                  <c:v>7051</c:v>
                </c:pt>
                <c:pt idx="4081">
                  <c:v>6808</c:v>
                </c:pt>
                <c:pt idx="4082">
                  <c:v>6675.5</c:v>
                </c:pt>
                <c:pt idx="4083">
                  <c:v>6554.5</c:v>
                </c:pt>
                <c:pt idx="4084">
                  <c:v>6471.75</c:v>
                </c:pt>
                <c:pt idx="4085">
                  <c:v>6681</c:v>
                </c:pt>
                <c:pt idx="4086">
                  <c:v>7270.25</c:v>
                </c:pt>
                <c:pt idx="4087">
                  <c:v>7519.5</c:v>
                </c:pt>
                <c:pt idx="4088">
                  <c:v>7602.75</c:v>
                </c:pt>
                <c:pt idx="4089">
                  <c:v>7886.25</c:v>
                </c:pt>
                <c:pt idx="4090">
                  <c:v>8124.75</c:v>
                </c:pt>
                <c:pt idx="4091">
                  <c:v>8326</c:v>
                </c:pt>
                <c:pt idx="4092">
                  <c:v>8405.75</c:v>
                </c:pt>
                <c:pt idx="4093">
                  <c:v>8211.25</c:v>
                </c:pt>
                <c:pt idx="4094">
                  <c:v>8104.75</c:v>
                </c:pt>
                <c:pt idx="4095">
                  <c:v>8087.5</c:v>
                </c:pt>
                <c:pt idx="4096">
                  <c:v>7938.75</c:v>
                </c:pt>
                <c:pt idx="4097">
                  <c:v>7916</c:v>
                </c:pt>
                <c:pt idx="4098">
                  <c:v>7856.25</c:v>
                </c:pt>
                <c:pt idx="4099">
                  <c:v>7848.25</c:v>
                </c:pt>
                <c:pt idx="4100">
                  <c:v>7770</c:v>
                </c:pt>
                <c:pt idx="4101">
                  <c:v>7489.75</c:v>
                </c:pt>
                <c:pt idx="4102">
                  <c:v>7480.75</c:v>
                </c:pt>
                <c:pt idx="4103">
                  <c:v>7342</c:v>
                </c:pt>
                <c:pt idx="4104">
                  <c:v>7064.25</c:v>
                </c:pt>
                <c:pt idx="4105">
                  <c:v>6770.25</c:v>
                </c:pt>
                <c:pt idx="4106">
                  <c:v>6632.5</c:v>
                </c:pt>
                <c:pt idx="4107">
                  <c:v>6489.25</c:v>
                </c:pt>
                <c:pt idx="4108">
                  <c:v>6474.5</c:v>
                </c:pt>
                <c:pt idx="4109">
                  <c:v>6644.5</c:v>
                </c:pt>
                <c:pt idx="4110">
                  <c:v>7235.25</c:v>
                </c:pt>
                <c:pt idx="4111">
                  <c:v>7637.75</c:v>
                </c:pt>
                <c:pt idx="4112">
                  <c:v>7838.25</c:v>
                </c:pt>
                <c:pt idx="4113">
                  <c:v>7973.25</c:v>
                </c:pt>
                <c:pt idx="4114">
                  <c:v>8035.25</c:v>
                </c:pt>
                <c:pt idx="4115">
                  <c:v>8080.75</c:v>
                </c:pt>
                <c:pt idx="4116">
                  <c:v>8091.75</c:v>
                </c:pt>
                <c:pt idx="4117">
                  <c:v>8015</c:v>
                </c:pt>
                <c:pt idx="4118">
                  <c:v>7882.5</c:v>
                </c:pt>
                <c:pt idx="4119">
                  <c:v>7864.75</c:v>
                </c:pt>
                <c:pt idx="4120">
                  <c:v>7799.75</c:v>
                </c:pt>
                <c:pt idx="4121">
                  <c:v>7731.75</c:v>
                </c:pt>
                <c:pt idx="4122">
                  <c:v>7576</c:v>
                </c:pt>
                <c:pt idx="4123">
                  <c:v>7476.25</c:v>
                </c:pt>
                <c:pt idx="4124">
                  <c:v>7369.5</c:v>
                </c:pt>
                <c:pt idx="4125">
                  <c:v>7075</c:v>
                </c:pt>
                <c:pt idx="4126">
                  <c:v>7141.5</c:v>
                </c:pt>
                <c:pt idx="4127">
                  <c:v>7060.75</c:v>
                </c:pt>
                <c:pt idx="4128">
                  <c:v>6817.5</c:v>
                </c:pt>
                <c:pt idx="4129">
                  <c:v>6488</c:v>
                </c:pt>
                <c:pt idx="4130">
                  <c:v>6272.5</c:v>
                </c:pt>
                <c:pt idx="4131">
                  <c:v>6253</c:v>
                </c:pt>
                <c:pt idx="4132">
                  <c:v>6204.75</c:v>
                </c:pt>
                <c:pt idx="4133">
                  <c:v>6260.75</c:v>
                </c:pt>
                <c:pt idx="4134">
                  <c:v>6495.25</c:v>
                </c:pt>
                <c:pt idx="4135">
                  <c:v>6615.5</c:v>
                </c:pt>
                <c:pt idx="4136">
                  <c:v>6826.75</c:v>
                </c:pt>
                <c:pt idx="4137">
                  <c:v>7009.5</c:v>
                </c:pt>
                <c:pt idx="4138">
                  <c:v>7118.75</c:v>
                </c:pt>
                <c:pt idx="4139">
                  <c:v>7188</c:v>
                </c:pt>
                <c:pt idx="4140">
                  <c:v>7207.75</c:v>
                </c:pt>
                <c:pt idx="4141">
                  <c:v>7048.25</c:v>
                </c:pt>
                <c:pt idx="4142">
                  <c:v>7105.25</c:v>
                </c:pt>
                <c:pt idx="4143">
                  <c:v>7174.5</c:v>
                </c:pt>
                <c:pt idx="4144">
                  <c:v>7173.75</c:v>
                </c:pt>
                <c:pt idx="4145">
                  <c:v>7213</c:v>
                </c:pt>
                <c:pt idx="4146">
                  <c:v>7130.25</c:v>
                </c:pt>
                <c:pt idx="4147">
                  <c:v>7041</c:v>
                </c:pt>
                <c:pt idx="4148">
                  <c:v>6946.25</c:v>
                </c:pt>
                <c:pt idx="4149">
                  <c:v>6724</c:v>
                </c:pt>
                <c:pt idx="4150">
                  <c:v>6799</c:v>
                </c:pt>
                <c:pt idx="4151">
                  <c:v>6789.5</c:v>
                </c:pt>
                <c:pt idx="4152">
                  <c:v>6558.75</c:v>
                </c:pt>
                <c:pt idx="4153">
                  <c:v>6379.5</c:v>
                </c:pt>
                <c:pt idx="4154">
                  <c:v>6236.25</c:v>
                </c:pt>
                <c:pt idx="4155">
                  <c:v>6117.25</c:v>
                </c:pt>
                <c:pt idx="4156">
                  <c:v>6014.75</c:v>
                </c:pt>
                <c:pt idx="4157">
                  <c:v>6126.25</c:v>
                </c:pt>
                <c:pt idx="4158">
                  <c:v>6222</c:v>
                </c:pt>
                <c:pt idx="4159">
                  <c:v>6224</c:v>
                </c:pt>
                <c:pt idx="4160">
                  <c:v>6303</c:v>
                </c:pt>
                <c:pt idx="4161">
                  <c:v>6420.75</c:v>
                </c:pt>
                <c:pt idx="4162">
                  <c:v>6505.25</c:v>
                </c:pt>
                <c:pt idx="4163">
                  <c:v>6623.5</c:v>
                </c:pt>
                <c:pt idx="4164">
                  <c:v>6781.75</c:v>
                </c:pt>
                <c:pt idx="4165">
                  <c:v>6803.5</c:v>
                </c:pt>
                <c:pt idx="4166">
                  <c:v>6793.5</c:v>
                </c:pt>
                <c:pt idx="4167">
                  <c:v>6853.25</c:v>
                </c:pt>
                <c:pt idx="4168">
                  <c:v>6885.25</c:v>
                </c:pt>
                <c:pt idx="4169">
                  <c:v>6900.5</c:v>
                </c:pt>
                <c:pt idx="4170">
                  <c:v>6889</c:v>
                </c:pt>
                <c:pt idx="4171">
                  <c:v>6793.75</c:v>
                </c:pt>
                <c:pt idx="4172">
                  <c:v>6776.25</c:v>
                </c:pt>
                <c:pt idx="4173">
                  <c:v>6567.5</c:v>
                </c:pt>
                <c:pt idx="4174">
                  <c:v>6618</c:v>
                </c:pt>
                <c:pt idx="4175">
                  <c:v>6539.5</c:v>
                </c:pt>
                <c:pt idx="4176">
                  <c:v>6355.25</c:v>
                </c:pt>
                <c:pt idx="4177">
                  <c:v>6169</c:v>
                </c:pt>
                <c:pt idx="4178">
                  <c:v>6064</c:v>
                </c:pt>
                <c:pt idx="4179">
                  <c:v>5857</c:v>
                </c:pt>
                <c:pt idx="4180">
                  <c:v>5779.75</c:v>
                </c:pt>
                <c:pt idx="4181">
                  <c:v>5811</c:v>
                </c:pt>
                <c:pt idx="4182">
                  <c:v>5883.25</c:v>
                </c:pt>
                <c:pt idx="4183">
                  <c:v>5941</c:v>
                </c:pt>
                <c:pt idx="4184">
                  <c:v>6091.25</c:v>
                </c:pt>
                <c:pt idx="4185">
                  <c:v>6344.75</c:v>
                </c:pt>
                <c:pt idx="4186">
                  <c:v>6500.75</c:v>
                </c:pt>
                <c:pt idx="4187">
                  <c:v>6684</c:v>
                </c:pt>
                <c:pt idx="4188">
                  <c:v>6823.5</c:v>
                </c:pt>
                <c:pt idx="4189">
                  <c:v>6817.25</c:v>
                </c:pt>
                <c:pt idx="4190">
                  <c:v>6881</c:v>
                </c:pt>
                <c:pt idx="4191">
                  <c:v>6961</c:v>
                </c:pt>
                <c:pt idx="4192">
                  <c:v>7028</c:v>
                </c:pt>
                <c:pt idx="4193">
                  <c:v>7104.5</c:v>
                </c:pt>
                <c:pt idx="4194">
                  <c:v>7074</c:v>
                </c:pt>
                <c:pt idx="4195">
                  <c:v>6974.5</c:v>
                </c:pt>
                <c:pt idx="4196">
                  <c:v>6941.5</c:v>
                </c:pt>
                <c:pt idx="4197">
                  <c:v>6665.5</c:v>
                </c:pt>
                <c:pt idx="4198">
                  <c:v>6778.75</c:v>
                </c:pt>
                <c:pt idx="4199">
                  <c:v>6684.25</c:v>
                </c:pt>
                <c:pt idx="4200">
                  <c:v>6431.25</c:v>
                </c:pt>
                <c:pt idx="4201">
                  <c:v>6202.75</c:v>
                </c:pt>
                <c:pt idx="4202">
                  <c:v>6079.5</c:v>
                </c:pt>
                <c:pt idx="4203">
                  <c:v>6060.5</c:v>
                </c:pt>
                <c:pt idx="4204">
                  <c:v>6002.75</c:v>
                </c:pt>
                <c:pt idx="4205">
                  <c:v>6217.75</c:v>
                </c:pt>
                <c:pt idx="4206">
                  <c:v>6854.5</c:v>
                </c:pt>
                <c:pt idx="4207">
                  <c:v>7318.25</c:v>
                </c:pt>
                <c:pt idx="4208">
                  <c:v>7716.25</c:v>
                </c:pt>
                <c:pt idx="4209">
                  <c:v>7948.5</c:v>
                </c:pt>
                <c:pt idx="4210">
                  <c:v>8055.5</c:v>
                </c:pt>
                <c:pt idx="4211">
                  <c:v>8133.25</c:v>
                </c:pt>
                <c:pt idx="4212">
                  <c:v>8200.5</c:v>
                </c:pt>
                <c:pt idx="4213">
                  <c:v>8032.5</c:v>
                </c:pt>
                <c:pt idx="4214">
                  <c:v>7955.75</c:v>
                </c:pt>
                <c:pt idx="4215">
                  <c:v>7930</c:v>
                </c:pt>
                <c:pt idx="4216">
                  <c:v>7791.25</c:v>
                </c:pt>
                <c:pt idx="4217">
                  <c:v>7704</c:v>
                </c:pt>
                <c:pt idx="4218">
                  <c:v>7663</c:v>
                </c:pt>
                <c:pt idx="4219">
                  <c:v>7636.5</c:v>
                </c:pt>
                <c:pt idx="4220">
                  <c:v>7562.25</c:v>
                </c:pt>
                <c:pt idx="4221">
                  <c:v>7305.5</c:v>
                </c:pt>
                <c:pt idx="4222">
                  <c:v>7268.25</c:v>
                </c:pt>
                <c:pt idx="4223">
                  <c:v>7110.75</c:v>
                </c:pt>
                <c:pt idx="4224">
                  <c:v>6801.75</c:v>
                </c:pt>
                <c:pt idx="4225">
                  <c:v>6546.25</c:v>
                </c:pt>
                <c:pt idx="4226">
                  <c:v>6394.75</c:v>
                </c:pt>
                <c:pt idx="4227">
                  <c:v>6281.75</c:v>
                </c:pt>
                <c:pt idx="4228">
                  <c:v>6287.5</c:v>
                </c:pt>
                <c:pt idx="4229">
                  <c:v>6487.5</c:v>
                </c:pt>
                <c:pt idx="4230">
                  <c:v>7122.75</c:v>
                </c:pt>
                <c:pt idx="4231">
                  <c:v>7535.25</c:v>
                </c:pt>
                <c:pt idx="4232">
                  <c:v>7782.5</c:v>
                </c:pt>
                <c:pt idx="4233">
                  <c:v>8113.5</c:v>
                </c:pt>
                <c:pt idx="4234">
                  <c:v>8153.5</c:v>
                </c:pt>
                <c:pt idx="4235">
                  <c:v>8285.25</c:v>
                </c:pt>
                <c:pt idx="4236">
                  <c:v>8353</c:v>
                </c:pt>
                <c:pt idx="4237">
                  <c:v>8342.75</c:v>
                </c:pt>
                <c:pt idx="4238">
                  <c:v>8326.5</c:v>
                </c:pt>
                <c:pt idx="4239">
                  <c:v>8310.5</c:v>
                </c:pt>
                <c:pt idx="4240">
                  <c:v>8237.25</c:v>
                </c:pt>
                <c:pt idx="4241">
                  <c:v>8194.5</c:v>
                </c:pt>
                <c:pt idx="4242">
                  <c:v>8140.5</c:v>
                </c:pt>
                <c:pt idx="4243">
                  <c:v>8038.75</c:v>
                </c:pt>
                <c:pt idx="4244">
                  <c:v>7917.5</c:v>
                </c:pt>
                <c:pt idx="4245">
                  <c:v>7603</c:v>
                </c:pt>
                <c:pt idx="4246">
                  <c:v>7540.75</c:v>
                </c:pt>
                <c:pt idx="4247">
                  <c:v>7417.5</c:v>
                </c:pt>
                <c:pt idx="4248">
                  <c:v>7020.75</c:v>
                </c:pt>
                <c:pt idx="4249">
                  <c:v>6890</c:v>
                </c:pt>
                <c:pt idx="4250">
                  <c:v>6697.75</c:v>
                </c:pt>
                <c:pt idx="4251">
                  <c:v>6500.25</c:v>
                </c:pt>
                <c:pt idx="4252">
                  <c:v>6426.75</c:v>
                </c:pt>
                <c:pt idx="4253">
                  <c:v>6658.25</c:v>
                </c:pt>
                <c:pt idx="4254">
                  <c:v>7260</c:v>
                </c:pt>
                <c:pt idx="4255">
                  <c:v>7716</c:v>
                </c:pt>
                <c:pt idx="4256">
                  <c:v>8033.5</c:v>
                </c:pt>
                <c:pt idx="4257">
                  <c:v>8184</c:v>
                </c:pt>
                <c:pt idx="4258">
                  <c:v>8275.75</c:v>
                </c:pt>
                <c:pt idx="4259">
                  <c:v>8380</c:v>
                </c:pt>
                <c:pt idx="4260">
                  <c:v>8454</c:v>
                </c:pt>
                <c:pt idx="4261">
                  <c:v>8456.75</c:v>
                </c:pt>
                <c:pt idx="4262">
                  <c:v>8456</c:v>
                </c:pt>
                <c:pt idx="4263">
                  <c:v>8396.75</c:v>
                </c:pt>
                <c:pt idx="4264">
                  <c:v>8402.5</c:v>
                </c:pt>
                <c:pt idx="4265">
                  <c:v>8375.25</c:v>
                </c:pt>
                <c:pt idx="4266">
                  <c:v>8262.75</c:v>
                </c:pt>
                <c:pt idx="4267">
                  <c:v>8203.25</c:v>
                </c:pt>
                <c:pt idx="4268">
                  <c:v>8058.25</c:v>
                </c:pt>
                <c:pt idx="4269">
                  <c:v>7707.75</c:v>
                </c:pt>
                <c:pt idx="4270">
                  <c:v>7600</c:v>
                </c:pt>
                <c:pt idx="4271">
                  <c:v>7358.75</c:v>
                </c:pt>
                <c:pt idx="4272">
                  <c:v>7072.75</c:v>
                </c:pt>
                <c:pt idx="4273">
                  <c:v>6859.25</c:v>
                </c:pt>
                <c:pt idx="4274">
                  <c:v>6725</c:v>
                </c:pt>
                <c:pt idx="4275">
                  <c:v>6611.25</c:v>
                </c:pt>
                <c:pt idx="4276">
                  <c:v>6585.75</c:v>
                </c:pt>
                <c:pt idx="4277">
                  <c:v>6808.75</c:v>
                </c:pt>
                <c:pt idx="4278">
                  <c:v>7352.25</c:v>
                </c:pt>
                <c:pt idx="4279">
                  <c:v>7823</c:v>
                </c:pt>
                <c:pt idx="4280">
                  <c:v>8028</c:v>
                </c:pt>
                <c:pt idx="4281">
                  <c:v>8347.25</c:v>
                </c:pt>
                <c:pt idx="4282">
                  <c:v>8431.75</c:v>
                </c:pt>
                <c:pt idx="4283">
                  <c:v>8524</c:v>
                </c:pt>
                <c:pt idx="4284">
                  <c:v>8616.5</c:v>
                </c:pt>
                <c:pt idx="4285">
                  <c:v>8574.5</c:v>
                </c:pt>
                <c:pt idx="4286">
                  <c:v>8563.5</c:v>
                </c:pt>
                <c:pt idx="4287">
                  <c:v>8545.25</c:v>
                </c:pt>
                <c:pt idx="4288">
                  <c:v>8475.75</c:v>
                </c:pt>
                <c:pt idx="4289">
                  <c:v>8436</c:v>
                </c:pt>
                <c:pt idx="4290">
                  <c:v>8345.5</c:v>
                </c:pt>
                <c:pt idx="4291">
                  <c:v>8305</c:v>
                </c:pt>
                <c:pt idx="4292">
                  <c:v>8212.75</c:v>
                </c:pt>
                <c:pt idx="4293">
                  <c:v>7943.25</c:v>
                </c:pt>
                <c:pt idx="4294">
                  <c:v>7960.75</c:v>
                </c:pt>
                <c:pt idx="4295">
                  <c:v>7689.5</c:v>
                </c:pt>
                <c:pt idx="4296">
                  <c:v>7242.75</c:v>
                </c:pt>
                <c:pt idx="4297">
                  <c:v>7035.5</c:v>
                </c:pt>
                <c:pt idx="4298">
                  <c:v>6916.75</c:v>
                </c:pt>
                <c:pt idx="4299">
                  <c:v>6766.75</c:v>
                </c:pt>
                <c:pt idx="4300">
                  <c:v>6707.5</c:v>
                </c:pt>
                <c:pt idx="4301">
                  <c:v>6936.25</c:v>
                </c:pt>
                <c:pt idx="4302">
                  <c:v>7486.75</c:v>
                </c:pt>
                <c:pt idx="4303">
                  <c:v>7879.25</c:v>
                </c:pt>
                <c:pt idx="4304">
                  <c:v>8133</c:v>
                </c:pt>
                <c:pt idx="4305">
                  <c:v>8479.25</c:v>
                </c:pt>
                <c:pt idx="4306">
                  <c:v>8615.25</c:v>
                </c:pt>
                <c:pt idx="4307">
                  <c:v>8704.75</c:v>
                </c:pt>
                <c:pt idx="4308">
                  <c:v>8721.5</c:v>
                </c:pt>
                <c:pt idx="4309">
                  <c:v>8721.5</c:v>
                </c:pt>
                <c:pt idx="4310">
                  <c:v>8689.25</c:v>
                </c:pt>
                <c:pt idx="4311">
                  <c:v>8758</c:v>
                </c:pt>
                <c:pt idx="4312">
                  <c:v>8680</c:v>
                </c:pt>
                <c:pt idx="4313">
                  <c:v>8612</c:v>
                </c:pt>
                <c:pt idx="4314">
                  <c:v>8421.75</c:v>
                </c:pt>
                <c:pt idx="4315">
                  <c:v>8311.25</c:v>
                </c:pt>
                <c:pt idx="4316">
                  <c:v>8097.25</c:v>
                </c:pt>
                <c:pt idx="4317">
                  <c:v>7903</c:v>
                </c:pt>
                <c:pt idx="4318">
                  <c:v>7870.75</c:v>
                </c:pt>
                <c:pt idx="4319">
                  <c:v>7723.25</c:v>
                </c:pt>
                <c:pt idx="4320">
                  <c:v>7385.25</c:v>
                </c:pt>
                <c:pt idx="4321">
                  <c:v>7043.75</c:v>
                </c:pt>
                <c:pt idx="4322">
                  <c:v>6844.25</c:v>
                </c:pt>
                <c:pt idx="4323">
                  <c:v>6708.25</c:v>
                </c:pt>
                <c:pt idx="4324">
                  <c:v>6608</c:v>
                </c:pt>
                <c:pt idx="4325">
                  <c:v>6669</c:v>
                </c:pt>
                <c:pt idx="4326">
                  <c:v>6902.25</c:v>
                </c:pt>
                <c:pt idx="4327">
                  <c:v>7087</c:v>
                </c:pt>
                <c:pt idx="4328">
                  <c:v>7419.5</c:v>
                </c:pt>
                <c:pt idx="4329">
                  <c:v>7818</c:v>
                </c:pt>
                <c:pt idx="4330">
                  <c:v>7927.5</c:v>
                </c:pt>
                <c:pt idx="4331">
                  <c:v>8047</c:v>
                </c:pt>
                <c:pt idx="4332">
                  <c:v>8035.25</c:v>
                </c:pt>
                <c:pt idx="4333">
                  <c:v>7956</c:v>
                </c:pt>
                <c:pt idx="4334">
                  <c:v>7952.5</c:v>
                </c:pt>
                <c:pt idx="4335">
                  <c:v>7913.75</c:v>
                </c:pt>
                <c:pt idx="4336">
                  <c:v>7904</c:v>
                </c:pt>
                <c:pt idx="4337">
                  <c:v>7928</c:v>
                </c:pt>
                <c:pt idx="4338">
                  <c:v>7878.25</c:v>
                </c:pt>
                <c:pt idx="4339">
                  <c:v>7832.5</c:v>
                </c:pt>
                <c:pt idx="4340">
                  <c:v>7698.25</c:v>
                </c:pt>
                <c:pt idx="4341">
                  <c:v>7367.25</c:v>
                </c:pt>
                <c:pt idx="4342">
                  <c:v>7302.5</c:v>
                </c:pt>
                <c:pt idx="4343">
                  <c:v>7176.5</c:v>
                </c:pt>
                <c:pt idx="4344">
                  <c:v>6930.5</c:v>
                </c:pt>
                <c:pt idx="4345">
                  <c:v>6773</c:v>
                </c:pt>
                <c:pt idx="4346">
                  <c:v>6580.75</c:v>
                </c:pt>
                <c:pt idx="4347">
                  <c:v>6463.25</c:v>
                </c:pt>
                <c:pt idx="4348">
                  <c:v>6329.5</c:v>
                </c:pt>
                <c:pt idx="4349">
                  <c:v>6409.75</c:v>
                </c:pt>
                <c:pt idx="4350">
                  <c:v>6599.5</c:v>
                </c:pt>
                <c:pt idx="4351">
                  <c:v>6593.5</c:v>
                </c:pt>
                <c:pt idx="4352">
                  <c:v>6775.75</c:v>
                </c:pt>
                <c:pt idx="4353">
                  <c:v>7033.25</c:v>
                </c:pt>
                <c:pt idx="4354">
                  <c:v>7247</c:v>
                </c:pt>
                <c:pt idx="4355">
                  <c:v>7449.25</c:v>
                </c:pt>
                <c:pt idx="4356">
                  <c:v>7545</c:v>
                </c:pt>
                <c:pt idx="4357">
                  <c:v>7444.75</c:v>
                </c:pt>
                <c:pt idx="4358">
                  <c:v>7567</c:v>
                </c:pt>
                <c:pt idx="4359">
                  <c:v>7696.25</c:v>
                </c:pt>
                <c:pt idx="4360">
                  <c:v>7643.75</c:v>
                </c:pt>
                <c:pt idx="4361">
                  <c:v>7685.5</c:v>
                </c:pt>
                <c:pt idx="4362">
                  <c:v>7697.75</c:v>
                </c:pt>
                <c:pt idx="4363">
                  <c:v>7606.25</c:v>
                </c:pt>
                <c:pt idx="4364">
                  <c:v>7531.5</c:v>
                </c:pt>
                <c:pt idx="4365">
                  <c:v>7341.75</c:v>
                </c:pt>
                <c:pt idx="4366">
                  <c:v>7422</c:v>
                </c:pt>
                <c:pt idx="4367">
                  <c:v>7328</c:v>
                </c:pt>
                <c:pt idx="4368">
                  <c:v>7012</c:v>
                </c:pt>
                <c:pt idx="4369">
                  <c:v>6719.25</c:v>
                </c:pt>
                <c:pt idx="4370">
                  <c:v>6636.25</c:v>
                </c:pt>
                <c:pt idx="4371">
                  <c:v>6565.75</c:v>
                </c:pt>
                <c:pt idx="4372">
                  <c:v>6493</c:v>
                </c:pt>
                <c:pt idx="4373">
                  <c:v>6682.5</c:v>
                </c:pt>
                <c:pt idx="4374">
                  <c:v>7193.5</c:v>
                </c:pt>
                <c:pt idx="4375">
                  <c:v>7567.5</c:v>
                </c:pt>
                <c:pt idx="4376">
                  <c:v>7958</c:v>
                </c:pt>
                <c:pt idx="4377">
                  <c:v>8342.75</c:v>
                </c:pt>
                <c:pt idx="4378">
                  <c:v>8596.75</c:v>
                </c:pt>
                <c:pt idx="4379">
                  <c:v>8762</c:v>
                </c:pt>
                <c:pt idx="4380">
                  <c:v>8787.75</c:v>
                </c:pt>
                <c:pt idx="4381">
                  <c:v>8607.5</c:v>
                </c:pt>
                <c:pt idx="4382">
                  <c:v>8546.75</c:v>
                </c:pt>
                <c:pt idx="4383">
                  <c:v>8587.25</c:v>
                </c:pt>
                <c:pt idx="4384">
                  <c:v>8523</c:v>
                </c:pt>
                <c:pt idx="4385">
                  <c:v>8435.5</c:v>
                </c:pt>
                <c:pt idx="4386">
                  <c:v>8313.5</c:v>
                </c:pt>
                <c:pt idx="4387">
                  <c:v>8217.75</c:v>
                </c:pt>
                <c:pt idx="4388">
                  <c:v>8146</c:v>
                </c:pt>
                <c:pt idx="4389">
                  <c:v>7854.5</c:v>
                </c:pt>
                <c:pt idx="4390">
                  <c:v>7793.25</c:v>
                </c:pt>
                <c:pt idx="4391">
                  <c:v>7594.5</c:v>
                </c:pt>
                <c:pt idx="4392">
                  <c:v>7294</c:v>
                </c:pt>
                <c:pt idx="4393">
                  <c:v>7064.25</c:v>
                </c:pt>
                <c:pt idx="4394">
                  <c:v>6875.75</c:v>
                </c:pt>
                <c:pt idx="4395">
                  <c:v>6759.75</c:v>
                </c:pt>
                <c:pt idx="4396">
                  <c:v>6714.5</c:v>
                </c:pt>
                <c:pt idx="4397">
                  <c:v>6916</c:v>
                </c:pt>
                <c:pt idx="4398">
                  <c:v>7457.5</c:v>
                </c:pt>
                <c:pt idx="4399">
                  <c:v>7825.5</c:v>
                </c:pt>
                <c:pt idx="4400">
                  <c:v>8085.5</c:v>
                </c:pt>
                <c:pt idx="4401">
                  <c:v>8349</c:v>
                </c:pt>
                <c:pt idx="4402">
                  <c:v>8437.5</c:v>
                </c:pt>
                <c:pt idx="4403">
                  <c:v>8560.5</c:v>
                </c:pt>
                <c:pt idx="4404">
                  <c:v>8582</c:v>
                </c:pt>
                <c:pt idx="4405">
                  <c:v>8415.5</c:v>
                </c:pt>
                <c:pt idx="4406">
                  <c:v>8355.25</c:v>
                </c:pt>
                <c:pt idx="4407">
                  <c:v>8385.75</c:v>
                </c:pt>
                <c:pt idx="4408">
                  <c:v>8368.25</c:v>
                </c:pt>
                <c:pt idx="4409">
                  <c:v>8272.5</c:v>
                </c:pt>
                <c:pt idx="4410">
                  <c:v>8213</c:v>
                </c:pt>
                <c:pt idx="4411">
                  <c:v>8175</c:v>
                </c:pt>
                <c:pt idx="4412">
                  <c:v>8183.75</c:v>
                </c:pt>
                <c:pt idx="4413">
                  <c:v>7901.25</c:v>
                </c:pt>
                <c:pt idx="4414">
                  <c:v>7811</c:v>
                </c:pt>
                <c:pt idx="4415">
                  <c:v>7685.5</c:v>
                </c:pt>
                <c:pt idx="4416">
                  <c:v>7349.5</c:v>
                </c:pt>
                <c:pt idx="4417">
                  <c:v>7124.5</c:v>
                </c:pt>
                <c:pt idx="4418">
                  <c:v>6906.75</c:v>
                </c:pt>
                <c:pt idx="4419">
                  <c:v>6721</c:v>
                </c:pt>
                <c:pt idx="4420">
                  <c:v>6626</c:v>
                </c:pt>
                <c:pt idx="4421">
                  <c:v>6726.75</c:v>
                </c:pt>
                <c:pt idx="4422">
                  <c:v>7234</c:v>
                </c:pt>
                <c:pt idx="4423">
                  <c:v>7587.5</c:v>
                </c:pt>
                <c:pt idx="4424">
                  <c:v>7738.5</c:v>
                </c:pt>
                <c:pt idx="4425">
                  <c:v>8075</c:v>
                </c:pt>
                <c:pt idx="4426">
                  <c:v>8320.75</c:v>
                </c:pt>
                <c:pt idx="4427">
                  <c:v>8474.5</c:v>
                </c:pt>
                <c:pt idx="4428">
                  <c:v>8629.25</c:v>
                </c:pt>
                <c:pt idx="4429">
                  <c:v>8448.25</c:v>
                </c:pt>
                <c:pt idx="4430">
                  <c:v>8372.25</c:v>
                </c:pt>
                <c:pt idx="4431">
                  <c:v>8360</c:v>
                </c:pt>
                <c:pt idx="4432">
                  <c:v>8308</c:v>
                </c:pt>
                <c:pt idx="4433">
                  <c:v>8306</c:v>
                </c:pt>
                <c:pt idx="4434">
                  <c:v>8229.5</c:v>
                </c:pt>
                <c:pt idx="4435">
                  <c:v>8134</c:v>
                </c:pt>
                <c:pt idx="4436">
                  <c:v>8069.5</c:v>
                </c:pt>
                <c:pt idx="4437">
                  <c:v>7838.25</c:v>
                </c:pt>
                <c:pt idx="4438">
                  <c:v>7834.75</c:v>
                </c:pt>
                <c:pt idx="4439">
                  <c:v>7643.5</c:v>
                </c:pt>
                <c:pt idx="4440">
                  <c:v>7340</c:v>
                </c:pt>
                <c:pt idx="4441">
                  <c:v>6973.75</c:v>
                </c:pt>
                <c:pt idx="4442">
                  <c:v>6835.75</c:v>
                </c:pt>
                <c:pt idx="4443">
                  <c:v>6742.5</c:v>
                </c:pt>
                <c:pt idx="4444">
                  <c:v>6771</c:v>
                </c:pt>
                <c:pt idx="4445">
                  <c:v>6933.5</c:v>
                </c:pt>
                <c:pt idx="4446">
                  <c:v>7394</c:v>
                </c:pt>
                <c:pt idx="4447">
                  <c:v>7670</c:v>
                </c:pt>
                <c:pt idx="4448">
                  <c:v>7977</c:v>
                </c:pt>
                <c:pt idx="4449">
                  <c:v>8211.25</c:v>
                </c:pt>
                <c:pt idx="4450">
                  <c:v>8380</c:v>
                </c:pt>
                <c:pt idx="4451">
                  <c:v>8548</c:v>
                </c:pt>
                <c:pt idx="4452">
                  <c:v>8669.25</c:v>
                </c:pt>
                <c:pt idx="4453">
                  <c:v>8548.25</c:v>
                </c:pt>
                <c:pt idx="4454">
                  <c:v>8507</c:v>
                </c:pt>
                <c:pt idx="4455">
                  <c:v>8573</c:v>
                </c:pt>
                <c:pt idx="4456">
                  <c:v>8530</c:v>
                </c:pt>
                <c:pt idx="4457">
                  <c:v>8511</c:v>
                </c:pt>
                <c:pt idx="4458">
                  <c:v>8388</c:v>
                </c:pt>
                <c:pt idx="4459">
                  <c:v>8166</c:v>
                </c:pt>
                <c:pt idx="4460">
                  <c:v>7977.25</c:v>
                </c:pt>
                <c:pt idx="4461">
                  <c:v>7664.75</c:v>
                </c:pt>
                <c:pt idx="4462">
                  <c:v>7701.75</c:v>
                </c:pt>
                <c:pt idx="4463">
                  <c:v>7576</c:v>
                </c:pt>
                <c:pt idx="4464">
                  <c:v>7293.75</c:v>
                </c:pt>
                <c:pt idx="4465">
                  <c:v>7110.25</c:v>
                </c:pt>
                <c:pt idx="4466">
                  <c:v>6930</c:v>
                </c:pt>
                <c:pt idx="4467">
                  <c:v>6837.5</c:v>
                </c:pt>
                <c:pt idx="4468">
                  <c:v>6852</c:v>
                </c:pt>
                <c:pt idx="4469">
                  <c:v>7071.5</c:v>
                </c:pt>
                <c:pt idx="4470">
                  <c:v>7579</c:v>
                </c:pt>
                <c:pt idx="4471">
                  <c:v>7911.5</c:v>
                </c:pt>
                <c:pt idx="4472">
                  <c:v>8230.75</c:v>
                </c:pt>
                <c:pt idx="4473">
                  <c:v>8572.25</c:v>
                </c:pt>
                <c:pt idx="4474">
                  <c:v>8694.5</c:v>
                </c:pt>
                <c:pt idx="4475">
                  <c:v>8916</c:v>
                </c:pt>
                <c:pt idx="4476">
                  <c:v>9035.25</c:v>
                </c:pt>
                <c:pt idx="4477">
                  <c:v>8884</c:v>
                </c:pt>
                <c:pt idx="4478">
                  <c:v>8671.5</c:v>
                </c:pt>
                <c:pt idx="4479">
                  <c:v>8636.5</c:v>
                </c:pt>
                <c:pt idx="4480">
                  <c:v>8606.25</c:v>
                </c:pt>
                <c:pt idx="4481">
                  <c:v>8503</c:v>
                </c:pt>
                <c:pt idx="4482">
                  <c:v>8346.5</c:v>
                </c:pt>
                <c:pt idx="4483">
                  <c:v>8139.75</c:v>
                </c:pt>
                <c:pt idx="4484">
                  <c:v>8105.75</c:v>
                </c:pt>
                <c:pt idx="4485">
                  <c:v>7773.75</c:v>
                </c:pt>
                <c:pt idx="4486">
                  <c:v>7752</c:v>
                </c:pt>
                <c:pt idx="4487">
                  <c:v>7677.25</c:v>
                </c:pt>
                <c:pt idx="4488">
                  <c:v>7408.5</c:v>
                </c:pt>
                <c:pt idx="4489">
                  <c:v>7154.25</c:v>
                </c:pt>
                <c:pt idx="4490">
                  <c:v>6954.5</c:v>
                </c:pt>
                <c:pt idx="4491">
                  <c:v>6880.75</c:v>
                </c:pt>
                <c:pt idx="4492">
                  <c:v>6833.75</c:v>
                </c:pt>
                <c:pt idx="4493">
                  <c:v>6902.5</c:v>
                </c:pt>
                <c:pt idx="4494">
                  <c:v>7015.5</c:v>
                </c:pt>
                <c:pt idx="4495">
                  <c:v>7098.5</c:v>
                </c:pt>
                <c:pt idx="4496">
                  <c:v>7377</c:v>
                </c:pt>
                <c:pt idx="4497">
                  <c:v>7744</c:v>
                </c:pt>
                <c:pt idx="4498">
                  <c:v>7873.25</c:v>
                </c:pt>
                <c:pt idx="4499">
                  <c:v>7986.25</c:v>
                </c:pt>
                <c:pt idx="4500">
                  <c:v>8015.75</c:v>
                </c:pt>
                <c:pt idx="4501">
                  <c:v>7884.25</c:v>
                </c:pt>
                <c:pt idx="4502">
                  <c:v>7930</c:v>
                </c:pt>
                <c:pt idx="4503">
                  <c:v>7994</c:v>
                </c:pt>
                <c:pt idx="4504">
                  <c:v>8023.75</c:v>
                </c:pt>
                <c:pt idx="4505">
                  <c:v>8066</c:v>
                </c:pt>
                <c:pt idx="4506">
                  <c:v>8011.5</c:v>
                </c:pt>
                <c:pt idx="4507">
                  <c:v>7975.5</c:v>
                </c:pt>
                <c:pt idx="4508">
                  <c:v>7820.25</c:v>
                </c:pt>
                <c:pt idx="4509">
                  <c:v>7601.5</c:v>
                </c:pt>
                <c:pt idx="4510">
                  <c:v>7660</c:v>
                </c:pt>
                <c:pt idx="4511">
                  <c:v>7599.5</c:v>
                </c:pt>
                <c:pt idx="4512">
                  <c:v>7299</c:v>
                </c:pt>
                <c:pt idx="4513">
                  <c:v>6963.5</c:v>
                </c:pt>
                <c:pt idx="4514">
                  <c:v>6785.75</c:v>
                </c:pt>
                <c:pt idx="4515">
                  <c:v>6697.75</c:v>
                </c:pt>
                <c:pt idx="4516">
                  <c:v>6630.5</c:v>
                </c:pt>
                <c:pt idx="4517">
                  <c:v>6612</c:v>
                </c:pt>
                <c:pt idx="4518">
                  <c:v>6805.75</c:v>
                </c:pt>
                <c:pt idx="4519">
                  <c:v>6945.75</c:v>
                </c:pt>
                <c:pt idx="4520">
                  <c:v>7230.25</c:v>
                </c:pt>
                <c:pt idx="4521">
                  <c:v>7662.25</c:v>
                </c:pt>
                <c:pt idx="4522">
                  <c:v>7960.5</c:v>
                </c:pt>
                <c:pt idx="4523">
                  <c:v>8150.75</c:v>
                </c:pt>
                <c:pt idx="4524">
                  <c:v>8335.25</c:v>
                </c:pt>
                <c:pt idx="4525">
                  <c:v>8115.75</c:v>
                </c:pt>
                <c:pt idx="4526">
                  <c:v>8047.75</c:v>
                </c:pt>
                <c:pt idx="4527">
                  <c:v>8095</c:v>
                </c:pt>
                <c:pt idx="4528">
                  <c:v>7972.5</c:v>
                </c:pt>
                <c:pt idx="4529">
                  <c:v>7928.75</c:v>
                </c:pt>
                <c:pt idx="4530">
                  <c:v>8065.75</c:v>
                </c:pt>
                <c:pt idx="4531">
                  <c:v>7996.25</c:v>
                </c:pt>
                <c:pt idx="4532">
                  <c:v>7860.75</c:v>
                </c:pt>
                <c:pt idx="4533">
                  <c:v>7625.25</c:v>
                </c:pt>
                <c:pt idx="4534">
                  <c:v>7691.25</c:v>
                </c:pt>
                <c:pt idx="4535">
                  <c:v>7594.25</c:v>
                </c:pt>
                <c:pt idx="4536">
                  <c:v>7269</c:v>
                </c:pt>
                <c:pt idx="4537">
                  <c:v>7030.75</c:v>
                </c:pt>
                <c:pt idx="4538">
                  <c:v>6922.25</c:v>
                </c:pt>
                <c:pt idx="4539">
                  <c:v>6808.75</c:v>
                </c:pt>
                <c:pt idx="4540">
                  <c:v>6761.5</c:v>
                </c:pt>
                <c:pt idx="4541">
                  <c:v>6943.5</c:v>
                </c:pt>
                <c:pt idx="4542">
                  <c:v>7505.25</c:v>
                </c:pt>
                <c:pt idx="4543">
                  <c:v>7886.5</c:v>
                </c:pt>
                <c:pt idx="4544">
                  <c:v>8152.5</c:v>
                </c:pt>
                <c:pt idx="4545">
                  <c:v>8431.5</c:v>
                </c:pt>
                <c:pt idx="4546">
                  <c:v>8515.5</c:v>
                </c:pt>
                <c:pt idx="4547">
                  <c:v>8623</c:v>
                </c:pt>
                <c:pt idx="4548">
                  <c:v>8639.25</c:v>
                </c:pt>
                <c:pt idx="4549">
                  <c:v>8560.5</c:v>
                </c:pt>
                <c:pt idx="4550">
                  <c:v>8481.75</c:v>
                </c:pt>
                <c:pt idx="4551">
                  <c:v>8444.75</c:v>
                </c:pt>
                <c:pt idx="4552">
                  <c:v>8374.75</c:v>
                </c:pt>
                <c:pt idx="4553">
                  <c:v>8303.5</c:v>
                </c:pt>
                <c:pt idx="4554">
                  <c:v>8160.25</c:v>
                </c:pt>
                <c:pt idx="4555">
                  <c:v>8066.75</c:v>
                </c:pt>
                <c:pt idx="4556">
                  <c:v>7991</c:v>
                </c:pt>
                <c:pt idx="4557">
                  <c:v>7811.5</c:v>
                </c:pt>
                <c:pt idx="4558">
                  <c:v>7756.5</c:v>
                </c:pt>
                <c:pt idx="4559">
                  <c:v>7651.25</c:v>
                </c:pt>
                <c:pt idx="4560">
                  <c:v>7343.75</c:v>
                </c:pt>
                <c:pt idx="4561">
                  <c:v>7147</c:v>
                </c:pt>
                <c:pt idx="4562">
                  <c:v>7028.75</c:v>
                </c:pt>
                <c:pt idx="4563">
                  <c:v>6965.75</c:v>
                </c:pt>
                <c:pt idx="4564">
                  <c:v>6888.75</c:v>
                </c:pt>
                <c:pt idx="4565">
                  <c:v>6980</c:v>
                </c:pt>
                <c:pt idx="4566">
                  <c:v>7430</c:v>
                </c:pt>
                <c:pt idx="4567">
                  <c:v>7732.25</c:v>
                </c:pt>
                <c:pt idx="4568">
                  <c:v>7917.75</c:v>
                </c:pt>
                <c:pt idx="4569">
                  <c:v>8189.75</c:v>
                </c:pt>
                <c:pt idx="4570">
                  <c:v>8362.25</c:v>
                </c:pt>
                <c:pt idx="4571">
                  <c:v>8440.5</c:v>
                </c:pt>
                <c:pt idx="4572">
                  <c:v>8501</c:v>
                </c:pt>
                <c:pt idx="4573">
                  <c:v>8473.5</c:v>
                </c:pt>
                <c:pt idx="4574">
                  <c:v>8400.5</c:v>
                </c:pt>
                <c:pt idx="4575">
                  <c:v>8213.5</c:v>
                </c:pt>
                <c:pt idx="4576">
                  <c:v>8124</c:v>
                </c:pt>
                <c:pt idx="4577">
                  <c:v>7958.75</c:v>
                </c:pt>
                <c:pt idx="4578">
                  <c:v>7936.75</c:v>
                </c:pt>
                <c:pt idx="4579">
                  <c:v>7852.25</c:v>
                </c:pt>
                <c:pt idx="4580">
                  <c:v>7794.5</c:v>
                </c:pt>
                <c:pt idx="4581">
                  <c:v>7570.5</c:v>
                </c:pt>
                <c:pt idx="4582">
                  <c:v>7562.25</c:v>
                </c:pt>
                <c:pt idx="4583">
                  <c:v>7394.75</c:v>
                </c:pt>
                <c:pt idx="4584">
                  <c:v>7162.75</c:v>
                </c:pt>
                <c:pt idx="4585">
                  <c:v>6918</c:v>
                </c:pt>
                <c:pt idx="4586">
                  <c:v>6740.25</c:v>
                </c:pt>
                <c:pt idx="4587">
                  <c:v>6692.75</c:v>
                </c:pt>
                <c:pt idx="4588">
                  <c:v>6596.25</c:v>
                </c:pt>
                <c:pt idx="4589">
                  <c:v>6759.5</c:v>
                </c:pt>
                <c:pt idx="4590">
                  <c:v>7249.25</c:v>
                </c:pt>
                <c:pt idx="4591">
                  <c:v>7589.25</c:v>
                </c:pt>
                <c:pt idx="4592">
                  <c:v>7909.5</c:v>
                </c:pt>
                <c:pt idx="4593">
                  <c:v>8147.75</c:v>
                </c:pt>
                <c:pt idx="4594">
                  <c:v>8245.25</c:v>
                </c:pt>
                <c:pt idx="4595">
                  <c:v>8288.5</c:v>
                </c:pt>
                <c:pt idx="4596">
                  <c:v>8330.75</c:v>
                </c:pt>
                <c:pt idx="4597">
                  <c:v>8227.75</c:v>
                </c:pt>
                <c:pt idx="4598">
                  <c:v>8173.25</c:v>
                </c:pt>
                <c:pt idx="4599">
                  <c:v>8147.25</c:v>
                </c:pt>
                <c:pt idx="4600">
                  <c:v>8156.25</c:v>
                </c:pt>
                <c:pt idx="4601">
                  <c:v>8104</c:v>
                </c:pt>
                <c:pt idx="4602">
                  <c:v>8054.75</c:v>
                </c:pt>
                <c:pt idx="4603">
                  <c:v>8044.5</c:v>
                </c:pt>
                <c:pt idx="4604">
                  <c:v>7941.5</c:v>
                </c:pt>
                <c:pt idx="4605">
                  <c:v>7703.5</c:v>
                </c:pt>
                <c:pt idx="4606">
                  <c:v>7680.5</c:v>
                </c:pt>
                <c:pt idx="4607">
                  <c:v>7670.75</c:v>
                </c:pt>
                <c:pt idx="4608">
                  <c:v>7471.25</c:v>
                </c:pt>
                <c:pt idx="4609">
                  <c:v>7195.5</c:v>
                </c:pt>
                <c:pt idx="4610">
                  <c:v>7071.5</c:v>
                </c:pt>
                <c:pt idx="4611">
                  <c:v>6882.25</c:v>
                </c:pt>
                <c:pt idx="4612">
                  <c:v>6854.75</c:v>
                </c:pt>
                <c:pt idx="4613">
                  <c:v>7015.75</c:v>
                </c:pt>
                <c:pt idx="4614">
                  <c:v>7529.25</c:v>
                </c:pt>
                <c:pt idx="4615">
                  <c:v>7859.25</c:v>
                </c:pt>
                <c:pt idx="4616">
                  <c:v>8227.25</c:v>
                </c:pt>
                <c:pt idx="4617">
                  <c:v>8523.75</c:v>
                </c:pt>
                <c:pt idx="4618">
                  <c:v>8715.5</c:v>
                </c:pt>
                <c:pt idx="4619">
                  <c:v>8770.75</c:v>
                </c:pt>
                <c:pt idx="4620">
                  <c:v>8840.25</c:v>
                </c:pt>
                <c:pt idx="4621">
                  <c:v>8622</c:v>
                </c:pt>
                <c:pt idx="4622">
                  <c:v>8599.25</c:v>
                </c:pt>
                <c:pt idx="4623">
                  <c:v>8720.75</c:v>
                </c:pt>
                <c:pt idx="4624">
                  <c:v>8767</c:v>
                </c:pt>
                <c:pt idx="4625">
                  <c:v>8667</c:v>
                </c:pt>
                <c:pt idx="4626">
                  <c:v>8508.5</c:v>
                </c:pt>
                <c:pt idx="4627">
                  <c:v>8432.25</c:v>
                </c:pt>
                <c:pt idx="4628">
                  <c:v>8279.25</c:v>
                </c:pt>
                <c:pt idx="4629">
                  <c:v>7983.5</c:v>
                </c:pt>
                <c:pt idx="4630">
                  <c:v>7954.5</c:v>
                </c:pt>
                <c:pt idx="4631">
                  <c:v>7692</c:v>
                </c:pt>
                <c:pt idx="4632">
                  <c:v>7360</c:v>
                </c:pt>
                <c:pt idx="4633">
                  <c:v>7141.25</c:v>
                </c:pt>
                <c:pt idx="4634">
                  <c:v>6937.5</c:v>
                </c:pt>
                <c:pt idx="4635">
                  <c:v>6838.5</c:v>
                </c:pt>
                <c:pt idx="4636">
                  <c:v>6746.5</c:v>
                </c:pt>
                <c:pt idx="4637">
                  <c:v>6824</c:v>
                </c:pt>
                <c:pt idx="4638">
                  <c:v>7279.75</c:v>
                </c:pt>
                <c:pt idx="4639">
                  <c:v>7676.5</c:v>
                </c:pt>
                <c:pt idx="4640">
                  <c:v>7983.75</c:v>
                </c:pt>
                <c:pt idx="4641">
                  <c:v>8342.25</c:v>
                </c:pt>
                <c:pt idx="4642">
                  <c:v>8522</c:v>
                </c:pt>
                <c:pt idx="4643">
                  <c:v>8654</c:v>
                </c:pt>
                <c:pt idx="4644">
                  <c:v>8699.75</c:v>
                </c:pt>
                <c:pt idx="4645">
                  <c:v>8492.25</c:v>
                </c:pt>
                <c:pt idx="4646">
                  <c:v>8459.25</c:v>
                </c:pt>
                <c:pt idx="4647">
                  <c:v>8443.25</c:v>
                </c:pt>
                <c:pt idx="4648">
                  <c:v>8438</c:v>
                </c:pt>
                <c:pt idx="4649">
                  <c:v>8327.25</c:v>
                </c:pt>
                <c:pt idx="4650">
                  <c:v>8152.5</c:v>
                </c:pt>
                <c:pt idx="4651">
                  <c:v>8004.75</c:v>
                </c:pt>
                <c:pt idx="4652">
                  <c:v>7930.75</c:v>
                </c:pt>
                <c:pt idx="4653">
                  <c:v>7749</c:v>
                </c:pt>
                <c:pt idx="4654">
                  <c:v>7764.5</c:v>
                </c:pt>
                <c:pt idx="4655">
                  <c:v>7637.75</c:v>
                </c:pt>
                <c:pt idx="4656">
                  <c:v>7282.25</c:v>
                </c:pt>
                <c:pt idx="4657">
                  <c:v>7057.5</c:v>
                </c:pt>
                <c:pt idx="4658">
                  <c:v>8476</c:v>
                </c:pt>
                <c:pt idx="4659">
                  <c:v>7027.5</c:v>
                </c:pt>
                <c:pt idx="4660">
                  <c:v>6747.75</c:v>
                </c:pt>
                <c:pt idx="4661">
                  <c:v>6699</c:v>
                </c:pt>
                <c:pt idx="4662">
                  <c:v>6733.25</c:v>
                </c:pt>
                <c:pt idx="4663">
                  <c:v>6762.75</c:v>
                </c:pt>
                <c:pt idx="4664">
                  <c:v>6840</c:v>
                </c:pt>
                <c:pt idx="4665">
                  <c:v>6943.5</c:v>
                </c:pt>
                <c:pt idx="4666">
                  <c:v>6998</c:v>
                </c:pt>
                <c:pt idx="4667">
                  <c:v>7111.25</c:v>
                </c:pt>
                <c:pt idx="4668">
                  <c:v>7580.25</c:v>
                </c:pt>
                <c:pt idx="4669">
                  <c:v>7887.75</c:v>
                </c:pt>
                <c:pt idx="4670">
                  <c:v>7942.75</c:v>
                </c:pt>
                <c:pt idx="4671">
                  <c:v>8028</c:v>
                </c:pt>
                <c:pt idx="4672">
                  <c:v>8018.5</c:v>
                </c:pt>
                <c:pt idx="4673">
                  <c:v>7985.75</c:v>
                </c:pt>
                <c:pt idx="4674">
                  <c:v>7885.25</c:v>
                </c:pt>
                <c:pt idx="4675">
                  <c:v>7794.5</c:v>
                </c:pt>
                <c:pt idx="4676">
                  <c:v>7669.5</c:v>
                </c:pt>
                <c:pt idx="4677">
                  <c:v>7445</c:v>
                </c:pt>
                <c:pt idx="4678">
                  <c:v>7518.5</c:v>
                </c:pt>
                <c:pt idx="4679">
                  <c:v>7494.5</c:v>
                </c:pt>
                <c:pt idx="4680">
                  <c:v>7291.75</c:v>
                </c:pt>
                <c:pt idx="4681">
                  <c:v>7044</c:v>
                </c:pt>
                <c:pt idx="4682">
                  <c:v>6889.5</c:v>
                </c:pt>
                <c:pt idx="4683">
                  <c:v>6743</c:v>
                </c:pt>
                <c:pt idx="4684">
                  <c:v>6650.75</c:v>
                </c:pt>
                <c:pt idx="4685">
                  <c:v>6616</c:v>
                </c:pt>
                <c:pt idx="4686">
                  <c:v>6661</c:v>
                </c:pt>
                <c:pt idx="4687">
                  <c:v>6689.5</c:v>
                </c:pt>
                <c:pt idx="4688">
                  <c:v>6874</c:v>
                </c:pt>
                <c:pt idx="4689">
                  <c:v>7248.75</c:v>
                </c:pt>
                <c:pt idx="4690">
                  <c:v>7639</c:v>
                </c:pt>
                <c:pt idx="4691">
                  <c:v>7883.75</c:v>
                </c:pt>
                <c:pt idx="4692">
                  <c:v>8087.5</c:v>
                </c:pt>
                <c:pt idx="4693">
                  <c:v>8001.5</c:v>
                </c:pt>
                <c:pt idx="4694">
                  <c:v>8067</c:v>
                </c:pt>
                <c:pt idx="4695">
                  <c:v>8123.25</c:v>
                </c:pt>
                <c:pt idx="4696">
                  <c:v>8144</c:v>
                </c:pt>
                <c:pt idx="4697">
                  <c:v>8070.25</c:v>
                </c:pt>
                <c:pt idx="4698">
                  <c:v>7878.25</c:v>
                </c:pt>
                <c:pt idx="4699">
                  <c:v>7674.5</c:v>
                </c:pt>
                <c:pt idx="4700">
                  <c:v>7634.25</c:v>
                </c:pt>
                <c:pt idx="4701">
                  <c:v>7440</c:v>
                </c:pt>
                <c:pt idx="4702">
                  <c:v>7425.25</c:v>
                </c:pt>
                <c:pt idx="4703">
                  <c:v>7452.75</c:v>
                </c:pt>
                <c:pt idx="4704">
                  <c:v>7112.25</c:v>
                </c:pt>
                <c:pt idx="4705">
                  <c:v>6777</c:v>
                </c:pt>
                <c:pt idx="4706">
                  <c:v>6607.5</c:v>
                </c:pt>
                <c:pt idx="4707">
                  <c:v>6530.5</c:v>
                </c:pt>
                <c:pt idx="4708">
                  <c:v>6509</c:v>
                </c:pt>
                <c:pt idx="4709">
                  <c:v>6708.75</c:v>
                </c:pt>
                <c:pt idx="4710">
                  <c:v>7139.75</c:v>
                </c:pt>
                <c:pt idx="4711">
                  <c:v>7471.5</c:v>
                </c:pt>
                <c:pt idx="4712">
                  <c:v>7724.5</c:v>
                </c:pt>
                <c:pt idx="4713">
                  <c:v>8023</c:v>
                </c:pt>
                <c:pt idx="4714">
                  <c:v>8248.75</c:v>
                </c:pt>
                <c:pt idx="4715">
                  <c:v>8412</c:v>
                </c:pt>
                <c:pt idx="4716">
                  <c:v>8475.25</c:v>
                </c:pt>
                <c:pt idx="4717">
                  <c:v>8407.75</c:v>
                </c:pt>
                <c:pt idx="4718">
                  <c:v>8368</c:v>
                </c:pt>
                <c:pt idx="4719">
                  <c:v>8260.25</c:v>
                </c:pt>
                <c:pt idx="4720">
                  <c:v>8240.5</c:v>
                </c:pt>
                <c:pt idx="4721">
                  <c:v>8213.25</c:v>
                </c:pt>
                <c:pt idx="4722">
                  <c:v>8072.25</c:v>
                </c:pt>
                <c:pt idx="4723">
                  <c:v>8036</c:v>
                </c:pt>
                <c:pt idx="4724">
                  <c:v>7973.75</c:v>
                </c:pt>
                <c:pt idx="4725">
                  <c:v>7701</c:v>
                </c:pt>
                <c:pt idx="4726">
                  <c:v>7629.25</c:v>
                </c:pt>
                <c:pt idx="4727">
                  <c:v>7434.75</c:v>
                </c:pt>
                <c:pt idx="4728">
                  <c:v>7120</c:v>
                </c:pt>
                <c:pt idx="4729">
                  <c:v>6920</c:v>
                </c:pt>
                <c:pt idx="4730">
                  <c:v>6763</c:v>
                </c:pt>
                <c:pt idx="4731">
                  <c:v>6725.5</c:v>
                </c:pt>
                <c:pt idx="4732">
                  <c:v>6625.5</c:v>
                </c:pt>
                <c:pt idx="4733">
                  <c:v>6723.75</c:v>
                </c:pt>
                <c:pt idx="4734">
                  <c:v>7147</c:v>
                </c:pt>
                <c:pt idx="4735">
                  <c:v>7523.75</c:v>
                </c:pt>
                <c:pt idx="4736">
                  <c:v>7905.5</c:v>
                </c:pt>
                <c:pt idx="4737">
                  <c:v>8217.75</c:v>
                </c:pt>
                <c:pt idx="4738">
                  <c:v>8318</c:v>
                </c:pt>
                <c:pt idx="4739">
                  <c:v>8421.5</c:v>
                </c:pt>
                <c:pt idx="4740">
                  <c:v>8599.5</c:v>
                </c:pt>
                <c:pt idx="4741">
                  <c:v>8450.25</c:v>
                </c:pt>
                <c:pt idx="4742">
                  <c:v>8419.25</c:v>
                </c:pt>
                <c:pt idx="4743">
                  <c:v>8413</c:v>
                </c:pt>
                <c:pt idx="4744">
                  <c:v>8435.5</c:v>
                </c:pt>
                <c:pt idx="4745">
                  <c:v>8301</c:v>
                </c:pt>
                <c:pt idx="4746">
                  <c:v>8205.25</c:v>
                </c:pt>
                <c:pt idx="4747">
                  <c:v>8164</c:v>
                </c:pt>
                <c:pt idx="4748">
                  <c:v>8078</c:v>
                </c:pt>
                <c:pt idx="4749">
                  <c:v>7822.5</c:v>
                </c:pt>
                <c:pt idx="4750">
                  <c:v>7744.5</c:v>
                </c:pt>
                <c:pt idx="4751">
                  <c:v>7568.75</c:v>
                </c:pt>
                <c:pt idx="4752">
                  <c:v>7195</c:v>
                </c:pt>
                <c:pt idx="4753">
                  <c:v>6941.75</c:v>
                </c:pt>
                <c:pt idx="4754">
                  <c:v>6771</c:v>
                </c:pt>
                <c:pt idx="4755">
                  <c:v>6708</c:v>
                </c:pt>
                <c:pt idx="4756">
                  <c:v>6653.75</c:v>
                </c:pt>
                <c:pt idx="4757">
                  <c:v>6738.5</c:v>
                </c:pt>
                <c:pt idx="4758">
                  <c:v>7120</c:v>
                </c:pt>
                <c:pt idx="4759">
                  <c:v>7412.25</c:v>
                </c:pt>
                <c:pt idx="4760">
                  <c:v>7736.75</c:v>
                </c:pt>
                <c:pt idx="4761">
                  <c:v>8077</c:v>
                </c:pt>
                <c:pt idx="4762">
                  <c:v>8182</c:v>
                </c:pt>
                <c:pt idx="4763">
                  <c:v>8333</c:v>
                </c:pt>
                <c:pt idx="4764">
                  <c:v>8441.75</c:v>
                </c:pt>
                <c:pt idx="4765">
                  <c:v>8309.25</c:v>
                </c:pt>
                <c:pt idx="4766">
                  <c:v>8227.25</c:v>
                </c:pt>
                <c:pt idx="4767">
                  <c:v>8386.5</c:v>
                </c:pt>
                <c:pt idx="4768">
                  <c:v>8440</c:v>
                </c:pt>
                <c:pt idx="4769">
                  <c:v>8468</c:v>
                </c:pt>
                <c:pt idx="4770">
                  <c:v>8428</c:v>
                </c:pt>
                <c:pt idx="4771">
                  <c:v>8322.25</c:v>
                </c:pt>
                <c:pt idx="4772">
                  <c:v>8177.5</c:v>
                </c:pt>
                <c:pt idx="4773">
                  <c:v>7821.5</c:v>
                </c:pt>
                <c:pt idx="4774">
                  <c:v>7806.75</c:v>
                </c:pt>
                <c:pt idx="4775">
                  <c:v>7668</c:v>
                </c:pt>
                <c:pt idx="4776">
                  <c:v>7370</c:v>
                </c:pt>
                <c:pt idx="4777">
                  <c:v>7013.5</c:v>
                </c:pt>
                <c:pt idx="4778">
                  <c:v>6951</c:v>
                </c:pt>
                <c:pt idx="4779">
                  <c:v>6875.5</c:v>
                </c:pt>
                <c:pt idx="4780">
                  <c:v>6713.5</c:v>
                </c:pt>
                <c:pt idx="4781">
                  <c:v>6876.5</c:v>
                </c:pt>
                <c:pt idx="4782">
                  <c:v>7361</c:v>
                </c:pt>
                <c:pt idx="4783">
                  <c:v>7675.25</c:v>
                </c:pt>
                <c:pt idx="4784">
                  <c:v>7969.5</c:v>
                </c:pt>
                <c:pt idx="4785">
                  <c:v>8201.75</c:v>
                </c:pt>
                <c:pt idx="4786">
                  <c:v>8351.5</c:v>
                </c:pt>
                <c:pt idx="4787">
                  <c:v>8414.25</c:v>
                </c:pt>
                <c:pt idx="4788">
                  <c:v>8425</c:v>
                </c:pt>
                <c:pt idx="4789">
                  <c:v>8412.75</c:v>
                </c:pt>
                <c:pt idx="4790">
                  <c:v>8383.5</c:v>
                </c:pt>
                <c:pt idx="4791">
                  <c:v>8499.25</c:v>
                </c:pt>
                <c:pt idx="4792">
                  <c:v>8507.5</c:v>
                </c:pt>
                <c:pt idx="4793">
                  <c:v>8390</c:v>
                </c:pt>
                <c:pt idx="4794">
                  <c:v>8292</c:v>
                </c:pt>
                <c:pt idx="4795">
                  <c:v>8191</c:v>
                </c:pt>
                <c:pt idx="4796">
                  <c:v>8118</c:v>
                </c:pt>
                <c:pt idx="4797">
                  <c:v>7801.75</c:v>
                </c:pt>
                <c:pt idx="4798">
                  <c:v>7809.25</c:v>
                </c:pt>
                <c:pt idx="4799">
                  <c:v>7676.25</c:v>
                </c:pt>
                <c:pt idx="4800">
                  <c:v>7308.25</c:v>
                </c:pt>
                <c:pt idx="4801">
                  <c:v>6994</c:v>
                </c:pt>
                <c:pt idx="4802">
                  <c:v>6910.25</c:v>
                </c:pt>
                <c:pt idx="4803">
                  <c:v>6786</c:v>
                </c:pt>
                <c:pt idx="4804">
                  <c:v>6706.75</c:v>
                </c:pt>
                <c:pt idx="4805">
                  <c:v>6805.5</c:v>
                </c:pt>
                <c:pt idx="4806">
                  <c:v>7191.75</c:v>
                </c:pt>
                <c:pt idx="4807">
                  <c:v>7506.5</c:v>
                </c:pt>
                <c:pt idx="4808">
                  <c:v>7726.25</c:v>
                </c:pt>
                <c:pt idx="4809">
                  <c:v>8035.25</c:v>
                </c:pt>
                <c:pt idx="4810">
                  <c:v>8181</c:v>
                </c:pt>
                <c:pt idx="4811">
                  <c:v>8289.75</c:v>
                </c:pt>
                <c:pt idx="4812">
                  <c:v>8379.75</c:v>
                </c:pt>
                <c:pt idx="4813">
                  <c:v>8241</c:v>
                </c:pt>
                <c:pt idx="4814">
                  <c:v>8215.5</c:v>
                </c:pt>
                <c:pt idx="4815">
                  <c:v>8343.25</c:v>
                </c:pt>
                <c:pt idx="4816">
                  <c:v>8312.5</c:v>
                </c:pt>
                <c:pt idx="4817">
                  <c:v>8241.75</c:v>
                </c:pt>
                <c:pt idx="4818">
                  <c:v>8106.75</c:v>
                </c:pt>
                <c:pt idx="4819">
                  <c:v>7998</c:v>
                </c:pt>
                <c:pt idx="4820">
                  <c:v>7889.25</c:v>
                </c:pt>
                <c:pt idx="4821">
                  <c:v>7638</c:v>
                </c:pt>
                <c:pt idx="4822">
                  <c:v>7641</c:v>
                </c:pt>
                <c:pt idx="4823">
                  <c:v>7521.5</c:v>
                </c:pt>
                <c:pt idx="4824">
                  <c:v>7153.5</c:v>
                </c:pt>
                <c:pt idx="4825">
                  <c:v>6930.75</c:v>
                </c:pt>
                <c:pt idx="4826">
                  <c:v>6792.5</c:v>
                </c:pt>
                <c:pt idx="4827">
                  <c:v>6681.5</c:v>
                </c:pt>
                <c:pt idx="4828">
                  <c:v>6566.75</c:v>
                </c:pt>
                <c:pt idx="4829">
                  <c:v>6568</c:v>
                </c:pt>
                <c:pt idx="4830">
                  <c:v>6765.25</c:v>
                </c:pt>
                <c:pt idx="4831">
                  <c:v>6915</c:v>
                </c:pt>
                <c:pt idx="4832">
                  <c:v>7121.5</c:v>
                </c:pt>
                <c:pt idx="4833">
                  <c:v>7527.25</c:v>
                </c:pt>
                <c:pt idx="4834">
                  <c:v>7730.75</c:v>
                </c:pt>
                <c:pt idx="4835">
                  <c:v>7869.5</c:v>
                </c:pt>
                <c:pt idx="4836">
                  <c:v>8079.25</c:v>
                </c:pt>
                <c:pt idx="4837">
                  <c:v>8001</c:v>
                </c:pt>
                <c:pt idx="4838">
                  <c:v>8016</c:v>
                </c:pt>
                <c:pt idx="4839">
                  <c:v>8150</c:v>
                </c:pt>
                <c:pt idx="4840">
                  <c:v>8141</c:v>
                </c:pt>
                <c:pt idx="4841">
                  <c:v>7940.5</c:v>
                </c:pt>
                <c:pt idx="4842">
                  <c:v>7904</c:v>
                </c:pt>
                <c:pt idx="4843">
                  <c:v>7779</c:v>
                </c:pt>
                <c:pt idx="4844">
                  <c:v>7693.5</c:v>
                </c:pt>
                <c:pt idx="4845">
                  <c:v>7442</c:v>
                </c:pt>
                <c:pt idx="4846">
                  <c:v>7462.5</c:v>
                </c:pt>
                <c:pt idx="4847">
                  <c:v>7350</c:v>
                </c:pt>
                <c:pt idx="4848">
                  <c:v>6988.75</c:v>
                </c:pt>
                <c:pt idx="4849">
                  <c:v>6778</c:v>
                </c:pt>
                <c:pt idx="4850">
                  <c:v>6649.5</c:v>
                </c:pt>
                <c:pt idx="4851">
                  <c:v>6479.5</c:v>
                </c:pt>
                <c:pt idx="4852">
                  <c:v>6370.75</c:v>
                </c:pt>
                <c:pt idx="4853">
                  <c:v>6330.75</c:v>
                </c:pt>
                <c:pt idx="4854">
                  <c:v>6436.25</c:v>
                </c:pt>
                <c:pt idx="4855">
                  <c:v>6616.75</c:v>
                </c:pt>
                <c:pt idx="4856">
                  <c:v>6938.5</c:v>
                </c:pt>
                <c:pt idx="4857">
                  <c:v>7299.75</c:v>
                </c:pt>
                <c:pt idx="4858">
                  <c:v>7591.75</c:v>
                </c:pt>
                <c:pt idx="4859">
                  <c:v>7800.75</c:v>
                </c:pt>
                <c:pt idx="4860">
                  <c:v>7898.5</c:v>
                </c:pt>
                <c:pt idx="4861">
                  <c:v>7785.5</c:v>
                </c:pt>
                <c:pt idx="4862">
                  <c:v>7762.75</c:v>
                </c:pt>
                <c:pt idx="4863">
                  <c:v>7883.5</c:v>
                </c:pt>
                <c:pt idx="4864">
                  <c:v>7855.5</c:v>
                </c:pt>
                <c:pt idx="4865">
                  <c:v>7823.25</c:v>
                </c:pt>
                <c:pt idx="4866">
                  <c:v>7806.75</c:v>
                </c:pt>
                <c:pt idx="4867">
                  <c:v>7760.75</c:v>
                </c:pt>
                <c:pt idx="4868">
                  <c:v>7712.75</c:v>
                </c:pt>
                <c:pt idx="4869">
                  <c:v>7430.75</c:v>
                </c:pt>
                <c:pt idx="4870">
                  <c:v>7533.25</c:v>
                </c:pt>
                <c:pt idx="4871">
                  <c:v>7417.5</c:v>
                </c:pt>
                <c:pt idx="4872">
                  <c:v>7066</c:v>
                </c:pt>
                <c:pt idx="4873">
                  <c:v>6751.25</c:v>
                </c:pt>
                <c:pt idx="4874">
                  <c:v>6599.75</c:v>
                </c:pt>
                <c:pt idx="4875">
                  <c:v>6503.75</c:v>
                </c:pt>
                <c:pt idx="4876">
                  <c:v>6368.75</c:v>
                </c:pt>
                <c:pt idx="4877">
                  <c:v>6551</c:v>
                </c:pt>
                <c:pt idx="4878">
                  <c:v>7047.5</c:v>
                </c:pt>
                <c:pt idx="4879">
                  <c:v>7460.5</c:v>
                </c:pt>
                <c:pt idx="4880">
                  <c:v>7856.75</c:v>
                </c:pt>
                <c:pt idx="4881">
                  <c:v>8182.25</c:v>
                </c:pt>
                <c:pt idx="4882">
                  <c:v>8321.75</c:v>
                </c:pt>
                <c:pt idx="4883">
                  <c:v>8445.25</c:v>
                </c:pt>
                <c:pt idx="4884">
                  <c:v>8556.25</c:v>
                </c:pt>
                <c:pt idx="4885">
                  <c:v>8476.5</c:v>
                </c:pt>
                <c:pt idx="4886">
                  <c:v>8482.75</c:v>
                </c:pt>
                <c:pt idx="4887">
                  <c:v>8453</c:v>
                </c:pt>
                <c:pt idx="4888">
                  <c:v>8368.5</c:v>
                </c:pt>
                <c:pt idx="4889">
                  <c:v>8298</c:v>
                </c:pt>
                <c:pt idx="4890">
                  <c:v>8211</c:v>
                </c:pt>
                <c:pt idx="4891">
                  <c:v>8147</c:v>
                </c:pt>
                <c:pt idx="4892">
                  <c:v>7994.5</c:v>
                </c:pt>
                <c:pt idx="4893">
                  <c:v>7717.5</c:v>
                </c:pt>
                <c:pt idx="4894">
                  <c:v>7749.25</c:v>
                </c:pt>
                <c:pt idx="4895">
                  <c:v>7620.25</c:v>
                </c:pt>
                <c:pt idx="4896">
                  <c:v>7155.75</c:v>
                </c:pt>
                <c:pt idx="4897">
                  <c:v>6845.75</c:v>
                </c:pt>
                <c:pt idx="4898">
                  <c:v>6702.25</c:v>
                </c:pt>
                <c:pt idx="4899">
                  <c:v>6629.5</c:v>
                </c:pt>
                <c:pt idx="4900">
                  <c:v>6568</c:v>
                </c:pt>
                <c:pt idx="4901">
                  <c:v>6624.25</c:v>
                </c:pt>
                <c:pt idx="4902">
                  <c:v>7143.5</c:v>
                </c:pt>
                <c:pt idx="4903">
                  <c:v>7539</c:v>
                </c:pt>
                <c:pt idx="4904">
                  <c:v>7901.5</c:v>
                </c:pt>
                <c:pt idx="4905">
                  <c:v>8175.5</c:v>
                </c:pt>
                <c:pt idx="4906">
                  <c:v>8356.25</c:v>
                </c:pt>
                <c:pt idx="4907">
                  <c:v>8427.5</c:v>
                </c:pt>
                <c:pt idx="4908">
                  <c:v>8369.75</c:v>
                </c:pt>
                <c:pt idx="4909">
                  <c:v>8329</c:v>
                </c:pt>
                <c:pt idx="4910">
                  <c:v>8391.25</c:v>
                </c:pt>
                <c:pt idx="4911">
                  <c:v>8381.25</c:v>
                </c:pt>
                <c:pt idx="4912">
                  <c:v>8456.25</c:v>
                </c:pt>
                <c:pt idx="4913">
                  <c:v>8432.75</c:v>
                </c:pt>
                <c:pt idx="4914">
                  <c:v>8340.5</c:v>
                </c:pt>
                <c:pt idx="4915">
                  <c:v>8285.75</c:v>
                </c:pt>
                <c:pt idx="4916">
                  <c:v>8125.25</c:v>
                </c:pt>
                <c:pt idx="4917">
                  <c:v>7827</c:v>
                </c:pt>
                <c:pt idx="4918">
                  <c:v>7804.5</c:v>
                </c:pt>
                <c:pt idx="4919">
                  <c:v>7637</c:v>
                </c:pt>
                <c:pt idx="4920">
                  <c:v>7186.5</c:v>
                </c:pt>
                <c:pt idx="4921">
                  <c:v>6853.5</c:v>
                </c:pt>
                <c:pt idx="4922">
                  <c:v>6766.75</c:v>
                </c:pt>
                <c:pt idx="4923">
                  <c:v>6626</c:v>
                </c:pt>
                <c:pt idx="4924">
                  <c:v>6520.25</c:v>
                </c:pt>
                <c:pt idx="4925">
                  <c:v>6637.25</c:v>
                </c:pt>
                <c:pt idx="4926">
                  <c:v>7130.5</c:v>
                </c:pt>
                <c:pt idx="4927">
                  <c:v>7490.75</c:v>
                </c:pt>
                <c:pt idx="4928">
                  <c:v>7804.75</c:v>
                </c:pt>
                <c:pt idx="4929">
                  <c:v>8090.75</c:v>
                </c:pt>
                <c:pt idx="4930">
                  <c:v>8283</c:v>
                </c:pt>
                <c:pt idx="4931">
                  <c:v>8429.25</c:v>
                </c:pt>
                <c:pt idx="4932">
                  <c:v>8587.5</c:v>
                </c:pt>
                <c:pt idx="4933">
                  <c:v>8423.75</c:v>
                </c:pt>
                <c:pt idx="4934">
                  <c:v>8363.75</c:v>
                </c:pt>
                <c:pt idx="4935">
                  <c:v>8315.75</c:v>
                </c:pt>
                <c:pt idx="4936">
                  <c:v>8248.75</c:v>
                </c:pt>
                <c:pt idx="4937">
                  <c:v>8221.75</c:v>
                </c:pt>
                <c:pt idx="4938">
                  <c:v>8139.25</c:v>
                </c:pt>
                <c:pt idx="4939">
                  <c:v>8081</c:v>
                </c:pt>
                <c:pt idx="4940">
                  <c:v>7948</c:v>
                </c:pt>
                <c:pt idx="4941">
                  <c:v>7714.75</c:v>
                </c:pt>
                <c:pt idx="4942">
                  <c:v>7831.75</c:v>
                </c:pt>
                <c:pt idx="4943">
                  <c:v>7703</c:v>
                </c:pt>
                <c:pt idx="4944">
                  <c:v>7277</c:v>
                </c:pt>
                <c:pt idx="4945">
                  <c:v>6935.75</c:v>
                </c:pt>
                <c:pt idx="4946">
                  <c:v>6732.5</c:v>
                </c:pt>
                <c:pt idx="4947">
                  <c:v>6636.5</c:v>
                </c:pt>
                <c:pt idx="4948">
                  <c:v>6564</c:v>
                </c:pt>
                <c:pt idx="4949">
                  <c:v>6629</c:v>
                </c:pt>
                <c:pt idx="4950">
                  <c:v>7126.75</c:v>
                </c:pt>
                <c:pt idx="4951">
                  <c:v>7550</c:v>
                </c:pt>
                <c:pt idx="4952">
                  <c:v>7899</c:v>
                </c:pt>
                <c:pt idx="4953">
                  <c:v>8211.5</c:v>
                </c:pt>
                <c:pt idx="4954">
                  <c:v>8361.5</c:v>
                </c:pt>
                <c:pt idx="4955">
                  <c:v>8464</c:v>
                </c:pt>
                <c:pt idx="4956">
                  <c:v>8542.75</c:v>
                </c:pt>
                <c:pt idx="4957">
                  <c:v>8508.5</c:v>
                </c:pt>
                <c:pt idx="4958">
                  <c:v>8533</c:v>
                </c:pt>
                <c:pt idx="4959">
                  <c:v>8574.75</c:v>
                </c:pt>
                <c:pt idx="4960">
                  <c:v>8578.5</c:v>
                </c:pt>
                <c:pt idx="4961">
                  <c:v>8536.5</c:v>
                </c:pt>
                <c:pt idx="4962">
                  <c:v>8451.5</c:v>
                </c:pt>
                <c:pt idx="4963">
                  <c:v>8337.25</c:v>
                </c:pt>
                <c:pt idx="4964">
                  <c:v>8195.25</c:v>
                </c:pt>
                <c:pt idx="4965">
                  <c:v>7838</c:v>
                </c:pt>
                <c:pt idx="4966">
                  <c:v>7892.75</c:v>
                </c:pt>
                <c:pt idx="4967">
                  <c:v>7692.5</c:v>
                </c:pt>
                <c:pt idx="4968">
                  <c:v>7278</c:v>
                </c:pt>
                <c:pt idx="4969">
                  <c:v>6966.75</c:v>
                </c:pt>
                <c:pt idx="4970">
                  <c:v>6829</c:v>
                </c:pt>
                <c:pt idx="4971">
                  <c:v>6763.5</c:v>
                </c:pt>
                <c:pt idx="4972">
                  <c:v>6666.5</c:v>
                </c:pt>
                <c:pt idx="4973">
                  <c:v>6721.75</c:v>
                </c:pt>
                <c:pt idx="4974">
                  <c:v>7290.75</c:v>
                </c:pt>
                <c:pt idx="4975">
                  <c:v>7732.5</c:v>
                </c:pt>
                <c:pt idx="4976">
                  <c:v>8043.75</c:v>
                </c:pt>
                <c:pt idx="4977">
                  <c:v>8348.75</c:v>
                </c:pt>
                <c:pt idx="4978">
                  <c:v>8469.5</c:v>
                </c:pt>
                <c:pt idx="4979">
                  <c:v>8612.5</c:v>
                </c:pt>
                <c:pt idx="4980">
                  <c:v>8767</c:v>
                </c:pt>
                <c:pt idx="4981">
                  <c:v>8696.75</c:v>
                </c:pt>
                <c:pt idx="4982">
                  <c:v>8640.75</c:v>
                </c:pt>
                <c:pt idx="4983">
                  <c:v>8586.25</c:v>
                </c:pt>
                <c:pt idx="4984">
                  <c:v>8563.25</c:v>
                </c:pt>
                <c:pt idx="4985">
                  <c:v>8532</c:v>
                </c:pt>
                <c:pt idx="4986">
                  <c:v>8370.5</c:v>
                </c:pt>
                <c:pt idx="4987">
                  <c:v>8250</c:v>
                </c:pt>
                <c:pt idx="4988">
                  <c:v>8081.75</c:v>
                </c:pt>
                <c:pt idx="4989">
                  <c:v>7819.75</c:v>
                </c:pt>
                <c:pt idx="4990">
                  <c:v>7882</c:v>
                </c:pt>
                <c:pt idx="4991">
                  <c:v>7724</c:v>
                </c:pt>
                <c:pt idx="4992">
                  <c:v>7355.25</c:v>
                </c:pt>
                <c:pt idx="4993">
                  <c:v>7051.75</c:v>
                </c:pt>
                <c:pt idx="4994">
                  <c:v>6879</c:v>
                </c:pt>
                <c:pt idx="4995">
                  <c:v>6742.5</c:v>
                </c:pt>
                <c:pt idx="4996">
                  <c:v>6638.25</c:v>
                </c:pt>
                <c:pt idx="4997">
                  <c:v>6578</c:v>
                </c:pt>
                <c:pt idx="4998">
                  <c:v>6748.75</c:v>
                </c:pt>
                <c:pt idx="4999">
                  <c:v>7005.5</c:v>
                </c:pt>
                <c:pt idx="5000">
                  <c:v>7310.25</c:v>
                </c:pt>
                <c:pt idx="5001">
                  <c:v>7572</c:v>
                </c:pt>
                <c:pt idx="5002">
                  <c:v>7805.5</c:v>
                </c:pt>
                <c:pt idx="5003">
                  <c:v>7971.75</c:v>
                </c:pt>
                <c:pt idx="5004">
                  <c:v>8112.5</c:v>
                </c:pt>
                <c:pt idx="5005">
                  <c:v>7985.5</c:v>
                </c:pt>
                <c:pt idx="5006">
                  <c:v>8028.5</c:v>
                </c:pt>
                <c:pt idx="5007">
                  <c:v>8070.25</c:v>
                </c:pt>
                <c:pt idx="5008">
                  <c:v>8078.75</c:v>
                </c:pt>
                <c:pt idx="5009">
                  <c:v>8135</c:v>
                </c:pt>
                <c:pt idx="5010">
                  <c:v>8009</c:v>
                </c:pt>
                <c:pt idx="5011">
                  <c:v>7899.5</c:v>
                </c:pt>
                <c:pt idx="5012">
                  <c:v>7763</c:v>
                </c:pt>
                <c:pt idx="5013">
                  <c:v>7518.5</c:v>
                </c:pt>
                <c:pt idx="5014">
                  <c:v>7608.25</c:v>
                </c:pt>
                <c:pt idx="5015">
                  <c:v>7485.75</c:v>
                </c:pt>
                <c:pt idx="5016">
                  <c:v>7143.25</c:v>
                </c:pt>
                <c:pt idx="5017">
                  <c:v>6835.25</c:v>
                </c:pt>
                <c:pt idx="5018">
                  <c:v>6654.5</c:v>
                </c:pt>
                <c:pt idx="5019">
                  <c:v>6525</c:v>
                </c:pt>
                <c:pt idx="5020">
                  <c:v>6502</c:v>
                </c:pt>
                <c:pt idx="5021">
                  <c:v>6443.25</c:v>
                </c:pt>
                <c:pt idx="5022">
                  <c:v>6624.25</c:v>
                </c:pt>
                <c:pt idx="5023">
                  <c:v>6776.25</c:v>
                </c:pt>
                <c:pt idx="5024">
                  <c:v>7019.25</c:v>
                </c:pt>
                <c:pt idx="5025">
                  <c:v>7420.75</c:v>
                </c:pt>
                <c:pt idx="5026">
                  <c:v>7793.5</c:v>
                </c:pt>
                <c:pt idx="5027">
                  <c:v>7990</c:v>
                </c:pt>
                <c:pt idx="5028">
                  <c:v>8038.25</c:v>
                </c:pt>
                <c:pt idx="5029">
                  <c:v>7910.5</c:v>
                </c:pt>
                <c:pt idx="5030">
                  <c:v>7931.5</c:v>
                </c:pt>
                <c:pt idx="5031">
                  <c:v>7937.5</c:v>
                </c:pt>
                <c:pt idx="5032">
                  <c:v>7939.25</c:v>
                </c:pt>
                <c:pt idx="5033">
                  <c:v>7921.75</c:v>
                </c:pt>
                <c:pt idx="5034">
                  <c:v>7847.5</c:v>
                </c:pt>
                <c:pt idx="5035">
                  <c:v>7730.75</c:v>
                </c:pt>
                <c:pt idx="5036">
                  <c:v>7684.5</c:v>
                </c:pt>
                <c:pt idx="5037">
                  <c:v>7507.25</c:v>
                </c:pt>
                <c:pt idx="5038">
                  <c:v>7674.25</c:v>
                </c:pt>
                <c:pt idx="5039">
                  <c:v>7596.5</c:v>
                </c:pt>
                <c:pt idx="5040">
                  <c:v>7228.25</c:v>
                </c:pt>
                <c:pt idx="5041">
                  <c:v>6964.75</c:v>
                </c:pt>
                <c:pt idx="5042">
                  <c:v>6807.5</c:v>
                </c:pt>
                <c:pt idx="5043">
                  <c:v>6766.25</c:v>
                </c:pt>
                <c:pt idx="5044">
                  <c:v>6754.5</c:v>
                </c:pt>
                <c:pt idx="5045">
                  <c:v>6834</c:v>
                </c:pt>
                <c:pt idx="5046">
                  <c:v>7321</c:v>
                </c:pt>
                <c:pt idx="5047">
                  <c:v>7733.5</c:v>
                </c:pt>
                <c:pt idx="5048">
                  <c:v>7983.5</c:v>
                </c:pt>
                <c:pt idx="5049">
                  <c:v>8296.75</c:v>
                </c:pt>
                <c:pt idx="5050">
                  <c:v>8389.75</c:v>
                </c:pt>
                <c:pt idx="5051">
                  <c:v>8447.75</c:v>
                </c:pt>
                <c:pt idx="5052">
                  <c:v>8503.25</c:v>
                </c:pt>
                <c:pt idx="5053">
                  <c:v>8554.75</c:v>
                </c:pt>
                <c:pt idx="5054">
                  <c:v>8623.5</c:v>
                </c:pt>
                <c:pt idx="5055">
                  <c:v>8745.75</c:v>
                </c:pt>
                <c:pt idx="5056">
                  <c:v>8730.25</c:v>
                </c:pt>
                <c:pt idx="5057">
                  <c:v>8616.75</c:v>
                </c:pt>
                <c:pt idx="5058">
                  <c:v>8423.25</c:v>
                </c:pt>
                <c:pt idx="5059">
                  <c:v>8304.75</c:v>
                </c:pt>
                <c:pt idx="5060">
                  <c:v>8194</c:v>
                </c:pt>
                <c:pt idx="5061">
                  <c:v>7918.75</c:v>
                </c:pt>
                <c:pt idx="5062">
                  <c:v>7951.25</c:v>
                </c:pt>
                <c:pt idx="5063">
                  <c:v>7730</c:v>
                </c:pt>
                <c:pt idx="5064">
                  <c:v>7284.5</c:v>
                </c:pt>
                <c:pt idx="5065">
                  <c:v>6967.5</c:v>
                </c:pt>
                <c:pt idx="5066">
                  <c:v>6899.75</c:v>
                </c:pt>
                <c:pt idx="5067">
                  <c:v>6811.75</c:v>
                </c:pt>
                <c:pt idx="5068">
                  <c:v>6670</c:v>
                </c:pt>
                <c:pt idx="5069">
                  <c:v>6685</c:v>
                </c:pt>
                <c:pt idx="5070">
                  <c:v>7266.75</c:v>
                </c:pt>
                <c:pt idx="5071">
                  <c:v>7681</c:v>
                </c:pt>
                <c:pt idx="5072">
                  <c:v>7999</c:v>
                </c:pt>
                <c:pt idx="5073">
                  <c:v>8261</c:v>
                </c:pt>
                <c:pt idx="5074">
                  <c:v>8416.75</c:v>
                </c:pt>
                <c:pt idx="5075">
                  <c:v>8529</c:v>
                </c:pt>
                <c:pt idx="5076">
                  <c:v>8597.75</c:v>
                </c:pt>
                <c:pt idx="5077">
                  <c:v>8455.25</c:v>
                </c:pt>
                <c:pt idx="5078">
                  <c:v>8352</c:v>
                </c:pt>
                <c:pt idx="5079">
                  <c:v>8393</c:v>
                </c:pt>
                <c:pt idx="5080">
                  <c:v>8349.75</c:v>
                </c:pt>
                <c:pt idx="5081">
                  <c:v>8434.5</c:v>
                </c:pt>
                <c:pt idx="5082">
                  <c:v>8315.25</c:v>
                </c:pt>
                <c:pt idx="5083">
                  <c:v>8238</c:v>
                </c:pt>
                <c:pt idx="5084">
                  <c:v>8139.25</c:v>
                </c:pt>
                <c:pt idx="5085">
                  <c:v>7848.75</c:v>
                </c:pt>
                <c:pt idx="5086">
                  <c:v>7928.75</c:v>
                </c:pt>
                <c:pt idx="5087">
                  <c:v>7712</c:v>
                </c:pt>
                <c:pt idx="5088">
                  <c:v>7351.5</c:v>
                </c:pt>
                <c:pt idx="5089">
                  <c:v>7056.5</c:v>
                </c:pt>
                <c:pt idx="5090">
                  <c:v>6975</c:v>
                </c:pt>
                <c:pt idx="5091">
                  <c:v>6937.25</c:v>
                </c:pt>
                <c:pt idx="5092">
                  <c:v>6893.75</c:v>
                </c:pt>
                <c:pt idx="5093">
                  <c:v>6947.5</c:v>
                </c:pt>
                <c:pt idx="5094">
                  <c:v>7449.25</c:v>
                </c:pt>
                <c:pt idx="5095">
                  <c:v>7793</c:v>
                </c:pt>
                <c:pt idx="5096">
                  <c:v>8127.25</c:v>
                </c:pt>
                <c:pt idx="5097">
                  <c:v>8426.25</c:v>
                </c:pt>
                <c:pt idx="5098">
                  <c:v>8547</c:v>
                </c:pt>
                <c:pt idx="5099">
                  <c:v>8674.5</c:v>
                </c:pt>
                <c:pt idx="5100">
                  <c:v>8749.5</c:v>
                </c:pt>
                <c:pt idx="5101">
                  <c:v>8581.5</c:v>
                </c:pt>
                <c:pt idx="5102">
                  <c:v>8524.75</c:v>
                </c:pt>
                <c:pt idx="5103">
                  <c:v>8641.25</c:v>
                </c:pt>
                <c:pt idx="5104">
                  <c:v>8625.75</c:v>
                </c:pt>
                <c:pt idx="5105">
                  <c:v>8513.5</c:v>
                </c:pt>
                <c:pt idx="5106">
                  <c:v>8431.75</c:v>
                </c:pt>
                <c:pt idx="5107">
                  <c:v>8363.5</c:v>
                </c:pt>
                <c:pt idx="5108">
                  <c:v>8270.5</c:v>
                </c:pt>
                <c:pt idx="5109">
                  <c:v>8015.25</c:v>
                </c:pt>
                <c:pt idx="5110">
                  <c:v>8116</c:v>
                </c:pt>
                <c:pt idx="5111">
                  <c:v>7883</c:v>
                </c:pt>
                <c:pt idx="5112">
                  <c:v>7482.75</c:v>
                </c:pt>
                <c:pt idx="5113">
                  <c:v>7148.75</c:v>
                </c:pt>
                <c:pt idx="5114">
                  <c:v>7013.5</c:v>
                </c:pt>
                <c:pt idx="5115">
                  <c:v>6943.25</c:v>
                </c:pt>
                <c:pt idx="5116">
                  <c:v>6903</c:v>
                </c:pt>
                <c:pt idx="5117">
                  <c:v>6910</c:v>
                </c:pt>
                <c:pt idx="5118">
                  <c:v>7379</c:v>
                </c:pt>
                <c:pt idx="5119">
                  <c:v>7794.5</c:v>
                </c:pt>
                <c:pt idx="5120">
                  <c:v>8139</c:v>
                </c:pt>
                <c:pt idx="5121">
                  <c:v>8442.75</c:v>
                </c:pt>
                <c:pt idx="5122">
                  <c:v>8517.5</c:v>
                </c:pt>
                <c:pt idx="5123">
                  <c:v>8528.5</c:v>
                </c:pt>
                <c:pt idx="5124">
                  <c:v>8610.5</c:v>
                </c:pt>
                <c:pt idx="5125">
                  <c:v>8410.75</c:v>
                </c:pt>
                <c:pt idx="5126">
                  <c:v>8291</c:v>
                </c:pt>
                <c:pt idx="5127">
                  <c:v>8310.25</c:v>
                </c:pt>
                <c:pt idx="5128">
                  <c:v>8296.5</c:v>
                </c:pt>
                <c:pt idx="5129">
                  <c:v>8278</c:v>
                </c:pt>
                <c:pt idx="5130">
                  <c:v>8201.25</c:v>
                </c:pt>
                <c:pt idx="5131">
                  <c:v>8157</c:v>
                </c:pt>
                <c:pt idx="5132">
                  <c:v>8156.25</c:v>
                </c:pt>
                <c:pt idx="5133">
                  <c:v>7929</c:v>
                </c:pt>
                <c:pt idx="5134">
                  <c:v>8013.25</c:v>
                </c:pt>
                <c:pt idx="5135">
                  <c:v>7727</c:v>
                </c:pt>
                <c:pt idx="5136">
                  <c:v>7340</c:v>
                </c:pt>
                <c:pt idx="5137">
                  <c:v>7095</c:v>
                </c:pt>
                <c:pt idx="5138">
                  <c:v>6970.25</c:v>
                </c:pt>
                <c:pt idx="5139">
                  <c:v>6904.75</c:v>
                </c:pt>
                <c:pt idx="5140">
                  <c:v>6908</c:v>
                </c:pt>
                <c:pt idx="5141">
                  <c:v>6966.25</c:v>
                </c:pt>
                <c:pt idx="5142">
                  <c:v>7437.25</c:v>
                </c:pt>
                <c:pt idx="5143">
                  <c:v>7889</c:v>
                </c:pt>
                <c:pt idx="5144">
                  <c:v>8244.5</c:v>
                </c:pt>
                <c:pt idx="5145">
                  <c:v>8612.75</c:v>
                </c:pt>
                <c:pt idx="5146">
                  <c:v>8788.75</c:v>
                </c:pt>
                <c:pt idx="5147">
                  <c:v>8917.5</c:v>
                </c:pt>
                <c:pt idx="5148">
                  <c:v>8892.75</c:v>
                </c:pt>
                <c:pt idx="5149">
                  <c:v>8625.25</c:v>
                </c:pt>
                <c:pt idx="5150">
                  <c:v>8314.5</c:v>
                </c:pt>
                <c:pt idx="5151">
                  <c:v>8338</c:v>
                </c:pt>
                <c:pt idx="5152">
                  <c:v>8257.75</c:v>
                </c:pt>
                <c:pt idx="5153">
                  <c:v>8116.75</c:v>
                </c:pt>
                <c:pt idx="5154">
                  <c:v>8038.75</c:v>
                </c:pt>
                <c:pt idx="5155">
                  <c:v>7924.75</c:v>
                </c:pt>
                <c:pt idx="5156">
                  <c:v>7850.25</c:v>
                </c:pt>
                <c:pt idx="5157">
                  <c:v>7581.75</c:v>
                </c:pt>
                <c:pt idx="5158">
                  <c:v>7687.5</c:v>
                </c:pt>
                <c:pt idx="5159">
                  <c:v>7469.75</c:v>
                </c:pt>
                <c:pt idx="5160">
                  <c:v>7075.25</c:v>
                </c:pt>
                <c:pt idx="5161">
                  <c:v>6829.25</c:v>
                </c:pt>
                <c:pt idx="5162">
                  <c:v>6712.25</c:v>
                </c:pt>
                <c:pt idx="5163">
                  <c:v>6657</c:v>
                </c:pt>
                <c:pt idx="5164">
                  <c:v>6641</c:v>
                </c:pt>
                <c:pt idx="5165">
                  <c:v>6544.25</c:v>
                </c:pt>
                <c:pt idx="5166">
                  <c:v>6759</c:v>
                </c:pt>
                <c:pt idx="5167">
                  <c:v>6893.5</c:v>
                </c:pt>
                <c:pt idx="5168">
                  <c:v>7191</c:v>
                </c:pt>
                <c:pt idx="5169">
                  <c:v>7570.25</c:v>
                </c:pt>
                <c:pt idx="5170">
                  <c:v>7819</c:v>
                </c:pt>
                <c:pt idx="5171">
                  <c:v>7907</c:v>
                </c:pt>
                <c:pt idx="5172">
                  <c:v>7978.75</c:v>
                </c:pt>
                <c:pt idx="5173">
                  <c:v>7872.5</c:v>
                </c:pt>
                <c:pt idx="5174">
                  <c:v>7933.75</c:v>
                </c:pt>
                <c:pt idx="5175">
                  <c:v>8136.5</c:v>
                </c:pt>
                <c:pt idx="5176">
                  <c:v>8069.75</c:v>
                </c:pt>
                <c:pt idx="5177">
                  <c:v>8005.25</c:v>
                </c:pt>
                <c:pt idx="5178">
                  <c:v>7985.75</c:v>
                </c:pt>
                <c:pt idx="5179">
                  <c:v>7975.5</c:v>
                </c:pt>
                <c:pt idx="5180">
                  <c:v>7854</c:v>
                </c:pt>
                <c:pt idx="5181">
                  <c:v>7567.5</c:v>
                </c:pt>
                <c:pt idx="5182">
                  <c:v>7631</c:v>
                </c:pt>
                <c:pt idx="5183">
                  <c:v>7537</c:v>
                </c:pt>
                <c:pt idx="5184">
                  <c:v>7185.25</c:v>
                </c:pt>
                <c:pt idx="5185">
                  <c:v>6944.5</c:v>
                </c:pt>
                <c:pt idx="5186">
                  <c:v>6758.5</c:v>
                </c:pt>
                <c:pt idx="5187">
                  <c:v>6656.5</c:v>
                </c:pt>
                <c:pt idx="5188">
                  <c:v>6596.75</c:v>
                </c:pt>
                <c:pt idx="5189">
                  <c:v>6554.25</c:v>
                </c:pt>
                <c:pt idx="5190">
                  <c:v>6710.75</c:v>
                </c:pt>
                <c:pt idx="5191">
                  <c:v>6807</c:v>
                </c:pt>
                <c:pt idx="5192">
                  <c:v>7069.5</c:v>
                </c:pt>
                <c:pt idx="5193">
                  <c:v>7351.25</c:v>
                </c:pt>
                <c:pt idx="5194">
                  <c:v>7563.25</c:v>
                </c:pt>
                <c:pt idx="5195">
                  <c:v>7788.75</c:v>
                </c:pt>
                <c:pt idx="5196">
                  <c:v>7934.75</c:v>
                </c:pt>
                <c:pt idx="5197">
                  <c:v>7880.25</c:v>
                </c:pt>
                <c:pt idx="5198">
                  <c:v>7981.75</c:v>
                </c:pt>
                <c:pt idx="5199">
                  <c:v>8011.5</c:v>
                </c:pt>
                <c:pt idx="5200">
                  <c:v>7943</c:v>
                </c:pt>
                <c:pt idx="5201">
                  <c:v>7967.25</c:v>
                </c:pt>
                <c:pt idx="5202">
                  <c:v>7871.5</c:v>
                </c:pt>
                <c:pt idx="5203">
                  <c:v>7830.25</c:v>
                </c:pt>
                <c:pt idx="5204">
                  <c:v>7745.5</c:v>
                </c:pt>
                <c:pt idx="5205">
                  <c:v>7459.75</c:v>
                </c:pt>
                <c:pt idx="5206">
                  <c:v>7611</c:v>
                </c:pt>
                <c:pt idx="5207">
                  <c:v>7459</c:v>
                </c:pt>
                <c:pt idx="5208">
                  <c:v>7057.5</c:v>
                </c:pt>
                <c:pt idx="5209">
                  <c:v>6799.5</c:v>
                </c:pt>
                <c:pt idx="5210">
                  <c:v>6704.75</c:v>
                </c:pt>
                <c:pt idx="5211">
                  <c:v>6696.25</c:v>
                </c:pt>
                <c:pt idx="5212">
                  <c:v>6663.25</c:v>
                </c:pt>
                <c:pt idx="5213">
                  <c:v>6774.5</c:v>
                </c:pt>
                <c:pt idx="5214">
                  <c:v>7394.75</c:v>
                </c:pt>
                <c:pt idx="5215">
                  <c:v>7958.25</c:v>
                </c:pt>
                <c:pt idx="5216">
                  <c:v>8310.25</c:v>
                </c:pt>
                <c:pt idx="5217">
                  <c:v>8539.75</c:v>
                </c:pt>
                <c:pt idx="5218">
                  <c:v>8590</c:v>
                </c:pt>
                <c:pt idx="5219">
                  <c:v>8692.5</c:v>
                </c:pt>
                <c:pt idx="5220">
                  <c:v>8812.75</c:v>
                </c:pt>
                <c:pt idx="5221">
                  <c:v>8713.5</c:v>
                </c:pt>
                <c:pt idx="5222">
                  <c:v>8679.75</c:v>
                </c:pt>
                <c:pt idx="5223">
                  <c:v>8605.75</c:v>
                </c:pt>
                <c:pt idx="5224">
                  <c:v>8506</c:v>
                </c:pt>
                <c:pt idx="5225">
                  <c:v>8499</c:v>
                </c:pt>
                <c:pt idx="5226">
                  <c:v>8355</c:v>
                </c:pt>
                <c:pt idx="5227">
                  <c:v>8337.25</c:v>
                </c:pt>
                <c:pt idx="5228">
                  <c:v>8236</c:v>
                </c:pt>
                <c:pt idx="5229">
                  <c:v>7962.5</c:v>
                </c:pt>
                <c:pt idx="5230">
                  <c:v>8047.25</c:v>
                </c:pt>
                <c:pt idx="5231">
                  <c:v>7769.5</c:v>
                </c:pt>
                <c:pt idx="5232">
                  <c:v>7332</c:v>
                </c:pt>
                <c:pt idx="5233">
                  <c:v>7037.75</c:v>
                </c:pt>
                <c:pt idx="5234">
                  <c:v>6954.5</c:v>
                </c:pt>
                <c:pt idx="5235">
                  <c:v>6919.5</c:v>
                </c:pt>
                <c:pt idx="5236">
                  <c:v>6880.75</c:v>
                </c:pt>
                <c:pt idx="5237">
                  <c:v>6924</c:v>
                </c:pt>
                <c:pt idx="5238">
                  <c:v>7458.5</c:v>
                </c:pt>
                <c:pt idx="5239">
                  <c:v>7997</c:v>
                </c:pt>
                <c:pt idx="5240">
                  <c:v>8262.5</c:v>
                </c:pt>
                <c:pt idx="5241">
                  <c:v>8515.5</c:v>
                </c:pt>
                <c:pt idx="5242">
                  <c:v>8593.75</c:v>
                </c:pt>
                <c:pt idx="5243">
                  <c:v>8723.5</c:v>
                </c:pt>
                <c:pt idx="5244">
                  <c:v>8850.25</c:v>
                </c:pt>
                <c:pt idx="5245">
                  <c:v>8771.25</c:v>
                </c:pt>
                <c:pt idx="5246">
                  <c:v>8654.5</c:v>
                </c:pt>
                <c:pt idx="5247">
                  <c:v>8639.25</c:v>
                </c:pt>
                <c:pt idx="5248">
                  <c:v>8599.25</c:v>
                </c:pt>
                <c:pt idx="5249">
                  <c:v>8537.5</c:v>
                </c:pt>
                <c:pt idx="5250">
                  <c:v>8440.25</c:v>
                </c:pt>
                <c:pt idx="5251">
                  <c:v>8353.25</c:v>
                </c:pt>
                <c:pt idx="5252">
                  <c:v>8304</c:v>
                </c:pt>
                <c:pt idx="5253">
                  <c:v>7961</c:v>
                </c:pt>
                <c:pt idx="5254">
                  <c:v>8019</c:v>
                </c:pt>
                <c:pt idx="5255">
                  <c:v>7755.25</c:v>
                </c:pt>
                <c:pt idx="5256">
                  <c:v>7344.75</c:v>
                </c:pt>
                <c:pt idx="5257">
                  <c:v>7063.5</c:v>
                </c:pt>
                <c:pt idx="5258">
                  <c:v>6975</c:v>
                </c:pt>
                <c:pt idx="5259">
                  <c:v>6953</c:v>
                </c:pt>
                <c:pt idx="5260">
                  <c:v>6984.5</c:v>
                </c:pt>
                <c:pt idx="5261">
                  <c:v>7006.75</c:v>
                </c:pt>
                <c:pt idx="5262">
                  <c:v>7610.5</c:v>
                </c:pt>
                <c:pt idx="5263">
                  <c:v>8158.5</c:v>
                </c:pt>
                <c:pt idx="5264">
                  <c:v>8387.5</c:v>
                </c:pt>
                <c:pt idx="5265">
                  <c:v>8664.25</c:v>
                </c:pt>
                <c:pt idx="5266">
                  <c:v>8738.75</c:v>
                </c:pt>
                <c:pt idx="5267">
                  <c:v>8828.25</c:v>
                </c:pt>
                <c:pt idx="5268">
                  <c:v>8865.25</c:v>
                </c:pt>
                <c:pt idx="5269">
                  <c:v>8826.25</c:v>
                </c:pt>
                <c:pt idx="5270">
                  <c:v>8701.75</c:v>
                </c:pt>
                <c:pt idx="5271">
                  <c:v>8684.25</c:v>
                </c:pt>
                <c:pt idx="5272">
                  <c:v>8604</c:v>
                </c:pt>
                <c:pt idx="5273">
                  <c:v>8561.25</c:v>
                </c:pt>
                <c:pt idx="5274">
                  <c:v>8499.5</c:v>
                </c:pt>
                <c:pt idx="5275">
                  <c:v>8497</c:v>
                </c:pt>
                <c:pt idx="5276">
                  <c:v>8332.25</c:v>
                </c:pt>
                <c:pt idx="5277">
                  <c:v>8003.5</c:v>
                </c:pt>
                <c:pt idx="5278">
                  <c:v>8108</c:v>
                </c:pt>
                <c:pt idx="5279">
                  <c:v>7807.75</c:v>
                </c:pt>
                <c:pt idx="5280">
                  <c:v>7361</c:v>
                </c:pt>
                <c:pt idx="5281">
                  <c:v>7121.5</c:v>
                </c:pt>
                <c:pt idx="5282">
                  <c:v>6997.75</c:v>
                </c:pt>
                <c:pt idx="5283">
                  <c:v>6995.25</c:v>
                </c:pt>
                <c:pt idx="5284">
                  <c:v>6975.25</c:v>
                </c:pt>
                <c:pt idx="5285">
                  <c:v>7072.75</c:v>
                </c:pt>
                <c:pt idx="5286">
                  <c:v>7678.25</c:v>
                </c:pt>
                <c:pt idx="5287">
                  <c:v>8287.5</c:v>
                </c:pt>
                <c:pt idx="5288">
                  <c:v>8522.5</c:v>
                </c:pt>
                <c:pt idx="5289">
                  <c:v>8786.25</c:v>
                </c:pt>
                <c:pt idx="5290">
                  <c:v>8861</c:v>
                </c:pt>
                <c:pt idx="5291">
                  <c:v>8920.25</c:v>
                </c:pt>
                <c:pt idx="5292">
                  <c:v>8920.25</c:v>
                </c:pt>
                <c:pt idx="5293">
                  <c:v>8867.5</c:v>
                </c:pt>
                <c:pt idx="5294">
                  <c:v>8774</c:v>
                </c:pt>
                <c:pt idx="5295">
                  <c:v>8782.75</c:v>
                </c:pt>
                <c:pt idx="5296">
                  <c:v>8751.75</c:v>
                </c:pt>
                <c:pt idx="5297">
                  <c:v>8702.25</c:v>
                </c:pt>
                <c:pt idx="5298">
                  <c:v>8611.75</c:v>
                </c:pt>
                <c:pt idx="5299">
                  <c:v>8655.25</c:v>
                </c:pt>
                <c:pt idx="5300">
                  <c:v>8517.75</c:v>
                </c:pt>
                <c:pt idx="5301">
                  <c:v>8174.25</c:v>
                </c:pt>
                <c:pt idx="5302">
                  <c:v>8226.25</c:v>
                </c:pt>
                <c:pt idx="5303">
                  <c:v>7905.5</c:v>
                </c:pt>
                <c:pt idx="5304">
                  <c:v>7436.25</c:v>
                </c:pt>
                <c:pt idx="5305">
                  <c:v>7156</c:v>
                </c:pt>
                <c:pt idx="5306">
                  <c:v>7077.25</c:v>
                </c:pt>
                <c:pt idx="5307">
                  <c:v>7010.25</c:v>
                </c:pt>
                <c:pt idx="5308">
                  <c:v>7044.5</c:v>
                </c:pt>
                <c:pt idx="5309">
                  <c:v>7074</c:v>
                </c:pt>
                <c:pt idx="5310">
                  <c:v>7699.75</c:v>
                </c:pt>
                <c:pt idx="5311">
                  <c:v>8245</c:v>
                </c:pt>
                <c:pt idx="5312">
                  <c:v>8544.75</c:v>
                </c:pt>
                <c:pt idx="5313">
                  <c:v>8719.75</c:v>
                </c:pt>
                <c:pt idx="5314">
                  <c:v>8870.5</c:v>
                </c:pt>
                <c:pt idx="5315">
                  <c:v>9092.25</c:v>
                </c:pt>
                <c:pt idx="5316">
                  <c:v>9145.25</c:v>
                </c:pt>
                <c:pt idx="5317">
                  <c:v>8942.25</c:v>
                </c:pt>
                <c:pt idx="5318">
                  <c:v>8907</c:v>
                </c:pt>
                <c:pt idx="5319">
                  <c:v>8880.75</c:v>
                </c:pt>
                <c:pt idx="5320">
                  <c:v>8805.25</c:v>
                </c:pt>
                <c:pt idx="5321">
                  <c:v>8747.75</c:v>
                </c:pt>
                <c:pt idx="5322">
                  <c:v>8618.75</c:v>
                </c:pt>
                <c:pt idx="5323">
                  <c:v>8557.25</c:v>
                </c:pt>
                <c:pt idx="5324">
                  <c:v>8365.75</c:v>
                </c:pt>
                <c:pt idx="5325">
                  <c:v>8122.5</c:v>
                </c:pt>
                <c:pt idx="5326">
                  <c:v>8265.25</c:v>
                </c:pt>
                <c:pt idx="5327">
                  <c:v>8039.5</c:v>
                </c:pt>
                <c:pt idx="5328">
                  <c:v>7598.75</c:v>
                </c:pt>
                <c:pt idx="5329">
                  <c:v>7266.25</c:v>
                </c:pt>
                <c:pt idx="5330">
                  <c:v>7072.25</c:v>
                </c:pt>
                <c:pt idx="5331">
                  <c:v>7024.75</c:v>
                </c:pt>
                <c:pt idx="5332">
                  <c:v>7012</c:v>
                </c:pt>
                <c:pt idx="5333">
                  <c:v>6932.5</c:v>
                </c:pt>
                <c:pt idx="5334">
                  <c:v>7067</c:v>
                </c:pt>
                <c:pt idx="5335">
                  <c:v>7227.25</c:v>
                </c:pt>
                <c:pt idx="5336">
                  <c:v>7552.5</c:v>
                </c:pt>
                <c:pt idx="5337">
                  <c:v>7991.75</c:v>
                </c:pt>
                <c:pt idx="5338">
                  <c:v>8323</c:v>
                </c:pt>
                <c:pt idx="5339">
                  <c:v>8464.75</c:v>
                </c:pt>
                <c:pt idx="5340">
                  <c:v>8557.25</c:v>
                </c:pt>
                <c:pt idx="5341">
                  <c:v>8449</c:v>
                </c:pt>
                <c:pt idx="5342">
                  <c:v>8383.5</c:v>
                </c:pt>
                <c:pt idx="5343">
                  <c:v>8434.5</c:v>
                </c:pt>
                <c:pt idx="5344">
                  <c:v>8460.75</c:v>
                </c:pt>
                <c:pt idx="5345">
                  <c:v>8493</c:v>
                </c:pt>
                <c:pt idx="5346">
                  <c:v>8408.5</c:v>
                </c:pt>
                <c:pt idx="5347">
                  <c:v>8327.75</c:v>
                </c:pt>
                <c:pt idx="5348">
                  <c:v>8097.5</c:v>
                </c:pt>
                <c:pt idx="5349">
                  <c:v>7856.25</c:v>
                </c:pt>
                <c:pt idx="5350">
                  <c:v>7984.5</c:v>
                </c:pt>
                <c:pt idx="5351">
                  <c:v>7747.5</c:v>
                </c:pt>
                <c:pt idx="5352">
                  <c:v>7309.5</c:v>
                </c:pt>
                <c:pt idx="5353">
                  <c:v>7051.5</c:v>
                </c:pt>
                <c:pt idx="5354">
                  <c:v>6970.5</c:v>
                </c:pt>
                <c:pt idx="5355">
                  <c:v>6890.25</c:v>
                </c:pt>
                <c:pt idx="5356">
                  <c:v>6932.25</c:v>
                </c:pt>
                <c:pt idx="5357">
                  <c:v>6785.25</c:v>
                </c:pt>
                <c:pt idx="5358">
                  <c:v>6900.5</c:v>
                </c:pt>
                <c:pt idx="5359">
                  <c:v>7039</c:v>
                </c:pt>
                <c:pt idx="5360">
                  <c:v>7280.75</c:v>
                </c:pt>
                <c:pt idx="5361">
                  <c:v>7546.75</c:v>
                </c:pt>
                <c:pt idx="5362">
                  <c:v>7824.25</c:v>
                </c:pt>
                <c:pt idx="5363">
                  <c:v>7963.75</c:v>
                </c:pt>
                <c:pt idx="5364">
                  <c:v>8123.75</c:v>
                </c:pt>
                <c:pt idx="5365">
                  <c:v>8103</c:v>
                </c:pt>
                <c:pt idx="5366">
                  <c:v>8124.5</c:v>
                </c:pt>
                <c:pt idx="5367">
                  <c:v>8108.75</c:v>
                </c:pt>
                <c:pt idx="5368">
                  <c:v>8107.75</c:v>
                </c:pt>
                <c:pt idx="5369">
                  <c:v>8095.75</c:v>
                </c:pt>
                <c:pt idx="5370">
                  <c:v>8027</c:v>
                </c:pt>
                <c:pt idx="5371">
                  <c:v>8057.5</c:v>
                </c:pt>
                <c:pt idx="5372">
                  <c:v>7897.5</c:v>
                </c:pt>
                <c:pt idx="5373">
                  <c:v>7762.25</c:v>
                </c:pt>
                <c:pt idx="5374">
                  <c:v>7917.5</c:v>
                </c:pt>
                <c:pt idx="5375">
                  <c:v>7681.5</c:v>
                </c:pt>
                <c:pt idx="5376">
                  <c:v>7291.5</c:v>
                </c:pt>
                <c:pt idx="5377">
                  <c:v>7073.25</c:v>
                </c:pt>
                <c:pt idx="5378">
                  <c:v>6979.75</c:v>
                </c:pt>
                <c:pt idx="5379">
                  <c:v>6887.25</c:v>
                </c:pt>
                <c:pt idx="5380">
                  <c:v>6949.75</c:v>
                </c:pt>
                <c:pt idx="5381">
                  <c:v>7044.75</c:v>
                </c:pt>
                <c:pt idx="5382">
                  <c:v>7663.5</c:v>
                </c:pt>
                <c:pt idx="5383">
                  <c:v>8239.75</c:v>
                </c:pt>
                <c:pt idx="5384">
                  <c:v>8545.25</c:v>
                </c:pt>
                <c:pt idx="5385">
                  <c:v>8800.5</c:v>
                </c:pt>
                <c:pt idx="5386">
                  <c:v>8909.25</c:v>
                </c:pt>
                <c:pt idx="5387">
                  <c:v>8981.25</c:v>
                </c:pt>
                <c:pt idx="5388">
                  <c:v>9058.25</c:v>
                </c:pt>
                <c:pt idx="5389">
                  <c:v>8850.5</c:v>
                </c:pt>
                <c:pt idx="5390">
                  <c:v>8715.75</c:v>
                </c:pt>
                <c:pt idx="5391">
                  <c:v>8748</c:v>
                </c:pt>
                <c:pt idx="5392">
                  <c:v>8670</c:v>
                </c:pt>
                <c:pt idx="5393">
                  <c:v>8568</c:v>
                </c:pt>
                <c:pt idx="5394">
                  <c:v>8458.25</c:v>
                </c:pt>
                <c:pt idx="5395">
                  <c:v>8431.25</c:v>
                </c:pt>
                <c:pt idx="5396">
                  <c:v>8342.25</c:v>
                </c:pt>
                <c:pt idx="5397">
                  <c:v>8156.75</c:v>
                </c:pt>
                <c:pt idx="5398">
                  <c:v>8206.25</c:v>
                </c:pt>
                <c:pt idx="5399">
                  <c:v>7894.5</c:v>
                </c:pt>
                <c:pt idx="5400">
                  <c:v>7443.25</c:v>
                </c:pt>
                <c:pt idx="5401">
                  <c:v>7128</c:v>
                </c:pt>
                <c:pt idx="5402">
                  <c:v>6981.25</c:v>
                </c:pt>
                <c:pt idx="5403">
                  <c:v>6933.5</c:v>
                </c:pt>
                <c:pt idx="5404">
                  <c:v>6965.75</c:v>
                </c:pt>
                <c:pt idx="5405">
                  <c:v>7054.5</c:v>
                </c:pt>
                <c:pt idx="5406">
                  <c:v>7725.25</c:v>
                </c:pt>
                <c:pt idx="5407">
                  <c:v>8290</c:v>
                </c:pt>
                <c:pt idx="5408">
                  <c:v>8569</c:v>
                </c:pt>
                <c:pt idx="5409">
                  <c:v>8749</c:v>
                </c:pt>
                <c:pt idx="5410">
                  <c:v>8808.5</c:v>
                </c:pt>
                <c:pt idx="5411">
                  <c:v>8854.5</c:v>
                </c:pt>
                <c:pt idx="5412">
                  <c:v>8880</c:v>
                </c:pt>
                <c:pt idx="5413">
                  <c:v>8728.5</c:v>
                </c:pt>
                <c:pt idx="5414">
                  <c:v>8639.5</c:v>
                </c:pt>
                <c:pt idx="5415">
                  <c:v>8615</c:v>
                </c:pt>
                <c:pt idx="5416">
                  <c:v>8664.25</c:v>
                </c:pt>
                <c:pt idx="5417">
                  <c:v>8667.25</c:v>
                </c:pt>
                <c:pt idx="5418">
                  <c:v>8598.5</c:v>
                </c:pt>
                <c:pt idx="5419">
                  <c:v>8571.5</c:v>
                </c:pt>
                <c:pt idx="5420">
                  <c:v>8392.5</c:v>
                </c:pt>
                <c:pt idx="5421">
                  <c:v>8217.75</c:v>
                </c:pt>
                <c:pt idx="5422">
                  <c:v>8311.75</c:v>
                </c:pt>
                <c:pt idx="5423">
                  <c:v>7994</c:v>
                </c:pt>
                <c:pt idx="5424">
                  <c:v>7652.25</c:v>
                </c:pt>
                <c:pt idx="5425">
                  <c:v>7298.75</c:v>
                </c:pt>
                <c:pt idx="5426">
                  <c:v>7081.75</c:v>
                </c:pt>
                <c:pt idx="5427">
                  <c:v>7043.25</c:v>
                </c:pt>
                <c:pt idx="5428">
                  <c:v>7149</c:v>
                </c:pt>
                <c:pt idx="5429">
                  <c:v>7156.75</c:v>
                </c:pt>
                <c:pt idx="5430">
                  <c:v>7690.5</c:v>
                </c:pt>
                <c:pt idx="5431">
                  <c:v>8075</c:v>
                </c:pt>
                <c:pt idx="5432">
                  <c:v>8326</c:v>
                </c:pt>
                <c:pt idx="5433">
                  <c:v>8559.25</c:v>
                </c:pt>
                <c:pt idx="5434">
                  <c:v>8617.25</c:v>
                </c:pt>
                <c:pt idx="5435">
                  <c:v>8642.75</c:v>
                </c:pt>
                <c:pt idx="5436">
                  <c:v>8652.25</c:v>
                </c:pt>
                <c:pt idx="5437">
                  <c:v>8568</c:v>
                </c:pt>
                <c:pt idx="5438">
                  <c:v>8533.75</c:v>
                </c:pt>
                <c:pt idx="5439">
                  <c:v>8425.75</c:v>
                </c:pt>
                <c:pt idx="5440">
                  <c:v>8491.75</c:v>
                </c:pt>
                <c:pt idx="5441">
                  <c:v>8613.5</c:v>
                </c:pt>
                <c:pt idx="5442">
                  <c:v>8578.25</c:v>
                </c:pt>
                <c:pt idx="5443">
                  <c:v>8575.5</c:v>
                </c:pt>
                <c:pt idx="5444">
                  <c:v>8442.5</c:v>
                </c:pt>
                <c:pt idx="5445">
                  <c:v>8388</c:v>
                </c:pt>
                <c:pt idx="5446">
                  <c:v>8402</c:v>
                </c:pt>
                <c:pt idx="5447">
                  <c:v>8087.75</c:v>
                </c:pt>
                <c:pt idx="5448">
                  <c:v>7589.25</c:v>
                </c:pt>
                <c:pt idx="5449">
                  <c:v>7433</c:v>
                </c:pt>
                <c:pt idx="5450">
                  <c:v>7326.25</c:v>
                </c:pt>
                <c:pt idx="5451">
                  <c:v>7254.75</c:v>
                </c:pt>
                <c:pt idx="5452">
                  <c:v>7285.5</c:v>
                </c:pt>
                <c:pt idx="5453">
                  <c:v>7327.75</c:v>
                </c:pt>
                <c:pt idx="5454">
                  <c:v>7863.25</c:v>
                </c:pt>
                <c:pt idx="5455">
                  <c:v>8363.5</c:v>
                </c:pt>
                <c:pt idx="5456">
                  <c:v>8675.5</c:v>
                </c:pt>
                <c:pt idx="5457">
                  <c:v>8909.5</c:v>
                </c:pt>
                <c:pt idx="5458">
                  <c:v>8952</c:v>
                </c:pt>
                <c:pt idx="5459">
                  <c:v>8943.25</c:v>
                </c:pt>
                <c:pt idx="5460">
                  <c:v>9002</c:v>
                </c:pt>
                <c:pt idx="5461">
                  <c:v>8895.5</c:v>
                </c:pt>
                <c:pt idx="5462">
                  <c:v>8882.5</c:v>
                </c:pt>
                <c:pt idx="5463">
                  <c:v>8976.25</c:v>
                </c:pt>
                <c:pt idx="5464">
                  <c:v>8971.5</c:v>
                </c:pt>
                <c:pt idx="5465">
                  <c:v>8963</c:v>
                </c:pt>
                <c:pt idx="5466">
                  <c:v>8830.5</c:v>
                </c:pt>
                <c:pt idx="5467">
                  <c:v>8793</c:v>
                </c:pt>
                <c:pt idx="5468">
                  <c:v>8716</c:v>
                </c:pt>
                <c:pt idx="5469">
                  <c:v>8550</c:v>
                </c:pt>
                <c:pt idx="5470">
                  <c:v>8529.5</c:v>
                </c:pt>
                <c:pt idx="5471">
                  <c:v>8167.5</c:v>
                </c:pt>
                <c:pt idx="5472">
                  <c:v>7703.75</c:v>
                </c:pt>
                <c:pt idx="5473">
                  <c:v>7472.75</c:v>
                </c:pt>
                <c:pt idx="5474">
                  <c:v>7376.25</c:v>
                </c:pt>
                <c:pt idx="5475">
                  <c:v>7320.5</c:v>
                </c:pt>
                <c:pt idx="5476">
                  <c:v>7361</c:v>
                </c:pt>
                <c:pt idx="5477">
                  <c:v>7400.5</c:v>
                </c:pt>
                <c:pt idx="5478">
                  <c:v>7847.25</c:v>
                </c:pt>
                <c:pt idx="5479">
                  <c:v>8326.25</c:v>
                </c:pt>
                <c:pt idx="5480">
                  <c:v>8624.25</c:v>
                </c:pt>
                <c:pt idx="5481">
                  <c:v>9050.25</c:v>
                </c:pt>
                <c:pt idx="5482">
                  <c:v>9206.75</c:v>
                </c:pt>
                <c:pt idx="5483">
                  <c:v>9307.5</c:v>
                </c:pt>
                <c:pt idx="5484">
                  <c:v>9306</c:v>
                </c:pt>
                <c:pt idx="5485">
                  <c:v>9093</c:v>
                </c:pt>
                <c:pt idx="5486">
                  <c:v>8969.25</c:v>
                </c:pt>
                <c:pt idx="5487">
                  <c:v>9078.75</c:v>
                </c:pt>
                <c:pt idx="5488">
                  <c:v>8973.25</c:v>
                </c:pt>
                <c:pt idx="5489">
                  <c:v>8866.75</c:v>
                </c:pt>
                <c:pt idx="5490">
                  <c:v>8739</c:v>
                </c:pt>
                <c:pt idx="5491">
                  <c:v>8563.5</c:v>
                </c:pt>
                <c:pt idx="5492">
                  <c:v>8411.75</c:v>
                </c:pt>
                <c:pt idx="5493">
                  <c:v>8258</c:v>
                </c:pt>
                <c:pt idx="5494">
                  <c:v>8244.5</c:v>
                </c:pt>
                <c:pt idx="5495">
                  <c:v>7911.5</c:v>
                </c:pt>
                <c:pt idx="5496">
                  <c:v>7438.75</c:v>
                </c:pt>
                <c:pt idx="5497">
                  <c:v>7152.75</c:v>
                </c:pt>
                <c:pt idx="5498">
                  <c:v>7058.5</c:v>
                </c:pt>
                <c:pt idx="5499">
                  <c:v>7020.25</c:v>
                </c:pt>
                <c:pt idx="5500">
                  <c:v>7000.5</c:v>
                </c:pt>
                <c:pt idx="5501">
                  <c:v>6950</c:v>
                </c:pt>
                <c:pt idx="5502">
                  <c:v>7037.75</c:v>
                </c:pt>
                <c:pt idx="5503">
                  <c:v>7194.75</c:v>
                </c:pt>
                <c:pt idx="5504">
                  <c:v>7396.25</c:v>
                </c:pt>
                <c:pt idx="5505">
                  <c:v>7608.25</c:v>
                </c:pt>
                <c:pt idx="5506">
                  <c:v>7741.25</c:v>
                </c:pt>
                <c:pt idx="5507">
                  <c:v>7779.25</c:v>
                </c:pt>
                <c:pt idx="5508">
                  <c:v>7812.5</c:v>
                </c:pt>
                <c:pt idx="5509">
                  <c:v>7760.5</c:v>
                </c:pt>
                <c:pt idx="5510">
                  <c:v>7839.75</c:v>
                </c:pt>
                <c:pt idx="5511">
                  <c:v>7963.75</c:v>
                </c:pt>
                <c:pt idx="5512">
                  <c:v>8002.75</c:v>
                </c:pt>
                <c:pt idx="5513">
                  <c:v>8070.25</c:v>
                </c:pt>
                <c:pt idx="5514">
                  <c:v>7976.25</c:v>
                </c:pt>
                <c:pt idx="5515">
                  <c:v>7995.25</c:v>
                </c:pt>
                <c:pt idx="5516">
                  <c:v>8020.5</c:v>
                </c:pt>
                <c:pt idx="5517">
                  <c:v>7938.75</c:v>
                </c:pt>
                <c:pt idx="5518">
                  <c:v>8005.25</c:v>
                </c:pt>
                <c:pt idx="5519">
                  <c:v>7783</c:v>
                </c:pt>
                <c:pt idx="5520">
                  <c:v>7519.25</c:v>
                </c:pt>
                <c:pt idx="5521">
                  <c:v>7338.25</c:v>
                </c:pt>
                <c:pt idx="5522">
                  <c:v>7269.25</c:v>
                </c:pt>
                <c:pt idx="5523">
                  <c:v>7117.75</c:v>
                </c:pt>
                <c:pt idx="5524">
                  <c:v>7126</c:v>
                </c:pt>
                <c:pt idx="5525">
                  <c:v>6960.25</c:v>
                </c:pt>
                <c:pt idx="5526">
                  <c:v>6952.75</c:v>
                </c:pt>
                <c:pt idx="5527">
                  <c:v>7074.5</c:v>
                </c:pt>
                <c:pt idx="5528">
                  <c:v>7187.25</c:v>
                </c:pt>
                <c:pt idx="5529">
                  <c:v>7434.25</c:v>
                </c:pt>
                <c:pt idx="5530">
                  <c:v>7606.25</c:v>
                </c:pt>
                <c:pt idx="5531">
                  <c:v>7773</c:v>
                </c:pt>
                <c:pt idx="5532">
                  <c:v>7889.25</c:v>
                </c:pt>
                <c:pt idx="5533">
                  <c:v>7830.5</c:v>
                </c:pt>
                <c:pt idx="5534">
                  <c:v>7793</c:v>
                </c:pt>
                <c:pt idx="5535">
                  <c:v>7770</c:v>
                </c:pt>
                <c:pt idx="5536">
                  <c:v>7778</c:v>
                </c:pt>
                <c:pt idx="5537">
                  <c:v>7858.25</c:v>
                </c:pt>
                <c:pt idx="5538">
                  <c:v>7994</c:v>
                </c:pt>
                <c:pt idx="5539">
                  <c:v>7979.5</c:v>
                </c:pt>
                <c:pt idx="5540">
                  <c:v>8023.25</c:v>
                </c:pt>
                <c:pt idx="5541">
                  <c:v>7995.25</c:v>
                </c:pt>
                <c:pt idx="5542">
                  <c:v>8107</c:v>
                </c:pt>
                <c:pt idx="5543">
                  <c:v>7843.25</c:v>
                </c:pt>
                <c:pt idx="5544">
                  <c:v>7542.5</c:v>
                </c:pt>
                <c:pt idx="5545">
                  <c:v>7240.75</c:v>
                </c:pt>
                <c:pt idx="5546">
                  <c:v>7076.5</c:v>
                </c:pt>
                <c:pt idx="5547">
                  <c:v>7027.75</c:v>
                </c:pt>
                <c:pt idx="5548">
                  <c:v>7023.25</c:v>
                </c:pt>
                <c:pt idx="5549">
                  <c:v>7179.25</c:v>
                </c:pt>
                <c:pt idx="5550">
                  <c:v>7763.5</c:v>
                </c:pt>
                <c:pt idx="5551">
                  <c:v>8337.5</c:v>
                </c:pt>
                <c:pt idx="5552">
                  <c:v>8690</c:v>
                </c:pt>
                <c:pt idx="5553">
                  <c:v>8862.5</c:v>
                </c:pt>
                <c:pt idx="5554">
                  <c:v>8910.5</c:v>
                </c:pt>
                <c:pt idx="5555">
                  <c:v>8982.25</c:v>
                </c:pt>
                <c:pt idx="5556">
                  <c:v>8942.25</c:v>
                </c:pt>
                <c:pt idx="5557">
                  <c:v>8880</c:v>
                </c:pt>
                <c:pt idx="5558">
                  <c:v>8739</c:v>
                </c:pt>
                <c:pt idx="5559">
                  <c:v>8759.25</c:v>
                </c:pt>
                <c:pt idx="5560">
                  <c:v>8694.5</c:v>
                </c:pt>
                <c:pt idx="5561">
                  <c:v>8609</c:v>
                </c:pt>
                <c:pt idx="5562">
                  <c:v>8522.25</c:v>
                </c:pt>
                <c:pt idx="5563">
                  <c:v>8538.5</c:v>
                </c:pt>
                <c:pt idx="5564">
                  <c:v>8470.5</c:v>
                </c:pt>
                <c:pt idx="5565">
                  <c:v>8218.5</c:v>
                </c:pt>
                <c:pt idx="5566">
                  <c:v>8232</c:v>
                </c:pt>
                <c:pt idx="5567">
                  <c:v>7902</c:v>
                </c:pt>
                <c:pt idx="5568">
                  <c:v>7528.75</c:v>
                </c:pt>
                <c:pt idx="5569">
                  <c:v>7351</c:v>
                </c:pt>
                <c:pt idx="5570">
                  <c:v>7316.5</c:v>
                </c:pt>
                <c:pt idx="5571">
                  <c:v>7267.75</c:v>
                </c:pt>
                <c:pt idx="5572">
                  <c:v>7313.5</c:v>
                </c:pt>
                <c:pt idx="5573">
                  <c:v>7409.25</c:v>
                </c:pt>
                <c:pt idx="5574">
                  <c:v>7935.75</c:v>
                </c:pt>
                <c:pt idx="5575">
                  <c:v>8418</c:v>
                </c:pt>
                <c:pt idx="5576">
                  <c:v>8658</c:v>
                </c:pt>
                <c:pt idx="5577">
                  <c:v>8746</c:v>
                </c:pt>
                <c:pt idx="5578">
                  <c:v>8786.25</c:v>
                </c:pt>
                <c:pt idx="5579">
                  <c:v>8719</c:v>
                </c:pt>
                <c:pt idx="5580">
                  <c:v>8716</c:v>
                </c:pt>
                <c:pt idx="5581">
                  <c:v>8550.25</c:v>
                </c:pt>
                <c:pt idx="5582">
                  <c:v>8545.25</c:v>
                </c:pt>
                <c:pt idx="5583">
                  <c:v>8815.5</c:v>
                </c:pt>
                <c:pt idx="5584">
                  <c:v>8791.25</c:v>
                </c:pt>
                <c:pt idx="5585">
                  <c:v>8806.5</c:v>
                </c:pt>
                <c:pt idx="5586">
                  <c:v>8685</c:v>
                </c:pt>
                <c:pt idx="5587">
                  <c:v>8736.25</c:v>
                </c:pt>
                <c:pt idx="5588">
                  <c:v>8628.5</c:v>
                </c:pt>
                <c:pt idx="5589">
                  <c:v>8474.5</c:v>
                </c:pt>
                <c:pt idx="5590">
                  <c:v>8429.75</c:v>
                </c:pt>
                <c:pt idx="5591">
                  <c:v>8019</c:v>
                </c:pt>
                <c:pt idx="5592">
                  <c:v>7653.5</c:v>
                </c:pt>
                <c:pt idx="5593">
                  <c:v>7516.75</c:v>
                </c:pt>
                <c:pt idx="5594">
                  <c:v>7428.75</c:v>
                </c:pt>
                <c:pt idx="5595">
                  <c:v>7363.5</c:v>
                </c:pt>
                <c:pt idx="5596">
                  <c:v>7391.5</c:v>
                </c:pt>
                <c:pt idx="5597">
                  <c:v>7440.75</c:v>
                </c:pt>
                <c:pt idx="5598">
                  <c:v>7967.75</c:v>
                </c:pt>
                <c:pt idx="5599">
                  <c:v>8575.5</c:v>
                </c:pt>
                <c:pt idx="5600">
                  <c:v>8891.75</c:v>
                </c:pt>
                <c:pt idx="5601">
                  <c:v>8971</c:v>
                </c:pt>
                <c:pt idx="5602">
                  <c:v>8948.25</c:v>
                </c:pt>
                <c:pt idx="5603">
                  <c:v>8973.75</c:v>
                </c:pt>
                <c:pt idx="5604">
                  <c:v>8968.5</c:v>
                </c:pt>
                <c:pt idx="5605">
                  <c:v>8930.25</c:v>
                </c:pt>
                <c:pt idx="5606">
                  <c:v>8860.25</c:v>
                </c:pt>
                <c:pt idx="5607">
                  <c:v>8937.5</c:v>
                </c:pt>
                <c:pt idx="5608">
                  <c:v>8989.5</c:v>
                </c:pt>
                <c:pt idx="5609">
                  <c:v>8921</c:v>
                </c:pt>
                <c:pt idx="5610">
                  <c:v>8882.75</c:v>
                </c:pt>
                <c:pt idx="5611">
                  <c:v>8847</c:v>
                </c:pt>
                <c:pt idx="5612">
                  <c:v>8690.75</c:v>
                </c:pt>
                <c:pt idx="5613">
                  <c:v>8483.75</c:v>
                </c:pt>
                <c:pt idx="5614">
                  <c:v>8391</c:v>
                </c:pt>
                <c:pt idx="5615">
                  <c:v>7954.5</c:v>
                </c:pt>
                <c:pt idx="5616">
                  <c:v>7519.5</c:v>
                </c:pt>
                <c:pt idx="5617">
                  <c:v>7344.75</c:v>
                </c:pt>
                <c:pt idx="5618">
                  <c:v>7187.75</c:v>
                </c:pt>
                <c:pt idx="5619">
                  <c:v>7134</c:v>
                </c:pt>
                <c:pt idx="5620">
                  <c:v>7140</c:v>
                </c:pt>
                <c:pt idx="5621">
                  <c:v>7231.5</c:v>
                </c:pt>
                <c:pt idx="5622">
                  <c:v>7847.75</c:v>
                </c:pt>
                <c:pt idx="5623">
                  <c:v>8401</c:v>
                </c:pt>
                <c:pt idx="5624">
                  <c:v>8701.25</c:v>
                </c:pt>
                <c:pt idx="5625">
                  <c:v>9029</c:v>
                </c:pt>
                <c:pt idx="5626">
                  <c:v>9169</c:v>
                </c:pt>
                <c:pt idx="5627">
                  <c:v>9219.75</c:v>
                </c:pt>
                <c:pt idx="5628">
                  <c:v>9246.25</c:v>
                </c:pt>
                <c:pt idx="5629">
                  <c:v>9119.75</c:v>
                </c:pt>
                <c:pt idx="5630">
                  <c:v>8986.5</c:v>
                </c:pt>
                <c:pt idx="5631">
                  <c:v>9046.25</c:v>
                </c:pt>
                <c:pt idx="5632">
                  <c:v>9044</c:v>
                </c:pt>
                <c:pt idx="5633">
                  <c:v>8935.75</c:v>
                </c:pt>
                <c:pt idx="5634">
                  <c:v>8797.75</c:v>
                </c:pt>
                <c:pt idx="5635">
                  <c:v>8712</c:v>
                </c:pt>
                <c:pt idx="5636">
                  <c:v>8709.5</c:v>
                </c:pt>
                <c:pt idx="5637">
                  <c:v>8536</c:v>
                </c:pt>
                <c:pt idx="5638">
                  <c:v>8440</c:v>
                </c:pt>
                <c:pt idx="5639">
                  <c:v>8055.75</c:v>
                </c:pt>
                <c:pt idx="5640">
                  <c:v>7586.75</c:v>
                </c:pt>
                <c:pt idx="5641">
                  <c:v>7339</c:v>
                </c:pt>
                <c:pt idx="5642">
                  <c:v>7313.5</c:v>
                </c:pt>
                <c:pt idx="5643">
                  <c:v>7234.75</c:v>
                </c:pt>
                <c:pt idx="5644">
                  <c:v>7301.25</c:v>
                </c:pt>
                <c:pt idx="5645">
                  <c:v>7469.25</c:v>
                </c:pt>
                <c:pt idx="5646">
                  <c:v>8008.75</c:v>
                </c:pt>
                <c:pt idx="5647">
                  <c:v>8486.75</c:v>
                </c:pt>
                <c:pt idx="5648">
                  <c:v>8719.75</c:v>
                </c:pt>
                <c:pt idx="5649">
                  <c:v>8829.25</c:v>
                </c:pt>
                <c:pt idx="5650">
                  <c:v>8930.5</c:v>
                </c:pt>
                <c:pt idx="5651">
                  <c:v>8988.25</c:v>
                </c:pt>
                <c:pt idx="5652">
                  <c:v>9064.75</c:v>
                </c:pt>
                <c:pt idx="5653">
                  <c:v>8845</c:v>
                </c:pt>
                <c:pt idx="5654">
                  <c:v>8789.5</c:v>
                </c:pt>
                <c:pt idx="5655">
                  <c:v>8849.25</c:v>
                </c:pt>
                <c:pt idx="5656">
                  <c:v>8756.25</c:v>
                </c:pt>
                <c:pt idx="5657">
                  <c:v>8763.5</c:v>
                </c:pt>
                <c:pt idx="5658">
                  <c:v>8671.5</c:v>
                </c:pt>
                <c:pt idx="5659">
                  <c:v>8594</c:v>
                </c:pt>
                <c:pt idx="5660">
                  <c:v>8544.5</c:v>
                </c:pt>
                <c:pt idx="5661">
                  <c:v>8500.75</c:v>
                </c:pt>
                <c:pt idx="5662">
                  <c:v>8434.75</c:v>
                </c:pt>
                <c:pt idx="5663">
                  <c:v>8018.5</c:v>
                </c:pt>
                <c:pt idx="5664">
                  <c:v>7628.5</c:v>
                </c:pt>
                <c:pt idx="5665">
                  <c:v>7295.25</c:v>
                </c:pt>
                <c:pt idx="5666">
                  <c:v>7259.75</c:v>
                </c:pt>
                <c:pt idx="5667">
                  <c:v>7139.5</c:v>
                </c:pt>
                <c:pt idx="5668">
                  <c:v>7131</c:v>
                </c:pt>
                <c:pt idx="5669">
                  <c:v>7150.5</c:v>
                </c:pt>
                <c:pt idx="5670">
                  <c:v>7156.5</c:v>
                </c:pt>
                <c:pt idx="5671">
                  <c:v>7363</c:v>
                </c:pt>
                <c:pt idx="5672">
                  <c:v>7689</c:v>
                </c:pt>
                <c:pt idx="5673">
                  <c:v>8065.5</c:v>
                </c:pt>
                <c:pt idx="5674">
                  <c:v>8348.75</c:v>
                </c:pt>
                <c:pt idx="5675">
                  <c:v>8507.5</c:v>
                </c:pt>
                <c:pt idx="5676">
                  <c:v>8452</c:v>
                </c:pt>
                <c:pt idx="5677">
                  <c:v>8357.5</c:v>
                </c:pt>
                <c:pt idx="5678">
                  <c:v>8345.75</c:v>
                </c:pt>
                <c:pt idx="5679">
                  <c:v>8325.75</c:v>
                </c:pt>
                <c:pt idx="5680">
                  <c:v>8336.75</c:v>
                </c:pt>
                <c:pt idx="5681">
                  <c:v>8403.5</c:v>
                </c:pt>
                <c:pt idx="5682">
                  <c:v>8488.5</c:v>
                </c:pt>
                <c:pt idx="5683">
                  <c:v>8407</c:v>
                </c:pt>
                <c:pt idx="5684">
                  <c:v>8225.25</c:v>
                </c:pt>
                <c:pt idx="5685">
                  <c:v>8214.5</c:v>
                </c:pt>
                <c:pt idx="5686">
                  <c:v>8205.75</c:v>
                </c:pt>
                <c:pt idx="5687">
                  <c:v>7928.5</c:v>
                </c:pt>
                <c:pt idx="5688">
                  <c:v>7547.5</c:v>
                </c:pt>
                <c:pt idx="5689">
                  <c:v>7226.25</c:v>
                </c:pt>
                <c:pt idx="5690">
                  <c:v>7117</c:v>
                </c:pt>
                <c:pt idx="5691">
                  <c:v>7028</c:v>
                </c:pt>
                <c:pt idx="5692">
                  <c:v>7012.25</c:v>
                </c:pt>
                <c:pt idx="5693">
                  <c:v>6994.25</c:v>
                </c:pt>
                <c:pt idx="5694">
                  <c:v>6990.5</c:v>
                </c:pt>
                <c:pt idx="5695">
                  <c:v>7152</c:v>
                </c:pt>
                <c:pt idx="5696">
                  <c:v>7423</c:v>
                </c:pt>
                <c:pt idx="5697">
                  <c:v>7710</c:v>
                </c:pt>
                <c:pt idx="5698">
                  <c:v>7963</c:v>
                </c:pt>
                <c:pt idx="5699">
                  <c:v>8054.25</c:v>
                </c:pt>
                <c:pt idx="5700">
                  <c:v>8171.75</c:v>
                </c:pt>
                <c:pt idx="5701">
                  <c:v>8157.75</c:v>
                </c:pt>
                <c:pt idx="5702">
                  <c:v>8293.25</c:v>
                </c:pt>
                <c:pt idx="5703">
                  <c:v>8434</c:v>
                </c:pt>
                <c:pt idx="5704">
                  <c:v>8488.25</c:v>
                </c:pt>
                <c:pt idx="5705">
                  <c:v>8459.5</c:v>
                </c:pt>
                <c:pt idx="5706">
                  <c:v>8477</c:v>
                </c:pt>
                <c:pt idx="5707">
                  <c:v>8455.5</c:v>
                </c:pt>
                <c:pt idx="5708">
                  <c:v>8293.5</c:v>
                </c:pt>
                <c:pt idx="5709">
                  <c:v>8268.75</c:v>
                </c:pt>
                <c:pt idx="5710">
                  <c:v>8172.5</c:v>
                </c:pt>
                <c:pt idx="5711">
                  <c:v>7938.75</c:v>
                </c:pt>
                <c:pt idx="5712">
                  <c:v>7507.75</c:v>
                </c:pt>
                <c:pt idx="5713">
                  <c:v>7292.25</c:v>
                </c:pt>
                <c:pt idx="5714">
                  <c:v>7194.75</c:v>
                </c:pt>
                <c:pt idx="5715">
                  <c:v>7132.25</c:v>
                </c:pt>
                <c:pt idx="5716">
                  <c:v>7199.25</c:v>
                </c:pt>
                <c:pt idx="5717">
                  <c:v>7360.5</c:v>
                </c:pt>
                <c:pt idx="5718">
                  <c:v>7889.25</c:v>
                </c:pt>
                <c:pt idx="5719">
                  <c:v>8431</c:v>
                </c:pt>
                <c:pt idx="5720">
                  <c:v>8778</c:v>
                </c:pt>
                <c:pt idx="5721">
                  <c:v>9108</c:v>
                </c:pt>
                <c:pt idx="5722">
                  <c:v>9148.5</c:v>
                </c:pt>
                <c:pt idx="5723">
                  <c:v>9212.25</c:v>
                </c:pt>
                <c:pt idx="5724">
                  <c:v>9149.75</c:v>
                </c:pt>
                <c:pt idx="5725">
                  <c:v>9043.75</c:v>
                </c:pt>
                <c:pt idx="5726">
                  <c:v>8980.25</c:v>
                </c:pt>
                <c:pt idx="5727">
                  <c:v>8960.5</c:v>
                </c:pt>
                <c:pt idx="5728">
                  <c:v>9011.25</c:v>
                </c:pt>
                <c:pt idx="5729">
                  <c:v>8935</c:v>
                </c:pt>
                <c:pt idx="5730">
                  <c:v>8859.5</c:v>
                </c:pt>
                <c:pt idx="5731">
                  <c:v>8880.25</c:v>
                </c:pt>
                <c:pt idx="5732">
                  <c:v>8723.75</c:v>
                </c:pt>
                <c:pt idx="5733">
                  <c:v>8651.5</c:v>
                </c:pt>
                <c:pt idx="5734">
                  <c:v>8604</c:v>
                </c:pt>
                <c:pt idx="5735">
                  <c:v>8322</c:v>
                </c:pt>
                <c:pt idx="5736">
                  <c:v>7877</c:v>
                </c:pt>
                <c:pt idx="5737">
                  <c:v>7610.25</c:v>
                </c:pt>
                <c:pt idx="5738">
                  <c:v>7486.75</c:v>
                </c:pt>
                <c:pt idx="5739">
                  <c:v>7326.75</c:v>
                </c:pt>
                <c:pt idx="5740">
                  <c:v>7355.75</c:v>
                </c:pt>
                <c:pt idx="5741">
                  <c:v>7395.25</c:v>
                </c:pt>
                <c:pt idx="5742">
                  <c:v>7842.25</c:v>
                </c:pt>
                <c:pt idx="5743">
                  <c:v>8507.25</c:v>
                </c:pt>
                <c:pt idx="5744">
                  <c:v>8879</c:v>
                </c:pt>
                <c:pt idx="5745">
                  <c:v>9067</c:v>
                </c:pt>
                <c:pt idx="5746">
                  <c:v>9148.5</c:v>
                </c:pt>
                <c:pt idx="5747">
                  <c:v>9252</c:v>
                </c:pt>
                <c:pt idx="5748">
                  <c:v>9237.5</c:v>
                </c:pt>
                <c:pt idx="5749">
                  <c:v>9033</c:v>
                </c:pt>
                <c:pt idx="5750">
                  <c:v>9008.75</c:v>
                </c:pt>
                <c:pt idx="5751">
                  <c:v>9016.5</c:v>
                </c:pt>
                <c:pt idx="5752">
                  <c:v>8915.75</c:v>
                </c:pt>
                <c:pt idx="5753">
                  <c:v>8886.25</c:v>
                </c:pt>
                <c:pt idx="5754">
                  <c:v>8792.25</c:v>
                </c:pt>
                <c:pt idx="5755">
                  <c:v>8796</c:v>
                </c:pt>
                <c:pt idx="5756">
                  <c:v>8789.25</c:v>
                </c:pt>
                <c:pt idx="5757">
                  <c:v>8711.75</c:v>
                </c:pt>
                <c:pt idx="5758">
                  <c:v>8563.25</c:v>
                </c:pt>
                <c:pt idx="5759">
                  <c:v>8158</c:v>
                </c:pt>
                <c:pt idx="5760">
                  <c:v>7801</c:v>
                </c:pt>
                <c:pt idx="5761">
                  <c:v>7586.5</c:v>
                </c:pt>
                <c:pt idx="5762">
                  <c:v>7458.75</c:v>
                </c:pt>
                <c:pt idx="5763">
                  <c:v>7348</c:v>
                </c:pt>
                <c:pt idx="5764">
                  <c:v>7331.25</c:v>
                </c:pt>
                <c:pt idx="5765">
                  <c:v>7543</c:v>
                </c:pt>
                <c:pt idx="5766">
                  <c:v>7950.75</c:v>
                </c:pt>
                <c:pt idx="5767">
                  <c:v>8452.25</c:v>
                </c:pt>
                <c:pt idx="5768">
                  <c:v>8721.75</c:v>
                </c:pt>
                <c:pt idx="5769">
                  <c:v>8897.75</c:v>
                </c:pt>
                <c:pt idx="5770">
                  <c:v>8925.25</c:v>
                </c:pt>
                <c:pt idx="5771">
                  <c:v>8999</c:v>
                </c:pt>
                <c:pt idx="5772">
                  <c:v>8998</c:v>
                </c:pt>
                <c:pt idx="5773">
                  <c:v>8858.75</c:v>
                </c:pt>
                <c:pt idx="5774">
                  <c:v>8798</c:v>
                </c:pt>
                <c:pt idx="5775">
                  <c:v>8868.75</c:v>
                </c:pt>
                <c:pt idx="5776">
                  <c:v>8892.5</c:v>
                </c:pt>
                <c:pt idx="5777">
                  <c:v>8902.75</c:v>
                </c:pt>
                <c:pt idx="5778">
                  <c:v>8905.75</c:v>
                </c:pt>
                <c:pt idx="5779">
                  <c:v>8856.25</c:v>
                </c:pt>
                <c:pt idx="5780">
                  <c:v>8794.25</c:v>
                </c:pt>
                <c:pt idx="5781">
                  <c:v>8621.5</c:v>
                </c:pt>
                <c:pt idx="5782">
                  <c:v>8499.5</c:v>
                </c:pt>
                <c:pt idx="5783">
                  <c:v>8076</c:v>
                </c:pt>
                <c:pt idx="5784">
                  <c:v>7662.5</c:v>
                </c:pt>
                <c:pt idx="5785">
                  <c:v>7435.75</c:v>
                </c:pt>
                <c:pt idx="5786">
                  <c:v>7337.5</c:v>
                </c:pt>
                <c:pt idx="5787">
                  <c:v>7273.75</c:v>
                </c:pt>
                <c:pt idx="5788">
                  <c:v>7367</c:v>
                </c:pt>
                <c:pt idx="5789">
                  <c:v>7538.5</c:v>
                </c:pt>
                <c:pt idx="5790">
                  <c:v>8090</c:v>
                </c:pt>
                <c:pt idx="5791">
                  <c:v>8558.75</c:v>
                </c:pt>
                <c:pt idx="5792">
                  <c:v>8761</c:v>
                </c:pt>
                <c:pt idx="5793">
                  <c:v>8842.75</c:v>
                </c:pt>
                <c:pt idx="5794">
                  <c:v>8872.25</c:v>
                </c:pt>
                <c:pt idx="5795">
                  <c:v>8935</c:v>
                </c:pt>
                <c:pt idx="5796">
                  <c:v>8898.5</c:v>
                </c:pt>
                <c:pt idx="5797">
                  <c:v>8813.75</c:v>
                </c:pt>
                <c:pt idx="5798">
                  <c:v>8813.25</c:v>
                </c:pt>
                <c:pt idx="5799">
                  <c:v>8817.5</c:v>
                </c:pt>
                <c:pt idx="5800">
                  <c:v>8856.75</c:v>
                </c:pt>
                <c:pt idx="5801">
                  <c:v>8766.25</c:v>
                </c:pt>
                <c:pt idx="5802">
                  <c:v>8745</c:v>
                </c:pt>
                <c:pt idx="5803">
                  <c:v>8768.5</c:v>
                </c:pt>
                <c:pt idx="5804">
                  <c:v>8793</c:v>
                </c:pt>
                <c:pt idx="5805">
                  <c:v>8721.25</c:v>
                </c:pt>
                <c:pt idx="5806">
                  <c:v>8625.25</c:v>
                </c:pt>
                <c:pt idx="5807">
                  <c:v>8288</c:v>
                </c:pt>
                <c:pt idx="5808">
                  <c:v>7917.25</c:v>
                </c:pt>
                <c:pt idx="5809">
                  <c:v>7599.5</c:v>
                </c:pt>
                <c:pt idx="5810">
                  <c:v>7490.25</c:v>
                </c:pt>
                <c:pt idx="5811">
                  <c:v>7433.75</c:v>
                </c:pt>
                <c:pt idx="5812">
                  <c:v>7398.5</c:v>
                </c:pt>
                <c:pt idx="5813">
                  <c:v>7651.75</c:v>
                </c:pt>
                <c:pt idx="5814">
                  <c:v>8213.5</c:v>
                </c:pt>
                <c:pt idx="5815">
                  <c:v>8602.75</c:v>
                </c:pt>
                <c:pt idx="5816">
                  <c:v>8967.75</c:v>
                </c:pt>
                <c:pt idx="5817">
                  <c:v>9196.75</c:v>
                </c:pt>
                <c:pt idx="5818">
                  <c:v>9263</c:v>
                </c:pt>
                <c:pt idx="5819">
                  <c:v>9337</c:v>
                </c:pt>
                <c:pt idx="5820">
                  <c:v>9338.75</c:v>
                </c:pt>
                <c:pt idx="5821">
                  <c:v>9225</c:v>
                </c:pt>
                <c:pt idx="5822">
                  <c:v>9147.75</c:v>
                </c:pt>
                <c:pt idx="5823">
                  <c:v>9220</c:v>
                </c:pt>
                <c:pt idx="5824">
                  <c:v>9150.5</c:v>
                </c:pt>
                <c:pt idx="5825">
                  <c:v>9129</c:v>
                </c:pt>
                <c:pt idx="5826">
                  <c:v>8975.25</c:v>
                </c:pt>
                <c:pt idx="5827">
                  <c:v>8725.75</c:v>
                </c:pt>
                <c:pt idx="5828">
                  <c:v>8714.75</c:v>
                </c:pt>
                <c:pt idx="5829">
                  <c:v>8540</c:v>
                </c:pt>
                <c:pt idx="5830">
                  <c:v>8408.5</c:v>
                </c:pt>
                <c:pt idx="5831">
                  <c:v>8092</c:v>
                </c:pt>
                <c:pt idx="5832">
                  <c:v>7627.5</c:v>
                </c:pt>
                <c:pt idx="5833">
                  <c:v>7389.25</c:v>
                </c:pt>
                <c:pt idx="5834">
                  <c:v>7237.5</c:v>
                </c:pt>
                <c:pt idx="5835">
                  <c:v>7225.75</c:v>
                </c:pt>
                <c:pt idx="5836">
                  <c:v>7227.5</c:v>
                </c:pt>
                <c:pt idx="5837">
                  <c:v>7274.25</c:v>
                </c:pt>
                <c:pt idx="5838">
                  <c:v>7252.75</c:v>
                </c:pt>
                <c:pt idx="5839">
                  <c:v>7426.25</c:v>
                </c:pt>
                <c:pt idx="5840">
                  <c:v>7647.5</c:v>
                </c:pt>
                <c:pt idx="5841">
                  <c:v>8079.75</c:v>
                </c:pt>
                <c:pt idx="5842">
                  <c:v>8360.75</c:v>
                </c:pt>
                <c:pt idx="5843">
                  <c:v>8469.75</c:v>
                </c:pt>
                <c:pt idx="5844">
                  <c:v>8481.5</c:v>
                </c:pt>
                <c:pt idx="5845">
                  <c:v>8308</c:v>
                </c:pt>
                <c:pt idx="5846">
                  <c:v>8273.25</c:v>
                </c:pt>
                <c:pt idx="5847">
                  <c:v>8429.75</c:v>
                </c:pt>
                <c:pt idx="5848">
                  <c:v>8487.75</c:v>
                </c:pt>
                <c:pt idx="5849">
                  <c:v>8481.5</c:v>
                </c:pt>
                <c:pt idx="5850">
                  <c:v>8469.75</c:v>
                </c:pt>
                <c:pt idx="5851">
                  <c:v>8430.75</c:v>
                </c:pt>
                <c:pt idx="5852">
                  <c:v>8356.75</c:v>
                </c:pt>
                <c:pt idx="5853">
                  <c:v>8274.75</c:v>
                </c:pt>
                <c:pt idx="5854">
                  <c:v>8233</c:v>
                </c:pt>
                <c:pt idx="5855">
                  <c:v>7982.5</c:v>
                </c:pt>
                <c:pt idx="5856">
                  <c:v>7631.75</c:v>
                </c:pt>
                <c:pt idx="5857">
                  <c:v>7322.5</c:v>
                </c:pt>
                <c:pt idx="5858">
                  <c:v>7188.75</c:v>
                </c:pt>
                <c:pt idx="5859">
                  <c:v>7107</c:v>
                </c:pt>
                <c:pt idx="5860">
                  <c:v>7168</c:v>
                </c:pt>
                <c:pt idx="5861">
                  <c:v>7199</c:v>
                </c:pt>
                <c:pt idx="5862">
                  <c:v>7162</c:v>
                </c:pt>
                <c:pt idx="5863">
                  <c:v>7241.75</c:v>
                </c:pt>
                <c:pt idx="5864">
                  <c:v>7551.5</c:v>
                </c:pt>
                <c:pt idx="5865">
                  <c:v>7887</c:v>
                </c:pt>
                <c:pt idx="5866">
                  <c:v>8200.25</c:v>
                </c:pt>
                <c:pt idx="5867">
                  <c:v>8405.75</c:v>
                </c:pt>
                <c:pt idx="5868">
                  <c:v>8435</c:v>
                </c:pt>
                <c:pt idx="5869">
                  <c:v>8217.75</c:v>
                </c:pt>
                <c:pt idx="5870">
                  <c:v>8237.5</c:v>
                </c:pt>
                <c:pt idx="5871">
                  <c:v>8240.5</c:v>
                </c:pt>
                <c:pt idx="5872">
                  <c:v>8256.75</c:v>
                </c:pt>
                <c:pt idx="5873">
                  <c:v>8260.75</c:v>
                </c:pt>
                <c:pt idx="5874">
                  <c:v>8330</c:v>
                </c:pt>
                <c:pt idx="5875">
                  <c:v>8328</c:v>
                </c:pt>
                <c:pt idx="5876">
                  <c:v>8311</c:v>
                </c:pt>
                <c:pt idx="5877">
                  <c:v>8204</c:v>
                </c:pt>
                <c:pt idx="5878">
                  <c:v>8234.75</c:v>
                </c:pt>
                <c:pt idx="5879">
                  <c:v>8047</c:v>
                </c:pt>
                <c:pt idx="5880">
                  <c:v>7732</c:v>
                </c:pt>
                <c:pt idx="5881">
                  <c:v>7536.25</c:v>
                </c:pt>
                <c:pt idx="5882">
                  <c:v>7427</c:v>
                </c:pt>
                <c:pt idx="5883">
                  <c:v>7374.25</c:v>
                </c:pt>
                <c:pt idx="5884">
                  <c:v>7469.75</c:v>
                </c:pt>
                <c:pt idx="5885">
                  <c:v>7711.75</c:v>
                </c:pt>
                <c:pt idx="5886">
                  <c:v>8232</c:v>
                </c:pt>
                <c:pt idx="5887">
                  <c:v>8738</c:v>
                </c:pt>
                <c:pt idx="5888">
                  <c:v>9033.5</c:v>
                </c:pt>
                <c:pt idx="5889">
                  <c:v>9234</c:v>
                </c:pt>
                <c:pt idx="5890">
                  <c:v>9298.5</c:v>
                </c:pt>
                <c:pt idx="5891">
                  <c:v>9313</c:v>
                </c:pt>
                <c:pt idx="5892">
                  <c:v>9307</c:v>
                </c:pt>
                <c:pt idx="5893">
                  <c:v>9125</c:v>
                </c:pt>
                <c:pt idx="5894">
                  <c:v>9143.75</c:v>
                </c:pt>
                <c:pt idx="5895">
                  <c:v>9149.25</c:v>
                </c:pt>
                <c:pt idx="5896">
                  <c:v>9061</c:v>
                </c:pt>
                <c:pt idx="5897">
                  <c:v>8981.25</c:v>
                </c:pt>
                <c:pt idx="5898">
                  <c:v>8908.75</c:v>
                </c:pt>
                <c:pt idx="5899">
                  <c:v>8876.5</c:v>
                </c:pt>
                <c:pt idx="5900">
                  <c:v>8832.75</c:v>
                </c:pt>
                <c:pt idx="5901">
                  <c:v>8726.5</c:v>
                </c:pt>
                <c:pt idx="5902">
                  <c:v>8600.5</c:v>
                </c:pt>
                <c:pt idx="5903">
                  <c:v>8258</c:v>
                </c:pt>
                <c:pt idx="5904">
                  <c:v>7865.25</c:v>
                </c:pt>
                <c:pt idx="5905">
                  <c:v>7577.5</c:v>
                </c:pt>
                <c:pt idx="5906">
                  <c:v>7463</c:v>
                </c:pt>
                <c:pt idx="5907">
                  <c:v>7405.25</c:v>
                </c:pt>
                <c:pt idx="5908">
                  <c:v>7416.5</c:v>
                </c:pt>
                <c:pt idx="5909">
                  <c:v>7603.25</c:v>
                </c:pt>
                <c:pt idx="5910">
                  <c:v>8151.25</c:v>
                </c:pt>
                <c:pt idx="5911">
                  <c:v>8504.75</c:v>
                </c:pt>
                <c:pt idx="5912">
                  <c:v>8666.25</c:v>
                </c:pt>
                <c:pt idx="5913">
                  <c:v>8780</c:v>
                </c:pt>
                <c:pt idx="5914">
                  <c:v>8821.75</c:v>
                </c:pt>
                <c:pt idx="5915">
                  <c:v>8903.5</c:v>
                </c:pt>
                <c:pt idx="5916">
                  <c:v>8975.75</c:v>
                </c:pt>
                <c:pt idx="5917">
                  <c:v>8850</c:v>
                </c:pt>
                <c:pt idx="5918">
                  <c:v>8716</c:v>
                </c:pt>
                <c:pt idx="5919">
                  <c:v>8667</c:v>
                </c:pt>
                <c:pt idx="5920">
                  <c:v>8610</c:v>
                </c:pt>
                <c:pt idx="5921">
                  <c:v>8488.75</c:v>
                </c:pt>
                <c:pt idx="5922">
                  <c:v>8420.5</c:v>
                </c:pt>
                <c:pt idx="5923">
                  <c:v>8442</c:v>
                </c:pt>
                <c:pt idx="5924">
                  <c:v>8443.25</c:v>
                </c:pt>
                <c:pt idx="5925">
                  <c:v>8400.75</c:v>
                </c:pt>
                <c:pt idx="5926">
                  <c:v>8380</c:v>
                </c:pt>
                <c:pt idx="5927">
                  <c:v>8063.75</c:v>
                </c:pt>
                <c:pt idx="5928">
                  <c:v>7845.75</c:v>
                </c:pt>
                <c:pt idx="5929">
                  <c:v>7627.25</c:v>
                </c:pt>
                <c:pt idx="5930">
                  <c:v>7494.25</c:v>
                </c:pt>
                <c:pt idx="5931">
                  <c:v>7445.25</c:v>
                </c:pt>
                <c:pt idx="5932">
                  <c:v>7450</c:v>
                </c:pt>
                <c:pt idx="5933">
                  <c:v>7629.75</c:v>
                </c:pt>
                <c:pt idx="5934">
                  <c:v>8079.5</c:v>
                </c:pt>
                <c:pt idx="5935">
                  <c:v>8280</c:v>
                </c:pt>
                <c:pt idx="5936">
                  <c:v>8522</c:v>
                </c:pt>
                <c:pt idx="5937">
                  <c:v>8684</c:v>
                </c:pt>
                <c:pt idx="5938">
                  <c:v>8760</c:v>
                </c:pt>
                <c:pt idx="5939">
                  <c:v>8762.75</c:v>
                </c:pt>
                <c:pt idx="5940">
                  <c:v>8819.5</c:v>
                </c:pt>
                <c:pt idx="5941">
                  <c:v>8773.25</c:v>
                </c:pt>
                <c:pt idx="5942">
                  <c:v>8737</c:v>
                </c:pt>
                <c:pt idx="5943">
                  <c:v>8729.25</c:v>
                </c:pt>
                <c:pt idx="5944">
                  <c:v>8702</c:v>
                </c:pt>
                <c:pt idx="5945">
                  <c:v>8702</c:v>
                </c:pt>
                <c:pt idx="5946">
                  <c:v>8619.75</c:v>
                </c:pt>
                <c:pt idx="5947">
                  <c:v>8500.75</c:v>
                </c:pt>
                <c:pt idx="5948">
                  <c:v>8574.25</c:v>
                </c:pt>
                <c:pt idx="5949">
                  <c:v>8548.25</c:v>
                </c:pt>
                <c:pt idx="5950">
                  <c:v>8394.25</c:v>
                </c:pt>
                <c:pt idx="5951">
                  <c:v>8196</c:v>
                </c:pt>
                <c:pt idx="5952">
                  <c:v>7823.5</c:v>
                </c:pt>
                <c:pt idx="5953">
                  <c:v>7503.25</c:v>
                </c:pt>
                <c:pt idx="5954">
                  <c:v>7397</c:v>
                </c:pt>
                <c:pt idx="5955">
                  <c:v>7343</c:v>
                </c:pt>
                <c:pt idx="5956">
                  <c:v>7368.75</c:v>
                </c:pt>
                <c:pt idx="5957">
                  <c:v>7516.25</c:v>
                </c:pt>
                <c:pt idx="5958">
                  <c:v>7981.5</c:v>
                </c:pt>
                <c:pt idx="5959">
                  <c:v>8380.75</c:v>
                </c:pt>
                <c:pt idx="5960">
                  <c:v>8547</c:v>
                </c:pt>
                <c:pt idx="5961">
                  <c:v>8655</c:v>
                </c:pt>
                <c:pt idx="5962">
                  <c:v>8675.5</c:v>
                </c:pt>
                <c:pt idx="5963">
                  <c:v>8713.25</c:v>
                </c:pt>
                <c:pt idx="5964">
                  <c:v>8825.75</c:v>
                </c:pt>
                <c:pt idx="5965">
                  <c:v>8832.75</c:v>
                </c:pt>
                <c:pt idx="5966">
                  <c:v>8796.25</c:v>
                </c:pt>
                <c:pt idx="5967">
                  <c:v>8736.25</c:v>
                </c:pt>
                <c:pt idx="5968">
                  <c:v>8763.75</c:v>
                </c:pt>
                <c:pt idx="5969">
                  <c:v>8672.5</c:v>
                </c:pt>
                <c:pt idx="5970">
                  <c:v>8532.5</c:v>
                </c:pt>
                <c:pt idx="5971">
                  <c:v>8445</c:v>
                </c:pt>
                <c:pt idx="5972">
                  <c:v>8482</c:v>
                </c:pt>
                <c:pt idx="5973">
                  <c:v>8365.25</c:v>
                </c:pt>
                <c:pt idx="5974">
                  <c:v>8205.75</c:v>
                </c:pt>
                <c:pt idx="5975">
                  <c:v>7870.5</c:v>
                </c:pt>
                <c:pt idx="5976">
                  <c:v>7503.25</c:v>
                </c:pt>
                <c:pt idx="5977">
                  <c:v>7321</c:v>
                </c:pt>
                <c:pt idx="5978">
                  <c:v>7219.75</c:v>
                </c:pt>
                <c:pt idx="5979">
                  <c:v>7152.25</c:v>
                </c:pt>
                <c:pt idx="5980">
                  <c:v>7170.25</c:v>
                </c:pt>
                <c:pt idx="5981">
                  <c:v>7386.25</c:v>
                </c:pt>
                <c:pt idx="5982">
                  <c:v>7806</c:v>
                </c:pt>
                <c:pt idx="5983">
                  <c:v>8216.25</c:v>
                </c:pt>
                <c:pt idx="5984">
                  <c:v>8476.5</c:v>
                </c:pt>
                <c:pt idx="5985">
                  <c:v>8550.25</c:v>
                </c:pt>
                <c:pt idx="5986">
                  <c:v>8713.75</c:v>
                </c:pt>
                <c:pt idx="5987">
                  <c:v>8789</c:v>
                </c:pt>
                <c:pt idx="5988">
                  <c:v>8788.25</c:v>
                </c:pt>
                <c:pt idx="5989">
                  <c:v>8762</c:v>
                </c:pt>
                <c:pt idx="5990">
                  <c:v>8777.5</c:v>
                </c:pt>
                <c:pt idx="5991">
                  <c:v>8761</c:v>
                </c:pt>
                <c:pt idx="5992">
                  <c:v>8686.5</c:v>
                </c:pt>
                <c:pt idx="5993">
                  <c:v>8585.5</c:v>
                </c:pt>
                <c:pt idx="5994">
                  <c:v>8480</c:v>
                </c:pt>
                <c:pt idx="5995">
                  <c:v>8307.75</c:v>
                </c:pt>
                <c:pt idx="5996">
                  <c:v>8433.5</c:v>
                </c:pt>
                <c:pt idx="5997">
                  <c:v>8460.25</c:v>
                </c:pt>
                <c:pt idx="5998">
                  <c:v>8258.25</c:v>
                </c:pt>
                <c:pt idx="5999">
                  <c:v>7946.25</c:v>
                </c:pt>
                <c:pt idx="6000">
                  <c:v>7521.5</c:v>
                </c:pt>
                <c:pt idx="6001">
                  <c:v>7274</c:v>
                </c:pt>
                <c:pt idx="6002">
                  <c:v>7136</c:v>
                </c:pt>
                <c:pt idx="6003">
                  <c:v>7050.25</c:v>
                </c:pt>
                <c:pt idx="6004">
                  <c:v>7042.5</c:v>
                </c:pt>
                <c:pt idx="6005">
                  <c:v>7150.5</c:v>
                </c:pt>
                <c:pt idx="6006">
                  <c:v>7166.5</c:v>
                </c:pt>
                <c:pt idx="6007">
                  <c:v>7322</c:v>
                </c:pt>
                <c:pt idx="6008">
                  <c:v>7614.75</c:v>
                </c:pt>
                <c:pt idx="6009">
                  <c:v>7841</c:v>
                </c:pt>
                <c:pt idx="6010">
                  <c:v>7924.5</c:v>
                </c:pt>
                <c:pt idx="6011">
                  <c:v>8011</c:v>
                </c:pt>
                <c:pt idx="6012">
                  <c:v>8036.5</c:v>
                </c:pt>
                <c:pt idx="6013">
                  <c:v>8001.25</c:v>
                </c:pt>
                <c:pt idx="6014">
                  <c:v>8046</c:v>
                </c:pt>
                <c:pt idx="6015">
                  <c:v>8124.25</c:v>
                </c:pt>
                <c:pt idx="6016">
                  <c:v>8174.75</c:v>
                </c:pt>
                <c:pt idx="6017">
                  <c:v>8134.25</c:v>
                </c:pt>
                <c:pt idx="6018">
                  <c:v>8169.75</c:v>
                </c:pt>
                <c:pt idx="6019">
                  <c:v>8053.5</c:v>
                </c:pt>
                <c:pt idx="6020">
                  <c:v>8114</c:v>
                </c:pt>
                <c:pt idx="6021">
                  <c:v>8017.25</c:v>
                </c:pt>
                <c:pt idx="6022">
                  <c:v>7922</c:v>
                </c:pt>
                <c:pt idx="6023">
                  <c:v>7637.5</c:v>
                </c:pt>
                <c:pt idx="6024">
                  <c:v>7278</c:v>
                </c:pt>
                <c:pt idx="6025">
                  <c:v>7084</c:v>
                </c:pt>
                <c:pt idx="6026">
                  <c:v>6969.75</c:v>
                </c:pt>
                <c:pt idx="6027">
                  <c:v>6918</c:v>
                </c:pt>
                <c:pt idx="6028">
                  <c:v>6904.5</c:v>
                </c:pt>
                <c:pt idx="6029">
                  <c:v>6965.5</c:v>
                </c:pt>
                <c:pt idx="6030">
                  <c:v>6900</c:v>
                </c:pt>
                <c:pt idx="6031">
                  <c:v>6942.5</c:v>
                </c:pt>
                <c:pt idx="6032">
                  <c:v>7159.5</c:v>
                </c:pt>
                <c:pt idx="6033">
                  <c:v>7378</c:v>
                </c:pt>
                <c:pt idx="6034">
                  <c:v>7539</c:v>
                </c:pt>
                <c:pt idx="6035">
                  <c:v>7707</c:v>
                </c:pt>
                <c:pt idx="6036">
                  <c:v>7822.5</c:v>
                </c:pt>
                <c:pt idx="6037">
                  <c:v>7850.75</c:v>
                </c:pt>
                <c:pt idx="6038">
                  <c:v>7830.25</c:v>
                </c:pt>
                <c:pt idx="6039">
                  <c:v>7818.25</c:v>
                </c:pt>
                <c:pt idx="6040">
                  <c:v>7838.25</c:v>
                </c:pt>
                <c:pt idx="6041">
                  <c:v>7816</c:v>
                </c:pt>
                <c:pt idx="6042">
                  <c:v>7836.25</c:v>
                </c:pt>
                <c:pt idx="6043">
                  <c:v>7848.5</c:v>
                </c:pt>
                <c:pt idx="6044">
                  <c:v>7906.5</c:v>
                </c:pt>
                <c:pt idx="6045">
                  <c:v>7930.75</c:v>
                </c:pt>
                <c:pt idx="6046">
                  <c:v>8022.75</c:v>
                </c:pt>
                <c:pt idx="6047">
                  <c:v>7741.5</c:v>
                </c:pt>
                <c:pt idx="6048">
                  <c:v>7372.5</c:v>
                </c:pt>
                <c:pt idx="6049">
                  <c:v>7249.5</c:v>
                </c:pt>
                <c:pt idx="6050">
                  <c:v>7121.75</c:v>
                </c:pt>
                <c:pt idx="6051">
                  <c:v>7071.5</c:v>
                </c:pt>
                <c:pt idx="6052">
                  <c:v>7113.5</c:v>
                </c:pt>
                <c:pt idx="6053">
                  <c:v>7319.75</c:v>
                </c:pt>
                <c:pt idx="6054">
                  <c:v>7763.5</c:v>
                </c:pt>
                <c:pt idx="6055">
                  <c:v>8274.75</c:v>
                </c:pt>
                <c:pt idx="6056">
                  <c:v>8532.75</c:v>
                </c:pt>
                <c:pt idx="6057">
                  <c:v>8714.25</c:v>
                </c:pt>
                <c:pt idx="6058">
                  <c:v>8649.5</c:v>
                </c:pt>
                <c:pt idx="6059">
                  <c:v>8684</c:v>
                </c:pt>
                <c:pt idx="6060">
                  <c:v>8600.25</c:v>
                </c:pt>
                <c:pt idx="6061">
                  <c:v>8458.25</c:v>
                </c:pt>
                <c:pt idx="6062">
                  <c:v>8465.25</c:v>
                </c:pt>
                <c:pt idx="6063">
                  <c:v>8475.5</c:v>
                </c:pt>
                <c:pt idx="6064">
                  <c:v>8543.25</c:v>
                </c:pt>
                <c:pt idx="6065">
                  <c:v>8591.5</c:v>
                </c:pt>
                <c:pt idx="6066">
                  <c:v>8539</c:v>
                </c:pt>
                <c:pt idx="6067">
                  <c:v>8532.5</c:v>
                </c:pt>
                <c:pt idx="6068">
                  <c:v>8657.75</c:v>
                </c:pt>
                <c:pt idx="6069">
                  <c:v>8394.5</c:v>
                </c:pt>
                <c:pt idx="6070">
                  <c:v>8132</c:v>
                </c:pt>
                <c:pt idx="6071">
                  <c:v>7880.75</c:v>
                </c:pt>
                <c:pt idx="6072">
                  <c:v>7441.75</c:v>
                </c:pt>
                <c:pt idx="6073">
                  <c:v>7186.25</c:v>
                </c:pt>
                <c:pt idx="6074">
                  <c:v>7080.25</c:v>
                </c:pt>
                <c:pt idx="6075">
                  <c:v>7010.25</c:v>
                </c:pt>
                <c:pt idx="6076">
                  <c:v>7168.75</c:v>
                </c:pt>
                <c:pt idx="6077">
                  <c:v>7394</c:v>
                </c:pt>
                <c:pt idx="6078">
                  <c:v>7953.5</c:v>
                </c:pt>
                <c:pt idx="6079">
                  <c:v>8213</c:v>
                </c:pt>
                <c:pt idx="6080">
                  <c:v>8497.75</c:v>
                </c:pt>
                <c:pt idx="6081">
                  <c:v>8662.5</c:v>
                </c:pt>
                <c:pt idx="6082">
                  <c:v>8738.25</c:v>
                </c:pt>
                <c:pt idx="6083">
                  <c:v>8840.5</c:v>
                </c:pt>
                <c:pt idx="6084">
                  <c:v>8852.75</c:v>
                </c:pt>
                <c:pt idx="6085">
                  <c:v>8718.75</c:v>
                </c:pt>
                <c:pt idx="6086">
                  <c:v>8808.25</c:v>
                </c:pt>
                <c:pt idx="6087">
                  <c:v>8898.5</c:v>
                </c:pt>
                <c:pt idx="6088">
                  <c:v>8910.25</c:v>
                </c:pt>
                <c:pt idx="6089">
                  <c:v>8777.75</c:v>
                </c:pt>
                <c:pt idx="6090">
                  <c:v>8616.5</c:v>
                </c:pt>
                <c:pt idx="6091">
                  <c:v>8568.75</c:v>
                </c:pt>
                <c:pt idx="6092">
                  <c:v>8738.25</c:v>
                </c:pt>
                <c:pt idx="6093">
                  <c:v>8419.5</c:v>
                </c:pt>
                <c:pt idx="6094">
                  <c:v>8134.75</c:v>
                </c:pt>
                <c:pt idx="6095">
                  <c:v>7849.25</c:v>
                </c:pt>
                <c:pt idx="6096">
                  <c:v>7494.75</c:v>
                </c:pt>
                <c:pt idx="6097">
                  <c:v>7204.5</c:v>
                </c:pt>
                <c:pt idx="6098">
                  <c:v>7061</c:v>
                </c:pt>
                <c:pt idx="6099">
                  <c:v>6902.25</c:v>
                </c:pt>
                <c:pt idx="6100">
                  <c:v>6932.75</c:v>
                </c:pt>
                <c:pt idx="6101">
                  <c:v>7108.75</c:v>
                </c:pt>
                <c:pt idx="6102">
                  <c:v>7654.25</c:v>
                </c:pt>
                <c:pt idx="6103">
                  <c:v>7946.75</c:v>
                </c:pt>
                <c:pt idx="6104">
                  <c:v>8173</c:v>
                </c:pt>
                <c:pt idx="6105">
                  <c:v>8429</c:v>
                </c:pt>
                <c:pt idx="6106">
                  <c:v>8488</c:v>
                </c:pt>
                <c:pt idx="6107">
                  <c:v>8516.75</c:v>
                </c:pt>
                <c:pt idx="6108">
                  <c:v>8507.25</c:v>
                </c:pt>
                <c:pt idx="6109">
                  <c:v>8372.75</c:v>
                </c:pt>
                <c:pt idx="6110">
                  <c:v>8314.75</c:v>
                </c:pt>
                <c:pt idx="6111">
                  <c:v>8297.75</c:v>
                </c:pt>
                <c:pt idx="6112">
                  <c:v>8313.25</c:v>
                </c:pt>
                <c:pt idx="6113">
                  <c:v>8362.5</c:v>
                </c:pt>
                <c:pt idx="6114">
                  <c:v>8376.75</c:v>
                </c:pt>
                <c:pt idx="6115">
                  <c:v>8391.5</c:v>
                </c:pt>
                <c:pt idx="6116">
                  <c:v>8588.5</c:v>
                </c:pt>
                <c:pt idx="6117">
                  <c:v>8385.75</c:v>
                </c:pt>
                <c:pt idx="6118">
                  <c:v>8199</c:v>
                </c:pt>
                <c:pt idx="6119">
                  <c:v>7835.75</c:v>
                </c:pt>
                <c:pt idx="6120">
                  <c:v>7417</c:v>
                </c:pt>
                <c:pt idx="6121">
                  <c:v>7292.5</c:v>
                </c:pt>
                <c:pt idx="6122">
                  <c:v>7168.5</c:v>
                </c:pt>
                <c:pt idx="6123">
                  <c:v>7122.25</c:v>
                </c:pt>
                <c:pt idx="6124">
                  <c:v>7083.5</c:v>
                </c:pt>
                <c:pt idx="6125">
                  <c:v>7294.5</c:v>
                </c:pt>
                <c:pt idx="6126">
                  <c:v>7802.25</c:v>
                </c:pt>
                <c:pt idx="6127">
                  <c:v>8027</c:v>
                </c:pt>
                <c:pt idx="6128">
                  <c:v>8240.5</c:v>
                </c:pt>
                <c:pt idx="6129">
                  <c:v>8427.75</c:v>
                </c:pt>
                <c:pt idx="6130">
                  <c:v>8485</c:v>
                </c:pt>
                <c:pt idx="6131">
                  <c:v>8478</c:v>
                </c:pt>
                <c:pt idx="6132">
                  <c:v>8357</c:v>
                </c:pt>
                <c:pt idx="6133">
                  <c:v>8113</c:v>
                </c:pt>
                <c:pt idx="6134">
                  <c:v>8074</c:v>
                </c:pt>
                <c:pt idx="6135">
                  <c:v>8123.25</c:v>
                </c:pt>
                <c:pt idx="6136">
                  <c:v>8067.75</c:v>
                </c:pt>
                <c:pt idx="6137">
                  <c:v>7993.75</c:v>
                </c:pt>
                <c:pt idx="6138">
                  <c:v>7898.5</c:v>
                </c:pt>
                <c:pt idx="6139">
                  <c:v>7859.75</c:v>
                </c:pt>
                <c:pt idx="6140">
                  <c:v>7923.75</c:v>
                </c:pt>
                <c:pt idx="6141">
                  <c:v>7676.5</c:v>
                </c:pt>
                <c:pt idx="6142">
                  <c:v>7726</c:v>
                </c:pt>
                <c:pt idx="6143">
                  <c:v>7443.75</c:v>
                </c:pt>
                <c:pt idx="6144">
                  <c:v>7078</c:v>
                </c:pt>
                <c:pt idx="6145">
                  <c:v>6824</c:v>
                </c:pt>
                <c:pt idx="6146">
                  <c:v>6742</c:v>
                </c:pt>
                <c:pt idx="6147">
                  <c:v>6692.5</c:v>
                </c:pt>
                <c:pt idx="6148">
                  <c:v>6710</c:v>
                </c:pt>
                <c:pt idx="6149">
                  <c:v>7028.25</c:v>
                </c:pt>
                <c:pt idx="6150">
                  <c:v>7516.5</c:v>
                </c:pt>
                <c:pt idx="6151">
                  <c:v>7770.25</c:v>
                </c:pt>
                <c:pt idx="6152">
                  <c:v>8026.75</c:v>
                </c:pt>
                <c:pt idx="6153">
                  <c:v>8236</c:v>
                </c:pt>
                <c:pt idx="6154">
                  <c:v>8338</c:v>
                </c:pt>
                <c:pt idx="6155">
                  <c:v>8526.5</c:v>
                </c:pt>
                <c:pt idx="6156">
                  <c:v>8577.75</c:v>
                </c:pt>
                <c:pt idx="6157">
                  <c:v>8389.25</c:v>
                </c:pt>
                <c:pt idx="6158">
                  <c:v>8329</c:v>
                </c:pt>
                <c:pt idx="6159">
                  <c:v>8354.5</c:v>
                </c:pt>
                <c:pt idx="6160">
                  <c:v>8338.5</c:v>
                </c:pt>
                <c:pt idx="6161">
                  <c:v>8278.25</c:v>
                </c:pt>
                <c:pt idx="6162">
                  <c:v>8115.5</c:v>
                </c:pt>
                <c:pt idx="6163">
                  <c:v>8034.75</c:v>
                </c:pt>
                <c:pt idx="6164">
                  <c:v>8125.75</c:v>
                </c:pt>
                <c:pt idx="6165">
                  <c:v>7877.5</c:v>
                </c:pt>
                <c:pt idx="6166">
                  <c:v>7852</c:v>
                </c:pt>
                <c:pt idx="6167">
                  <c:v>7514.75</c:v>
                </c:pt>
                <c:pt idx="6168">
                  <c:v>7129.25</c:v>
                </c:pt>
                <c:pt idx="6169">
                  <c:v>6931.25</c:v>
                </c:pt>
                <c:pt idx="6170">
                  <c:v>6797.5</c:v>
                </c:pt>
                <c:pt idx="6171">
                  <c:v>6733.25</c:v>
                </c:pt>
                <c:pt idx="6172">
                  <c:v>6697.25</c:v>
                </c:pt>
                <c:pt idx="6173">
                  <c:v>6751.25</c:v>
                </c:pt>
                <c:pt idx="6174">
                  <c:v>6856.75</c:v>
                </c:pt>
                <c:pt idx="6175">
                  <c:v>6906.25</c:v>
                </c:pt>
                <c:pt idx="6176">
                  <c:v>7152</c:v>
                </c:pt>
                <c:pt idx="6177">
                  <c:v>7557.75</c:v>
                </c:pt>
                <c:pt idx="6178">
                  <c:v>7805.5</c:v>
                </c:pt>
                <c:pt idx="6179">
                  <c:v>7690.75</c:v>
                </c:pt>
                <c:pt idx="6180">
                  <c:v>7714.5</c:v>
                </c:pt>
                <c:pt idx="6181">
                  <c:v>7588.5</c:v>
                </c:pt>
                <c:pt idx="6182">
                  <c:v>7736.5</c:v>
                </c:pt>
                <c:pt idx="6183">
                  <c:v>7849.75</c:v>
                </c:pt>
                <c:pt idx="6184">
                  <c:v>7836.75</c:v>
                </c:pt>
                <c:pt idx="6185">
                  <c:v>7946.25</c:v>
                </c:pt>
                <c:pt idx="6186">
                  <c:v>7976.25</c:v>
                </c:pt>
                <c:pt idx="6187">
                  <c:v>7957</c:v>
                </c:pt>
                <c:pt idx="6188">
                  <c:v>8023.5</c:v>
                </c:pt>
                <c:pt idx="6189">
                  <c:v>7821.5</c:v>
                </c:pt>
                <c:pt idx="6190">
                  <c:v>7746.5</c:v>
                </c:pt>
                <c:pt idx="6191">
                  <c:v>7583.25</c:v>
                </c:pt>
                <c:pt idx="6192">
                  <c:v>7400.5</c:v>
                </c:pt>
                <c:pt idx="6193">
                  <c:v>7099.75</c:v>
                </c:pt>
                <c:pt idx="6194">
                  <c:v>6928.25</c:v>
                </c:pt>
                <c:pt idx="6195">
                  <c:v>6806.75</c:v>
                </c:pt>
                <c:pt idx="6196">
                  <c:v>6798</c:v>
                </c:pt>
                <c:pt idx="6197">
                  <c:v>6862</c:v>
                </c:pt>
                <c:pt idx="6198">
                  <c:v>6910.5</c:v>
                </c:pt>
                <c:pt idx="6199">
                  <c:v>6885.5</c:v>
                </c:pt>
                <c:pt idx="6200">
                  <c:v>7124.75</c:v>
                </c:pt>
                <c:pt idx="6201">
                  <c:v>7406.75</c:v>
                </c:pt>
                <c:pt idx="6202">
                  <c:v>7589.75</c:v>
                </c:pt>
                <c:pt idx="6203">
                  <c:v>7594.75</c:v>
                </c:pt>
                <c:pt idx="6204">
                  <c:v>7569.25</c:v>
                </c:pt>
                <c:pt idx="6205">
                  <c:v>7518.75</c:v>
                </c:pt>
                <c:pt idx="6206">
                  <c:v>7545</c:v>
                </c:pt>
                <c:pt idx="6207">
                  <c:v>7499.75</c:v>
                </c:pt>
                <c:pt idx="6208">
                  <c:v>7562.75</c:v>
                </c:pt>
                <c:pt idx="6209">
                  <c:v>7549</c:v>
                </c:pt>
                <c:pt idx="6210">
                  <c:v>7549.25</c:v>
                </c:pt>
                <c:pt idx="6211">
                  <c:v>7587</c:v>
                </c:pt>
                <c:pt idx="6212">
                  <c:v>7724.25</c:v>
                </c:pt>
                <c:pt idx="6213">
                  <c:v>7522.25</c:v>
                </c:pt>
                <c:pt idx="6214">
                  <c:v>7579.75</c:v>
                </c:pt>
                <c:pt idx="6215">
                  <c:v>7332.5</c:v>
                </c:pt>
                <c:pt idx="6216">
                  <c:v>7078.5</c:v>
                </c:pt>
                <c:pt idx="6217">
                  <c:v>7052</c:v>
                </c:pt>
                <c:pt idx="6218">
                  <c:v>6969.25</c:v>
                </c:pt>
                <c:pt idx="6219">
                  <c:v>6942.5</c:v>
                </c:pt>
                <c:pt idx="6220">
                  <c:v>6967.75</c:v>
                </c:pt>
                <c:pt idx="6221">
                  <c:v>7247.75</c:v>
                </c:pt>
                <c:pt idx="6222">
                  <c:v>7780.5</c:v>
                </c:pt>
                <c:pt idx="6223">
                  <c:v>8073</c:v>
                </c:pt>
                <c:pt idx="6224">
                  <c:v>8227.5</c:v>
                </c:pt>
                <c:pt idx="6225">
                  <c:v>8260.25</c:v>
                </c:pt>
                <c:pt idx="6226">
                  <c:v>8242.5</c:v>
                </c:pt>
                <c:pt idx="6227">
                  <c:v>8180.25</c:v>
                </c:pt>
                <c:pt idx="6228">
                  <c:v>8175.25</c:v>
                </c:pt>
                <c:pt idx="6229">
                  <c:v>8108.5</c:v>
                </c:pt>
                <c:pt idx="6230">
                  <c:v>8049</c:v>
                </c:pt>
                <c:pt idx="6231">
                  <c:v>7987</c:v>
                </c:pt>
                <c:pt idx="6232">
                  <c:v>8013.75</c:v>
                </c:pt>
                <c:pt idx="6233">
                  <c:v>7896.5</c:v>
                </c:pt>
                <c:pt idx="6234">
                  <c:v>7892.5</c:v>
                </c:pt>
                <c:pt idx="6235">
                  <c:v>7949</c:v>
                </c:pt>
                <c:pt idx="6236">
                  <c:v>8117.25</c:v>
                </c:pt>
                <c:pt idx="6237">
                  <c:v>7840</c:v>
                </c:pt>
                <c:pt idx="6238">
                  <c:v>7748</c:v>
                </c:pt>
                <c:pt idx="6239">
                  <c:v>7431.5</c:v>
                </c:pt>
                <c:pt idx="6240">
                  <c:v>7094</c:v>
                </c:pt>
                <c:pt idx="6241">
                  <c:v>6942.5</c:v>
                </c:pt>
                <c:pt idx="6242">
                  <c:v>6814.25</c:v>
                </c:pt>
                <c:pt idx="6243">
                  <c:v>6718.75</c:v>
                </c:pt>
                <c:pt idx="6244">
                  <c:v>6664.5</c:v>
                </c:pt>
                <c:pt idx="6245">
                  <c:v>6959</c:v>
                </c:pt>
                <c:pt idx="6246">
                  <c:v>7593</c:v>
                </c:pt>
                <c:pt idx="6247">
                  <c:v>7852.5</c:v>
                </c:pt>
                <c:pt idx="6248">
                  <c:v>8133</c:v>
                </c:pt>
                <c:pt idx="6249">
                  <c:v>8321.75</c:v>
                </c:pt>
                <c:pt idx="6250">
                  <c:v>8392.5</c:v>
                </c:pt>
                <c:pt idx="6251">
                  <c:v>8505</c:v>
                </c:pt>
                <c:pt idx="6252">
                  <c:v>8415.5</c:v>
                </c:pt>
                <c:pt idx="6253">
                  <c:v>8254</c:v>
                </c:pt>
                <c:pt idx="6254">
                  <c:v>8203</c:v>
                </c:pt>
                <c:pt idx="6255">
                  <c:v>8213</c:v>
                </c:pt>
                <c:pt idx="6256">
                  <c:v>8186.5</c:v>
                </c:pt>
                <c:pt idx="6257">
                  <c:v>8158.25</c:v>
                </c:pt>
                <c:pt idx="6258">
                  <c:v>7985.5</c:v>
                </c:pt>
                <c:pt idx="6259">
                  <c:v>7969.25</c:v>
                </c:pt>
                <c:pt idx="6260">
                  <c:v>8116.5</c:v>
                </c:pt>
                <c:pt idx="6261">
                  <c:v>7833</c:v>
                </c:pt>
                <c:pt idx="6262">
                  <c:v>7723.75</c:v>
                </c:pt>
                <c:pt idx="6263">
                  <c:v>7405.5</c:v>
                </c:pt>
                <c:pt idx="6264">
                  <c:v>7094.5</c:v>
                </c:pt>
                <c:pt idx="6265">
                  <c:v>7110.25</c:v>
                </c:pt>
                <c:pt idx="6266">
                  <c:v>7021.75</c:v>
                </c:pt>
                <c:pt idx="6267">
                  <c:v>7027</c:v>
                </c:pt>
                <c:pt idx="6268">
                  <c:v>7063.75</c:v>
                </c:pt>
                <c:pt idx="6269">
                  <c:v>7314.75</c:v>
                </c:pt>
                <c:pt idx="6270">
                  <c:v>7968</c:v>
                </c:pt>
                <c:pt idx="6271">
                  <c:v>8319</c:v>
                </c:pt>
                <c:pt idx="6272">
                  <c:v>8562</c:v>
                </c:pt>
                <c:pt idx="6273">
                  <c:v>8721.75</c:v>
                </c:pt>
                <c:pt idx="6274">
                  <c:v>8643.5</c:v>
                </c:pt>
                <c:pt idx="6275">
                  <c:v>8707.5</c:v>
                </c:pt>
                <c:pt idx="6276">
                  <c:v>8750</c:v>
                </c:pt>
                <c:pt idx="6277">
                  <c:v>8556.5</c:v>
                </c:pt>
                <c:pt idx="6278">
                  <c:v>8525.5</c:v>
                </c:pt>
                <c:pt idx="6279">
                  <c:v>8499.5</c:v>
                </c:pt>
                <c:pt idx="6280">
                  <c:v>8421.75</c:v>
                </c:pt>
                <c:pt idx="6281">
                  <c:v>8343.25</c:v>
                </c:pt>
                <c:pt idx="6282">
                  <c:v>8212.25</c:v>
                </c:pt>
                <c:pt idx="6283">
                  <c:v>8324.75</c:v>
                </c:pt>
                <c:pt idx="6284">
                  <c:v>8504.5</c:v>
                </c:pt>
                <c:pt idx="6285">
                  <c:v>8304</c:v>
                </c:pt>
                <c:pt idx="6286">
                  <c:v>8213.5</c:v>
                </c:pt>
                <c:pt idx="6287">
                  <c:v>7879.75</c:v>
                </c:pt>
                <c:pt idx="6288">
                  <c:v>7478.5</c:v>
                </c:pt>
                <c:pt idx="6289">
                  <c:v>7118.75</c:v>
                </c:pt>
                <c:pt idx="6290">
                  <c:v>6993.25</c:v>
                </c:pt>
                <c:pt idx="6291">
                  <c:v>6962</c:v>
                </c:pt>
                <c:pt idx="6292">
                  <c:v>7042.75</c:v>
                </c:pt>
                <c:pt idx="6293">
                  <c:v>7242.25</c:v>
                </c:pt>
                <c:pt idx="6294">
                  <c:v>7709.25</c:v>
                </c:pt>
                <c:pt idx="6295">
                  <c:v>8118</c:v>
                </c:pt>
                <c:pt idx="6296">
                  <c:v>8513</c:v>
                </c:pt>
                <c:pt idx="6297">
                  <c:v>8657.75</c:v>
                </c:pt>
                <c:pt idx="6298">
                  <c:v>8638.75</c:v>
                </c:pt>
                <c:pt idx="6299">
                  <c:v>8628.75</c:v>
                </c:pt>
                <c:pt idx="6300">
                  <c:v>8436.25</c:v>
                </c:pt>
                <c:pt idx="6301">
                  <c:v>8289</c:v>
                </c:pt>
                <c:pt idx="6302">
                  <c:v>8243.75</c:v>
                </c:pt>
                <c:pt idx="6303">
                  <c:v>8244.5</c:v>
                </c:pt>
                <c:pt idx="6304">
                  <c:v>8225</c:v>
                </c:pt>
                <c:pt idx="6305">
                  <c:v>8227.25</c:v>
                </c:pt>
                <c:pt idx="6306">
                  <c:v>8172</c:v>
                </c:pt>
                <c:pt idx="6307">
                  <c:v>8439.25</c:v>
                </c:pt>
                <c:pt idx="6308">
                  <c:v>8687</c:v>
                </c:pt>
                <c:pt idx="6309">
                  <c:v>8377.75</c:v>
                </c:pt>
                <c:pt idx="6310">
                  <c:v>8215</c:v>
                </c:pt>
                <c:pt idx="6311">
                  <c:v>7944.5</c:v>
                </c:pt>
                <c:pt idx="6312">
                  <c:v>7591</c:v>
                </c:pt>
                <c:pt idx="6313">
                  <c:v>7402.5</c:v>
                </c:pt>
                <c:pt idx="6314">
                  <c:v>7250.75</c:v>
                </c:pt>
                <c:pt idx="6315">
                  <c:v>7251.5</c:v>
                </c:pt>
                <c:pt idx="6316">
                  <c:v>7277.75</c:v>
                </c:pt>
                <c:pt idx="6317">
                  <c:v>7485.5</c:v>
                </c:pt>
                <c:pt idx="6318">
                  <c:v>8061.75</c:v>
                </c:pt>
                <c:pt idx="6319">
                  <c:v>8354.25</c:v>
                </c:pt>
                <c:pt idx="6320">
                  <c:v>8538.5</c:v>
                </c:pt>
                <c:pt idx="6321">
                  <c:v>8417.75</c:v>
                </c:pt>
                <c:pt idx="6322">
                  <c:v>8376</c:v>
                </c:pt>
                <c:pt idx="6323">
                  <c:v>8458</c:v>
                </c:pt>
                <c:pt idx="6324">
                  <c:v>8446.5</c:v>
                </c:pt>
                <c:pt idx="6325">
                  <c:v>8335.75</c:v>
                </c:pt>
                <c:pt idx="6326">
                  <c:v>8252.25</c:v>
                </c:pt>
                <c:pt idx="6327">
                  <c:v>8280.75</c:v>
                </c:pt>
                <c:pt idx="6328">
                  <c:v>8212</c:v>
                </c:pt>
                <c:pt idx="6329">
                  <c:v>8178.25</c:v>
                </c:pt>
                <c:pt idx="6330">
                  <c:v>7925</c:v>
                </c:pt>
                <c:pt idx="6331">
                  <c:v>8001</c:v>
                </c:pt>
                <c:pt idx="6332">
                  <c:v>8135.25</c:v>
                </c:pt>
                <c:pt idx="6333">
                  <c:v>7968.25</c:v>
                </c:pt>
                <c:pt idx="6334">
                  <c:v>8047.25</c:v>
                </c:pt>
                <c:pt idx="6335">
                  <c:v>7895.5</c:v>
                </c:pt>
                <c:pt idx="6336">
                  <c:v>7554.5</c:v>
                </c:pt>
                <c:pt idx="6337">
                  <c:v>7435.5</c:v>
                </c:pt>
                <c:pt idx="6338">
                  <c:v>7336</c:v>
                </c:pt>
                <c:pt idx="6339">
                  <c:v>7295</c:v>
                </c:pt>
                <c:pt idx="6340">
                  <c:v>7323.5</c:v>
                </c:pt>
                <c:pt idx="6341">
                  <c:v>7393.5</c:v>
                </c:pt>
                <c:pt idx="6342">
                  <c:v>7510.75</c:v>
                </c:pt>
                <c:pt idx="6343">
                  <c:v>7547.5</c:v>
                </c:pt>
                <c:pt idx="6344">
                  <c:v>7861.75</c:v>
                </c:pt>
                <c:pt idx="6345">
                  <c:v>8080.5</c:v>
                </c:pt>
                <c:pt idx="6346">
                  <c:v>8117</c:v>
                </c:pt>
                <c:pt idx="6347">
                  <c:v>8142.25</c:v>
                </c:pt>
                <c:pt idx="6348">
                  <c:v>8076.75</c:v>
                </c:pt>
                <c:pt idx="6349">
                  <c:v>8076.25</c:v>
                </c:pt>
                <c:pt idx="6350">
                  <c:v>8008.25</c:v>
                </c:pt>
                <c:pt idx="6351">
                  <c:v>8161.25</c:v>
                </c:pt>
                <c:pt idx="6352">
                  <c:v>8216</c:v>
                </c:pt>
                <c:pt idx="6353">
                  <c:v>8368</c:v>
                </c:pt>
                <c:pt idx="6354">
                  <c:v>8316.25</c:v>
                </c:pt>
                <c:pt idx="6355">
                  <c:v>8264</c:v>
                </c:pt>
                <c:pt idx="6356">
                  <c:v>8346</c:v>
                </c:pt>
                <c:pt idx="6357">
                  <c:v>8060.75</c:v>
                </c:pt>
                <c:pt idx="6358">
                  <c:v>8008.25</c:v>
                </c:pt>
                <c:pt idx="6359">
                  <c:v>7852.25</c:v>
                </c:pt>
                <c:pt idx="6360">
                  <c:v>7568.5</c:v>
                </c:pt>
                <c:pt idx="6361">
                  <c:v>7358.75</c:v>
                </c:pt>
                <c:pt idx="6362">
                  <c:v>7254.25</c:v>
                </c:pt>
                <c:pt idx="6363">
                  <c:v>7270.25</c:v>
                </c:pt>
                <c:pt idx="6364">
                  <c:v>7243.5</c:v>
                </c:pt>
                <c:pt idx="6365">
                  <c:v>7343.25</c:v>
                </c:pt>
                <c:pt idx="6366">
                  <c:v>7435.75</c:v>
                </c:pt>
                <c:pt idx="6367">
                  <c:v>7335.75</c:v>
                </c:pt>
                <c:pt idx="6368">
                  <c:v>7555</c:v>
                </c:pt>
                <c:pt idx="6369">
                  <c:v>7693.5</c:v>
                </c:pt>
                <c:pt idx="6370">
                  <c:v>7681</c:v>
                </c:pt>
                <c:pt idx="6371">
                  <c:v>7814</c:v>
                </c:pt>
                <c:pt idx="6372">
                  <c:v>7819.5</c:v>
                </c:pt>
                <c:pt idx="6373">
                  <c:v>7734</c:v>
                </c:pt>
                <c:pt idx="6374">
                  <c:v>7726.25</c:v>
                </c:pt>
                <c:pt idx="6375">
                  <c:v>7885</c:v>
                </c:pt>
                <c:pt idx="6376">
                  <c:v>7782</c:v>
                </c:pt>
                <c:pt idx="6377">
                  <c:v>7769.75</c:v>
                </c:pt>
                <c:pt idx="6378">
                  <c:v>7813.25</c:v>
                </c:pt>
                <c:pt idx="6379">
                  <c:v>7970.5</c:v>
                </c:pt>
                <c:pt idx="6380">
                  <c:v>8027</c:v>
                </c:pt>
                <c:pt idx="6381">
                  <c:v>7775</c:v>
                </c:pt>
                <c:pt idx="6382">
                  <c:v>7864.25</c:v>
                </c:pt>
                <c:pt idx="6383">
                  <c:v>7691.75</c:v>
                </c:pt>
                <c:pt idx="6384">
                  <c:v>7475</c:v>
                </c:pt>
                <c:pt idx="6385">
                  <c:v>7371.5</c:v>
                </c:pt>
                <c:pt idx="6386">
                  <c:v>7252</c:v>
                </c:pt>
                <c:pt idx="6387">
                  <c:v>7335</c:v>
                </c:pt>
                <c:pt idx="6388">
                  <c:v>7363.5</c:v>
                </c:pt>
                <c:pt idx="6389">
                  <c:v>7572.75</c:v>
                </c:pt>
                <c:pt idx="6390">
                  <c:v>8101.25</c:v>
                </c:pt>
                <c:pt idx="6391">
                  <c:v>8277.5</c:v>
                </c:pt>
                <c:pt idx="6392">
                  <c:v>8571</c:v>
                </c:pt>
                <c:pt idx="6393">
                  <c:v>8732.75</c:v>
                </c:pt>
                <c:pt idx="6394">
                  <c:v>8727.75</c:v>
                </c:pt>
                <c:pt idx="6395">
                  <c:v>8696.5</c:v>
                </c:pt>
                <c:pt idx="6396">
                  <c:v>8703.75</c:v>
                </c:pt>
                <c:pt idx="6397">
                  <c:v>8529.25</c:v>
                </c:pt>
                <c:pt idx="6398">
                  <c:v>8418.25</c:v>
                </c:pt>
                <c:pt idx="6399">
                  <c:v>8412.5</c:v>
                </c:pt>
                <c:pt idx="6400">
                  <c:v>8424.25</c:v>
                </c:pt>
                <c:pt idx="6401">
                  <c:v>8401</c:v>
                </c:pt>
                <c:pt idx="6402">
                  <c:v>8351.5</c:v>
                </c:pt>
                <c:pt idx="6403">
                  <c:v>8534.75</c:v>
                </c:pt>
                <c:pt idx="6404">
                  <c:v>8574.25</c:v>
                </c:pt>
                <c:pt idx="6405">
                  <c:v>8298.25</c:v>
                </c:pt>
                <c:pt idx="6406">
                  <c:v>8266</c:v>
                </c:pt>
                <c:pt idx="6407">
                  <c:v>8080.25</c:v>
                </c:pt>
                <c:pt idx="6408">
                  <c:v>7768</c:v>
                </c:pt>
                <c:pt idx="6409">
                  <c:v>7624</c:v>
                </c:pt>
                <c:pt idx="6410">
                  <c:v>7559.5</c:v>
                </c:pt>
                <c:pt idx="6411">
                  <c:v>7426</c:v>
                </c:pt>
                <c:pt idx="6412">
                  <c:v>7422.25</c:v>
                </c:pt>
                <c:pt idx="6413">
                  <c:v>7690.25</c:v>
                </c:pt>
                <c:pt idx="6414">
                  <c:v>8398.5</c:v>
                </c:pt>
                <c:pt idx="6415">
                  <c:v>8743.75</c:v>
                </c:pt>
                <c:pt idx="6416">
                  <c:v>8950.75</c:v>
                </c:pt>
                <c:pt idx="6417">
                  <c:v>9059.75</c:v>
                </c:pt>
                <c:pt idx="6418">
                  <c:v>9057</c:v>
                </c:pt>
                <c:pt idx="6419">
                  <c:v>9026.75</c:v>
                </c:pt>
                <c:pt idx="6420">
                  <c:v>8892</c:v>
                </c:pt>
                <c:pt idx="6421">
                  <c:v>8709.25</c:v>
                </c:pt>
                <c:pt idx="6422">
                  <c:v>8584.25</c:v>
                </c:pt>
                <c:pt idx="6423">
                  <c:v>8502.25</c:v>
                </c:pt>
                <c:pt idx="6424">
                  <c:v>8481.75</c:v>
                </c:pt>
                <c:pt idx="6425">
                  <c:v>8389</c:v>
                </c:pt>
                <c:pt idx="6426">
                  <c:v>8342.75</c:v>
                </c:pt>
                <c:pt idx="6427">
                  <c:v>8667.5</c:v>
                </c:pt>
                <c:pt idx="6428">
                  <c:v>8737.25</c:v>
                </c:pt>
                <c:pt idx="6429">
                  <c:v>8257.25</c:v>
                </c:pt>
                <c:pt idx="6430">
                  <c:v>8220.75</c:v>
                </c:pt>
                <c:pt idx="6431">
                  <c:v>7936</c:v>
                </c:pt>
                <c:pt idx="6432">
                  <c:v>7594.25</c:v>
                </c:pt>
                <c:pt idx="6433">
                  <c:v>7445</c:v>
                </c:pt>
                <c:pt idx="6434">
                  <c:v>7338.75</c:v>
                </c:pt>
                <c:pt idx="6435">
                  <c:v>7216.75</c:v>
                </c:pt>
                <c:pt idx="6436">
                  <c:v>7203.75</c:v>
                </c:pt>
                <c:pt idx="6437">
                  <c:v>7359.5</c:v>
                </c:pt>
                <c:pt idx="6438">
                  <c:v>8047</c:v>
                </c:pt>
                <c:pt idx="6439">
                  <c:v>8322</c:v>
                </c:pt>
                <c:pt idx="6440">
                  <c:v>8577.25</c:v>
                </c:pt>
                <c:pt idx="6441">
                  <c:v>8771.75</c:v>
                </c:pt>
                <c:pt idx="6442">
                  <c:v>8861.25</c:v>
                </c:pt>
                <c:pt idx="6443">
                  <c:v>8918.25</c:v>
                </c:pt>
                <c:pt idx="6444">
                  <c:v>8874.5</c:v>
                </c:pt>
                <c:pt idx="6445">
                  <c:v>8751.5</c:v>
                </c:pt>
                <c:pt idx="6446">
                  <c:v>8751.5</c:v>
                </c:pt>
                <c:pt idx="6447">
                  <c:v>8786</c:v>
                </c:pt>
                <c:pt idx="6448">
                  <c:v>8796.25</c:v>
                </c:pt>
                <c:pt idx="6449">
                  <c:v>8810.25</c:v>
                </c:pt>
                <c:pt idx="6450">
                  <c:v>8768</c:v>
                </c:pt>
                <c:pt idx="6451">
                  <c:v>9048</c:v>
                </c:pt>
                <c:pt idx="6452">
                  <c:v>9010.75</c:v>
                </c:pt>
                <c:pt idx="6453">
                  <c:v>8490.25</c:v>
                </c:pt>
                <c:pt idx="6454">
                  <c:v>8398</c:v>
                </c:pt>
                <c:pt idx="6455">
                  <c:v>8145.5</c:v>
                </c:pt>
                <c:pt idx="6456">
                  <c:v>7714.75</c:v>
                </c:pt>
                <c:pt idx="6457">
                  <c:v>7526.5</c:v>
                </c:pt>
                <c:pt idx="6458">
                  <c:v>7417.25</c:v>
                </c:pt>
                <c:pt idx="6459">
                  <c:v>7381</c:v>
                </c:pt>
                <c:pt idx="6460">
                  <c:v>7272</c:v>
                </c:pt>
                <c:pt idx="6461">
                  <c:v>7555.5</c:v>
                </c:pt>
                <c:pt idx="6462">
                  <c:v>8229.5</c:v>
                </c:pt>
                <c:pt idx="6463">
                  <c:v>8548.75</c:v>
                </c:pt>
                <c:pt idx="6464">
                  <c:v>8795.75</c:v>
                </c:pt>
                <c:pt idx="6465">
                  <c:v>9031.5</c:v>
                </c:pt>
                <c:pt idx="6466">
                  <c:v>9095.75</c:v>
                </c:pt>
                <c:pt idx="6467">
                  <c:v>9101.5</c:v>
                </c:pt>
                <c:pt idx="6468">
                  <c:v>9117</c:v>
                </c:pt>
                <c:pt idx="6469">
                  <c:v>8818</c:v>
                </c:pt>
                <c:pt idx="6470">
                  <c:v>8748</c:v>
                </c:pt>
                <c:pt idx="6471">
                  <c:v>8646.25</c:v>
                </c:pt>
                <c:pt idx="6472">
                  <c:v>8613</c:v>
                </c:pt>
                <c:pt idx="6473">
                  <c:v>8622.25</c:v>
                </c:pt>
                <c:pt idx="6474">
                  <c:v>8559.75</c:v>
                </c:pt>
                <c:pt idx="6475">
                  <c:v>8671.5</c:v>
                </c:pt>
                <c:pt idx="6476">
                  <c:v>8774.25</c:v>
                </c:pt>
                <c:pt idx="6477">
                  <c:v>8407.75</c:v>
                </c:pt>
                <c:pt idx="6478">
                  <c:v>8299</c:v>
                </c:pt>
                <c:pt idx="6479">
                  <c:v>7956.75</c:v>
                </c:pt>
                <c:pt idx="6480">
                  <c:v>7624</c:v>
                </c:pt>
                <c:pt idx="6481">
                  <c:v>7496.5</c:v>
                </c:pt>
                <c:pt idx="6482">
                  <c:v>7461.75</c:v>
                </c:pt>
                <c:pt idx="6483">
                  <c:v>7351</c:v>
                </c:pt>
                <c:pt idx="6484">
                  <c:v>7411.75</c:v>
                </c:pt>
                <c:pt idx="6485">
                  <c:v>7590.5</c:v>
                </c:pt>
                <c:pt idx="6486">
                  <c:v>8210.5</c:v>
                </c:pt>
                <c:pt idx="6487">
                  <c:v>8510.75</c:v>
                </c:pt>
                <c:pt idx="6488">
                  <c:v>8718.5</c:v>
                </c:pt>
                <c:pt idx="6489">
                  <c:v>8845</c:v>
                </c:pt>
                <c:pt idx="6490">
                  <c:v>8967.25</c:v>
                </c:pt>
                <c:pt idx="6491">
                  <c:v>9102.75</c:v>
                </c:pt>
                <c:pt idx="6492">
                  <c:v>9014</c:v>
                </c:pt>
                <c:pt idx="6493">
                  <c:v>8850</c:v>
                </c:pt>
                <c:pt idx="6494">
                  <c:v>8813.75</c:v>
                </c:pt>
                <c:pt idx="6495">
                  <c:v>8821.25</c:v>
                </c:pt>
                <c:pt idx="6496">
                  <c:v>8805</c:v>
                </c:pt>
                <c:pt idx="6497">
                  <c:v>8835.25</c:v>
                </c:pt>
                <c:pt idx="6498">
                  <c:v>8785.25</c:v>
                </c:pt>
                <c:pt idx="6499">
                  <c:v>9000.25</c:v>
                </c:pt>
                <c:pt idx="6500">
                  <c:v>8961.25</c:v>
                </c:pt>
                <c:pt idx="6501">
                  <c:v>8561.5</c:v>
                </c:pt>
                <c:pt idx="6502">
                  <c:v>8440</c:v>
                </c:pt>
                <c:pt idx="6503">
                  <c:v>8075.25</c:v>
                </c:pt>
                <c:pt idx="6504">
                  <c:v>7769.75</c:v>
                </c:pt>
                <c:pt idx="6505">
                  <c:v>7679.25</c:v>
                </c:pt>
                <c:pt idx="6506">
                  <c:v>7517.5</c:v>
                </c:pt>
                <c:pt idx="6507">
                  <c:v>7391</c:v>
                </c:pt>
                <c:pt idx="6508">
                  <c:v>7334.5</c:v>
                </c:pt>
                <c:pt idx="6509">
                  <c:v>7304.5</c:v>
                </c:pt>
                <c:pt idx="6510">
                  <c:v>7550.75</c:v>
                </c:pt>
                <c:pt idx="6511">
                  <c:v>7575.75</c:v>
                </c:pt>
                <c:pt idx="6512">
                  <c:v>7806.75</c:v>
                </c:pt>
                <c:pt idx="6513">
                  <c:v>8021.25</c:v>
                </c:pt>
                <c:pt idx="6514">
                  <c:v>8233.75</c:v>
                </c:pt>
                <c:pt idx="6515">
                  <c:v>8245.5</c:v>
                </c:pt>
                <c:pt idx="6516">
                  <c:v>8243.5</c:v>
                </c:pt>
                <c:pt idx="6517">
                  <c:v>8105.75</c:v>
                </c:pt>
                <c:pt idx="6518">
                  <c:v>8070</c:v>
                </c:pt>
                <c:pt idx="6519">
                  <c:v>8184.5</c:v>
                </c:pt>
                <c:pt idx="6520">
                  <c:v>8163.75</c:v>
                </c:pt>
                <c:pt idx="6521">
                  <c:v>8138.25</c:v>
                </c:pt>
                <c:pt idx="6522">
                  <c:v>8169.75</c:v>
                </c:pt>
                <c:pt idx="6523">
                  <c:v>8390.25</c:v>
                </c:pt>
                <c:pt idx="6524">
                  <c:v>8309.25</c:v>
                </c:pt>
                <c:pt idx="6525">
                  <c:v>8106.75</c:v>
                </c:pt>
                <c:pt idx="6526">
                  <c:v>8091.5</c:v>
                </c:pt>
                <c:pt idx="6527">
                  <c:v>7935.75</c:v>
                </c:pt>
                <c:pt idx="6528">
                  <c:v>7682.75</c:v>
                </c:pt>
                <c:pt idx="6529">
                  <c:v>7603</c:v>
                </c:pt>
                <c:pt idx="6530">
                  <c:v>7547</c:v>
                </c:pt>
                <c:pt idx="6531">
                  <c:v>7492.75</c:v>
                </c:pt>
                <c:pt idx="6532">
                  <c:v>7532.25</c:v>
                </c:pt>
                <c:pt idx="6533">
                  <c:v>7609.75</c:v>
                </c:pt>
                <c:pt idx="6534">
                  <c:v>7696.25</c:v>
                </c:pt>
                <c:pt idx="6535">
                  <c:v>7692.5</c:v>
                </c:pt>
                <c:pt idx="6536">
                  <c:v>7936.25</c:v>
                </c:pt>
                <c:pt idx="6537">
                  <c:v>8206</c:v>
                </c:pt>
                <c:pt idx="6538">
                  <c:v>8258</c:v>
                </c:pt>
                <c:pt idx="6539">
                  <c:v>8234.25</c:v>
                </c:pt>
                <c:pt idx="6540">
                  <c:v>8258.25</c:v>
                </c:pt>
                <c:pt idx="6541">
                  <c:v>8229.75</c:v>
                </c:pt>
                <c:pt idx="6542">
                  <c:v>8255.5</c:v>
                </c:pt>
                <c:pt idx="6543">
                  <c:v>8273.5</c:v>
                </c:pt>
                <c:pt idx="6544">
                  <c:v>8260</c:v>
                </c:pt>
                <c:pt idx="6545">
                  <c:v>8286.25</c:v>
                </c:pt>
                <c:pt idx="6546">
                  <c:v>8471.25</c:v>
                </c:pt>
                <c:pt idx="6547">
                  <c:v>8846.25</c:v>
                </c:pt>
                <c:pt idx="6548">
                  <c:v>8829</c:v>
                </c:pt>
                <c:pt idx="6549">
                  <c:v>8466.75</c:v>
                </c:pt>
                <c:pt idx="6550">
                  <c:v>8473</c:v>
                </c:pt>
                <c:pt idx="6551">
                  <c:v>8277.25</c:v>
                </c:pt>
                <c:pt idx="6552">
                  <c:v>8033</c:v>
                </c:pt>
                <c:pt idx="6553">
                  <c:v>7823.5</c:v>
                </c:pt>
                <c:pt idx="6554">
                  <c:v>7778.75</c:v>
                </c:pt>
                <c:pt idx="6555">
                  <c:v>7748</c:v>
                </c:pt>
                <c:pt idx="6556">
                  <c:v>7854</c:v>
                </c:pt>
                <c:pt idx="6557">
                  <c:v>8135.75</c:v>
                </c:pt>
                <c:pt idx="6558">
                  <c:v>8745.5</c:v>
                </c:pt>
                <c:pt idx="6559">
                  <c:v>8956</c:v>
                </c:pt>
                <c:pt idx="6560">
                  <c:v>9080</c:v>
                </c:pt>
                <c:pt idx="6561">
                  <c:v>9101.75</c:v>
                </c:pt>
                <c:pt idx="6562">
                  <c:v>8799.5</c:v>
                </c:pt>
                <c:pt idx="6563">
                  <c:v>8696.25</c:v>
                </c:pt>
                <c:pt idx="6564">
                  <c:v>8620</c:v>
                </c:pt>
                <c:pt idx="6565">
                  <c:v>8532.25</c:v>
                </c:pt>
                <c:pt idx="6566">
                  <c:v>8399.25</c:v>
                </c:pt>
                <c:pt idx="6567">
                  <c:v>8367.25</c:v>
                </c:pt>
                <c:pt idx="6568">
                  <c:v>8353</c:v>
                </c:pt>
                <c:pt idx="6569">
                  <c:v>8317.5</c:v>
                </c:pt>
                <c:pt idx="6570">
                  <c:v>8339.75</c:v>
                </c:pt>
                <c:pt idx="6571">
                  <c:v>8695.75</c:v>
                </c:pt>
                <c:pt idx="6572">
                  <c:v>9002.5</c:v>
                </c:pt>
                <c:pt idx="6573">
                  <c:v>8950.75</c:v>
                </c:pt>
                <c:pt idx="6574">
                  <c:v>8968</c:v>
                </c:pt>
                <c:pt idx="6575">
                  <c:v>8702</c:v>
                </c:pt>
                <c:pt idx="6576">
                  <c:v>8427.75</c:v>
                </c:pt>
                <c:pt idx="6577">
                  <c:v>8168.75</c:v>
                </c:pt>
                <c:pt idx="6578">
                  <c:v>8137.75</c:v>
                </c:pt>
                <c:pt idx="6579">
                  <c:v>8072.25</c:v>
                </c:pt>
                <c:pt idx="6580">
                  <c:v>8075.75</c:v>
                </c:pt>
                <c:pt idx="6581">
                  <c:v>8330.5</c:v>
                </c:pt>
                <c:pt idx="6582">
                  <c:v>9109.75</c:v>
                </c:pt>
                <c:pt idx="6583">
                  <c:v>9493.75</c:v>
                </c:pt>
                <c:pt idx="6584">
                  <c:v>9742.5</c:v>
                </c:pt>
                <c:pt idx="6585">
                  <c:v>9822.5</c:v>
                </c:pt>
                <c:pt idx="6586">
                  <c:v>9645.75</c:v>
                </c:pt>
                <c:pt idx="6587">
                  <c:v>9372.75</c:v>
                </c:pt>
                <c:pt idx="6588">
                  <c:v>9281.5</c:v>
                </c:pt>
                <c:pt idx="6589">
                  <c:v>9083.75</c:v>
                </c:pt>
                <c:pt idx="6590">
                  <c:v>8934</c:v>
                </c:pt>
                <c:pt idx="6591">
                  <c:v>8903.5</c:v>
                </c:pt>
                <c:pt idx="6592">
                  <c:v>8848.5</c:v>
                </c:pt>
                <c:pt idx="6593">
                  <c:v>8696</c:v>
                </c:pt>
                <c:pt idx="6594">
                  <c:v>8646.75</c:v>
                </c:pt>
                <c:pt idx="6595">
                  <c:v>8844.75</c:v>
                </c:pt>
                <c:pt idx="6596">
                  <c:v>8861.75</c:v>
                </c:pt>
                <c:pt idx="6597">
                  <c:v>8566.5</c:v>
                </c:pt>
                <c:pt idx="6598">
                  <c:v>8484.75</c:v>
                </c:pt>
                <c:pt idx="6599">
                  <c:v>8278.5</c:v>
                </c:pt>
                <c:pt idx="6600">
                  <c:v>7993.5</c:v>
                </c:pt>
                <c:pt idx="6601">
                  <c:v>7765.25</c:v>
                </c:pt>
                <c:pt idx="6602">
                  <c:v>7662.5</c:v>
                </c:pt>
                <c:pt idx="6603">
                  <c:v>7601.75</c:v>
                </c:pt>
                <c:pt idx="6604">
                  <c:v>7574.5</c:v>
                </c:pt>
                <c:pt idx="6605">
                  <c:v>7808</c:v>
                </c:pt>
                <c:pt idx="6606">
                  <c:v>8275.5</c:v>
                </c:pt>
                <c:pt idx="6607">
                  <c:v>8508</c:v>
                </c:pt>
                <c:pt idx="6608">
                  <c:v>8569.5</c:v>
                </c:pt>
                <c:pt idx="6609">
                  <c:v>8704.75</c:v>
                </c:pt>
                <c:pt idx="6610">
                  <c:v>8784</c:v>
                </c:pt>
                <c:pt idx="6611">
                  <c:v>8762.5</c:v>
                </c:pt>
                <c:pt idx="6612">
                  <c:v>8833.25</c:v>
                </c:pt>
                <c:pt idx="6613">
                  <c:v>8676.5</c:v>
                </c:pt>
                <c:pt idx="6614">
                  <c:v>8659.25</c:v>
                </c:pt>
                <c:pt idx="6615">
                  <c:v>8668.75</c:v>
                </c:pt>
                <c:pt idx="6616">
                  <c:v>8633.75</c:v>
                </c:pt>
                <c:pt idx="6617">
                  <c:v>8644.5</c:v>
                </c:pt>
                <c:pt idx="6618">
                  <c:v>8732.75</c:v>
                </c:pt>
                <c:pt idx="6619">
                  <c:v>8988.25</c:v>
                </c:pt>
                <c:pt idx="6620">
                  <c:v>8856.5</c:v>
                </c:pt>
                <c:pt idx="6621">
                  <c:v>8577.5</c:v>
                </c:pt>
                <c:pt idx="6622">
                  <c:v>8603.5</c:v>
                </c:pt>
                <c:pt idx="6623">
                  <c:v>8390.25</c:v>
                </c:pt>
                <c:pt idx="6624">
                  <c:v>8174</c:v>
                </c:pt>
                <c:pt idx="6625">
                  <c:v>7891.25</c:v>
                </c:pt>
                <c:pt idx="6626">
                  <c:v>7803.5</c:v>
                </c:pt>
                <c:pt idx="6627">
                  <c:v>7745.5</c:v>
                </c:pt>
                <c:pt idx="6628">
                  <c:v>7825.5</c:v>
                </c:pt>
                <c:pt idx="6629">
                  <c:v>8031.25</c:v>
                </c:pt>
                <c:pt idx="6630">
                  <c:v>8474.75</c:v>
                </c:pt>
                <c:pt idx="6631">
                  <c:v>8804.25</c:v>
                </c:pt>
                <c:pt idx="6632">
                  <c:v>8984.5</c:v>
                </c:pt>
                <c:pt idx="6633">
                  <c:v>9077</c:v>
                </c:pt>
                <c:pt idx="6634">
                  <c:v>8998.5</c:v>
                </c:pt>
                <c:pt idx="6635">
                  <c:v>8871</c:v>
                </c:pt>
                <c:pt idx="6636">
                  <c:v>8523</c:v>
                </c:pt>
                <c:pt idx="6637">
                  <c:v>8418</c:v>
                </c:pt>
                <c:pt idx="6638">
                  <c:v>8376.25</c:v>
                </c:pt>
                <c:pt idx="6639">
                  <c:v>8376.25</c:v>
                </c:pt>
                <c:pt idx="6640">
                  <c:v>8383</c:v>
                </c:pt>
                <c:pt idx="6641">
                  <c:v>8534</c:v>
                </c:pt>
                <c:pt idx="6642">
                  <c:v>8595</c:v>
                </c:pt>
                <c:pt idx="6643">
                  <c:v>8962</c:v>
                </c:pt>
                <c:pt idx="6644">
                  <c:v>9095.5</c:v>
                </c:pt>
                <c:pt idx="6645">
                  <c:v>8777.75</c:v>
                </c:pt>
                <c:pt idx="6646">
                  <c:v>8859.5</c:v>
                </c:pt>
                <c:pt idx="6647">
                  <c:v>8788.75</c:v>
                </c:pt>
                <c:pt idx="6648">
                  <c:v>8604</c:v>
                </c:pt>
                <c:pt idx="6649">
                  <c:v>8538.75</c:v>
                </c:pt>
                <c:pt idx="6650">
                  <c:v>8480.75</c:v>
                </c:pt>
                <c:pt idx="6651">
                  <c:v>8485</c:v>
                </c:pt>
                <c:pt idx="6652">
                  <c:v>8535.25</c:v>
                </c:pt>
                <c:pt idx="6653">
                  <c:v>8743</c:v>
                </c:pt>
                <c:pt idx="6654">
                  <c:v>9296.25</c:v>
                </c:pt>
                <c:pt idx="6655">
                  <c:v>9573.25</c:v>
                </c:pt>
                <c:pt idx="6656">
                  <c:v>9664.75</c:v>
                </c:pt>
                <c:pt idx="6657">
                  <c:v>9658</c:v>
                </c:pt>
                <c:pt idx="6658">
                  <c:v>9398.25</c:v>
                </c:pt>
                <c:pt idx="6659">
                  <c:v>9233.75</c:v>
                </c:pt>
                <c:pt idx="6660">
                  <c:v>9142.75</c:v>
                </c:pt>
                <c:pt idx="6661">
                  <c:v>8937.75</c:v>
                </c:pt>
                <c:pt idx="6662">
                  <c:v>8848.75</c:v>
                </c:pt>
                <c:pt idx="6663">
                  <c:v>8873</c:v>
                </c:pt>
                <c:pt idx="6664">
                  <c:v>8829</c:v>
                </c:pt>
                <c:pt idx="6665">
                  <c:v>8871</c:v>
                </c:pt>
                <c:pt idx="6666">
                  <c:v>8895.25</c:v>
                </c:pt>
                <c:pt idx="6667">
                  <c:v>9187.25</c:v>
                </c:pt>
                <c:pt idx="6668">
                  <c:v>9110.25</c:v>
                </c:pt>
                <c:pt idx="6669">
                  <c:v>8938.25</c:v>
                </c:pt>
                <c:pt idx="6670">
                  <c:v>9029.75</c:v>
                </c:pt>
                <c:pt idx="6671">
                  <c:v>8829.75</c:v>
                </c:pt>
                <c:pt idx="6672">
                  <c:v>8601.25</c:v>
                </c:pt>
                <c:pt idx="6673">
                  <c:v>8366.75</c:v>
                </c:pt>
                <c:pt idx="6674">
                  <c:v>8252.5</c:v>
                </c:pt>
                <c:pt idx="6675">
                  <c:v>8206.25</c:v>
                </c:pt>
                <c:pt idx="6676">
                  <c:v>8157</c:v>
                </c:pt>
                <c:pt idx="6677">
                  <c:v>8158</c:v>
                </c:pt>
                <c:pt idx="6678">
                  <c:v>8347.5</c:v>
                </c:pt>
                <c:pt idx="6679">
                  <c:v>8298.5</c:v>
                </c:pt>
                <c:pt idx="6680">
                  <c:v>8450</c:v>
                </c:pt>
                <c:pt idx="6681">
                  <c:v>8503.75</c:v>
                </c:pt>
                <c:pt idx="6682">
                  <c:v>8486.25</c:v>
                </c:pt>
                <c:pt idx="6683">
                  <c:v>8297.25</c:v>
                </c:pt>
                <c:pt idx="6684">
                  <c:v>8222.25</c:v>
                </c:pt>
                <c:pt idx="6685">
                  <c:v>8075.25</c:v>
                </c:pt>
                <c:pt idx="6686">
                  <c:v>8043</c:v>
                </c:pt>
                <c:pt idx="6687">
                  <c:v>8141.75</c:v>
                </c:pt>
                <c:pt idx="6688">
                  <c:v>8187.5</c:v>
                </c:pt>
                <c:pt idx="6689">
                  <c:v>8248.75</c:v>
                </c:pt>
                <c:pt idx="6690">
                  <c:v>8370</c:v>
                </c:pt>
                <c:pt idx="6691">
                  <c:v>8633.25</c:v>
                </c:pt>
                <c:pt idx="6692">
                  <c:v>8461.25</c:v>
                </c:pt>
                <c:pt idx="6693">
                  <c:v>8258.25</c:v>
                </c:pt>
                <c:pt idx="6694">
                  <c:v>8327.5</c:v>
                </c:pt>
                <c:pt idx="6695">
                  <c:v>8202</c:v>
                </c:pt>
                <c:pt idx="6696">
                  <c:v>7942.75</c:v>
                </c:pt>
                <c:pt idx="6697">
                  <c:v>7739</c:v>
                </c:pt>
                <c:pt idx="6698">
                  <c:v>7673.5</c:v>
                </c:pt>
                <c:pt idx="6699">
                  <c:v>7603.5</c:v>
                </c:pt>
                <c:pt idx="6700">
                  <c:v>7698.25</c:v>
                </c:pt>
                <c:pt idx="6701">
                  <c:v>7890.25</c:v>
                </c:pt>
                <c:pt idx="6702">
                  <c:v>7993.25</c:v>
                </c:pt>
                <c:pt idx="6703">
                  <c:v>8035.75</c:v>
                </c:pt>
                <c:pt idx="6704">
                  <c:v>8189</c:v>
                </c:pt>
                <c:pt idx="6705">
                  <c:v>8394.25</c:v>
                </c:pt>
                <c:pt idx="6706">
                  <c:v>8622.75</c:v>
                </c:pt>
                <c:pt idx="6707">
                  <c:v>8726.75</c:v>
                </c:pt>
                <c:pt idx="6708">
                  <c:v>8806.5</c:v>
                </c:pt>
                <c:pt idx="6709">
                  <c:v>8733.75</c:v>
                </c:pt>
                <c:pt idx="6710">
                  <c:v>8614.25</c:v>
                </c:pt>
                <c:pt idx="6711">
                  <c:v>8652.25</c:v>
                </c:pt>
                <c:pt idx="6712">
                  <c:v>8583.75</c:v>
                </c:pt>
                <c:pt idx="6713">
                  <c:v>8563.5</c:v>
                </c:pt>
                <c:pt idx="6714">
                  <c:v>8647.25</c:v>
                </c:pt>
                <c:pt idx="6715">
                  <c:v>8868.25</c:v>
                </c:pt>
                <c:pt idx="6716">
                  <c:v>8647</c:v>
                </c:pt>
                <c:pt idx="6717">
                  <c:v>8285.75</c:v>
                </c:pt>
                <c:pt idx="6718">
                  <c:v>8301.5</c:v>
                </c:pt>
                <c:pt idx="6719">
                  <c:v>8210.5</c:v>
                </c:pt>
                <c:pt idx="6720">
                  <c:v>7956.25</c:v>
                </c:pt>
                <c:pt idx="6721">
                  <c:v>7758.25</c:v>
                </c:pt>
                <c:pt idx="6722">
                  <c:v>7652</c:v>
                </c:pt>
                <c:pt idx="6723">
                  <c:v>7630.5</c:v>
                </c:pt>
                <c:pt idx="6724">
                  <c:v>7680</c:v>
                </c:pt>
                <c:pt idx="6725">
                  <c:v>7965.75</c:v>
                </c:pt>
                <c:pt idx="6726">
                  <c:v>8553.25</c:v>
                </c:pt>
                <c:pt idx="6727">
                  <c:v>8876.75</c:v>
                </c:pt>
                <c:pt idx="6728">
                  <c:v>9002.5</c:v>
                </c:pt>
                <c:pt idx="6729">
                  <c:v>9152.5</c:v>
                </c:pt>
                <c:pt idx="6730">
                  <c:v>9180</c:v>
                </c:pt>
                <c:pt idx="6731">
                  <c:v>9130.5</c:v>
                </c:pt>
                <c:pt idx="6732">
                  <c:v>9008</c:v>
                </c:pt>
                <c:pt idx="6733">
                  <c:v>8781.25</c:v>
                </c:pt>
                <c:pt idx="6734">
                  <c:v>8733.5</c:v>
                </c:pt>
                <c:pt idx="6735">
                  <c:v>8710.25</c:v>
                </c:pt>
                <c:pt idx="6736">
                  <c:v>8768.75</c:v>
                </c:pt>
                <c:pt idx="6737">
                  <c:v>8805.5</c:v>
                </c:pt>
                <c:pt idx="6738">
                  <c:v>8859.5</c:v>
                </c:pt>
                <c:pt idx="6739">
                  <c:v>9137.25</c:v>
                </c:pt>
                <c:pt idx="6740">
                  <c:v>9071</c:v>
                </c:pt>
                <c:pt idx="6741">
                  <c:v>8864.5</c:v>
                </c:pt>
                <c:pt idx="6742">
                  <c:v>8874.5</c:v>
                </c:pt>
                <c:pt idx="6743">
                  <c:v>8729.75</c:v>
                </c:pt>
                <c:pt idx="6744">
                  <c:v>8525.5</c:v>
                </c:pt>
                <c:pt idx="6745">
                  <c:v>8450.75</c:v>
                </c:pt>
                <c:pt idx="6746">
                  <c:v>8333.5</c:v>
                </c:pt>
                <c:pt idx="6747">
                  <c:v>8317</c:v>
                </c:pt>
                <c:pt idx="6748">
                  <c:v>8329.5</c:v>
                </c:pt>
                <c:pt idx="6749">
                  <c:v>8528.25</c:v>
                </c:pt>
                <c:pt idx="6750">
                  <c:v>9204.25</c:v>
                </c:pt>
                <c:pt idx="6751">
                  <c:v>9513.75</c:v>
                </c:pt>
                <c:pt idx="6752">
                  <c:v>9675</c:v>
                </c:pt>
                <c:pt idx="6753">
                  <c:v>9701</c:v>
                </c:pt>
                <c:pt idx="6754">
                  <c:v>9734.25</c:v>
                </c:pt>
                <c:pt idx="6755">
                  <c:v>9840</c:v>
                </c:pt>
                <c:pt idx="6756">
                  <c:v>9795.25</c:v>
                </c:pt>
                <c:pt idx="6757">
                  <c:v>9678</c:v>
                </c:pt>
                <c:pt idx="6758">
                  <c:v>9615.75</c:v>
                </c:pt>
                <c:pt idx="6759">
                  <c:v>9637.25</c:v>
                </c:pt>
                <c:pt idx="6760">
                  <c:v>9632.75</c:v>
                </c:pt>
                <c:pt idx="6761">
                  <c:v>9646.75</c:v>
                </c:pt>
                <c:pt idx="6762">
                  <c:v>9767.25</c:v>
                </c:pt>
                <c:pt idx="6763">
                  <c:v>10039.75</c:v>
                </c:pt>
                <c:pt idx="6764">
                  <c:v>9897</c:v>
                </c:pt>
                <c:pt idx="6765">
                  <c:v>9448.5</c:v>
                </c:pt>
                <c:pt idx="6766">
                  <c:v>9393</c:v>
                </c:pt>
                <c:pt idx="6767">
                  <c:v>9101.5</c:v>
                </c:pt>
                <c:pt idx="6768">
                  <c:v>8751.75</c:v>
                </c:pt>
                <c:pt idx="6769">
                  <c:v>8506.5</c:v>
                </c:pt>
                <c:pt idx="6770">
                  <c:v>8405.25</c:v>
                </c:pt>
                <c:pt idx="6771">
                  <c:v>8291</c:v>
                </c:pt>
                <c:pt idx="6772">
                  <c:v>8289.75</c:v>
                </c:pt>
                <c:pt idx="6773">
                  <c:v>8509</c:v>
                </c:pt>
                <c:pt idx="6774">
                  <c:v>9193.5</c:v>
                </c:pt>
                <c:pt idx="6775">
                  <c:v>9642.5</c:v>
                </c:pt>
                <c:pt idx="6776">
                  <c:v>9754.5</c:v>
                </c:pt>
                <c:pt idx="6777">
                  <c:v>9912.25</c:v>
                </c:pt>
                <c:pt idx="6778">
                  <c:v>9958.75</c:v>
                </c:pt>
                <c:pt idx="6779">
                  <c:v>10028.75</c:v>
                </c:pt>
                <c:pt idx="6780">
                  <c:v>10001</c:v>
                </c:pt>
                <c:pt idx="6781">
                  <c:v>9876.75</c:v>
                </c:pt>
                <c:pt idx="6782">
                  <c:v>9817.75</c:v>
                </c:pt>
                <c:pt idx="6783">
                  <c:v>9935</c:v>
                </c:pt>
                <c:pt idx="6784">
                  <c:v>9960</c:v>
                </c:pt>
                <c:pt idx="6785">
                  <c:v>10005</c:v>
                </c:pt>
                <c:pt idx="6786">
                  <c:v>10235.75</c:v>
                </c:pt>
                <c:pt idx="6787">
                  <c:v>10363.5</c:v>
                </c:pt>
                <c:pt idx="6788">
                  <c:v>10152.25</c:v>
                </c:pt>
                <c:pt idx="6789">
                  <c:v>9632.25</c:v>
                </c:pt>
                <c:pt idx="6790">
                  <c:v>9543.25</c:v>
                </c:pt>
                <c:pt idx="6791">
                  <c:v>9268.75</c:v>
                </c:pt>
                <c:pt idx="6792">
                  <c:v>8912.75</c:v>
                </c:pt>
                <c:pt idx="6793">
                  <c:v>8687</c:v>
                </c:pt>
                <c:pt idx="6794">
                  <c:v>8581.75</c:v>
                </c:pt>
                <c:pt idx="6795">
                  <c:v>8456</c:v>
                </c:pt>
                <c:pt idx="6796">
                  <c:v>8454.75</c:v>
                </c:pt>
                <c:pt idx="6797">
                  <c:v>8641.25</c:v>
                </c:pt>
                <c:pt idx="6798">
                  <c:v>9151.75</c:v>
                </c:pt>
                <c:pt idx="6799">
                  <c:v>9640.75</c:v>
                </c:pt>
                <c:pt idx="6800">
                  <c:v>9647</c:v>
                </c:pt>
                <c:pt idx="6801">
                  <c:v>9770.75</c:v>
                </c:pt>
                <c:pt idx="6802">
                  <c:v>9795.75</c:v>
                </c:pt>
                <c:pt idx="6803">
                  <c:v>9825</c:v>
                </c:pt>
                <c:pt idx="6804">
                  <c:v>9744.75</c:v>
                </c:pt>
                <c:pt idx="6805">
                  <c:v>9664.5</c:v>
                </c:pt>
                <c:pt idx="6806">
                  <c:v>9497.5</c:v>
                </c:pt>
                <c:pt idx="6807">
                  <c:v>9374</c:v>
                </c:pt>
                <c:pt idx="6808">
                  <c:v>9345.5</c:v>
                </c:pt>
                <c:pt idx="6809">
                  <c:v>9407.5</c:v>
                </c:pt>
                <c:pt idx="6810">
                  <c:v>9494.5</c:v>
                </c:pt>
                <c:pt idx="6811">
                  <c:v>9647.75</c:v>
                </c:pt>
                <c:pt idx="6812">
                  <c:v>9523.5</c:v>
                </c:pt>
                <c:pt idx="6813">
                  <c:v>9164</c:v>
                </c:pt>
                <c:pt idx="6814">
                  <c:v>9037.5</c:v>
                </c:pt>
                <c:pt idx="6815">
                  <c:v>8714</c:v>
                </c:pt>
                <c:pt idx="6816">
                  <c:v>8317.75</c:v>
                </c:pt>
                <c:pt idx="6817">
                  <c:v>8072.75</c:v>
                </c:pt>
                <c:pt idx="6818">
                  <c:v>7901</c:v>
                </c:pt>
                <c:pt idx="6819">
                  <c:v>7783.25</c:v>
                </c:pt>
                <c:pt idx="6820">
                  <c:v>7789.75</c:v>
                </c:pt>
                <c:pt idx="6821">
                  <c:v>7976</c:v>
                </c:pt>
                <c:pt idx="6822">
                  <c:v>8636.75</c:v>
                </c:pt>
                <c:pt idx="6823">
                  <c:v>9052.25</c:v>
                </c:pt>
                <c:pt idx="6824">
                  <c:v>9190.5</c:v>
                </c:pt>
                <c:pt idx="6825">
                  <c:v>9337.75</c:v>
                </c:pt>
                <c:pt idx="6826">
                  <c:v>9374.5</c:v>
                </c:pt>
                <c:pt idx="6827">
                  <c:v>9378.5</c:v>
                </c:pt>
                <c:pt idx="6828">
                  <c:v>9333</c:v>
                </c:pt>
                <c:pt idx="6829">
                  <c:v>9179.25</c:v>
                </c:pt>
                <c:pt idx="6830">
                  <c:v>9032</c:v>
                </c:pt>
                <c:pt idx="6831">
                  <c:v>9082.25</c:v>
                </c:pt>
                <c:pt idx="6832">
                  <c:v>8992.25</c:v>
                </c:pt>
                <c:pt idx="6833">
                  <c:v>8932</c:v>
                </c:pt>
                <c:pt idx="6834">
                  <c:v>8984.75</c:v>
                </c:pt>
                <c:pt idx="6835">
                  <c:v>8955.75</c:v>
                </c:pt>
                <c:pt idx="6836">
                  <c:v>8788.5</c:v>
                </c:pt>
                <c:pt idx="6837">
                  <c:v>8529</c:v>
                </c:pt>
                <c:pt idx="6838">
                  <c:v>8485.5</c:v>
                </c:pt>
                <c:pt idx="6839">
                  <c:v>8243</c:v>
                </c:pt>
                <c:pt idx="6840">
                  <c:v>7976</c:v>
                </c:pt>
                <c:pt idx="6841">
                  <c:v>7796.5</c:v>
                </c:pt>
                <c:pt idx="6842">
                  <c:v>7699.5</c:v>
                </c:pt>
                <c:pt idx="6843">
                  <c:v>7706.5</c:v>
                </c:pt>
                <c:pt idx="6844">
                  <c:v>7763</c:v>
                </c:pt>
                <c:pt idx="6845">
                  <c:v>7924.75</c:v>
                </c:pt>
                <c:pt idx="6846">
                  <c:v>8193.25</c:v>
                </c:pt>
                <c:pt idx="6847">
                  <c:v>8320</c:v>
                </c:pt>
                <c:pt idx="6848">
                  <c:v>8416</c:v>
                </c:pt>
                <c:pt idx="6849">
                  <c:v>8505.25</c:v>
                </c:pt>
                <c:pt idx="6850">
                  <c:v>8618.5</c:v>
                </c:pt>
                <c:pt idx="6851">
                  <c:v>8681.75</c:v>
                </c:pt>
                <c:pt idx="6852">
                  <c:v>8744.25</c:v>
                </c:pt>
                <c:pt idx="6853">
                  <c:v>8650.5</c:v>
                </c:pt>
                <c:pt idx="6854">
                  <c:v>8593.75</c:v>
                </c:pt>
                <c:pt idx="6855">
                  <c:v>8603.5</c:v>
                </c:pt>
                <c:pt idx="6856">
                  <c:v>8666.75</c:v>
                </c:pt>
                <c:pt idx="6857">
                  <c:v>8832</c:v>
                </c:pt>
                <c:pt idx="6858">
                  <c:v>9230.25</c:v>
                </c:pt>
                <c:pt idx="6859">
                  <c:v>9518</c:v>
                </c:pt>
                <c:pt idx="6860">
                  <c:v>9315.5</c:v>
                </c:pt>
                <c:pt idx="6861">
                  <c:v>8954.75</c:v>
                </c:pt>
                <c:pt idx="6862">
                  <c:v>8982.75</c:v>
                </c:pt>
                <c:pt idx="6863">
                  <c:v>8871.75</c:v>
                </c:pt>
                <c:pt idx="6864">
                  <c:v>8744.75</c:v>
                </c:pt>
                <c:pt idx="6865">
                  <c:v>8516</c:v>
                </c:pt>
                <c:pt idx="6866">
                  <c:v>8368.75</c:v>
                </c:pt>
                <c:pt idx="6867">
                  <c:v>8361.25</c:v>
                </c:pt>
                <c:pt idx="6868">
                  <c:v>8304.75</c:v>
                </c:pt>
                <c:pt idx="6869">
                  <c:v>8300.75</c:v>
                </c:pt>
                <c:pt idx="6870">
                  <c:v>8364.5</c:v>
                </c:pt>
                <c:pt idx="6871">
                  <c:v>8381.75</c:v>
                </c:pt>
                <c:pt idx="6872">
                  <c:v>8436.25</c:v>
                </c:pt>
                <c:pt idx="6873">
                  <c:v>8618.75</c:v>
                </c:pt>
                <c:pt idx="6874">
                  <c:v>8757.25</c:v>
                </c:pt>
                <c:pt idx="6875">
                  <c:v>8697</c:v>
                </c:pt>
                <c:pt idx="6876">
                  <c:v>8662.25</c:v>
                </c:pt>
                <c:pt idx="6877">
                  <c:v>8569.75</c:v>
                </c:pt>
                <c:pt idx="6878">
                  <c:v>8422.75</c:v>
                </c:pt>
                <c:pt idx="6879">
                  <c:v>8512.75</c:v>
                </c:pt>
                <c:pt idx="6880">
                  <c:v>8583.5</c:v>
                </c:pt>
                <c:pt idx="6881">
                  <c:v>8711.75</c:v>
                </c:pt>
                <c:pt idx="6882">
                  <c:v>9089</c:v>
                </c:pt>
                <c:pt idx="6883">
                  <c:v>9115</c:v>
                </c:pt>
                <c:pt idx="6884">
                  <c:v>8919.25</c:v>
                </c:pt>
                <c:pt idx="6885">
                  <c:v>8510.75</c:v>
                </c:pt>
                <c:pt idx="6886">
                  <c:v>8663.75</c:v>
                </c:pt>
                <c:pt idx="6887">
                  <c:v>8565.5</c:v>
                </c:pt>
                <c:pt idx="6888">
                  <c:v>8293.5</c:v>
                </c:pt>
                <c:pt idx="6889">
                  <c:v>8166.25</c:v>
                </c:pt>
                <c:pt idx="6890">
                  <c:v>7976</c:v>
                </c:pt>
                <c:pt idx="6891">
                  <c:v>7842.5</c:v>
                </c:pt>
                <c:pt idx="6892">
                  <c:v>7855.25</c:v>
                </c:pt>
                <c:pt idx="6893">
                  <c:v>7999</c:v>
                </c:pt>
                <c:pt idx="6894">
                  <c:v>8410</c:v>
                </c:pt>
                <c:pt idx="6895">
                  <c:v>8810.25</c:v>
                </c:pt>
                <c:pt idx="6896">
                  <c:v>8860.25</c:v>
                </c:pt>
                <c:pt idx="6897">
                  <c:v>8960</c:v>
                </c:pt>
                <c:pt idx="6898">
                  <c:v>9031.25</c:v>
                </c:pt>
                <c:pt idx="6899">
                  <c:v>9064</c:v>
                </c:pt>
                <c:pt idx="6900">
                  <c:v>9060</c:v>
                </c:pt>
                <c:pt idx="6901">
                  <c:v>8897.25</c:v>
                </c:pt>
                <c:pt idx="6902">
                  <c:v>8801.5</c:v>
                </c:pt>
                <c:pt idx="6903">
                  <c:v>8857.75</c:v>
                </c:pt>
                <c:pt idx="6904">
                  <c:v>8835</c:v>
                </c:pt>
                <c:pt idx="6905">
                  <c:v>8719</c:v>
                </c:pt>
                <c:pt idx="6906">
                  <c:v>8929.25</c:v>
                </c:pt>
                <c:pt idx="6907">
                  <c:v>8984</c:v>
                </c:pt>
                <c:pt idx="6908">
                  <c:v>8798</c:v>
                </c:pt>
                <c:pt idx="6909">
                  <c:v>8464.5</c:v>
                </c:pt>
                <c:pt idx="6910">
                  <c:v>8502.5</c:v>
                </c:pt>
                <c:pt idx="6911">
                  <c:v>8317.5</c:v>
                </c:pt>
                <c:pt idx="6912">
                  <c:v>8171.5</c:v>
                </c:pt>
                <c:pt idx="6913">
                  <c:v>8080.75</c:v>
                </c:pt>
                <c:pt idx="6914">
                  <c:v>8079</c:v>
                </c:pt>
                <c:pt idx="6915">
                  <c:v>8036.25</c:v>
                </c:pt>
                <c:pt idx="6916">
                  <c:v>8117</c:v>
                </c:pt>
                <c:pt idx="6917">
                  <c:v>8369.5</c:v>
                </c:pt>
                <c:pt idx="6918">
                  <c:v>8933.5</c:v>
                </c:pt>
                <c:pt idx="6919">
                  <c:v>9237.5</c:v>
                </c:pt>
                <c:pt idx="6920">
                  <c:v>9102.75</c:v>
                </c:pt>
                <c:pt idx="6921">
                  <c:v>9164.5</c:v>
                </c:pt>
                <c:pt idx="6922">
                  <c:v>9222.5</c:v>
                </c:pt>
                <c:pt idx="6923">
                  <c:v>9416</c:v>
                </c:pt>
                <c:pt idx="6924">
                  <c:v>9403.25</c:v>
                </c:pt>
                <c:pt idx="6925">
                  <c:v>9338.75</c:v>
                </c:pt>
                <c:pt idx="6926">
                  <c:v>9396</c:v>
                </c:pt>
                <c:pt idx="6927">
                  <c:v>9290.25</c:v>
                </c:pt>
                <c:pt idx="6928">
                  <c:v>9133.5</c:v>
                </c:pt>
                <c:pt idx="6929">
                  <c:v>9145.75</c:v>
                </c:pt>
                <c:pt idx="6930">
                  <c:v>9439.75</c:v>
                </c:pt>
                <c:pt idx="6931">
                  <c:v>9573.5</c:v>
                </c:pt>
                <c:pt idx="6932">
                  <c:v>9539.5</c:v>
                </c:pt>
                <c:pt idx="6933">
                  <c:v>9235.75</c:v>
                </c:pt>
                <c:pt idx="6934">
                  <c:v>9259</c:v>
                </c:pt>
                <c:pt idx="6935">
                  <c:v>9045.25</c:v>
                </c:pt>
                <c:pt idx="6936">
                  <c:v>8642.25</c:v>
                </c:pt>
                <c:pt idx="6937">
                  <c:v>8448.75</c:v>
                </c:pt>
                <c:pt idx="6938">
                  <c:v>8367.75</c:v>
                </c:pt>
                <c:pt idx="6939">
                  <c:v>8355.75</c:v>
                </c:pt>
                <c:pt idx="6940">
                  <c:v>8426.5</c:v>
                </c:pt>
                <c:pt idx="6941">
                  <c:v>8693.5</c:v>
                </c:pt>
                <c:pt idx="6942">
                  <c:v>9335.5</c:v>
                </c:pt>
                <c:pt idx="6943">
                  <c:v>9695.5</c:v>
                </c:pt>
                <c:pt idx="6944">
                  <c:v>9674.75</c:v>
                </c:pt>
                <c:pt idx="6945">
                  <c:v>9843.5</c:v>
                </c:pt>
                <c:pt idx="6946">
                  <c:v>9802</c:v>
                </c:pt>
                <c:pt idx="6947">
                  <c:v>9734.25</c:v>
                </c:pt>
                <c:pt idx="6948">
                  <c:v>9627</c:v>
                </c:pt>
                <c:pt idx="6949">
                  <c:v>9531.5</c:v>
                </c:pt>
                <c:pt idx="6950">
                  <c:v>9352.25</c:v>
                </c:pt>
                <c:pt idx="6951">
                  <c:v>9247</c:v>
                </c:pt>
                <c:pt idx="6952">
                  <c:v>9277</c:v>
                </c:pt>
                <c:pt idx="6953">
                  <c:v>9312.5</c:v>
                </c:pt>
                <c:pt idx="6954">
                  <c:v>9632</c:v>
                </c:pt>
                <c:pt idx="6955">
                  <c:v>9802.5</c:v>
                </c:pt>
                <c:pt idx="6956">
                  <c:v>9655.5</c:v>
                </c:pt>
                <c:pt idx="6957">
                  <c:v>9237.5</c:v>
                </c:pt>
                <c:pt idx="6958">
                  <c:v>9194.75</c:v>
                </c:pt>
                <c:pt idx="6959">
                  <c:v>9015.5</c:v>
                </c:pt>
                <c:pt idx="6960">
                  <c:v>8637</c:v>
                </c:pt>
                <c:pt idx="6961">
                  <c:v>8467.5</c:v>
                </c:pt>
                <c:pt idx="6962">
                  <c:v>8378.5</c:v>
                </c:pt>
                <c:pt idx="6963">
                  <c:v>8276</c:v>
                </c:pt>
                <c:pt idx="6964">
                  <c:v>8316.75</c:v>
                </c:pt>
                <c:pt idx="6965">
                  <c:v>8492.25</c:v>
                </c:pt>
                <c:pt idx="6966">
                  <c:v>9125.5</c:v>
                </c:pt>
                <c:pt idx="6967">
                  <c:v>9654</c:v>
                </c:pt>
                <c:pt idx="6968">
                  <c:v>9722</c:v>
                </c:pt>
                <c:pt idx="6969">
                  <c:v>9837.25</c:v>
                </c:pt>
                <c:pt idx="6970">
                  <c:v>9788.75</c:v>
                </c:pt>
                <c:pt idx="6971">
                  <c:v>9823</c:v>
                </c:pt>
                <c:pt idx="6972">
                  <c:v>9790</c:v>
                </c:pt>
                <c:pt idx="6973">
                  <c:v>9619.75</c:v>
                </c:pt>
                <c:pt idx="6974">
                  <c:v>9584.5</c:v>
                </c:pt>
                <c:pt idx="6975">
                  <c:v>9460.25</c:v>
                </c:pt>
                <c:pt idx="6976">
                  <c:v>9413.75</c:v>
                </c:pt>
                <c:pt idx="6977">
                  <c:v>9490.5</c:v>
                </c:pt>
                <c:pt idx="6978">
                  <c:v>9732</c:v>
                </c:pt>
                <c:pt idx="6979">
                  <c:v>9868.25</c:v>
                </c:pt>
                <c:pt idx="6980">
                  <c:v>9665</c:v>
                </c:pt>
                <c:pt idx="6981">
                  <c:v>9301.75</c:v>
                </c:pt>
                <c:pt idx="6982">
                  <c:v>9224.5</c:v>
                </c:pt>
                <c:pt idx="6983">
                  <c:v>8965</c:v>
                </c:pt>
                <c:pt idx="6984">
                  <c:v>8569.75</c:v>
                </c:pt>
                <c:pt idx="6985">
                  <c:v>8424.75</c:v>
                </c:pt>
                <c:pt idx="6986">
                  <c:v>8279.25</c:v>
                </c:pt>
                <c:pt idx="6987">
                  <c:v>8201</c:v>
                </c:pt>
                <c:pt idx="6988">
                  <c:v>8204.75</c:v>
                </c:pt>
                <c:pt idx="6989">
                  <c:v>8475.25</c:v>
                </c:pt>
                <c:pt idx="6990">
                  <c:v>9103.75</c:v>
                </c:pt>
                <c:pt idx="6991">
                  <c:v>9506.25</c:v>
                </c:pt>
                <c:pt idx="6992">
                  <c:v>9555.75</c:v>
                </c:pt>
                <c:pt idx="6993">
                  <c:v>9663.75</c:v>
                </c:pt>
                <c:pt idx="6994">
                  <c:v>9747.75</c:v>
                </c:pt>
                <c:pt idx="6995">
                  <c:v>9782.5</c:v>
                </c:pt>
                <c:pt idx="6996">
                  <c:v>9658</c:v>
                </c:pt>
                <c:pt idx="6997">
                  <c:v>9493.25</c:v>
                </c:pt>
                <c:pt idx="6998">
                  <c:v>9367.5</c:v>
                </c:pt>
                <c:pt idx="6999">
                  <c:v>9325</c:v>
                </c:pt>
                <c:pt idx="7000">
                  <c:v>9332.5</c:v>
                </c:pt>
                <c:pt idx="7001">
                  <c:v>9389.25</c:v>
                </c:pt>
                <c:pt idx="7002">
                  <c:v>9589.5</c:v>
                </c:pt>
                <c:pt idx="7003">
                  <c:v>9624.75</c:v>
                </c:pt>
                <c:pt idx="7004">
                  <c:v>9388.5</c:v>
                </c:pt>
                <c:pt idx="7005">
                  <c:v>8978</c:v>
                </c:pt>
                <c:pt idx="7006">
                  <c:v>8935</c:v>
                </c:pt>
                <c:pt idx="7007">
                  <c:v>8683</c:v>
                </c:pt>
                <c:pt idx="7008">
                  <c:v>8361.25</c:v>
                </c:pt>
                <c:pt idx="7009">
                  <c:v>8134.25</c:v>
                </c:pt>
                <c:pt idx="7010">
                  <c:v>8111</c:v>
                </c:pt>
                <c:pt idx="7011">
                  <c:v>7988.25</c:v>
                </c:pt>
                <c:pt idx="7012">
                  <c:v>7941</c:v>
                </c:pt>
                <c:pt idx="7013">
                  <c:v>8004.25</c:v>
                </c:pt>
                <c:pt idx="7014">
                  <c:v>8221.5</c:v>
                </c:pt>
                <c:pt idx="7015">
                  <c:v>8335</c:v>
                </c:pt>
                <c:pt idx="7016">
                  <c:v>8430</c:v>
                </c:pt>
                <c:pt idx="7017">
                  <c:v>8590.75</c:v>
                </c:pt>
                <c:pt idx="7018">
                  <c:v>8764.75</c:v>
                </c:pt>
                <c:pt idx="7019">
                  <c:v>8832</c:v>
                </c:pt>
                <c:pt idx="7020">
                  <c:v>8824.5</c:v>
                </c:pt>
                <c:pt idx="7021">
                  <c:v>8710.75</c:v>
                </c:pt>
                <c:pt idx="7022">
                  <c:v>8722.25</c:v>
                </c:pt>
                <c:pt idx="7023">
                  <c:v>8802</c:v>
                </c:pt>
                <c:pt idx="7024">
                  <c:v>8834</c:v>
                </c:pt>
                <c:pt idx="7025">
                  <c:v>9055.5</c:v>
                </c:pt>
                <c:pt idx="7026">
                  <c:v>9495.25</c:v>
                </c:pt>
                <c:pt idx="7027">
                  <c:v>9541</c:v>
                </c:pt>
                <c:pt idx="7028">
                  <c:v>9224.25</c:v>
                </c:pt>
                <c:pt idx="7029">
                  <c:v>8850.25</c:v>
                </c:pt>
                <c:pt idx="7030">
                  <c:v>8878.5</c:v>
                </c:pt>
                <c:pt idx="7031">
                  <c:v>8719</c:v>
                </c:pt>
                <c:pt idx="7032">
                  <c:v>8424.25</c:v>
                </c:pt>
                <c:pt idx="7033">
                  <c:v>8222</c:v>
                </c:pt>
                <c:pt idx="7034">
                  <c:v>8056.5</c:v>
                </c:pt>
                <c:pt idx="7035">
                  <c:v>8021.75</c:v>
                </c:pt>
                <c:pt idx="7036">
                  <c:v>7982</c:v>
                </c:pt>
                <c:pt idx="7037">
                  <c:v>8015.75</c:v>
                </c:pt>
                <c:pt idx="7038">
                  <c:v>8156.25</c:v>
                </c:pt>
                <c:pt idx="7039">
                  <c:v>8312</c:v>
                </c:pt>
                <c:pt idx="7040">
                  <c:v>8297.5</c:v>
                </c:pt>
                <c:pt idx="7041">
                  <c:v>8567.25</c:v>
                </c:pt>
                <c:pt idx="7042">
                  <c:v>8703</c:v>
                </c:pt>
                <c:pt idx="7043">
                  <c:v>8828.75</c:v>
                </c:pt>
                <c:pt idx="7044">
                  <c:v>8914.5</c:v>
                </c:pt>
                <c:pt idx="7045">
                  <c:v>8846.75</c:v>
                </c:pt>
                <c:pt idx="7046">
                  <c:v>8910</c:v>
                </c:pt>
                <c:pt idx="7047">
                  <c:v>8926.75</c:v>
                </c:pt>
                <c:pt idx="7048">
                  <c:v>8969</c:v>
                </c:pt>
                <c:pt idx="7049">
                  <c:v>8999</c:v>
                </c:pt>
                <c:pt idx="7050">
                  <c:v>9376</c:v>
                </c:pt>
                <c:pt idx="7051">
                  <c:v>9316.5</c:v>
                </c:pt>
                <c:pt idx="7052">
                  <c:v>9080.25</c:v>
                </c:pt>
                <c:pt idx="7053">
                  <c:v>8741</c:v>
                </c:pt>
                <c:pt idx="7054">
                  <c:v>8810.25</c:v>
                </c:pt>
                <c:pt idx="7055">
                  <c:v>8624.5</c:v>
                </c:pt>
                <c:pt idx="7056">
                  <c:v>8357.5</c:v>
                </c:pt>
                <c:pt idx="7057">
                  <c:v>8103.75</c:v>
                </c:pt>
                <c:pt idx="7058">
                  <c:v>8016.5</c:v>
                </c:pt>
                <c:pt idx="7059">
                  <c:v>7965.5</c:v>
                </c:pt>
                <c:pt idx="7060">
                  <c:v>8018.75</c:v>
                </c:pt>
                <c:pt idx="7061">
                  <c:v>8264.75</c:v>
                </c:pt>
                <c:pt idx="7062">
                  <c:v>8927.5</c:v>
                </c:pt>
                <c:pt idx="7063">
                  <c:v>9464.5</c:v>
                </c:pt>
                <c:pt idx="7064">
                  <c:v>9685.25</c:v>
                </c:pt>
                <c:pt idx="7065">
                  <c:v>9791</c:v>
                </c:pt>
                <c:pt idx="7066">
                  <c:v>9910</c:v>
                </c:pt>
                <c:pt idx="7067">
                  <c:v>10030</c:v>
                </c:pt>
                <c:pt idx="7068">
                  <c:v>10003.5</c:v>
                </c:pt>
                <c:pt idx="7069">
                  <c:v>9920.5</c:v>
                </c:pt>
                <c:pt idx="7070">
                  <c:v>9759.5</c:v>
                </c:pt>
                <c:pt idx="7071">
                  <c:v>9732.75</c:v>
                </c:pt>
                <c:pt idx="7072">
                  <c:v>9656</c:v>
                </c:pt>
                <c:pt idx="7073">
                  <c:v>9674.25</c:v>
                </c:pt>
                <c:pt idx="7074">
                  <c:v>9752</c:v>
                </c:pt>
                <c:pt idx="7075">
                  <c:v>9742.75</c:v>
                </c:pt>
                <c:pt idx="7076">
                  <c:v>9595.25</c:v>
                </c:pt>
                <c:pt idx="7077">
                  <c:v>9107.75</c:v>
                </c:pt>
                <c:pt idx="7078">
                  <c:v>9047.25</c:v>
                </c:pt>
                <c:pt idx="7079">
                  <c:v>8744</c:v>
                </c:pt>
                <c:pt idx="7080">
                  <c:v>8347.25</c:v>
                </c:pt>
                <c:pt idx="7081">
                  <c:v>8066.5</c:v>
                </c:pt>
                <c:pt idx="7082">
                  <c:v>7868.75</c:v>
                </c:pt>
                <c:pt idx="7083">
                  <c:v>7809.25</c:v>
                </c:pt>
                <c:pt idx="7084">
                  <c:v>7850.5</c:v>
                </c:pt>
                <c:pt idx="7085">
                  <c:v>8090.75</c:v>
                </c:pt>
                <c:pt idx="7086">
                  <c:v>8721.5</c:v>
                </c:pt>
                <c:pt idx="7087">
                  <c:v>9269.5</c:v>
                </c:pt>
                <c:pt idx="7088">
                  <c:v>9459.25</c:v>
                </c:pt>
                <c:pt idx="7089">
                  <c:v>9515.75</c:v>
                </c:pt>
                <c:pt idx="7090">
                  <c:v>9526.25</c:v>
                </c:pt>
                <c:pt idx="7091">
                  <c:v>9577.25</c:v>
                </c:pt>
                <c:pt idx="7092">
                  <c:v>9582.75</c:v>
                </c:pt>
                <c:pt idx="7093">
                  <c:v>9540.5</c:v>
                </c:pt>
                <c:pt idx="7094">
                  <c:v>9488.75</c:v>
                </c:pt>
                <c:pt idx="7095">
                  <c:v>9447.75</c:v>
                </c:pt>
                <c:pt idx="7096">
                  <c:v>9410.75</c:v>
                </c:pt>
                <c:pt idx="7097">
                  <c:v>9531.25</c:v>
                </c:pt>
                <c:pt idx="7098">
                  <c:v>9808.5</c:v>
                </c:pt>
                <c:pt idx="7099">
                  <c:v>9926</c:v>
                </c:pt>
                <c:pt idx="7100">
                  <c:v>9766.75</c:v>
                </c:pt>
                <c:pt idx="7101">
                  <c:v>9313.5</c:v>
                </c:pt>
                <c:pt idx="7102">
                  <c:v>9204.75</c:v>
                </c:pt>
                <c:pt idx="7103">
                  <c:v>8979</c:v>
                </c:pt>
                <c:pt idx="7104">
                  <c:v>8654.25</c:v>
                </c:pt>
                <c:pt idx="7105">
                  <c:v>8462.25</c:v>
                </c:pt>
                <c:pt idx="7106">
                  <c:v>8314.5</c:v>
                </c:pt>
                <c:pt idx="7107">
                  <c:v>8318</c:v>
                </c:pt>
                <c:pt idx="7108">
                  <c:v>8393.5</c:v>
                </c:pt>
                <c:pt idx="7109">
                  <c:v>8607.25</c:v>
                </c:pt>
                <c:pt idx="7110">
                  <c:v>9205.75</c:v>
                </c:pt>
                <c:pt idx="7111">
                  <c:v>9796.75</c:v>
                </c:pt>
                <c:pt idx="7112">
                  <c:v>9874.25</c:v>
                </c:pt>
                <c:pt idx="7113">
                  <c:v>9792.5</c:v>
                </c:pt>
                <c:pt idx="7114">
                  <c:v>9926.75</c:v>
                </c:pt>
                <c:pt idx="7115">
                  <c:v>9797.75</c:v>
                </c:pt>
                <c:pt idx="7116">
                  <c:v>9671.75</c:v>
                </c:pt>
                <c:pt idx="7117">
                  <c:v>9580.5</c:v>
                </c:pt>
                <c:pt idx="7118">
                  <c:v>9560</c:v>
                </c:pt>
                <c:pt idx="7119">
                  <c:v>9541</c:v>
                </c:pt>
                <c:pt idx="7120">
                  <c:v>9509</c:v>
                </c:pt>
                <c:pt idx="7121">
                  <c:v>9618.25</c:v>
                </c:pt>
                <c:pt idx="7122">
                  <c:v>10031.25</c:v>
                </c:pt>
                <c:pt idx="7123">
                  <c:v>10143.25</c:v>
                </c:pt>
                <c:pt idx="7124">
                  <c:v>9940</c:v>
                </c:pt>
                <c:pt idx="7125">
                  <c:v>9404</c:v>
                </c:pt>
                <c:pt idx="7126">
                  <c:v>9328.25</c:v>
                </c:pt>
                <c:pt idx="7127">
                  <c:v>9087.25</c:v>
                </c:pt>
                <c:pt idx="7128">
                  <c:v>8726</c:v>
                </c:pt>
                <c:pt idx="7129">
                  <c:v>8544.25</c:v>
                </c:pt>
                <c:pt idx="7130">
                  <c:v>8331</c:v>
                </c:pt>
                <c:pt idx="7131">
                  <c:v>8268.5</c:v>
                </c:pt>
                <c:pt idx="7132">
                  <c:v>8249.75</c:v>
                </c:pt>
                <c:pt idx="7133">
                  <c:v>8494.75</c:v>
                </c:pt>
                <c:pt idx="7134">
                  <c:v>9198.25</c:v>
                </c:pt>
                <c:pt idx="7135">
                  <c:v>9714.5</c:v>
                </c:pt>
                <c:pt idx="7136">
                  <c:v>9768.25</c:v>
                </c:pt>
                <c:pt idx="7137">
                  <c:v>9781.25</c:v>
                </c:pt>
                <c:pt idx="7138">
                  <c:v>9670.75</c:v>
                </c:pt>
                <c:pt idx="7139">
                  <c:v>9519.25</c:v>
                </c:pt>
                <c:pt idx="7140">
                  <c:v>9428.5</c:v>
                </c:pt>
                <c:pt idx="7141">
                  <c:v>9220.75</c:v>
                </c:pt>
                <c:pt idx="7142">
                  <c:v>9055.75</c:v>
                </c:pt>
                <c:pt idx="7143">
                  <c:v>8968.75</c:v>
                </c:pt>
                <c:pt idx="7144">
                  <c:v>8920</c:v>
                </c:pt>
                <c:pt idx="7145">
                  <c:v>9036.5</c:v>
                </c:pt>
                <c:pt idx="7146">
                  <c:v>9327.5</c:v>
                </c:pt>
                <c:pt idx="7147">
                  <c:v>9395.5</c:v>
                </c:pt>
                <c:pt idx="7148">
                  <c:v>9374.75</c:v>
                </c:pt>
                <c:pt idx="7149">
                  <c:v>9148.5</c:v>
                </c:pt>
                <c:pt idx="7150">
                  <c:v>9137</c:v>
                </c:pt>
                <c:pt idx="7151">
                  <c:v>8930.5</c:v>
                </c:pt>
                <c:pt idx="7152">
                  <c:v>8648.75</c:v>
                </c:pt>
                <c:pt idx="7153">
                  <c:v>8516.25</c:v>
                </c:pt>
                <c:pt idx="7154">
                  <c:v>8433.25</c:v>
                </c:pt>
                <c:pt idx="7155">
                  <c:v>8369.75</c:v>
                </c:pt>
                <c:pt idx="7156">
                  <c:v>8345.25</c:v>
                </c:pt>
                <c:pt idx="7157">
                  <c:v>8579.25</c:v>
                </c:pt>
                <c:pt idx="7158">
                  <c:v>9217.5</c:v>
                </c:pt>
                <c:pt idx="7159">
                  <c:v>9691.5</c:v>
                </c:pt>
                <c:pt idx="7160">
                  <c:v>9724.25</c:v>
                </c:pt>
                <c:pt idx="7161">
                  <c:v>9702.5</c:v>
                </c:pt>
                <c:pt idx="7162">
                  <c:v>9713.75</c:v>
                </c:pt>
                <c:pt idx="7163">
                  <c:v>9769.25</c:v>
                </c:pt>
                <c:pt idx="7164">
                  <c:v>9761.75</c:v>
                </c:pt>
                <c:pt idx="7165">
                  <c:v>9662.75</c:v>
                </c:pt>
                <c:pt idx="7166">
                  <c:v>9664</c:v>
                </c:pt>
                <c:pt idx="7167">
                  <c:v>9673.25</c:v>
                </c:pt>
                <c:pt idx="7168">
                  <c:v>9683.75</c:v>
                </c:pt>
                <c:pt idx="7169">
                  <c:v>9757.5</c:v>
                </c:pt>
                <c:pt idx="7170">
                  <c:v>10002.25</c:v>
                </c:pt>
                <c:pt idx="7171">
                  <c:v>10098.75</c:v>
                </c:pt>
                <c:pt idx="7172">
                  <c:v>9882.25</c:v>
                </c:pt>
                <c:pt idx="7173">
                  <c:v>9476</c:v>
                </c:pt>
                <c:pt idx="7174">
                  <c:v>9366</c:v>
                </c:pt>
                <c:pt idx="7175">
                  <c:v>9097</c:v>
                </c:pt>
                <c:pt idx="7176">
                  <c:v>8713.75</c:v>
                </c:pt>
                <c:pt idx="7177">
                  <c:v>8509.25</c:v>
                </c:pt>
                <c:pt idx="7178">
                  <c:v>8354.25</c:v>
                </c:pt>
                <c:pt idx="7179">
                  <c:v>8200.25</c:v>
                </c:pt>
                <c:pt idx="7180">
                  <c:v>8213.5</c:v>
                </c:pt>
                <c:pt idx="7181">
                  <c:v>8236.75</c:v>
                </c:pt>
                <c:pt idx="7182">
                  <c:v>8451.5</c:v>
                </c:pt>
                <c:pt idx="7183">
                  <c:v>8592.75</c:v>
                </c:pt>
                <c:pt idx="7184">
                  <c:v>8759</c:v>
                </c:pt>
                <c:pt idx="7185">
                  <c:v>8819.5</c:v>
                </c:pt>
                <c:pt idx="7186">
                  <c:v>8865</c:v>
                </c:pt>
                <c:pt idx="7187">
                  <c:v>8904.5</c:v>
                </c:pt>
                <c:pt idx="7188">
                  <c:v>8876</c:v>
                </c:pt>
                <c:pt idx="7189">
                  <c:v>8811.25</c:v>
                </c:pt>
                <c:pt idx="7190">
                  <c:v>8796.75</c:v>
                </c:pt>
                <c:pt idx="7191">
                  <c:v>8750.25</c:v>
                </c:pt>
                <c:pt idx="7192">
                  <c:v>8831.25</c:v>
                </c:pt>
                <c:pt idx="7193">
                  <c:v>9019.5</c:v>
                </c:pt>
                <c:pt idx="7194">
                  <c:v>9347</c:v>
                </c:pt>
                <c:pt idx="7195">
                  <c:v>9336.5</c:v>
                </c:pt>
                <c:pt idx="7196">
                  <c:v>9268</c:v>
                </c:pt>
                <c:pt idx="7197">
                  <c:v>9146</c:v>
                </c:pt>
                <c:pt idx="7198">
                  <c:v>9231</c:v>
                </c:pt>
                <c:pt idx="7199">
                  <c:v>9082.25</c:v>
                </c:pt>
                <c:pt idx="7200">
                  <c:v>8833</c:v>
                </c:pt>
                <c:pt idx="7201">
                  <c:v>8685.5</c:v>
                </c:pt>
                <c:pt idx="7202">
                  <c:v>8458.75</c:v>
                </c:pt>
                <c:pt idx="7203">
                  <c:v>8360.375</c:v>
                </c:pt>
                <c:pt idx="7204">
                  <c:v>8366</c:v>
                </c:pt>
                <c:pt idx="7205">
                  <c:v>8359.25</c:v>
                </c:pt>
                <c:pt idx="7206">
                  <c:v>8534.75</c:v>
                </c:pt>
                <c:pt idx="7207">
                  <c:v>8619.25</c:v>
                </c:pt>
                <c:pt idx="7208">
                  <c:v>8777.75</c:v>
                </c:pt>
                <c:pt idx="7209">
                  <c:v>9012.5</c:v>
                </c:pt>
                <c:pt idx="7210">
                  <c:v>9212.5</c:v>
                </c:pt>
                <c:pt idx="7211">
                  <c:v>9366.5</c:v>
                </c:pt>
                <c:pt idx="7212">
                  <c:v>9354.5</c:v>
                </c:pt>
                <c:pt idx="7213">
                  <c:v>9319.25</c:v>
                </c:pt>
                <c:pt idx="7214">
                  <c:v>9280.25</c:v>
                </c:pt>
                <c:pt idx="7215">
                  <c:v>9330.75</c:v>
                </c:pt>
                <c:pt idx="7216">
                  <c:v>9510.5</c:v>
                </c:pt>
                <c:pt idx="7217">
                  <c:v>9720.25</c:v>
                </c:pt>
                <c:pt idx="7218">
                  <c:v>9782</c:v>
                </c:pt>
                <c:pt idx="7219">
                  <c:v>9651</c:v>
                </c:pt>
                <c:pt idx="7220">
                  <c:v>9353.25</c:v>
                </c:pt>
                <c:pt idx="7221">
                  <c:v>9063.5</c:v>
                </c:pt>
                <c:pt idx="7222">
                  <c:v>9155.25</c:v>
                </c:pt>
                <c:pt idx="7223">
                  <c:v>8977.5</c:v>
                </c:pt>
                <c:pt idx="7224">
                  <c:v>8640.5</c:v>
                </c:pt>
                <c:pt idx="7225">
                  <c:v>8410.5</c:v>
                </c:pt>
                <c:pt idx="7226">
                  <c:v>8250.5</c:v>
                </c:pt>
                <c:pt idx="7227">
                  <c:v>8211.75</c:v>
                </c:pt>
                <c:pt idx="7228">
                  <c:v>8263</c:v>
                </c:pt>
                <c:pt idx="7229">
                  <c:v>8522.5</c:v>
                </c:pt>
                <c:pt idx="7230">
                  <c:v>9283.25</c:v>
                </c:pt>
                <c:pt idx="7231">
                  <c:v>9760.25</c:v>
                </c:pt>
                <c:pt idx="7232">
                  <c:v>9987.5</c:v>
                </c:pt>
                <c:pt idx="7233">
                  <c:v>10177.25</c:v>
                </c:pt>
                <c:pt idx="7234">
                  <c:v>10176.25</c:v>
                </c:pt>
                <c:pt idx="7235">
                  <c:v>10183</c:v>
                </c:pt>
                <c:pt idx="7236">
                  <c:v>10073.75</c:v>
                </c:pt>
                <c:pt idx="7237">
                  <c:v>9949.5</c:v>
                </c:pt>
                <c:pt idx="7238">
                  <c:v>9882.5</c:v>
                </c:pt>
                <c:pt idx="7239">
                  <c:v>9889.25</c:v>
                </c:pt>
                <c:pt idx="7240">
                  <c:v>10037.25</c:v>
                </c:pt>
                <c:pt idx="7241">
                  <c:v>10370.5</c:v>
                </c:pt>
                <c:pt idx="7242">
                  <c:v>10389.5</c:v>
                </c:pt>
                <c:pt idx="7243">
                  <c:v>10352.5</c:v>
                </c:pt>
                <c:pt idx="7244">
                  <c:v>10184.25</c:v>
                </c:pt>
                <c:pt idx="7245">
                  <c:v>9831.5</c:v>
                </c:pt>
                <c:pt idx="7246">
                  <c:v>9866.25</c:v>
                </c:pt>
                <c:pt idx="7247">
                  <c:v>9625.75</c:v>
                </c:pt>
                <c:pt idx="7248">
                  <c:v>9199</c:v>
                </c:pt>
                <c:pt idx="7249">
                  <c:v>9059.5</c:v>
                </c:pt>
                <c:pt idx="7250">
                  <c:v>8891.75</c:v>
                </c:pt>
                <c:pt idx="7251">
                  <c:v>8818.75</c:v>
                </c:pt>
                <c:pt idx="7252">
                  <c:v>8886.25</c:v>
                </c:pt>
                <c:pt idx="7253">
                  <c:v>9213.75</c:v>
                </c:pt>
                <c:pt idx="7254">
                  <c:v>9940.25</c:v>
                </c:pt>
                <c:pt idx="7255">
                  <c:v>10051.5</c:v>
                </c:pt>
                <c:pt idx="7256">
                  <c:v>9778</c:v>
                </c:pt>
                <c:pt idx="7257">
                  <c:v>9753.5</c:v>
                </c:pt>
                <c:pt idx="7258">
                  <c:v>9640</c:v>
                </c:pt>
                <c:pt idx="7259">
                  <c:v>9505.75</c:v>
                </c:pt>
                <c:pt idx="7260">
                  <c:v>9493.25</c:v>
                </c:pt>
                <c:pt idx="7261">
                  <c:v>9465.75</c:v>
                </c:pt>
                <c:pt idx="7262">
                  <c:v>9521</c:v>
                </c:pt>
                <c:pt idx="7263">
                  <c:v>9697.75</c:v>
                </c:pt>
                <c:pt idx="7264">
                  <c:v>10074.25</c:v>
                </c:pt>
                <c:pt idx="7265">
                  <c:v>10518.25</c:v>
                </c:pt>
                <c:pt idx="7266">
                  <c:v>10511.75</c:v>
                </c:pt>
                <c:pt idx="7267">
                  <c:v>10548.5</c:v>
                </c:pt>
                <c:pt idx="7268">
                  <c:v>10277.25</c:v>
                </c:pt>
                <c:pt idx="7269">
                  <c:v>9870</c:v>
                </c:pt>
                <c:pt idx="7270">
                  <c:v>9800</c:v>
                </c:pt>
                <c:pt idx="7271">
                  <c:v>9492.5</c:v>
                </c:pt>
                <c:pt idx="7272">
                  <c:v>9041.25</c:v>
                </c:pt>
                <c:pt idx="7273">
                  <c:v>8698.5</c:v>
                </c:pt>
                <c:pt idx="7274">
                  <c:v>8575.25</c:v>
                </c:pt>
                <c:pt idx="7275">
                  <c:v>8469.75</c:v>
                </c:pt>
                <c:pt idx="7276">
                  <c:v>8447.5</c:v>
                </c:pt>
                <c:pt idx="7277">
                  <c:v>8662.25</c:v>
                </c:pt>
                <c:pt idx="7278">
                  <c:v>9337.5</c:v>
                </c:pt>
                <c:pt idx="7279">
                  <c:v>9718.75</c:v>
                </c:pt>
                <c:pt idx="7280">
                  <c:v>9849.5</c:v>
                </c:pt>
                <c:pt idx="7281">
                  <c:v>10065.25</c:v>
                </c:pt>
                <c:pt idx="7282">
                  <c:v>10009.25</c:v>
                </c:pt>
                <c:pt idx="7283">
                  <c:v>9984.75</c:v>
                </c:pt>
                <c:pt idx="7284">
                  <c:v>9984.75</c:v>
                </c:pt>
                <c:pt idx="7285">
                  <c:v>9903.25</c:v>
                </c:pt>
                <c:pt idx="7286">
                  <c:v>9881.75</c:v>
                </c:pt>
                <c:pt idx="7287">
                  <c:v>9882.25</c:v>
                </c:pt>
                <c:pt idx="7288">
                  <c:v>10082.25</c:v>
                </c:pt>
                <c:pt idx="7289">
                  <c:v>10416.75</c:v>
                </c:pt>
                <c:pt idx="7290">
                  <c:v>10502.25</c:v>
                </c:pt>
                <c:pt idx="7291">
                  <c:v>10556.75</c:v>
                </c:pt>
                <c:pt idx="7292">
                  <c:v>10305.75</c:v>
                </c:pt>
                <c:pt idx="7293">
                  <c:v>9858.75</c:v>
                </c:pt>
                <c:pt idx="7294">
                  <c:v>9888.25</c:v>
                </c:pt>
                <c:pt idx="7295">
                  <c:v>9656.75</c:v>
                </c:pt>
                <c:pt idx="7296">
                  <c:v>9383.5</c:v>
                </c:pt>
                <c:pt idx="7297">
                  <c:v>9186.25</c:v>
                </c:pt>
                <c:pt idx="7298">
                  <c:v>9059.5</c:v>
                </c:pt>
                <c:pt idx="7299">
                  <c:v>9029.25</c:v>
                </c:pt>
                <c:pt idx="7300">
                  <c:v>9025.25</c:v>
                </c:pt>
                <c:pt idx="7301">
                  <c:v>9334.75</c:v>
                </c:pt>
                <c:pt idx="7302">
                  <c:v>10116.25</c:v>
                </c:pt>
                <c:pt idx="7303">
                  <c:v>10492.75</c:v>
                </c:pt>
                <c:pt idx="7304">
                  <c:v>10432.75</c:v>
                </c:pt>
                <c:pt idx="7305">
                  <c:v>10453</c:v>
                </c:pt>
                <c:pt idx="7306">
                  <c:v>10423.25</c:v>
                </c:pt>
                <c:pt idx="7307">
                  <c:v>10421.25</c:v>
                </c:pt>
                <c:pt idx="7308">
                  <c:v>10185</c:v>
                </c:pt>
                <c:pt idx="7309">
                  <c:v>10116.75</c:v>
                </c:pt>
                <c:pt idx="7310">
                  <c:v>10048.25</c:v>
                </c:pt>
                <c:pt idx="7311">
                  <c:v>10018.75</c:v>
                </c:pt>
                <c:pt idx="7312">
                  <c:v>10090.5</c:v>
                </c:pt>
                <c:pt idx="7313">
                  <c:v>10260.25</c:v>
                </c:pt>
                <c:pt idx="7314">
                  <c:v>10266.25</c:v>
                </c:pt>
                <c:pt idx="7315">
                  <c:v>10296</c:v>
                </c:pt>
                <c:pt idx="7316">
                  <c:v>10193</c:v>
                </c:pt>
                <c:pt idx="7317">
                  <c:v>9970.5</c:v>
                </c:pt>
                <c:pt idx="7318">
                  <c:v>10113.25</c:v>
                </c:pt>
                <c:pt idx="7319">
                  <c:v>9909</c:v>
                </c:pt>
                <c:pt idx="7320">
                  <c:v>9578.25</c:v>
                </c:pt>
                <c:pt idx="7321">
                  <c:v>9424.25</c:v>
                </c:pt>
                <c:pt idx="7322">
                  <c:v>9320</c:v>
                </c:pt>
                <c:pt idx="7323">
                  <c:v>9247.5</c:v>
                </c:pt>
                <c:pt idx="7324">
                  <c:v>9273.25</c:v>
                </c:pt>
                <c:pt idx="7325">
                  <c:v>9630.75</c:v>
                </c:pt>
                <c:pt idx="7326">
                  <c:v>10330.75</c:v>
                </c:pt>
                <c:pt idx="7327">
                  <c:v>10798</c:v>
                </c:pt>
                <c:pt idx="7328">
                  <c:v>10835.25</c:v>
                </c:pt>
                <c:pt idx="7329">
                  <c:v>10869.75</c:v>
                </c:pt>
                <c:pt idx="7330">
                  <c:v>10866.5</c:v>
                </c:pt>
                <c:pt idx="7331">
                  <c:v>10930.25</c:v>
                </c:pt>
                <c:pt idx="7332">
                  <c:v>10883.75</c:v>
                </c:pt>
                <c:pt idx="7333">
                  <c:v>10857</c:v>
                </c:pt>
                <c:pt idx="7334">
                  <c:v>10810.75</c:v>
                </c:pt>
                <c:pt idx="7335">
                  <c:v>10907</c:v>
                </c:pt>
                <c:pt idx="7336">
                  <c:v>11227.25</c:v>
                </c:pt>
                <c:pt idx="7337">
                  <c:v>11414.25</c:v>
                </c:pt>
                <c:pt idx="7338">
                  <c:v>11334.5</c:v>
                </c:pt>
                <c:pt idx="7339">
                  <c:v>11173.25</c:v>
                </c:pt>
                <c:pt idx="7340">
                  <c:v>10710</c:v>
                </c:pt>
                <c:pt idx="7341">
                  <c:v>10416</c:v>
                </c:pt>
                <c:pt idx="7342">
                  <c:v>10549.75</c:v>
                </c:pt>
                <c:pt idx="7343">
                  <c:v>10324.25</c:v>
                </c:pt>
                <c:pt idx="7344">
                  <c:v>9962.25</c:v>
                </c:pt>
                <c:pt idx="7345">
                  <c:v>9770.75</c:v>
                </c:pt>
                <c:pt idx="7346">
                  <c:v>9639</c:v>
                </c:pt>
                <c:pt idx="7347">
                  <c:v>9477.25</c:v>
                </c:pt>
                <c:pt idx="7348">
                  <c:v>9482</c:v>
                </c:pt>
                <c:pt idx="7349">
                  <c:v>9511.5</c:v>
                </c:pt>
                <c:pt idx="7350">
                  <c:v>9667</c:v>
                </c:pt>
                <c:pt idx="7351">
                  <c:v>9719.5</c:v>
                </c:pt>
                <c:pt idx="7352">
                  <c:v>9878.75</c:v>
                </c:pt>
                <c:pt idx="7353">
                  <c:v>10154.75</c:v>
                </c:pt>
                <c:pt idx="7354">
                  <c:v>10324.25</c:v>
                </c:pt>
                <c:pt idx="7355">
                  <c:v>10350.25</c:v>
                </c:pt>
                <c:pt idx="7356">
                  <c:v>10385.25</c:v>
                </c:pt>
                <c:pt idx="7357">
                  <c:v>10299.25</c:v>
                </c:pt>
                <c:pt idx="7358">
                  <c:v>10268.5</c:v>
                </c:pt>
                <c:pt idx="7359">
                  <c:v>10367</c:v>
                </c:pt>
                <c:pt idx="7360">
                  <c:v>10637</c:v>
                </c:pt>
                <c:pt idx="7361">
                  <c:v>10908</c:v>
                </c:pt>
                <c:pt idx="7362">
                  <c:v>10957.25</c:v>
                </c:pt>
                <c:pt idx="7363">
                  <c:v>10983</c:v>
                </c:pt>
                <c:pt idx="7364">
                  <c:v>10727.25</c:v>
                </c:pt>
                <c:pt idx="7365">
                  <c:v>10345.75</c:v>
                </c:pt>
                <c:pt idx="7366">
                  <c:v>10490.25</c:v>
                </c:pt>
                <c:pt idx="7367">
                  <c:v>10335.25</c:v>
                </c:pt>
                <c:pt idx="7368">
                  <c:v>10035.25</c:v>
                </c:pt>
                <c:pt idx="7369">
                  <c:v>9712.5</c:v>
                </c:pt>
                <c:pt idx="7370">
                  <c:v>9493.25</c:v>
                </c:pt>
                <c:pt idx="7371">
                  <c:v>9367.75</c:v>
                </c:pt>
                <c:pt idx="7372">
                  <c:v>9316.25</c:v>
                </c:pt>
                <c:pt idx="7373">
                  <c:v>9370.75</c:v>
                </c:pt>
                <c:pt idx="7374">
                  <c:v>9458.25</c:v>
                </c:pt>
                <c:pt idx="7375">
                  <c:v>9481.5</c:v>
                </c:pt>
                <c:pt idx="7376">
                  <c:v>9553.5</c:v>
                </c:pt>
                <c:pt idx="7377">
                  <c:v>9831</c:v>
                </c:pt>
                <c:pt idx="7378">
                  <c:v>10062.25</c:v>
                </c:pt>
                <c:pt idx="7379">
                  <c:v>10175.5</c:v>
                </c:pt>
                <c:pt idx="7380">
                  <c:v>10178</c:v>
                </c:pt>
                <c:pt idx="7381">
                  <c:v>10062.75</c:v>
                </c:pt>
                <c:pt idx="7382">
                  <c:v>10049.25</c:v>
                </c:pt>
                <c:pt idx="7383">
                  <c:v>10200</c:v>
                </c:pt>
                <c:pt idx="7384">
                  <c:v>10506.25</c:v>
                </c:pt>
                <c:pt idx="7385">
                  <c:v>10725.5</c:v>
                </c:pt>
                <c:pt idx="7386">
                  <c:v>10824.25</c:v>
                </c:pt>
                <c:pt idx="7387">
                  <c:v>10796</c:v>
                </c:pt>
                <c:pt idx="7388">
                  <c:v>10590.5</c:v>
                </c:pt>
                <c:pt idx="7389">
                  <c:v>10210</c:v>
                </c:pt>
                <c:pt idx="7390">
                  <c:v>10301</c:v>
                </c:pt>
                <c:pt idx="7391">
                  <c:v>10142.75</c:v>
                </c:pt>
                <c:pt idx="7392">
                  <c:v>9949.25</c:v>
                </c:pt>
                <c:pt idx="7393">
                  <c:v>9740.75</c:v>
                </c:pt>
                <c:pt idx="7394">
                  <c:v>9616.5</c:v>
                </c:pt>
                <c:pt idx="7395">
                  <c:v>9500.25</c:v>
                </c:pt>
                <c:pt idx="7396">
                  <c:v>9487.75</c:v>
                </c:pt>
                <c:pt idx="7397">
                  <c:v>9761.75</c:v>
                </c:pt>
                <c:pt idx="7398">
                  <c:v>10450.75</c:v>
                </c:pt>
                <c:pt idx="7399">
                  <c:v>10758.5</c:v>
                </c:pt>
                <c:pt idx="7400">
                  <c:v>10828.25</c:v>
                </c:pt>
                <c:pt idx="7401">
                  <c:v>10925.5</c:v>
                </c:pt>
                <c:pt idx="7402">
                  <c:v>10926.5</c:v>
                </c:pt>
                <c:pt idx="7403">
                  <c:v>10857.75</c:v>
                </c:pt>
                <c:pt idx="7404">
                  <c:v>10777.25</c:v>
                </c:pt>
                <c:pt idx="7405">
                  <c:v>10573</c:v>
                </c:pt>
                <c:pt idx="7406">
                  <c:v>10491</c:v>
                </c:pt>
                <c:pt idx="7407">
                  <c:v>10473</c:v>
                </c:pt>
                <c:pt idx="7408">
                  <c:v>10579.5</c:v>
                </c:pt>
                <c:pt idx="7409">
                  <c:v>10780.25</c:v>
                </c:pt>
                <c:pt idx="7410">
                  <c:v>10664.5</c:v>
                </c:pt>
                <c:pt idx="7411">
                  <c:v>10694.75</c:v>
                </c:pt>
                <c:pt idx="7412">
                  <c:v>10534.5</c:v>
                </c:pt>
                <c:pt idx="7413">
                  <c:v>10189.25</c:v>
                </c:pt>
                <c:pt idx="7414">
                  <c:v>10301.5</c:v>
                </c:pt>
                <c:pt idx="7415">
                  <c:v>10106.25</c:v>
                </c:pt>
                <c:pt idx="7416">
                  <c:v>9783.25</c:v>
                </c:pt>
                <c:pt idx="7417">
                  <c:v>9710</c:v>
                </c:pt>
                <c:pt idx="7418">
                  <c:v>9718</c:v>
                </c:pt>
                <c:pt idx="7419">
                  <c:v>9636.5</c:v>
                </c:pt>
                <c:pt idx="7420">
                  <c:v>9587.25</c:v>
                </c:pt>
                <c:pt idx="7421">
                  <c:v>9715.25</c:v>
                </c:pt>
                <c:pt idx="7422">
                  <c:v>10238</c:v>
                </c:pt>
                <c:pt idx="7423">
                  <c:v>10523.25</c:v>
                </c:pt>
                <c:pt idx="7424">
                  <c:v>10462.5</c:v>
                </c:pt>
                <c:pt idx="7425">
                  <c:v>10613</c:v>
                </c:pt>
                <c:pt idx="7426">
                  <c:v>10587</c:v>
                </c:pt>
                <c:pt idx="7427">
                  <c:v>10541.5</c:v>
                </c:pt>
                <c:pt idx="7428">
                  <c:v>10512.75</c:v>
                </c:pt>
                <c:pt idx="7429">
                  <c:v>10355</c:v>
                </c:pt>
                <c:pt idx="7430">
                  <c:v>10300.5</c:v>
                </c:pt>
                <c:pt idx="7431">
                  <c:v>10387.75</c:v>
                </c:pt>
                <c:pt idx="7432">
                  <c:v>10522.5</c:v>
                </c:pt>
                <c:pt idx="7433">
                  <c:v>10682.75</c:v>
                </c:pt>
                <c:pt idx="7434">
                  <c:v>10671.25</c:v>
                </c:pt>
                <c:pt idx="7435">
                  <c:v>10607.5</c:v>
                </c:pt>
                <c:pt idx="7436">
                  <c:v>10477.75</c:v>
                </c:pt>
                <c:pt idx="7437">
                  <c:v>10118.25</c:v>
                </c:pt>
                <c:pt idx="7438">
                  <c:v>10173.5</c:v>
                </c:pt>
                <c:pt idx="7439">
                  <c:v>9872.25</c:v>
                </c:pt>
                <c:pt idx="7440">
                  <c:v>9497.75</c:v>
                </c:pt>
                <c:pt idx="7441">
                  <c:v>9291</c:v>
                </c:pt>
                <c:pt idx="7442">
                  <c:v>9170.75</c:v>
                </c:pt>
                <c:pt idx="7443">
                  <c:v>9046.25</c:v>
                </c:pt>
                <c:pt idx="7444">
                  <c:v>8990.5</c:v>
                </c:pt>
                <c:pt idx="7445">
                  <c:v>9153.5</c:v>
                </c:pt>
                <c:pt idx="7446">
                  <c:v>9752.75</c:v>
                </c:pt>
                <c:pt idx="7447">
                  <c:v>10004.75</c:v>
                </c:pt>
                <c:pt idx="7448">
                  <c:v>9782.5</c:v>
                </c:pt>
                <c:pt idx="7449">
                  <c:v>9799</c:v>
                </c:pt>
                <c:pt idx="7450">
                  <c:v>9889.5</c:v>
                </c:pt>
                <c:pt idx="7451">
                  <c:v>9837.5</c:v>
                </c:pt>
                <c:pt idx="7452">
                  <c:v>9752.5</c:v>
                </c:pt>
                <c:pt idx="7453">
                  <c:v>9645.75</c:v>
                </c:pt>
                <c:pt idx="7454">
                  <c:v>9458</c:v>
                </c:pt>
                <c:pt idx="7455">
                  <c:v>9466.5</c:v>
                </c:pt>
                <c:pt idx="7456">
                  <c:v>9827.75</c:v>
                </c:pt>
                <c:pt idx="7457">
                  <c:v>10101.5</c:v>
                </c:pt>
                <c:pt idx="7458">
                  <c:v>10039</c:v>
                </c:pt>
                <c:pt idx="7459">
                  <c:v>10008.75</c:v>
                </c:pt>
                <c:pt idx="7460">
                  <c:v>9977.5</c:v>
                </c:pt>
                <c:pt idx="7461">
                  <c:v>9741.25</c:v>
                </c:pt>
                <c:pt idx="7462">
                  <c:v>9772.5</c:v>
                </c:pt>
                <c:pt idx="7463">
                  <c:v>9556.5</c:v>
                </c:pt>
                <c:pt idx="7464">
                  <c:v>9233.25</c:v>
                </c:pt>
                <c:pt idx="7465">
                  <c:v>9057</c:v>
                </c:pt>
                <c:pt idx="7466">
                  <c:v>8982</c:v>
                </c:pt>
                <c:pt idx="7467">
                  <c:v>8903.75</c:v>
                </c:pt>
                <c:pt idx="7468">
                  <c:v>8884.75</c:v>
                </c:pt>
                <c:pt idx="7469">
                  <c:v>9107.5</c:v>
                </c:pt>
                <c:pt idx="7470">
                  <c:v>9739.75</c:v>
                </c:pt>
                <c:pt idx="7471">
                  <c:v>10166</c:v>
                </c:pt>
                <c:pt idx="7472">
                  <c:v>10141.75</c:v>
                </c:pt>
                <c:pt idx="7473">
                  <c:v>10159.25</c:v>
                </c:pt>
                <c:pt idx="7474">
                  <c:v>10142.25</c:v>
                </c:pt>
                <c:pt idx="7475">
                  <c:v>10049.25</c:v>
                </c:pt>
                <c:pt idx="7476">
                  <c:v>10032.25</c:v>
                </c:pt>
                <c:pt idx="7477">
                  <c:v>9948.25</c:v>
                </c:pt>
                <c:pt idx="7478">
                  <c:v>9960</c:v>
                </c:pt>
                <c:pt idx="7479">
                  <c:v>9953.75</c:v>
                </c:pt>
                <c:pt idx="7480">
                  <c:v>10170.25</c:v>
                </c:pt>
                <c:pt idx="7481">
                  <c:v>10264.25</c:v>
                </c:pt>
                <c:pt idx="7482">
                  <c:v>10224.5</c:v>
                </c:pt>
                <c:pt idx="7483">
                  <c:v>10253.25</c:v>
                </c:pt>
                <c:pt idx="7484">
                  <c:v>10145.75</c:v>
                </c:pt>
                <c:pt idx="7485">
                  <c:v>9805</c:v>
                </c:pt>
                <c:pt idx="7486">
                  <c:v>9834.5</c:v>
                </c:pt>
                <c:pt idx="7487">
                  <c:v>9540.5</c:v>
                </c:pt>
                <c:pt idx="7488">
                  <c:v>9195.75</c:v>
                </c:pt>
                <c:pt idx="7489">
                  <c:v>9046.25</c:v>
                </c:pt>
                <c:pt idx="7490">
                  <c:v>8906</c:v>
                </c:pt>
                <c:pt idx="7491">
                  <c:v>8918.25</c:v>
                </c:pt>
                <c:pt idx="7492">
                  <c:v>8945.5</c:v>
                </c:pt>
                <c:pt idx="7493">
                  <c:v>9155.75</c:v>
                </c:pt>
                <c:pt idx="7494">
                  <c:v>9903</c:v>
                </c:pt>
                <c:pt idx="7495">
                  <c:v>10330.75</c:v>
                </c:pt>
                <c:pt idx="7496">
                  <c:v>10379</c:v>
                </c:pt>
                <c:pt idx="7497">
                  <c:v>10469.75</c:v>
                </c:pt>
                <c:pt idx="7498">
                  <c:v>10531</c:v>
                </c:pt>
                <c:pt idx="7499">
                  <c:v>10548.75</c:v>
                </c:pt>
                <c:pt idx="7500">
                  <c:v>10400</c:v>
                </c:pt>
                <c:pt idx="7501">
                  <c:v>10196</c:v>
                </c:pt>
                <c:pt idx="7502">
                  <c:v>10052.75</c:v>
                </c:pt>
                <c:pt idx="7503">
                  <c:v>10155</c:v>
                </c:pt>
                <c:pt idx="7504">
                  <c:v>10408</c:v>
                </c:pt>
                <c:pt idx="7505">
                  <c:v>10524.75</c:v>
                </c:pt>
                <c:pt idx="7506">
                  <c:v>10637</c:v>
                </c:pt>
                <c:pt idx="7507">
                  <c:v>10552</c:v>
                </c:pt>
                <c:pt idx="7508">
                  <c:v>10310.75</c:v>
                </c:pt>
                <c:pt idx="7509">
                  <c:v>9873.25</c:v>
                </c:pt>
                <c:pt idx="7510">
                  <c:v>9851</c:v>
                </c:pt>
                <c:pt idx="7511">
                  <c:v>9589.25</c:v>
                </c:pt>
                <c:pt idx="7512">
                  <c:v>9211.5</c:v>
                </c:pt>
                <c:pt idx="7513">
                  <c:v>8937.25</c:v>
                </c:pt>
                <c:pt idx="7514">
                  <c:v>8741.75</c:v>
                </c:pt>
                <c:pt idx="7515">
                  <c:v>8585.75</c:v>
                </c:pt>
                <c:pt idx="7516">
                  <c:v>8496.75</c:v>
                </c:pt>
                <c:pt idx="7517">
                  <c:v>8508.75</c:v>
                </c:pt>
                <c:pt idx="7518">
                  <c:v>8742.5</c:v>
                </c:pt>
                <c:pt idx="7519">
                  <c:v>8909</c:v>
                </c:pt>
                <c:pt idx="7520">
                  <c:v>8968.25</c:v>
                </c:pt>
                <c:pt idx="7521">
                  <c:v>9073.75</c:v>
                </c:pt>
                <c:pt idx="7522">
                  <c:v>9243</c:v>
                </c:pt>
                <c:pt idx="7523">
                  <c:v>9308.25</c:v>
                </c:pt>
                <c:pt idx="7524">
                  <c:v>9191.25</c:v>
                </c:pt>
                <c:pt idx="7525">
                  <c:v>9138.75</c:v>
                </c:pt>
                <c:pt idx="7526">
                  <c:v>9076.5</c:v>
                </c:pt>
                <c:pt idx="7527">
                  <c:v>9138.5</c:v>
                </c:pt>
                <c:pt idx="7528">
                  <c:v>9450.25</c:v>
                </c:pt>
                <c:pt idx="7529">
                  <c:v>9618.75</c:v>
                </c:pt>
                <c:pt idx="7530">
                  <c:v>9690</c:v>
                </c:pt>
                <c:pt idx="7531">
                  <c:v>9599.75</c:v>
                </c:pt>
                <c:pt idx="7532">
                  <c:v>9347.25</c:v>
                </c:pt>
                <c:pt idx="7533">
                  <c:v>8993.75</c:v>
                </c:pt>
                <c:pt idx="7534">
                  <c:v>9109.25</c:v>
                </c:pt>
                <c:pt idx="7535">
                  <c:v>9000.5</c:v>
                </c:pt>
                <c:pt idx="7536">
                  <c:v>8788</c:v>
                </c:pt>
                <c:pt idx="7537">
                  <c:v>8615</c:v>
                </c:pt>
                <c:pt idx="7538">
                  <c:v>8545</c:v>
                </c:pt>
                <c:pt idx="7539">
                  <c:v>8478.25</c:v>
                </c:pt>
                <c:pt idx="7540">
                  <c:v>8444</c:v>
                </c:pt>
                <c:pt idx="7541">
                  <c:v>8499.25</c:v>
                </c:pt>
                <c:pt idx="7542">
                  <c:v>8572</c:v>
                </c:pt>
                <c:pt idx="7543">
                  <c:v>8701.75</c:v>
                </c:pt>
                <c:pt idx="7544">
                  <c:v>8818.25</c:v>
                </c:pt>
                <c:pt idx="7545">
                  <c:v>8996</c:v>
                </c:pt>
                <c:pt idx="7546">
                  <c:v>9157</c:v>
                </c:pt>
                <c:pt idx="7547">
                  <c:v>9266</c:v>
                </c:pt>
                <c:pt idx="7548">
                  <c:v>9241</c:v>
                </c:pt>
                <c:pt idx="7549">
                  <c:v>9163</c:v>
                </c:pt>
                <c:pt idx="7550">
                  <c:v>9168</c:v>
                </c:pt>
                <c:pt idx="7551">
                  <c:v>9178.25</c:v>
                </c:pt>
                <c:pt idx="7552">
                  <c:v>9444.75</c:v>
                </c:pt>
                <c:pt idx="7553">
                  <c:v>9518.5</c:v>
                </c:pt>
                <c:pt idx="7554">
                  <c:v>9585.75</c:v>
                </c:pt>
                <c:pt idx="7555">
                  <c:v>9596.75</c:v>
                </c:pt>
                <c:pt idx="7556">
                  <c:v>9473.75</c:v>
                </c:pt>
                <c:pt idx="7557">
                  <c:v>9209.75</c:v>
                </c:pt>
                <c:pt idx="7558">
                  <c:v>9441.5</c:v>
                </c:pt>
                <c:pt idx="7559">
                  <c:v>9426.5</c:v>
                </c:pt>
                <c:pt idx="7560">
                  <c:v>9131.75</c:v>
                </c:pt>
                <c:pt idx="7561">
                  <c:v>8940.5</c:v>
                </c:pt>
                <c:pt idx="7562">
                  <c:v>8769</c:v>
                </c:pt>
                <c:pt idx="7563">
                  <c:v>8724.25</c:v>
                </c:pt>
                <c:pt idx="7564">
                  <c:v>8796.25</c:v>
                </c:pt>
                <c:pt idx="7565">
                  <c:v>9040.75</c:v>
                </c:pt>
                <c:pt idx="7566">
                  <c:v>9680.25</c:v>
                </c:pt>
                <c:pt idx="7567">
                  <c:v>10118.75</c:v>
                </c:pt>
                <c:pt idx="7568">
                  <c:v>10122</c:v>
                </c:pt>
                <c:pt idx="7569">
                  <c:v>10126.25</c:v>
                </c:pt>
                <c:pt idx="7570">
                  <c:v>10131.75</c:v>
                </c:pt>
                <c:pt idx="7571">
                  <c:v>10164</c:v>
                </c:pt>
                <c:pt idx="7572">
                  <c:v>10096</c:v>
                </c:pt>
                <c:pt idx="7573">
                  <c:v>10037.5</c:v>
                </c:pt>
                <c:pt idx="7574">
                  <c:v>9989</c:v>
                </c:pt>
                <c:pt idx="7575">
                  <c:v>9932</c:v>
                </c:pt>
                <c:pt idx="7576">
                  <c:v>10072.25</c:v>
                </c:pt>
                <c:pt idx="7577">
                  <c:v>10048.75</c:v>
                </c:pt>
                <c:pt idx="7578">
                  <c:v>9960.75</c:v>
                </c:pt>
                <c:pt idx="7579">
                  <c:v>9932.75</c:v>
                </c:pt>
                <c:pt idx="7580">
                  <c:v>9721.25</c:v>
                </c:pt>
                <c:pt idx="7581">
                  <c:v>9359.5</c:v>
                </c:pt>
                <c:pt idx="7582">
                  <c:v>9383.75</c:v>
                </c:pt>
                <c:pt idx="7583">
                  <c:v>9137.25</c:v>
                </c:pt>
                <c:pt idx="7584">
                  <c:v>8899</c:v>
                </c:pt>
                <c:pt idx="7585">
                  <c:v>8668</c:v>
                </c:pt>
                <c:pt idx="7586">
                  <c:v>8527.75</c:v>
                </c:pt>
                <c:pt idx="7587">
                  <c:v>8474.75</c:v>
                </c:pt>
                <c:pt idx="7588">
                  <c:v>8432</c:v>
                </c:pt>
                <c:pt idx="7589">
                  <c:v>8675.75</c:v>
                </c:pt>
                <c:pt idx="7590">
                  <c:v>9319.25</c:v>
                </c:pt>
                <c:pt idx="7591">
                  <c:v>9834.75</c:v>
                </c:pt>
                <c:pt idx="7592">
                  <c:v>9870.75</c:v>
                </c:pt>
                <c:pt idx="7593">
                  <c:v>9949.5</c:v>
                </c:pt>
                <c:pt idx="7594">
                  <c:v>9990.75</c:v>
                </c:pt>
                <c:pt idx="7595">
                  <c:v>9944.5</c:v>
                </c:pt>
                <c:pt idx="7596">
                  <c:v>9871.5</c:v>
                </c:pt>
                <c:pt idx="7597">
                  <c:v>9812.5</c:v>
                </c:pt>
                <c:pt idx="7598">
                  <c:v>9863.75</c:v>
                </c:pt>
                <c:pt idx="7599">
                  <c:v>9888.5</c:v>
                </c:pt>
                <c:pt idx="7600">
                  <c:v>10125</c:v>
                </c:pt>
                <c:pt idx="7601">
                  <c:v>10141.25</c:v>
                </c:pt>
                <c:pt idx="7602">
                  <c:v>9944.25</c:v>
                </c:pt>
                <c:pt idx="7603">
                  <c:v>9854.75</c:v>
                </c:pt>
                <c:pt idx="7604">
                  <c:v>9754</c:v>
                </c:pt>
                <c:pt idx="7605">
                  <c:v>9418.75</c:v>
                </c:pt>
                <c:pt idx="7606">
                  <c:v>9450.75</c:v>
                </c:pt>
                <c:pt idx="7607">
                  <c:v>9207.25</c:v>
                </c:pt>
                <c:pt idx="7608">
                  <c:v>8842</c:v>
                </c:pt>
                <c:pt idx="7609">
                  <c:v>9040.75</c:v>
                </c:pt>
                <c:pt idx="7610">
                  <c:v>8907.5</c:v>
                </c:pt>
                <c:pt idx="7611">
                  <c:v>8887.25</c:v>
                </c:pt>
                <c:pt idx="7612">
                  <c:v>8911.25</c:v>
                </c:pt>
                <c:pt idx="7613">
                  <c:v>9138.5</c:v>
                </c:pt>
                <c:pt idx="7614">
                  <c:v>9816.5</c:v>
                </c:pt>
                <c:pt idx="7615">
                  <c:v>10260</c:v>
                </c:pt>
                <c:pt idx="7616">
                  <c:v>10308.75</c:v>
                </c:pt>
                <c:pt idx="7617">
                  <c:v>10410.5</c:v>
                </c:pt>
                <c:pt idx="7618">
                  <c:v>10674.25</c:v>
                </c:pt>
                <c:pt idx="7619">
                  <c:v>10541</c:v>
                </c:pt>
                <c:pt idx="7620">
                  <c:v>10499.25</c:v>
                </c:pt>
                <c:pt idx="7621">
                  <c:v>10398</c:v>
                </c:pt>
                <c:pt idx="7622">
                  <c:v>10289.5</c:v>
                </c:pt>
                <c:pt idx="7623">
                  <c:v>10318.25</c:v>
                </c:pt>
                <c:pt idx="7624">
                  <c:v>10423.5</c:v>
                </c:pt>
                <c:pt idx="7625">
                  <c:v>10528.75</c:v>
                </c:pt>
                <c:pt idx="7626">
                  <c:v>10527</c:v>
                </c:pt>
                <c:pt idx="7627">
                  <c:v>10588.5</c:v>
                </c:pt>
                <c:pt idx="7628">
                  <c:v>10366.25</c:v>
                </c:pt>
                <c:pt idx="7629">
                  <c:v>9911.5</c:v>
                </c:pt>
                <c:pt idx="7630">
                  <c:v>9971.25</c:v>
                </c:pt>
                <c:pt idx="7631">
                  <c:v>9645.75</c:v>
                </c:pt>
                <c:pt idx="7632">
                  <c:v>9315</c:v>
                </c:pt>
                <c:pt idx="7633">
                  <c:v>9115.75</c:v>
                </c:pt>
                <c:pt idx="7634">
                  <c:v>8997.5</c:v>
                </c:pt>
                <c:pt idx="7635">
                  <c:v>8895.25</c:v>
                </c:pt>
                <c:pt idx="7636">
                  <c:v>8831.5</c:v>
                </c:pt>
                <c:pt idx="7637">
                  <c:v>9056.25</c:v>
                </c:pt>
                <c:pt idx="7638">
                  <c:v>9789</c:v>
                </c:pt>
                <c:pt idx="7639">
                  <c:v>10353.5</c:v>
                </c:pt>
                <c:pt idx="7640">
                  <c:v>10498.25</c:v>
                </c:pt>
                <c:pt idx="7641">
                  <c:v>10619</c:v>
                </c:pt>
                <c:pt idx="7642">
                  <c:v>10601.25</c:v>
                </c:pt>
                <c:pt idx="7643">
                  <c:v>10500.5</c:v>
                </c:pt>
                <c:pt idx="7644">
                  <c:v>10396.75</c:v>
                </c:pt>
                <c:pt idx="7645">
                  <c:v>10295.25</c:v>
                </c:pt>
                <c:pt idx="7646">
                  <c:v>10355</c:v>
                </c:pt>
                <c:pt idx="7647">
                  <c:v>10398.5</c:v>
                </c:pt>
                <c:pt idx="7648">
                  <c:v>10733.75</c:v>
                </c:pt>
                <c:pt idx="7649">
                  <c:v>10811.25</c:v>
                </c:pt>
                <c:pt idx="7650">
                  <c:v>10817.5</c:v>
                </c:pt>
                <c:pt idx="7651">
                  <c:v>10910.25</c:v>
                </c:pt>
                <c:pt idx="7652">
                  <c:v>10738.75</c:v>
                </c:pt>
                <c:pt idx="7653">
                  <c:v>10323</c:v>
                </c:pt>
                <c:pt idx="7654">
                  <c:v>10235.5</c:v>
                </c:pt>
                <c:pt idx="7655">
                  <c:v>10006</c:v>
                </c:pt>
                <c:pt idx="7656">
                  <c:v>9658.5</c:v>
                </c:pt>
                <c:pt idx="7657">
                  <c:v>9313.25</c:v>
                </c:pt>
                <c:pt idx="7658">
                  <c:v>9140.5</c:v>
                </c:pt>
                <c:pt idx="7659">
                  <c:v>9099.25</c:v>
                </c:pt>
                <c:pt idx="7660">
                  <c:v>9057.75</c:v>
                </c:pt>
                <c:pt idx="7661">
                  <c:v>9284.75</c:v>
                </c:pt>
                <c:pt idx="7662">
                  <c:v>10076.75</c:v>
                </c:pt>
                <c:pt idx="7663">
                  <c:v>10521</c:v>
                </c:pt>
                <c:pt idx="7664">
                  <c:v>10569.25</c:v>
                </c:pt>
                <c:pt idx="7665">
                  <c:v>10605.25</c:v>
                </c:pt>
                <c:pt idx="7666">
                  <c:v>10478</c:v>
                </c:pt>
                <c:pt idx="7667">
                  <c:v>10427.25</c:v>
                </c:pt>
                <c:pt idx="7668">
                  <c:v>10347.5</c:v>
                </c:pt>
                <c:pt idx="7669">
                  <c:v>10412.75</c:v>
                </c:pt>
                <c:pt idx="7670">
                  <c:v>10313.25</c:v>
                </c:pt>
                <c:pt idx="7671">
                  <c:v>10383.5</c:v>
                </c:pt>
                <c:pt idx="7672">
                  <c:v>10570</c:v>
                </c:pt>
                <c:pt idx="7673">
                  <c:v>10658</c:v>
                </c:pt>
                <c:pt idx="7674">
                  <c:v>10561.5</c:v>
                </c:pt>
                <c:pt idx="7675">
                  <c:v>10493</c:v>
                </c:pt>
                <c:pt idx="7676">
                  <c:v>10198.75</c:v>
                </c:pt>
                <c:pt idx="7677">
                  <c:v>9790</c:v>
                </c:pt>
                <c:pt idx="7678">
                  <c:v>9788.5</c:v>
                </c:pt>
                <c:pt idx="7679">
                  <c:v>9575.75</c:v>
                </c:pt>
                <c:pt idx="7680">
                  <c:v>9224.75</c:v>
                </c:pt>
                <c:pt idx="7681">
                  <c:v>9001.75</c:v>
                </c:pt>
                <c:pt idx="7682">
                  <c:v>8721.75</c:v>
                </c:pt>
                <c:pt idx="7683">
                  <c:v>8629.5</c:v>
                </c:pt>
                <c:pt idx="7684">
                  <c:v>8573.5</c:v>
                </c:pt>
                <c:pt idx="7685">
                  <c:v>8555.5</c:v>
                </c:pt>
                <c:pt idx="7686">
                  <c:v>8835.25</c:v>
                </c:pt>
                <c:pt idx="7687">
                  <c:v>8943.25</c:v>
                </c:pt>
                <c:pt idx="7688">
                  <c:v>9017.25</c:v>
                </c:pt>
                <c:pt idx="7689">
                  <c:v>9205.5</c:v>
                </c:pt>
                <c:pt idx="7690">
                  <c:v>9293.75</c:v>
                </c:pt>
                <c:pt idx="7691">
                  <c:v>9432.5</c:v>
                </c:pt>
                <c:pt idx="7692">
                  <c:v>9484.5</c:v>
                </c:pt>
                <c:pt idx="7693">
                  <c:v>9471.5</c:v>
                </c:pt>
                <c:pt idx="7694">
                  <c:v>9543</c:v>
                </c:pt>
                <c:pt idx="7695">
                  <c:v>9577</c:v>
                </c:pt>
                <c:pt idx="7696">
                  <c:v>9964.5</c:v>
                </c:pt>
                <c:pt idx="7697">
                  <c:v>10097.5</c:v>
                </c:pt>
                <c:pt idx="7698">
                  <c:v>10160.5</c:v>
                </c:pt>
                <c:pt idx="7699">
                  <c:v>10095</c:v>
                </c:pt>
                <c:pt idx="7700">
                  <c:v>9870.75</c:v>
                </c:pt>
                <c:pt idx="7701">
                  <c:v>9587.5</c:v>
                </c:pt>
                <c:pt idx="7702">
                  <c:v>9689</c:v>
                </c:pt>
                <c:pt idx="7703">
                  <c:v>9512.5</c:v>
                </c:pt>
                <c:pt idx="7704">
                  <c:v>9258.75</c:v>
                </c:pt>
                <c:pt idx="7705">
                  <c:v>9089.5</c:v>
                </c:pt>
                <c:pt idx="7706">
                  <c:v>8861.25</c:v>
                </c:pt>
                <c:pt idx="7707">
                  <c:v>8776.25</c:v>
                </c:pt>
                <c:pt idx="7708">
                  <c:v>8679.25</c:v>
                </c:pt>
                <c:pt idx="7709">
                  <c:v>8668.75</c:v>
                </c:pt>
                <c:pt idx="7710">
                  <c:v>8834</c:v>
                </c:pt>
                <c:pt idx="7711">
                  <c:v>8965.25</c:v>
                </c:pt>
                <c:pt idx="7712">
                  <c:v>9079.75</c:v>
                </c:pt>
                <c:pt idx="7713">
                  <c:v>9205.5</c:v>
                </c:pt>
                <c:pt idx="7714">
                  <c:v>9456.5</c:v>
                </c:pt>
                <c:pt idx="7715">
                  <c:v>9554.25</c:v>
                </c:pt>
                <c:pt idx="7716">
                  <c:v>9541</c:v>
                </c:pt>
                <c:pt idx="7717">
                  <c:v>9455.25</c:v>
                </c:pt>
                <c:pt idx="7718">
                  <c:v>9373.25</c:v>
                </c:pt>
                <c:pt idx="7719">
                  <c:v>9469.75</c:v>
                </c:pt>
                <c:pt idx="7720">
                  <c:v>9529.25</c:v>
                </c:pt>
                <c:pt idx="7721">
                  <c:v>9512.25</c:v>
                </c:pt>
                <c:pt idx="7722">
                  <c:v>9618.25</c:v>
                </c:pt>
                <c:pt idx="7723">
                  <c:v>9549</c:v>
                </c:pt>
                <c:pt idx="7724">
                  <c:v>9413.5</c:v>
                </c:pt>
                <c:pt idx="7725">
                  <c:v>9082.75</c:v>
                </c:pt>
                <c:pt idx="7726">
                  <c:v>9241</c:v>
                </c:pt>
                <c:pt idx="7727">
                  <c:v>9100.25</c:v>
                </c:pt>
                <c:pt idx="7728">
                  <c:v>8888</c:v>
                </c:pt>
                <c:pt idx="7729">
                  <c:v>8747.25</c:v>
                </c:pt>
                <c:pt idx="7730">
                  <c:v>8661.75</c:v>
                </c:pt>
                <c:pt idx="7731">
                  <c:v>8565.5</c:v>
                </c:pt>
                <c:pt idx="7732">
                  <c:v>8556.25</c:v>
                </c:pt>
                <c:pt idx="7733">
                  <c:v>8799</c:v>
                </c:pt>
                <c:pt idx="7734">
                  <c:v>9370.75</c:v>
                </c:pt>
                <c:pt idx="7735">
                  <c:v>9822</c:v>
                </c:pt>
                <c:pt idx="7736">
                  <c:v>9950</c:v>
                </c:pt>
                <c:pt idx="7737">
                  <c:v>9917.75</c:v>
                </c:pt>
                <c:pt idx="7738">
                  <c:v>9934</c:v>
                </c:pt>
                <c:pt idx="7739">
                  <c:v>9953.5</c:v>
                </c:pt>
                <c:pt idx="7740">
                  <c:v>9943.75</c:v>
                </c:pt>
                <c:pt idx="7741">
                  <c:v>9878.75</c:v>
                </c:pt>
                <c:pt idx="7742">
                  <c:v>9848.25</c:v>
                </c:pt>
                <c:pt idx="7743">
                  <c:v>9968.25</c:v>
                </c:pt>
                <c:pt idx="7744">
                  <c:v>10147.75</c:v>
                </c:pt>
                <c:pt idx="7745">
                  <c:v>10114.5</c:v>
                </c:pt>
                <c:pt idx="7746">
                  <c:v>9998.75</c:v>
                </c:pt>
                <c:pt idx="7747">
                  <c:v>9973.75</c:v>
                </c:pt>
                <c:pt idx="7748">
                  <c:v>9803.75</c:v>
                </c:pt>
                <c:pt idx="7749">
                  <c:v>9525.25</c:v>
                </c:pt>
                <c:pt idx="7750">
                  <c:v>9612.25</c:v>
                </c:pt>
                <c:pt idx="7751">
                  <c:v>9379</c:v>
                </c:pt>
                <c:pt idx="7752">
                  <c:v>9084.5</c:v>
                </c:pt>
                <c:pt idx="7753">
                  <c:v>8811.75</c:v>
                </c:pt>
                <c:pt idx="7754">
                  <c:v>8681.25</c:v>
                </c:pt>
                <c:pt idx="7755">
                  <c:v>8544</c:v>
                </c:pt>
                <c:pt idx="7756">
                  <c:v>8573.75</c:v>
                </c:pt>
                <c:pt idx="7757">
                  <c:v>8933.25</c:v>
                </c:pt>
                <c:pt idx="7758">
                  <c:v>9714.25</c:v>
                </c:pt>
                <c:pt idx="7759">
                  <c:v>10122.5</c:v>
                </c:pt>
                <c:pt idx="7760">
                  <c:v>10191.75</c:v>
                </c:pt>
                <c:pt idx="7761">
                  <c:v>10098.25</c:v>
                </c:pt>
                <c:pt idx="7762">
                  <c:v>10142</c:v>
                </c:pt>
                <c:pt idx="7763">
                  <c:v>10197</c:v>
                </c:pt>
                <c:pt idx="7764">
                  <c:v>10176.75</c:v>
                </c:pt>
                <c:pt idx="7765">
                  <c:v>10134.75</c:v>
                </c:pt>
                <c:pt idx="7766">
                  <c:v>10025.75</c:v>
                </c:pt>
                <c:pt idx="7767">
                  <c:v>10123</c:v>
                </c:pt>
                <c:pt idx="7768">
                  <c:v>10321.25</c:v>
                </c:pt>
                <c:pt idx="7769">
                  <c:v>10317.25</c:v>
                </c:pt>
                <c:pt idx="7770">
                  <c:v>10354.25</c:v>
                </c:pt>
                <c:pt idx="7771">
                  <c:v>10356.5</c:v>
                </c:pt>
                <c:pt idx="7772">
                  <c:v>10116.25</c:v>
                </c:pt>
                <c:pt idx="7773">
                  <c:v>9781</c:v>
                </c:pt>
                <c:pt idx="7774">
                  <c:v>9742.5</c:v>
                </c:pt>
                <c:pt idx="7775">
                  <c:v>9546</c:v>
                </c:pt>
                <c:pt idx="7776">
                  <c:v>9330.25</c:v>
                </c:pt>
                <c:pt idx="7777">
                  <c:v>9116.75</c:v>
                </c:pt>
                <c:pt idx="7778">
                  <c:v>9084</c:v>
                </c:pt>
                <c:pt idx="7779">
                  <c:v>9014.75</c:v>
                </c:pt>
                <c:pt idx="7780">
                  <c:v>9072.5</c:v>
                </c:pt>
                <c:pt idx="7781">
                  <c:v>9271.5</c:v>
                </c:pt>
                <c:pt idx="7782">
                  <c:v>9975.25</c:v>
                </c:pt>
                <c:pt idx="7783">
                  <c:v>10433.25</c:v>
                </c:pt>
                <c:pt idx="7784">
                  <c:v>10524.75</c:v>
                </c:pt>
                <c:pt idx="7785">
                  <c:v>10420.25</c:v>
                </c:pt>
                <c:pt idx="7786">
                  <c:v>10586.5</c:v>
                </c:pt>
                <c:pt idx="7787">
                  <c:v>10623.75</c:v>
                </c:pt>
                <c:pt idx="7788">
                  <c:v>10692.75</c:v>
                </c:pt>
                <c:pt idx="7789">
                  <c:v>10730.5</c:v>
                </c:pt>
                <c:pt idx="7790">
                  <c:v>10819.75</c:v>
                </c:pt>
                <c:pt idx="7791">
                  <c:v>11061.75</c:v>
                </c:pt>
                <c:pt idx="7792">
                  <c:v>11447.75</c:v>
                </c:pt>
                <c:pt idx="7793">
                  <c:v>11651.5</c:v>
                </c:pt>
                <c:pt idx="7794">
                  <c:v>11518</c:v>
                </c:pt>
                <c:pt idx="7795">
                  <c:v>11549.5</c:v>
                </c:pt>
                <c:pt idx="7796">
                  <c:v>11414.5</c:v>
                </c:pt>
                <c:pt idx="7797">
                  <c:v>10970.5</c:v>
                </c:pt>
                <c:pt idx="7798">
                  <c:v>10906</c:v>
                </c:pt>
                <c:pt idx="7799">
                  <c:v>10738</c:v>
                </c:pt>
                <c:pt idx="7800">
                  <c:v>10341.25</c:v>
                </c:pt>
                <c:pt idx="7801">
                  <c:v>9984.25</c:v>
                </c:pt>
                <c:pt idx="7802">
                  <c:v>9740.25</c:v>
                </c:pt>
                <c:pt idx="7803">
                  <c:v>9722.5</c:v>
                </c:pt>
                <c:pt idx="7804">
                  <c:v>9778.75</c:v>
                </c:pt>
                <c:pt idx="7805">
                  <c:v>10018.75</c:v>
                </c:pt>
                <c:pt idx="7806">
                  <c:v>10650</c:v>
                </c:pt>
                <c:pt idx="7807">
                  <c:v>10904.5</c:v>
                </c:pt>
                <c:pt idx="7808">
                  <c:v>11112</c:v>
                </c:pt>
                <c:pt idx="7809">
                  <c:v>11250</c:v>
                </c:pt>
                <c:pt idx="7810">
                  <c:v>11142.75</c:v>
                </c:pt>
                <c:pt idx="7811">
                  <c:v>11302.5</c:v>
                </c:pt>
                <c:pt idx="7812">
                  <c:v>11315.75</c:v>
                </c:pt>
                <c:pt idx="7813">
                  <c:v>11343.75</c:v>
                </c:pt>
                <c:pt idx="7814">
                  <c:v>11093</c:v>
                </c:pt>
                <c:pt idx="7815">
                  <c:v>10839.5</c:v>
                </c:pt>
                <c:pt idx="7816">
                  <c:v>10954.5</c:v>
                </c:pt>
                <c:pt idx="7817">
                  <c:v>10814.75</c:v>
                </c:pt>
                <c:pt idx="7818">
                  <c:v>10926.75</c:v>
                </c:pt>
                <c:pt idx="7819">
                  <c:v>10848.5</c:v>
                </c:pt>
                <c:pt idx="7820">
                  <c:v>10686.5</c:v>
                </c:pt>
                <c:pt idx="7821">
                  <c:v>10414.75</c:v>
                </c:pt>
                <c:pt idx="7822">
                  <c:v>10549</c:v>
                </c:pt>
                <c:pt idx="7823">
                  <c:v>10279</c:v>
                </c:pt>
                <c:pt idx="7824">
                  <c:v>9973</c:v>
                </c:pt>
                <c:pt idx="7825">
                  <c:v>9791</c:v>
                </c:pt>
                <c:pt idx="7826">
                  <c:v>9664.5</c:v>
                </c:pt>
                <c:pt idx="7827">
                  <c:v>9498</c:v>
                </c:pt>
                <c:pt idx="7828">
                  <c:v>9380.25</c:v>
                </c:pt>
                <c:pt idx="7829">
                  <c:v>9619</c:v>
                </c:pt>
                <c:pt idx="7830">
                  <c:v>10154.75</c:v>
                </c:pt>
                <c:pt idx="7831">
                  <c:v>10633.25</c:v>
                </c:pt>
                <c:pt idx="7832">
                  <c:v>10813</c:v>
                </c:pt>
                <c:pt idx="7833">
                  <c:v>10816.5</c:v>
                </c:pt>
                <c:pt idx="7834">
                  <c:v>10890.75</c:v>
                </c:pt>
                <c:pt idx="7835">
                  <c:v>10941.5</c:v>
                </c:pt>
                <c:pt idx="7836">
                  <c:v>10899</c:v>
                </c:pt>
                <c:pt idx="7837">
                  <c:v>10825</c:v>
                </c:pt>
                <c:pt idx="7838">
                  <c:v>10710.5</c:v>
                </c:pt>
                <c:pt idx="7839">
                  <c:v>10788.5</c:v>
                </c:pt>
                <c:pt idx="7840">
                  <c:v>10994.75</c:v>
                </c:pt>
                <c:pt idx="7841">
                  <c:v>10976.25</c:v>
                </c:pt>
                <c:pt idx="7842">
                  <c:v>11053</c:v>
                </c:pt>
                <c:pt idx="7843">
                  <c:v>10985.25</c:v>
                </c:pt>
                <c:pt idx="7844">
                  <c:v>10798.75</c:v>
                </c:pt>
                <c:pt idx="7845">
                  <c:v>10431.75</c:v>
                </c:pt>
                <c:pt idx="7846">
                  <c:v>10490.5</c:v>
                </c:pt>
                <c:pt idx="7847">
                  <c:v>10368.75</c:v>
                </c:pt>
                <c:pt idx="7848">
                  <c:v>10035.5</c:v>
                </c:pt>
                <c:pt idx="7849">
                  <c:v>9882.5</c:v>
                </c:pt>
                <c:pt idx="7850">
                  <c:v>9747</c:v>
                </c:pt>
                <c:pt idx="7851">
                  <c:v>9644.75</c:v>
                </c:pt>
                <c:pt idx="7852">
                  <c:v>9580.25</c:v>
                </c:pt>
                <c:pt idx="7853">
                  <c:v>9684.75</c:v>
                </c:pt>
                <c:pt idx="7854">
                  <c:v>9924</c:v>
                </c:pt>
                <c:pt idx="7855">
                  <c:v>10104</c:v>
                </c:pt>
                <c:pt idx="7856">
                  <c:v>10264</c:v>
                </c:pt>
                <c:pt idx="7857">
                  <c:v>10357.5</c:v>
                </c:pt>
                <c:pt idx="7858">
                  <c:v>10389.5</c:v>
                </c:pt>
                <c:pt idx="7859">
                  <c:v>10544.75</c:v>
                </c:pt>
                <c:pt idx="7860">
                  <c:v>10565.25</c:v>
                </c:pt>
                <c:pt idx="7861">
                  <c:v>10623.75</c:v>
                </c:pt>
                <c:pt idx="7862">
                  <c:v>10636.5</c:v>
                </c:pt>
                <c:pt idx="7863">
                  <c:v>10753.75</c:v>
                </c:pt>
                <c:pt idx="7864">
                  <c:v>11025.25</c:v>
                </c:pt>
                <c:pt idx="7865">
                  <c:v>11233.5</c:v>
                </c:pt>
                <c:pt idx="7866">
                  <c:v>11227</c:v>
                </c:pt>
                <c:pt idx="7867">
                  <c:v>11183.75</c:v>
                </c:pt>
                <c:pt idx="7868">
                  <c:v>10975</c:v>
                </c:pt>
                <c:pt idx="7869">
                  <c:v>10652</c:v>
                </c:pt>
                <c:pt idx="7870">
                  <c:v>10780.5</c:v>
                </c:pt>
                <c:pt idx="7871">
                  <c:v>10676.75</c:v>
                </c:pt>
                <c:pt idx="7872">
                  <c:v>10340.75</c:v>
                </c:pt>
                <c:pt idx="7873">
                  <c:v>10208.75</c:v>
                </c:pt>
                <c:pt idx="7874">
                  <c:v>9995.25</c:v>
                </c:pt>
                <c:pt idx="7875">
                  <c:v>9938.25</c:v>
                </c:pt>
                <c:pt idx="7876">
                  <c:v>9892.5</c:v>
                </c:pt>
                <c:pt idx="7877">
                  <c:v>9912.75</c:v>
                </c:pt>
                <c:pt idx="7878">
                  <c:v>9994.25</c:v>
                </c:pt>
                <c:pt idx="7879">
                  <c:v>10095.25</c:v>
                </c:pt>
                <c:pt idx="7880">
                  <c:v>10269.25</c:v>
                </c:pt>
                <c:pt idx="7881">
                  <c:v>10368</c:v>
                </c:pt>
                <c:pt idx="7882">
                  <c:v>10589</c:v>
                </c:pt>
                <c:pt idx="7883">
                  <c:v>10677.5</c:v>
                </c:pt>
                <c:pt idx="7884">
                  <c:v>10731</c:v>
                </c:pt>
                <c:pt idx="7885">
                  <c:v>10625.5</c:v>
                </c:pt>
                <c:pt idx="7886">
                  <c:v>10642</c:v>
                </c:pt>
                <c:pt idx="7887">
                  <c:v>10840</c:v>
                </c:pt>
                <c:pt idx="7888">
                  <c:v>11028.25</c:v>
                </c:pt>
                <c:pt idx="7889">
                  <c:v>11159.75</c:v>
                </c:pt>
                <c:pt idx="7890">
                  <c:v>11158.5</c:v>
                </c:pt>
                <c:pt idx="7891">
                  <c:v>11086</c:v>
                </c:pt>
                <c:pt idx="7892">
                  <c:v>10877.75</c:v>
                </c:pt>
                <c:pt idx="7893">
                  <c:v>10440.25</c:v>
                </c:pt>
                <c:pt idx="7894">
                  <c:v>10598.5</c:v>
                </c:pt>
                <c:pt idx="7895">
                  <c:v>10391.75</c:v>
                </c:pt>
                <c:pt idx="7896">
                  <c:v>10087.75</c:v>
                </c:pt>
                <c:pt idx="7897">
                  <c:v>9900.5</c:v>
                </c:pt>
                <c:pt idx="7898">
                  <c:v>9748.5</c:v>
                </c:pt>
                <c:pt idx="7899">
                  <c:v>9624.75</c:v>
                </c:pt>
                <c:pt idx="7900">
                  <c:v>9594.25</c:v>
                </c:pt>
                <c:pt idx="7901">
                  <c:v>9793</c:v>
                </c:pt>
                <c:pt idx="7902">
                  <c:v>10534.25</c:v>
                </c:pt>
                <c:pt idx="7903">
                  <c:v>11017.75</c:v>
                </c:pt>
                <c:pt idx="7904">
                  <c:v>11289.25</c:v>
                </c:pt>
                <c:pt idx="7905">
                  <c:v>11151.5</c:v>
                </c:pt>
                <c:pt idx="7906">
                  <c:v>11076.5</c:v>
                </c:pt>
                <c:pt idx="7907">
                  <c:v>11155.25</c:v>
                </c:pt>
                <c:pt idx="7908">
                  <c:v>11020.25</c:v>
                </c:pt>
                <c:pt idx="7909">
                  <c:v>10942</c:v>
                </c:pt>
                <c:pt idx="7910">
                  <c:v>10851.75</c:v>
                </c:pt>
                <c:pt idx="7911">
                  <c:v>10940</c:v>
                </c:pt>
                <c:pt idx="7912">
                  <c:v>10953</c:v>
                </c:pt>
                <c:pt idx="7913">
                  <c:v>10891.25</c:v>
                </c:pt>
                <c:pt idx="7914">
                  <c:v>10845.25</c:v>
                </c:pt>
                <c:pt idx="7915">
                  <c:v>10816.5</c:v>
                </c:pt>
                <c:pt idx="7916">
                  <c:v>10655</c:v>
                </c:pt>
                <c:pt idx="7917">
                  <c:v>10280</c:v>
                </c:pt>
                <c:pt idx="7918">
                  <c:v>10290.25</c:v>
                </c:pt>
                <c:pt idx="7919">
                  <c:v>10015.25</c:v>
                </c:pt>
                <c:pt idx="7920">
                  <c:v>9613.25</c:v>
                </c:pt>
                <c:pt idx="7921">
                  <c:v>9348.5</c:v>
                </c:pt>
                <c:pt idx="7922">
                  <c:v>9188</c:v>
                </c:pt>
                <c:pt idx="7923">
                  <c:v>9041.75</c:v>
                </c:pt>
                <c:pt idx="7924">
                  <c:v>9022.5</c:v>
                </c:pt>
                <c:pt idx="7925">
                  <c:v>9190.5</c:v>
                </c:pt>
                <c:pt idx="7926">
                  <c:v>9941.5</c:v>
                </c:pt>
                <c:pt idx="7927">
                  <c:v>10480.75</c:v>
                </c:pt>
                <c:pt idx="7928">
                  <c:v>10719.5</c:v>
                </c:pt>
                <c:pt idx="7929">
                  <c:v>10666</c:v>
                </c:pt>
                <c:pt idx="7930">
                  <c:v>10647.25</c:v>
                </c:pt>
                <c:pt idx="7931">
                  <c:v>10538.75</c:v>
                </c:pt>
                <c:pt idx="7932">
                  <c:v>10478.5</c:v>
                </c:pt>
                <c:pt idx="7933">
                  <c:v>10420</c:v>
                </c:pt>
                <c:pt idx="7934">
                  <c:v>10319.75</c:v>
                </c:pt>
                <c:pt idx="7935">
                  <c:v>10443.25</c:v>
                </c:pt>
                <c:pt idx="7936">
                  <c:v>10565</c:v>
                </c:pt>
                <c:pt idx="7937">
                  <c:v>10460</c:v>
                </c:pt>
                <c:pt idx="7938">
                  <c:v>10414</c:v>
                </c:pt>
                <c:pt idx="7939">
                  <c:v>10359.75</c:v>
                </c:pt>
                <c:pt idx="7940">
                  <c:v>10157.25</c:v>
                </c:pt>
                <c:pt idx="7941">
                  <c:v>9731.75</c:v>
                </c:pt>
                <c:pt idx="7942">
                  <c:v>9692.5</c:v>
                </c:pt>
                <c:pt idx="7943">
                  <c:v>9485</c:v>
                </c:pt>
                <c:pt idx="7944">
                  <c:v>9194.75</c:v>
                </c:pt>
                <c:pt idx="7945">
                  <c:v>8876.25</c:v>
                </c:pt>
                <c:pt idx="7946">
                  <c:v>8625.75</c:v>
                </c:pt>
                <c:pt idx="7947">
                  <c:v>8553</c:v>
                </c:pt>
                <c:pt idx="7948">
                  <c:v>8450</c:v>
                </c:pt>
                <c:pt idx="7949">
                  <c:v>8735</c:v>
                </c:pt>
                <c:pt idx="7950">
                  <c:v>9291.5</c:v>
                </c:pt>
                <c:pt idx="7951">
                  <c:v>9596.5</c:v>
                </c:pt>
                <c:pt idx="7952">
                  <c:v>9834.75</c:v>
                </c:pt>
                <c:pt idx="7953">
                  <c:v>9841.75</c:v>
                </c:pt>
                <c:pt idx="7954">
                  <c:v>9864</c:v>
                </c:pt>
                <c:pt idx="7955">
                  <c:v>9934.5</c:v>
                </c:pt>
                <c:pt idx="7956">
                  <c:v>9982</c:v>
                </c:pt>
                <c:pt idx="7957">
                  <c:v>9924.25</c:v>
                </c:pt>
                <c:pt idx="7958">
                  <c:v>9884.25</c:v>
                </c:pt>
                <c:pt idx="7959">
                  <c:v>9983.5</c:v>
                </c:pt>
                <c:pt idx="7960">
                  <c:v>10086</c:v>
                </c:pt>
                <c:pt idx="7961">
                  <c:v>10054.5</c:v>
                </c:pt>
                <c:pt idx="7962">
                  <c:v>9986.25</c:v>
                </c:pt>
                <c:pt idx="7963">
                  <c:v>10036.5</c:v>
                </c:pt>
                <c:pt idx="7964">
                  <c:v>9881</c:v>
                </c:pt>
                <c:pt idx="7965">
                  <c:v>9600.5</c:v>
                </c:pt>
                <c:pt idx="7966">
                  <c:v>9708.25</c:v>
                </c:pt>
                <c:pt idx="7967">
                  <c:v>9460.25</c:v>
                </c:pt>
                <c:pt idx="7968">
                  <c:v>9181.5</c:v>
                </c:pt>
                <c:pt idx="7969">
                  <c:v>8956.25</c:v>
                </c:pt>
                <c:pt idx="7970">
                  <c:v>8891.75</c:v>
                </c:pt>
                <c:pt idx="7971">
                  <c:v>8821.75</c:v>
                </c:pt>
                <c:pt idx="7972">
                  <c:v>8809</c:v>
                </c:pt>
                <c:pt idx="7973">
                  <c:v>9038.25</c:v>
                </c:pt>
                <c:pt idx="7974">
                  <c:v>9596.75</c:v>
                </c:pt>
                <c:pt idx="7975">
                  <c:v>9942.5</c:v>
                </c:pt>
                <c:pt idx="7976">
                  <c:v>10210.75</c:v>
                </c:pt>
                <c:pt idx="7977">
                  <c:v>10245.5</c:v>
                </c:pt>
                <c:pt idx="7978">
                  <c:v>10196.75</c:v>
                </c:pt>
                <c:pt idx="7979">
                  <c:v>10222.25</c:v>
                </c:pt>
                <c:pt idx="7980">
                  <c:v>10215.25</c:v>
                </c:pt>
                <c:pt idx="7981">
                  <c:v>10172.25</c:v>
                </c:pt>
                <c:pt idx="7982">
                  <c:v>10082.75</c:v>
                </c:pt>
                <c:pt idx="7983">
                  <c:v>10187.75</c:v>
                </c:pt>
                <c:pt idx="7984">
                  <c:v>10262.25</c:v>
                </c:pt>
                <c:pt idx="7985">
                  <c:v>10249.75</c:v>
                </c:pt>
                <c:pt idx="7986">
                  <c:v>10209.5</c:v>
                </c:pt>
                <c:pt idx="7987">
                  <c:v>10181.75</c:v>
                </c:pt>
                <c:pt idx="7988">
                  <c:v>10051.25</c:v>
                </c:pt>
                <c:pt idx="7989">
                  <c:v>9665</c:v>
                </c:pt>
                <c:pt idx="7990">
                  <c:v>9708.5</c:v>
                </c:pt>
                <c:pt idx="7991">
                  <c:v>9501.75</c:v>
                </c:pt>
                <c:pt idx="7992">
                  <c:v>9236.25</c:v>
                </c:pt>
                <c:pt idx="7993">
                  <c:v>9041.25</c:v>
                </c:pt>
                <c:pt idx="7994">
                  <c:v>8940.5</c:v>
                </c:pt>
                <c:pt idx="7995">
                  <c:v>9138</c:v>
                </c:pt>
                <c:pt idx="7996">
                  <c:v>9529.25</c:v>
                </c:pt>
                <c:pt idx="7997">
                  <c:v>9846.25</c:v>
                </c:pt>
                <c:pt idx="7998">
                  <c:v>10516.25</c:v>
                </c:pt>
                <c:pt idx="7999">
                  <c:v>11015.25</c:v>
                </c:pt>
                <c:pt idx="8000">
                  <c:v>11272.25</c:v>
                </c:pt>
                <c:pt idx="8001">
                  <c:v>11226.5</c:v>
                </c:pt>
                <c:pt idx="8002">
                  <c:v>11228.5</c:v>
                </c:pt>
                <c:pt idx="8003">
                  <c:v>11301.25</c:v>
                </c:pt>
                <c:pt idx="8004">
                  <c:v>11316</c:v>
                </c:pt>
                <c:pt idx="8005">
                  <c:v>11296.25</c:v>
                </c:pt>
                <c:pt idx="8006">
                  <c:v>11183.5</c:v>
                </c:pt>
                <c:pt idx="8007">
                  <c:v>11351</c:v>
                </c:pt>
                <c:pt idx="8008">
                  <c:v>11356.75</c:v>
                </c:pt>
                <c:pt idx="8009">
                  <c:v>11324.5</c:v>
                </c:pt>
                <c:pt idx="8010">
                  <c:v>11186</c:v>
                </c:pt>
                <c:pt idx="8011">
                  <c:v>11044.5</c:v>
                </c:pt>
                <c:pt idx="8012">
                  <c:v>10810</c:v>
                </c:pt>
                <c:pt idx="8013">
                  <c:v>10391.5</c:v>
                </c:pt>
                <c:pt idx="8014">
                  <c:v>10421</c:v>
                </c:pt>
                <c:pt idx="8015">
                  <c:v>10134</c:v>
                </c:pt>
                <c:pt idx="8016">
                  <c:v>9772.25</c:v>
                </c:pt>
                <c:pt idx="8017">
                  <c:v>9671</c:v>
                </c:pt>
                <c:pt idx="8018">
                  <c:v>9494.25</c:v>
                </c:pt>
                <c:pt idx="8019">
                  <c:v>9402.75</c:v>
                </c:pt>
                <c:pt idx="8020">
                  <c:v>9401.5</c:v>
                </c:pt>
                <c:pt idx="8021">
                  <c:v>9511.75</c:v>
                </c:pt>
                <c:pt idx="8022">
                  <c:v>9569.25</c:v>
                </c:pt>
                <c:pt idx="8023">
                  <c:v>9605.75</c:v>
                </c:pt>
                <c:pt idx="8024">
                  <c:v>9815.5</c:v>
                </c:pt>
                <c:pt idx="8025">
                  <c:v>9862</c:v>
                </c:pt>
                <c:pt idx="8026">
                  <c:v>10042.75</c:v>
                </c:pt>
                <c:pt idx="8027">
                  <c:v>10310.75</c:v>
                </c:pt>
                <c:pt idx="8028">
                  <c:v>10438.25</c:v>
                </c:pt>
                <c:pt idx="8029">
                  <c:v>10612.5</c:v>
                </c:pt>
                <c:pt idx="8030">
                  <c:v>10799.75</c:v>
                </c:pt>
                <c:pt idx="8031">
                  <c:v>11058.75</c:v>
                </c:pt>
                <c:pt idx="8032">
                  <c:v>11133.25</c:v>
                </c:pt>
                <c:pt idx="8033">
                  <c:v>11053.25</c:v>
                </c:pt>
                <c:pt idx="8034">
                  <c:v>11103.5</c:v>
                </c:pt>
                <c:pt idx="8035">
                  <c:v>11020.75</c:v>
                </c:pt>
                <c:pt idx="8036">
                  <c:v>10678.25</c:v>
                </c:pt>
                <c:pt idx="8037">
                  <c:v>10206.5</c:v>
                </c:pt>
                <c:pt idx="8038">
                  <c:v>10203.75</c:v>
                </c:pt>
                <c:pt idx="8039">
                  <c:v>10153.5</c:v>
                </c:pt>
                <c:pt idx="8040">
                  <c:v>9855.75</c:v>
                </c:pt>
                <c:pt idx="8041">
                  <c:v>9547</c:v>
                </c:pt>
                <c:pt idx="8042">
                  <c:v>9387.5</c:v>
                </c:pt>
                <c:pt idx="8043">
                  <c:v>9275.25</c:v>
                </c:pt>
                <c:pt idx="8044">
                  <c:v>9167.5</c:v>
                </c:pt>
                <c:pt idx="8045">
                  <c:v>9162.5</c:v>
                </c:pt>
                <c:pt idx="8046">
                  <c:v>9335.75</c:v>
                </c:pt>
                <c:pt idx="8047">
                  <c:v>9357.75</c:v>
                </c:pt>
                <c:pt idx="8048">
                  <c:v>9559.5</c:v>
                </c:pt>
                <c:pt idx="8049">
                  <c:v>9618.5</c:v>
                </c:pt>
                <c:pt idx="8050">
                  <c:v>9796.5</c:v>
                </c:pt>
                <c:pt idx="8051">
                  <c:v>9975.25</c:v>
                </c:pt>
                <c:pt idx="8052">
                  <c:v>10092.5</c:v>
                </c:pt>
                <c:pt idx="8053">
                  <c:v>10110.75</c:v>
                </c:pt>
                <c:pt idx="8054">
                  <c:v>10196.5</c:v>
                </c:pt>
                <c:pt idx="8055">
                  <c:v>10385.5</c:v>
                </c:pt>
                <c:pt idx="8056">
                  <c:v>10458.5</c:v>
                </c:pt>
                <c:pt idx="8057">
                  <c:v>10473.25</c:v>
                </c:pt>
                <c:pt idx="8058">
                  <c:v>10500</c:v>
                </c:pt>
                <c:pt idx="8059">
                  <c:v>10388.75</c:v>
                </c:pt>
                <c:pt idx="8060">
                  <c:v>10196</c:v>
                </c:pt>
                <c:pt idx="8061">
                  <c:v>9802.75</c:v>
                </c:pt>
                <c:pt idx="8062">
                  <c:v>9923.75</c:v>
                </c:pt>
                <c:pt idx="8063">
                  <c:v>9759</c:v>
                </c:pt>
                <c:pt idx="8064">
                  <c:v>9434.25</c:v>
                </c:pt>
                <c:pt idx="8065">
                  <c:v>9142.75</c:v>
                </c:pt>
                <c:pt idx="8066">
                  <c:v>9007.75</c:v>
                </c:pt>
                <c:pt idx="8067">
                  <c:v>8869.75</c:v>
                </c:pt>
                <c:pt idx="8068">
                  <c:v>8893.75</c:v>
                </c:pt>
                <c:pt idx="8069">
                  <c:v>9143.5</c:v>
                </c:pt>
                <c:pt idx="8070">
                  <c:v>9891.25</c:v>
                </c:pt>
                <c:pt idx="8071">
                  <c:v>10420</c:v>
                </c:pt>
                <c:pt idx="8072">
                  <c:v>10778.25</c:v>
                </c:pt>
                <c:pt idx="8073">
                  <c:v>10780.25</c:v>
                </c:pt>
                <c:pt idx="8074">
                  <c:v>10788</c:v>
                </c:pt>
                <c:pt idx="8075">
                  <c:v>10792.25</c:v>
                </c:pt>
                <c:pt idx="8076">
                  <c:v>10738.75</c:v>
                </c:pt>
                <c:pt idx="8077">
                  <c:v>10724.75</c:v>
                </c:pt>
                <c:pt idx="8078">
                  <c:v>10765</c:v>
                </c:pt>
                <c:pt idx="8079">
                  <c:v>10874</c:v>
                </c:pt>
                <c:pt idx="8080">
                  <c:v>10927</c:v>
                </c:pt>
                <c:pt idx="8081">
                  <c:v>10783</c:v>
                </c:pt>
                <c:pt idx="8082">
                  <c:v>10648.25</c:v>
                </c:pt>
                <c:pt idx="8083">
                  <c:v>10607.5</c:v>
                </c:pt>
                <c:pt idx="8084">
                  <c:v>10447.75</c:v>
                </c:pt>
                <c:pt idx="8085">
                  <c:v>10073.5</c:v>
                </c:pt>
                <c:pt idx="8086">
                  <c:v>10085.5</c:v>
                </c:pt>
                <c:pt idx="8087">
                  <c:v>9870</c:v>
                </c:pt>
                <c:pt idx="8088">
                  <c:v>9598.25</c:v>
                </c:pt>
                <c:pt idx="8089">
                  <c:v>9529</c:v>
                </c:pt>
                <c:pt idx="8090">
                  <c:v>9488</c:v>
                </c:pt>
                <c:pt idx="8091">
                  <c:v>9475</c:v>
                </c:pt>
                <c:pt idx="8092">
                  <c:v>9414.25</c:v>
                </c:pt>
                <c:pt idx="8093">
                  <c:v>9681.75</c:v>
                </c:pt>
                <c:pt idx="8094">
                  <c:v>10245</c:v>
                </c:pt>
                <c:pt idx="8095">
                  <c:v>10552</c:v>
                </c:pt>
                <c:pt idx="8096">
                  <c:v>10813.25</c:v>
                </c:pt>
                <c:pt idx="8097">
                  <c:v>10902.25</c:v>
                </c:pt>
                <c:pt idx="8098">
                  <c:v>10845.5</c:v>
                </c:pt>
                <c:pt idx="8099">
                  <c:v>10895.75</c:v>
                </c:pt>
                <c:pt idx="8100">
                  <c:v>10994.75</c:v>
                </c:pt>
                <c:pt idx="8101">
                  <c:v>10986.25</c:v>
                </c:pt>
                <c:pt idx="8102">
                  <c:v>11020.5</c:v>
                </c:pt>
                <c:pt idx="8103">
                  <c:v>11097.5</c:v>
                </c:pt>
                <c:pt idx="8104">
                  <c:v>11273.5</c:v>
                </c:pt>
                <c:pt idx="8105">
                  <c:v>11343</c:v>
                </c:pt>
                <c:pt idx="8106">
                  <c:v>11287</c:v>
                </c:pt>
                <c:pt idx="8107">
                  <c:v>11361.25</c:v>
                </c:pt>
                <c:pt idx="8108">
                  <c:v>11294</c:v>
                </c:pt>
                <c:pt idx="8109">
                  <c:v>11047</c:v>
                </c:pt>
                <c:pt idx="8110">
                  <c:v>11024.5</c:v>
                </c:pt>
                <c:pt idx="8111">
                  <c:v>10778.75</c:v>
                </c:pt>
                <c:pt idx="8112">
                  <c:v>10617.25</c:v>
                </c:pt>
                <c:pt idx="8113">
                  <c:v>10485.25</c:v>
                </c:pt>
                <c:pt idx="8114">
                  <c:v>10392.75</c:v>
                </c:pt>
                <c:pt idx="8115">
                  <c:v>10250.25</c:v>
                </c:pt>
                <c:pt idx="8116">
                  <c:v>10241.25</c:v>
                </c:pt>
                <c:pt idx="8117">
                  <c:v>10519.25</c:v>
                </c:pt>
                <c:pt idx="8118">
                  <c:v>11080.75</c:v>
                </c:pt>
                <c:pt idx="8119">
                  <c:v>11382.75</c:v>
                </c:pt>
                <c:pt idx="8120">
                  <c:v>11575.5</c:v>
                </c:pt>
                <c:pt idx="8121">
                  <c:v>11495.75</c:v>
                </c:pt>
                <c:pt idx="8122">
                  <c:v>11587.25</c:v>
                </c:pt>
                <c:pt idx="8123">
                  <c:v>11547.75</c:v>
                </c:pt>
                <c:pt idx="8124">
                  <c:v>11497.75</c:v>
                </c:pt>
                <c:pt idx="8125">
                  <c:v>11425.25</c:v>
                </c:pt>
                <c:pt idx="8126">
                  <c:v>11455.75</c:v>
                </c:pt>
                <c:pt idx="8127">
                  <c:v>11641.5</c:v>
                </c:pt>
                <c:pt idx="8128">
                  <c:v>11715.75</c:v>
                </c:pt>
                <c:pt idx="8129">
                  <c:v>11796.75</c:v>
                </c:pt>
                <c:pt idx="8130">
                  <c:v>11803.75</c:v>
                </c:pt>
                <c:pt idx="8131">
                  <c:v>11899.25</c:v>
                </c:pt>
                <c:pt idx="8132">
                  <c:v>11925</c:v>
                </c:pt>
                <c:pt idx="8133">
                  <c:v>11783.5</c:v>
                </c:pt>
                <c:pt idx="8134">
                  <c:v>11769.25</c:v>
                </c:pt>
                <c:pt idx="8135">
                  <c:v>11747</c:v>
                </c:pt>
                <c:pt idx="8136">
                  <c:v>11566.75</c:v>
                </c:pt>
                <c:pt idx="8137">
                  <c:v>11418.75</c:v>
                </c:pt>
                <c:pt idx="8138">
                  <c:v>11419.5</c:v>
                </c:pt>
                <c:pt idx="8139">
                  <c:v>11438.25</c:v>
                </c:pt>
                <c:pt idx="8140">
                  <c:v>11536.25</c:v>
                </c:pt>
                <c:pt idx="8141">
                  <c:v>11758.75</c:v>
                </c:pt>
                <c:pt idx="8142">
                  <c:v>12164</c:v>
                </c:pt>
                <c:pt idx="8143">
                  <c:v>12243</c:v>
                </c:pt>
                <c:pt idx="8144">
                  <c:v>12376.5</c:v>
                </c:pt>
                <c:pt idx="8145">
                  <c:v>12276.75</c:v>
                </c:pt>
                <c:pt idx="8146">
                  <c:v>12248</c:v>
                </c:pt>
                <c:pt idx="8147">
                  <c:v>12336.5</c:v>
                </c:pt>
                <c:pt idx="8148">
                  <c:v>12266</c:v>
                </c:pt>
                <c:pt idx="8149">
                  <c:v>12081.25</c:v>
                </c:pt>
                <c:pt idx="8150">
                  <c:v>12090</c:v>
                </c:pt>
                <c:pt idx="8151">
                  <c:v>12224.25</c:v>
                </c:pt>
                <c:pt idx="8152">
                  <c:v>12238</c:v>
                </c:pt>
                <c:pt idx="8153">
                  <c:v>12120.25</c:v>
                </c:pt>
                <c:pt idx="8154">
                  <c:v>11954.5</c:v>
                </c:pt>
                <c:pt idx="8155">
                  <c:v>12082</c:v>
                </c:pt>
                <c:pt idx="8156">
                  <c:v>12037.25</c:v>
                </c:pt>
                <c:pt idx="8157">
                  <c:v>11768.5</c:v>
                </c:pt>
                <c:pt idx="8158">
                  <c:v>11891.25</c:v>
                </c:pt>
                <c:pt idx="8159">
                  <c:v>11534.75</c:v>
                </c:pt>
                <c:pt idx="8160">
                  <c:v>11178.5</c:v>
                </c:pt>
                <c:pt idx="8161">
                  <c:v>10883</c:v>
                </c:pt>
                <c:pt idx="8162">
                  <c:v>10677.5</c:v>
                </c:pt>
                <c:pt idx="8163">
                  <c:v>10620.25</c:v>
                </c:pt>
                <c:pt idx="8164">
                  <c:v>10546</c:v>
                </c:pt>
                <c:pt idx="8165">
                  <c:v>10537</c:v>
                </c:pt>
                <c:pt idx="8166">
                  <c:v>10573.75</c:v>
                </c:pt>
                <c:pt idx="8167">
                  <c:v>10727.75</c:v>
                </c:pt>
                <c:pt idx="8168">
                  <c:v>10979.5</c:v>
                </c:pt>
                <c:pt idx="8169">
                  <c:v>10989.25</c:v>
                </c:pt>
                <c:pt idx="8170">
                  <c:v>11135.75</c:v>
                </c:pt>
                <c:pt idx="8171">
                  <c:v>11226.25</c:v>
                </c:pt>
                <c:pt idx="8172">
                  <c:v>11291.5</c:v>
                </c:pt>
                <c:pt idx="8173">
                  <c:v>11242.25</c:v>
                </c:pt>
                <c:pt idx="8174">
                  <c:v>11264</c:v>
                </c:pt>
                <c:pt idx="8175">
                  <c:v>11442.5</c:v>
                </c:pt>
                <c:pt idx="8176">
                  <c:v>11451</c:v>
                </c:pt>
                <c:pt idx="8177">
                  <c:v>11473.75</c:v>
                </c:pt>
                <c:pt idx="8178">
                  <c:v>11456.25</c:v>
                </c:pt>
                <c:pt idx="8179">
                  <c:v>11370.25</c:v>
                </c:pt>
                <c:pt idx="8180">
                  <c:v>11212</c:v>
                </c:pt>
                <c:pt idx="8181">
                  <c:v>10996.75</c:v>
                </c:pt>
                <c:pt idx="8182">
                  <c:v>11190.75</c:v>
                </c:pt>
                <c:pt idx="8183">
                  <c:v>11100.75</c:v>
                </c:pt>
                <c:pt idx="8184">
                  <c:v>10728.5</c:v>
                </c:pt>
                <c:pt idx="8185">
                  <c:v>10461.25</c:v>
                </c:pt>
                <c:pt idx="8186">
                  <c:v>10243.75</c:v>
                </c:pt>
                <c:pt idx="8187">
                  <c:v>10099.75</c:v>
                </c:pt>
                <c:pt idx="8188">
                  <c:v>10046.75</c:v>
                </c:pt>
                <c:pt idx="8189">
                  <c:v>10057</c:v>
                </c:pt>
                <c:pt idx="8190">
                  <c:v>10175.5</c:v>
                </c:pt>
                <c:pt idx="8191">
                  <c:v>10238.5</c:v>
                </c:pt>
                <c:pt idx="8192">
                  <c:v>10464.25</c:v>
                </c:pt>
                <c:pt idx="8193">
                  <c:v>10557.25</c:v>
                </c:pt>
                <c:pt idx="8194">
                  <c:v>10590</c:v>
                </c:pt>
                <c:pt idx="8195">
                  <c:v>10654.25</c:v>
                </c:pt>
                <c:pt idx="8196">
                  <c:v>10711</c:v>
                </c:pt>
                <c:pt idx="8197">
                  <c:v>10764.25</c:v>
                </c:pt>
                <c:pt idx="8198">
                  <c:v>10835.25</c:v>
                </c:pt>
                <c:pt idx="8199">
                  <c:v>11032</c:v>
                </c:pt>
                <c:pt idx="8200">
                  <c:v>11213.5</c:v>
                </c:pt>
                <c:pt idx="8201">
                  <c:v>11286.75</c:v>
                </c:pt>
                <c:pt idx="8202">
                  <c:v>11230.75</c:v>
                </c:pt>
                <c:pt idx="8203">
                  <c:v>11160.5</c:v>
                </c:pt>
                <c:pt idx="8204">
                  <c:v>10874.25</c:v>
                </c:pt>
                <c:pt idx="8205">
                  <c:v>10534.5</c:v>
                </c:pt>
                <c:pt idx="8206">
                  <c:v>10625.5</c:v>
                </c:pt>
                <c:pt idx="8207">
                  <c:v>10453</c:v>
                </c:pt>
                <c:pt idx="8208">
                  <c:v>10159.75</c:v>
                </c:pt>
                <c:pt idx="8209">
                  <c:v>9941.25</c:v>
                </c:pt>
                <c:pt idx="8210">
                  <c:v>9834</c:v>
                </c:pt>
                <c:pt idx="8211">
                  <c:v>9709.75</c:v>
                </c:pt>
                <c:pt idx="8212">
                  <c:v>9683.75</c:v>
                </c:pt>
                <c:pt idx="8213">
                  <c:v>9722</c:v>
                </c:pt>
                <c:pt idx="8214">
                  <c:v>9794.75</c:v>
                </c:pt>
                <c:pt idx="8215">
                  <c:v>9797.75</c:v>
                </c:pt>
                <c:pt idx="8216">
                  <c:v>9994.5</c:v>
                </c:pt>
                <c:pt idx="8217">
                  <c:v>10114.5</c:v>
                </c:pt>
                <c:pt idx="8218">
                  <c:v>10289.75</c:v>
                </c:pt>
                <c:pt idx="8219">
                  <c:v>10459.5</c:v>
                </c:pt>
                <c:pt idx="8220">
                  <c:v>10515.75</c:v>
                </c:pt>
                <c:pt idx="8221">
                  <c:v>10477.5</c:v>
                </c:pt>
                <c:pt idx="8222">
                  <c:v>10508.5</c:v>
                </c:pt>
                <c:pt idx="8223">
                  <c:v>10631</c:v>
                </c:pt>
                <c:pt idx="8224">
                  <c:v>10713.75</c:v>
                </c:pt>
                <c:pt idx="8225">
                  <c:v>10672.75</c:v>
                </c:pt>
                <c:pt idx="8226">
                  <c:v>10671.5</c:v>
                </c:pt>
                <c:pt idx="8227">
                  <c:v>10633.25</c:v>
                </c:pt>
                <c:pt idx="8228">
                  <c:v>10594.25</c:v>
                </c:pt>
                <c:pt idx="8229">
                  <c:v>10395.25</c:v>
                </c:pt>
                <c:pt idx="8230">
                  <c:v>10566</c:v>
                </c:pt>
                <c:pt idx="8231">
                  <c:v>10455.5</c:v>
                </c:pt>
                <c:pt idx="8232">
                  <c:v>10268.25</c:v>
                </c:pt>
                <c:pt idx="8233">
                  <c:v>10173</c:v>
                </c:pt>
                <c:pt idx="8234">
                  <c:v>10256</c:v>
                </c:pt>
                <c:pt idx="8235">
                  <c:v>10206.5</c:v>
                </c:pt>
                <c:pt idx="8236">
                  <c:v>10097.75</c:v>
                </c:pt>
                <c:pt idx="8237">
                  <c:v>10350.25</c:v>
                </c:pt>
                <c:pt idx="8238">
                  <c:v>10908.75</c:v>
                </c:pt>
                <c:pt idx="8239">
                  <c:v>11243</c:v>
                </c:pt>
                <c:pt idx="8240">
                  <c:v>11410.25</c:v>
                </c:pt>
                <c:pt idx="8241">
                  <c:v>11197</c:v>
                </c:pt>
                <c:pt idx="8242">
                  <c:v>11024.75</c:v>
                </c:pt>
                <c:pt idx="8243">
                  <c:v>10982.75</c:v>
                </c:pt>
                <c:pt idx="8244">
                  <c:v>11020.75</c:v>
                </c:pt>
                <c:pt idx="8245">
                  <c:v>11086.75</c:v>
                </c:pt>
                <c:pt idx="8246">
                  <c:v>11128</c:v>
                </c:pt>
                <c:pt idx="8247">
                  <c:v>11526.25</c:v>
                </c:pt>
                <c:pt idx="8248">
                  <c:v>12015.25</c:v>
                </c:pt>
                <c:pt idx="8249">
                  <c:v>12166.5</c:v>
                </c:pt>
                <c:pt idx="8250">
                  <c:v>12143.75</c:v>
                </c:pt>
                <c:pt idx="8251">
                  <c:v>12207</c:v>
                </c:pt>
                <c:pt idx="8252">
                  <c:v>12037.25</c:v>
                </c:pt>
                <c:pt idx="8253">
                  <c:v>11563.25</c:v>
                </c:pt>
                <c:pt idx="8254">
                  <c:v>11612.5</c:v>
                </c:pt>
                <c:pt idx="8255">
                  <c:v>11366.75</c:v>
                </c:pt>
                <c:pt idx="8256">
                  <c:v>10877</c:v>
                </c:pt>
                <c:pt idx="8257">
                  <c:v>10565</c:v>
                </c:pt>
                <c:pt idx="8258">
                  <c:v>10392.25</c:v>
                </c:pt>
                <c:pt idx="8259">
                  <c:v>10356.75</c:v>
                </c:pt>
                <c:pt idx="8260">
                  <c:v>10324</c:v>
                </c:pt>
                <c:pt idx="8261">
                  <c:v>10548.75</c:v>
                </c:pt>
                <c:pt idx="8262">
                  <c:v>11185</c:v>
                </c:pt>
                <c:pt idx="8263">
                  <c:v>11734</c:v>
                </c:pt>
                <c:pt idx="8264">
                  <c:v>12075.5</c:v>
                </c:pt>
                <c:pt idx="8265">
                  <c:v>11949.25</c:v>
                </c:pt>
                <c:pt idx="8266">
                  <c:v>11953</c:v>
                </c:pt>
                <c:pt idx="8267">
                  <c:v>11897.75</c:v>
                </c:pt>
                <c:pt idx="8268">
                  <c:v>11887.25</c:v>
                </c:pt>
                <c:pt idx="8269">
                  <c:v>11743.5</c:v>
                </c:pt>
                <c:pt idx="8270">
                  <c:v>11788.5</c:v>
                </c:pt>
                <c:pt idx="8271">
                  <c:v>11926.25</c:v>
                </c:pt>
                <c:pt idx="8272">
                  <c:v>12077.5</c:v>
                </c:pt>
                <c:pt idx="8273">
                  <c:v>12041</c:v>
                </c:pt>
                <c:pt idx="8274">
                  <c:v>12025</c:v>
                </c:pt>
                <c:pt idx="8275">
                  <c:v>11953.5</c:v>
                </c:pt>
                <c:pt idx="8276">
                  <c:v>11682</c:v>
                </c:pt>
                <c:pt idx="8277">
                  <c:v>11247.5</c:v>
                </c:pt>
                <c:pt idx="8278">
                  <c:v>11184.5</c:v>
                </c:pt>
                <c:pt idx="8279">
                  <c:v>10947.25</c:v>
                </c:pt>
                <c:pt idx="8280">
                  <c:v>10533.25</c:v>
                </c:pt>
                <c:pt idx="8281">
                  <c:v>10197.25</c:v>
                </c:pt>
                <c:pt idx="8282">
                  <c:v>10155</c:v>
                </c:pt>
                <c:pt idx="8283">
                  <c:v>10006.5</c:v>
                </c:pt>
                <c:pt idx="8284">
                  <c:v>10020.75</c:v>
                </c:pt>
                <c:pt idx="8285">
                  <c:v>10224.75</c:v>
                </c:pt>
                <c:pt idx="8286">
                  <c:v>10947.5</c:v>
                </c:pt>
                <c:pt idx="8287">
                  <c:v>11414.75</c:v>
                </c:pt>
                <c:pt idx="8288">
                  <c:v>11717.5</c:v>
                </c:pt>
                <c:pt idx="8289">
                  <c:v>11696.5</c:v>
                </c:pt>
                <c:pt idx="8290">
                  <c:v>11847.25</c:v>
                </c:pt>
                <c:pt idx="8291">
                  <c:v>11901.25</c:v>
                </c:pt>
                <c:pt idx="8292">
                  <c:v>11949.75</c:v>
                </c:pt>
                <c:pt idx="8293">
                  <c:v>11950</c:v>
                </c:pt>
                <c:pt idx="8294">
                  <c:v>11982</c:v>
                </c:pt>
                <c:pt idx="8295">
                  <c:v>12123.5</c:v>
                </c:pt>
                <c:pt idx="8296">
                  <c:v>12252</c:v>
                </c:pt>
                <c:pt idx="8297">
                  <c:v>12217</c:v>
                </c:pt>
                <c:pt idx="8298">
                  <c:v>12198.25</c:v>
                </c:pt>
                <c:pt idx="8299">
                  <c:v>12171.25</c:v>
                </c:pt>
                <c:pt idx="8300">
                  <c:v>12047.5</c:v>
                </c:pt>
                <c:pt idx="8301">
                  <c:v>11669</c:v>
                </c:pt>
                <c:pt idx="8302">
                  <c:v>11684.25</c:v>
                </c:pt>
                <c:pt idx="8303">
                  <c:v>11383.75</c:v>
                </c:pt>
                <c:pt idx="8304">
                  <c:v>10927.25</c:v>
                </c:pt>
                <c:pt idx="8305">
                  <c:v>10594</c:v>
                </c:pt>
                <c:pt idx="8306">
                  <c:v>10504</c:v>
                </c:pt>
                <c:pt idx="8307">
                  <c:v>10472</c:v>
                </c:pt>
                <c:pt idx="8308">
                  <c:v>10518</c:v>
                </c:pt>
                <c:pt idx="8309">
                  <c:v>10722.25</c:v>
                </c:pt>
                <c:pt idx="8310">
                  <c:v>11240.75</c:v>
                </c:pt>
                <c:pt idx="8311">
                  <c:v>11852.75</c:v>
                </c:pt>
                <c:pt idx="8312">
                  <c:v>12229.75</c:v>
                </c:pt>
                <c:pt idx="8313">
                  <c:v>12225</c:v>
                </c:pt>
                <c:pt idx="8314">
                  <c:v>12048</c:v>
                </c:pt>
                <c:pt idx="8315">
                  <c:v>12114.5</c:v>
                </c:pt>
                <c:pt idx="8316">
                  <c:v>12142</c:v>
                </c:pt>
                <c:pt idx="8317">
                  <c:v>12036.5</c:v>
                </c:pt>
                <c:pt idx="8318">
                  <c:v>11994.25</c:v>
                </c:pt>
                <c:pt idx="8319">
                  <c:v>12034.5</c:v>
                </c:pt>
                <c:pt idx="8320">
                  <c:v>12089.5</c:v>
                </c:pt>
                <c:pt idx="8321">
                  <c:v>11930</c:v>
                </c:pt>
                <c:pt idx="8322">
                  <c:v>11845.25</c:v>
                </c:pt>
                <c:pt idx="8323">
                  <c:v>11810.25</c:v>
                </c:pt>
                <c:pt idx="8324">
                  <c:v>11732.5</c:v>
                </c:pt>
                <c:pt idx="8325">
                  <c:v>11511.5</c:v>
                </c:pt>
                <c:pt idx="8326">
                  <c:v>11684.75</c:v>
                </c:pt>
                <c:pt idx="8327">
                  <c:v>11438.5</c:v>
                </c:pt>
                <c:pt idx="8328">
                  <c:v>11043.75</c:v>
                </c:pt>
                <c:pt idx="8329">
                  <c:v>10805.5</c:v>
                </c:pt>
                <c:pt idx="8330">
                  <c:v>10615.25</c:v>
                </c:pt>
                <c:pt idx="8331">
                  <c:v>10554.75</c:v>
                </c:pt>
                <c:pt idx="8332">
                  <c:v>10564.75</c:v>
                </c:pt>
                <c:pt idx="8333">
                  <c:v>10766.25</c:v>
                </c:pt>
                <c:pt idx="8334">
                  <c:v>11411</c:v>
                </c:pt>
                <c:pt idx="8335">
                  <c:v>11757.75</c:v>
                </c:pt>
                <c:pt idx="8336">
                  <c:v>11988.5</c:v>
                </c:pt>
                <c:pt idx="8337">
                  <c:v>11921.5</c:v>
                </c:pt>
                <c:pt idx="8338">
                  <c:v>11819.5</c:v>
                </c:pt>
                <c:pt idx="8339">
                  <c:v>11835.75</c:v>
                </c:pt>
                <c:pt idx="8340">
                  <c:v>11787.5</c:v>
                </c:pt>
                <c:pt idx="8341">
                  <c:v>11693.5</c:v>
                </c:pt>
                <c:pt idx="8342">
                  <c:v>11649.5</c:v>
                </c:pt>
                <c:pt idx="8343">
                  <c:v>11757.25</c:v>
                </c:pt>
                <c:pt idx="8344">
                  <c:v>11729.5</c:v>
                </c:pt>
                <c:pt idx="8345">
                  <c:v>11650</c:v>
                </c:pt>
                <c:pt idx="8346">
                  <c:v>11561.25</c:v>
                </c:pt>
                <c:pt idx="8347">
                  <c:v>11494.5</c:v>
                </c:pt>
                <c:pt idx="8348">
                  <c:v>11489.5</c:v>
                </c:pt>
                <c:pt idx="8349">
                  <c:v>11271.75</c:v>
                </c:pt>
                <c:pt idx="8350">
                  <c:v>11388</c:v>
                </c:pt>
                <c:pt idx="8351">
                  <c:v>11173.5</c:v>
                </c:pt>
                <c:pt idx="8352">
                  <c:v>10900.25</c:v>
                </c:pt>
                <c:pt idx="8353">
                  <c:v>10696.25</c:v>
                </c:pt>
                <c:pt idx="8354">
                  <c:v>10519.5</c:v>
                </c:pt>
                <c:pt idx="8355">
                  <c:v>10418.25</c:v>
                </c:pt>
                <c:pt idx="8356">
                  <c:v>10481.25</c:v>
                </c:pt>
                <c:pt idx="8357">
                  <c:v>10555.25</c:v>
                </c:pt>
                <c:pt idx="8358">
                  <c:v>10787.5</c:v>
                </c:pt>
                <c:pt idx="8359">
                  <c:v>11007.75</c:v>
                </c:pt>
                <c:pt idx="8360">
                  <c:v>11321</c:v>
                </c:pt>
                <c:pt idx="8361">
                  <c:v>11443.5</c:v>
                </c:pt>
                <c:pt idx="8362">
                  <c:v>11630</c:v>
                </c:pt>
                <c:pt idx="8363">
                  <c:v>11755.75</c:v>
                </c:pt>
                <c:pt idx="8364">
                  <c:v>11770.75</c:v>
                </c:pt>
                <c:pt idx="8365">
                  <c:v>11848.75</c:v>
                </c:pt>
                <c:pt idx="8366">
                  <c:v>11925.5</c:v>
                </c:pt>
                <c:pt idx="8367">
                  <c:v>12179.25</c:v>
                </c:pt>
                <c:pt idx="8368">
                  <c:v>12251.5</c:v>
                </c:pt>
                <c:pt idx="8369">
                  <c:v>12253.5</c:v>
                </c:pt>
                <c:pt idx="8370">
                  <c:v>12330.75</c:v>
                </c:pt>
                <c:pt idx="8371">
                  <c:v>12403.5</c:v>
                </c:pt>
                <c:pt idx="8372">
                  <c:v>12057</c:v>
                </c:pt>
                <c:pt idx="8373">
                  <c:v>11776</c:v>
                </c:pt>
                <c:pt idx="8374">
                  <c:v>11829</c:v>
                </c:pt>
                <c:pt idx="8375">
                  <c:v>11768.25</c:v>
                </c:pt>
                <c:pt idx="8376">
                  <c:v>11406.5</c:v>
                </c:pt>
                <c:pt idx="8377">
                  <c:v>11152.75</c:v>
                </c:pt>
                <c:pt idx="8378">
                  <c:v>10984.25</c:v>
                </c:pt>
                <c:pt idx="8379">
                  <c:v>10766</c:v>
                </c:pt>
                <c:pt idx="8380">
                  <c:v>10700.75</c:v>
                </c:pt>
                <c:pt idx="8381">
                  <c:v>10731.5</c:v>
                </c:pt>
                <c:pt idx="8382">
                  <c:v>11005.75</c:v>
                </c:pt>
                <c:pt idx="8383">
                  <c:v>11100.25</c:v>
                </c:pt>
                <c:pt idx="8384">
                  <c:v>11276</c:v>
                </c:pt>
                <c:pt idx="8385">
                  <c:v>11391.5</c:v>
                </c:pt>
                <c:pt idx="8386">
                  <c:v>11518.75</c:v>
                </c:pt>
                <c:pt idx="8387">
                  <c:v>11737.25</c:v>
                </c:pt>
                <c:pt idx="8388">
                  <c:v>11738</c:v>
                </c:pt>
                <c:pt idx="8389">
                  <c:v>11735.25</c:v>
                </c:pt>
                <c:pt idx="8390">
                  <c:v>11778</c:v>
                </c:pt>
                <c:pt idx="8391">
                  <c:v>12156</c:v>
                </c:pt>
                <c:pt idx="8392">
                  <c:v>12369.75</c:v>
                </c:pt>
                <c:pt idx="8393">
                  <c:v>12606</c:v>
                </c:pt>
                <c:pt idx="8394">
                  <c:v>12868.75</c:v>
                </c:pt>
                <c:pt idx="8395">
                  <c:v>12971</c:v>
                </c:pt>
                <c:pt idx="8396">
                  <c:v>12940</c:v>
                </c:pt>
                <c:pt idx="8397">
                  <c:v>12532.75</c:v>
                </c:pt>
                <c:pt idx="8398">
                  <c:v>12726.75</c:v>
                </c:pt>
                <c:pt idx="8399">
                  <c:v>12568.5</c:v>
                </c:pt>
                <c:pt idx="8400">
                  <c:v>12157.75</c:v>
                </c:pt>
                <c:pt idx="8401">
                  <c:v>11833.5</c:v>
                </c:pt>
                <c:pt idx="8402">
                  <c:v>11610.75</c:v>
                </c:pt>
                <c:pt idx="8403">
                  <c:v>11493</c:v>
                </c:pt>
                <c:pt idx="8404">
                  <c:v>11419.25</c:v>
                </c:pt>
                <c:pt idx="8405">
                  <c:v>11591.5</c:v>
                </c:pt>
                <c:pt idx="8406">
                  <c:v>12209.25</c:v>
                </c:pt>
                <c:pt idx="8407">
                  <c:v>12458.25</c:v>
                </c:pt>
                <c:pt idx="8408">
                  <c:v>12606.25</c:v>
                </c:pt>
                <c:pt idx="8409">
                  <c:v>12570</c:v>
                </c:pt>
                <c:pt idx="8410">
                  <c:v>12410.25</c:v>
                </c:pt>
                <c:pt idx="8411">
                  <c:v>12423.5</c:v>
                </c:pt>
                <c:pt idx="8412">
                  <c:v>12307</c:v>
                </c:pt>
                <c:pt idx="8413">
                  <c:v>12194.25</c:v>
                </c:pt>
                <c:pt idx="8414">
                  <c:v>12144.75</c:v>
                </c:pt>
                <c:pt idx="8415">
                  <c:v>12246</c:v>
                </c:pt>
                <c:pt idx="8416">
                  <c:v>12252</c:v>
                </c:pt>
                <c:pt idx="8417">
                  <c:v>12222.25</c:v>
                </c:pt>
                <c:pt idx="8418">
                  <c:v>12089.5</c:v>
                </c:pt>
                <c:pt idx="8419">
                  <c:v>12135.25</c:v>
                </c:pt>
                <c:pt idx="8420">
                  <c:v>12047.75</c:v>
                </c:pt>
                <c:pt idx="8421">
                  <c:v>11862.75</c:v>
                </c:pt>
                <c:pt idx="8422">
                  <c:v>12099.5</c:v>
                </c:pt>
                <c:pt idx="8423">
                  <c:v>11971.5</c:v>
                </c:pt>
                <c:pt idx="8424">
                  <c:v>11601.5</c:v>
                </c:pt>
                <c:pt idx="8425">
                  <c:v>11327.75</c:v>
                </c:pt>
                <c:pt idx="8426">
                  <c:v>11061</c:v>
                </c:pt>
                <c:pt idx="8427">
                  <c:v>11097.75</c:v>
                </c:pt>
                <c:pt idx="8428">
                  <c:v>11102.5</c:v>
                </c:pt>
                <c:pt idx="8429">
                  <c:v>11314.5</c:v>
                </c:pt>
                <c:pt idx="8430">
                  <c:v>11608.5</c:v>
                </c:pt>
                <c:pt idx="8431">
                  <c:v>11795</c:v>
                </c:pt>
                <c:pt idx="8432">
                  <c:v>12034</c:v>
                </c:pt>
                <c:pt idx="8433">
                  <c:v>12014</c:v>
                </c:pt>
                <c:pt idx="8434">
                  <c:v>11978.75</c:v>
                </c:pt>
                <c:pt idx="8435">
                  <c:v>11989.25</c:v>
                </c:pt>
                <c:pt idx="8436">
                  <c:v>11988</c:v>
                </c:pt>
                <c:pt idx="8437">
                  <c:v>11884</c:v>
                </c:pt>
                <c:pt idx="8438">
                  <c:v>11810.75</c:v>
                </c:pt>
                <c:pt idx="8439">
                  <c:v>11853</c:v>
                </c:pt>
                <c:pt idx="8440">
                  <c:v>12104</c:v>
                </c:pt>
                <c:pt idx="8441">
                  <c:v>12121.5</c:v>
                </c:pt>
                <c:pt idx="8442">
                  <c:v>12027</c:v>
                </c:pt>
                <c:pt idx="8443">
                  <c:v>12004.25</c:v>
                </c:pt>
                <c:pt idx="8444">
                  <c:v>11913.25</c:v>
                </c:pt>
                <c:pt idx="8445">
                  <c:v>11667.5</c:v>
                </c:pt>
                <c:pt idx="8446">
                  <c:v>11785.75</c:v>
                </c:pt>
                <c:pt idx="8447">
                  <c:v>11704.5</c:v>
                </c:pt>
                <c:pt idx="8448">
                  <c:v>11608.5</c:v>
                </c:pt>
                <c:pt idx="8449">
                  <c:v>11360</c:v>
                </c:pt>
                <c:pt idx="8450">
                  <c:v>11257.5</c:v>
                </c:pt>
                <c:pt idx="8451">
                  <c:v>11181</c:v>
                </c:pt>
                <c:pt idx="8452">
                  <c:v>11196.5</c:v>
                </c:pt>
                <c:pt idx="8453">
                  <c:v>11427.75</c:v>
                </c:pt>
                <c:pt idx="8454">
                  <c:v>11778.25</c:v>
                </c:pt>
                <c:pt idx="8455">
                  <c:v>12019.5</c:v>
                </c:pt>
                <c:pt idx="8456">
                  <c:v>12162.25</c:v>
                </c:pt>
                <c:pt idx="8457">
                  <c:v>12071</c:v>
                </c:pt>
                <c:pt idx="8458">
                  <c:v>12107.25</c:v>
                </c:pt>
                <c:pt idx="8459">
                  <c:v>12155</c:v>
                </c:pt>
                <c:pt idx="8460">
                  <c:v>12218.75</c:v>
                </c:pt>
                <c:pt idx="8461">
                  <c:v>12259</c:v>
                </c:pt>
                <c:pt idx="8462">
                  <c:v>12275.75</c:v>
                </c:pt>
                <c:pt idx="8463">
                  <c:v>12503.5</c:v>
                </c:pt>
                <c:pt idx="8464">
                  <c:v>12695.75</c:v>
                </c:pt>
                <c:pt idx="8465">
                  <c:v>12897.5</c:v>
                </c:pt>
                <c:pt idx="8466">
                  <c:v>12933</c:v>
                </c:pt>
                <c:pt idx="8467">
                  <c:v>12910.75</c:v>
                </c:pt>
                <c:pt idx="8468">
                  <c:v>12890.75</c:v>
                </c:pt>
                <c:pt idx="8469">
                  <c:v>12558</c:v>
                </c:pt>
                <c:pt idx="8470">
                  <c:v>12541.75</c:v>
                </c:pt>
                <c:pt idx="8471">
                  <c:v>12236.75</c:v>
                </c:pt>
                <c:pt idx="8472">
                  <c:v>11779</c:v>
                </c:pt>
                <c:pt idx="8473">
                  <c:v>11503.25</c:v>
                </c:pt>
                <c:pt idx="8474">
                  <c:v>11249.75</c:v>
                </c:pt>
                <c:pt idx="8475">
                  <c:v>11042.75</c:v>
                </c:pt>
                <c:pt idx="8476">
                  <c:v>10977.5</c:v>
                </c:pt>
                <c:pt idx="8477">
                  <c:v>11222.75</c:v>
                </c:pt>
                <c:pt idx="8478">
                  <c:v>11797.5</c:v>
                </c:pt>
                <c:pt idx="8479">
                  <c:v>12024</c:v>
                </c:pt>
                <c:pt idx="8480">
                  <c:v>12094.25</c:v>
                </c:pt>
                <c:pt idx="8481">
                  <c:v>11971.5</c:v>
                </c:pt>
                <c:pt idx="8482">
                  <c:v>11857.25</c:v>
                </c:pt>
                <c:pt idx="8483">
                  <c:v>11812.5</c:v>
                </c:pt>
                <c:pt idx="8484">
                  <c:v>11736.75</c:v>
                </c:pt>
                <c:pt idx="8485">
                  <c:v>11604.25</c:v>
                </c:pt>
                <c:pt idx="8486">
                  <c:v>11502.25</c:v>
                </c:pt>
                <c:pt idx="8487">
                  <c:v>11526.5</c:v>
                </c:pt>
                <c:pt idx="8488">
                  <c:v>11452.75</c:v>
                </c:pt>
                <c:pt idx="8489">
                  <c:v>11376.75</c:v>
                </c:pt>
                <c:pt idx="8490">
                  <c:v>11269.25</c:v>
                </c:pt>
                <c:pt idx="8491">
                  <c:v>11238.25</c:v>
                </c:pt>
                <c:pt idx="8492">
                  <c:v>11125.25</c:v>
                </c:pt>
                <c:pt idx="8493">
                  <c:v>10764</c:v>
                </c:pt>
                <c:pt idx="8494">
                  <c:v>10781</c:v>
                </c:pt>
                <c:pt idx="8495">
                  <c:v>10462.25</c:v>
                </c:pt>
                <c:pt idx="8496">
                  <c:v>10059</c:v>
                </c:pt>
                <c:pt idx="8497">
                  <c:v>9813.75</c:v>
                </c:pt>
                <c:pt idx="8498">
                  <c:v>9839.5</c:v>
                </c:pt>
                <c:pt idx="8499">
                  <c:v>9734.75</c:v>
                </c:pt>
                <c:pt idx="8500">
                  <c:v>9845.75</c:v>
                </c:pt>
                <c:pt idx="8501">
                  <c:v>10009.5</c:v>
                </c:pt>
                <c:pt idx="8502">
                  <c:v>10425.5</c:v>
                </c:pt>
                <c:pt idx="8503">
                  <c:v>10782.25</c:v>
                </c:pt>
                <c:pt idx="8504">
                  <c:v>11042</c:v>
                </c:pt>
                <c:pt idx="8505">
                  <c:v>10989</c:v>
                </c:pt>
                <c:pt idx="8506">
                  <c:v>10941.75</c:v>
                </c:pt>
                <c:pt idx="8507">
                  <c:v>10978</c:v>
                </c:pt>
                <c:pt idx="8508">
                  <c:v>11056.25</c:v>
                </c:pt>
                <c:pt idx="8509">
                  <c:v>10966.75</c:v>
                </c:pt>
                <c:pt idx="8510">
                  <c:v>11033.25</c:v>
                </c:pt>
                <c:pt idx="8511">
                  <c:v>11281.5</c:v>
                </c:pt>
                <c:pt idx="8512">
                  <c:v>11362.75</c:v>
                </c:pt>
                <c:pt idx="8513">
                  <c:v>11455.25</c:v>
                </c:pt>
                <c:pt idx="8514">
                  <c:v>11466.25</c:v>
                </c:pt>
                <c:pt idx="8515">
                  <c:v>11499.5</c:v>
                </c:pt>
                <c:pt idx="8516">
                  <c:v>11385.5</c:v>
                </c:pt>
                <c:pt idx="8517">
                  <c:v>11112.5</c:v>
                </c:pt>
                <c:pt idx="8518">
                  <c:v>11137</c:v>
                </c:pt>
                <c:pt idx="8519">
                  <c:v>11003.25</c:v>
                </c:pt>
                <c:pt idx="8520">
                  <c:v>10715.5</c:v>
                </c:pt>
                <c:pt idx="8521">
                  <c:v>10536.25</c:v>
                </c:pt>
                <c:pt idx="8522">
                  <c:v>10473</c:v>
                </c:pt>
                <c:pt idx="8523">
                  <c:v>10440.5</c:v>
                </c:pt>
                <c:pt idx="8524">
                  <c:v>10401</c:v>
                </c:pt>
                <c:pt idx="8525">
                  <c:v>10468</c:v>
                </c:pt>
                <c:pt idx="8526">
                  <c:v>10550.75</c:v>
                </c:pt>
                <c:pt idx="8527">
                  <c:v>10748.25</c:v>
                </c:pt>
                <c:pt idx="8528">
                  <c:v>10934.5</c:v>
                </c:pt>
                <c:pt idx="8529">
                  <c:v>10956.5</c:v>
                </c:pt>
                <c:pt idx="8530">
                  <c:v>10922.5</c:v>
                </c:pt>
                <c:pt idx="8531">
                  <c:v>11064</c:v>
                </c:pt>
                <c:pt idx="8532">
                  <c:v>11082</c:v>
                </c:pt>
                <c:pt idx="8533">
                  <c:v>10985</c:v>
                </c:pt>
                <c:pt idx="8534">
                  <c:v>11053.75</c:v>
                </c:pt>
                <c:pt idx="8535">
                  <c:v>11247</c:v>
                </c:pt>
                <c:pt idx="8536">
                  <c:v>11377.5</c:v>
                </c:pt>
                <c:pt idx="8537">
                  <c:v>11323.25</c:v>
                </c:pt>
                <c:pt idx="8538">
                  <c:v>11363.75</c:v>
                </c:pt>
                <c:pt idx="8539">
                  <c:v>11373.5</c:v>
                </c:pt>
                <c:pt idx="8540">
                  <c:v>11287.75</c:v>
                </c:pt>
                <c:pt idx="8541">
                  <c:v>11034.25</c:v>
                </c:pt>
                <c:pt idx="8542">
                  <c:v>11081.75</c:v>
                </c:pt>
                <c:pt idx="8543">
                  <c:v>10874.75</c:v>
                </c:pt>
                <c:pt idx="8544">
                  <c:v>10601.5</c:v>
                </c:pt>
                <c:pt idx="8545">
                  <c:v>10564.75</c:v>
                </c:pt>
                <c:pt idx="8546">
                  <c:v>10472.75</c:v>
                </c:pt>
                <c:pt idx="8547">
                  <c:v>10360.25</c:v>
                </c:pt>
                <c:pt idx="8548">
                  <c:v>10285.5</c:v>
                </c:pt>
                <c:pt idx="8549">
                  <c:v>10162</c:v>
                </c:pt>
                <c:pt idx="8550">
                  <c:v>10221</c:v>
                </c:pt>
                <c:pt idx="8551">
                  <c:v>10265.25</c:v>
                </c:pt>
                <c:pt idx="8552">
                  <c:v>10520.5</c:v>
                </c:pt>
                <c:pt idx="8553">
                  <c:v>10510</c:v>
                </c:pt>
                <c:pt idx="8554">
                  <c:v>10553.5</c:v>
                </c:pt>
                <c:pt idx="8555">
                  <c:v>10638.75</c:v>
                </c:pt>
                <c:pt idx="8556">
                  <c:v>10712.75</c:v>
                </c:pt>
                <c:pt idx="8557">
                  <c:v>10640.5</c:v>
                </c:pt>
                <c:pt idx="8558">
                  <c:v>10589</c:v>
                </c:pt>
                <c:pt idx="8559">
                  <c:v>10590.5</c:v>
                </c:pt>
                <c:pt idx="8560">
                  <c:v>10572</c:v>
                </c:pt>
                <c:pt idx="8561">
                  <c:v>10540.75</c:v>
                </c:pt>
                <c:pt idx="8562">
                  <c:v>10452</c:v>
                </c:pt>
                <c:pt idx="8563">
                  <c:v>10429.25</c:v>
                </c:pt>
                <c:pt idx="8564">
                  <c:v>10273.5</c:v>
                </c:pt>
                <c:pt idx="8565">
                  <c:v>9936.75</c:v>
                </c:pt>
                <c:pt idx="8566">
                  <c:v>10073.75</c:v>
                </c:pt>
                <c:pt idx="8567">
                  <c:v>9956</c:v>
                </c:pt>
                <c:pt idx="8568">
                  <c:v>9722.5</c:v>
                </c:pt>
                <c:pt idx="8569">
                  <c:v>9379.5</c:v>
                </c:pt>
                <c:pt idx="8570">
                  <c:v>9285.75</c:v>
                </c:pt>
                <c:pt idx="8571">
                  <c:v>9173.75</c:v>
                </c:pt>
                <c:pt idx="8572">
                  <c:v>9170</c:v>
                </c:pt>
                <c:pt idx="8573">
                  <c:v>9187.75</c:v>
                </c:pt>
                <c:pt idx="8574">
                  <c:v>9288.5</c:v>
                </c:pt>
                <c:pt idx="8575">
                  <c:v>9583.5</c:v>
                </c:pt>
                <c:pt idx="8576">
                  <c:v>9776.25</c:v>
                </c:pt>
                <c:pt idx="8577">
                  <c:v>9835.75</c:v>
                </c:pt>
                <c:pt idx="8578">
                  <c:v>9858.75</c:v>
                </c:pt>
                <c:pt idx="8579">
                  <c:v>9946</c:v>
                </c:pt>
                <c:pt idx="8580">
                  <c:v>9978.25</c:v>
                </c:pt>
                <c:pt idx="8581">
                  <c:v>9972.5</c:v>
                </c:pt>
                <c:pt idx="8582">
                  <c:v>10006.5</c:v>
                </c:pt>
                <c:pt idx="8583">
                  <c:v>10158.75</c:v>
                </c:pt>
                <c:pt idx="8584">
                  <c:v>10165.75</c:v>
                </c:pt>
                <c:pt idx="8585">
                  <c:v>10142</c:v>
                </c:pt>
                <c:pt idx="8586">
                  <c:v>10086.75</c:v>
                </c:pt>
                <c:pt idx="8587">
                  <c:v>10086.25</c:v>
                </c:pt>
                <c:pt idx="8588">
                  <c:v>9947.25</c:v>
                </c:pt>
                <c:pt idx="8589">
                  <c:v>9659</c:v>
                </c:pt>
                <c:pt idx="8590">
                  <c:v>9802.25</c:v>
                </c:pt>
                <c:pt idx="8591">
                  <c:v>9650.5</c:v>
                </c:pt>
                <c:pt idx="8592">
                  <c:v>9345.75</c:v>
                </c:pt>
                <c:pt idx="8593">
                  <c:v>9168.5</c:v>
                </c:pt>
                <c:pt idx="8594">
                  <c:v>8992.75</c:v>
                </c:pt>
                <c:pt idx="8595">
                  <c:v>8864</c:v>
                </c:pt>
                <c:pt idx="8596">
                  <c:v>8813.25</c:v>
                </c:pt>
                <c:pt idx="8597">
                  <c:v>8897.75</c:v>
                </c:pt>
                <c:pt idx="8598">
                  <c:v>9049.75</c:v>
                </c:pt>
                <c:pt idx="8599">
                  <c:v>9204.25</c:v>
                </c:pt>
                <c:pt idx="8600">
                  <c:v>9501.25</c:v>
                </c:pt>
                <c:pt idx="8601">
                  <c:v>9578.25</c:v>
                </c:pt>
                <c:pt idx="8602">
                  <c:v>9724.25</c:v>
                </c:pt>
                <c:pt idx="8603">
                  <c:v>9843</c:v>
                </c:pt>
                <c:pt idx="8604">
                  <c:v>9797.25</c:v>
                </c:pt>
                <c:pt idx="8605">
                  <c:v>9779.75</c:v>
                </c:pt>
                <c:pt idx="8606">
                  <c:v>9862.25</c:v>
                </c:pt>
                <c:pt idx="8607">
                  <c:v>10072</c:v>
                </c:pt>
                <c:pt idx="8608">
                  <c:v>10082</c:v>
                </c:pt>
                <c:pt idx="8609">
                  <c:v>9862.25</c:v>
                </c:pt>
                <c:pt idx="8610">
                  <c:v>9747.25</c:v>
                </c:pt>
                <c:pt idx="8611">
                  <c:v>9793.75</c:v>
                </c:pt>
                <c:pt idx="8612">
                  <c:v>9751.5</c:v>
                </c:pt>
                <c:pt idx="8613">
                  <c:v>9611</c:v>
                </c:pt>
                <c:pt idx="8614">
                  <c:v>9851</c:v>
                </c:pt>
                <c:pt idx="8615">
                  <c:v>9765.25</c:v>
                </c:pt>
                <c:pt idx="8616">
                  <c:v>9521.5</c:v>
                </c:pt>
                <c:pt idx="8617">
                  <c:v>9185.25</c:v>
                </c:pt>
                <c:pt idx="8618">
                  <c:v>8998</c:v>
                </c:pt>
                <c:pt idx="8619">
                  <c:v>8811.5</c:v>
                </c:pt>
                <c:pt idx="8620">
                  <c:v>8756</c:v>
                </c:pt>
                <c:pt idx="8621">
                  <c:v>8779.5</c:v>
                </c:pt>
                <c:pt idx="8622">
                  <c:v>8948</c:v>
                </c:pt>
                <c:pt idx="8623">
                  <c:v>8990.5</c:v>
                </c:pt>
                <c:pt idx="8624">
                  <c:v>9225.25</c:v>
                </c:pt>
                <c:pt idx="8625">
                  <c:v>9329.5</c:v>
                </c:pt>
                <c:pt idx="8626">
                  <c:v>9462.25</c:v>
                </c:pt>
                <c:pt idx="8627">
                  <c:v>9545</c:v>
                </c:pt>
                <c:pt idx="8628">
                  <c:v>9613.5</c:v>
                </c:pt>
                <c:pt idx="8629">
                  <c:v>9637.5</c:v>
                </c:pt>
                <c:pt idx="8630">
                  <c:v>9608.5</c:v>
                </c:pt>
                <c:pt idx="8631">
                  <c:v>9754</c:v>
                </c:pt>
                <c:pt idx="8632">
                  <c:v>9764.25</c:v>
                </c:pt>
                <c:pt idx="8633">
                  <c:v>9790.75</c:v>
                </c:pt>
                <c:pt idx="8634">
                  <c:v>9689</c:v>
                </c:pt>
                <c:pt idx="8635">
                  <c:v>9589.25</c:v>
                </c:pt>
                <c:pt idx="8636">
                  <c:v>9468.75</c:v>
                </c:pt>
                <c:pt idx="8637">
                  <c:v>9284.75</c:v>
                </c:pt>
                <c:pt idx="8638">
                  <c:v>9442</c:v>
                </c:pt>
                <c:pt idx="8639">
                  <c:v>9232.25</c:v>
                </c:pt>
                <c:pt idx="8640">
                  <c:v>8966</c:v>
                </c:pt>
                <c:pt idx="8641">
                  <c:v>8765.5</c:v>
                </c:pt>
                <c:pt idx="8642">
                  <c:v>8642</c:v>
                </c:pt>
                <c:pt idx="8643">
                  <c:v>8548.75</c:v>
                </c:pt>
                <c:pt idx="8644">
                  <c:v>8442.75</c:v>
                </c:pt>
                <c:pt idx="8645">
                  <c:v>8580.25</c:v>
                </c:pt>
                <c:pt idx="8646">
                  <c:v>8734.5</c:v>
                </c:pt>
                <c:pt idx="8647">
                  <c:v>8808.5</c:v>
                </c:pt>
                <c:pt idx="8648">
                  <c:v>9004.25</c:v>
                </c:pt>
                <c:pt idx="8649">
                  <c:v>9109.75</c:v>
                </c:pt>
                <c:pt idx="8650">
                  <c:v>9253</c:v>
                </c:pt>
                <c:pt idx="8651">
                  <c:v>9353.75</c:v>
                </c:pt>
                <c:pt idx="8652">
                  <c:v>9448</c:v>
                </c:pt>
                <c:pt idx="8653">
                  <c:v>9484.25</c:v>
                </c:pt>
                <c:pt idx="8654">
                  <c:v>9421</c:v>
                </c:pt>
                <c:pt idx="8655">
                  <c:v>9627.5</c:v>
                </c:pt>
                <c:pt idx="8656">
                  <c:v>9661.25</c:v>
                </c:pt>
                <c:pt idx="8657">
                  <c:v>9689.5</c:v>
                </c:pt>
                <c:pt idx="8658">
                  <c:v>9789</c:v>
                </c:pt>
                <c:pt idx="8659">
                  <c:v>9803.5</c:v>
                </c:pt>
                <c:pt idx="8660">
                  <c:v>9740.75</c:v>
                </c:pt>
                <c:pt idx="8661">
                  <c:v>9513.75</c:v>
                </c:pt>
                <c:pt idx="8662">
                  <c:v>9657.25</c:v>
                </c:pt>
                <c:pt idx="8663">
                  <c:v>9598.75</c:v>
                </c:pt>
                <c:pt idx="8664">
                  <c:v>9249</c:v>
                </c:pt>
                <c:pt idx="8665">
                  <c:v>9005.25</c:v>
                </c:pt>
                <c:pt idx="8666">
                  <c:v>8899</c:v>
                </c:pt>
                <c:pt idx="8667">
                  <c:v>8745.25</c:v>
                </c:pt>
                <c:pt idx="8668">
                  <c:v>8737.25</c:v>
                </c:pt>
                <c:pt idx="8669">
                  <c:v>8873.25</c:v>
                </c:pt>
                <c:pt idx="8670">
                  <c:v>9195.75</c:v>
                </c:pt>
                <c:pt idx="8671">
                  <c:v>9551.5</c:v>
                </c:pt>
                <c:pt idx="8672">
                  <c:v>9896.25</c:v>
                </c:pt>
                <c:pt idx="8673">
                  <c:v>9995</c:v>
                </c:pt>
                <c:pt idx="8674">
                  <c:v>10082.5</c:v>
                </c:pt>
                <c:pt idx="8675">
                  <c:v>10178.5</c:v>
                </c:pt>
                <c:pt idx="8676">
                  <c:v>10136.75</c:v>
                </c:pt>
                <c:pt idx="8677">
                  <c:v>10163.5</c:v>
                </c:pt>
                <c:pt idx="8678">
                  <c:v>10213.5</c:v>
                </c:pt>
                <c:pt idx="8679">
                  <c:v>10460</c:v>
                </c:pt>
                <c:pt idx="8680">
                  <c:v>10709.25</c:v>
                </c:pt>
                <c:pt idx="8681">
                  <c:v>10768.75</c:v>
                </c:pt>
                <c:pt idx="8682">
                  <c:v>10775.75</c:v>
                </c:pt>
                <c:pt idx="8683">
                  <c:v>10750.75</c:v>
                </c:pt>
                <c:pt idx="8684">
                  <c:v>10653</c:v>
                </c:pt>
                <c:pt idx="8685">
                  <c:v>10279.75</c:v>
                </c:pt>
                <c:pt idx="8686">
                  <c:v>10318.5</c:v>
                </c:pt>
                <c:pt idx="8687">
                  <c:v>10128.5</c:v>
                </c:pt>
                <c:pt idx="8688">
                  <c:v>9798.5</c:v>
                </c:pt>
                <c:pt idx="8689">
                  <c:v>9480</c:v>
                </c:pt>
                <c:pt idx="8690">
                  <c:v>9179.75</c:v>
                </c:pt>
                <c:pt idx="8691">
                  <c:v>9058.5</c:v>
                </c:pt>
                <c:pt idx="8692">
                  <c:v>9017.25</c:v>
                </c:pt>
                <c:pt idx="8693">
                  <c:v>9207.75</c:v>
                </c:pt>
                <c:pt idx="8694">
                  <c:v>9392.5</c:v>
                </c:pt>
                <c:pt idx="8695">
                  <c:v>9521</c:v>
                </c:pt>
                <c:pt idx="8696">
                  <c:v>9773.5</c:v>
                </c:pt>
                <c:pt idx="8697">
                  <c:v>9945.25</c:v>
                </c:pt>
                <c:pt idx="8698">
                  <c:v>10140.5</c:v>
                </c:pt>
                <c:pt idx="8699">
                  <c:v>10173.25</c:v>
                </c:pt>
                <c:pt idx="8700">
                  <c:v>10216.5</c:v>
                </c:pt>
                <c:pt idx="8701">
                  <c:v>10199.5</c:v>
                </c:pt>
                <c:pt idx="8702">
                  <c:v>10361.75</c:v>
                </c:pt>
                <c:pt idx="8703">
                  <c:v>10588</c:v>
                </c:pt>
                <c:pt idx="8704">
                  <c:v>10761</c:v>
                </c:pt>
                <c:pt idx="8705">
                  <c:v>10828.5</c:v>
                </c:pt>
                <c:pt idx="8706">
                  <c:v>10862</c:v>
                </c:pt>
                <c:pt idx="8707">
                  <c:v>10718.25</c:v>
                </c:pt>
                <c:pt idx="8708">
                  <c:v>10458.25</c:v>
                </c:pt>
                <c:pt idx="8709">
                  <c:v>10014.75</c:v>
                </c:pt>
                <c:pt idx="8710">
                  <c:v>10068</c:v>
                </c:pt>
                <c:pt idx="8711">
                  <c:v>9980</c:v>
                </c:pt>
                <c:pt idx="8712">
                  <c:v>9671.75</c:v>
                </c:pt>
                <c:pt idx="8713">
                  <c:v>9253</c:v>
                </c:pt>
                <c:pt idx="8714">
                  <c:v>9125.25</c:v>
                </c:pt>
                <c:pt idx="8715">
                  <c:v>8993</c:v>
                </c:pt>
                <c:pt idx="8716">
                  <c:v>8971.25</c:v>
                </c:pt>
                <c:pt idx="8717">
                  <c:v>8956.5</c:v>
                </c:pt>
                <c:pt idx="8718">
                  <c:v>9051</c:v>
                </c:pt>
                <c:pt idx="8719">
                  <c:v>9196.75</c:v>
                </c:pt>
                <c:pt idx="8720">
                  <c:v>9420.5</c:v>
                </c:pt>
                <c:pt idx="8721">
                  <c:v>9567.25</c:v>
                </c:pt>
                <c:pt idx="8722">
                  <c:v>9628.5</c:v>
                </c:pt>
                <c:pt idx="8723">
                  <c:v>9779.75</c:v>
                </c:pt>
                <c:pt idx="8724">
                  <c:v>9894.25</c:v>
                </c:pt>
                <c:pt idx="8725">
                  <c:v>9875</c:v>
                </c:pt>
                <c:pt idx="8726">
                  <c:v>9857</c:v>
                </c:pt>
                <c:pt idx="8727">
                  <c:v>10105.25</c:v>
                </c:pt>
                <c:pt idx="8728">
                  <c:v>10278.25</c:v>
                </c:pt>
                <c:pt idx="8729">
                  <c:v>10344.5</c:v>
                </c:pt>
                <c:pt idx="8730">
                  <c:v>10267</c:v>
                </c:pt>
                <c:pt idx="8731">
                  <c:v>10254</c:v>
                </c:pt>
                <c:pt idx="8732">
                  <c:v>10089</c:v>
                </c:pt>
                <c:pt idx="8733">
                  <c:v>9749.5</c:v>
                </c:pt>
                <c:pt idx="8734">
                  <c:v>9934.75</c:v>
                </c:pt>
                <c:pt idx="8735">
                  <c:v>9814.75</c:v>
                </c:pt>
                <c:pt idx="8736">
                  <c:v>9515.75</c:v>
                </c:pt>
                <c:pt idx="8737">
                  <c:v>9185.5</c:v>
                </c:pt>
                <c:pt idx="8738">
                  <c:v>9090.25</c:v>
                </c:pt>
                <c:pt idx="8739">
                  <c:v>9058</c:v>
                </c:pt>
                <c:pt idx="8740">
                  <c:v>9123</c:v>
                </c:pt>
                <c:pt idx="8741">
                  <c:v>9328.25</c:v>
                </c:pt>
                <c:pt idx="8742">
                  <c:v>9823</c:v>
                </c:pt>
                <c:pt idx="8743">
                  <c:v>10256.25</c:v>
                </c:pt>
                <c:pt idx="8744">
                  <c:v>10642.75</c:v>
                </c:pt>
                <c:pt idx="8745">
                  <c:v>10758</c:v>
                </c:pt>
                <c:pt idx="8746">
                  <c:v>10924.5</c:v>
                </c:pt>
                <c:pt idx="8747">
                  <c:v>11019.75</c:v>
                </c:pt>
                <c:pt idx="8748">
                  <c:v>10978.25</c:v>
                </c:pt>
                <c:pt idx="8749">
                  <c:v>11092.5</c:v>
                </c:pt>
                <c:pt idx="8750">
                  <c:v>11113.25</c:v>
                </c:pt>
                <c:pt idx="8751">
                  <c:v>11290.25</c:v>
                </c:pt>
                <c:pt idx="8752">
                  <c:v>11314.75</c:v>
                </c:pt>
                <c:pt idx="8753">
                  <c:v>11301.5</c:v>
                </c:pt>
                <c:pt idx="8754">
                  <c:v>11293.5</c:v>
                </c:pt>
                <c:pt idx="8755">
                  <c:v>11320.75</c:v>
                </c:pt>
                <c:pt idx="8756">
                  <c:v>11194.75</c:v>
                </c:pt>
                <c:pt idx="8757">
                  <c:v>10830.25</c:v>
                </c:pt>
                <c:pt idx="8758">
                  <c:v>11032.5</c:v>
                </c:pt>
                <c:pt idx="8759">
                  <c:v>10851.75</c:v>
                </c:pt>
                <c:pt idx="8760">
                  <c:v>10433.75</c:v>
                </c:pt>
                <c:pt idx="8761">
                  <c:v>10184</c:v>
                </c:pt>
                <c:pt idx="8762">
                  <c:v>10128.75</c:v>
                </c:pt>
                <c:pt idx="8763">
                  <c:v>9970.75</c:v>
                </c:pt>
                <c:pt idx="8764">
                  <c:v>9937.75</c:v>
                </c:pt>
                <c:pt idx="8765">
                  <c:v>10088.25</c:v>
                </c:pt>
                <c:pt idx="8766">
                  <c:v>10588</c:v>
                </c:pt>
                <c:pt idx="8767">
                  <c:v>10960</c:v>
                </c:pt>
                <c:pt idx="8768">
                  <c:v>11298.75</c:v>
                </c:pt>
                <c:pt idx="8769">
                  <c:v>11442.25</c:v>
                </c:pt>
                <c:pt idx="8770">
                  <c:v>11485.5</c:v>
                </c:pt>
                <c:pt idx="8771">
                  <c:v>11560.75</c:v>
                </c:pt>
                <c:pt idx="8772">
                  <c:v>11540.5</c:v>
                </c:pt>
                <c:pt idx="8773">
                  <c:v>11468</c:v>
                </c:pt>
                <c:pt idx="8774">
                  <c:v>11443.25</c:v>
                </c:pt>
                <c:pt idx="8775">
                  <c:v>11598.5</c:v>
                </c:pt>
                <c:pt idx="8776">
                  <c:v>11681.25</c:v>
                </c:pt>
                <c:pt idx="8777">
                  <c:v>11527.25</c:v>
                </c:pt>
                <c:pt idx="8778">
                  <c:v>11325.25</c:v>
                </c:pt>
                <c:pt idx="8779">
                  <c:v>11380</c:v>
                </c:pt>
                <c:pt idx="8780">
                  <c:v>11163.75</c:v>
                </c:pt>
                <c:pt idx="8781">
                  <c:v>10926</c:v>
                </c:pt>
                <c:pt idx="8782">
                  <c:v>11214.5</c:v>
                </c:pt>
                <c:pt idx="8783">
                  <c:v>11230.5</c:v>
                </c:pt>
              </c:numCache>
            </c:numRef>
          </c:val>
          <c:smooth val="0"/>
          <c:extLst>
            <c:ext xmlns:c16="http://schemas.microsoft.com/office/drawing/2014/chart" uri="{C3380CC4-5D6E-409C-BE32-E72D297353CC}">
              <c16:uniqueId val="{00000001-9D0F-42C2-8DE5-3649EA7C91B7}"/>
            </c:ext>
          </c:extLst>
        </c:ser>
        <c:dLbls>
          <c:showLegendKey val="0"/>
          <c:showVal val="0"/>
          <c:showCatName val="0"/>
          <c:showSerName val="0"/>
          <c:showPercent val="0"/>
          <c:showBubbleSize val="0"/>
        </c:dLbls>
        <c:smooth val="0"/>
        <c:axId val="594315087"/>
        <c:axId val="594323727"/>
      </c:lineChart>
      <c:dateAx>
        <c:axId val="594315087"/>
        <c:scaling>
          <c:orientation val="minMax"/>
        </c:scaling>
        <c:delete val="1"/>
        <c:axPos val="b"/>
        <c:title>
          <c:tx>
            <c:rich>
              <a:bodyPr rot="0" spcFirstLastPara="1" vertOverflow="ellipsis" vert="horz" wrap="square" anchor="ctr" anchorCtr="1"/>
              <a:lstStyle/>
              <a:p>
                <a:pPr>
                  <a:defRPr sz="1200" b="0" i="0" u="none" strike="noStrike" kern="1200" baseline="0">
                    <a:solidFill>
                      <a:sysClr val="windowText" lastClr="000000"/>
                    </a:solidFill>
                    <a:latin typeface="Aptos" panose="020B0004020202020204" pitchFamily="34" charset="0"/>
                    <a:ea typeface="+mn-ea"/>
                    <a:cs typeface="+mn-cs"/>
                  </a:defRPr>
                </a:pPr>
                <a:r>
                  <a:rPr lang="en-US"/>
                  <a:t>MW</a:t>
                </a:r>
              </a:p>
            </c:rich>
          </c:tx>
          <c:layout>
            <c:manualLayout>
              <c:xMode val="edge"/>
              <c:yMode val="edge"/>
              <c:x val="8.2031465831494954E-2"/>
              <c:y val="2.4778947019171663E-3"/>
            </c:manualLayout>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ptos" panose="020B0004020202020204" pitchFamily="34" charset="0"/>
                  <a:ea typeface="+mn-ea"/>
                  <a:cs typeface="+mn-cs"/>
                </a:defRPr>
              </a:pPr>
              <a:endParaRPr lang="fi-FI"/>
            </a:p>
          </c:txPr>
        </c:title>
        <c:numFmt formatCode="m/d/yyyy\ h:mm" sourceLinked="1"/>
        <c:majorTickMark val="none"/>
        <c:minorTickMark val="none"/>
        <c:tickLblPos val="nextTo"/>
        <c:crossAx val="594323727"/>
        <c:crosses val="autoZero"/>
        <c:auto val="1"/>
        <c:lblOffset val="100"/>
        <c:baseTimeUnit val="days"/>
      </c:dateAx>
      <c:valAx>
        <c:axId val="59432372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ptos" panose="020B0004020202020204" pitchFamily="34" charset="0"/>
                <a:ea typeface="+mn-ea"/>
                <a:cs typeface="+mn-cs"/>
              </a:defRPr>
            </a:pPr>
            <a:endParaRPr lang="fi-FI"/>
          </a:p>
        </c:txPr>
        <c:crossAx val="59431508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ptos" panose="020B0004020202020204" pitchFamily="34" charset="0"/>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ysClr val="windowText" lastClr="000000"/>
          </a:solidFill>
          <a:latin typeface="Aptos" panose="020B0004020202020204" pitchFamily="34" charset="0"/>
        </a:defRPr>
      </a:pPr>
      <a:endParaRPr lang="fi-FI"/>
    </a:p>
  </c:txPr>
  <c:externalData r:id="rId4">
    <c:autoUpdate val="0"/>
  </c:externalData>
  <c:userShapes r:id="rId5"/>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7692296031523334E-2"/>
          <c:y val="5.8339741494577331E-2"/>
          <c:w val="0.90069836675484682"/>
          <c:h val="0.85516969246768693"/>
        </c:manualLayout>
      </c:layout>
      <c:lineChart>
        <c:grouping val="standard"/>
        <c:varyColors val="0"/>
        <c:ser>
          <c:idx val="0"/>
          <c:order val="0"/>
          <c:spPr>
            <a:ln w="28575" cap="rnd">
              <a:solidFill>
                <a:schemeClr val="accent1"/>
              </a:solidFill>
              <a:round/>
            </a:ln>
            <a:effectLst/>
          </c:spPr>
          <c:marker>
            <c:symbol val="none"/>
          </c:marker>
          <c:val>
            <c:numRef>
              <c:f>'Sähkön tuntisarjat'!$B$3:$B$8659</c:f>
              <c:numCache>
                <c:formatCode>General</c:formatCode>
                <c:ptCount val="8657"/>
                <c:pt idx="0">
                  <c:v>467.52</c:v>
                </c:pt>
                <c:pt idx="1">
                  <c:v>456.11250000000001</c:v>
                </c:pt>
                <c:pt idx="2">
                  <c:v>438.05250000000001</c:v>
                </c:pt>
                <c:pt idx="3">
                  <c:v>382.06</c:v>
                </c:pt>
                <c:pt idx="4">
                  <c:v>356.89</c:v>
                </c:pt>
                <c:pt idx="5">
                  <c:v>349.99</c:v>
                </c:pt>
                <c:pt idx="6">
                  <c:v>349.55</c:v>
                </c:pt>
                <c:pt idx="7">
                  <c:v>343.93</c:v>
                </c:pt>
                <c:pt idx="8">
                  <c:v>335.17</c:v>
                </c:pt>
                <c:pt idx="9">
                  <c:v>329.37</c:v>
                </c:pt>
                <c:pt idx="10">
                  <c:v>311.37</c:v>
                </c:pt>
                <c:pt idx="11">
                  <c:v>301.66000000000003</c:v>
                </c:pt>
                <c:pt idx="12">
                  <c:v>300.08999999999997</c:v>
                </c:pt>
                <c:pt idx="13">
                  <c:v>300.08999999999997</c:v>
                </c:pt>
                <c:pt idx="14">
                  <c:v>300.02999999999997</c:v>
                </c:pt>
                <c:pt idx="15">
                  <c:v>300.02999999999997</c:v>
                </c:pt>
                <c:pt idx="16">
                  <c:v>300.02999999999997</c:v>
                </c:pt>
                <c:pt idx="17">
                  <c:v>300.02</c:v>
                </c:pt>
                <c:pt idx="18">
                  <c:v>300</c:v>
                </c:pt>
                <c:pt idx="19">
                  <c:v>300</c:v>
                </c:pt>
                <c:pt idx="20">
                  <c:v>299.99</c:v>
                </c:pt>
                <c:pt idx="21">
                  <c:v>299.97000000000003</c:v>
                </c:pt>
                <c:pt idx="22">
                  <c:v>299.94</c:v>
                </c:pt>
                <c:pt idx="23">
                  <c:v>299.94</c:v>
                </c:pt>
                <c:pt idx="24">
                  <c:v>299.94</c:v>
                </c:pt>
                <c:pt idx="25">
                  <c:v>299.94</c:v>
                </c:pt>
                <c:pt idx="26">
                  <c:v>299.92</c:v>
                </c:pt>
                <c:pt idx="27">
                  <c:v>299.89999999999998</c:v>
                </c:pt>
                <c:pt idx="28">
                  <c:v>297.27999999999997</c:v>
                </c:pt>
                <c:pt idx="29">
                  <c:v>295.16000000000003</c:v>
                </c:pt>
                <c:pt idx="30">
                  <c:v>290</c:v>
                </c:pt>
                <c:pt idx="31">
                  <c:v>284.92</c:v>
                </c:pt>
                <c:pt idx="32">
                  <c:v>282.95999999999998</c:v>
                </c:pt>
                <c:pt idx="33">
                  <c:v>282.89999999999998</c:v>
                </c:pt>
                <c:pt idx="34">
                  <c:v>280</c:v>
                </c:pt>
                <c:pt idx="35">
                  <c:v>278.70999999999998</c:v>
                </c:pt>
                <c:pt idx="36">
                  <c:v>277.55</c:v>
                </c:pt>
                <c:pt idx="37">
                  <c:v>275.17</c:v>
                </c:pt>
                <c:pt idx="38">
                  <c:v>270.75</c:v>
                </c:pt>
                <c:pt idx="39">
                  <c:v>270.57</c:v>
                </c:pt>
                <c:pt idx="40">
                  <c:v>270</c:v>
                </c:pt>
                <c:pt idx="41">
                  <c:v>269.43</c:v>
                </c:pt>
                <c:pt idx="42">
                  <c:v>268.98</c:v>
                </c:pt>
                <c:pt idx="43">
                  <c:v>266.07499999999999</c:v>
                </c:pt>
                <c:pt idx="44">
                  <c:v>265.23</c:v>
                </c:pt>
                <c:pt idx="45">
                  <c:v>265.02999999999997</c:v>
                </c:pt>
                <c:pt idx="46">
                  <c:v>264.37</c:v>
                </c:pt>
                <c:pt idx="47">
                  <c:v>262.43</c:v>
                </c:pt>
                <c:pt idx="48">
                  <c:v>258</c:v>
                </c:pt>
                <c:pt idx="49">
                  <c:v>257.99</c:v>
                </c:pt>
                <c:pt idx="50">
                  <c:v>257.99</c:v>
                </c:pt>
                <c:pt idx="51">
                  <c:v>257.89</c:v>
                </c:pt>
                <c:pt idx="52">
                  <c:v>253.29249999999999</c:v>
                </c:pt>
                <c:pt idx="53">
                  <c:v>253.21</c:v>
                </c:pt>
                <c:pt idx="54">
                  <c:v>252.62</c:v>
                </c:pt>
                <c:pt idx="55">
                  <c:v>250.2</c:v>
                </c:pt>
                <c:pt idx="56">
                  <c:v>250.02</c:v>
                </c:pt>
                <c:pt idx="57">
                  <c:v>250</c:v>
                </c:pt>
                <c:pt idx="58">
                  <c:v>250</c:v>
                </c:pt>
                <c:pt idx="59">
                  <c:v>250</c:v>
                </c:pt>
                <c:pt idx="60">
                  <c:v>249.99</c:v>
                </c:pt>
                <c:pt idx="61">
                  <c:v>249.99</c:v>
                </c:pt>
                <c:pt idx="62">
                  <c:v>249.99</c:v>
                </c:pt>
                <c:pt idx="63">
                  <c:v>249.99</c:v>
                </c:pt>
                <c:pt idx="64">
                  <c:v>249.99</c:v>
                </c:pt>
                <c:pt idx="65">
                  <c:v>249.99</c:v>
                </c:pt>
                <c:pt idx="66">
                  <c:v>249.99</c:v>
                </c:pt>
                <c:pt idx="67">
                  <c:v>249.99</c:v>
                </c:pt>
                <c:pt idx="68">
                  <c:v>249.91</c:v>
                </c:pt>
                <c:pt idx="69">
                  <c:v>249.09</c:v>
                </c:pt>
                <c:pt idx="70">
                  <c:v>248.71</c:v>
                </c:pt>
                <c:pt idx="71">
                  <c:v>248.65</c:v>
                </c:pt>
                <c:pt idx="72">
                  <c:v>248.42</c:v>
                </c:pt>
                <c:pt idx="73">
                  <c:v>247.44</c:v>
                </c:pt>
                <c:pt idx="74">
                  <c:v>245.64750000000001</c:v>
                </c:pt>
                <c:pt idx="75">
                  <c:v>244.74250000000001</c:v>
                </c:pt>
                <c:pt idx="76">
                  <c:v>244.32499999999999</c:v>
                </c:pt>
                <c:pt idx="77">
                  <c:v>244.19</c:v>
                </c:pt>
                <c:pt idx="78">
                  <c:v>243.99</c:v>
                </c:pt>
                <c:pt idx="79">
                  <c:v>243.97</c:v>
                </c:pt>
                <c:pt idx="80">
                  <c:v>242.29</c:v>
                </c:pt>
                <c:pt idx="81">
                  <c:v>242.27</c:v>
                </c:pt>
                <c:pt idx="82">
                  <c:v>240.09</c:v>
                </c:pt>
                <c:pt idx="83">
                  <c:v>239.41</c:v>
                </c:pt>
                <c:pt idx="84">
                  <c:v>238.08250000000001</c:v>
                </c:pt>
                <c:pt idx="85">
                  <c:v>237.99</c:v>
                </c:pt>
                <c:pt idx="86">
                  <c:v>237.96</c:v>
                </c:pt>
                <c:pt idx="87">
                  <c:v>237.91</c:v>
                </c:pt>
                <c:pt idx="88">
                  <c:v>237.83750000000001</c:v>
                </c:pt>
                <c:pt idx="89">
                  <c:v>236.72</c:v>
                </c:pt>
                <c:pt idx="90">
                  <c:v>236.25</c:v>
                </c:pt>
                <c:pt idx="91">
                  <c:v>236.22499999999999</c:v>
                </c:pt>
                <c:pt idx="92">
                  <c:v>236.2</c:v>
                </c:pt>
                <c:pt idx="93">
                  <c:v>234.53749999999999</c:v>
                </c:pt>
                <c:pt idx="94">
                  <c:v>233.54</c:v>
                </c:pt>
                <c:pt idx="95">
                  <c:v>230.64</c:v>
                </c:pt>
                <c:pt idx="96">
                  <c:v>230</c:v>
                </c:pt>
                <c:pt idx="97">
                  <c:v>229.5625</c:v>
                </c:pt>
                <c:pt idx="98">
                  <c:v>227.36</c:v>
                </c:pt>
                <c:pt idx="99">
                  <c:v>226.23</c:v>
                </c:pt>
                <c:pt idx="100">
                  <c:v>226.04</c:v>
                </c:pt>
                <c:pt idx="101">
                  <c:v>225.72</c:v>
                </c:pt>
                <c:pt idx="102">
                  <c:v>225.55</c:v>
                </c:pt>
                <c:pt idx="103">
                  <c:v>225.37</c:v>
                </c:pt>
                <c:pt idx="104">
                  <c:v>224.8</c:v>
                </c:pt>
                <c:pt idx="105">
                  <c:v>224.33</c:v>
                </c:pt>
                <c:pt idx="106">
                  <c:v>224</c:v>
                </c:pt>
                <c:pt idx="107">
                  <c:v>224</c:v>
                </c:pt>
                <c:pt idx="108">
                  <c:v>224</c:v>
                </c:pt>
                <c:pt idx="109">
                  <c:v>224</c:v>
                </c:pt>
                <c:pt idx="110">
                  <c:v>223.72</c:v>
                </c:pt>
                <c:pt idx="111">
                  <c:v>223.68</c:v>
                </c:pt>
                <c:pt idx="112">
                  <c:v>223.56</c:v>
                </c:pt>
                <c:pt idx="113">
                  <c:v>223.05</c:v>
                </c:pt>
                <c:pt idx="114">
                  <c:v>222.85</c:v>
                </c:pt>
                <c:pt idx="115">
                  <c:v>222.14</c:v>
                </c:pt>
                <c:pt idx="116">
                  <c:v>222.07</c:v>
                </c:pt>
                <c:pt idx="117">
                  <c:v>221.38</c:v>
                </c:pt>
                <c:pt idx="118">
                  <c:v>218.27</c:v>
                </c:pt>
                <c:pt idx="119">
                  <c:v>217.00749999999999</c:v>
                </c:pt>
                <c:pt idx="120">
                  <c:v>215.49</c:v>
                </c:pt>
                <c:pt idx="121">
                  <c:v>215.13</c:v>
                </c:pt>
                <c:pt idx="122">
                  <c:v>215.05</c:v>
                </c:pt>
                <c:pt idx="123">
                  <c:v>213.98</c:v>
                </c:pt>
                <c:pt idx="124">
                  <c:v>213.05</c:v>
                </c:pt>
                <c:pt idx="125">
                  <c:v>211.64</c:v>
                </c:pt>
                <c:pt idx="126">
                  <c:v>211.59</c:v>
                </c:pt>
                <c:pt idx="127">
                  <c:v>211.2225</c:v>
                </c:pt>
                <c:pt idx="128">
                  <c:v>209.07</c:v>
                </c:pt>
                <c:pt idx="129">
                  <c:v>208.01750000000001</c:v>
                </c:pt>
                <c:pt idx="130">
                  <c:v>207.43</c:v>
                </c:pt>
                <c:pt idx="131">
                  <c:v>205.88</c:v>
                </c:pt>
                <c:pt idx="132">
                  <c:v>204.32</c:v>
                </c:pt>
                <c:pt idx="133">
                  <c:v>203.11</c:v>
                </c:pt>
                <c:pt idx="134">
                  <c:v>202.99</c:v>
                </c:pt>
                <c:pt idx="135">
                  <c:v>202.93</c:v>
                </c:pt>
                <c:pt idx="136">
                  <c:v>202.74</c:v>
                </c:pt>
                <c:pt idx="137">
                  <c:v>202.71</c:v>
                </c:pt>
                <c:pt idx="138">
                  <c:v>202.55</c:v>
                </c:pt>
                <c:pt idx="139">
                  <c:v>201.78</c:v>
                </c:pt>
                <c:pt idx="140">
                  <c:v>201.68</c:v>
                </c:pt>
                <c:pt idx="141">
                  <c:v>201.1</c:v>
                </c:pt>
                <c:pt idx="142">
                  <c:v>200.92750000000001</c:v>
                </c:pt>
                <c:pt idx="143">
                  <c:v>200</c:v>
                </c:pt>
                <c:pt idx="144">
                  <c:v>200</c:v>
                </c:pt>
                <c:pt idx="145">
                  <c:v>199.99</c:v>
                </c:pt>
                <c:pt idx="146">
                  <c:v>199.99</c:v>
                </c:pt>
                <c:pt idx="147">
                  <c:v>199.9425</c:v>
                </c:pt>
                <c:pt idx="148">
                  <c:v>199.64</c:v>
                </c:pt>
                <c:pt idx="149">
                  <c:v>199.58</c:v>
                </c:pt>
                <c:pt idx="150">
                  <c:v>199.49</c:v>
                </c:pt>
                <c:pt idx="151">
                  <c:v>199.3075</c:v>
                </c:pt>
                <c:pt idx="152">
                  <c:v>198.99</c:v>
                </c:pt>
                <c:pt idx="153">
                  <c:v>198.91</c:v>
                </c:pt>
                <c:pt idx="154">
                  <c:v>198.54</c:v>
                </c:pt>
                <c:pt idx="155">
                  <c:v>198.49</c:v>
                </c:pt>
                <c:pt idx="156">
                  <c:v>198.34</c:v>
                </c:pt>
                <c:pt idx="157">
                  <c:v>197.25</c:v>
                </c:pt>
                <c:pt idx="158">
                  <c:v>197.01750000000001</c:v>
                </c:pt>
                <c:pt idx="159">
                  <c:v>196.7</c:v>
                </c:pt>
                <c:pt idx="160">
                  <c:v>196.68</c:v>
                </c:pt>
                <c:pt idx="161">
                  <c:v>196.35</c:v>
                </c:pt>
                <c:pt idx="162">
                  <c:v>195.97</c:v>
                </c:pt>
                <c:pt idx="163">
                  <c:v>194.69</c:v>
                </c:pt>
                <c:pt idx="164">
                  <c:v>193.86750000000001</c:v>
                </c:pt>
                <c:pt idx="165">
                  <c:v>193.8425</c:v>
                </c:pt>
                <c:pt idx="166">
                  <c:v>193.27</c:v>
                </c:pt>
                <c:pt idx="167">
                  <c:v>192.55</c:v>
                </c:pt>
                <c:pt idx="168">
                  <c:v>191.84</c:v>
                </c:pt>
                <c:pt idx="169">
                  <c:v>191.05</c:v>
                </c:pt>
                <c:pt idx="170">
                  <c:v>190.08</c:v>
                </c:pt>
                <c:pt idx="171">
                  <c:v>190</c:v>
                </c:pt>
                <c:pt idx="172">
                  <c:v>189.99</c:v>
                </c:pt>
                <c:pt idx="173">
                  <c:v>189.98</c:v>
                </c:pt>
                <c:pt idx="174">
                  <c:v>189.7</c:v>
                </c:pt>
                <c:pt idx="175">
                  <c:v>189.69</c:v>
                </c:pt>
                <c:pt idx="176">
                  <c:v>189.35</c:v>
                </c:pt>
                <c:pt idx="177">
                  <c:v>189.14250000000001</c:v>
                </c:pt>
                <c:pt idx="178">
                  <c:v>189.1</c:v>
                </c:pt>
                <c:pt idx="179">
                  <c:v>189</c:v>
                </c:pt>
                <c:pt idx="180">
                  <c:v>188.32</c:v>
                </c:pt>
                <c:pt idx="181">
                  <c:v>187.24</c:v>
                </c:pt>
                <c:pt idx="182">
                  <c:v>186.86</c:v>
                </c:pt>
                <c:pt idx="183">
                  <c:v>185.45</c:v>
                </c:pt>
                <c:pt idx="184">
                  <c:v>185.4325</c:v>
                </c:pt>
                <c:pt idx="185">
                  <c:v>185.06</c:v>
                </c:pt>
                <c:pt idx="186">
                  <c:v>184.26499999999999</c:v>
                </c:pt>
                <c:pt idx="187">
                  <c:v>183.95</c:v>
                </c:pt>
                <c:pt idx="188">
                  <c:v>183.4</c:v>
                </c:pt>
                <c:pt idx="189">
                  <c:v>183.095</c:v>
                </c:pt>
                <c:pt idx="190">
                  <c:v>182.83</c:v>
                </c:pt>
                <c:pt idx="191">
                  <c:v>182.36</c:v>
                </c:pt>
                <c:pt idx="192">
                  <c:v>182.11</c:v>
                </c:pt>
                <c:pt idx="193">
                  <c:v>181.78</c:v>
                </c:pt>
                <c:pt idx="194">
                  <c:v>181.55</c:v>
                </c:pt>
                <c:pt idx="195">
                  <c:v>180.96</c:v>
                </c:pt>
                <c:pt idx="196">
                  <c:v>180.75</c:v>
                </c:pt>
                <c:pt idx="197">
                  <c:v>180.62</c:v>
                </c:pt>
                <c:pt idx="198">
                  <c:v>180.39</c:v>
                </c:pt>
                <c:pt idx="199">
                  <c:v>180.28</c:v>
                </c:pt>
                <c:pt idx="200">
                  <c:v>180.15</c:v>
                </c:pt>
                <c:pt idx="201">
                  <c:v>179.96</c:v>
                </c:pt>
                <c:pt idx="202">
                  <c:v>179.215</c:v>
                </c:pt>
                <c:pt idx="203">
                  <c:v>179.16</c:v>
                </c:pt>
                <c:pt idx="204">
                  <c:v>179.01</c:v>
                </c:pt>
                <c:pt idx="205">
                  <c:v>179.01</c:v>
                </c:pt>
                <c:pt idx="206">
                  <c:v>179.01</c:v>
                </c:pt>
                <c:pt idx="207">
                  <c:v>178.74</c:v>
                </c:pt>
                <c:pt idx="208">
                  <c:v>178.51499999999999</c:v>
                </c:pt>
                <c:pt idx="209">
                  <c:v>178.44</c:v>
                </c:pt>
                <c:pt idx="210">
                  <c:v>178.42</c:v>
                </c:pt>
                <c:pt idx="211">
                  <c:v>178.41</c:v>
                </c:pt>
                <c:pt idx="212">
                  <c:v>178.03</c:v>
                </c:pt>
                <c:pt idx="213">
                  <c:v>178.02</c:v>
                </c:pt>
                <c:pt idx="214">
                  <c:v>177.15</c:v>
                </c:pt>
                <c:pt idx="215">
                  <c:v>176.44499999999999</c:v>
                </c:pt>
                <c:pt idx="216">
                  <c:v>176.04</c:v>
                </c:pt>
                <c:pt idx="217">
                  <c:v>176.02</c:v>
                </c:pt>
                <c:pt idx="218">
                  <c:v>175.86</c:v>
                </c:pt>
                <c:pt idx="219">
                  <c:v>175.73</c:v>
                </c:pt>
                <c:pt idx="220">
                  <c:v>175.27</c:v>
                </c:pt>
                <c:pt idx="221">
                  <c:v>175.19</c:v>
                </c:pt>
                <c:pt idx="222">
                  <c:v>175.01</c:v>
                </c:pt>
                <c:pt idx="223">
                  <c:v>175.01</c:v>
                </c:pt>
                <c:pt idx="224">
                  <c:v>174.95249999999999</c:v>
                </c:pt>
                <c:pt idx="225">
                  <c:v>174.7</c:v>
                </c:pt>
                <c:pt idx="226">
                  <c:v>174.23</c:v>
                </c:pt>
                <c:pt idx="227">
                  <c:v>173.99</c:v>
                </c:pt>
                <c:pt idx="228">
                  <c:v>173.51</c:v>
                </c:pt>
                <c:pt idx="229">
                  <c:v>173.49</c:v>
                </c:pt>
                <c:pt idx="230">
                  <c:v>173.26</c:v>
                </c:pt>
                <c:pt idx="231">
                  <c:v>173.24</c:v>
                </c:pt>
                <c:pt idx="232">
                  <c:v>173.2</c:v>
                </c:pt>
                <c:pt idx="233">
                  <c:v>173.11500000000001</c:v>
                </c:pt>
                <c:pt idx="234">
                  <c:v>172.84</c:v>
                </c:pt>
                <c:pt idx="235">
                  <c:v>172.6225</c:v>
                </c:pt>
                <c:pt idx="236">
                  <c:v>172.48</c:v>
                </c:pt>
                <c:pt idx="237">
                  <c:v>171.905</c:v>
                </c:pt>
                <c:pt idx="238">
                  <c:v>171.66499999999999</c:v>
                </c:pt>
                <c:pt idx="239">
                  <c:v>171.5575</c:v>
                </c:pt>
                <c:pt idx="240">
                  <c:v>171.35</c:v>
                </c:pt>
                <c:pt idx="241">
                  <c:v>170.5025</c:v>
                </c:pt>
                <c:pt idx="242">
                  <c:v>170.00749999999999</c:v>
                </c:pt>
                <c:pt idx="243">
                  <c:v>169.81</c:v>
                </c:pt>
                <c:pt idx="244">
                  <c:v>169.47</c:v>
                </c:pt>
                <c:pt idx="245">
                  <c:v>169.23</c:v>
                </c:pt>
                <c:pt idx="246">
                  <c:v>168.18</c:v>
                </c:pt>
                <c:pt idx="247">
                  <c:v>168.18</c:v>
                </c:pt>
                <c:pt idx="248">
                  <c:v>168.1</c:v>
                </c:pt>
                <c:pt idx="249">
                  <c:v>167.96</c:v>
                </c:pt>
                <c:pt idx="250">
                  <c:v>167.94</c:v>
                </c:pt>
                <c:pt idx="251">
                  <c:v>167.91</c:v>
                </c:pt>
                <c:pt idx="252">
                  <c:v>167.72</c:v>
                </c:pt>
                <c:pt idx="253">
                  <c:v>167.64</c:v>
                </c:pt>
                <c:pt idx="254">
                  <c:v>167.63</c:v>
                </c:pt>
                <c:pt idx="255">
                  <c:v>167.625</c:v>
                </c:pt>
                <c:pt idx="256">
                  <c:v>167.58</c:v>
                </c:pt>
                <c:pt idx="257">
                  <c:v>167.57749999999999</c:v>
                </c:pt>
                <c:pt idx="258">
                  <c:v>167.29750000000001</c:v>
                </c:pt>
                <c:pt idx="259">
                  <c:v>166.7</c:v>
                </c:pt>
                <c:pt idx="260">
                  <c:v>166.685</c:v>
                </c:pt>
                <c:pt idx="261">
                  <c:v>166.64</c:v>
                </c:pt>
                <c:pt idx="262">
                  <c:v>166.39500000000001</c:v>
                </c:pt>
                <c:pt idx="263">
                  <c:v>166.315</c:v>
                </c:pt>
                <c:pt idx="264">
                  <c:v>165.83</c:v>
                </c:pt>
                <c:pt idx="265">
                  <c:v>165.46</c:v>
                </c:pt>
                <c:pt idx="266">
                  <c:v>165.44749999999999</c:v>
                </c:pt>
                <c:pt idx="267">
                  <c:v>165.3</c:v>
                </c:pt>
                <c:pt idx="268">
                  <c:v>165.07</c:v>
                </c:pt>
                <c:pt idx="269">
                  <c:v>165</c:v>
                </c:pt>
                <c:pt idx="270">
                  <c:v>165</c:v>
                </c:pt>
                <c:pt idx="271">
                  <c:v>164.96</c:v>
                </c:pt>
                <c:pt idx="272">
                  <c:v>164.70750000000001</c:v>
                </c:pt>
                <c:pt idx="273">
                  <c:v>164.67</c:v>
                </c:pt>
                <c:pt idx="274">
                  <c:v>164.47</c:v>
                </c:pt>
                <c:pt idx="275">
                  <c:v>164.46</c:v>
                </c:pt>
                <c:pt idx="276">
                  <c:v>164.4</c:v>
                </c:pt>
                <c:pt idx="277">
                  <c:v>164</c:v>
                </c:pt>
                <c:pt idx="278">
                  <c:v>163.83000000000001</c:v>
                </c:pt>
                <c:pt idx="279">
                  <c:v>163.43</c:v>
                </c:pt>
                <c:pt idx="280">
                  <c:v>163</c:v>
                </c:pt>
                <c:pt idx="281">
                  <c:v>162.8775</c:v>
                </c:pt>
                <c:pt idx="282">
                  <c:v>162.49</c:v>
                </c:pt>
                <c:pt idx="283">
                  <c:v>162.22999999999999</c:v>
                </c:pt>
                <c:pt idx="284">
                  <c:v>162.12</c:v>
                </c:pt>
                <c:pt idx="285">
                  <c:v>162.09</c:v>
                </c:pt>
                <c:pt idx="286">
                  <c:v>162.065</c:v>
                </c:pt>
                <c:pt idx="287">
                  <c:v>162.0575</c:v>
                </c:pt>
                <c:pt idx="288">
                  <c:v>162.01249999999999</c:v>
                </c:pt>
                <c:pt idx="289">
                  <c:v>161.94999999999999</c:v>
                </c:pt>
                <c:pt idx="290">
                  <c:v>161.79750000000001</c:v>
                </c:pt>
                <c:pt idx="291">
                  <c:v>161.6925</c:v>
                </c:pt>
                <c:pt idx="292">
                  <c:v>161.55000000000001</c:v>
                </c:pt>
                <c:pt idx="293">
                  <c:v>161.44</c:v>
                </c:pt>
                <c:pt idx="294">
                  <c:v>160.8775</c:v>
                </c:pt>
                <c:pt idx="295">
                  <c:v>160.53</c:v>
                </c:pt>
                <c:pt idx="296">
                  <c:v>160.22</c:v>
                </c:pt>
                <c:pt idx="297">
                  <c:v>160.095</c:v>
                </c:pt>
                <c:pt idx="298">
                  <c:v>160.01</c:v>
                </c:pt>
                <c:pt idx="299">
                  <c:v>160.01</c:v>
                </c:pt>
                <c:pt idx="300">
                  <c:v>160</c:v>
                </c:pt>
                <c:pt idx="301">
                  <c:v>159.57</c:v>
                </c:pt>
                <c:pt idx="302">
                  <c:v>159.4</c:v>
                </c:pt>
                <c:pt idx="303">
                  <c:v>159.01</c:v>
                </c:pt>
                <c:pt idx="304">
                  <c:v>158.905</c:v>
                </c:pt>
                <c:pt idx="305">
                  <c:v>158.78</c:v>
                </c:pt>
                <c:pt idx="306">
                  <c:v>158.78</c:v>
                </c:pt>
                <c:pt idx="307">
                  <c:v>158.595</c:v>
                </c:pt>
                <c:pt idx="308">
                  <c:v>158.52000000000001</c:v>
                </c:pt>
                <c:pt idx="309">
                  <c:v>158.31</c:v>
                </c:pt>
                <c:pt idx="310">
                  <c:v>158.21</c:v>
                </c:pt>
                <c:pt idx="311">
                  <c:v>158.16</c:v>
                </c:pt>
                <c:pt idx="312">
                  <c:v>158.12</c:v>
                </c:pt>
                <c:pt idx="313">
                  <c:v>158.05000000000001</c:v>
                </c:pt>
                <c:pt idx="314">
                  <c:v>157.3425</c:v>
                </c:pt>
                <c:pt idx="315">
                  <c:v>157.28</c:v>
                </c:pt>
                <c:pt idx="316">
                  <c:v>157.05000000000001</c:v>
                </c:pt>
                <c:pt idx="317">
                  <c:v>157.01</c:v>
                </c:pt>
                <c:pt idx="318">
                  <c:v>156.94999999999999</c:v>
                </c:pt>
                <c:pt idx="319">
                  <c:v>156.87</c:v>
                </c:pt>
                <c:pt idx="320">
                  <c:v>156.79249999999999</c:v>
                </c:pt>
                <c:pt idx="321">
                  <c:v>156.5925</c:v>
                </c:pt>
                <c:pt idx="322">
                  <c:v>156.22999999999999</c:v>
                </c:pt>
                <c:pt idx="323">
                  <c:v>156.18</c:v>
                </c:pt>
                <c:pt idx="324">
                  <c:v>156.16999999999999</c:v>
                </c:pt>
                <c:pt idx="325">
                  <c:v>155.96</c:v>
                </c:pt>
                <c:pt idx="326">
                  <c:v>155.46</c:v>
                </c:pt>
                <c:pt idx="327">
                  <c:v>155.41</c:v>
                </c:pt>
                <c:pt idx="328">
                  <c:v>155.4</c:v>
                </c:pt>
                <c:pt idx="329">
                  <c:v>155.30000000000001</c:v>
                </c:pt>
                <c:pt idx="330">
                  <c:v>155.19</c:v>
                </c:pt>
                <c:pt idx="331">
                  <c:v>155.12</c:v>
                </c:pt>
                <c:pt idx="332">
                  <c:v>155.05000000000001</c:v>
                </c:pt>
                <c:pt idx="333">
                  <c:v>155.05000000000001</c:v>
                </c:pt>
                <c:pt idx="334">
                  <c:v>154.47</c:v>
                </c:pt>
                <c:pt idx="335">
                  <c:v>154.11000000000001</c:v>
                </c:pt>
                <c:pt idx="336">
                  <c:v>154.1</c:v>
                </c:pt>
                <c:pt idx="337">
                  <c:v>154.01</c:v>
                </c:pt>
                <c:pt idx="338">
                  <c:v>153.98500000000001</c:v>
                </c:pt>
                <c:pt idx="339">
                  <c:v>153.76249999999999</c:v>
                </c:pt>
                <c:pt idx="340">
                  <c:v>153.75</c:v>
                </c:pt>
                <c:pt idx="341">
                  <c:v>153.69999999999999</c:v>
                </c:pt>
                <c:pt idx="342">
                  <c:v>153.61000000000001</c:v>
                </c:pt>
                <c:pt idx="343">
                  <c:v>153.38999999999999</c:v>
                </c:pt>
                <c:pt idx="344">
                  <c:v>153.37</c:v>
                </c:pt>
                <c:pt idx="345">
                  <c:v>153.13999999999999</c:v>
                </c:pt>
                <c:pt idx="346">
                  <c:v>153.05000000000001</c:v>
                </c:pt>
                <c:pt idx="347">
                  <c:v>153.03</c:v>
                </c:pt>
                <c:pt idx="348">
                  <c:v>153.01</c:v>
                </c:pt>
                <c:pt idx="349">
                  <c:v>152.83000000000001</c:v>
                </c:pt>
                <c:pt idx="350">
                  <c:v>152.74</c:v>
                </c:pt>
                <c:pt idx="351">
                  <c:v>152.72999999999999</c:v>
                </c:pt>
                <c:pt idx="352">
                  <c:v>152.49</c:v>
                </c:pt>
                <c:pt idx="353">
                  <c:v>152.46</c:v>
                </c:pt>
                <c:pt idx="354">
                  <c:v>152.0925</c:v>
                </c:pt>
                <c:pt idx="355">
                  <c:v>152.09</c:v>
                </c:pt>
                <c:pt idx="356">
                  <c:v>152.03749999999999</c:v>
                </c:pt>
                <c:pt idx="357">
                  <c:v>152.02250000000001</c:v>
                </c:pt>
                <c:pt idx="358">
                  <c:v>152</c:v>
                </c:pt>
                <c:pt idx="359">
                  <c:v>151.9675</c:v>
                </c:pt>
                <c:pt idx="360">
                  <c:v>151.715</c:v>
                </c:pt>
                <c:pt idx="361">
                  <c:v>151.24250000000001</c:v>
                </c:pt>
                <c:pt idx="362">
                  <c:v>151.01</c:v>
                </c:pt>
                <c:pt idx="363">
                  <c:v>151</c:v>
                </c:pt>
                <c:pt idx="364">
                  <c:v>150.83000000000001</c:v>
                </c:pt>
                <c:pt idx="365">
                  <c:v>150.4675</c:v>
                </c:pt>
                <c:pt idx="366">
                  <c:v>150.41</c:v>
                </c:pt>
                <c:pt idx="367">
                  <c:v>150.22</c:v>
                </c:pt>
                <c:pt idx="368">
                  <c:v>150.16999999999999</c:v>
                </c:pt>
                <c:pt idx="369">
                  <c:v>150.15</c:v>
                </c:pt>
                <c:pt idx="370">
                  <c:v>150.07</c:v>
                </c:pt>
                <c:pt idx="371">
                  <c:v>150.03</c:v>
                </c:pt>
                <c:pt idx="372">
                  <c:v>150.01</c:v>
                </c:pt>
                <c:pt idx="373">
                  <c:v>150.01</c:v>
                </c:pt>
                <c:pt idx="374">
                  <c:v>150</c:v>
                </c:pt>
                <c:pt idx="375">
                  <c:v>150</c:v>
                </c:pt>
                <c:pt idx="376">
                  <c:v>150</c:v>
                </c:pt>
                <c:pt idx="377">
                  <c:v>150</c:v>
                </c:pt>
                <c:pt idx="378">
                  <c:v>149.99</c:v>
                </c:pt>
                <c:pt idx="379">
                  <c:v>149.99</c:v>
                </c:pt>
                <c:pt idx="380">
                  <c:v>149.99</c:v>
                </c:pt>
                <c:pt idx="381">
                  <c:v>149.99</c:v>
                </c:pt>
                <c:pt idx="382">
                  <c:v>149.94999999999999</c:v>
                </c:pt>
                <c:pt idx="383">
                  <c:v>149.685</c:v>
                </c:pt>
                <c:pt idx="384">
                  <c:v>149.58000000000001</c:v>
                </c:pt>
                <c:pt idx="385">
                  <c:v>149.12</c:v>
                </c:pt>
                <c:pt idx="386">
                  <c:v>149.07249999999999</c:v>
                </c:pt>
                <c:pt idx="387">
                  <c:v>148.96</c:v>
                </c:pt>
                <c:pt idx="388">
                  <c:v>148.76750000000001</c:v>
                </c:pt>
                <c:pt idx="389">
                  <c:v>148.76</c:v>
                </c:pt>
                <c:pt idx="390">
                  <c:v>148.72999999999999</c:v>
                </c:pt>
                <c:pt idx="391">
                  <c:v>148.43</c:v>
                </c:pt>
                <c:pt idx="392">
                  <c:v>148.43</c:v>
                </c:pt>
                <c:pt idx="393">
                  <c:v>148.23500000000001</c:v>
                </c:pt>
                <c:pt idx="394">
                  <c:v>148.22499999999999</c:v>
                </c:pt>
                <c:pt idx="395">
                  <c:v>147.94</c:v>
                </c:pt>
                <c:pt idx="396">
                  <c:v>147.53</c:v>
                </c:pt>
                <c:pt idx="397">
                  <c:v>147.49</c:v>
                </c:pt>
                <c:pt idx="398">
                  <c:v>147.33000000000001</c:v>
                </c:pt>
                <c:pt idx="399">
                  <c:v>147.22</c:v>
                </c:pt>
                <c:pt idx="400">
                  <c:v>146.96</c:v>
                </c:pt>
                <c:pt idx="401">
                  <c:v>146.96</c:v>
                </c:pt>
                <c:pt idx="402">
                  <c:v>146.96</c:v>
                </c:pt>
                <c:pt idx="403">
                  <c:v>146.95249999999999</c:v>
                </c:pt>
                <c:pt idx="404">
                  <c:v>146.86000000000001</c:v>
                </c:pt>
                <c:pt idx="405">
                  <c:v>146.54</c:v>
                </c:pt>
                <c:pt idx="406">
                  <c:v>146.5</c:v>
                </c:pt>
                <c:pt idx="407">
                  <c:v>146.43</c:v>
                </c:pt>
                <c:pt idx="408">
                  <c:v>146.41</c:v>
                </c:pt>
                <c:pt idx="409">
                  <c:v>146.35</c:v>
                </c:pt>
                <c:pt idx="410">
                  <c:v>146.29</c:v>
                </c:pt>
                <c:pt idx="411">
                  <c:v>146</c:v>
                </c:pt>
                <c:pt idx="412">
                  <c:v>145.86000000000001</c:v>
                </c:pt>
                <c:pt idx="413">
                  <c:v>145.69999999999999</c:v>
                </c:pt>
                <c:pt idx="414">
                  <c:v>145.66999999999999</c:v>
                </c:pt>
                <c:pt idx="415">
                  <c:v>145.66</c:v>
                </c:pt>
                <c:pt idx="416">
                  <c:v>145.63</c:v>
                </c:pt>
                <c:pt idx="417">
                  <c:v>145.46</c:v>
                </c:pt>
                <c:pt idx="418">
                  <c:v>145.22999999999999</c:v>
                </c:pt>
                <c:pt idx="419">
                  <c:v>144.88499999999999</c:v>
                </c:pt>
                <c:pt idx="420">
                  <c:v>144.82</c:v>
                </c:pt>
                <c:pt idx="421">
                  <c:v>144.47999999999999</c:v>
                </c:pt>
                <c:pt idx="422">
                  <c:v>144.46</c:v>
                </c:pt>
                <c:pt idx="423">
                  <c:v>144.4075</c:v>
                </c:pt>
                <c:pt idx="424">
                  <c:v>144.31</c:v>
                </c:pt>
                <c:pt idx="425">
                  <c:v>144.22</c:v>
                </c:pt>
                <c:pt idx="426">
                  <c:v>144.17500000000001</c:v>
                </c:pt>
                <c:pt idx="427">
                  <c:v>144.13749999999999</c:v>
                </c:pt>
                <c:pt idx="428">
                  <c:v>144.02000000000001</c:v>
                </c:pt>
                <c:pt idx="429">
                  <c:v>143.94999999999999</c:v>
                </c:pt>
                <c:pt idx="430">
                  <c:v>143.55000000000001</c:v>
                </c:pt>
                <c:pt idx="431">
                  <c:v>143.21</c:v>
                </c:pt>
                <c:pt idx="432">
                  <c:v>142.81</c:v>
                </c:pt>
                <c:pt idx="433">
                  <c:v>142.71</c:v>
                </c:pt>
                <c:pt idx="434">
                  <c:v>142.41</c:v>
                </c:pt>
                <c:pt idx="435">
                  <c:v>142.255</c:v>
                </c:pt>
                <c:pt idx="436">
                  <c:v>142.18</c:v>
                </c:pt>
                <c:pt idx="437">
                  <c:v>142.16999999999999</c:v>
                </c:pt>
                <c:pt idx="438">
                  <c:v>142.08000000000001</c:v>
                </c:pt>
                <c:pt idx="439">
                  <c:v>142.0025</c:v>
                </c:pt>
                <c:pt idx="440">
                  <c:v>141.96</c:v>
                </c:pt>
                <c:pt idx="441">
                  <c:v>141.96</c:v>
                </c:pt>
                <c:pt idx="442">
                  <c:v>141.9325</c:v>
                </c:pt>
                <c:pt idx="443">
                  <c:v>141.79</c:v>
                </c:pt>
                <c:pt idx="444">
                  <c:v>141.76</c:v>
                </c:pt>
                <c:pt idx="445">
                  <c:v>141.71</c:v>
                </c:pt>
                <c:pt idx="446">
                  <c:v>141.63999999999999</c:v>
                </c:pt>
                <c:pt idx="447">
                  <c:v>141.5</c:v>
                </c:pt>
                <c:pt idx="448">
                  <c:v>141.43</c:v>
                </c:pt>
                <c:pt idx="449">
                  <c:v>141.35</c:v>
                </c:pt>
                <c:pt idx="450">
                  <c:v>141.31</c:v>
                </c:pt>
                <c:pt idx="451">
                  <c:v>141.30000000000001</c:v>
                </c:pt>
                <c:pt idx="452">
                  <c:v>141.08000000000001</c:v>
                </c:pt>
                <c:pt idx="453">
                  <c:v>141.03</c:v>
                </c:pt>
                <c:pt idx="454">
                  <c:v>140.85</c:v>
                </c:pt>
                <c:pt idx="455">
                  <c:v>140.80000000000001</c:v>
                </c:pt>
                <c:pt idx="456">
                  <c:v>140.66249999999999</c:v>
                </c:pt>
                <c:pt idx="457">
                  <c:v>140.56</c:v>
                </c:pt>
                <c:pt idx="458">
                  <c:v>140.4725</c:v>
                </c:pt>
                <c:pt idx="459">
                  <c:v>140.1</c:v>
                </c:pt>
                <c:pt idx="460">
                  <c:v>140.1</c:v>
                </c:pt>
                <c:pt idx="461">
                  <c:v>140.09</c:v>
                </c:pt>
                <c:pt idx="462">
                  <c:v>140.09</c:v>
                </c:pt>
                <c:pt idx="463">
                  <c:v>140.08000000000001</c:v>
                </c:pt>
                <c:pt idx="464">
                  <c:v>140.06</c:v>
                </c:pt>
                <c:pt idx="465">
                  <c:v>140.06</c:v>
                </c:pt>
                <c:pt idx="466">
                  <c:v>140</c:v>
                </c:pt>
                <c:pt idx="467">
                  <c:v>139.93</c:v>
                </c:pt>
                <c:pt idx="468">
                  <c:v>139.905</c:v>
                </c:pt>
                <c:pt idx="469">
                  <c:v>139.79</c:v>
                </c:pt>
                <c:pt idx="470">
                  <c:v>139.56</c:v>
                </c:pt>
                <c:pt idx="471">
                  <c:v>139.53</c:v>
                </c:pt>
                <c:pt idx="472">
                  <c:v>139.35</c:v>
                </c:pt>
                <c:pt idx="473">
                  <c:v>139.31</c:v>
                </c:pt>
                <c:pt idx="474">
                  <c:v>139.17500000000001</c:v>
                </c:pt>
                <c:pt idx="475">
                  <c:v>139.13</c:v>
                </c:pt>
                <c:pt idx="476">
                  <c:v>138.93</c:v>
                </c:pt>
                <c:pt idx="477">
                  <c:v>138.38999999999999</c:v>
                </c:pt>
                <c:pt idx="478">
                  <c:v>138.29</c:v>
                </c:pt>
                <c:pt idx="479">
                  <c:v>138.25</c:v>
                </c:pt>
                <c:pt idx="480">
                  <c:v>138.24</c:v>
                </c:pt>
                <c:pt idx="481">
                  <c:v>138.24</c:v>
                </c:pt>
                <c:pt idx="482">
                  <c:v>138.11000000000001</c:v>
                </c:pt>
                <c:pt idx="483">
                  <c:v>138.04</c:v>
                </c:pt>
                <c:pt idx="484">
                  <c:v>138.03</c:v>
                </c:pt>
                <c:pt idx="485">
                  <c:v>138.01</c:v>
                </c:pt>
                <c:pt idx="486">
                  <c:v>137.97999999999999</c:v>
                </c:pt>
                <c:pt idx="487">
                  <c:v>137.9</c:v>
                </c:pt>
                <c:pt idx="488">
                  <c:v>137.88</c:v>
                </c:pt>
                <c:pt idx="489">
                  <c:v>137.6925</c:v>
                </c:pt>
                <c:pt idx="490">
                  <c:v>137.61000000000001</c:v>
                </c:pt>
                <c:pt idx="491">
                  <c:v>137.465</c:v>
                </c:pt>
                <c:pt idx="492">
                  <c:v>137.3425</c:v>
                </c:pt>
                <c:pt idx="493">
                  <c:v>137.30000000000001</c:v>
                </c:pt>
                <c:pt idx="494">
                  <c:v>137.14750000000001</c:v>
                </c:pt>
                <c:pt idx="495">
                  <c:v>137.04</c:v>
                </c:pt>
                <c:pt idx="496">
                  <c:v>136.94499999999999</c:v>
                </c:pt>
                <c:pt idx="497">
                  <c:v>136.9</c:v>
                </c:pt>
                <c:pt idx="498">
                  <c:v>136.79750000000001</c:v>
                </c:pt>
                <c:pt idx="499">
                  <c:v>136.78</c:v>
                </c:pt>
                <c:pt idx="500">
                  <c:v>136.69</c:v>
                </c:pt>
                <c:pt idx="501">
                  <c:v>136.46</c:v>
                </c:pt>
                <c:pt idx="502">
                  <c:v>136.38999999999999</c:v>
                </c:pt>
                <c:pt idx="503">
                  <c:v>136.34</c:v>
                </c:pt>
                <c:pt idx="504">
                  <c:v>136.315</c:v>
                </c:pt>
                <c:pt idx="505">
                  <c:v>136.30000000000001</c:v>
                </c:pt>
                <c:pt idx="506">
                  <c:v>136.27000000000001</c:v>
                </c:pt>
                <c:pt idx="507">
                  <c:v>136.22999999999999</c:v>
                </c:pt>
                <c:pt idx="508">
                  <c:v>136.19</c:v>
                </c:pt>
                <c:pt idx="509">
                  <c:v>136.01</c:v>
                </c:pt>
                <c:pt idx="510">
                  <c:v>135.97999999999999</c:v>
                </c:pt>
                <c:pt idx="511">
                  <c:v>135.94999999999999</c:v>
                </c:pt>
                <c:pt idx="512">
                  <c:v>135.94499999999999</c:v>
                </c:pt>
                <c:pt idx="513">
                  <c:v>135.84</c:v>
                </c:pt>
                <c:pt idx="514">
                  <c:v>135.76</c:v>
                </c:pt>
                <c:pt idx="515">
                  <c:v>135.70750000000001</c:v>
                </c:pt>
                <c:pt idx="516">
                  <c:v>135.69999999999999</c:v>
                </c:pt>
                <c:pt idx="517">
                  <c:v>135.66999999999999</c:v>
                </c:pt>
                <c:pt idx="518">
                  <c:v>135.38999999999999</c:v>
                </c:pt>
                <c:pt idx="519">
                  <c:v>135.38749999999999</c:v>
                </c:pt>
                <c:pt idx="520">
                  <c:v>135.38</c:v>
                </c:pt>
                <c:pt idx="521">
                  <c:v>135.35</c:v>
                </c:pt>
                <c:pt idx="522">
                  <c:v>135.32</c:v>
                </c:pt>
                <c:pt idx="523">
                  <c:v>135.30000000000001</c:v>
                </c:pt>
                <c:pt idx="524">
                  <c:v>135.28</c:v>
                </c:pt>
                <c:pt idx="525">
                  <c:v>135.27000000000001</c:v>
                </c:pt>
                <c:pt idx="526">
                  <c:v>135.1225</c:v>
                </c:pt>
                <c:pt idx="527">
                  <c:v>134.94</c:v>
                </c:pt>
                <c:pt idx="528">
                  <c:v>134.745</c:v>
                </c:pt>
                <c:pt idx="529">
                  <c:v>134.72999999999999</c:v>
                </c:pt>
                <c:pt idx="530">
                  <c:v>134.63</c:v>
                </c:pt>
                <c:pt idx="531">
                  <c:v>134.6</c:v>
                </c:pt>
                <c:pt idx="532">
                  <c:v>134.58000000000001</c:v>
                </c:pt>
                <c:pt idx="533">
                  <c:v>134.5</c:v>
                </c:pt>
                <c:pt idx="534">
                  <c:v>134.47</c:v>
                </c:pt>
                <c:pt idx="535">
                  <c:v>134.465</c:v>
                </c:pt>
                <c:pt idx="536">
                  <c:v>134.31</c:v>
                </c:pt>
                <c:pt idx="537">
                  <c:v>134.20249999999999</c:v>
                </c:pt>
                <c:pt idx="538">
                  <c:v>134.08000000000001</c:v>
                </c:pt>
                <c:pt idx="539">
                  <c:v>133.92250000000001</c:v>
                </c:pt>
                <c:pt idx="540">
                  <c:v>133.78</c:v>
                </c:pt>
                <c:pt idx="541">
                  <c:v>133.69</c:v>
                </c:pt>
                <c:pt idx="542">
                  <c:v>133.5</c:v>
                </c:pt>
                <c:pt idx="543">
                  <c:v>133.39750000000001</c:v>
                </c:pt>
                <c:pt idx="544">
                  <c:v>133.02000000000001</c:v>
                </c:pt>
                <c:pt idx="545">
                  <c:v>132.96</c:v>
                </c:pt>
                <c:pt idx="546">
                  <c:v>132.77000000000001</c:v>
                </c:pt>
                <c:pt idx="547">
                  <c:v>132.66</c:v>
                </c:pt>
                <c:pt idx="548">
                  <c:v>132.62</c:v>
                </c:pt>
                <c:pt idx="549">
                  <c:v>132.61250000000001</c:v>
                </c:pt>
                <c:pt idx="550">
                  <c:v>132.55500000000001</c:v>
                </c:pt>
                <c:pt idx="551">
                  <c:v>132.52000000000001</c:v>
                </c:pt>
                <c:pt idx="552">
                  <c:v>132.4</c:v>
                </c:pt>
                <c:pt idx="553">
                  <c:v>132.31</c:v>
                </c:pt>
                <c:pt idx="554">
                  <c:v>132.29</c:v>
                </c:pt>
                <c:pt idx="555">
                  <c:v>132.27000000000001</c:v>
                </c:pt>
                <c:pt idx="556">
                  <c:v>132.255</c:v>
                </c:pt>
                <c:pt idx="557">
                  <c:v>132.23249999999999</c:v>
                </c:pt>
                <c:pt idx="558">
                  <c:v>131.97999999999999</c:v>
                </c:pt>
                <c:pt idx="559">
                  <c:v>131.69999999999999</c:v>
                </c:pt>
                <c:pt idx="560">
                  <c:v>131.405</c:v>
                </c:pt>
                <c:pt idx="561">
                  <c:v>131.09</c:v>
                </c:pt>
                <c:pt idx="562">
                  <c:v>130.92250000000001</c:v>
                </c:pt>
                <c:pt idx="563">
                  <c:v>130.83000000000001</c:v>
                </c:pt>
                <c:pt idx="564">
                  <c:v>130.76</c:v>
                </c:pt>
                <c:pt idx="565">
                  <c:v>130.74</c:v>
                </c:pt>
                <c:pt idx="566">
                  <c:v>130.57</c:v>
                </c:pt>
                <c:pt idx="567">
                  <c:v>130.535</c:v>
                </c:pt>
                <c:pt idx="568">
                  <c:v>130.53</c:v>
                </c:pt>
                <c:pt idx="569">
                  <c:v>130.49</c:v>
                </c:pt>
                <c:pt idx="570">
                  <c:v>130.38</c:v>
                </c:pt>
                <c:pt idx="571">
                  <c:v>130.255</c:v>
                </c:pt>
                <c:pt idx="572">
                  <c:v>130.03</c:v>
                </c:pt>
                <c:pt idx="573">
                  <c:v>130.01</c:v>
                </c:pt>
                <c:pt idx="574">
                  <c:v>130</c:v>
                </c:pt>
                <c:pt idx="575">
                  <c:v>130</c:v>
                </c:pt>
                <c:pt idx="576">
                  <c:v>130</c:v>
                </c:pt>
                <c:pt idx="577">
                  <c:v>130</c:v>
                </c:pt>
                <c:pt idx="578">
                  <c:v>130</c:v>
                </c:pt>
                <c:pt idx="579">
                  <c:v>130</c:v>
                </c:pt>
                <c:pt idx="580">
                  <c:v>129.99</c:v>
                </c:pt>
                <c:pt idx="581">
                  <c:v>129.99</c:v>
                </c:pt>
                <c:pt idx="582">
                  <c:v>129.99</c:v>
                </c:pt>
                <c:pt idx="583">
                  <c:v>129.99</c:v>
                </c:pt>
                <c:pt idx="584">
                  <c:v>129.99</c:v>
                </c:pt>
                <c:pt idx="585">
                  <c:v>129.99</c:v>
                </c:pt>
                <c:pt idx="586">
                  <c:v>129.99</c:v>
                </c:pt>
                <c:pt idx="587">
                  <c:v>129.99</c:v>
                </c:pt>
                <c:pt idx="588">
                  <c:v>129.99</c:v>
                </c:pt>
                <c:pt idx="589">
                  <c:v>129.99</c:v>
                </c:pt>
                <c:pt idx="590">
                  <c:v>129.99</c:v>
                </c:pt>
                <c:pt idx="591">
                  <c:v>129.99</c:v>
                </c:pt>
                <c:pt idx="592">
                  <c:v>129.99</c:v>
                </c:pt>
                <c:pt idx="593">
                  <c:v>129.99</c:v>
                </c:pt>
                <c:pt idx="594">
                  <c:v>129.96250000000001</c:v>
                </c:pt>
                <c:pt idx="595">
                  <c:v>129.91249999999999</c:v>
                </c:pt>
                <c:pt idx="596">
                  <c:v>129.91</c:v>
                </c:pt>
                <c:pt idx="597">
                  <c:v>129.82</c:v>
                </c:pt>
                <c:pt idx="598">
                  <c:v>129.77000000000001</c:v>
                </c:pt>
                <c:pt idx="599">
                  <c:v>129.71</c:v>
                </c:pt>
                <c:pt idx="600">
                  <c:v>129.63999999999999</c:v>
                </c:pt>
                <c:pt idx="601">
                  <c:v>129.6</c:v>
                </c:pt>
                <c:pt idx="602">
                  <c:v>129.36750000000001</c:v>
                </c:pt>
                <c:pt idx="603">
                  <c:v>129.21</c:v>
                </c:pt>
                <c:pt idx="604">
                  <c:v>129.15</c:v>
                </c:pt>
                <c:pt idx="605">
                  <c:v>129.09</c:v>
                </c:pt>
                <c:pt idx="606">
                  <c:v>129.07</c:v>
                </c:pt>
                <c:pt idx="607">
                  <c:v>129.02000000000001</c:v>
                </c:pt>
                <c:pt idx="608">
                  <c:v>129</c:v>
                </c:pt>
                <c:pt idx="609">
                  <c:v>128.97</c:v>
                </c:pt>
                <c:pt idx="610">
                  <c:v>128.86500000000001</c:v>
                </c:pt>
                <c:pt idx="611">
                  <c:v>128.78</c:v>
                </c:pt>
                <c:pt idx="612">
                  <c:v>128.74</c:v>
                </c:pt>
                <c:pt idx="613">
                  <c:v>128.71</c:v>
                </c:pt>
                <c:pt idx="614">
                  <c:v>128.61750000000001</c:v>
                </c:pt>
                <c:pt idx="615">
                  <c:v>128.58000000000001</c:v>
                </c:pt>
                <c:pt idx="616">
                  <c:v>128.57</c:v>
                </c:pt>
                <c:pt idx="617">
                  <c:v>128.41</c:v>
                </c:pt>
                <c:pt idx="618">
                  <c:v>128.32</c:v>
                </c:pt>
                <c:pt idx="619">
                  <c:v>128.16</c:v>
                </c:pt>
                <c:pt idx="620">
                  <c:v>127.88500000000001</c:v>
                </c:pt>
                <c:pt idx="621">
                  <c:v>127.88</c:v>
                </c:pt>
                <c:pt idx="622">
                  <c:v>127.82</c:v>
                </c:pt>
                <c:pt idx="623">
                  <c:v>127.63</c:v>
                </c:pt>
                <c:pt idx="624">
                  <c:v>127.44</c:v>
                </c:pt>
                <c:pt idx="625">
                  <c:v>127.36</c:v>
                </c:pt>
                <c:pt idx="626">
                  <c:v>127.35</c:v>
                </c:pt>
                <c:pt idx="627">
                  <c:v>127.24</c:v>
                </c:pt>
                <c:pt idx="628">
                  <c:v>127.23</c:v>
                </c:pt>
                <c:pt idx="629">
                  <c:v>127.18</c:v>
                </c:pt>
                <c:pt idx="630">
                  <c:v>127.05</c:v>
                </c:pt>
                <c:pt idx="631">
                  <c:v>126.87</c:v>
                </c:pt>
                <c:pt idx="632">
                  <c:v>126.785</c:v>
                </c:pt>
                <c:pt idx="633">
                  <c:v>126.75</c:v>
                </c:pt>
                <c:pt idx="634">
                  <c:v>126.73</c:v>
                </c:pt>
                <c:pt idx="635">
                  <c:v>126.64</c:v>
                </c:pt>
                <c:pt idx="636">
                  <c:v>126.6</c:v>
                </c:pt>
                <c:pt idx="637">
                  <c:v>126.5</c:v>
                </c:pt>
                <c:pt idx="638">
                  <c:v>126.4</c:v>
                </c:pt>
                <c:pt idx="639">
                  <c:v>126.39</c:v>
                </c:pt>
                <c:pt idx="640">
                  <c:v>126.33</c:v>
                </c:pt>
                <c:pt idx="641">
                  <c:v>126.21</c:v>
                </c:pt>
                <c:pt idx="642">
                  <c:v>126.2</c:v>
                </c:pt>
                <c:pt idx="643">
                  <c:v>126.15</c:v>
                </c:pt>
                <c:pt idx="644">
                  <c:v>126.11499999999999</c:v>
                </c:pt>
                <c:pt idx="645">
                  <c:v>126.05</c:v>
                </c:pt>
                <c:pt idx="646">
                  <c:v>125.94</c:v>
                </c:pt>
                <c:pt idx="647">
                  <c:v>125.85</c:v>
                </c:pt>
                <c:pt idx="648">
                  <c:v>125.82</c:v>
                </c:pt>
                <c:pt idx="649">
                  <c:v>125.7</c:v>
                </c:pt>
                <c:pt idx="650">
                  <c:v>125.66</c:v>
                </c:pt>
                <c:pt idx="651">
                  <c:v>125.65</c:v>
                </c:pt>
                <c:pt idx="652">
                  <c:v>125.63</c:v>
                </c:pt>
                <c:pt idx="653">
                  <c:v>125.61</c:v>
                </c:pt>
                <c:pt idx="654">
                  <c:v>125.58</c:v>
                </c:pt>
                <c:pt idx="655">
                  <c:v>125.28749999999999</c:v>
                </c:pt>
                <c:pt idx="656">
                  <c:v>125.01</c:v>
                </c:pt>
                <c:pt idx="657">
                  <c:v>125</c:v>
                </c:pt>
                <c:pt idx="658">
                  <c:v>124.94</c:v>
                </c:pt>
                <c:pt idx="659">
                  <c:v>124.94</c:v>
                </c:pt>
                <c:pt idx="660">
                  <c:v>124.89</c:v>
                </c:pt>
                <c:pt idx="661">
                  <c:v>124.84</c:v>
                </c:pt>
                <c:pt idx="662">
                  <c:v>124.77</c:v>
                </c:pt>
                <c:pt idx="663">
                  <c:v>124.76</c:v>
                </c:pt>
                <c:pt idx="664">
                  <c:v>124.7025</c:v>
                </c:pt>
                <c:pt idx="665">
                  <c:v>124.69</c:v>
                </c:pt>
                <c:pt idx="666">
                  <c:v>124.66</c:v>
                </c:pt>
                <c:pt idx="667">
                  <c:v>124.535</c:v>
                </c:pt>
                <c:pt idx="668">
                  <c:v>124.53</c:v>
                </c:pt>
                <c:pt idx="669">
                  <c:v>124.51</c:v>
                </c:pt>
                <c:pt idx="670">
                  <c:v>124.5</c:v>
                </c:pt>
                <c:pt idx="671">
                  <c:v>124.41249999999999</c:v>
                </c:pt>
                <c:pt idx="672">
                  <c:v>124.1525</c:v>
                </c:pt>
                <c:pt idx="673">
                  <c:v>124</c:v>
                </c:pt>
                <c:pt idx="674">
                  <c:v>123.98</c:v>
                </c:pt>
                <c:pt idx="675">
                  <c:v>123.96</c:v>
                </c:pt>
                <c:pt idx="676">
                  <c:v>123.95</c:v>
                </c:pt>
                <c:pt idx="677">
                  <c:v>123.9325</c:v>
                </c:pt>
                <c:pt idx="678">
                  <c:v>123.89</c:v>
                </c:pt>
                <c:pt idx="679">
                  <c:v>123.89</c:v>
                </c:pt>
                <c:pt idx="680">
                  <c:v>123.86</c:v>
                </c:pt>
                <c:pt idx="681">
                  <c:v>123.82</c:v>
                </c:pt>
                <c:pt idx="682">
                  <c:v>123.8</c:v>
                </c:pt>
                <c:pt idx="683">
                  <c:v>123.66</c:v>
                </c:pt>
                <c:pt idx="684">
                  <c:v>123.64</c:v>
                </c:pt>
                <c:pt idx="685">
                  <c:v>123.64</c:v>
                </c:pt>
                <c:pt idx="686">
                  <c:v>123.6</c:v>
                </c:pt>
                <c:pt idx="687">
                  <c:v>123.5</c:v>
                </c:pt>
                <c:pt idx="688">
                  <c:v>123.37</c:v>
                </c:pt>
                <c:pt idx="689">
                  <c:v>123.36</c:v>
                </c:pt>
                <c:pt idx="690">
                  <c:v>123.32</c:v>
                </c:pt>
                <c:pt idx="691">
                  <c:v>123.3</c:v>
                </c:pt>
                <c:pt idx="692">
                  <c:v>123.29</c:v>
                </c:pt>
                <c:pt idx="693">
                  <c:v>123.29</c:v>
                </c:pt>
                <c:pt idx="694">
                  <c:v>123.2</c:v>
                </c:pt>
                <c:pt idx="695">
                  <c:v>122.94</c:v>
                </c:pt>
                <c:pt idx="696">
                  <c:v>122.875</c:v>
                </c:pt>
                <c:pt idx="697">
                  <c:v>122.77</c:v>
                </c:pt>
                <c:pt idx="698">
                  <c:v>122.77</c:v>
                </c:pt>
                <c:pt idx="699">
                  <c:v>122.7525</c:v>
                </c:pt>
                <c:pt idx="700">
                  <c:v>122.6</c:v>
                </c:pt>
                <c:pt idx="701">
                  <c:v>122.39</c:v>
                </c:pt>
                <c:pt idx="702">
                  <c:v>122.38249999999999</c:v>
                </c:pt>
                <c:pt idx="703">
                  <c:v>122.13</c:v>
                </c:pt>
                <c:pt idx="704">
                  <c:v>122</c:v>
                </c:pt>
                <c:pt idx="705">
                  <c:v>121.91</c:v>
                </c:pt>
                <c:pt idx="706">
                  <c:v>121.72</c:v>
                </c:pt>
                <c:pt idx="707">
                  <c:v>121.535</c:v>
                </c:pt>
                <c:pt idx="708">
                  <c:v>121.2</c:v>
                </c:pt>
                <c:pt idx="709">
                  <c:v>121.09</c:v>
                </c:pt>
                <c:pt idx="710">
                  <c:v>120.93</c:v>
                </c:pt>
                <c:pt idx="711">
                  <c:v>120.755</c:v>
                </c:pt>
                <c:pt idx="712">
                  <c:v>120.5675</c:v>
                </c:pt>
                <c:pt idx="713">
                  <c:v>120.55</c:v>
                </c:pt>
                <c:pt idx="714">
                  <c:v>120.5025</c:v>
                </c:pt>
                <c:pt idx="715">
                  <c:v>120.5</c:v>
                </c:pt>
                <c:pt idx="716">
                  <c:v>120.41</c:v>
                </c:pt>
                <c:pt idx="717">
                  <c:v>120.39</c:v>
                </c:pt>
                <c:pt idx="718">
                  <c:v>120.28</c:v>
                </c:pt>
                <c:pt idx="719">
                  <c:v>120.27</c:v>
                </c:pt>
                <c:pt idx="720">
                  <c:v>120.1875</c:v>
                </c:pt>
                <c:pt idx="721">
                  <c:v>120.08</c:v>
                </c:pt>
                <c:pt idx="722">
                  <c:v>120.07</c:v>
                </c:pt>
                <c:pt idx="723">
                  <c:v>120.05</c:v>
                </c:pt>
                <c:pt idx="724">
                  <c:v>120.01</c:v>
                </c:pt>
                <c:pt idx="725">
                  <c:v>120</c:v>
                </c:pt>
                <c:pt idx="726">
                  <c:v>120</c:v>
                </c:pt>
                <c:pt idx="727">
                  <c:v>120</c:v>
                </c:pt>
                <c:pt idx="728">
                  <c:v>120</c:v>
                </c:pt>
                <c:pt idx="729">
                  <c:v>120</c:v>
                </c:pt>
                <c:pt idx="730">
                  <c:v>120</c:v>
                </c:pt>
                <c:pt idx="731">
                  <c:v>120</c:v>
                </c:pt>
                <c:pt idx="732">
                  <c:v>120</c:v>
                </c:pt>
                <c:pt idx="733">
                  <c:v>120</c:v>
                </c:pt>
                <c:pt idx="734">
                  <c:v>120</c:v>
                </c:pt>
                <c:pt idx="735">
                  <c:v>120</c:v>
                </c:pt>
                <c:pt idx="736">
                  <c:v>119.99</c:v>
                </c:pt>
                <c:pt idx="737">
                  <c:v>119.99</c:v>
                </c:pt>
                <c:pt idx="738">
                  <c:v>119.99</c:v>
                </c:pt>
                <c:pt idx="739">
                  <c:v>119.99</c:v>
                </c:pt>
                <c:pt idx="740">
                  <c:v>119.99</c:v>
                </c:pt>
                <c:pt idx="741">
                  <c:v>119.99</c:v>
                </c:pt>
                <c:pt idx="742">
                  <c:v>119.99</c:v>
                </c:pt>
                <c:pt idx="743">
                  <c:v>119.99</c:v>
                </c:pt>
                <c:pt idx="744">
                  <c:v>119.99</c:v>
                </c:pt>
                <c:pt idx="745">
                  <c:v>119.99</c:v>
                </c:pt>
                <c:pt idx="746">
                  <c:v>119.98</c:v>
                </c:pt>
                <c:pt idx="747">
                  <c:v>119.98</c:v>
                </c:pt>
                <c:pt idx="748">
                  <c:v>119.9725</c:v>
                </c:pt>
                <c:pt idx="749">
                  <c:v>119.97</c:v>
                </c:pt>
                <c:pt idx="750">
                  <c:v>119.96</c:v>
                </c:pt>
                <c:pt idx="751">
                  <c:v>119.955</c:v>
                </c:pt>
                <c:pt idx="752">
                  <c:v>119.94</c:v>
                </c:pt>
                <c:pt idx="753">
                  <c:v>119.93</c:v>
                </c:pt>
                <c:pt idx="754">
                  <c:v>119.93</c:v>
                </c:pt>
                <c:pt idx="755">
                  <c:v>119.92</c:v>
                </c:pt>
                <c:pt idx="756">
                  <c:v>119.91</c:v>
                </c:pt>
                <c:pt idx="757">
                  <c:v>119.9</c:v>
                </c:pt>
                <c:pt idx="758">
                  <c:v>119.9</c:v>
                </c:pt>
                <c:pt idx="759">
                  <c:v>119.78</c:v>
                </c:pt>
                <c:pt idx="760">
                  <c:v>119.55</c:v>
                </c:pt>
                <c:pt idx="761">
                  <c:v>119.55</c:v>
                </c:pt>
                <c:pt idx="762">
                  <c:v>119.22</c:v>
                </c:pt>
                <c:pt idx="763">
                  <c:v>119.1</c:v>
                </c:pt>
                <c:pt idx="764">
                  <c:v>118.98</c:v>
                </c:pt>
                <c:pt idx="765">
                  <c:v>118.98</c:v>
                </c:pt>
                <c:pt idx="766">
                  <c:v>118.93</c:v>
                </c:pt>
                <c:pt idx="767">
                  <c:v>118.92</c:v>
                </c:pt>
                <c:pt idx="768">
                  <c:v>118.91</c:v>
                </c:pt>
                <c:pt idx="769">
                  <c:v>118.75749999999999</c:v>
                </c:pt>
                <c:pt idx="770">
                  <c:v>118.74</c:v>
                </c:pt>
                <c:pt idx="771">
                  <c:v>118.72</c:v>
                </c:pt>
                <c:pt idx="772">
                  <c:v>118.62</c:v>
                </c:pt>
                <c:pt idx="773">
                  <c:v>118.57</c:v>
                </c:pt>
                <c:pt idx="774">
                  <c:v>118.4825</c:v>
                </c:pt>
                <c:pt idx="775">
                  <c:v>118.455</c:v>
                </c:pt>
                <c:pt idx="776">
                  <c:v>118.45</c:v>
                </c:pt>
                <c:pt idx="777">
                  <c:v>118.11</c:v>
                </c:pt>
                <c:pt idx="778">
                  <c:v>117.72</c:v>
                </c:pt>
                <c:pt idx="779">
                  <c:v>117.69</c:v>
                </c:pt>
                <c:pt idx="780">
                  <c:v>117.57</c:v>
                </c:pt>
                <c:pt idx="781">
                  <c:v>117.45</c:v>
                </c:pt>
                <c:pt idx="782">
                  <c:v>117.395</c:v>
                </c:pt>
                <c:pt idx="783">
                  <c:v>117.13</c:v>
                </c:pt>
                <c:pt idx="784">
                  <c:v>117.12</c:v>
                </c:pt>
                <c:pt idx="785">
                  <c:v>117.01</c:v>
                </c:pt>
                <c:pt idx="786">
                  <c:v>116.9375</c:v>
                </c:pt>
                <c:pt idx="787">
                  <c:v>116.935</c:v>
                </c:pt>
                <c:pt idx="788">
                  <c:v>116.9</c:v>
                </c:pt>
                <c:pt idx="789">
                  <c:v>116.9</c:v>
                </c:pt>
                <c:pt idx="790">
                  <c:v>116.37</c:v>
                </c:pt>
                <c:pt idx="791">
                  <c:v>116.3</c:v>
                </c:pt>
                <c:pt idx="792">
                  <c:v>116.26</c:v>
                </c:pt>
                <c:pt idx="793">
                  <c:v>116.02</c:v>
                </c:pt>
                <c:pt idx="794">
                  <c:v>115.94</c:v>
                </c:pt>
                <c:pt idx="795">
                  <c:v>115.91</c:v>
                </c:pt>
                <c:pt idx="796">
                  <c:v>115.83499999999999</c:v>
                </c:pt>
                <c:pt idx="797">
                  <c:v>115.735</c:v>
                </c:pt>
                <c:pt idx="798">
                  <c:v>115.61</c:v>
                </c:pt>
                <c:pt idx="799">
                  <c:v>115.54</c:v>
                </c:pt>
                <c:pt idx="800">
                  <c:v>115.53</c:v>
                </c:pt>
                <c:pt idx="801">
                  <c:v>115.4975</c:v>
                </c:pt>
                <c:pt idx="802">
                  <c:v>115.48</c:v>
                </c:pt>
                <c:pt idx="803">
                  <c:v>115.45</c:v>
                </c:pt>
                <c:pt idx="804">
                  <c:v>115.4</c:v>
                </c:pt>
                <c:pt idx="805">
                  <c:v>115.39</c:v>
                </c:pt>
                <c:pt idx="806">
                  <c:v>115.25</c:v>
                </c:pt>
                <c:pt idx="807">
                  <c:v>115.15</c:v>
                </c:pt>
                <c:pt idx="808">
                  <c:v>115.065</c:v>
                </c:pt>
                <c:pt idx="809">
                  <c:v>115.06</c:v>
                </c:pt>
                <c:pt idx="810">
                  <c:v>115.01</c:v>
                </c:pt>
                <c:pt idx="811">
                  <c:v>115</c:v>
                </c:pt>
                <c:pt idx="812">
                  <c:v>115</c:v>
                </c:pt>
                <c:pt idx="813">
                  <c:v>114.98</c:v>
                </c:pt>
                <c:pt idx="814">
                  <c:v>114.91</c:v>
                </c:pt>
                <c:pt idx="815">
                  <c:v>114.81</c:v>
                </c:pt>
                <c:pt idx="816">
                  <c:v>114.78749999999999</c:v>
                </c:pt>
                <c:pt idx="817">
                  <c:v>114.77</c:v>
                </c:pt>
                <c:pt idx="818">
                  <c:v>114.7</c:v>
                </c:pt>
                <c:pt idx="819">
                  <c:v>114.69</c:v>
                </c:pt>
                <c:pt idx="820">
                  <c:v>114.67</c:v>
                </c:pt>
                <c:pt idx="821">
                  <c:v>114.64</c:v>
                </c:pt>
                <c:pt idx="822">
                  <c:v>114.61</c:v>
                </c:pt>
                <c:pt idx="823">
                  <c:v>114.455</c:v>
                </c:pt>
                <c:pt idx="824">
                  <c:v>114.39</c:v>
                </c:pt>
                <c:pt idx="825">
                  <c:v>114.38</c:v>
                </c:pt>
                <c:pt idx="826">
                  <c:v>114.33</c:v>
                </c:pt>
                <c:pt idx="827">
                  <c:v>114.29</c:v>
                </c:pt>
                <c:pt idx="828">
                  <c:v>114.17</c:v>
                </c:pt>
                <c:pt idx="829">
                  <c:v>114.17</c:v>
                </c:pt>
                <c:pt idx="830">
                  <c:v>114.15</c:v>
                </c:pt>
                <c:pt idx="831">
                  <c:v>114.04</c:v>
                </c:pt>
                <c:pt idx="832">
                  <c:v>114.04</c:v>
                </c:pt>
                <c:pt idx="833">
                  <c:v>113.99</c:v>
                </c:pt>
                <c:pt idx="834">
                  <c:v>113.96</c:v>
                </c:pt>
                <c:pt idx="835">
                  <c:v>113.895</c:v>
                </c:pt>
                <c:pt idx="836">
                  <c:v>113.79</c:v>
                </c:pt>
                <c:pt idx="837">
                  <c:v>113.7825</c:v>
                </c:pt>
                <c:pt idx="838">
                  <c:v>113.75</c:v>
                </c:pt>
                <c:pt idx="839">
                  <c:v>113.6</c:v>
                </c:pt>
                <c:pt idx="840">
                  <c:v>113.57</c:v>
                </c:pt>
                <c:pt idx="841">
                  <c:v>113.55</c:v>
                </c:pt>
                <c:pt idx="842">
                  <c:v>113.48</c:v>
                </c:pt>
                <c:pt idx="843">
                  <c:v>113.38</c:v>
                </c:pt>
                <c:pt idx="844">
                  <c:v>113.38</c:v>
                </c:pt>
                <c:pt idx="845">
                  <c:v>113.325</c:v>
                </c:pt>
                <c:pt idx="846">
                  <c:v>113.24250000000001</c:v>
                </c:pt>
                <c:pt idx="847">
                  <c:v>112.97</c:v>
                </c:pt>
                <c:pt idx="848">
                  <c:v>112.925</c:v>
                </c:pt>
                <c:pt idx="849">
                  <c:v>112.91</c:v>
                </c:pt>
                <c:pt idx="850">
                  <c:v>112.62</c:v>
                </c:pt>
                <c:pt idx="851">
                  <c:v>112.5325</c:v>
                </c:pt>
                <c:pt idx="852">
                  <c:v>112.5</c:v>
                </c:pt>
                <c:pt idx="853">
                  <c:v>112.44</c:v>
                </c:pt>
                <c:pt idx="854">
                  <c:v>112.4025</c:v>
                </c:pt>
                <c:pt idx="855">
                  <c:v>112.27</c:v>
                </c:pt>
                <c:pt idx="856">
                  <c:v>112.2525</c:v>
                </c:pt>
                <c:pt idx="857">
                  <c:v>112.24</c:v>
                </c:pt>
                <c:pt idx="858">
                  <c:v>112.17</c:v>
                </c:pt>
                <c:pt idx="859">
                  <c:v>112.03</c:v>
                </c:pt>
                <c:pt idx="860">
                  <c:v>111.995</c:v>
                </c:pt>
                <c:pt idx="861">
                  <c:v>111.99</c:v>
                </c:pt>
                <c:pt idx="862">
                  <c:v>111.95</c:v>
                </c:pt>
                <c:pt idx="863">
                  <c:v>111.91</c:v>
                </c:pt>
                <c:pt idx="864">
                  <c:v>111.83</c:v>
                </c:pt>
                <c:pt idx="865">
                  <c:v>111.8</c:v>
                </c:pt>
                <c:pt idx="866">
                  <c:v>111.79</c:v>
                </c:pt>
                <c:pt idx="867">
                  <c:v>111.77</c:v>
                </c:pt>
                <c:pt idx="868">
                  <c:v>111.77</c:v>
                </c:pt>
                <c:pt idx="869">
                  <c:v>111.75</c:v>
                </c:pt>
                <c:pt idx="870">
                  <c:v>111.5775</c:v>
                </c:pt>
                <c:pt idx="871">
                  <c:v>111.565</c:v>
                </c:pt>
                <c:pt idx="872">
                  <c:v>111.55</c:v>
                </c:pt>
                <c:pt idx="873">
                  <c:v>111.54</c:v>
                </c:pt>
                <c:pt idx="874">
                  <c:v>111.47</c:v>
                </c:pt>
                <c:pt idx="875">
                  <c:v>111.43</c:v>
                </c:pt>
                <c:pt idx="876">
                  <c:v>111.3125</c:v>
                </c:pt>
                <c:pt idx="877">
                  <c:v>111.25</c:v>
                </c:pt>
                <c:pt idx="878">
                  <c:v>111.2</c:v>
                </c:pt>
                <c:pt idx="879">
                  <c:v>111.16</c:v>
                </c:pt>
                <c:pt idx="880">
                  <c:v>111.11</c:v>
                </c:pt>
                <c:pt idx="881">
                  <c:v>111.0975</c:v>
                </c:pt>
                <c:pt idx="882">
                  <c:v>111.05</c:v>
                </c:pt>
                <c:pt idx="883">
                  <c:v>110.99</c:v>
                </c:pt>
                <c:pt idx="884">
                  <c:v>110.93</c:v>
                </c:pt>
                <c:pt idx="885">
                  <c:v>110.89</c:v>
                </c:pt>
                <c:pt idx="886">
                  <c:v>110.84</c:v>
                </c:pt>
                <c:pt idx="887">
                  <c:v>110.77</c:v>
                </c:pt>
                <c:pt idx="888">
                  <c:v>110.67</c:v>
                </c:pt>
                <c:pt idx="889">
                  <c:v>110.67</c:v>
                </c:pt>
                <c:pt idx="890">
                  <c:v>110.67</c:v>
                </c:pt>
                <c:pt idx="891">
                  <c:v>110.62</c:v>
                </c:pt>
                <c:pt idx="892">
                  <c:v>110.57</c:v>
                </c:pt>
                <c:pt idx="893">
                  <c:v>110.55</c:v>
                </c:pt>
                <c:pt idx="894">
                  <c:v>110.47</c:v>
                </c:pt>
                <c:pt idx="895">
                  <c:v>110.32</c:v>
                </c:pt>
                <c:pt idx="896">
                  <c:v>110.3</c:v>
                </c:pt>
                <c:pt idx="897">
                  <c:v>110.2025</c:v>
                </c:pt>
                <c:pt idx="898">
                  <c:v>110.1275</c:v>
                </c:pt>
                <c:pt idx="899">
                  <c:v>110.09</c:v>
                </c:pt>
                <c:pt idx="900">
                  <c:v>110.08</c:v>
                </c:pt>
                <c:pt idx="901">
                  <c:v>110.01</c:v>
                </c:pt>
                <c:pt idx="902">
                  <c:v>110.0025</c:v>
                </c:pt>
                <c:pt idx="903">
                  <c:v>109.93</c:v>
                </c:pt>
                <c:pt idx="904">
                  <c:v>109.8425</c:v>
                </c:pt>
                <c:pt idx="905">
                  <c:v>109.83</c:v>
                </c:pt>
                <c:pt idx="906">
                  <c:v>109.69750000000001</c:v>
                </c:pt>
                <c:pt idx="907">
                  <c:v>109.64</c:v>
                </c:pt>
                <c:pt idx="908">
                  <c:v>109.63500000000001</c:v>
                </c:pt>
                <c:pt idx="909">
                  <c:v>109.52</c:v>
                </c:pt>
                <c:pt idx="910">
                  <c:v>109.51</c:v>
                </c:pt>
                <c:pt idx="911">
                  <c:v>109.44</c:v>
                </c:pt>
                <c:pt idx="912">
                  <c:v>109.42</c:v>
                </c:pt>
                <c:pt idx="913">
                  <c:v>109.39</c:v>
                </c:pt>
                <c:pt idx="914">
                  <c:v>109.35</c:v>
                </c:pt>
                <c:pt idx="915">
                  <c:v>109.28</c:v>
                </c:pt>
                <c:pt idx="916">
                  <c:v>109.07</c:v>
                </c:pt>
                <c:pt idx="917">
                  <c:v>109.03</c:v>
                </c:pt>
                <c:pt idx="918">
                  <c:v>108.88</c:v>
                </c:pt>
                <c:pt idx="919">
                  <c:v>108.85</c:v>
                </c:pt>
                <c:pt idx="920">
                  <c:v>108.81</c:v>
                </c:pt>
                <c:pt idx="921">
                  <c:v>108.77</c:v>
                </c:pt>
                <c:pt idx="922">
                  <c:v>108.74</c:v>
                </c:pt>
                <c:pt idx="923">
                  <c:v>108.54</c:v>
                </c:pt>
                <c:pt idx="924">
                  <c:v>108.49</c:v>
                </c:pt>
                <c:pt idx="925">
                  <c:v>108.46</c:v>
                </c:pt>
                <c:pt idx="926">
                  <c:v>108.44</c:v>
                </c:pt>
                <c:pt idx="927">
                  <c:v>108.42</c:v>
                </c:pt>
                <c:pt idx="928">
                  <c:v>108.355</c:v>
                </c:pt>
                <c:pt idx="929">
                  <c:v>108.3</c:v>
                </c:pt>
                <c:pt idx="930">
                  <c:v>108.15</c:v>
                </c:pt>
                <c:pt idx="931">
                  <c:v>108.15</c:v>
                </c:pt>
                <c:pt idx="932">
                  <c:v>108.13</c:v>
                </c:pt>
                <c:pt idx="933">
                  <c:v>108.03</c:v>
                </c:pt>
                <c:pt idx="934">
                  <c:v>107.88</c:v>
                </c:pt>
                <c:pt idx="935">
                  <c:v>107.87</c:v>
                </c:pt>
                <c:pt idx="936">
                  <c:v>107.87</c:v>
                </c:pt>
                <c:pt idx="937">
                  <c:v>107.84</c:v>
                </c:pt>
                <c:pt idx="938">
                  <c:v>107.84</c:v>
                </c:pt>
                <c:pt idx="939">
                  <c:v>107.82</c:v>
                </c:pt>
                <c:pt idx="940">
                  <c:v>107.67</c:v>
                </c:pt>
                <c:pt idx="941">
                  <c:v>107.61</c:v>
                </c:pt>
                <c:pt idx="942">
                  <c:v>107.59</c:v>
                </c:pt>
                <c:pt idx="943">
                  <c:v>107.45</c:v>
                </c:pt>
                <c:pt idx="944">
                  <c:v>107.38</c:v>
                </c:pt>
                <c:pt idx="945">
                  <c:v>107.33</c:v>
                </c:pt>
                <c:pt idx="946">
                  <c:v>107.27</c:v>
                </c:pt>
                <c:pt idx="947">
                  <c:v>107.24</c:v>
                </c:pt>
                <c:pt idx="948">
                  <c:v>107.21</c:v>
                </c:pt>
                <c:pt idx="949">
                  <c:v>107.12</c:v>
                </c:pt>
                <c:pt idx="950">
                  <c:v>107.1</c:v>
                </c:pt>
                <c:pt idx="951">
                  <c:v>107.08</c:v>
                </c:pt>
                <c:pt idx="952">
                  <c:v>107</c:v>
                </c:pt>
                <c:pt idx="953">
                  <c:v>106.99</c:v>
                </c:pt>
                <c:pt idx="954">
                  <c:v>106.92</c:v>
                </c:pt>
                <c:pt idx="955">
                  <c:v>106.92</c:v>
                </c:pt>
                <c:pt idx="956">
                  <c:v>106.88</c:v>
                </c:pt>
                <c:pt idx="957">
                  <c:v>106.84</c:v>
                </c:pt>
                <c:pt idx="958">
                  <c:v>106.83</c:v>
                </c:pt>
                <c:pt idx="959">
                  <c:v>106.8</c:v>
                </c:pt>
                <c:pt idx="960">
                  <c:v>106.75</c:v>
                </c:pt>
                <c:pt idx="961">
                  <c:v>106.66</c:v>
                </c:pt>
                <c:pt idx="962">
                  <c:v>106.48</c:v>
                </c:pt>
                <c:pt idx="963">
                  <c:v>106.47750000000001</c:v>
                </c:pt>
                <c:pt idx="964">
                  <c:v>106.41</c:v>
                </c:pt>
                <c:pt idx="965">
                  <c:v>106.4075</c:v>
                </c:pt>
                <c:pt idx="966">
                  <c:v>106.37</c:v>
                </c:pt>
                <c:pt idx="967">
                  <c:v>106.25</c:v>
                </c:pt>
                <c:pt idx="968">
                  <c:v>106.22</c:v>
                </c:pt>
                <c:pt idx="969">
                  <c:v>106.22</c:v>
                </c:pt>
                <c:pt idx="970">
                  <c:v>106.17</c:v>
                </c:pt>
                <c:pt idx="971">
                  <c:v>106.03</c:v>
                </c:pt>
                <c:pt idx="972">
                  <c:v>106.03</c:v>
                </c:pt>
                <c:pt idx="973">
                  <c:v>106.03</c:v>
                </c:pt>
                <c:pt idx="974">
                  <c:v>106.02</c:v>
                </c:pt>
                <c:pt idx="975">
                  <c:v>106.02</c:v>
                </c:pt>
                <c:pt idx="976">
                  <c:v>106.02</c:v>
                </c:pt>
                <c:pt idx="977">
                  <c:v>106.01</c:v>
                </c:pt>
                <c:pt idx="978">
                  <c:v>106.01</c:v>
                </c:pt>
                <c:pt idx="979">
                  <c:v>105.95</c:v>
                </c:pt>
                <c:pt idx="980">
                  <c:v>105.9025</c:v>
                </c:pt>
                <c:pt idx="981">
                  <c:v>105.8</c:v>
                </c:pt>
                <c:pt idx="982">
                  <c:v>105.78</c:v>
                </c:pt>
                <c:pt idx="983">
                  <c:v>105.58499999999999</c:v>
                </c:pt>
                <c:pt idx="984">
                  <c:v>105.56</c:v>
                </c:pt>
                <c:pt idx="985">
                  <c:v>105.3</c:v>
                </c:pt>
                <c:pt idx="986">
                  <c:v>105.08</c:v>
                </c:pt>
                <c:pt idx="987">
                  <c:v>105.05500000000001</c:v>
                </c:pt>
                <c:pt idx="988">
                  <c:v>105.01</c:v>
                </c:pt>
                <c:pt idx="989">
                  <c:v>105.0025</c:v>
                </c:pt>
                <c:pt idx="990">
                  <c:v>105</c:v>
                </c:pt>
                <c:pt idx="991">
                  <c:v>105</c:v>
                </c:pt>
                <c:pt idx="992">
                  <c:v>105</c:v>
                </c:pt>
                <c:pt idx="993">
                  <c:v>104.87</c:v>
                </c:pt>
                <c:pt idx="994">
                  <c:v>104.86750000000001</c:v>
                </c:pt>
                <c:pt idx="995">
                  <c:v>104.85</c:v>
                </c:pt>
                <c:pt idx="996">
                  <c:v>104.78</c:v>
                </c:pt>
                <c:pt idx="997">
                  <c:v>104.75</c:v>
                </c:pt>
                <c:pt idx="998">
                  <c:v>104.74250000000001</c:v>
                </c:pt>
                <c:pt idx="999">
                  <c:v>104.72</c:v>
                </c:pt>
                <c:pt idx="1000">
                  <c:v>104.71</c:v>
                </c:pt>
                <c:pt idx="1001">
                  <c:v>104.7</c:v>
                </c:pt>
                <c:pt idx="1002">
                  <c:v>104.67</c:v>
                </c:pt>
                <c:pt idx="1003">
                  <c:v>104.5025</c:v>
                </c:pt>
                <c:pt idx="1004">
                  <c:v>104.44</c:v>
                </c:pt>
                <c:pt idx="1005">
                  <c:v>104.35250000000001</c:v>
                </c:pt>
                <c:pt idx="1006">
                  <c:v>104.35</c:v>
                </c:pt>
                <c:pt idx="1007">
                  <c:v>104.35</c:v>
                </c:pt>
                <c:pt idx="1008">
                  <c:v>104.25</c:v>
                </c:pt>
                <c:pt idx="1009">
                  <c:v>104.23</c:v>
                </c:pt>
                <c:pt idx="1010">
                  <c:v>104.2</c:v>
                </c:pt>
                <c:pt idx="1011">
                  <c:v>104.1</c:v>
                </c:pt>
                <c:pt idx="1012">
                  <c:v>104.01</c:v>
                </c:pt>
                <c:pt idx="1013">
                  <c:v>103.925</c:v>
                </c:pt>
                <c:pt idx="1014">
                  <c:v>103.84</c:v>
                </c:pt>
                <c:pt idx="1015">
                  <c:v>103.82</c:v>
                </c:pt>
                <c:pt idx="1016">
                  <c:v>103.74250000000001</c:v>
                </c:pt>
                <c:pt idx="1017">
                  <c:v>103.66</c:v>
                </c:pt>
                <c:pt idx="1018">
                  <c:v>103.66</c:v>
                </c:pt>
                <c:pt idx="1019">
                  <c:v>103.58</c:v>
                </c:pt>
                <c:pt idx="1020">
                  <c:v>103.55</c:v>
                </c:pt>
                <c:pt idx="1021">
                  <c:v>103.46250000000001</c:v>
                </c:pt>
                <c:pt idx="1022">
                  <c:v>103.43</c:v>
                </c:pt>
                <c:pt idx="1023">
                  <c:v>103.4175</c:v>
                </c:pt>
                <c:pt idx="1024">
                  <c:v>103.4</c:v>
                </c:pt>
                <c:pt idx="1025">
                  <c:v>103.32</c:v>
                </c:pt>
                <c:pt idx="1026">
                  <c:v>103.28</c:v>
                </c:pt>
                <c:pt idx="1027">
                  <c:v>103.23</c:v>
                </c:pt>
                <c:pt idx="1028">
                  <c:v>103.21</c:v>
                </c:pt>
                <c:pt idx="1029">
                  <c:v>103.14749999999999</c:v>
                </c:pt>
                <c:pt idx="1030">
                  <c:v>103.13</c:v>
                </c:pt>
                <c:pt idx="1031">
                  <c:v>103.12</c:v>
                </c:pt>
                <c:pt idx="1032">
                  <c:v>103.1</c:v>
                </c:pt>
                <c:pt idx="1033">
                  <c:v>103.08750000000001</c:v>
                </c:pt>
                <c:pt idx="1034">
                  <c:v>103.05</c:v>
                </c:pt>
                <c:pt idx="1035">
                  <c:v>103.05</c:v>
                </c:pt>
                <c:pt idx="1036">
                  <c:v>102.99</c:v>
                </c:pt>
                <c:pt idx="1037">
                  <c:v>102.9825</c:v>
                </c:pt>
                <c:pt idx="1038">
                  <c:v>102.935</c:v>
                </c:pt>
                <c:pt idx="1039">
                  <c:v>102.93</c:v>
                </c:pt>
                <c:pt idx="1040">
                  <c:v>102.92</c:v>
                </c:pt>
                <c:pt idx="1041">
                  <c:v>102.9</c:v>
                </c:pt>
                <c:pt idx="1042">
                  <c:v>102.82</c:v>
                </c:pt>
                <c:pt idx="1043">
                  <c:v>102.7475</c:v>
                </c:pt>
                <c:pt idx="1044">
                  <c:v>102.6</c:v>
                </c:pt>
                <c:pt idx="1045">
                  <c:v>102.58</c:v>
                </c:pt>
                <c:pt idx="1046">
                  <c:v>102.57</c:v>
                </c:pt>
                <c:pt idx="1047">
                  <c:v>102.54</c:v>
                </c:pt>
                <c:pt idx="1048">
                  <c:v>102.51</c:v>
                </c:pt>
                <c:pt idx="1049">
                  <c:v>102.41</c:v>
                </c:pt>
                <c:pt idx="1050">
                  <c:v>102.39</c:v>
                </c:pt>
                <c:pt idx="1051">
                  <c:v>102.35</c:v>
                </c:pt>
                <c:pt idx="1052">
                  <c:v>102.30249999999999</c:v>
                </c:pt>
                <c:pt idx="1053">
                  <c:v>102.24</c:v>
                </c:pt>
                <c:pt idx="1054">
                  <c:v>102.155</c:v>
                </c:pt>
                <c:pt idx="1055">
                  <c:v>102.08499999999999</c:v>
                </c:pt>
                <c:pt idx="1056">
                  <c:v>102.04</c:v>
                </c:pt>
                <c:pt idx="1057">
                  <c:v>101.99</c:v>
                </c:pt>
                <c:pt idx="1058">
                  <c:v>101.91</c:v>
                </c:pt>
                <c:pt idx="1059">
                  <c:v>101.91</c:v>
                </c:pt>
                <c:pt idx="1060">
                  <c:v>101.85</c:v>
                </c:pt>
                <c:pt idx="1061">
                  <c:v>101.83750000000001</c:v>
                </c:pt>
                <c:pt idx="1062">
                  <c:v>101.755</c:v>
                </c:pt>
                <c:pt idx="1063">
                  <c:v>101.72</c:v>
                </c:pt>
                <c:pt idx="1064">
                  <c:v>101.71</c:v>
                </c:pt>
                <c:pt idx="1065">
                  <c:v>101.71</c:v>
                </c:pt>
                <c:pt idx="1066">
                  <c:v>101.7</c:v>
                </c:pt>
                <c:pt idx="1067">
                  <c:v>101.66</c:v>
                </c:pt>
                <c:pt idx="1068">
                  <c:v>101.58</c:v>
                </c:pt>
                <c:pt idx="1069">
                  <c:v>101.56</c:v>
                </c:pt>
                <c:pt idx="1070">
                  <c:v>101.5175</c:v>
                </c:pt>
                <c:pt idx="1071">
                  <c:v>101.49</c:v>
                </c:pt>
                <c:pt idx="1072">
                  <c:v>101.4725</c:v>
                </c:pt>
                <c:pt idx="1073">
                  <c:v>101.4</c:v>
                </c:pt>
                <c:pt idx="1074">
                  <c:v>101.39</c:v>
                </c:pt>
                <c:pt idx="1075">
                  <c:v>101.38</c:v>
                </c:pt>
                <c:pt idx="1076">
                  <c:v>101.3275</c:v>
                </c:pt>
                <c:pt idx="1077">
                  <c:v>101.30249999999999</c:v>
                </c:pt>
                <c:pt idx="1078">
                  <c:v>101.23</c:v>
                </c:pt>
                <c:pt idx="1079">
                  <c:v>101.21</c:v>
                </c:pt>
                <c:pt idx="1080">
                  <c:v>101.17</c:v>
                </c:pt>
                <c:pt idx="1081">
                  <c:v>101.11750000000001</c:v>
                </c:pt>
                <c:pt idx="1082">
                  <c:v>101.1</c:v>
                </c:pt>
                <c:pt idx="1083">
                  <c:v>101.06</c:v>
                </c:pt>
                <c:pt idx="1084">
                  <c:v>101.03</c:v>
                </c:pt>
                <c:pt idx="1085">
                  <c:v>101.02</c:v>
                </c:pt>
                <c:pt idx="1086">
                  <c:v>101.02</c:v>
                </c:pt>
                <c:pt idx="1087">
                  <c:v>100.99</c:v>
                </c:pt>
                <c:pt idx="1088">
                  <c:v>100.98</c:v>
                </c:pt>
                <c:pt idx="1089">
                  <c:v>100.97</c:v>
                </c:pt>
                <c:pt idx="1090">
                  <c:v>100.96</c:v>
                </c:pt>
                <c:pt idx="1091">
                  <c:v>100.95</c:v>
                </c:pt>
                <c:pt idx="1092">
                  <c:v>100.92</c:v>
                </c:pt>
                <c:pt idx="1093">
                  <c:v>100.89</c:v>
                </c:pt>
                <c:pt idx="1094">
                  <c:v>100.89</c:v>
                </c:pt>
                <c:pt idx="1095">
                  <c:v>100.88</c:v>
                </c:pt>
                <c:pt idx="1096">
                  <c:v>100.87</c:v>
                </c:pt>
                <c:pt idx="1097">
                  <c:v>100.85</c:v>
                </c:pt>
                <c:pt idx="1098">
                  <c:v>100.8425</c:v>
                </c:pt>
                <c:pt idx="1099">
                  <c:v>100.82</c:v>
                </c:pt>
                <c:pt idx="1100">
                  <c:v>100.815</c:v>
                </c:pt>
                <c:pt idx="1101">
                  <c:v>100.7325</c:v>
                </c:pt>
                <c:pt idx="1102">
                  <c:v>100.71250000000001</c:v>
                </c:pt>
                <c:pt idx="1103">
                  <c:v>100.66</c:v>
                </c:pt>
                <c:pt idx="1104">
                  <c:v>100.6275</c:v>
                </c:pt>
                <c:pt idx="1105">
                  <c:v>100.61</c:v>
                </c:pt>
                <c:pt idx="1106">
                  <c:v>100.61</c:v>
                </c:pt>
                <c:pt idx="1107">
                  <c:v>100.5</c:v>
                </c:pt>
                <c:pt idx="1108">
                  <c:v>100.4975</c:v>
                </c:pt>
                <c:pt idx="1109">
                  <c:v>100.46</c:v>
                </c:pt>
                <c:pt idx="1110">
                  <c:v>100.3625</c:v>
                </c:pt>
                <c:pt idx="1111">
                  <c:v>100.34</c:v>
                </c:pt>
                <c:pt idx="1112">
                  <c:v>100.25</c:v>
                </c:pt>
                <c:pt idx="1113">
                  <c:v>100.24250000000001</c:v>
                </c:pt>
                <c:pt idx="1114">
                  <c:v>100.24</c:v>
                </c:pt>
                <c:pt idx="1115">
                  <c:v>100.23</c:v>
                </c:pt>
                <c:pt idx="1116">
                  <c:v>100.17</c:v>
                </c:pt>
                <c:pt idx="1117">
                  <c:v>100.1375</c:v>
                </c:pt>
                <c:pt idx="1118">
                  <c:v>100.12</c:v>
                </c:pt>
                <c:pt idx="1119">
                  <c:v>100.11</c:v>
                </c:pt>
                <c:pt idx="1120">
                  <c:v>100.07</c:v>
                </c:pt>
                <c:pt idx="1121">
                  <c:v>100.07</c:v>
                </c:pt>
                <c:pt idx="1122">
                  <c:v>100.0675</c:v>
                </c:pt>
                <c:pt idx="1123">
                  <c:v>100.0475</c:v>
                </c:pt>
                <c:pt idx="1124">
                  <c:v>100.045</c:v>
                </c:pt>
                <c:pt idx="1125">
                  <c:v>100.04</c:v>
                </c:pt>
                <c:pt idx="1126">
                  <c:v>100.01</c:v>
                </c:pt>
                <c:pt idx="1127">
                  <c:v>100.01</c:v>
                </c:pt>
                <c:pt idx="1128">
                  <c:v>100</c:v>
                </c:pt>
                <c:pt idx="1129">
                  <c:v>100</c:v>
                </c:pt>
                <c:pt idx="1130">
                  <c:v>100</c:v>
                </c:pt>
                <c:pt idx="1131">
                  <c:v>100</c:v>
                </c:pt>
                <c:pt idx="1132">
                  <c:v>100</c:v>
                </c:pt>
                <c:pt idx="1133">
                  <c:v>100</c:v>
                </c:pt>
                <c:pt idx="1134">
                  <c:v>100</c:v>
                </c:pt>
                <c:pt idx="1135">
                  <c:v>100</c:v>
                </c:pt>
                <c:pt idx="1136">
                  <c:v>99.99</c:v>
                </c:pt>
                <c:pt idx="1137">
                  <c:v>99.99</c:v>
                </c:pt>
                <c:pt idx="1138">
                  <c:v>99.99</c:v>
                </c:pt>
                <c:pt idx="1139">
                  <c:v>99.99</c:v>
                </c:pt>
                <c:pt idx="1140">
                  <c:v>99.99</c:v>
                </c:pt>
                <c:pt idx="1141">
                  <c:v>99.99</c:v>
                </c:pt>
                <c:pt idx="1142">
                  <c:v>99.98</c:v>
                </c:pt>
                <c:pt idx="1143">
                  <c:v>99.98</c:v>
                </c:pt>
                <c:pt idx="1144">
                  <c:v>99.97</c:v>
                </c:pt>
                <c:pt idx="1145">
                  <c:v>99.97</c:v>
                </c:pt>
                <c:pt idx="1146">
                  <c:v>99.96</c:v>
                </c:pt>
                <c:pt idx="1147">
                  <c:v>99.96</c:v>
                </c:pt>
                <c:pt idx="1148">
                  <c:v>99.94</c:v>
                </c:pt>
                <c:pt idx="1149">
                  <c:v>99.92</c:v>
                </c:pt>
                <c:pt idx="1150">
                  <c:v>99.92</c:v>
                </c:pt>
                <c:pt idx="1151">
                  <c:v>99.89</c:v>
                </c:pt>
                <c:pt idx="1152">
                  <c:v>99.885000000000005</c:v>
                </c:pt>
                <c:pt idx="1153">
                  <c:v>99.82</c:v>
                </c:pt>
                <c:pt idx="1154">
                  <c:v>99.81</c:v>
                </c:pt>
                <c:pt idx="1155">
                  <c:v>99.8</c:v>
                </c:pt>
                <c:pt idx="1156">
                  <c:v>99.77</c:v>
                </c:pt>
                <c:pt idx="1157">
                  <c:v>99.745000000000005</c:v>
                </c:pt>
                <c:pt idx="1158">
                  <c:v>99.73</c:v>
                </c:pt>
                <c:pt idx="1159">
                  <c:v>99.72</c:v>
                </c:pt>
                <c:pt idx="1160">
                  <c:v>99.68</c:v>
                </c:pt>
                <c:pt idx="1161">
                  <c:v>99.63</c:v>
                </c:pt>
                <c:pt idx="1162">
                  <c:v>99.52</c:v>
                </c:pt>
                <c:pt idx="1163">
                  <c:v>99.454999999999998</c:v>
                </c:pt>
                <c:pt idx="1164">
                  <c:v>99.372500000000002</c:v>
                </c:pt>
                <c:pt idx="1165">
                  <c:v>99.33</c:v>
                </c:pt>
                <c:pt idx="1166">
                  <c:v>99.277500000000003</c:v>
                </c:pt>
                <c:pt idx="1167">
                  <c:v>99.194999999999993</c:v>
                </c:pt>
                <c:pt idx="1168">
                  <c:v>99.17</c:v>
                </c:pt>
                <c:pt idx="1169">
                  <c:v>99.1</c:v>
                </c:pt>
                <c:pt idx="1170">
                  <c:v>99.07</c:v>
                </c:pt>
                <c:pt idx="1171">
                  <c:v>99.04</c:v>
                </c:pt>
                <c:pt idx="1172">
                  <c:v>98.99</c:v>
                </c:pt>
                <c:pt idx="1173">
                  <c:v>98.99</c:v>
                </c:pt>
                <c:pt idx="1174">
                  <c:v>98.98</c:v>
                </c:pt>
                <c:pt idx="1175">
                  <c:v>98.97</c:v>
                </c:pt>
                <c:pt idx="1176">
                  <c:v>98.924999999999997</c:v>
                </c:pt>
                <c:pt idx="1177">
                  <c:v>98.922499999999999</c:v>
                </c:pt>
                <c:pt idx="1178">
                  <c:v>98.9</c:v>
                </c:pt>
                <c:pt idx="1179">
                  <c:v>98.86</c:v>
                </c:pt>
                <c:pt idx="1180">
                  <c:v>98.86</c:v>
                </c:pt>
                <c:pt idx="1181">
                  <c:v>98.852500000000006</c:v>
                </c:pt>
                <c:pt idx="1182">
                  <c:v>98.82</c:v>
                </c:pt>
                <c:pt idx="1183">
                  <c:v>98.81</c:v>
                </c:pt>
                <c:pt idx="1184">
                  <c:v>98.8</c:v>
                </c:pt>
                <c:pt idx="1185">
                  <c:v>98.75</c:v>
                </c:pt>
                <c:pt idx="1186">
                  <c:v>98.61</c:v>
                </c:pt>
                <c:pt idx="1187">
                  <c:v>98.59</c:v>
                </c:pt>
                <c:pt idx="1188">
                  <c:v>98.32</c:v>
                </c:pt>
                <c:pt idx="1189">
                  <c:v>98.3</c:v>
                </c:pt>
                <c:pt idx="1190">
                  <c:v>98.15</c:v>
                </c:pt>
                <c:pt idx="1191">
                  <c:v>98.114999999999995</c:v>
                </c:pt>
                <c:pt idx="1192">
                  <c:v>98.112499999999997</c:v>
                </c:pt>
                <c:pt idx="1193">
                  <c:v>97.997500000000002</c:v>
                </c:pt>
                <c:pt idx="1194">
                  <c:v>97.96</c:v>
                </c:pt>
                <c:pt idx="1195">
                  <c:v>97.83</c:v>
                </c:pt>
                <c:pt idx="1196">
                  <c:v>97.8</c:v>
                </c:pt>
                <c:pt idx="1197">
                  <c:v>97.79</c:v>
                </c:pt>
                <c:pt idx="1198">
                  <c:v>97.73</c:v>
                </c:pt>
                <c:pt idx="1199">
                  <c:v>97.72</c:v>
                </c:pt>
                <c:pt idx="1200">
                  <c:v>97.72</c:v>
                </c:pt>
                <c:pt idx="1201">
                  <c:v>97.672499999999999</c:v>
                </c:pt>
                <c:pt idx="1202">
                  <c:v>97.6</c:v>
                </c:pt>
                <c:pt idx="1203">
                  <c:v>97.53</c:v>
                </c:pt>
                <c:pt idx="1204">
                  <c:v>97.5</c:v>
                </c:pt>
                <c:pt idx="1205">
                  <c:v>97.487499999999997</c:v>
                </c:pt>
                <c:pt idx="1206">
                  <c:v>97.457499999999996</c:v>
                </c:pt>
                <c:pt idx="1207">
                  <c:v>97.35</c:v>
                </c:pt>
                <c:pt idx="1208">
                  <c:v>97.322500000000005</c:v>
                </c:pt>
                <c:pt idx="1209">
                  <c:v>97.267499999999998</c:v>
                </c:pt>
                <c:pt idx="1210">
                  <c:v>97.24</c:v>
                </c:pt>
                <c:pt idx="1211">
                  <c:v>97.22</c:v>
                </c:pt>
                <c:pt idx="1212">
                  <c:v>97.182500000000005</c:v>
                </c:pt>
                <c:pt idx="1213">
                  <c:v>97.17</c:v>
                </c:pt>
                <c:pt idx="1214">
                  <c:v>97.11</c:v>
                </c:pt>
                <c:pt idx="1215">
                  <c:v>97.05</c:v>
                </c:pt>
                <c:pt idx="1216">
                  <c:v>96.977500000000006</c:v>
                </c:pt>
                <c:pt idx="1217">
                  <c:v>96.9</c:v>
                </c:pt>
                <c:pt idx="1218">
                  <c:v>96.897499999999994</c:v>
                </c:pt>
                <c:pt idx="1219">
                  <c:v>96.87</c:v>
                </c:pt>
                <c:pt idx="1220">
                  <c:v>96.8</c:v>
                </c:pt>
                <c:pt idx="1221">
                  <c:v>96.742500000000007</c:v>
                </c:pt>
                <c:pt idx="1222">
                  <c:v>96.69</c:v>
                </c:pt>
                <c:pt idx="1223">
                  <c:v>96.682500000000005</c:v>
                </c:pt>
                <c:pt idx="1224">
                  <c:v>96.64</c:v>
                </c:pt>
                <c:pt idx="1225">
                  <c:v>96.6</c:v>
                </c:pt>
                <c:pt idx="1226">
                  <c:v>96.5625</c:v>
                </c:pt>
                <c:pt idx="1227">
                  <c:v>96.54</c:v>
                </c:pt>
                <c:pt idx="1228">
                  <c:v>96.532499999999999</c:v>
                </c:pt>
                <c:pt idx="1229">
                  <c:v>96.42</c:v>
                </c:pt>
                <c:pt idx="1230">
                  <c:v>96.392499999999998</c:v>
                </c:pt>
                <c:pt idx="1231">
                  <c:v>96.39</c:v>
                </c:pt>
                <c:pt idx="1232">
                  <c:v>96.37</c:v>
                </c:pt>
                <c:pt idx="1233">
                  <c:v>96.21</c:v>
                </c:pt>
                <c:pt idx="1234">
                  <c:v>96.112499999999997</c:v>
                </c:pt>
                <c:pt idx="1235">
                  <c:v>96.08</c:v>
                </c:pt>
                <c:pt idx="1236">
                  <c:v>96.07</c:v>
                </c:pt>
                <c:pt idx="1237">
                  <c:v>96.06</c:v>
                </c:pt>
                <c:pt idx="1238">
                  <c:v>96.03</c:v>
                </c:pt>
                <c:pt idx="1239">
                  <c:v>95.98</c:v>
                </c:pt>
                <c:pt idx="1240">
                  <c:v>95.92</c:v>
                </c:pt>
                <c:pt idx="1241">
                  <c:v>95.9</c:v>
                </c:pt>
                <c:pt idx="1242">
                  <c:v>95.88</c:v>
                </c:pt>
                <c:pt idx="1243">
                  <c:v>95.75</c:v>
                </c:pt>
                <c:pt idx="1244">
                  <c:v>95.732500000000002</c:v>
                </c:pt>
                <c:pt idx="1245">
                  <c:v>95.73</c:v>
                </c:pt>
                <c:pt idx="1246">
                  <c:v>95.622500000000002</c:v>
                </c:pt>
                <c:pt idx="1247">
                  <c:v>95.5</c:v>
                </c:pt>
                <c:pt idx="1248">
                  <c:v>95.5</c:v>
                </c:pt>
                <c:pt idx="1249">
                  <c:v>95.46</c:v>
                </c:pt>
                <c:pt idx="1250">
                  <c:v>95.44</c:v>
                </c:pt>
                <c:pt idx="1251">
                  <c:v>95.43</c:v>
                </c:pt>
                <c:pt idx="1252">
                  <c:v>95.34</c:v>
                </c:pt>
                <c:pt idx="1253">
                  <c:v>95.33</c:v>
                </c:pt>
                <c:pt idx="1254">
                  <c:v>95.322500000000005</c:v>
                </c:pt>
                <c:pt idx="1255">
                  <c:v>95.307500000000005</c:v>
                </c:pt>
                <c:pt idx="1256">
                  <c:v>95.28</c:v>
                </c:pt>
                <c:pt idx="1257">
                  <c:v>95.272499999999994</c:v>
                </c:pt>
                <c:pt idx="1258">
                  <c:v>95.23</c:v>
                </c:pt>
                <c:pt idx="1259">
                  <c:v>95.15</c:v>
                </c:pt>
                <c:pt idx="1260">
                  <c:v>95.147499999999994</c:v>
                </c:pt>
                <c:pt idx="1261">
                  <c:v>95.08</c:v>
                </c:pt>
                <c:pt idx="1262">
                  <c:v>95.01</c:v>
                </c:pt>
                <c:pt idx="1263">
                  <c:v>95</c:v>
                </c:pt>
                <c:pt idx="1264">
                  <c:v>94.99</c:v>
                </c:pt>
                <c:pt idx="1265">
                  <c:v>94.98</c:v>
                </c:pt>
                <c:pt idx="1266">
                  <c:v>94.93</c:v>
                </c:pt>
                <c:pt idx="1267">
                  <c:v>94.91</c:v>
                </c:pt>
                <c:pt idx="1268">
                  <c:v>94.86</c:v>
                </c:pt>
                <c:pt idx="1269">
                  <c:v>94.84</c:v>
                </c:pt>
                <c:pt idx="1270">
                  <c:v>94.79</c:v>
                </c:pt>
                <c:pt idx="1271">
                  <c:v>94.79</c:v>
                </c:pt>
                <c:pt idx="1272">
                  <c:v>94.79</c:v>
                </c:pt>
                <c:pt idx="1273">
                  <c:v>94.73</c:v>
                </c:pt>
                <c:pt idx="1274">
                  <c:v>94.67</c:v>
                </c:pt>
                <c:pt idx="1275">
                  <c:v>94.48</c:v>
                </c:pt>
                <c:pt idx="1276">
                  <c:v>94.4375</c:v>
                </c:pt>
                <c:pt idx="1277">
                  <c:v>94.41</c:v>
                </c:pt>
                <c:pt idx="1278">
                  <c:v>94.407499999999999</c:v>
                </c:pt>
                <c:pt idx="1279">
                  <c:v>94.37</c:v>
                </c:pt>
                <c:pt idx="1280">
                  <c:v>94.325000000000003</c:v>
                </c:pt>
                <c:pt idx="1281">
                  <c:v>94.27</c:v>
                </c:pt>
                <c:pt idx="1282">
                  <c:v>94.267499999999998</c:v>
                </c:pt>
                <c:pt idx="1283">
                  <c:v>94.25</c:v>
                </c:pt>
                <c:pt idx="1284">
                  <c:v>94.217500000000001</c:v>
                </c:pt>
                <c:pt idx="1285">
                  <c:v>94.16</c:v>
                </c:pt>
                <c:pt idx="1286">
                  <c:v>94.14</c:v>
                </c:pt>
                <c:pt idx="1287">
                  <c:v>94.12</c:v>
                </c:pt>
                <c:pt idx="1288">
                  <c:v>94.02</c:v>
                </c:pt>
                <c:pt idx="1289">
                  <c:v>93.89</c:v>
                </c:pt>
                <c:pt idx="1290">
                  <c:v>93.887500000000003</c:v>
                </c:pt>
                <c:pt idx="1291">
                  <c:v>93.87</c:v>
                </c:pt>
                <c:pt idx="1292">
                  <c:v>93.84</c:v>
                </c:pt>
                <c:pt idx="1293">
                  <c:v>93.682500000000005</c:v>
                </c:pt>
                <c:pt idx="1294">
                  <c:v>93.65</c:v>
                </c:pt>
                <c:pt idx="1295">
                  <c:v>93.59</c:v>
                </c:pt>
                <c:pt idx="1296">
                  <c:v>93.5</c:v>
                </c:pt>
                <c:pt idx="1297">
                  <c:v>93.5</c:v>
                </c:pt>
                <c:pt idx="1298">
                  <c:v>93.49</c:v>
                </c:pt>
                <c:pt idx="1299">
                  <c:v>93.49</c:v>
                </c:pt>
                <c:pt idx="1300">
                  <c:v>93.49</c:v>
                </c:pt>
                <c:pt idx="1301">
                  <c:v>93.474999999999994</c:v>
                </c:pt>
                <c:pt idx="1302">
                  <c:v>93.47</c:v>
                </c:pt>
                <c:pt idx="1303">
                  <c:v>93.444999999999993</c:v>
                </c:pt>
                <c:pt idx="1304">
                  <c:v>93.442499999999995</c:v>
                </c:pt>
                <c:pt idx="1305">
                  <c:v>93.33</c:v>
                </c:pt>
                <c:pt idx="1306">
                  <c:v>93.29</c:v>
                </c:pt>
                <c:pt idx="1307">
                  <c:v>93.27</c:v>
                </c:pt>
                <c:pt idx="1308">
                  <c:v>93.26</c:v>
                </c:pt>
                <c:pt idx="1309">
                  <c:v>93.22</c:v>
                </c:pt>
                <c:pt idx="1310">
                  <c:v>93.197500000000005</c:v>
                </c:pt>
                <c:pt idx="1311">
                  <c:v>93.19</c:v>
                </c:pt>
                <c:pt idx="1312">
                  <c:v>93.1875</c:v>
                </c:pt>
                <c:pt idx="1313">
                  <c:v>93.15</c:v>
                </c:pt>
                <c:pt idx="1314">
                  <c:v>93.032499999999999</c:v>
                </c:pt>
                <c:pt idx="1315">
                  <c:v>93</c:v>
                </c:pt>
                <c:pt idx="1316">
                  <c:v>92.99</c:v>
                </c:pt>
                <c:pt idx="1317">
                  <c:v>92.96</c:v>
                </c:pt>
                <c:pt idx="1318">
                  <c:v>92.857500000000002</c:v>
                </c:pt>
                <c:pt idx="1319">
                  <c:v>92.82</c:v>
                </c:pt>
                <c:pt idx="1320">
                  <c:v>92.79</c:v>
                </c:pt>
                <c:pt idx="1321">
                  <c:v>92.722499999999997</c:v>
                </c:pt>
                <c:pt idx="1322">
                  <c:v>92.702500000000001</c:v>
                </c:pt>
                <c:pt idx="1323">
                  <c:v>92.677499999999995</c:v>
                </c:pt>
                <c:pt idx="1324">
                  <c:v>92.66</c:v>
                </c:pt>
                <c:pt idx="1325">
                  <c:v>92.65</c:v>
                </c:pt>
                <c:pt idx="1326">
                  <c:v>92.63</c:v>
                </c:pt>
                <c:pt idx="1327">
                  <c:v>92.49</c:v>
                </c:pt>
                <c:pt idx="1328">
                  <c:v>92.48</c:v>
                </c:pt>
                <c:pt idx="1329">
                  <c:v>92.447500000000005</c:v>
                </c:pt>
                <c:pt idx="1330">
                  <c:v>92.43</c:v>
                </c:pt>
                <c:pt idx="1331">
                  <c:v>92.39</c:v>
                </c:pt>
                <c:pt idx="1332">
                  <c:v>92.36</c:v>
                </c:pt>
                <c:pt idx="1333">
                  <c:v>92.36</c:v>
                </c:pt>
                <c:pt idx="1334">
                  <c:v>92.33</c:v>
                </c:pt>
                <c:pt idx="1335">
                  <c:v>92.32</c:v>
                </c:pt>
                <c:pt idx="1336">
                  <c:v>92.292500000000004</c:v>
                </c:pt>
                <c:pt idx="1337">
                  <c:v>92.29</c:v>
                </c:pt>
                <c:pt idx="1338">
                  <c:v>92.25</c:v>
                </c:pt>
                <c:pt idx="1339">
                  <c:v>92.215000000000003</c:v>
                </c:pt>
                <c:pt idx="1340">
                  <c:v>92.122500000000002</c:v>
                </c:pt>
                <c:pt idx="1341">
                  <c:v>91.97</c:v>
                </c:pt>
                <c:pt idx="1342">
                  <c:v>91.97</c:v>
                </c:pt>
                <c:pt idx="1343">
                  <c:v>91.852500000000006</c:v>
                </c:pt>
                <c:pt idx="1344">
                  <c:v>91.825000000000003</c:v>
                </c:pt>
                <c:pt idx="1345">
                  <c:v>91.807500000000005</c:v>
                </c:pt>
                <c:pt idx="1346">
                  <c:v>91.77</c:v>
                </c:pt>
                <c:pt idx="1347">
                  <c:v>91.77</c:v>
                </c:pt>
                <c:pt idx="1348">
                  <c:v>91.66</c:v>
                </c:pt>
                <c:pt idx="1349">
                  <c:v>91.652500000000003</c:v>
                </c:pt>
                <c:pt idx="1350">
                  <c:v>91.56</c:v>
                </c:pt>
                <c:pt idx="1351">
                  <c:v>91.477500000000006</c:v>
                </c:pt>
                <c:pt idx="1352">
                  <c:v>91.397499999999994</c:v>
                </c:pt>
                <c:pt idx="1353">
                  <c:v>91.38</c:v>
                </c:pt>
                <c:pt idx="1354">
                  <c:v>91.35</c:v>
                </c:pt>
                <c:pt idx="1355">
                  <c:v>91.34</c:v>
                </c:pt>
                <c:pt idx="1356">
                  <c:v>91.337500000000006</c:v>
                </c:pt>
                <c:pt idx="1357">
                  <c:v>91.33</c:v>
                </c:pt>
                <c:pt idx="1358">
                  <c:v>91.31</c:v>
                </c:pt>
                <c:pt idx="1359">
                  <c:v>91.29</c:v>
                </c:pt>
                <c:pt idx="1360">
                  <c:v>91.29</c:v>
                </c:pt>
                <c:pt idx="1361">
                  <c:v>91.29</c:v>
                </c:pt>
                <c:pt idx="1362">
                  <c:v>91.28</c:v>
                </c:pt>
                <c:pt idx="1363">
                  <c:v>91.26</c:v>
                </c:pt>
                <c:pt idx="1364">
                  <c:v>91.23</c:v>
                </c:pt>
                <c:pt idx="1365">
                  <c:v>91.2</c:v>
                </c:pt>
                <c:pt idx="1366">
                  <c:v>91.19</c:v>
                </c:pt>
                <c:pt idx="1367">
                  <c:v>91.16</c:v>
                </c:pt>
                <c:pt idx="1368">
                  <c:v>91.13</c:v>
                </c:pt>
                <c:pt idx="1369">
                  <c:v>91.06</c:v>
                </c:pt>
                <c:pt idx="1370">
                  <c:v>91.042500000000004</c:v>
                </c:pt>
                <c:pt idx="1371">
                  <c:v>90.95</c:v>
                </c:pt>
                <c:pt idx="1372">
                  <c:v>90.8</c:v>
                </c:pt>
                <c:pt idx="1373">
                  <c:v>90.8</c:v>
                </c:pt>
                <c:pt idx="1374">
                  <c:v>90.784999999999997</c:v>
                </c:pt>
                <c:pt idx="1375">
                  <c:v>90.76</c:v>
                </c:pt>
                <c:pt idx="1376">
                  <c:v>90.724999999999994</c:v>
                </c:pt>
                <c:pt idx="1377">
                  <c:v>90.7</c:v>
                </c:pt>
                <c:pt idx="1378">
                  <c:v>90.61</c:v>
                </c:pt>
                <c:pt idx="1379">
                  <c:v>90.6</c:v>
                </c:pt>
                <c:pt idx="1380">
                  <c:v>90.57</c:v>
                </c:pt>
                <c:pt idx="1381">
                  <c:v>90.495000000000005</c:v>
                </c:pt>
                <c:pt idx="1382">
                  <c:v>90.48</c:v>
                </c:pt>
                <c:pt idx="1383">
                  <c:v>90.46</c:v>
                </c:pt>
                <c:pt idx="1384">
                  <c:v>90.42</c:v>
                </c:pt>
                <c:pt idx="1385">
                  <c:v>90.39</c:v>
                </c:pt>
                <c:pt idx="1386">
                  <c:v>90.35</c:v>
                </c:pt>
                <c:pt idx="1387">
                  <c:v>90.344999999999999</c:v>
                </c:pt>
                <c:pt idx="1388">
                  <c:v>90.29</c:v>
                </c:pt>
                <c:pt idx="1389">
                  <c:v>90.284999999999997</c:v>
                </c:pt>
                <c:pt idx="1390">
                  <c:v>90.24</c:v>
                </c:pt>
                <c:pt idx="1391">
                  <c:v>90.082499999999996</c:v>
                </c:pt>
                <c:pt idx="1392">
                  <c:v>90.01</c:v>
                </c:pt>
                <c:pt idx="1393">
                  <c:v>90.01</c:v>
                </c:pt>
                <c:pt idx="1394">
                  <c:v>90</c:v>
                </c:pt>
                <c:pt idx="1395">
                  <c:v>90</c:v>
                </c:pt>
                <c:pt idx="1396">
                  <c:v>90</c:v>
                </c:pt>
                <c:pt idx="1397">
                  <c:v>90</c:v>
                </c:pt>
                <c:pt idx="1398">
                  <c:v>89.99</c:v>
                </c:pt>
                <c:pt idx="1399">
                  <c:v>89.99</c:v>
                </c:pt>
                <c:pt idx="1400">
                  <c:v>89.99</c:v>
                </c:pt>
                <c:pt idx="1401">
                  <c:v>89.94</c:v>
                </c:pt>
                <c:pt idx="1402">
                  <c:v>89.92</c:v>
                </c:pt>
                <c:pt idx="1403">
                  <c:v>89.71</c:v>
                </c:pt>
                <c:pt idx="1404">
                  <c:v>89.69</c:v>
                </c:pt>
                <c:pt idx="1405">
                  <c:v>89.68</c:v>
                </c:pt>
                <c:pt idx="1406">
                  <c:v>89.657499999999999</c:v>
                </c:pt>
                <c:pt idx="1407">
                  <c:v>89.58</c:v>
                </c:pt>
                <c:pt idx="1408">
                  <c:v>89.55</c:v>
                </c:pt>
                <c:pt idx="1409">
                  <c:v>89.54</c:v>
                </c:pt>
                <c:pt idx="1410">
                  <c:v>89.53</c:v>
                </c:pt>
                <c:pt idx="1411">
                  <c:v>89.51</c:v>
                </c:pt>
                <c:pt idx="1412">
                  <c:v>89.39</c:v>
                </c:pt>
                <c:pt idx="1413">
                  <c:v>89.372500000000002</c:v>
                </c:pt>
                <c:pt idx="1414">
                  <c:v>89.37</c:v>
                </c:pt>
                <c:pt idx="1415">
                  <c:v>89.3</c:v>
                </c:pt>
                <c:pt idx="1416">
                  <c:v>89.28</c:v>
                </c:pt>
                <c:pt idx="1417">
                  <c:v>89.28</c:v>
                </c:pt>
                <c:pt idx="1418">
                  <c:v>89.237499999999997</c:v>
                </c:pt>
                <c:pt idx="1419">
                  <c:v>89.18</c:v>
                </c:pt>
                <c:pt idx="1420">
                  <c:v>89.17</c:v>
                </c:pt>
                <c:pt idx="1421">
                  <c:v>89.152500000000003</c:v>
                </c:pt>
                <c:pt idx="1422">
                  <c:v>89.05</c:v>
                </c:pt>
                <c:pt idx="1423">
                  <c:v>88.965000000000003</c:v>
                </c:pt>
                <c:pt idx="1424">
                  <c:v>88.8</c:v>
                </c:pt>
                <c:pt idx="1425">
                  <c:v>88.75</c:v>
                </c:pt>
                <c:pt idx="1426">
                  <c:v>88.68</c:v>
                </c:pt>
                <c:pt idx="1427">
                  <c:v>88.65</c:v>
                </c:pt>
                <c:pt idx="1428">
                  <c:v>88.65</c:v>
                </c:pt>
                <c:pt idx="1429">
                  <c:v>88.552499999999995</c:v>
                </c:pt>
                <c:pt idx="1430">
                  <c:v>88.482500000000002</c:v>
                </c:pt>
                <c:pt idx="1431">
                  <c:v>88.472499999999997</c:v>
                </c:pt>
                <c:pt idx="1432">
                  <c:v>88.457499999999996</c:v>
                </c:pt>
                <c:pt idx="1433">
                  <c:v>88.45</c:v>
                </c:pt>
                <c:pt idx="1434">
                  <c:v>88.41</c:v>
                </c:pt>
                <c:pt idx="1435">
                  <c:v>88.31</c:v>
                </c:pt>
                <c:pt idx="1436">
                  <c:v>88.28</c:v>
                </c:pt>
                <c:pt idx="1437">
                  <c:v>88.27</c:v>
                </c:pt>
                <c:pt idx="1438">
                  <c:v>88.204999999999998</c:v>
                </c:pt>
                <c:pt idx="1439">
                  <c:v>88.2</c:v>
                </c:pt>
                <c:pt idx="1440">
                  <c:v>88.19</c:v>
                </c:pt>
                <c:pt idx="1441">
                  <c:v>88.14</c:v>
                </c:pt>
                <c:pt idx="1442">
                  <c:v>88.09</c:v>
                </c:pt>
                <c:pt idx="1443">
                  <c:v>88.07</c:v>
                </c:pt>
                <c:pt idx="1444">
                  <c:v>88.05</c:v>
                </c:pt>
                <c:pt idx="1445">
                  <c:v>88.045000000000002</c:v>
                </c:pt>
                <c:pt idx="1446">
                  <c:v>88.02</c:v>
                </c:pt>
                <c:pt idx="1447">
                  <c:v>88.01</c:v>
                </c:pt>
                <c:pt idx="1448">
                  <c:v>88.002499999999998</c:v>
                </c:pt>
                <c:pt idx="1449">
                  <c:v>87.98</c:v>
                </c:pt>
                <c:pt idx="1450">
                  <c:v>87.98</c:v>
                </c:pt>
                <c:pt idx="1451">
                  <c:v>87.962500000000006</c:v>
                </c:pt>
                <c:pt idx="1452">
                  <c:v>87.962500000000006</c:v>
                </c:pt>
                <c:pt idx="1453">
                  <c:v>87.905000000000001</c:v>
                </c:pt>
                <c:pt idx="1454">
                  <c:v>87.905000000000001</c:v>
                </c:pt>
                <c:pt idx="1455">
                  <c:v>87.864999999999995</c:v>
                </c:pt>
                <c:pt idx="1456">
                  <c:v>87.752499999999998</c:v>
                </c:pt>
                <c:pt idx="1457">
                  <c:v>87.697500000000005</c:v>
                </c:pt>
                <c:pt idx="1458">
                  <c:v>87.652500000000003</c:v>
                </c:pt>
                <c:pt idx="1459">
                  <c:v>87.58</c:v>
                </c:pt>
                <c:pt idx="1460">
                  <c:v>87.58</c:v>
                </c:pt>
                <c:pt idx="1461">
                  <c:v>87.567499999999995</c:v>
                </c:pt>
                <c:pt idx="1462">
                  <c:v>87.53</c:v>
                </c:pt>
                <c:pt idx="1463">
                  <c:v>87.47</c:v>
                </c:pt>
                <c:pt idx="1464">
                  <c:v>87.47</c:v>
                </c:pt>
                <c:pt idx="1465">
                  <c:v>87.44</c:v>
                </c:pt>
                <c:pt idx="1466">
                  <c:v>87.37</c:v>
                </c:pt>
                <c:pt idx="1467">
                  <c:v>87.252499999999998</c:v>
                </c:pt>
                <c:pt idx="1468">
                  <c:v>87.227500000000006</c:v>
                </c:pt>
                <c:pt idx="1469">
                  <c:v>87.2</c:v>
                </c:pt>
                <c:pt idx="1470">
                  <c:v>87.19</c:v>
                </c:pt>
                <c:pt idx="1471">
                  <c:v>87.03</c:v>
                </c:pt>
                <c:pt idx="1472">
                  <c:v>87.03</c:v>
                </c:pt>
                <c:pt idx="1473">
                  <c:v>87</c:v>
                </c:pt>
                <c:pt idx="1474">
                  <c:v>86.95</c:v>
                </c:pt>
                <c:pt idx="1475">
                  <c:v>86.94</c:v>
                </c:pt>
                <c:pt idx="1476">
                  <c:v>86.93</c:v>
                </c:pt>
                <c:pt idx="1477">
                  <c:v>86.917500000000004</c:v>
                </c:pt>
                <c:pt idx="1478">
                  <c:v>86.89</c:v>
                </c:pt>
                <c:pt idx="1479">
                  <c:v>86.86</c:v>
                </c:pt>
                <c:pt idx="1480">
                  <c:v>86.84</c:v>
                </c:pt>
                <c:pt idx="1481">
                  <c:v>86.78</c:v>
                </c:pt>
                <c:pt idx="1482">
                  <c:v>86.76</c:v>
                </c:pt>
                <c:pt idx="1483">
                  <c:v>86.74</c:v>
                </c:pt>
                <c:pt idx="1484">
                  <c:v>86.74</c:v>
                </c:pt>
                <c:pt idx="1485">
                  <c:v>86.73</c:v>
                </c:pt>
                <c:pt idx="1486">
                  <c:v>86.71</c:v>
                </c:pt>
                <c:pt idx="1487">
                  <c:v>86.7</c:v>
                </c:pt>
                <c:pt idx="1488">
                  <c:v>86.64</c:v>
                </c:pt>
                <c:pt idx="1489">
                  <c:v>86.63</c:v>
                </c:pt>
                <c:pt idx="1490">
                  <c:v>86.582499999999996</c:v>
                </c:pt>
                <c:pt idx="1491">
                  <c:v>86.58</c:v>
                </c:pt>
                <c:pt idx="1492">
                  <c:v>86.572500000000005</c:v>
                </c:pt>
                <c:pt idx="1493">
                  <c:v>86.54</c:v>
                </c:pt>
                <c:pt idx="1494">
                  <c:v>86.51</c:v>
                </c:pt>
                <c:pt idx="1495">
                  <c:v>86.5</c:v>
                </c:pt>
                <c:pt idx="1496">
                  <c:v>86.442499999999995</c:v>
                </c:pt>
                <c:pt idx="1497">
                  <c:v>86.442499999999995</c:v>
                </c:pt>
                <c:pt idx="1498">
                  <c:v>86.42</c:v>
                </c:pt>
                <c:pt idx="1499">
                  <c:v>86.402500000000003</c:v>
                </c:pt>
                <c:pt idx="1500">
                  <c:v>86.29</c:v>
                </c:pt>
                <c:pt idx="1501">
                  <c:v>86.27</c:v>
                </c:pt>
                <c:pt idx="1502">
                  <c:v>86.25</c:v>
                </c:pt>
                <c:pt idx="1503">
                  <c:v>86.21</c:v>
                </c:pt>
                <c:pt idx="1504">
                  <c:v>86.19</c:v>
                </c:pt>
                <c:pt idx="1505">
                  <c:v>86.097499999999997</c:v>
                </c:pt>
                <c:pt idx="1506">
                  <c:v>86.08</c:v>
                </c:pt>
                <c:pt idx="1507">
                  <c:v>86.06</c:v>
                </c:pt>
                <c:pt idx="1508">
                  <c:v>86.04</c:v>
                </c:pt>
                <c:pt idx="1509">
                  <c:v>86</c:v>
                </c:pt>
                <c:pt idx="1510">
                  <c:v>85.974999999999994</c:v>
                </c:pt>
                <c:pt idx="1511">
                  <c:v>85.92</c:v>
                </c:pt>
                <c:pt idx="1512">
                  <c:v>85.877499999999998</c:v>
                </c:pt>
                <c:pt idx="1513">
                  <c:v>85.747500000000002</c:v>
                </c:pt>
                <c:pt idx="1514">
                  <c:v>85.68</c:v>
                </c:pt>
                <c:pt idx="1515">
                  <c:v>85.63</c:v>
                </c:pt>
                <c:pt idx="1516">
                  <c:v>85.617500000000007</c:v>
                </c:pt>
                <c:pt idx="1517">
                  <c:v>85.56</c:v>
                </c:pt>
                <c:pt idx="1518">
                  <c:v>85.56</c:v>
                </c:pt>
                <c:pt idx="1519">
                  <c:v>85.48</c:v>
                </c:pt>
                <c:pt idx="1520">
                  <c:v>85.47</c:v>
                </c:pt>
                <c:pt idx="1521">
                  <c:v>85.44</c:v>
                </c:pt>
                <c:pt idx="1522">
                  <c:v>85.43</c:v>
                </c:pt>
                <c:pt idx="1523">
                  <c:v>85.41</c:v>
                </c:pt>
                <c:pt idx="1524">
                  <c:v>85.41</c:v>
                </c:pt>
                <c:pt idx="1525">
                  <c:v>85.32</c:v>
                </c:pt>
                <c:pt idx="1526">
                  <c:v>85.284999999999997</c:v>
                </c:pt>
                <c:pt idx="1527">
                  <c:v>85.25</c:v>
                </c:pt>
                <c:pt idx="1528">
                  <c:v>85.23</c:v>
                </c:pt>
                <c:pt idx="1529">
                  <c:v>85.17</c:v>
                </c:pt>
                <c:pt idx="1530">
                  <c:v>85.17</c:v>
                </c:pt>
                <c:pt idx="1531">
                  <c:v>85.15</c:v>
                </c:pt>
                <c:pt idx="1532">
                  <c:v>85.15</c:v>
                </c:pt>
                <c:pt idx="1533">
                  <c:v>85.13</c:v>
                </c:pt>
                <c:pt idx="1534">
                  <c:v>85.09</c:v>
                </c:pt>
                <c:pt idx="1535">
                  <c:v>85.06</c:v>
                </c:pt>
                <c:pt idx="1536">
                  <c:v>85.05</c:v>
                </c:pt>
                <c:pt idx="1537">
                  <c:v>85.05</c:v>
                </c:pt>
                <c:pt idx="1538">
                  <c:v>85.04</c:v>
                </c:pt>
                <c:pt idx="1539">
                  <c:v>85.03</c:v>
                </c:pt>
                <c:pt idx="1540">
                  <c:v>85.01</c:v>
                </c:pt>
                <c:pt idx="1541">
                  <c:v>84.99</c:v>
                </c:pt>
                <c:pt idx="1542">
                  <c:v>84.95</c:v>
                </c:pt>
                <c:pt idx="1543">
                  <c:v>84.93</c:v>
                </c:pt>
                <c:pt idx="1544">
                  <c:v>84.92</c:v>
                </c:pt>
                <c:pt idx="1545">
                  <c:v>84.92</c:v>
                </c:pt>
                <c:pt idx="1546">
                  <c:v>84.92</c:v>
                </c:pt>
                <c:pt idx="1547">
                  <c:v>84.877499999999998</c:v>
                </c:pt>
                <c:pt idx="1548">
                  <c:v>84.817499999999995</c:v>
                </c:pt>
                <c:pt idx="1549">
                  <c:v>84.762500000000003</c:v>
                </c:pt>
                <c:pt idx="1550">
                  <c:v>84.722499999999997</c:v>
                </c:pt>
                <c:pt idx="1551">
                  <c:v>84.704999999999998</c:v>
                </c:pt>
                <c:pt idx="1552">
                  <c:v>84.68</c:v>
                </c:pt>
                <c:pt idx="1553">
                  <c:v>84.652500000000003</c:v>
                </c:pt>
                <c:pt idx="1554">
                  <c:v>84.65</c:v>
                </c:pt>
                <c:pt idx="1555">
                  <c:v>84.6</c:v>
                </c:pt>
                <c:pt idx="1556">
                  <c:v>84.6</c:v>
                </c:pt>
                <c:pt idx="1557">
                  <c:v>84.58</c:v>
                </c:pt>
                <c:pt idx="1558">
                  <c:v>84.56</c:v>
                </c:pt>
                <c:pt idx="1559">
                  <c:v>84.537499999999994</c:v>
                </c:pt>
                <c:pt idx="1560">
                  <c:v>84.382499999999993</c:v>
                </c:pt>
                <c:pt idx="1561">
                  <c:v>84.38</c:v>
                </c:pt>
                <c:pt idx="1562">
                  <c:v>84.34</c:v>
                </c:pt>
                <c:pt idx="1563">
                  <c:v>84.26</c:v>
                </c:pt>
                <c:pt idx="1564">
                  <c:v>84.22</c:v>
                </c:pt>
                <c:pt idx="1565">
                  <c:v>84.2</c:v>
                </c:pt>
                <c:pt idx="1566">
                  <c:v>84.2</c:v>
                </c:pt>
                <c:pt idx="1567">
                  <c:v>84.2</c:v>
                </c:pt>
                <c:pt idx="1568">
                  <c:v>84.2</c:v>
                </c:pt>
                <c:pt idx="1569">
                  <c:v>84.19</c:v>
                </c:pt>
                <c:pt idx="1570">
                  <c:v>84.19</c:v>
                </c:pt>
                <c:pt idx="1571">
                  <c:v>84.087500000000006</c:v>
                </c:pt>
                <c:pt idx="1572">
                  <c:v>84.034999999999997</c:v>
                </c:pt>
                <c:pt idx="1573">
                  <c:v>84</c:v>
                </c:pt>
                <c:pt idx="1574">
                  <c:v>83.98</c:v>
                </c:pt>
                <c:pt idx="1575">
                  <c:v>83.96</c:v>
                </c:pt>
                <c:pt idx="1576">
                  <c:v>83.952500000000001</c:v>
                </c:pt>
                <c:pt idx="1577">
                  <c:v>83.887500000000003</c:v>
                </c:pt>
                <c:pt idx="1578">
                  <c:v>83.88</c:v>
                </c:pt>
                <c:pt idx="1579">
                  <c:v>83.745000000000005</c:v>
                </c:pt>
                <c:pt idx="1580">
                  <c:v>83.694999999999993</c:v>
                </c:pt>
                <c:pt idx="1581">
                  <c:v>83.68</c:v>
                </c:pt>
                <c:pt idx="1582">
                  <c:v>83.66</c:v>
                </c:pt>
                <c:pt idx="1583">
                  <c:v>83.602500000000006</c:v>
                </c:pt>
                <c:pt idx="1584">
                  <c:v>83.56</c:v>
                </c:pt>
                <c:pt idx="1585">
                  <c:v>83.545000000000002</c:v>
                </c:pt>
                <c:pt idx="1586">
                  <c:v>83.48</c:v>
                </c:pt>
                <c:pt idx="1587">
                  <c:v>83.44</c:v>
                </c:pt>
                <c:pt idx="1588">
                  <c:v>83.44</c:v>
                </c:pt>
                <c:pt idx="1589">
                  <c:v>83.43</c:v>
                </c:pt>
                <c:pt idx="1590">
                  <c:v>83.31</c:v>
                </c:pt>
                <c:pt idx="1591">
                  <c:v>83.31</c:v>
                </c:pt>
                <c:pt idx="1592">
                  <c:v>83.3</c:v>
                </c:pt>
                <c:pt idx="1593">
                  <c:v>83.26</c:v>
                </c:pt>
                <c:pt idx="1594">
                  <c:v>83.26</c:v>
                </c:pt>
                <c:pt idx="1595">
                  <c:v>83.24</c:v>
                </c:pt>
                <c:pt idx="1596">
                  <c:v>83.152500000000003</c:v>
                </c:pt>
                <c:pt idx="1597">
                  <c:v>83.142499999999998</c:v>
                </c:pt>
                <c:pt idx="1598">
                  <c:v>83.13</c:v>
                </c:pt>
                <c:pt idx="1599">
                  <c:v>83.122500000000002</c:v>
                </c:pt>
                <c:pt idx="1600">
                  <c:v>83.12</c:v>
                </c:pt>
                <c:pt idx="1601">
                  <c:v>83.114999999999995</c:v>
                </c:pt>
                <c:pt idx="1602">
                  <c:v>83.09</c:v>
                </c:pt>
                <c:pt idx="1603">
                  <c:v>83.05</c:v>
                </c:pt>
                <c:pt idx="1604">
                  <c:v>83.047499999999999</c:v>
                </c:pt>
                <c:pt idx="1605">
                  <c:v>83.01</c:v>
                </c:pt>
                <c:pt idx="1606">
                  <c:v>83.007499999999993</c:v>
                </c:pt>
                <c:pt idx="1607">
                  <c:v>82.98</c:v>
                </c:pt>
                <c:pt idx="1608">
                  <c:v>82.917500000000004</c:v>
                </c:pt>
                <c:pt idx="1609">
                  <c:v>82.9</c:v>
                </c:pt>
                <c:pt idx="1610">
                  <c:v>82.795000000000002</c:v>
                </c:pt>
                <c:pt idx="1611">
                  <c:v>82.76</c:v>
                </c:pt>
                <c:pt idx="1612">
                  <c:v>82.76</c:v>
                </c:pt>
                <c:pt idx="1613">
                  <c:v>82.56</c:v>
                </c:pt>
                <c:pt idx="1614">
                  <c:v>82.542500000000004</c:v>
                </c:pt>
                <c:pt idx="1615">
                  <c:v>82.53</c:v>
                </c:pt>
                <c:pt idx="1616">
                  <c:v>82.525000000000006</c:v>
                </c:pt>
                <c:pt idx="1617">
                  <c:v>82.48</c:v>
                </c:pt>
                <c:pt idx="1618">
                  <c:v>82.47</c:v>
                </c:pt>
                <c:pt idx="1619">
                  <c:v>82.45</c:v>
                </c:pt>
                <c:pt idx="1620">
                  <c:v>82.44</c:v>
                </c:pt>
                <c:pt idx="1621">
                  <c:v>82.43</c:v>
                </c:pt>
                <c:pt idx="1622">
                  <c:v>82.4</c:v>
                </c:pt>
                <c:pt idx="1623">
                  <c:v>82.282499999999999</c:v>
                </c:pt>
                <c:pt idx="1624">
                  <c:v>82.27</c:v>
                </c:pt>
                <c:pt idx="1625">
                  <c:v>82.27</c:v>
                </c:pt>
                <c:pt idx="1626">
                  <c:v>82.265000000000001</c:v>
                </c:pt>
                <c:pt idx="1627">
                  <c:v>82.222499999999997</c:v>
                </c:pt>
                <c:pt idx="1628">
                  <c:v>82.13</c:v>
                </c:pt>
                <c:pt idx="1629">
                  <c:v>82.11</c:v>
                </c:pt>
                <c:pt idx="1630">
                  <c:v>82.08</c:v>
                </c:pt>
                <c:pt idx="1631">
                  <c:v>82.05</c:v>
                </c:pt>
                <c:pt idx="1632">
                  <c:v>82.04</c:v>
                </c:pt>
                <c:pt idx="1633">
                  <c:v>81.93</c:v>
                </c:pt>
                <c:pt idx="1634">
                  <c:v>81.91</c:v>
                </c:pt>
                <c:pt idx="1635">
                  <c:v>81.89</c:v>
                </c:pt>
                <c:pt idx="1636">
                  <c:v>81.882499999999993</c:v>
                </c:pt>
                <c:pt idx="1637">
                  <c:v>81.807500000000005</c:v>
                </c:pt>
                <c:pt idx="1638">
                  <c:v>81.754999999999995</c:v>
                </c:pt>
                <c:pt idx="1639">
                  <c:v>81.702500000000001</c:v>
                </c:pt>
                <c:pt idx="1640">
                  <c:v>81.7</c:v>
                </c:pt>
                <c:pt idx="1641">
                  <c:v>81.7</c:v>
                </c:pt>
                <c:pt idx="1642">
                  <c:v>81.69</c:v>
                </c:pt>
                <c:pt idx="1643">
                  <c:v>81.599999999999994</c:v>
                </c:pt>
                <c:pt idx="1644">
                  <c:v>81.56</c:v>
                </c:pt>
                <c:pt idx="1645">
                  <c:v>81.510000000000005</c:v>
                </c:pt>
                <c:pt idx="1646">
                  <c:v>81.5</c:v>
                </c:pt>
                <c:pt idx="1647">
                  <c:v>81.489999999999995</c:v>
                </c:pt>
                <c:pt idx="1648">
                  <c:v>81.48</c:v>
                </c:pt>
                <c:pt idx="1649">
                  <c:v>81.42</c:v>
                </c:pt>
                <c:pt idx="1650">
                  <c:v>81.39</c:v>
                </c:pt>
                <c:pt idx="1651">
                  <c:v>81.36</c:v>
                </c:pt>
                <c:pt idx="1652">
                  <c:v>81.314999999999998</c:v>
                </c:pt>
                <c:pt idx="1653">
                  <c:v>81.3125</c:v>
                </c:pt>
                <c:pt idx="1654">
                  <c:v>81.3</c:v>
                </c:pt>
                <c:pt idx="1655">
                  <c:v>81.209999999999994</c:v>
                </c:pt>
                <c:pt idx="1656">
                  <c:v>81.209999999999994</c:v>
                </c:pt>
                <c:pt idx="1657">
                  <c:v>81.185000000000002</c:v>
                </c:pt>
                <c:pt idx="1658">
                  <c:v>81.17</c:v>
                </c:pt>
                <c:pt idx="1659">
                  <c:v>81.17</c:v>
                </c:pt>
                <c:pt idx="1660">
                  <c:v>81.06</c:v>
                </c:pt>
                <c:pt idx="1661">
                  <c:v>80.935000000000002</c:v>
                </c:pt>
                <c:pt idx="1662">
                  <c:v>80.900000000000006</c:v>
                </c:pt>
                <c:pt idx="1663">
                  <c:v>80.84</c:v>
                </c:pt>
                <c:pt idx="1664">
                  <c:v>80.8</c:v>
                </c:pt>
                <c:pt idx="1665">
                  <c:v>80.75</c:v>
                </c:pt>
                <c:pt idx="1666">
                  <c:v>80.7</c:v>
                </c:pt>
                <c:pt idx="1667">
                  <c:v>80.69</c:v>
                </c:pt>
                <c:pt idx="1668">
                  <c:v>80.69</c:v>
                </c:pt>
                <c:pt idx="1669">
                  <c:v>80.61</c:v>
                </c:pt>
                <c:pt idx="1670">
                  <c:v>80.61</c:v>
                </c:pt>
                <c:pt idx="1671">
                  <c:v>80.56</c:v>
                </c:pt>
                <c:pt idx="1672">
                  <c:v>80.41</c:v>
                </c:pt>
                <c:pt idx="1673">
                  <c:v>80.394999999999996</c:v>
                </c:pt>
                <c:pt idx="1674">
                  <c:v>80.39</c:v>
                </c:pt>
                <c:pt idx="1675">
                  <c:v>80.362499999999997</c:v>
                </c:pt>
                <c:pt idx="1676">
                  <c:v>80.209999999999994</c:v>
                </c:pt>
                <c:pt idx="1677">
                  <c:v>80.2</c:v>
                </c:pt>
                <c:pt idx="1678">
                  <c:v>80.2</c:v>
                </c:pt>
                <c:pt idx="1679">
                  <c:v>80.165000000000006</c:v>
                </c:pt>
                <c:pt idx="1680">
                  <c:v>80.150000000000006</c:v>
                </c:pt>
                <c:pt idx="1681">
                  <c:v>80.150000000000006</c:v>
                </c:pt>
                <c:pt idx="1682">
                  <c:v>80.147499999999994</c:v>
                </c:pt>
                <c:pt idx="1683">
                  <c:v>80.13</c:v>
                </c:pt>
                <c:pt idx="1684">
                  <c:v>80.08</c:v>
                </c:pt>
                <c:pt idx="1685">
                  <c:v>80.06</c:v>
                </c:pt>
                <c:pt idx="1686">
                  <c:v>80.05</c:v>
                </c:pt>
                <c:pt idx="1687">
                  <c:v>80.040000000000006</c:v>
                </c:pt>
                <c:pt idx="1688">
                  <c:v>80.03</c:v>
                </c:pt>
                <c:pt idx="1689">
                  <c:v>80.010000000000005</c:v>
                </c:pt>
                <c:pt idx="1690">
                  <c:v>80</c:v>
                </c:pt>
                <c:pt idx="1691">
                  <c:v>80</c:v>
                </c:pt>
                <c:pt idx="1692">
                  <c:v>80</c:v>
                </c:pt>
                <c:pt idx="1693">
                  <c:v>80</c:v>
                </c:pt>
                <c:pt idx="1694">
                  <c:v>80</c:v>
                </c:pt>
                <c:pt idx="1695">
                  <c:v>80</c:v>
                </c:pt>
                <c:pt idx="1696">
                  <c:v>80</c:v>
                </c:pt>
                <c:pt idx="1697">
                  <c:v>80</c:v>
                </c:pt>
                <c:pt idx="1698">
                  <c:v>80</c:v>
                </c:pt>
                <c:pt idx="1699">
                  <c:v>79.992500000000007</c:v>
                </c:pt>
                <c:pt idx="1700">
                  <c:v>79.989999999999995</c:v>
                </c:pt>
                <c:pt idx="1701">
                  <c:v>79.989999999999995</c:v>
                </c:pt>
                <c:pt idx="1702">
                  <c:v>79.989999999999995</c:v>
                </c:pt>
                <c:pt idx="1703">
                  <c:v>79.989999999999995</c:v>
                </c:pt>
                <c:pt idx="1704">
                  <c:v>79.989999999999995</c:v>
                </c:pt>
                <c:pt idx="1705">
                  <c:v>79.989999999999995</c:v>
                </c:pt>
                <c:pt idx="1706">
                  <c:v>79.98</c:v>
                </c:pt>
                <c:pt idx="1707">
                  <c:v>79.95</c:v>
                </c:pt>
                <c:pt idx="1708">
                  <c:v>79.944999999999993</c:v>
                </c:pt>
                <c:pt idx="1709">
                  <c:v>79.927499999999995</c:v>
                </c:pt>
                <c:pt idx="1710">
                  <c:v>79.92</c:v>
                </c:pt>
                <c:pt idx="1711">
                  <c:v>79.89</c:v>
                </c:pt>
                <c:pt idx="1712">
                  <c:v>79.86</c:v>
                </c:pt>
                <c:pt idx="1713">
                  <c:v>79.84</c:v>
                </c:pt>
                <c:pt idx="1714">
                  <c:v>79.819999999999993</c:v>
                </c:pt>
                <c:pt idx="1715">
                  <c:v>79.78</c:v>
                </c:pt>
                <c:pt idx="1716">
                  <c:v>79.767499999999998</c:v>
                </c:pt>
                <c:pt idx="1717">
                  <c:v>79.760000000000005</c:v>
                </c:pt>
                <c:pt idx="1718">
                  <c:v>79.75</c:v>
                </c:pt>
                <c:pt idx="1719">
                  <c:v>79.73</c:v>
                </c:pt>
                <c:pt idx="1720">
                  <c:v>79.702500000000001</c:v>
                </c:pt>
                <c:pt idx="1721">
                  <c:v>79.69</c:v>
                </c:pt>
                <c:pt idx="1722">
                  <c:v>79.64</c:v>
                </c:pt>
                <c:pt idx="1723">
                  <c:v>79.48</c:v>
                </c:pt>
                <c:pt idx="1724">
                  <c:v>79.42</c:v>
                </c:pt>
                <c:pt idx="1725">
                  <c:v>79.400000000000006</c:v>
                </c:pt>
                <c:pt idx="1726">
                  <c:v>79.27</c:v>
                </c:pt>
                <c:pt idx="1727">
                  <c:v>79.260000000000005</c:v>
                </c:pt>
                <c:pt idx="1728">
                  <c:v>79.25</c:v>
                </c:pt>
                <c:pt idx="1729">
                  <c:v>79.245000000000005</c:v>
                </c:pt>
                <c:pt idx="1730">
                  <c:v>79.204999999999998</c:v>
                </c:pt>
                <c:pt idx="1731">
                  <c:v>79.2</c:v>
                </c:pt>
                <c:pt idx="1732">
                  <c:v>79.14</c:v>
                </c:pt>
                <c:pt idx="1733">
                  <c:v>79.112499999999997</c:v>
                </c:pt>
                <c:pt idx="1734">
                  <c:v>78.95</c:v>
                </c:pt>
                <c:pt idx="1735">
                  <c:v>78.9375</c:v>
                </c:pt>
                <c:pt idx="1736">
                  <c:v>78.935000000000002</c:v>
                </c:pt>
                <c:pt idx="1737">
                  <c:v>78.86</c:v>
                </c:pt>
                <c:pt idx="1738">
                  <c:v>78.787499999999994</c:v>
                </c:pt>
                <c:pt idx="1739">
                  <c:v>78.78</c:v>
                </c:pt>
                <c:pt idx="1740">
                  <c:v>78.75</c:v>
                </c:pt>
                <c:pt idx="1741">
                  <c:v>78.734999999999999</c:v>
                </c:pt>
                <c:pt idx="1742">
                  <c:v>78.73</c:v>
                </c:pt>
                <c:pt idx="1743">
                  <c:v>78.73</c:v>
                </c:pt>
                <c:pt idx="1744">
                  <c:v>78.69</c:v>
                </c:pt>
                <c:pt idx="1745">
                  <c:v>78.61</c:v>
                </c:pt>
                <c:pt idx="1746">
                  <c:v>78.602500000000006</c:v>
                </c:pt>
                <c:pt idx="1747">
                  <c:v>78.592500000000001</c:v>
                </c:pt>
                <c:pt idx="1748">
                  <c:v>78.569999999999993</c:v>
                </c:pt>
                <c:pt idx="1749">
                  <c:v>78.53</c:v>
                </c:pt>
                <c:pt idx="1750">
                  <c:v>78.454999999999998</c:v>
                </c:pt>
                <c:pt idx="1751">
                  <c:v>78.45</c:v>
                </c:pt>
                <c:pt idx="1752">
                  <c:v>78.41</c:v>
                </c:pt>
                <c:pt idx="1753">
                  <c:v>78.31</c:v>
                </c:pt>
                <c:pt idx="1754">
                  <c:v>78.28</c:v>
                </c:pt>
                <c:pt idx="1755">
                  <c:v>78.27</c:v>
                </c:pt>
                <c:pt idx="1756">
                  <c:v>78.25</c:v>
                </c:pt>
                <c:pt idx="1757">
                  <c:v>78.25</c:v>
                </c:pt>
                <c:pt idx="1758">
                  <c:v>78.25</c:v>
                </c:pt>
                <c:pt idx="1759">
                  <c:v>78.239999999999995</c:v>
                </c:pt>
                <c:pt idx="1760">
                  <c:v>78.180000000000007</c:v>
                </c:pt>
                <c:pt idx="1761">
                  <c:v>78.09</c:v>
                </c:pt>
                <c:pt idx="1762">
                  <c:v>78.05</c:v>
                </c:pt>
                <c:pt idx="1763">
                  <c:v>78.040000000000006</c:v>
                </c:pt>
                <c:pt idx="1764">
                  <c:v>78.010000000000005</c:v>
                </c:pt>
                <c:pt idx="1765">
                  <c:v>77.98</c:v>
                </c:pt>
                <c:pt idx="1766">
                  <c:v>77.9375</c:v>
                </c:pt>
                <c:pt idx="1767">
                  <c:v>77.91</c:v>
                </c:pt>
                <c:pt idx="1768">
                  <c:v>77.887500000000003</c:v>
                </c:pt>
                <c:pt idx="1769">
                  <c:v>77.852500000000006</c:v>
                </c:pt>
                <c:pt idx="1770">
                  <c:v>77.847499999999997</c:v>
                </c:pt>
                <c:pt idx="1771">
                  <c:v>77.790000000000006</c:v>
                </c:pt>
                <c:pt idx="1772">
                  <c:v>77.737499999999997</c:v>
                </c:pt>
                <c:pt idx="1773">
                  <c:v>77.73</c:v>
                </c:pt>
                <c:pt idx="1774">
                  <c:v>77.69</c:v>
                </c:pt>
                <c:pt idx="1775">
                  <c:v>77.69</c:v>
                </c:pt>
                <c:pt idx="1776">
                  <c:v>77.650000000000006</c:v>
                </c:pt>
                <c:pt idx="1777">
                  <c:v>77.650000000000006</c:v>
                </c:pt>
                <c:pt idx="1778">
                  <c:v>77.650000000000006</c:v>
                </c:pt>
                <c:pt idx="1779">
                  <c:v>77.644999999999996</c:v>
                </c:pt>
                <c:pt idx="1780">
                  <c:v>77.532499999999999</c:v>
                </c:pt>
                <c:pt idx="1781">
                  <c:v>77.45</c:v>
                </c:pt>
                <c:pt idx="1782">
                  <c:v>77.44</c:v>
                </c:pt>
                <c:pt idx="1783">
                  <c:v>77.430000000000007</c:v>
                </c:pt>
                <c:pt idx="1784">
                  <c:v>77.427499999999995</c:v>
                </c:pt>
                <c:pt idx="1785">
                  <c:v>77.400000000000006</c:v>
                </c:pt>
                <c:pt idx="1786">
                  <c:v>77.307500000000005</c:v>
                </c:pt>
                <c:pt idx="1787">
                  <c:v>77.290000000000006</c:v>
                </c:pt>
                <c:pt idx="1788">
                  <c:v>77.27</c:v>
                </c:pt>
                <c:pt idx="1789">
                  <c:v>77.209999999999994</c:v>
                </c:pt>
                <c:pt idx="1790">
                  <c:v>77.202500000000001</c:v>
                </c:pt>
                <c:pt idx="1791">
                  <c:v>77.117500000000007</c:v>
                </c:pt>
                <c:pt idx="1792">
                  <c:v>77.06</c:v>
                </c:pt>
                <c:pt idx="1793">
                  <c:v>77.06</c:v>
                </c:pt>
                <c:pt idx="1794">
                  <c:v>77.05</c:v>
                </c:pt>
                <c:pt idx="1795">
                  <c:v>77.05</c:v>
                </c:pt>
                <c:pt idx="1796">
                  <c:v>77.02</c:v>
                </c:pt>
                <c:pt idx="1797">
                  <c:v>77.010000000000005</c:v>
                </c:pt>
                <c:pt idx="1798">
                  <c:v>77.010000000000005</c:v>
                </c:pt>
                <c:pt idx="1799">
                  <c:v>77.007499999999993</c:v>
                </c:pt>
                <c:pt idx="1800">
                  <c:v>77.002499999999998</c:v>
                </c:pt>
                <c:pt idx="1801">
                  <c:v>77</c:v>
                </c:pt>
                <c:pt idx="1802">
                  <c:v>76.989999999999995</c:v>
                </c:pt>
                <c:pt idx="1803">
                  <c:v>76.930000000000007</c:v>
                </c:pt>
                <c:pt idx="1804">
                  <c:v>76.92</c:v>
                </c:pt>
                <c:pt idx="1805">
                  <c:v>76.917500000000004</c:v>
                </c:pt>
                <c:pt idx="1806">
                  <c:v>76.81</c:v>
                </c:pt>
                <c:pt idx="1807">
                  <c:v>76.680000000000007</c:v>
                </c:pt>
                <c:pt idx="1808">
                  <c:v>76.652500000000003</c:v>
                </c:pt>
                <c:pt idx="1809">
                  <c:v>76.64</c:v>
                </c:pt>
                <c:pt idx="1810">
                  <c:v>76.587500000000006</c:v>
                </c:pt>
                <c:pt idx="1811">
                  <c:v>76.540000000000006</c:v>
                </c:pt>
                <c:pt idx="1812">
                  <c:v>76.53</c:v>
                </c:pt>
                <c:pt idx="1813">
                  <c:v>76.52</c:v>
                </c:pt>
                <c:pt idx="1814">
                  <c:v>76.472499999999997</c:v>
                </c:pt>
                <c:pt idx="1815">
                  <c:v>76.465000000000003</c:v>
                </c:pt>
                <c:pt idx="1816">
                  <c:v>76.462500000000006</c:v>
                </c:pt>
                <c:pt idx="1817">
                  <c:v>76.412499999999994</c:v>
                </c:pt>
                <c:pt idx="1818">
                  <c:v>76.349999999999994</c:v>
                </c:pt>
                <c:pt idx="1819">
                  <c:v>76.337500000000006</c:v>
                </c:pt>
                <c:pt idx="1820">
                  <c:v>76.332499999999996</c:v>
                </c:pt>
                <c:pt idx="1821">
                  <c:v>76.25</c:v>
                </c:pt>
                <c:pt idx="1822">
                  <c:v>76.22</c:v>
                </c:pt>
                <c:pt idx="1823">
                  <c:v>76.209999999999994</c:v>
                </c:pt>
                <c:pt idx="1824">
                  <c:v>76.165000000000006</c:v>
                </c:pt>
                <c:pt idx="1825">
                  <c:v>76.16</c:v>
                </c:pt>
                <c:pt idx="1826">
                  <c:v>76.16</c:v>
                </c:pt>
                <c:pt idx="1827">
                  <c:v>76.150000000000006</c:v>
                </c:pt>
                <c:pt idx="1828">
                  <c:v>76.14</c:v>
                </c:pt>
                <c:pt idx="1829">
                  <c:v>76.02</c:v>
                </c:pt>
                <c:pt idx="1830">
                  <c:v>76.02</c:v>
                </c:pt>
                <c:pt idx="1831">
                  <c:v>76</c:v>
                </c:pt>
                <c:pt idx="1832">
                  <c:v>76</c:v>
                </c:pt>
                <c:pt idx="1833">
                  <c:v>75.989999999999995</c:v>
                </c:pt>
                <c:pt idx="1834">
                  <c:v>75.974999999999994</c:v>
                </c:pt>
                <c:pt idx="1835">
                  <c:v>75.959999999999994</c:v>
                </c:pt>
                <c:pt idx="1836">
                  <c:v>75.95</c:v>
                </c:pt>
                <c:pt idx="1837">
                  <c:v>75.905000000000001</c:v>
                </c:pt>
                <c:pt idx="1838">
                  <c:v>75.88</c:v>
                </c:pt>
                <c:pt idx="1839">
                  <c:v>75.857500000000002</c:v>
                </c:pt>
                <c:pt idx="1840">
                  <c:v>75.81</c:v>
                </c:pt>
                <c:pt idx="1841">
                  <c:v>75.72</c:v>
                </c:pt>
                <c:pt idx="1842">
                  <c:v>75.702500000000001</c:v>
                </c:pt>
                <c:pt idx="1843">
                  <c:v>75.61</c:v>
                </c:pt>
                <c:pt idx="1844">
                  <c:v>75.594999999999999</c:v>
                </c:pt>
                <c:pt idx="1845">
                  <c:v>75.582499999999996</c:v>
                </c:pt>
                <c:pt idx="1846">
                  <c:v>75.362499999999997</c:v>
                </c:pt>
                <c:pt idx="1847">
                  <c:v>75.010000000000005</c:v>
                </c:pt>
                <c:pt idx="1848">
                  <c:v>75.010000000000005</c:v>
                </c:pt>
                <c:pt idx="1849">
                  <c:v>75.004999999999995</c:v>
                </c:pt>
                <c:pt idx="1850">
                  <c:v>75</c:v>
                </c:pt>
                <c:pt idx="1851">
                  <c:v>74.987499999999997</c:v>
                </c:pt>
                <c:pt idx="1852">
                  <c:v>74.900000000000006</c:v>
                </c:pt>
                <c:pt idx="1853">
                  <c:v>74.89</c:v>
                </c:pt>
                <c:pt idx="1854">
                  <c:v>74.83</c:v>
                </c:pt>
                <c:pt idx="1855">
                  <c:v>74.819999999999993</c:v>
                </c:pt>
                <c:pt idx="1856">
                  <c:v>74.81</c:v>
                </c:pt>
                <c:pt idx="1857">
                  <c:v>74.78</c:v>
                </c:pt>
                <c:pt idx="1858">
                  <c:v>74.709999999999994</c:v>
                </c:pt>
                <c:pt idx="1859">
                  <c:v>74.662499999999994</c:v>
                </c:pt>
                <c:pt idx="1860">
                  <c:v>74.61</c:v>
                </c:pt>
                <c:pt idx="1861">
                  <c:v>74.599999999999994</c:v>
                </c:pt>
                <c:pt idx="1862">
                  <c:v>74.59</c:v>
                </c:pt>
                <c:pt idx="1863">
                  <c:v>74.582499999999996</c:v>
                </c:pt>
                <c:pt idx="1864">
                  <c:v>74.58</c:v>
                </c:pt>
                <c:pt idx="1865">
                  <c:v>74.569999999999993</c:v>
                </c:pt>
                <c:pt idx="1866">
                  <c:v>74.567499999999995</c:v>
                </c:pt>
                <c:pt idx="1867">
                  <c:v>74.52</c:v>
                </c:pt>
                <c:pt idx="1868">
                  <c:v>74.487499999999997</c:v>
                </c:pt>
                <c:pt idx="1869">
                  <c:v>74.48</c:v>
                </c:pt>
                <c:pt idx="1870">
                  <c:v>74.45</c:v>
                </c:pt>
                <c:pt idx="1871">
                  <c:v>74.45</c:v>
                </c:pt>
                <c:pt idx="1872">
                  <c:v>74.442499999999995</c:v>
                </c:pt>
                <c:pt idx="1873">
                  <c:v>74.412499999999994</c:v>
                </c:pt>
                <c:pt idx="1874">
                  <c:v>74.31</c:v>
                </c:pt>
                <c:pt idx="1875">
                  <c:v>74.3</c:v>
                </c:pt>
                <c:pt idx="1876">
                  <c:v>74.25</c:v>
                </c:pt>
                <c:pt idx="1877">
                  <c:v>74.247500000000002</c:v>
                </c:pt>
                <c:pt idx="1878">
                  <c:v>74.125</c:v>
                </c:pt>
                <c:pt idx="1879">
                  <c:v>74.094999999999999</c:v>
                </c:pt>
                <c:pt idx="1880">
                  <c:v>74.022499999999994</c:v>
                </c:pt>
                <c:pt idx="1881">
                  <c:v>73.98</c:v>
                </c:pt>
                <c:pt idx="1882">
                  <c:v>73.94</c:v>
                </c:pt>
                <c:pt idx="1883">
                  <c:v>73.930000000000007</c:v>
                </c:pt>
                <c:pt idx="1884">
                  <c:v>73.900000000000006</c:v>
                </c:pt>
                <c:pt idx="1885">
                  <c:v>73.857500000000002</c:v>
                </c:pt>
                <c:pt idx="1886">
                  <c:v>73.849999999999994</c:v>
                </c:pt>
                <c:pt idx="1887">
                  <c:v>73.84</c:v>
                </c:pt>
                <c:pt idx="1888">
                  <c:v>73.837500000000006</c:v>
                </c:pt>
                <c:pt idx="1889">
                  <c:v>73.805000000000007</c:v>
                </c:pt>
                <c:pt idx="1890">
                  <c:v>73.7</c:v>
                </c:pt>
                <c:pt idx="1891">
                  <c:v>73.599999999999994</c:v>
                </c:pt>
                <c:pt idx="1892">
                  <c:v>73.564999999999998</c:v>
                </c:pt>
                <c:pt idx="1893">
                  <c:v>73.56</c:v>
                </c:pt>
                <c:pt idx="1894">
                  <c:v>73.5</c:v>
                </c:pt>
                <c:pt idx="1895">
                  <c:v>73.44</c:v>
                </c:pt>
                <c:pt idx="1896">
                  <c:v>73.415000000000006</c:v>
                </c:pt>
                <c:pt idx="1897">
                  <c:v>73.392499999999998</c:v>
                </c:pt>
                <c:pt idx="1898">
                  <c:v>73.319999999999993</c:v>
                </c:pt>
                <c:pt idx="1899">
                  <c:v>73.272499999999994</c:v>
                </c:pt>
                <c:pt idx="1900">
                  <c:v>73.260000000000005</c:v>
                </c:pt>
                <c:pt idx="1901">
                  <c:v>73.257499999999993</c:v>
                </c:pt>
                <c:pt idx="1902">
                  <c:v>73.227500000000006</c:v>
                </c:pt>
                <c:pt idx="1903">
                  <c:v>73.180000000000007</c:v>
                </c:pt>
                <c:pt idx="1904">
                  <c:v>73.17</c:v>
                </c:pt>
                <c:pt idx="1905">
                  <c:v>73.157499999999999</c:v>
                </c:pt>
                <c:pt idx="1906">
                  <c:v>73.132499999999993</c:v>
                </c:pt>
                <c:pt idx="1907">
                  <c:v>73.11</c:v>
                </c:pt>
                <c:pt idx="1908">
                  <c:v>73.09</c:v>
                </c:pt>
                <c:pt idx="1909">
                  <c:v>73.09</c:v>
                </c:pt>
                <c:pt idx="1910">
                  <c:v>73.02</c:v>
                </c:pt>
                <c:pt idx="1911">
                  <c:v>73.012500000000003</c:v>
                </c:pt>
                <c:pt idx="1912">
                  <c:v>73.010000000000005</c:v>
                </c:pt>
                <c:pt idx="1913">
                  <c:v>73.004999999999995</c:v>
                </c:pt>
                <c:pt idx="1914">
                  <c:v>73.002499999999998</c:v>
                </c:pt>
                <c:pt idx="1915">
                  <c:v>72.987499999999997</c:v>
                </c:pt>
                <c:pt idx="1916">
                  <c:v>72.977500000000006</c:v>
                </c:pt>
                <c:pt idx="1917">
                  <c:v>72.864999999999995</c:v>
                </c:pt>
                <c:pt idx="1918">
                  <c:v>72.852500000000006</c:v>
                </c:pt>
                <c:pt idx="1919">
                  <c:v>72.849999999999994</c:v>
                </c:pt>
                <c:pt idx="1920">
                  <c:v>72.819999999999993</c:v>
                </c:pt>
                <c:pt idx="1921">
                  <c:v>72.819999999999993</c:v>
                </c:pt>
                <c:pt idx="1922">
                  <c:v>72.78</c:v>
                </c:pt>
                <c:pt idx="1923">
                  <c:v>72.765000000000001</c:v>
                </c:pt>
                <c:pt idx="1924">
                  <c:v>72.739999999999995</c:v>
                </c:pt>
                <c:pt idx="1925">
                  <c:v>72.67</c:v>
                </c:pt>
                <c:pt idx="1926">
                  <c:v>72.61</c:v>
                </c:pt>
                <c:pt idx="1927">
                  <c:v>72.599999999999994</c:v>
                </c:pt>
                <c:pt idx="1928">
                  <c:v>72.432500000000005</c:v>
                </c:pt>
                <c:pt idx="1929">
                  <c:v>72.415000000000006</c:v>
                </c:pt>
                <c:pt idx="1930">
                  <c:v>72.36</c:v>
                </c:pt>
                <c:pt idx="1931">
                  <c:v>72.31</c:v>
                </c:pt>
                <c:pt idx="1932">
                  <c:v>72.232500000000002</c:v>
                </c:pt>
                <c:pt idx="1933">
                  <c:v>72.23</c:v>
                </c:pt>
                <c:pt idx="1934">
                  <c:v>72.23</c:v>
                </c:pt>
                <c:pt idx="1935">
                  <c:v>72.16</c:v>
                </c:pt>
                <c:pt idx="1936">
                  <c:v>72.150000000000006</c:v>
                </c:pt>
                <c:pt idx="1937">
                  <c:v>72.13</c:v>
                </c:pt>
                <c:pt idx="1938">
                  <c:v>72.12</c:v>
                </c:pt>
                <c:pt idx="1939">
                  <c:v>72.09</c:v>
                </c:pt>
                <c:pt idx="1940">
                  <c:v>72.069999999999993</c:v>
                </c:pt>
                <c:pt idx="1941">
                  <c:v>72.034999999999997</c:v>
                </c:pt>
                <c:pt idx="1942">
                  <c:v>72.03</c:v>
                </c:pt>
                <c:pt idx="1943">
                  <c:v>72.010000000000005</c:v>
                </c:pt>
                <c:pt idx="1944">
                  <c:v>71.989999999999995</c:v>
                </c:pt>
                <c:pt idx="1945">
                  <c:v>71.98</c:v>
                </c:pt>
                <c:pt idx="1946">
                  <c:v>71.857500000000002</c:v>
                </c:pt>
                <c:pt idx="1947">
                  <c:v>71.84</c:v>
                </c:pt>
                <c:pt idx="1948">
                  <c:v>71.84</c:v>
                </c:pt>
                <c:pt idx="1949">
                  <c:v>71.83</c:v>
                </c:pt>
                <c:pt idx="1950">
                  <c:v>71.78</c:v>
                </c:pt>
                <c:pt idx="1951">
                  <c:v>71.739999999999995</c:v>
                </c:pt>
                <c:pt idx="1952">
                  <c:v>71.73</c:v>
                </c:pt>
                <c:pt idx="1953">
                  <c:v>71.709999999999994</c:v>
                </c:pt>
                <c:pt idx="1954">
                  <c:v>71.7</c:v>
                </c:pt>
                <c:pt idx="1955">
                  <c:v>71.665000000000006</c:v>
                </c:pt>
                <c:pt idx="1956">
                  <c:v>71.56</c:v>
                </c:pt>
                <c:pt idx="1957">
                  <c:v>71.37</c:v>
                </c:pt>
                <c:pt idx="1958">
                  <c:v>71.34</c:v>
                </c:pt>
                <c:pt idx="1959">
                  <c:v>71.332499999999996</c:v>
                </c:pt>
                <c:pt idx="1960">
                  <c:v>71.25</c:v>
                </c:pt>
                <c:pt idx="1961">
                  <c:v>71.22</c:v>
                </c:pt>
                <c:pt idx="1962">
                  <c:v>71.212500000000006</c:v>
                </c:pt>
                <c:pt idx="1963">
                  <c:v>71.209999999999994</c:v>
                </c:pt>
                <c:pt idx="1964">
                  <c:v>71.204999999999998</c:v>
                </c:pt>
                <c:pt idx="1965">
                  <c:v>71.12</c:v>
                </c:pt>
                <c:pt idx="1966">
                  <c:v>71.069999999999993</c:v>
                </c:pt>
                <c:pt idx="1967">
                  <c:v>71.040000000000006</c:v>
                </c:pt>
                <c:pt idx="1968">
                  <c:v>71.010000000000005</c:v>
                </c:pt>
                <c:pt idx="1969">
                  <c:v>70.987499999999997</c:v>
                </c:pt>
                <c:pt idx="1970">
                  <c:v>70.900000000000006</c:v>
                </c:pt>
                <c:pt idx="1971">
                  <c:v>70.77</c:v>
                </c:pt>
                <c:pt idx="1972">
                  <c:v>70.745000000000005</c:v>
                </c:pt>
                <c:pt idx="1973">
                  <c:v>70.739999999999995</c:v>
                </c:pt>
                <c:pt idx="1974">
                  <c:v>70.72</c:v>
                </c:pt>
                <c:pt idx="1975">
                  <c:v>70.64</c:v>
                </c:pt>
                <c:pt idx="1976">
                  <c:v>70.62</c:v>
                </c:pt>
                <c:pt idx="1977">
                  <c:v>70.62</c:v>
                </c:pt>
                <c:pt idx="1978">
                  <c:v>70.59</c:v>
                </c:pt>
                <c:pt idx="1979">
                  <c:v>70.569999999999993</c:v>
                </c:pt>
                <c:pt idx="1980">
                  <c:v>70.55</c:v>
                </c:pt>
                <c:pt idx="1981">
                  <c:v>70.510000000000005</c:v>
                </c:pt>
                <c:pt idx="1982">
                  <c:v>70.459999999999994</c:v>
                </c:pt>
                <c:pt idx="1983">
                  <c:v>70.459999999999994</c:v>
                </c:pt>
                <c:pt idx="1984">
                  <c:v>70.444999999999993</c:v>
                </c:pt>
                <c:pt idx="1985">
                  <c:v>70.442499999999995</c:v>
                </c:pt>
                <c:pt idx="1986">
                  <c:v>70.42</c:v>
                </c:pt>
                <c:pt idx="1987">
                  <c:v>70.332499999999996</c:v>
                </c:pt>
                <c:pt idx="1988">
                  <c:v>70.33</c:v>
                </c:pt>
                <c:pt idx="1989">
                  <c:v>70.284999999999997</c:v>
                </c:pt>
                <c:pt idx="1990">
                  <c:v>70.25</c:v>
                </c:pt>
                <c:pt idx="1991">
                  <c:v>70.239999999999995</c:v>
                </c:pt>
                <c:pt idx="1992">
                  <c:v>70.23</c:v>
                </c:pt>
                <c:pt idx="1993">
                  <c:v>70.22</c:v>
                </c:pt>
                <c:pt idx="1994">
                  <c:v>70.16</c:v>
                </c:pt>
                <c:pt idx="1995">
                  <c:v>70.11</c:v>
                </c:pt>
                <c:pt idx="1996">
                  <c:v>70.09</c:v>
                </c:pt>
                <c:pt idx="1997">
                  <c:v>70.06</c:v>
                </c:pt>
                <c:pt idx="1998">
                  <c:v>70.05</c:v>
                </c:pt>
                <c:pt idx="1999">
                  <c:v>70</c:v>
                </c:pt>
                <c:pt idx="2000">
                  <c:v>70</c:v>
                </c:pt>
                <c:pt idx="2001">
                  <c:v>70</c:v>
                </c:pt>
                <c:pt idx="2002">
                  <c:v>69.989999999999995</c:v>
                </c:pt>
                <c:pt idx="2003">
                  <c:v>69.989999999999995</c:v>
                </c:pt>
                <c:pt idx="2004">
                  <c:v>69.989999999999995</c:v>
                </c:pt>
                <c:pt idx="2005">
                  <c:v>69.989999999999995</c:v>
                </c:pt>
                <c:pt idx="2006">
                  <c:v>69.959999999999994</c:v>
                </c:pt>
                <c:pt idx="2007">
                  <c:v>69.927499999999995</c:v>
                </c:pt>
                <c:pt idx="2008">
                  <c:v>69.91</c:v>
                </c:pt>
                <c:pt idx="2009">
                  <c:v>69.907499999999999</c:v>
                </c:pt>
                <c:pt idx="2010">
                  <c:v>69.767499999999998</c:v>
                </c:pt>
                <c:pt idx="2011">
                  <c:v>69.760000000000005</c:v>
                </c:pt>
                <c:pt idx="2012">
                  <c:v>69.75</c:v>
                </c:pt>
                <c:pt idx="2013">
                  <c:v>69.73</c:v>
                </c:pt>
                <c:pt idx="2014">
                  <c:v>69.72</c:v>
                </c:pt>
                <c:pt idx="2015">
                  <c:v>69.694999999999993</c:v>
                </c:pt>
                <c:pt idx="2016">
                  <c:v>69.69</c:v>
                </c:pt>
                <c:pt idx="2017">
                  <c:v>69.67</c:v>
                </c:pt>
                <c:pt idx="2018">
                  <c:v>69.67</c:v>
                </c:pt>
                <c:pt idx="2019">
                  <c:v>69.62</c:v>
                </c:pt>
                <c:pt idx="2020">
                  <c:v>69.569999999999993</c:v>
                </c:pt>
                <c:pt idx="2021">
                  <c:v>69.56</c:v>
                </c:pt>
                <c:pt idx="2022">
                  <c:v>69.545000000000002</c:v>
                </c:pt>
                <c:pt idx="2023">
                  <c:v>69.510000000000005</c:v>
                </c:pt>
                <c:pt idx="2024">
                  <c:v>69.510000000000005</c:v>
                </c:pt>
                <c:pt idx="2025">
                  <c:v>69.492500000000007</c:v>
                </c:pt>
                <c:pt idx="2026">
                  <c:v>69.48</c:v>
                </c:pt>
                <c:pt idx="2027">
                  <c:v>69.465000000000003</c:v>
                </c:pt>
                <c:pt idx="2028">
                  <c:v>69.459999999999994</c:v>
                </c:pt>
                <c:pt idx="2029">
                  <c:v>69.45</c:v>
                </c:pt>
                <c:pt idx="2030">
                  <c:v>69.442499999999995</c:v>
                </c:pt>
                <c:pt idx="2031">
                  <c:v>69.432500000000005</c:v>
                </c:pt>
                <c:pt idx="2032">
                  <c:v>69.42</c:v>
                </c:pt>
                <c:pt idx="2033">
                  <c:v>69.39</c:v>
                </c:pt>
                <c:pt idx="2034">
                  <c:v>69.36</c:v>
                </c:pt>
                <c:pt idx="2035">
                  <c:v>69.349999999999994</c:v>
                </c:pt>
                <c:pt idx="2036">
                  <c:v>69.327500000000001</c:v>
                </c:pt>
                <c:pt idx="2037">
                  <c:v>69.3</c:v>
                </c:pt>
                <c:pt idx="2038">
                  <c:v>69.290000000000006</c:v>
                </c:pt>
                <c:pt idx="2039">
                  <c:v>69.265000000000001</c:v>
                </c:pt>
                <c:pt idx="2040">
                  <c:v>69.245000000000005</c:v>
                </c:pt>
                <c:pt idx="2041">
                  <c:v>69.242500000000007</c:v>
                </c:pt>
                <c:pt idx="2042">
                  <c:v>69.23</c:v>
                </c:pt>
                <c:pt idx="2043">
                  <c:v>69.222499999999997</c:v>
                </c:pt>
                <c:pt idx="2044">
                  <c:v>69.17</c:v>
                </c:pt>
                <c:pt idx="2045">
                  <c:v>69.16</c:v>
                </c:pt>
                <c:pt idx="2046">
                  <c:v>69.057500000000005</c:v>
                </c:pt>
                <c:pt idx="2047">
                  <c:v>69.047499999999999</c:v>
                </c:pt>
                <c:pt idx="2048">
                  <c:v>69.02</c:v>
                </c:pt>
                <c:pt idx="2049">
                  <c:v>69.02</c:v>
                </c:pt>
                <c:pt idx="2050">
                  <c:v>68.97</c:v>
                </c:pt>
                <c:pt idx="2051">
                  <c:v>68.9375</c:v>
                </c:pt>
                <c:pt idx="2052">
                  <c:v>68.935000000000002</c:v>
                </c:pt>
                <c:pt idx="2053">
                  <c:v>68.930000000000007</c:v>
                </c:pt>
                <c:pt idx="2054">
                  <c:v>68.900000000000006</c:v>
                </c:pt>
                <c:pt idx="2055">
                  <c:v>68.897499999999994</c:v>
                </c:pt>
                <c:pt idx="2056">
                  <c:v>68.89</c:v>
                </c:pt>
                <c:pt idx="2057">
                  <c:v>68.75</c:v>
                </c:pt>
                <c:pt idx="2058">
                  <c:v>68.739999999999995</c:v>
                </c:pt>
                <c:pt idx="2059">
                  <c:v>68.73</c:v>
                </c:pt>
                <c:pt idx="2060">
                  <c:v>68.73</c:v>
                </c:pt>
                <c:pt idx="2061">
                  <c:v>68.637500000000003</c:v>
                </c:pt>
                <c:pt idx="2062">
                  <c:v>68.61</c:v>
                </c:pt>
                <c:pt idx="2063">
                  <c:v>68.56</c:v>
                </c:pt>
                <c:pt idx="2064">
                  <c:v>68.53</c:v>
                </c:pt>
                <c:pt idx="2065">
                  <c:v>68.52</c:v>
                </c:pt>
                <c:pt idx="2066">
                  <c:v>68.48</c:v>
                </c:pt>
                <c:pt idx="2067">
                  <c:v>68.47</c:v>
                </c:pt>
                <c:pt idx="2068">
                  <c:v>68.41</c:v>
                </c:pt>
                <c:pt idx="2069">
                  <c:v>68.400000000000006</c:v>
                </c:pt>
                <c:pt idx="2070">
                  <c:v>68.167500000000004</c:v>
                </c:pt>
                <c:pt idx="2071">
                  <c:v>68.150000000000006</c:v>
                </c:pt>
                <c:pt idx="2072">
                  <c:v>68.112499999999997</c:v>
                </c:pt>
                <c:pt idx="2073">
                  <c:v>68.087500000000006</c:v>
                </c:pt>
                <c:pt idx="2074">
                  <c:v>68.03</c:v>
                </c:pt>
                <c:pt idx="2075">
                  <c:v>68.02</c:v>
                </c:pt>
                <c:pt idx="2076">
                  <c:v>68.010000000000005</c:v>
                </c:pt>
                <c:pt idx="2077">
                  <c:v>68.007499999999993</c:v>
                </c:pt>
                <c:pt idx="2078">
                  <c:v>68</c:v>
                </c:pt>
                <c:pt idx="2079">
                  <c:v>68</c:v>
                </c:pt>
                <c:pt idx="2080">
                  <c:v>67.989999999999995</c:v>
                </c:pt>
                <c:pt idx="2081">
                  <c:v>67.959999999999994</c:v>
                </c:pt>
                <c:pt idx="2082">
                  <c:v>67.930000000000007</c:v>
                </c:pt>
                <c:pt idx="2083">
                  <c:v>67.927499999999995</c:v>
                </c:pt>
                <c:pt idx="2084">
                  <c:v>67.892499999999998</c:v>
                </c:pt>
                <c:pt idx="2085">
                  <c:v>67.864999999999995</c:v>
                </c:pt>
                <c:pt idx="2086">
                  <c:v>67.852500000000006</c:v>
                </c:pt>
                <c:pt idx="2087">
                  <c:v>67.849999999999994</c:v>
                </c:pt>
                <c:pt idx="2088">
                  <c:v>67.790000000000006</c:v>
                </c:pt>
                <c:pt idx="2089">
                  <c:v>67.790000000000006</c:v>
                </c:pt>
                <c:pt idx="2090">
                  <c:v>67.790000000000006</c:v>
                </c:pt>
                <c:pt idx="2091">
                  <c:v>67.739999999999995</c:v>
                </c:pt>
                <c:pt idx="2092">
                  <c:v>67.680000000000007</c:v>
                </c:pt>
                <c:pt idx="2093">
                  <c:v>67.680000000000007</c:v>
                </c:pt>
                <c:pt idx="2094">
                  <c:v>67.594999999999999</c:v>
                </c:pt>
                <c:pt idx="2095">
                  <c:v>67.58</c:v>
                </c:pt>
                <c:pt idx="2096">
                  <c:v>67.540000000000006</c:v>
                </c:pt>
                <c:pt idx="2097">
                  <c:v>67.459999999999994</c:v>
                </c:pt>
                <c:pt idx="2098">
                  <c:v>67.41</c:v>
                </c:pt>
                <c:pt idx="2099">
                  <c:v>67.41</c:v>
                </c:pt>
                <c:pt idx="2100">
                  <c:v>67.41</c:v>
                </c:pt>
                <c:pt idx="2101">
                  <c:v>67.349999999999994</c:v>
                </c:pt>
                <c:pt idx="2102">
                  <c:v>67.34</c:v>
                </c:pt>
                <c:pt idx="2103">
                  <c:v>67.34</c:v>
                </c:pt>
                <c:pt idx="2104">
                  <c:v>67.31</c:v>
                </c:pt>
                <c:pt idx="2105">
                  <c:v>67.25</c:v>
                </c:pt>
                <c:pt idx="2106">
                  <c:v>67.202500000000001</c:v>
                </c:pt>
                <c:pt idx="2107">
                  <c:v>67.2</c:v>
                </c:pt>
                <c:pt idx="2108">
                  <c:v>67.180000000000007</c:v>
                </c:pt>
                <c:pt idx="2109">
                  <c:v>67.13</c:v>
                </c:pt>
                <c:pt idx="2110">
                  <c:v>67.082499999999996</c:v>
                </c:pt>
                <c:pt idx="2111">
                  <c:v>67.08</c:v>
                </c:pt>
                <c:pt idx="2112">
                  <c:v>67.069999999999993</c:v>
                </c:pt>
                <c:pt idx="2113">
                  <c:v>67.02</c:v>
                </c:pt>
                <c:pt idx="2114">
                  <c:v>67.010000000000005</c:v>
                </c:pt>
                <c:pt idx="2115">
                  <c:v>67</c:v>
                </c:pt>
                <c:pt idx="2116">
                  <c:v>67</c:v>
                </c:pt>
                <c:pt idx="2117">
                  <c:v>66.92</c:v>
                </c:pt>
                <c:pt idx="2118">
                  <c:v>66.905000000000001</c:v>
                </c:pt>
                <c:pt idx="2119">
                  <c:v>66.87</c:v>
                </c:pt>
                <c:pt idx="2120">
                  <c:v>66.84</c:v>
                </c:pt>
                <c:pt idx="2121">
                  <c:v>66.825000000000003</c:v>
                </c:pt>
                <c:pt idx="2122">
                  <c:v>66.819999999999993</c:v>
                </c:pt>
                <c:pt idx="2123">
                  <c:v>66.817499999999995</c:v>
                </c:pt>
                <c:pt idx="2124">
                  <c:v>66.790000000000006</c:v>
                </c:pt>
                <c:pt idx="2125">
                  <c:v>66.77</c:v>
                </c:pt>
                <c:pt idx="2126">
                  <c:v>66.77</c:v>
                </c:pt>
                <c:pt idx="2127">
                  <c:v>66.760000000000005</c:v>
                </c:pt>
                <c:pt idx="2128">
                  <c:v>66.680000000000007</c:v>
                </c:pt>
                <c:pt idx="2129">
                  <c:v>66.650000000000006</c:v>
                </c:pt>
                <c:pt idx="2130">
                  <c:v>66.64</c:v>
                </c:pt>
                <c:pt idx="2131">
                  <c:v>66.582499999999996</c:v>
                </c:pt>
                <c:pt idx="2132">
                  <c:v>66.552499999999995</c:v>
                </c:pt>
                <c:pt idx="2133">
                  <c:v>66.489999999999995</c:v>
                </c:pt>
                <c:pt idx="2134">
                  <c:v>66.48</c:v>
                </c:pt>
                <c:pt idx="2135">
                  <c:v>66.442499999999995</c:v>
                </c:pt>
                <c:pt idx="2136">
                  <c:v>66.44</c:v>
                </c:pt>
                <c:pt idx="2137">
                  <c:v>66.44</c:v>
                </c:pt>
                <c:pt idx="2138">
                  <c:v>66.42</c:v>
                </c:pt>
                <c:pt idx="2139">
                  <c:v>66.400000000000006</c:v>
                </c:pt>
                <c:pt idx="2140">
                  <c:v>66.33</c:v>
                </c:pt>
                <c:pt idx="2141">
                  <c:v>66.27</c:v>
                </c:pt>
                <c:pt idx="2142">
                  <c:v>66.25</c:v>
                </c:pt>
                <c:pt idx="2143">
                  <c:v>66.23</c:v>
                </c:pt>
                <c:pt idx="2144">
                  <c:v>66.19</c:v>
                </c:pt>
                <c:pt idx="2145">
                  <c:v>66.180000000000007</c:v>
                </c:pt>
                <c:pt idx="2146">
                  <c:v>66.144999999999996</c:v>
                </c:pt>
                <c:pt idx="2147">
                  <c:v>66.09</c:v>
                </c:pt>
                <c:pt idx="2148">
                  <c:v>66.08</c:v>
                </c:pt>
                <c:pt idx="2149">
                  <c:v>66.069999999999993</c:v>
                </c:pt>
                <c:pt idx="2150">
                  <c:v>66.05</c:v>
                </c:pt>
                <c:pt idx="2151">
                  <c:v>66.03</c:v>
                </c:pt>
                <c:pt idx="2152">
                  <c:v>65.91</c:v>
                </c:pt>
                <c:pt idx="2153">
                  <c:v>65.900000000000006</c:v>
                </c:pt>
                <c:pt idx="2154">
                  <c:v>65.86</c:v>
                </c:pt>
                <c:pt idx="2155">
                  <c:v>65.849999999999994</c:v>
                </c:pt>
                <c:pt idx="2156">
                  <c:v>65.8125</c:v>
                </c:pt>
                <c:pt idx="2157">
                  <c:v>65.8</c:v>
                </c:pt>
                <c:pt idx="2158">
                  <c:v>65.742500000000007</c:v>
                </c:pt>
                <c:pt idx="2159">
                  <c:v>65.637500000000003</c:v>
                </c:pt>
                <c:pt idx="2160">
                  <c:v>65.632499999999993</c:v>
                </c:pt>
                <c:pt idx="2161">
                  <c:v>65.537499999999994</c:v>
                </c:pt>
                <c:pt idx="2162">
                  <c:v>65.477500000000006</c:v>
                </c:pt>
                <c:pt idx="2163">
                  <c:v>65.472499999999997</c:v>
                </c:pt>
                <c:pt idx="2164">
                  <c:v>65.47</c:v>
                </c:pt>
                <c:pt idx="2165">
                  <c:v>65.467500000000001</c:v>
                </c:pt>
                <c:pt idx="2166">
                  <c:v>65.444999999999993</c:v>
                </c:pt>
                <c:pt idx="2167">
                  <c:v>65.400000000000006</c:v>
                </c:pt>
                <c:pt idx="2168">
                  <c:v>65.382499999999993</c:v>
                </c:pt>
                <c:pt idx="2169">
                  <c:v>65.375</c:v>
                </c:pt>
                <c:pt idx="2170">
                  <c:v>65.372500000000002</c:v>
                </c:pt>
                <c:pt idx="2171">
                  <c:v>65.33</c:v>
                </c:pt>
                <c:pt idx="2172">
                  <c:v>65.239999999999995</c:v>
                </c:pt>
                <c:pt idx="2173">
                  <c:v>65.23</c:v>
                </c:pt>
                <c:pt idx="2174">
                  <c:v>65.209999999999994</c:v>
                </c:pt>
                <c:pt idx="2175">
                  <c:v>65.17</c:v>
                </c:pt>
                <c:pt idx="2176">
                  <c:v>65.155000000000001</c:v>
                </c:pt>
                <c:pt idx="2177">
                  <c:v>65.094999999999999</c:v>
                </c:pt>
                <c:pt idx="2178">
                  <c:v>65.06</c:v>
                </c:pt>
                <c:pt idx="2179">
                  <c:v>65.05</c:v>
                </c:pt>
                <c:pt idx="2180">
                  <c:v>65.002499999999998</c:v>
                </c:pt>
                <c:pt idx="2181">
                  <c:v>64.97</c:v>
                </c:pt>
                <c:pt idx="2182">
                  <c:v>64.95</c:v>
                </c:pt>
                <c:pt idx="2183">
                  <c:v>64.9375</c:v>
                </c:pt>
                <c:pt idx="2184">
                  <c:v>64.91</c:v>
                </c:pt>
                <c:pt idx="2185">
                  <c:v>64.88</c:v>
                </c:pt>
                <c:pt idx="2186">
                  <c:v>64.86</c:v>
                </c:pt>
                <c:pt idx="2187">
                  <c:v>64.827500000000001</c:v>
                </c:pt>
                <c:pt idx="2188">
                  <c:v>64.772499999999994</c:v>
                </c:pt>
                <c:pt idx="2189">
                  <c:v>64.63</c:v>
                </c:pt>
                <c:pt idx="2190">
                  <c:v>64.599999999999994</c:v>
                </c:pt>
                <c:pt idx="2191">
                  <c:v>64.599999999999994</c:v>
                </c:pt>
                <c:pt idx="2192">
                  <c:v>64.59</c:v>
                </c:pt>
                <c:pt idx="2193">
                  <c:v>64.569999999999993</c:v>
                </c:pt>
                <c:pt idx="2194">
                  <c:v>64.459999999999994</c:v>
                </c:pt>
                <c:pt idx="2195">
                  <c:v>64.459999999999994</c:v>
                </c:pt>
                <c:pt idx="2196">
                  <c:v>64.41</c:v>
                </c:pt>
                <c:pt idx="2197">
                  <c:v>64.41</c:v>
                </c:pt>
                <c:pt idx="2198">
                  <c:v>64.39</c:v>
                </c:pt>
                <c:pt idx="2199">
                  <c:v>64.319999999999993</c:v>
                </c:pt>
                <c:pt idx="2200">
                  <c:v>64.3</c:v>
                </c:pt>
                <c:pt idx="2201">
                  <c:v>64.172499999999999</c:v>
                </c:pt>
                <c:pt idx="2202">
                  <c:v>64.13</c:v>
                </c:pt>
                <c:pt idx="2203">
                  <c:v>64.092500000000001</c:v>
                </c:pt>
                <c:pt idx="2204">
                  <c:v>64.08</c:v>
                </c:pt>
                <c:pt idx="2205">
                  <c:v>64.05</c:v>
                </c:pt>
                <c:pt idx="2206">
                  <c:v>63.9925</c:v>
                </c:pt>
                <c:pt idx="2207">
                  <c:v>63.957500000000003</c:v>
                </c:pt>
                <c:pt idx="2208">
                  <c:v>63.93</c:v>
                </c:pt>
                <c:pt idx="2209">
                  <c:v>63.93</c:v>
                </c:pt>
                <c:pt idx="2210">
                  <c:v>63.92</c:v>
                </c:pt>
                <c:pt idx="2211">
                  <c:v>63.902500000000003</c:v>
                </c:pt>
                <c:pt idx="2212">
                  <c:v>63.82</c:v>
                </c:pt>
                <c:pt idx="2213">
                  <c:v>63.77</c:v>
                </c:pt>
                <c:pt idx="2214">
                  <c:v>63.75</c:v>
                </c:pt>
                <c:pt idx="2215">
                  <c:v>63.695</c:v>
                </c:pt>
                <c:pt idx="2216">
                  <c:v>63.6</c:v>
                </c:pt>
                <c:pt idx="2217">
                  <c:v>63.6</c:v>
                </c:pt>
                <c:pt idx="2218">
                  <c:v>63.6</c:v>
                </c:pt>
                <c:pt idx="2219">
                  <c:v>63.47</c:v>
                </c:pt>
                <c:pt idx="2220">
                  <c:v>63.454999999999998</c:v>
                </c:pt>
                <c:pt idx="2221">
                  <c:v>63.405000000000001</c:v>
                </c:pt>
                <c:pt idx="2222">
                  <c:v>63.39</c:v>
                </c:pt>
                <c:pt idx="2223">
                  <c:v>63.335000000000001</c:v>
                </c:pt>
                <c:pt idx="2224">
                  <c:v>63.26</c:v>
                </c:pt>
                <c:pt idx="2225">
                  <c:v>63.215000000000003</c:v>
                </c:pt>
                <c:pt idx="2226">
                  <c:v>63.2</c:v>
                </c:pt>
                <c:pt idx="2227">
                  <c:v>63.2</c:v>
                </c:pt>
                <c:pt idx="2228">
                  <c:v>63.1875</c:v>
                </c:pt>
                <c:pt idx="2229">
                  <c:v>63.057499999999997</c:v>
                </c:pt>
                <c:pt idx="2230">
                  <c:v>63.05</c:v>
                </c:pt>
                <c:pt idx="2231">
                  <c:v>63.04</c:v>
                </c:pt>
                <c:pt idx="2232">
                  <c:v>63.03</c:v>
                </c:pt>
                <c:pt idx="2233">
                  <c:v>63.02</c:v>
                </c:pt>
                <c:pt idx="2234">
                  <c:v>63.01</c:v>
                </c:pt>
                <c:pt idx="2235">
                  <c:v>63</c:v>
                </c:pt>
                <c:pt idx="2236">
                  <c:v>62.957500000000003</c:v>
                </c:pt>
                <c:pt idx="2237">
                  <c:v>62.93</c:v>
                </c:pt>
                <c:pt idx="2238">
                  <c:v>62.88</c:v>
                </c:pt>
                <c:pt idx="2239">
                  <c:v>62.85</c:v>
                </c:pt>
                <c:pt idx="2240">
                  <c:v>62.8125</c:v>
                </c:pt>
                <c:pt idx="2241">
                  <c:v>62.78</c:v>
                </c:pt>
                <c:pt idx="2242">
                  <c:v>62.75</c:v>
                </c:pt>
                <c:pt idx="2243">
                  <c:v>62.72</c:v>
                </c:pt>
                <c:pt idx="2244">
                  <c:v>62.697499999999998</c:v>
                </c:pt>
                <c:pt idx="2245">
                  <c:v>62.67</c:v>
                </c:pt>
                <c:pt idx="2246">
                  <c:v>62.662500000000001</c:v>
                </c:pt>
                <c:pt idx="2247">
                  <c:v>62.65</c:v>
                </c:pt>
                <c:pt idx="2248">
                  <c:v>62.64</c:v>
                </c:pt>
                <c:pt idx="2249">
                  <c:v>62.6175</c:v>
                </c:pt>
                <c:pt idx="2250">
                  <c:v>62.564999999999998</c:v>
                </c:pt>
                <c:pt idx="2251">
                  <c:v>62.51</c:v>
                </c:pt>
                <c:pt idx="2252">
                  <c:v>62.502499999999998</c:v>
                </c:pt>
                <c:pt idx="2253">
                  <c:v>62.45</c:v>
                </c:pt>
                <c:pt idx="2254">
                  <c:v>62.407499999999999</c:v>
                </c:pt>
                <c:pt idx="2255">
                  <c:v>62.397500000000001</c:v>
                </c:pt>
                <c:pt idx="2256">
                  <c:v>62.39</c:v>
                </c:pt>
                <c:pt idx="2257">
                  <c:v>62.21</c:v>
                </c:pt>
                <c:pt idx="2258">
                  <c:v>62.2</c:v>
                </c:pt>
                <c:pt idx="2259">
                  <c:v>62.11</c:v>
                </c:pt>
                <c:pt idx="2260">
                  <c:v>62.102499999999999</c:v>
                </c:pt>
                <c:pt idx="2261">
                  <c:v>62.1</c:v>
                </c:pt>
                <c:pt idx="2262">
                  <c:v>62.055</c:v>
                </c:pt>
                <c:pt idx="2263">
                  <c:v>62.05</c:v>
                </c:pt>
                <c:pt idx="2264">
                  <c:v>61.954999999999998</c:v>
                </c:pt>
                <c:pt idx="2265">
                  <c:v>61.784999999999997</c:v>
                </c:pt>
                <c:pt idx="2266">
                  <c:v>61.76</c:v>
                </c:pt>
                <c:pt idx="2267">
                  <c:v>61.69</c:v>
                </c:pt>
                <c:pt idx="2268">
                  <c:v>61.5</c:v>
                </c:pt>
                <c:pt idx="2269">
                  <c:v>61.5</c:v>
                </c:pt>
                <c:pt idx="2270">
                  <c:v>61.49</c:v>
                </c:pt>
                <c:pt idx="2271">
                  <c:v>61.49</c:v>
                </c:pt>
                <c:pt idx="2272">
                  <c:v>61.41</c:v>
                </c:pt>
                <c:pt idx="2273">
                  <c:v>61.37</c:v>
                </c:pt>
                <c:pt idx="2274">
                  <c:v>61.28</c:v>
                </c:pt>
                <c:pt idx="2275">
                  <c:v>61.24</c:v>
                </c:pt>
                <c:pt idx="2276">
                  <c:v>61.15</c:v>
                </c:pt>
                <c:pt idx="2277">
                  <c:v>61.1</c:v>
                </c:pt>
                <c:pt idx="2278">
                  <c:v>61.097499999999997</c:v>
                </c:pt>
                <c:pt idx="2279">
                  <c:v>61.07</c:v>
                </c:pt>
                <c:pt idx="2280">
                  <c:v>61.05</c:v>
                </c:pt>
                <c:pt idx="2281">
                  <c:v>61.037500000000001</c:v>
                </c:pt>
                <c:pt idx="2282">
                  <c:v>61.03</c:v>
                </c:pt>
                <c:pt idx="2283">
                  <c:v>60.91</c:v>
                </c:pt>
                <c:pt idx="2284">
                  <c:v>60.88</c:v>
                </c:pt>
                <c:pt idx="2285">
                  <c:v>60.87</c:v>
                </c:pt>
                <c:pt idx="2286">
                  <c:v>60.832500000000003</c:v>
                </c:pt>
                <c:pt idx="2287">
                  <c:v>60.6175</c:v>
                </c:pt>
                <c:pt idx="2288">
                  <c:v>60.59</c:v>
                </c:pt>
                <c:pt idx="2289">
                  <c:v>60.497500000000002</c:v>
                </c:pt>
                <c:pt idx="2290">
                  <c:v>60.43</c:v>
                </c:pt>
                <c:pt idx="2291">
                  <c:v>60.35</c:v>
                </c:pt>
                <c:pt idx="2292">
                  <c:v>60.35</c:v>
                </c:pt>
                <c:pt idx="2293">
                  <c:v>60.332500000000003</c:v>
                </c:pt>
                <c:pt idx="2294">
                  <c:v>60.325000000000003</c:v>
                </c:pt>
                <c:pt idx="2295">
                  <c:v>60.3</c:v>
                </c:pt>
                <c:pt idx="2296">
                  <c:v>60.29</c:v>
                </c:pt>
                <c:pt idx="2297">
                  <c:v>60.22</c:v>
                </c:pt>
                <c:pt idx="2298">
                  <c:v>60.142499999999998</c:v>
                </c:pt>
                <c:pt idx="2299">
                  <c:v>60.1</c:v>
                </c:pt>
                <c:pt idx="2300">
                  <c:v>60.08</c:v>
                </c:pt>
                <c:pt idx="2301">
                  <c:v>60.07</c:v>
                </c:pt>
                <c:pt idx="2302">
                  <c:v>60.06</c:v>
                </c:pt>
                <c:pt idx="2303">
                  <c:v>60.01</c:v>
                </c:pt>
                <c:pt idx="2304">
                  <c:v>60.01</c:v>
                </c:pt>
                <c:pt idx="2305">
                  <c:v>60.0075</c:v>
                </c:pt>
                <c:pt idx="2306">
                  <c:v>60</c:v>
                </c:pt>
                <c:pt idx="2307">
                  <c:v>60</c:v>
                </c:pt>
                <c:pt idx="2308">
                  <c:v>60</c:v>
                </c:pt>
                <c:pt idx="2309">
                  <c:v>60</c:v>
                </c:pt>
                <c:pt idx="2310">
                  <c:v>59.99</c:v>
                </c:pt>
                <c:pt idx="2311">
                  <c:v>59.99</c:v>
                </c:pt>
                <c:pt idx="2312">
                  <c:v>59.98</c:v>
                </c:pt>
                <c:pt idx="2313">
                  <c:v>59.97</c:v>
                </c:pt>
                <c:pt idx="2314">
                  <c:v>59.97</c:v>
                </c:pt>
                <c:pt idx="2315">
                  <c:v>59.965000000000003</c:v>
                </c:pt>
                <c:pt idx="2316">
                  <c:v>59.96</c:v>
                </c:pt>
                <c:pt idx="2317">
                  <c:v>59.94</c:v>
                </c:pt>
                <c:pt idx="2318">
                  <c:v>59.92</c:v>
                </c:pt>
                <c:pt idx="2319">
                  <c:v>59.92</c:v>
                </c:pt>
                <c:pt idx="2320">
                  <c:v>59.917499999999997</c:v>
                </c:pt>
                <c:pt idx="2321">
                  <c:v>59.91</c:v>
                </c:pt>
                <c:pt idx="2322">
                  <c:v>59.792499999999997</c:v>
                </c:pt>
                <c:pt idx="2323">
                  <c:v>59.72</c:v>
                </c:pt>
                <c:pt idx="2324">
                  <c:v>59.72</c:v>
                </c:pt>
                <c:pt idx="2325">
                  <c:v>59.715000000000003</c:v>
                </c:pt>
                <c:pt idx="2326">
                  <c:v>59.69</c:v>
                </c:pt>
                <c:pt idx="2327">
                  <c:v>59.69</c:v>
                </c:pt>
                <c:pt idx="2328">
                  <c:v>59.68</c:v>
                </c:pt>
                <c:pt idx="2329">
                  <c:v>59.67</c:v>
                </c:pt>
                <c:pt idx="2330">
                  <c:v>59.56</c:v>
                </c:pt>
                <c:pt idx="2331">
                  <c:v>59.5</c:v>
                </c:pt>
                <c:pt idx="2332">
                  <c:v>59.41</c:v>
                </c:pt>
                <c:pt idx="2333">
                  <c:v>59.352499999999999</c:v>
                </c:pt>
                <c:pt idx="2334">
                  <c:v>59.302500000000002</c:v>
                </c:pt>
                <c:pt idx="2335">
                  <c:v>59.3</c:v>
                </c:pt>
                <c:pt idx="2336">
                  <c:v>59.14</c:v>
                </c:pt>
                <c:pt idx="2337">
                  <c:v>59.027500000000003</c:v>
                </c:pt>
                <c:pt idx="2338">
                  <c:v>58.61</c:v>
                </c:pt>
                <c:pt idx="2339">
                  <c:v>58.6</c:v>
                </c:pt>
                <c:pt idx="2340">
                  <c:v>58.6</c:v>
                </c:pt>
                <c:pt idx="2341">
                  <c:v>58.59</c:v>
                </c:pt>
                <c:pt idx="2342">
                  <c:v>58.59</c:v>
                </c:pt>
                <c:pt idx="2343">
                  <c:v>58.58</c:v>
                </c:pt>
                <c:pt idx="2344">
                  <c:v>58.51</c:v>
                </c:pt>
                <c:pt idx="2345">
                  <c:v>58.5</c:v>
                </c:pt>
                <c:pt idx="2346">
                  <c:v>58.49</c:v>
                </c:pt>
                <c:pt idx="2347">
                  <c:v>58.44</c:v>
                </c:pt>
                <c:pt idx="2348">
                  <c:v>58.417499999999997</c:v>
                </c:pt>
                <c:pt idx="2349">
                  <c:v>58.34</c:v>
                </c:pt>
                <c:pt idx="2350">
                  <c:v>58.287500000000001</c:v>
                </c:pt>
                <c:pt idx="2351">
                  <c:v>58.26</c:v>
                </c:pt>
                <c:pt idx="2352">
                  <c:v>58.26</c:v>
                </c:pt>
                <c:pt idx="2353">
                  <c:v>58.08</c:v>
                </c:pt>
                <c:pt idx="2354">
                  <c:v>58.08</c:v>
                </c:pt>
                <c:pt idx="2355">
                  <c:v>58.07</c:v>
                </c:pt>
                <c:pt idx="2356">
                  <c:v>58.06</c:v>
                </c:pt>
                <c:pt idx="2357">
                  <c:v>58.034999999999997</c:v>
                </c:pt>
                <c:pt idx="2358">
                  <c:v>58.01</c:v>
                </c:pt>
                <c:pt idx="2359">
                  <c:v>58.0075</c:v>
                </c:pt>
                <c:pt idx="2360">
                  <c:v>58.0075</c:v>
                </c:pt>
                <c:pt idx="2361">
                  <c:v>57.97</c:v>
                </c:pt>
                <c:pt idx="2362">
                  <c:v>57.88</c:v>
                </c:pt>
                <c:pt idx="2363">
                  <c:v>57.865000000000002</c:v>
                </c:pt>
                <c:pt idx="2364">
                  <c:v>57.84</c:v>
                </c:pt>
                <c:pt idx="2365">
                  <c:v>57.6</c:v>
                </c:pt>
                <c:pt idx="2366">
                  <c:v>57.59</c:v>
                </c:pt>
                <c:pt idx="2367">
                  <c:v>57.49</c:v>
                </c:pt>
                <c:pt idx="2368">
                  <c:v>57.41</c:v>
                </c:pt>
                <c:pt idx="2369">
                  <c:v>57.38</c:v>
                </c:pt>
                <c:pt idx="2370">
                  <c:v>57.34</c:v>
                </c:pt>
                <c:pt idx="2371">
                  <c:v>57.31</c:v>
                </c:pt>
                <c:pt idx="2372">
                  <c:v>57.19</c:v>
                </c:pt>
                <c:pt idx="2373">
                  <c:v>57.17</c:v>
                </c:pt>
                <c:pt idx="2374">
                  <c:v>57.16</c:v>
                </c:pt>
                <c:pt idx="2375">
                  <c:v>57.14</c:v>
                </c:pt>
                <c:pt idx="2376">
                  <c:v>57.14</c:v>
                </c:pt>
                <c:pt idx="2377">
                  <c:v>57.09</c:v>
                </c:pt>
                <c:pt idx="2378">
                  <c:v>57.05</c:v>
                </c:pt>
                <c:pt idx="2379">
                  <c:v>57.037500000000001</c:v>
                </c:pt>
                <c:pt idx="2380">
                  <c:v>57.034999999999997</c:v>
                </c:pt>
                <c:pt idx="2381">
                  <c:v>57.01</c:v>
                </c:pt>
                <c:pt idx="2382">
                  <c:v>57</c:v>
                </c:pt>
                <c:pt idx="2383">
                  <c:v>56.942500000000003</c:v>
                </c:pt>
                <c:pt idx="2384">
                  <c:v>56.93</c:v>
                </c:pt>
                <c:pt idx="2385">
                  <c:v>56.92</c:v>
                </c:pt>
                <c:pt idx="2386">
                  <c:v>56.86</c:v>
                </c:pt>
                <c:pt idx="2387">
                  <c:v>56.85</c:v>
                </c:pt>
                <c:pt idx="2388">
                  <c:v>56.85</c:v>
                </c:pt>
                <c:pt idx="2389">
                  <c:v>56.825000000000003</c:v>
                </c:pt>
                <c:pt idx="2390">
                  <c:v>56.81</c:v>
                </c:pt>
                <c:pt idx="2391">
                  <c:v>56.7</c:v>
                </c:pt>
                <c:pt idx="2392">
                  <c:v>56.65</c:v>
                </c:pt>
                <c:pt idx="2393">
                  <c:v>56.602499999999999</c:v>
                </c:pt>
                <c:pt idx="2394">
                  <c:v>56.5</c:v>
                </c:pt>
                <c:pt idx="2395">
                  <c:v>56.272500000000001</c:v>
                </c:pt>
                <c:pt idx="2396">
                  <c:v>56.21</c:v>
                </c:pt>
                <c:pt idx="2397">
                  <c:v>56.19</c:v>
                </c:pt>
                <c:pt idx="2398">
                  <c:v>56.17</c:v>
                </c:pt>
                <c:pt idx="2399">
                  <c:v>56.155000000000001</c:v>
                </c:pt>
                <c:pt idx="2400">
                  <c:v>56.15</c:v>
                </c:pt>
                <c:pt idx="2401">
                  <c:v>56.09</c:v>
                </c:pt>
                <c:pt idx="2402">
                  <c:v>56.09</c:v>
                </c:pt>
                <c:pt idx="2403">
                  <c:v>56.08</c:v>
                </c:pt>
                <c:pt idx="2404">
                  <c:v>56.067500000000003</c:v>
                </c:pt>
                <c:pt idx="2405">
                  <c:v>56.03</c:v>
                </c:pt>
                <c:pt idx="2406">
                  <c:v>56.01</c:v>
                </c:pt>
                <c:pt idx="2407">
                  <c:v>55.97</c:v>
                </c:pt>
                <c:pt idx="2408">
                  <c:v>55.96</c:v>
                </c:pt>
                <c:pt idx="2409">
                  <c:v>55.8675</c:v>
                </c:pt>
                <c:pt idx="2410">
                  <c:v>55.85</c:v>
                </c:pt>
                <c:pt idx="2411">
                  <c:v>55.832500000000003</c:v>
                </c:pt>
                <c:pt idx="2412">
                  <c:v>55.697499999999998</c:v>
                </c:pt>
                <c:pt idx="2413">
                  <c:v>55.637500000000003</c:v>
                </c:pt>
                <c:pt idx="2414">
                  <c:v>55.62</c:v>
                </c:pt>
                <c:pt idx="2415">
                  <c:v>55.61</c:v>
                </c:pt>
                <c:pt idx="2416">
                  <c:v>55.6</c:v>
                </c:pt>
                <c:pt idx="2417">
                  <c:v>55.59</c:v>
                </c:pt>
                <c:pt idx="2418">
                  <c:v>55.57</c:v>
                </c:pt>
                <c:pt idx="2419">
                  <c:v>55.55</c:v>
                </c:pt>
                <c:pt idx="2420">
                  <c:v>55.54</c:v>
                </c:pt>
                <c:pt idx="2421">
                  <c:v>55.5</c:v>
                </c:pt>
                <c:pt idx="2422">
                  <c:v>55.41</c:v>
                </c:pt>
                <c:pt idx="2423">
                  <c:v>55.39</c:v>
                </c:pt>
                <c:pt idx="2424">
                  <c:v>55.37</c:v>
                </c:pt>
                <c:pt idx="2425">
                  <c:v>55.344999999999999</c:v>
                </c:pt>
                <c:pt idx="2426">
                  <c:v>55.32</c:v>
                </c:pt>
                <c:pt idx="2427">
                  <c:v>55.31</c:v>
                </c:pt>
                <c:pt idx="2428">
                  <c:v>55.3</c:v>
                </c:pt>
                <c:pt idx="2429">
                  <c:v>55.247500000000002</c:v>
                </c:pt>
                <c:pt idx="2430">
                  <c:v>55.2</c:v>
                </c:pt>
                <c:pt idx="2431">
                  <c:v>55.16</c:v>
                </c:pt>
                <c:pt idx="2432">
                  <c:v>55.12</c:v>
                </c:pt>
                <c:pt idx="2433">
                  <c:v>55.11</c:v>
                </c:pt>
                <c:pt idx="2434">
                  <c:v>55.1</c:v>
                </c:pt>
                <c:pt idx="2435">
                  <c:v>55.09</c:v>
                </c:pt>
                <c:pt idx="2436">
                  <c:v>55.06</c:v>
                </c:pt>
                <c:pt idx="2437">
                  <c:v>55.05</c:v>
                </c:pt>
                <c:pt idx="2438">
                  <c:v>55.05</c:v>
                </c:pt>
                <c:pt idx="2439">
                  <c:v>55.04</c:v>
                </c:pt>
                <c:pt idx="2440">
                  <c:v>55.03</c:v>
                </c:pt>
                <c:pt idx="2441">
                  <c:v>55.02</c:v>
                </c:pt>
                <c:pt idx="2442">
                  <c:v>55.01</c:v>
                </c:pt>
                <c:pt idx="2443">
                  <c:v>55.01</c:v>
                </c:pt>
                <c:pt idx="2444">
                  <c:v>55.01</c:v>
                </c:pt>
                <c:pt idx="2445">
                  <c:v>55.01</c:v>
                </c:pt>
                <c:pt idx="2446">
                  <c:v>55.01</c:v>
                </c:pt>
                <c:pt idx="2447">
                  <c:v>55.01</c:v>
                </c:pt>
                <c:pt idx="2448">
                  <c:v>55</c:v>
                </c:pt>
                <c:pt idx="2449">
                  <c:v>55</c:v>
                </c:pt>
                <c:pt idx="2450">
                  <c:v>55</c:v>
                </c:pt>
                <c:pt idx="2451">
                  <c:v>55</c:v>
                </c:pt>
                <c:pt idx="2452">
                  <c:v>54.98</c:v>
                </c:pt>
                <c:pt idx="2453">
                  <c:v>54.96</c:v>
                </c:pt>
                <c:pt idx="2454">
                  <c:v>54.95</c:v>
                </c:pt>
                <c:pt idx="2455">
                  <c:v>54.947499999999998</c:v>
                </c:pt>
                <c:pt idx="2456">
                  <c:v>54.932499999999997</c:v>
                </c:pt>
                <c:pt idx="2457">
                  <c:v>54.83</c:v>
                </c:pt>
                <c:pt idx="2458">
                  <c:v>54.83</c:v>
                </c:pt>
                <c:pt idx="2459">
                  <c:v>54.71</c:v>
                </c:pt>
                <c:pt idx="2460">
                  <c:v>54.69</c:v>
                </c:pt>
                <c:pt idx="2461">
                  <c:v>54.69</c:v>
                </c:pt>
                <c:pt idx="2462">
                  <c:v>54.63</c:v>
                </c:pt>
                <c:pt idx="2463">
                  <c:v>54.577500000000001</c:v>
                </c:pt>
                <c:pt idx="2464">
                  <c:v>54.54</c:v>
                </c:pt>
                <c:pt idx="2465">
                  <c:v>54.53</c:v>
                </c:pt>
                <c:pt idx="2466">
                  <c:v>54.48</c:v>
                </c:pt>
                <c:pt idx="2467">
                  <c:v>54.44</c:v>
                </c:pt>
                <c:pt idx="2468">
                  <c:v>54.42</c:v>
                </c:pt>
                <c:pt idx="2469">
                  <c:v>54.39</c:v>
                </c:pt>
                <c:pt idx="2470">
                  <c:v>54.31</c:v>
                </c:pt>
                <c:pt idx="2471">
                  <c:v>54.25</c:v>
                </c:pt>
                <c:pt idx="2472">
                  <c:v>54.234999999999999</c:v>
                </c:pt>
                <c:pt idx="2473">
                  <c:v>54.22</c:v>
                </c:pt>
                <c:pt idx="2474">
                  <c:v>54.195</c:v>
                </c:pt>
                <c:pt idx="2475">
                  <c:v>54.08</c:v>
                </c:pt>
                <c:pt idx="2476">
                  <c:v>54</c:v>
                </c:pt>
                <c:pt idx="2477">
                  <c:v>53.98</c:v>
                </c:pt>
                <c:pt idx="2478">
                  <c:v>53.97</c:v>
                </c:pt>
                <c:pt idx="2479">
                  <c:v>53.94</c:v>
                </c:pt>
                <c:pt idx="2480">
                  <c:v>53.92</c:v>
                </c:pt>
                <c:pt idx="2481">
                  <c:v>53.747500000000002</c:v>
                </c:pt>
                <c:pt idx="2482">
                  <c:v>53.73</c:v>
                </c:pt>
                <c:pt idx="2483">
                  <c:v>53.63</c:v>
                </c:pt>
                <c:pt idx="2484">
                  <c:v>53.61</c:v>
                </c:pt>
                <c:pt idx="2485">
                  <c:v>53.555</c:v>
                </c:pt>
                <c:pt idx="2486">
                  <c:v>53.512500000000003</c:v>
                </c:pt>
                <c:pt idx="2487">
                  <c:v>53.45</c:v>
                </c:pt>
                <c:pt idx="2488">
                  <c:v>53.45</c:v>
                </c:pt>
                <c:pt idx="2489">
                  <c:v>53.3</c:v>
                </c:pt>
                <c:pt idx="2490">
                  <c:v>53.295000000000002</c:v>
                </c:pt>
                <c:pt idx="2491">
                  <c:v>53.19</c:v>
                </c:pt>
                <c:pt idx="2492">
                  <c:v>53.1175</c:v>
                </c:pt>
                <c:pt idx="2493">
                  <c:v>53.1</c:v>
                </c:pt>
                <c:pt idx="2494">
                  <c:v>53.09</c:v>
                </c:pt>
                <c:pt idx="2495">
                  <c:v>53.067500000000003</c:v>
                </c:pt>
                <c:pt idx="2496">
                  <c:v>52.97</c:v>
                </c:pt>
                <c:pt idx="2497">
                  <c:v>52.91</c:v>
                </c:pt>
                <c:pt idx="2498">
                  <c:v>52.88</c:v>
                </c:pt>
                <c:pt idx="2499">
                  <c:v>52.87</c:v>
                </c:pt>
                <c:pt idx="2500">
                  <c:v>52.86</c:v>
                </c:pt>
                <c:pt idx="2501">
                  <c:v>52.85</c:v>
                </c:pt>
                <c:pt idx="2502">
                  <c:v>52.83</c:v>
                </c:pt>
                <c:pt idx="2503">
                  <c:v>52.805</c:v>
                </c:pt>
                <c:pt idx="2504">
                  <c:v>52.8</c:v>
                </c:pt>
                <c:pt idx="2505">
                  <c:v>52.76</c:v>
                </c:pt>
                <c:pt idx="2506">
                  <c:v>52.72</c:v>
                </c:pt>
                <c:pt idx="2507">
                  <c:v>52.702500000000001</c:v>
                </c:pt>
                <c:pt idx="2508">
                  <c:v>52.62</c:v>
                </c:pt>
                <c:pt idx="2509">
                  <c:v>52.56</c:v>
                </c:pt>
                <c:pt idx="2510">
                  <c:v>52.537500000000001</c:v>
                </c:pt>
                <c:pt idx="2511">
                  <c:v>52.502499999999998</c:v>
                </c:pt>
                <c:pt idx="2512">
                  <c:v>52.5</c:v>
                </c:pt>
                <c:pt idx="2513">
                  <c:v>52.49</c:v>
                </c:pt>
                <c:pt idx="2514">
                  <c:v>52.47</c:v>
                </c:pt>
                <c:pt idx="2515">
                  <c:v>52.44</c:v>
                </c:pt>
                <c:pt idx="2516">
                  <c:v>52.43</c:v>
                </c:pt>
                <c:pt idx="2517">
                  <c:v>52.347499999999997</c:v>
                </c:pt>
                <c:pt idx="2518">
                  <c:v>52.34</c:v>
                </c:pt>
                <c:pt idx="2519">
                  <c:v>52.29</c:v>
                </c:pt>
                <c:pt idx="2520">
                  <c:v>52.27</c:v>
                </c:pt>
                <c:pt idx="2521">
                  <c:v>52.25</c:v>
                </c:pt>
                <c:pt idx="2522">
                  <c:v>52.225000000000001</c:v>
                </c:pt>
                <c:pt idx="2523">
                  <c:v>52.2</c:v>
                </c:pt>
                <c:pt idx="2524">
                  <c:v>52.07</c:v>
                </c:pt>
                <c:pt idx="2525">
                  <c:v>52.04</c:v>
                </c:pt>
                <c:pt idx="2526">
                  <c:v>52.01</c:v>
                </c:pt>
                <c:pt idx="2527">
                  <c:v>51.97</c:v>
                </c:pt>
                <c:pt idx="2528">
                  <c:v>51.96</c:v>
                </c:pt>
                <c:pt idx="2529">
                  <c:v>51.927500000000002</c:v>
                </c:pt>
                <c:pt idx="2530">
                  <c:v>51.88</c:v>
                </c:pt>
                <c:pt idx="2531">
                  <c:v>51.854999999999997</c:v>
                </c:pt>
                <c:pt idx="2532">
                  <c:v>51.81</c:v>
                </c:pt>
                <c:pt idx="2533">
                  <c:v>51.8</c:v>
                </c:pt>
                <c:pt idx="2534">
                  <c:v>51.75</c:v>
                </c:pt>
                <c:pt idx="2535">
                  <c:v>51.734999999999999</c:v>
                </c:pt>
                <c:pt idx="2536">
                  <c:v>51.73</c:v>
                </c:pt>
                <c:pt idx="2537">
                  <c:v>51.69</c:v>
                </c:pt>
                <c:pt idx="2538">
                  <c:v>51.672499999999999</c:v>
                </c:pt>
                <c:pt idx="2539">
                  <c:v>51.66</c:v>
                </c:pt>
                <c:pt idx="2540">
                  <c:v>51.56</c:v>
                </c:pt>
                <c:pt idx="2541">
                  <c:v>51.53</c:v>
                </c:pt>
                <c:pt idx="2542">
                  <c:v>51.51</c:v>
                </c:pt>
                <c:pt idx="2543">
                  <c:v>51.5</c:v>
                </c:pt>
                <c:pt idx="2544">
                  <c:v>51.41</c:v>
                </c:pt>
                <c:pt idx="2545">
                  <c:v>51.37</c:v>
                </c:pt>
                <c:pt idx="2546">
                  <c:v>51.34</c:v>
                </c:pt>
                <c:pt idx="2547">
                  <c:v>51.32</c:v>
                </c:pt>
                <c:pt idx="2548">
                  <c:v>51.32</c:v>
                </c:pt>
                <c:pt idx="2549">
                  <c:v>51.24</c:v>
                </c:pt>
                <c:pt idx="2550">
                  <c:v>51.2</c:v>
                </c:pt>
                <c:pt idx="2551">
                  <c:v>51.14</c:v>
                </c:pt>
                <c:pt idx="2552">
                  <c:v>51.13</c:v>
                </c:pt>
                <c:pt idx="2553">
                  <c:v>51.12</c:v>
                </c:pt>
                <c:pt idx="2554">
                  <c:v>51.1</c:v>
                </c:pt>
                <c:pt idx="2555">
                  <c:v>51.097499999999997</c:v>
                </c:pt>
                <c:pt idx="2556">
                  <c:v>51.08</c:v>
                </c:pt>
                <c:pt idx="2557">
                  <c:v>51.07</c:v>
                </c:pt>
                <c:pt idx="2558">
                  <c:v>51.06</c:v>
                </c:pt>
                <c:pt idx="2559">
                  <c:v>51.034999999999997</c:v>
                </c:pt>
                <c:pt idx="2560">
                  <c:v>51.03</c:v>
                </c:pt>
                <c:pt idx="2561">
                  <c:v>51</c:v>
                </c:pt>
                <c:pt idx="2562">
                  <c:v>50.94</c:v>
                </c:pt>
                <c:pt idx="2563">
                  <c:v>50.94</c:v>
                </c:pt>
                <c:pt idx="2564">
                  <c:v>50.87</c:v>
                </c:pt>
                <c:pt idx="2565">
                  <c:v>50.86</c:v>
                </c:pt>
                <c:pt idx="2566">
                  <c:v>50.86</c:v>
                </c:pt>
                <c:pt idx="2567">
                  <c:v>50.75</c:v>
                </c:pt>
                <c:pt idx="2568">
                  <c:v>50.74</c:v>
                </c:pt>
                <c:pt idx="2569">
                  <c:v>50.7</c:v>
                </c:pt>
                <c:pt idx="2570">
                  <c:v>50.692500000000003</c:v>
                </c:pt>
                <c:pt idx="2571">
                  <c:v>50.66</c:v>
                </c:pt>
                <c:pt idx="2572">
                  <c:v>50.63</c:v>
                </c:pt>
                <c:pt idx="2573">
                  <c:v>50.63</c:v>
                </c:pt>
                <c:pt idx="2574">
                  <c:v>50.625</c:v>
                </c:pt>
                <c:pt idx="2575">
                  <c:v>50.59</c:v>
                </c:pt>
                <c:pt idx="2576">
                  <c:v>50.56</c:v>
                </c:pt>
                <c:pt idx="2577">
                  <c:v>50.51</c:v>
                </c:pt>
                <c:pt idx="2578">
                  <c:v>50.51</c:v>
                </c:pt>
                <c:pt idx="2579">
                  <c:v>50.44</c:v>
                </c:pt>
                <c:pt idx="2580">
                  <c:v>50.44</c:v>
                </c:pt>
                <c:pt idx="2581">
                  <c:v>50.32</c:v>
                </c:pt>
                <c:pt idx="2582">
                  <c:v>50.302500000000002</c:v>
                </c:pt>
                <c:pt idx="2583">
                  <c:v>50.22</c:v>
                </c:pt>
                <c:pt idx="2584">
                  <c:v>50.192500000000003</c:v>
                </c:pt>
                <c:pt idx="2585">
                  <c:v>50.147500000000001</c:v>
                </c:pt>
                <c:pt idx="2586">
                  <c:v>50.1</c:v>
                </c:pt>
                <c:pt idx="2587">
                  <c:v>50.077500000000001</c:v>
                </c:pt>
                <c:pt idx="2588">
                  <c:v>50.0625</c:v>
                </c:pt>
                <c:pt idx="2589">
                  <c:v>50.01</c:v>
                </c:pt>
                <c:pt idx="2590">
                  <c:v>50.01</c:v>
                </c:pt>
                <c:pt idx="2591">
                  <c:v>50.01</c:v>
                </c:pt>
                <c:pt idx="2592">
                  <c:v>50.01</c:v>
                </c:pt>
                <c:pt idx="2593">
                  <c:v>50.01</c:v>
                </c:pt>
                <c:pt idx="2594">
                  <c:v>50.01</c:v>
                </c:pt>
                <c:pt idx="2595">
                  <c:v>50.0075</c:v>
                </c:pt>
                <c:pt idx="2596">
                  <c:v>50</c:v>
                </c:pt>
                <c:pt idx="2597">
                  <c:v>50</c:v>
                </c:pt>
                <c:pt idx="2598">
                  <c:v>50</c:v>
                </c:pt>
                <c:pt idx="2599">
                  <c:v>50</c:v>
                </c:pt>
                <c:pt idx="2600">
                  <c:v>50</c:v>
                </c:pt>
                <c:pt idx="2601">
                  <c:v>50</c:v>
                </c:pt>
                <c:pt idx="2602">
                  <c:v>50</c:v>
                </c:pt>
                <c:pt idx="2603">
                  <c:v>50</c:v>
                </c:pt>
                <c:pt idx="2604">
                  <c:v>50</c:v>
                </c:pt>
                <c:pt idx="2605">
                  <c:v>49.9925</c:v>
                </c:pt>
                <c:pt idx="2606">
                  <c:v>49.99</c:v>
                </c:pt>
                <c:pt idx="2607">
                  <c:v>49.99</c:v>
                </c:pt>
                <c:pt idx="2608">
                  <c:v>49.99</c:v>
                </c:pt>
                <c:pt idx="2609">
                  <c:v>49.98</c:v>
                </c:pt>
                <c:pt idx="2610">
                  <c:v>49.98</c:v>
                </c:pt>
                <c:pt idx="2611">
                  <c:v>49.98</c:v>
                </c:pt>
                <c:pt idx="2612">
                  <c:v>49.98</c:v>
                </c:pt>
                <c:pt idx="2613">
                  <c:v>49.98</c:v>
                </c:pt>
                <c:pt idx="2614">
                  <c:v>49.98</c:v>
                </c:pt>
                <c:pt idx="2615">
                  <c:v>49.97</c:v>
                </c:pt>
                <c:pt idx="2616">
                  <c:v>49.97</c:v>
                </c:pt>
                <c:pt idx="2617">
                  <c:v>49.97</c:v>
                </c:pt>
                <c:pt idx="2618">
                  <c:v>49.97</c:v>
                </c:pt>
                <c:pt idx="2619">
                  <c:v>49.97</c:v>
                </c:pt>
                <c:pt idx="2620">
                  <c:v>49.96</c:v>
                </c:pt>
                <c:pt idx="2621">
                  <c:v>49.947499999999998</c:v>
                </c:pt>
                <c:pt idx="2622">
                  <c:v>49.92</c:v>
                </c:pt>
                <c:pt idx="2623">
                  <c:v>49.91</c:v>
                </c:pt>
                <c:pt idx="2624">
                  <c:v>49.89</c:v>
                </c:pt>
                <c:pt idx="2625">
                  <c:v>49.87</c:v>
                </c:pt>
                <c:pt idx="2626">
                  <c:v>49.84</c:v>
                </c:pt>
                <c:pt idx="2627">
                  <c:v>49.84</c:v>
                </c:pt>
                <c:pt idx="2628">
                  <c:v>49.82</c:v>
                </c:pt>
                <c:pt idx="2629">
                  <c:v>49.8</c:v>
                </c:pt>
                <c:pt idx="2630">
                  <c:v>49.792499999999997</c:v>
                </c:pt>
                <c:pt idx="2631">
                  <c:v>49.74</c:v>
                </c:pt>
                <c:pt idx="2632">
                  <c:v>49.56</c:v>
                </c:pt>
                <c:pt idx="2633">
                  <c:v>49.51</c:v>
                </c:pt>
                <c:pt idx="2634">
                  <c:v>49.48</c:v>
                </c:pt>
                <c:pt idx="2635">
                  <c:v>49.44</c:v>
                </c:pt>
                <c:pt idx="2636">
                  <c:v>49.39</c:v>
                </c:pt>
                <c:pt idx="2637">
                  <c:v>49.36</c:v>
                </c:pt>
                <c:pt idx="2638">
                  <c:v>49.35</c:v>
                </c:pt>
                <c:pt idx="2639">
                  <c:v>49.344999999999999</c:v>
                </c:pt>
                <c:pt idx="2640">
                  <c:v>49.32</c:v>
                </c:pt>
                <c:pt idx="2641">
                  <c:v>49.32</c:v>
                </c:pt>
                <c:pt idx="2642">
                  <c:v>49.3</c:v>
                </c:pt>
                <c:pt idx="2643">
                  <c:v>49.27</c:v>
                </c:pt>
                <c:pt idx="2644">
                  <c:v>49.23</c:v>
                </c:pt>
                <c:pt idx="2645">
                  <c:v>49.195</c:v>
                </c:pt>
                <c:pt idx="2646">
                  <c:v>49.19</c:v>
                </c:pt>
                <c:pt idx="2647">
                  <c:v>49.17</c:v>
                </c:pt>
                <c:pt idx="2648">
                  <c:v>49.09</c:v>
                </c:pt>
                <c:pt idx="2649">
                  <c:v>49.09</c:v>
                </c:pt>
                <c:pt idx="2650">
                  <c:v>49.072499999999998</c:v>
                </c:pt>
                <c:pt idx="2651">
                  <c:v>49.05</c:v>
                </c:pt>
                <c:pt idx="2652">
                  <c:v>49</c:v>
                </c:pt>
                <c:pt idx="2653">
                  <c:v>48.99</c:v>
                </c:pt>
                <c:pt idx="2654">
                  <c:v>48.95</c:v>
                </c:pt>
                <c:pt idx="2655">
                  <c:v>48.814999999999998</c:v>
                </c:pt>
                <c:pt idx="2656">
                  <c:v>48.74</c:v>
                </c:pt>
                <c:pt idx="2657">
                  <c:v>48.72</c:v>
                </c:pt>
                <c:pt idx="2658">
                  <c:v>48.702500000000001</c:v>
                </c:pt>
                <c:pt idx="2659">
                  <c:v>48.64</c:v>
                </c:pt>
                <c:pt idx="2660">
                  <c:v>48.64</c:v>
                </c:pt>
                <c:pt idx="2661">
                  <c:v>48.62</c:v>
                </c:pt>
                <c:pt idx="2662">
                  <c:v>48.6</c:v>
                </c:pt>
                <c:pt idx="2663">
                  <c:v>48.58</c:v>
                </c:pt>
                <c:pt idx="2664">
                  <c:v>48.58</c:v>
                </c:pt>
                <c:pt idx="2665">
                  <c:v>48.55</c:v>
                </c:pt>
                <c:pt idx="2666">
                  <c:v>48.5</c:v>
                </c:pt>
                <c:pt idx="2667">
                  <c:v>48.49</c:v>
                </c:pt>
                <c:pt idx="2668">
                  <c:v>48.48</c:v>
                </c:pt>
                <c:pt idx="2669">
                  <c:v>48.46</c:v>
                </c:pt>
                <c:pt idx="2670">
                  <c:v>48.45</c:v>
                </c:pt>
                <c:pt idx="2671">
                  <c:v>48.33</c:v>
                </c:pt>
                <c:pt idx="2672">
                  <c:v>48.25</c:v>
                </c:pt>
                <c:pt idx="2673">
                  <c:v>48.24</c:v>
                </c:pt>
                <c:pt idx="2674">
                  <c:v>48.24</c:v>
                </c:pt>
                <c:pt idx="2675">
                  <c:v>48.192500000000003</c:v>
                </c:pt>
                <c:pt idx="2676">
                  <c:v>48.16</c:v>
                </c:pt>
                <c:pt idx="2677">
                  <c:v>48.157499999999999</c:v>
                </c:pt>
                <c:pt idx="2678">
                  <c:v>48.13</c:v>
                </c:pt>
                <c:pt idx="2679">
                  <c:v>48.06</c:v>
                </c:pt>
                <c:pt idx="2680">
                  <c:v>48.052500000000002</c:v>
                </c:pt>
                <c:pt idx="2681">
                  <c:v>47.97</c:v>
                </c:pt>
                <c:pt idx="2682">
                  <c:v>47.957500000000003</c:v>
                </c:pt>
                <c:pt idx="2683">
                  <c:v>47.94</c:v>
                </c:pt>
                <c:pt idx="2684">
                  <c:v>47.927500000000002</c:v>
                </c:pt>
                <c:pt idx="2685">
                  <c:v>47.92</c:v>
                </c:pt>
                <c:pt idx="2686">
                  <c:v>47.91</c:v>
                </c:pt>
                <c:pt idx="2687">
                  <c:v>47.88</c:v>
                </c:pt>
                <c:pt idx="2688">
                  <c:v>47.87</c:v>
                </c:pt>
                <c:pt idx="2689">
                  <c:v>47.83</c:v>
                </c:pt>
                <c:pt idx="2690">
                  <c:v>47.79</c:v>
                </c:pt>
                <c:pt idx="2691">
                  <c:v>47.747500000000002</c:v>
                </c:pt>
                <c:pt idx="2692">
                  <c:v>47.74</c:v>
                </c:pt>
                <c:pt idx="2693">
                  <c:v>47.62</c:v>
                </c:pt>
                <c:pt idx="2694">
                  <c:v>47.612499999999997</c:v>
                </c:pt>
                <c:pt idx="2695">
                  <c:v>47.585000000000001</c:v>
                </c:pt>
                <c:pt idx="2696">
                  <c:v>47.58</c:v>
                </c:pt>
                <c:pt idx="2697">
                  <c:v>47.577500000000001</c:v>
                </c:pt>
                <c:pt idx="2698">
                  <c:v>47.56</c:v>
                </c:pt>
                <c:pt idx="2699">
                  <c:v>47.55</c:v>
                </c:pt>
                <c:pt idx="2700">
                  <c:v>47.54</c:v>
                </c:pt>
                <c:pt idx="2701">
                  <c:v>47.512500000000003</c:v>
                </c:pt>
                <c:pt idx="2702">
                  <c:v>47.5</c:v>
                </c:pt>
                <c:pt idx="2703">
                  <c:v>47.5</c:v>
                </c:pt>
                <c:pt idx="2704">
                  <c:v>47.467500000000001</c:v>
                </c:pt>
                <c:pt idx="2705">
                  <c:v>47.447499999999998</c:v>
                </c:pt>
                <c:pt idx="2706">
                  <c:v>47.4</c:v>
                </c:pt>
                <c:pt idx="2707">
                  <c:v>47.26</c:v>
                </c:pt>
                <c:pt idx="2708">
                  <c:v>47.24</c:v>
                </c:pt>
                <c:pt idx="2709">
                  <c:v>47.225000000000001</c:v>
                </c:pt>
                <c:pt idx="2710">
                  <c:v>47.22</c:v>
                </c:pt>
                <c:pt idx="2711">
                  <c:v>47.21</c:v>
                </c:pt>
                <c:pt idx="2712">
                  <c:v>47.19</c:v>
                </c:pt>
                <c:pt idx="2713">
                  <c:v>47.15</c:v>
                </c:pt>
                <c:pt idx="2714">
                  <c:v>47.1</c:v>
                </c:pt>
                <c:pt idx="2715">
                  <c:v>47.1</c:v>
                </c:pt>
                <c:pt idx="2716">
                  <c:v>47.08</c:v>
                </c:pt>
                <c:pt idx="2717">
                  <c:v>47.08</c:v>
                </c:pt>
                <c:pt idx="2718">
                  <c:v>47.06</c:v>
                </c:pt>
                <c:pt idx="2719">
                  <c:v>47.06</c:v>
                </c:pt>
                <c:pt idx="2720">
                  <c:v>47.01</c:v>
                </c:pt>
                <c:pt idx="2721">
                  <c:v>47.01</c:v>
                </c:pt>
                <c:pt idx="2722">
                  <c:v>46.96</c:v>
                </c:pt>
                <c:pt idx="2723">
                  <c:v>46.954999999999998</c:v>
                </c:pt>
                <c:pt idx="2724">
                  <c:v>46.82</c:v>
                </c:pt>
                <c:pt idx="2725">
                  <c:v>46.7</c:v>
                </c:pt>
                <c:pt idx="2726">
                  <c:v>46.69</c:v>
                </c:pt>
                <c:pt idx="2727">
                  <c:v>46.65</c:v>
                </c:pt>
                <c:pt idx="2728">
                  <c:v>46.64</c:v>
                </c:pt>
                <c:pt idx="2729">
                  <c:v>46.63</c:v>
                </c:pt>
                <c:pt idx="2730">
                  <c:v>46.6</c:v>
                </c:pt>
                <c:pt idx="2731">
                  <c:v>46.54</c:v>
                </c:pt>
                <c:pt idx="2732">
                  <c:v>46.517499999999998</c:v>
                </c:pt>
                <c:pt idx="2733">
                  <c:v>46.49</c:v>
                </c:pt>
                <c:pt idx="2734">
                  <c:v>46.47</c:v>
                </c:pt>
                <c:pt idx="2735">
                  <c:v>46.43</c:v>
                </c:pt>
                <c:pt idx="2736">
                  <c:v>46.384999999999998</c:v>
                </c:pt>
                <c:pt idx="2737">
                  <c:v>46.36</c:v>
                </c:pt>
                <c:pt idx="2738">
                  <c:v>46.35</c:v>
                </c:pt>
                <c:pt idx="2739">
                  <c:v>46.335000000000001</c:v>
                </c:pt>
                <c:pt idx="2740">
                  <c:v>46.317500000000003</c:v>
                </c:pt>
                <c:pt idx="2741">
                  <c:v>46.26</c:v>
                </c:pt>
                <c:pt idx="2742">
                  <c:v>46.14</c:v>
                </c:pt>
                <c:pt idx="2743">
                  <c:v>46.08</c:v>
                </c:pt>
                <c:pt idx="2744">
                  <c:v>46.032499999999999</c:v>
                </c:pt>
                <c:pt idx="2745">
                  <c:v>46.01</c:v>
                </c:pt>
                <c:pt idx="2746">
                  <c:v>46</c:v>
                </c:pt>
                <c:pt idx="2747">
                  <c:v>45.95</c:v>
                </c:pt>
                <c:pt idx="2748">
                  <c:v>45.927500000000002</c:v>
                </c:pt>
                <c:pt idx="2749">
                  <c:v>45.912500000000001</c:v>
                </c:pt>
                <c:pt idx="2750">
                  <c:v>45.91</c:v>
                </c:pt>
                <c:pt idx="2751">
                  <c:v>45.887500000000003</c:v>
                </c:pt>
                <c:pt idx="2752">
                  <c:v>45.8125</c:v>
                </c:pt>
                <c:pt idx="2753">
                  <c:v>45.64</c:v>
                </c:pt>
                <c:pt idx="2754">
                  <c:v>45.62</c:v>
                </c:pt>
                <c:pt idx="2755">
                  <c:v>45.58</c:v>
                </c:pt>
                <c:pt idx="2756">
                  <c:v>45.55</c:v>
                </c:pt>
                <c:pt idx="2757">
                  <c:v>45.502499999999998</c:v>
                </c:pt>
                <c:pt idx="2758">
                  <c:v>45.47</c:v>
                </c:pt>
                <c:pt idx="2759">
                  <c:v>45.47</c:v>
                </c:pt>
                <c:pt idx="2760">
                  <c:v>45.46</c:v>
                </c:pt>
                <c:pt idx="2761">
                  <c:v>45.42</c:v>
                </c:pt>
                <c:pt idx="2762">
                  <c:v>45.41</c:v>
                </c:pt>
                <c:pt idx="2763">
                  <c:v>45.34</c:v>
                </c:pt>
                <c:pt idx="2764">
                  <c:v>45.33</c:v>
                </c:pt>
                <c:pt idx="2765">
                  <c:v>45.3</c:v>
                </c:pt>
                <c:pt idx="2766">
                  <c:v>45.28</c:v>
                </c:pt>
                <c:pt idx="2767">
                  <c:v>45.2</c:v>
                </c:pt>
                <c:pt idx="2768">
                  <c:v>45.17</c:v>
                </c:pt>
                <c:pt idx="2769">
                  <c:v>45.16</c:v>
                </c:pt>
                <c:pt idx="2770">
                  <c:v>45.16</c:v>
                </c:pt>
                <c:pt idx="2771">
                  <c:v>45.147500000000001</c:v>
                </c:pt>
                <c:pt idx="2772">
                  <c:v>45.13</c:v>
                </c:pt>
                <c:pt idx="2773">
                  <c:v>45.11</c:v>
                </c:pt>
                <c:pt idx="2774">
                  <c:v>45.09</c:v>
                </c:pt>
                <c:pt idx="2775">
                  <c:v>45.08</c:v>
                </c:pt>
                <c:pt idx="2776">
                  <c:v>45.07</c:v>
                </c:pt>
                <c:pt idx="2777">
                  <c:v>45.06</c:v>
                </c:pt>
                <c:pt idx="2778">
                  <c:v>45.01</c:v>
                </c:pt>
                <c:pt idx="2779">
                  <c:v>45.0075</c:v>
                </c:pt>
                <c:pt idx="2780">
                  <c:v>45.002499999999998</c:v>
                </c:pt>
                <c:pt idx="2781">
                  <c:v>45</c:v>
                </c:pt>
                <c:pt idx="2782">
                  <c:v>45</c:v>
                </c:pt>
                <c:pt idx="2783">
                  <c:v>44.99</c:v>
                </c:pt>
                <c:pt idx="2784">
                  <c:v>44.99</c:v>
                </c:pt>
                <c:pt idx="2785">
                  <c:v>44.98</c:v>
                </c:pt>
                <c:pt idx="2786">
                  <c:v>44.97</c:v>
                </c:pt>
                <c:pt idx="2787">
                  <c:v>44.97</c:v>
                </c:pt>
                <c:pt idx="2788">
                  <c:v>44.96</c:v>
                </c:pt>
                <c:pt idx="2789">
                  <c:v>44.95</c:v>
                </c:pt>
                <c:pt idx="2790">
                  <c:v>44.947499999999998</c:v>
                </c:pt>
                <c:pt idx="2791">
                  <c:v>44.94</c:v>
                </c:pt>
                <c:pt idx="2792">
                  <c:v>44.93</c:v>
                </c:pt>
                <c:pt idx="2793">
                  <c:v>44.91</c:v>
                </c:pt>
                <c:pt idx="2794">
                  <c:v>44.91</c:v>
                </c:pt>
                <c:pt idx="2795">
                  <c:v>44.85</c:v>
                </c:pt>
                <c:pt idx="2796">
                  <c:v>44.8125</c:v>
                </c:pt>
                <c:pt idx="2797">
                  <c:v>44.807499999999997</c:v>
                </c:pt>
                <c:pt idx="2798">
                  <c:v>44.8</c:v>
                </c:pt>
                <c:pt idx="2799">
                  <c:v>44.787500000000001</c:v>
                </c:pt>
                <c:pt idx="2800">
                  <c:v>44.77</c:v>
                </c:pt>
                <c:pt idx="2801">
                  <c:v>44.77</c:v>
                </c:pt>
                <c:pt idx="2802">
                  <c:v>44.74</c:v>
                </c:pt>
                <c:pt idx="2803">
                  <c:v>44.67</c:v>
                </c:pt>
                <c:pt idx="2804">
                  <c:v>44.63</c:v>
                </c:pt>
                <c:pt idx="2805">
                  <c:v>44.63</c:v>
                </c:pt>
                <c:pt idx="2806">
                  <c:v>44.56</c:v>
                </c:pt>
                <c:pt idx="2807">
                  <c:v>44.537500000000001</c:v>
                </c:pt>
                <c:pt idx="2808">
                  <c:v>44.52</c:v>
                </c:pt>
                <c:pt idx="2809">
                  <c:v>44.47</c:v>
                </c:pt>
                <c:pt idx="2810">
                  <c:v>44.46</c:v>
                </c:pt>
                <c:pt idx="2811">
                  <c:v>44.44</c:v>
                </c:pt>
                <c:pt idx="2812">
                  <c:v>44.43</c:v>
                </c:pt>
                <c:pt idx="2813">
                  <c:v>44.422499999999999</c:v>
                </c:pt>
                <c:pt idx="2814">
                  <c:v>44.402500000000003</c:v>
                </c:pt>
                <c:pt idx="2815">
                  <c:v>44.4</c:v>
                </c:pt>
                <c:pt idx="2816">
                  <c:v>44.34</c:v>
                </c:pt>
                <c:pt idx="2817">
                  <c:v>44.34</c:v>
                </c:pt>
                <c:pt idx="2818">
                  <c:v>44.33</c:v>
                </c:pt>
                <c:pt idx="2819">
                  <c:v>44.29</c:v>
                </c:pt>
                <c:pt idx="2820">
                  <c:v>44.27</c:v>
                </c:pt>
                <c:pt idx="2821">
                  <c:v>44.232500000000002</c:v>
                </c:pt>
                <c:pt idx="2822">
                  <c:v>44.19</c:v>
                </c:pt>
                <c:pt idx="2823">
                  <c:v>44.19</c:v>
                </c:pt>
                <c:pt idx="2824">
                  <c:v>44.19</c:v>
                </c:pt>
                <c:pt idx="2825">
                  <c:v>44.18</c:v>
                </c:pt>
                <c:pt idx="2826">
                  <c:v>44.17</c:v>
                </c:pt>
                <c:pt idx="2827">
                  <c:v>44.14</c:v>
                </c:pt>
                <c:pt idx="2828">
                  <c:v>44.14</c:v>
                </c:pt>
                <c:pt idx="2829">
                  <c:v>44.11</c:v>
                </c:pt>
                <c:pt idx="2830">
                  <c:v>43.99</c:v>
                </c:pt>
                <c:pt idx="2831">
                  <c:v>43.98</c:v>
                </c:pt>
                <c:pt idx="2832">
                  <c:v>43.92</c:v>
                </c:pt>
                <c:pt idx="2833">
                  <c:v>43.92</c:v>
                </c:pt>
                <c:pt idx="2834">
                  <c:v>43.87</c:v>
                </c:pt>
                <c:pt idx="2835">
                  <c:v>43.847499999999997</c:v>
                </c:pt>
                <c:pt idx="2836">
                  <c:v>43.81</c:v>
                </c:pt>
                <c:pt idx="2837">
                  <c:v>43.8</c:v>
                </c:pt>
                <c:pt idx="2838">
                  <c:v>43.795000000000002</c:v>
                </c:pt>
                <c:pt idx="2839">
                  <c:v>43.78</c:v>
                </c:pt>
                <c:pt idx="2840">
                  <c:v>43.78</c:v>
                </c:pt>
                <c:pt idx="2841">
                  <c:v>43.74</c:v>
                </c:pt>
                <c:pt idx="2842">
                  <c:v>43.73</c:v>
                </c:pt>
                <c:pt idx="2843">
                  <c:v>43.71</c:v>
                </c:pt>
                <c:pt idx="2844">
                  <c:v>43.71</c:v>
                </c:pt>
                <c:pt idx="2845">
                  <c:v>43.65</c:v>
                </c:pt>
                <c:pt idx="2846">
                  <c:v>43.62</c:v>
                </c:pt>
                <c:pt idx="2847">
                  <c:v>43.55</c:v>
                </c:pt>
                <c:pt idx="2848">
                  <c:v>43.53</c:v>
                </c:pt>
                <c:pt idx="2849">
                  <c:v>43.52</c:v>
                </c:pt>
                <c:pt idx="2850">
                  <c:v>43.48</c:v>
                </c:pt>
                <c:pt idx="2851">
                  <c:v>43.43</c:v>
                </c:pt>
                <c:pt idx="2852">
                  <c:v>43.41</c:v>
                </c:pt>
                <c:pt idx="2853">
                  <c:v>43.37</c:v>
                </c:pt>
                <c:pt idx="2854">
                  <c:v>43.34</c:v>
                </c:pt>
                <c:pt idx="2855">
                  <c:v>43.3</c:v>
                </c:pt>
                <c:pt idx="2856">
                  <c:v>43.3</c:v>
                </c:pt>
                <c:pt idx="2857">
                  <c:v>43.23</c:v>
                </c:pt>
                <c:pt idx="2858">
                  <c:v>43.2</c:v>
                </c:pt>
                <c:pt idx="2859">
                  <c:v>43.16</c:v>
                </c:pt>
                <c:pt idx="2860">
                  <c:v>43.13</c:v>
                </c:pt>
                <c:pt idx="2861">
                  <c:v>43.12</c:v>
                </c:pt>
                <c:pt idx="2862">
                  <c:v>43.115000000000002</c:v>
                </c:pt>
                <c:pt idx="2863">
                  <c:v>43.1</c:v>
                </c:pt>
                <c:pt idx="2864">
                  <c:v>43.08</c:v>
                </c:pt>
                <c:pt idx="2865">
                  <c:v>43.08</c:v>
                </c:pt>
                <c:pt idx="2866">
                  <c:v>43.01</c:v>
                </c:pt>
                <c:pt idx="2867">
                  <c:v>43.0075</c:v>
                </c:pt>
                <c:pt idx="2868">
                  <c:v>43</c:v>
                </c:pt>
                <c:pt idx="2869">
                  <c:v>42.97</c:v>
                </c:pt>
                <c:pt idx="2870">
                  <c:v>42.97</c:v>
                </c:pt>
                <c:pt idx="2871">
                  <c:v>42.96</c:v>
                </c:pt>
                <c:pt idx="2872">
                  <c:v>42.9</c:v>
                </c:pt>
                <c:pt idx="2873">
                  <c:v>42.9</c:v>
                </c:pt>
                <c:pt idx="2874">
                  <c:v>42.887500000000003</c:v>
                </c:pt>
                <c:pt idx="2875">
                  <c:v>42.86</c:v>
                </c:pt>
                <c:pt idx="2876">
                  <c:v>42.81</c:v>
                </c:pt>
                <c:pt idx="2877">
                  <c:v>42.81</c:v>
                </c:pt>
                <c:pt idx="2878">
                  <c:v>42.8</c:v>
                </c:pt>
                <c:pt idx="2879">
                  <c:v>42.8</c:v>
                </c:pt>
                <c:pt idx="2880">
                  <c:v>42.79</c:v>
                </c:pt>
                <c:pt idx="2881">
                  <c:v>42.71</c:v>
                </c:pt>
                <c:pt idx="2882">
                  <c:v>42.7</c:v>
                </c:pt>
                <c:pt idx="2883">
                  <c:v>42.7</c:v>
                </c:pt>
                <c:pt idx="2884">
                  <c:v>42.7</c:v>
                </c:pt>
                <c:pt idx="2885">
                  <c:v>42.58</c:v>
                </c:pt>
                <c:pt idx="2886">
                  <c:v>42.58</c:v>
                </c:pt>
                <c:pt idx="2887">
                  <c:v>42.56</c:v>
                </c:pt>
                <c:pt idx="2888">
                  <c:v>42.54</c:v>
                </c:pt>
                <c:pt idx="2889">
                  <c:v>42.532499999999999</c:v>
                </c:pt>
                <c:pt idx="2890">
                  <c:v>42.467500000000001</c:v>
                </c:pt>
                <c:pt idx="2891">
                  <c:v>42.39</c:v>
                </c:pt>
                <c:pt idx="2892">
                  <c:v>42.3</c:v>
                </c:pt>
                <c:pt idx="2893">
                  <c:v>42.3</c:v>
                </c:pt>
                <c:pt idx="2894">
                  <c:v>42.26</c:v>
                </c:pt>
                <c:pt idx="2895">
                  <c:v>42.21</c:v>
                </c:pt>
                <c:pt idx="2896">
                  <c:v>42.14</c:v>
                </c:pt>
                <c:pt idx="2897">
                  <c:v>42.06</c:v>
                </c:pt>
                <c:pt idx="2898">
                  <c:v>42.03</c:v>
                </c:pt>
                <c:pt idx="2899">
                  <c:v>42.01</c:v>
                </c:pt>
                <c:pt idx="2900">
                  <c:v>42</c:v>
                </c:pt>
                <c:pt idx="2901">
                  <c:v>42</c:v>
                </c:pt>
                <c:pt idx="2902">
                  <c:v>41.98</c:v>
                </c:pt>
                <c:pt idx="2903">
                  <c:v>41.97</c:v>
                </c:pt>
                <c:pt idx="2904">
                  <c:v>41.94</c:v>
                </c:pt>
                <c:pt idx="2905">
                  <c:v>41.79</c:v>
                </c:pt>
                <c:pt idx="2906">
                  <c:v>41.784999999999997</c:v>
                </c:pt>
                <c:pt idx="2907">
                  <c:v>41.78</c:v>
                </c:pt>
                <c:pt idx="2908">
                  <c:v>41.732500000000002</c:v>
                </c:pt>
                <c:pt idx="2909">
                  <c:v>41.692500000000003</c:v>
                </c:pt>
                <c:pt idx="2910">
                  <c:v>41.662500000000001</c:v>
                </c:pt>
                <c:pt idx="2911">
                  <c:v>41.66</c:v>
                </c:pt>
                <c:pt idx="2912">
                  <c:v>41.6</c:v>
                </c:pt>
                <c:pt idx="2913">
                  <c:v>41.58</c:v>
                </c:pt>
                <c:pt idx="2914">
                  <c:v>41.555</c:v>
                </c:pt>
                <c:pt idx="2915">
                  <c:v>41.55</c:v>
                </c:pt>
                <c:pt idx="2916">
                  <c:v>41.55</c:v>
                </c:pt>
                <c:pt idx="2917">
                  <c:v>41.55</c:v>
                </c:pt>
                <c:pt idx="2918">
                  <c:v>41.53</c:v>
                </c:pt>
                <c:pt idx="2919">
                  <c:v>41.52</c:v>
                </c:pt>
                <c:pt idx="2920">
                  <c:v>41.484999999999999</c:v>
                </c:pt>
                <c:pt idx="2921">
                  <c:v>41.46</c:v>
                </c:pt>
                <c:pt idx="2922">
                  <c:v>41.38</c:v>
                </c:pt>
                <c:pt idx="2923">
                  <c:v>41.37</c:v>
                </c:pt>
                <c:pt idx="2924">
                  <c:v>41.36</c:v>
                </c:pt>
                <c:pt idx="2925">
                  <c:v>41.32</c:v>
                </c:pt>
                <c:pt idx="2926">
                  <c:v>41.27</c:v>
                </c:pt>
                <c:pt idx="2927">
                  <c:v>41.2</c:v>
                </c:pt>
                <c:pt idx="2928">
                  <c:v>41.19</c:v>
                </c:pt>
                <c:pt idx="2929">
                  <c:v>41.15</c:v>
                </c:pt>
                <c:pt idx="2930">
                  <c:v>41.145000000000003</c:v>
                </c:pt>
                <c:pt idx="2931">
                  <c:v>41.145000000000003</c:v>
                </c:pt>
                <c:pt idx="2932">
                  <c:v>41.11</c:v>
                </c:pt>
                <c:pt idx="2933">
                  <c:v>41.01</c:v>
                </c:pt>
                <c:pt idx="2934">
                  <c:v>41</c:v>
                </c:pt>
                <c:pt idx="2935">
                  <c:v>40.982500000000002</c:v>
                </c:pt>
                <c:pt idx="2936">
                  <c:v>40.98</c:v>
                </c:pt>
                <c:pt idx="2937">
                  <c:v>40.98</c:v>
                </c:pt>
                <c:pt idx="2938">
                  <c:v>40.977499999999999</c:v>
                </c:pt>
                <c:pt idx="2939">
                  <c:v>40.96</c:v>
                </c:pt>
                <c:pt idx="2940">
                  <c:v>40.96</c:v>
                </c:pt>
                <c:pt idx="2941">
                  <c:v>40.872500000000002</c:v>
                </c:pt>
                <c:pt idx="2942">
                  <c:v>40.817500000000003</c:v>
                </c:pt>
                <c:pt idx="2943">
                  <c:v>40.74</c:v>
                </c:pt>
                <c:pt idx="2944">
                  <c:v>40.729999999999997</c:v>
                </c:pt>
                <c:pt idx="2945">
                  <c:v>40.71</c:v>
                </c:pt>
                <c:pt idx="2946">
                  <c:v>40.71</c:v>
                </c:pt>
                <c:pt idx="2947">
                  <c:v>40.65</c:v>
                </c:pt>
                <c:pt idx="2948">
                  <c:v>40.630000000000003</c:v>
                </c:pt>
                <c:pt idx="2949">
                  <c:v>40.627499999999998</c:v>
                </c:pt>
                <c:pt idx="2950">
                  <c:v>40.58</c:v>
                </c:pt>
                <c:pt idx="2951">
                  <c:v>40.577500000000001</c:v>
                </c:pt>
                <c:pt idx="2952">
                  <c:v>40.57</c:v>
                </c:pt>
                <c:pt idx="2953">
                  <c:v>40.542499999999997</c:v>
                </c:pt>
                <c:pt idx="2954">
                  <c:v>40.520000000000003</c:v>
                </c:pt>
                <c:pt idx="2955">
                  <c:v>40.47</c:v>
                </c:pt>
                <c:pt idx="2956">
                  <c:v>40.47</c:v>
                </c:pt>
                <c:pt idx="2957">
                  <c:v>40.46</c:v>
                </c:pt>
                <c:pt idx="2958">
                  <c:v>40.409999999999997</c:v>
                </c:pt>
                <c:pt idx="2959">
                  <c:v>40.39</c:v>
                </c:pt>
                <c:pt idx="2960">
                  <c:v>40.380000000000003</c:v>
                </c:pt>
                <c:pt idx="2961">
                  <c:v>40.369999999999997</c:v>
                </c:pt>
                <c:pt idx="2962">
                  <c:v>40.337499999999999</c:v>
                </c:pt>
                <c:pt idx="2963">
                  <c:v>40.28</c:v>
                </c:pt>
                <c:pt idx="2964">
                  <c:v>40.267499999999998</c:v>
                </c:pt>
                <c:pt idx="2965">
                  <c:v>40.200000000000003</c:v>
                </c:pt>
                <c:pt idx="2966">
                  <c:v>40.15</c:v>
                </c:pt>
                <c:pt idx="2967">
                  <c:v>40.112499999999997</c:v>
                </c:pt>
                <c:pt idx="2968">
                  <c:v>40.1</c:v>
                </c:pt>
                <c:pt idx="2969">
                  <c:v>40.064999999999998</c:v>
                </c:pt>
                <c:pt idx="2970">
                  <c:v>40.06</c:v>
                </c:pt>
                <c:pt idx="2971">
                  <c:v>40.06</c:v>
                </c:pt>
                <c:pt idx="2972">
                  <c:v>40.049999999999997</c:v>
                </c:pt>
                <c:pt idx="2973">
                  <c:v>40.04</c:v>
                </c:pt>
                <c:pt idx="2974">
                  <c:v>40.04</c:v>
                </c:pt>
                <c:pt idx="2975">
                  <c:v>40.04</c:v>
                </c:pt>
                <c:pt idx="2976">
                  <c:v>40.032499999999999</c:v>
                </c:pt>
                <c:pt idx="2977">
                  <c:v>40.01</c:v>
                </c:pt>
                <c:pt idx="2978">
                  <c:v>40.01</c:v>
                </c:pt>
                <c:pt idx="2979">
                  <c:v>40.01</c:v>
                </c:pt>
                <c:pt idx="2980">
                  <c:v>40.005000000000003</c:v>
                </c:pt>
                <c:pt idx="2981">
                  <c:v>40.005000000000003</c:v>
                </c:pt>
                <c:pt idx="2982">
                  <c:v>40</c:v>
                </c:pt>
                <c:pt idx="2983">
                  <c:v>40</c:v>
                </c:pt>
                <c:pt idx="2984">
                  <c:v>40</c:v>
                </c:pt>
                <c:pt idx="2985">
                  <c:v>40</c:v>
                </c:pt>
                <c:pt idx="2986">
                  <c:v>40</c:v>
                </c:pt>
                <c:pt idx="2987">
                  <c:v>40</c:v>
                </c:pt>
                <c:pt idx="2988">
                  <c:v>40</c:v>
                </c:pt>
                <c:pt idx="2989">
                  <c:v>40</c:v>
                </c:pt>
                <c:pt idx="2990">
                  <c:v>40</c:v>
                </c:pt>
                <c:pt idx="2991">
                  <c:v>40</c:v>
                </c:pt>
                <c:pt idx="2992">
                  <c:v>40</c:v>
                </c:pt>
                <c:pt idx="2993">
                  <c:v>39.99</c:v>
                </c:pt>
                <c:pt idx="2994">
                  <c:v>39.99</c:v>
                </c:pt>
                <c:pt idx="2995">
                  <c:v>39.99</c:v>
                </c:pt>
                <c:pt idx="2996">
                  <c:v>39.979999999999997</c:v>
                </c:pt>
                <c:pt idx="2997">
                  <c:v>39.979999999999997</c:v>
                </c:pt>
                <c:pt idx="2998">
                  <c:v>39.975000000000001</c:v>
                </c:pt>
                <c:pt idx="2999">
                  <c:v>39.97</c:v>
                </c:pt>
                <c:pt idx="3000">
                  <c:v>39.96</c:v>
                </c:pt>
                <c:pt idx="3001">
                  <c:v>39.957500000000003</c:v>
                </c:pt>
                <c:pt idx="3002">
                  <c:v>39.950000000000003</c:v>
                </c:pt>
                <c:pt idx="3003">
                  <c:v>39.92</c:v>
                </c:pt>
                <c:pt idx="3004">
                  <c:v>39.92</c:v>
                </c:pt>
                <c:pt idx="3005">
                  <c:v>39.905000000000001</c:v>
                </c:pt>
                <c:pt idx="3006">
                  <c:v>39.9</c:v>
                </c:pt>
                <c:pt idx="3007">
                  <c:v>39.85</c:v>
                </c:pt>
                <c:pt idx="3008">
                  <c:v>39.840000000000003</c:v>
                </c:pt>
                <c:pt idx="3009">
                  <c:v>39.83</c:v>
                </c:pt>
                <c:pt idx="3010">
                  <c:v>39.83</c:v>
                </c:pt>
                <c:pt idx="3011">
                  <c:v>39.81</c:v>
                </c:pt>
                <c:pt idx="3012">
                  <c:v>39.79</c:v>
                </c:pt>
                <c:pt idx="3013">
                  <c:v>39.78</c:v>
                </c:pt>
                <c:pt idx="3014">
                  <c:v>39.75</c:v>
                </c:pt>
                <c:pt idx="3015">
                  <c:v>39.65</c:v>
                </c:pt>
                <c:pt idx="3016">
                  <c:v>39.64</c:v>
                </c:pt>
                <c:pt idx="3017">
                  <c:v>39.64</c:v>
                </c:pt>
                <c:pt idx="3018">
                  <c:v>39.630000000000003</c:v>
                </c:pt>
                <c:pt idx="3019">
                  <c:v>39.630000000000003</c:v>
                </c:pt>
                <c:pt idx="3020">
                  <c:v>39.619999999999997</c:v>
                </c:pt>
                <c:pt idx="3021">
                  <c:v>39.58</c:v>
                </c:pt>
                <c:pt idx="3022">
                  <c:v>39.549999999999997</c:v>
                </c:pt>
                <c:pt idx="3023">
                  <c:v>39.54</c:v>
                </c:pt>
                <c:pt idx="3024">
                  <c:v>39.53</c:v>
                </c:pt>
                <c:pt idx="3025">
                  <c:v>39.479999999999997</c:v>
                </c:pt>
                <c:pt idx="3026">
                  <c:v>39.47</c:v>
                </c:pt>
                <c:pt idx="3027">
                  <c:v>39.46</c:v>
                </c:pt>
                <c:pt idx="3028">
                  <c:v>39.44</c:v>
                </c:pt>
                <c:pt idx="3029">
                  <c:v>39.432499999999997</c:v>
                </c:pt>
                <c:pt idx="3030">
                  <c:v>39.392499999999998</c:v>
                </c:pt>
                <c:pt idx="3031">
                  <c:v>39.39</c:v>
                </c:pt>
                <c:pt idx="3032">
                  <c:v>39.3675</c:v>
                </c:pt>
                <c:pt idx="3033">
                  <c:v>39.36</c:v>
                </c:pt>
                <c:pt idx="3034">
                  <c:v>39.340000000000003</c:v>
                </c:pt>
                <c:pt idx="3035">
                  <c:v>39.33</c:v>
                </c:pt>
                <c:pt idx="3036">
                  <c:v>39.33</c:v>
                </c:pt>
                <c:pt idx="3037">
                  <c:v>39.3125</c:v>
                </c:pt>
                <c:pt idx="3038">
                  <c:v>39.26</c:v>
                </c:pt>
                <c:pt idx="3039">
                  <c:v>39.200000000000003</c:v>
                </c:pt>
                <c:pt idx="3040">
                  <c:v>39.19</c:v>
                </c:pt>
                <c:pt idx="3041">
                  <c:v>39.182499999999997</c:v>
                </c:pt>
                <c:pt idx="3042">
                  <c:v>39.159999999999997</c:v>
                </c:pt>
                <c:pt idx="3043">
                  <c:v>39.159999999999997</c:v>
                </c:pt>
                <c:pt idx="3044">
                  <c:v>39.157499999999999</c:v>
                </c:pt>
                <c:pt idx="3045">
                  <c:v>39.11</c:v>
                </c:pt>
                <c:pt idx="3046">
                  <c:v>39.107500000000002</c:v>
                </c:pt>
                <c:pt idx="3047">
                  <c:v>39.01</c:v>
                </c:pt>
                <c:pt idx="3048">
                  <c:v>38.997500000000002</c:v>
                </c:pt>
                <c:pt idx="3049">
                  <c:v>38.99</c:v>
                </c:pt>
                <c:pt idx="3050">
                  <c:v>38.979999999999997</c:v>
                </c:pt>
                <c:pt idx="3051">
                  <c:v>38.94</c:v>
                </c:pt>
                <c:pt idx="3052">
                  <c:v>38.94</c:v>
                </c:pt>
                <c:pt idx="3053">
                  <c:v>38.935000000000002</c:v>
                </c:pt>
                <c:pt idx="3054">
                  <c:v>38.922499999999999</c:v>
                </c:pt>
                <c:pt idx="3055">
                  <c:v>38.895000000000003</c:v>
                </c:pt>
                <c:pt idx="3056">
                  <c:v>38.872500000000002</c:v>
                </c:pt>
                <c:pt idx="3057">
                  <c:v>38.86</c:v>
                </c:pt>
                <c:pt idx="3058">
                  <c:v>38.83</c:v>
                </c:pt>
                <c:pt idx="3059">
                  <c:v>38.81</c:v>
                </c:pt>
                <c:pt idx="3060">
                  <c:v>38.799999999999997</c:v>
                </c:pt>
                <c:pt idx="3061">
                  <c:v>38.752499999999998</c:v>
                </c:pt>
                <c:pt idx="3062">
                  <c:v>38.75</c:v>
                </c:pt>
                <c:pt idx="3063">
                  <c:v>38.74</c:v>
                </c:pt>
                <c:pt idx="3064">
                  <c:v>38.700000000000003</c:v>
                </c:pt>
                <c:pt idx="3065">
                  <c:v>38.697499999999998</c:v>
                </c:pt>
                <c:pt idx="3066">
                  <c:v>38.67</c:v>
                </c:pt>
                <c:pt idx="3067">
                  <c:v>38.61</c:v>
                </c:pt>
                <c:pt idx="3068">
                  <c:v>38.594999999999999</c:v>
                </c:pt>
                <c:pt idx="3069">
                  <c:v>38.57</c:v>
                </c:pt>
                <c:pt idx="3070">
                  <c:v>38.520000000000003</c:v>
                </c:pt>
                <c:pt idx="3071">
                  <c:v>38.5</c:v>
                </c:pt>
                <c:pt idx="3072">
                  <c:v>38.49</c:v>
                </c:pt>
                <c:pt idx="3073">
                  <c:v>38.457500000000003</c:v>
                </c:pt>
                <c:pt idx="3074">
                  <c:v>38.377499999999998</c:v>
                </c:pt>
                <c:pt idx="3075">
                  <c:v>38.31</c:v>
                </c:pt>
                <c:pt idx="3076">
                  <c:v>38.295000000000002</c:v>
                </c:pt>
                <c:pt idx="3077">
                  <c:v>38.28</c:v>
                </c:pt>
                <c:pt idx="3078">
                  <c:v>38.227499999999999</c:v>
                </c:pt>
                <c:pt idx="3079">
                  <c:v>38.22</c:v>
                </c:pt>
                <c:pt idx="3080">
                  <c:v>38.195</c:v>
                </c:pt>
                <c:pt idx="3081">
                  <c:v>38.18</c:v>
                </c:pt>
                <c:pt idx="3082">
                  <c:v>38.17</c:v>
                </c:pt>
                <c:pt idx="3083">
                  <c:v>38.147500000000001</c:v>
                </c:pt>
                <c:pt idx="3084">
                  <c:v>38.130000000000003</c:v>
                </c:pt>
                <c:pt idx="3085">
                  <c:v>38.130000000000003</c:v>
                </c:pt>
                <c:pt idx="3086">
                  <c:v>38.11</c:v>
                </c:pt>
                <c:pt idx="3087">
                  <c:v>38.107500000000002</c:v>
                </c:pt>
                <c:pt idx="3088">
                  <c:v>38.06</c:v>
                </c:pt>
                <c:pt idx="3089">
                  <c:v>38.04</c:v>
                </c:pt>
                <c:pt idx="3090">
                  <c:v>38.04</c:v>
                </c:pt>
                <c:pt idx="3091">
                  <c:v>38.020000000000003</c:v>
                </c:pt>
                <c:pt idx="3092">
                  <c:v>38.01</c:v>
                </c:pt>
                <c:pt idx="3093">
                  <c:v>38.01</c:v>
                </c:pt>
                <c:pt idx="3094">
                  <c:v>38</c:v>
                </c:pt>
                <c:pt idx="3095">
                  <c:v>37.932499999999997</c:v>
                </c:pt>
                <c:pt idx="3096">
                  <c:v>37.907499999999999</c:v>
                </c:pt>
                <c:pt idx="3097">
                  <c:v>37.89</c:v>
                </c:pt>
                <c:pt idx="3098">
                  <c:v>37.844999999999999</c:v>
                </c:pt>
                <c:pt idx="3099">
                  <c:v>37.82</c:v>
                </c:pt>
                <c:pt idx="3100">
                  <c:v>37.805</c:v>
                </c:pt>
                <c:pt idx="3101">
                  <c:v>37.707500000000003</c:v>
                </c:pt>
                <c:pt idx="3102">
                  <c:v>37.68</c:v>
                </c:pt>
                <c:pt idx="3103">
                  <c:v>37.619999999999997</c:v>
                </c:pt>
                <c:pt idx="3104">
                  <c:v>37.6</c:v>
                </c:pt>
                <c:pt idx="3105">
                  <c:v>37.557499999999997</c:v>
                </c:pt>
                <c:pt idx="3106">
                  <c:v>37.54</c:v>
                </c:pt>
                <c:pt idx="3107">
                  <c:v>37.532499999999999</c:v>
                </c:pt>
                <c:pt idx="3108">
                  <c:v>37.51</c:v>
                </c:pt>
                <c:pt idx="3109">
                  <c:v>37.5</c:v>
                </c:pt>
                <c:pt idx="3110">
                  <c:v>37.479999999999997</c:v>
                </c:pt>
                <c:pt idx="3111">
                  <c:v>37.47</c:v>
                </c:pt>
                <c:pt idx="3112">
                  <c:v>37.462499999999999</c:v>
                </c:pt>
                <c:pt idx="3113">
                  <c:v>37.450000000000003</c:v>
                </c:pt>
                <c:pt idx="3114">
                  <c:v>37.42</c:v>
                </c:pt>
                <c:pt idx="3115">
                  <c:v>37.369999999999997</c:v>
                </c:pt>
                <c:pt idx="3116">
                  <c:v>37.35</c:v>
                </c:pt>
                <c:pt idx="3117">
                  <c:v>37.340000000000003</c:v>
                </c:pt>
                <c:pt idx="3118">
                  <c:v>37.297499999999999</c:v>
                </c:pt>
                <c:pt idx="3119">
                  <c:v>37.28</c:v>
                </c:pt>
                <c:pt idx="3120">
                  <c:v>37.25</c:v>
                </c:pt>
                <c:pt idx="3121">
                  <c:v>37.22</c:v>
                </c:pt>
                <c:pt idx="3122">
                  <c:v>37.200000000000003</c:v>
                </c:pt>
                <c:pt idx="3123">
                  <c:v>37.18</c:v>
                </c:pt>
                <c:pt idx="3124">
                  <c:v>37.08</c:v>
                </c:pt>
                <c:pt idx="3125">
                  <c:v>37.049999999999997</c:v>
                </c:pt>
                <c:pt idx="3126">
                  <c:v>37.045000000000002</c:v>
                </c:pt>
                <c:pt idx="3127">
                  <c:v>37.03</c:v>
                </c:pt>
                <c:pt idx="3128">
                  <c:v>37.022500000000001</c:v>
                </c:pt>
                <c:pt idx="3129">
                  <c:v>37.020000000000003</c:v>
                </c:pt>
                <c:pt idx="3130">
                  <c:v>36.950000000000003</c:v>
                </c:pt>
                <c:pt idx="3131">
                  <c:v>36.9375</c:v>
                </c:pt>
                <c:pt idx="3132">
                  <c:v>36.909999999999997</c:v>
                </c:pt>
                <c:pt idx="3133">
                  <c:v>36.869999999999997</c:v>
                </c:pt>
                <c:pt idx="3134">
                  <c:v>36.83</c:v>
                </c:pt>
                <c:pt idx="3135">
                  <c:v>36.81</c:v>
                </c:pt>
                <c:pt idx="3136">
                  <c:v>36.799999999999997</c:v>
                </c:pt>
                <c:pt idx="3137">
                  <c:v>36.78</c:v>
                </c:pt>
                <c:pt idx="3138">
                  <c:v>36.78</c:v>
                </c:pt>
                <c:pt idx="3139">
                  <c:v>36.770000000000003</c:v>
                </c:pt>
                <c:pt idx="3140">
                  <c:v>36.72</c:v>
                </c:pt>
                <c:pt idx="3141">
                  <c:v>36.700000000000003</c:v>
                </c:pt>
                <c:pt idx="3142">
                  <c:v>36.6875</c:v>
                </c:pt>
                <c:pt idx="3143">
                  <c:v>36.685000000000002</c:v>
                </c:pt>
                <c:pt idx="3144">
                  <c:v>36.68</c:v>
                </c:pt>
                <c:pt idx="3145">
                  <c:v>36.659999999999997</c:v>
                </c:pt>
                <c:pt idx="3146">
                  <c:v>36.65</c:v>
                </c:pt>
                <c:pt idx="3147">
                  <c:v>36.64</c:v>
                </c:pt>
                <c:pt idx="3148">
                  <c:v>36.630000000000003</c:v>
                </c:pt>
                <c:pt idx="3149">
                  <c:v>36.619999999999997</c:v>
                </c:pt>
                <c:pt idx="3150">
                  <c:v>36.61</c:v>
                </c:pt>
                <c:pt idx="3151">
                  <c:v>36.585000000000001</c:v>
                </c:pt>
                <c:pt idx="3152">
                  <c:v>36.549999999999997</c:v>
                </c:pt>
                <c:pt idx="3153">
                  <c:v>36.46</c:v>
                </c:pt>
                <c:pt idx="3154">
                  <c:v>36.35</c:v>
                </c:pt>
                <c:pt idx="3155">
                  <c:v>36.33</c:v>
                </c:pt>
                <c:pt idx="3156">
                  <c:v>36.307499999999997</c:v>
                </c:pt>
                <c:pt idx="3157">
                  <c:v>36.29</c:v>
                </c:pt>
                <c:pt idx="3158">
                  <c:v>36.287500000000001</c:v>
                </c:pt>
                <c:pt idx="3159">
                  <c:v>36.28</c:v>
                </c:pt>
                <c:pt idx="3160">
                  <c:v>36.22</c:v>
                </c:pt>
                <c:pt idx="3161">
                  <c:v>36.1875</c:v>
                </c:pt>
                <c:pt idx="3162">
                  <c:v>36.14</c:v>
                </c:pt>
                <c:pt idx="3163">
                  <c:v>36.07</c:v>
                </c:pt>
                <c:pt idx="3164">
                  <c:v>36.07</c:v>
                </c:pt>
                <c:pt idx="3165">
                  <c:v>36.020000000000003</c:v>
                </c:pt>
                <c:pt idx="3166">
                  <c:v>36.01</c:v>
                </c:pt>
                <c:pt idx="3167">
                  <c:v>36.01</c:v>
                </c:pt>
                <c:pt idx="3168">
                  <c:v>36.002499999999998</c:v>
                </c:pt>
                <c:pt idx="3169">
                  <c:v>36</c:v>
                </c:pt>
                <c:pt idx="3170">
                  <c:v>35.97</c:v>
                </c:pt>
                <c:pt idx="3171">
                  <c:v>35.9</c:v>
                </c:pt>
                <c:pt idx="3172">
                  <c:v>35.8675</c:v>
                </c:pt>
                <c:pt idx="3173">
                  <c:v>35.86</c:v>
                </c:pt>
                <c:pt idx="3174">
                  <c:v>35.770000000000003</c:v>
                </c:pt>
                <c:pt idx="3175">
                  <c:v>35.75</c:v>
                </c:pt>
                <c:pt idx="3176">
                  <c:v>35.75</c:v>
                </c:pt>
                <c:pt idx="3177">
                  <c:v>35.71</c:v>
                </c:pt>
                <c:pt idx="3178">
                  <c:v>35.700000000000003</c:v>
                </c:pt>
                <c:pt idx="3179">
                  <c:v>35.697499999999998</c:v>
                </c:pt>
                <c:pt idx="3180">
                  <c:v>35.6</c:v>
                </c:pt>
                <c:pt idx="3181">
                  <c:v>35.6</c:v>
                </c:pt>
                <c:pt idx="3182">
                  <c:v>35.57</c:v>
                </c:pt>
                <c:pt idx="3183">
                  <c:v>35.57</c:v>
                </c:pt>
                <c:pt idx="3184">
                  <c:v>35.549999999999997</c:v>
                </c:pt>
                <c:pt idx="3185">
                  <c:v>35.520000000000003</c:v>
                </c:pt>
                <c:pt idx="3186">
                  <c:v>35.51</c:v>
                </c:pt>
                <c:pt idx="3187">
                  <c:v>35.51</c:v>
                </c:pt>
                <c:pt idx="3188">
                  <c:v>35.5</c:v>
                </c:pt>
                <c:pt idx="3189">
                  <c:v>35.482500000000002</c:v>
                </c:pt>
                <c:pt idx="3190">
                  <c:v>35.47</c:v>
                </c:pt>
                <c:pt idx="3191">
                  <c:v>35.450000000000003</c:v>
                </c:pt>
                <c:pt idx="3192">
                  <c:v>35.445</c:v>
                </c:pt>
                <c:pt idx="3193">
                  <c:v>35.44</c:v>
                </c:pt>
                <c:pt idx="3194">
                  <c:v>35.43</c:v>
                </c:pt>
                <c:pt idx="3195">
                  <c:v>35.4</c:v>
                </c:pt>
                <c:pt idx="3196">
                  <c:v>35.380000000000003</c:v>
                </c:pt>
                <c:pt idx="3197">
                  <c:v>35.35</c:v>
                </c:pt>
                <c:pt idx="3198">
                  <c:v>35.340000000000003</c:v>
                </c:pt>
                <c:pt idx="3199">
                  <c:v>35.337499999999999</c:v>
                </c:pt>
                <c:pt idx="3200">
                  <c:v>35.33</c:v>
                </c:pt>
                <c:pt idx="3201">
                  <c:v>35.270000000000003</c:v>
                </c:pt>
                <c:pt idx="3202">
                  <c:v>35.267499999999998</c:v>
                </c:pt>
                <c:pt idx="3203">
                  <c:v>35.22</c:v>
                </c:pt>
                <c:pt idx="3204">
                  <c:v>35.22</c:v>
                </c:pt>
                <c:pt idx="3205">
                  <c:v>35.200000000000003</c:v>
                </c:pt>
                <c:pt idx="3206">
                  <c:v>35.162500000000001</c:v>
                </c:pt>
                <c:pt idx="3207">
                  <c:v>35.159999999999997</c:v>
                </c:pt>
                <c:pt idx="3208">
                  <c:v>35.14</c:v>
                </c:pt>
                <c:pt idx="3209">
                  <c:v>35.122500000000002</c:v>
                </c:pt>
                <c:pt idx="3210">
                  <c:v>35.08</c:v>
                </c:pt>
                <c:pt idx="3211">
                  <c:v>35.07</c:v>
                </c:pt>
                <c:pt idx="3212">
                  <c:v>35.07</c:v>
                </c:pt>
                <c:pt idx="3213">
                  <c:v>35.07</c:v>
                </c:pt>
                <c:pt idx="3214">
                  <c:v>35.057499999999997</c:v>
                </c:pt>
                <c:pt idx="3215">
                  <c:v>35.052500000000002</c:v>
                </c:pt>
                <c:pt idx="3216">
                  <c:v>35.04</c:v>
                </c:pt>
                <c:pt idx="3217">
                  <c:v>35.04</c:v>
                </c:pt>
                <c:pt idx="3218">
                  <c:v>35.03</c:v>
                </c:pt>
                <c:pt idx="3219">
                  <c:v>35.03</c:v>
                </c:pt>
                <c:pt idx="3220">
                  <c:v>35.03</c:v>
                </c:pt>
                <c:pt idx="3221">
                  <c:v>35.020000000000003</c:v>
                </c:pt>
                <c:pt idx="3222">
                  <c:v>35.020000000000003</c:v>
                </c:pt>
                <c:pt idx="3223">
                  <c:v>35.01</c:v>
                </c:pt>
                <c:pt idx="3224">
                  <c:v>35.01</c:v>
                </c:pt>
                <c:pt idx="3225">
                  <c:v>35.01</c:v>
                </c:pt>
                <c:pt idx="3226">
                  <c:v>35.01</c:v>
                </c:pt>
                <c:pt idx="3227">
                  <c:v>35.01</c:v>
                </c:pt>
                <c:pt idx="3228">
                  <c:v>35.01</c:v>
                </c:pt>
                <c:pt idx="3229">
                  <c:v>35.01</c:v>
                </c:pt>
                <c:pt idx="3230">
                  <c:v>35</c:v>
                </c:pt>
                <c:pt idx="3231">
                  <c:v>35</c:v>
                </c:pt>
                <c:pt idx="3232">
                  <c:v>35</c:v>
                </c:pt>
                <c:pt idx="3233">
                  <c:v>35</c:v>
                </c:pt>
                <c:pt idx="3234">
                  <c:v>35</c:v>
                </c:pt>
                <c:pt idx="3235">
                  <c:v>35</c:v>
                </c:pt>
                <c:pt idx="3236">
                  <c:v>35</c:v>
                </c:pt>
                <c:pt idx="3237">
                  <c:v>35</c:v>
                </c:pt>
                <c:pt idx="3238">
                  <c:v>35</c:v>
                </c:pt>
                <c:pt idx="3239">
                  <c:v>35</c:v>
                </c:pt>
                <c:pt idx="3240">
                  <c:v>35</c:v>
                </c:pt>
                <c:pt idx="3241">
                  <c:v>35</c:v>
                </c:pt>
                <c:pt idx="3242">
                  <c:v>35</c:v>
                </c:pt>
                <c:pt idx="3243">
                  <c:v>35</c:v>
                </c:pt>
                <c:pt idx="3244">
                  <c:v>34.99</c:v>
                </c:pt>
                <c:pt idx="3245">
                  <c:v>34.99</c:v>
                </c:pt>
                <c:pt idx="3246">
                  <c:v>34.99</c:v>
                </c:pt>
                <c:pt idx="3247">
                  <c:v>34.99</c:v>
                </c:pt>
                <c:pt idx="3248">
                  <c:v>34.99</c:v>
                </c:pt>
                <c:pt idx="3249">
                  <c:v>34.99</c:v>
                </c:pt>
                <c:pt idx="3250">
                  <c:v>34.97</c:v>
                </c:pt>
                <c:pt idx="3251">
                  <c:v>34.965000000000003</c:v>
                </c:pt>
                <c:pt idx="3252">
                  <c:v>34.96</c:v>
                </c:pt>
                <c:pt idx="3253">
                  <c:v>34.92</c:v>
                </c:pt>
                <c:pt idx="3254">
                  <c:v>34.92</c:v>
                </c:pt>
                <c:pt idx="3255">
                  <c:v>34.887500000000003</c:v>
                </c:pt>
                <c:pt idx="3256">
                  <c:v>34.880000000000003</c:v>
                </c:pt>
                <c:pt idx="3257">
                  <c:v>34.869999999999997</c:v>
                </c:pt>
                <c:pt idx="3258">
                  <c:v>34.81</c:v>
                </c:pt>
                <c:pt idx="3259">
                  <c:v>34.767499999999998</c:v>
                </c:pt>
                <c:pt idx="3260">
                  <c:v>34.76</c:v>
                </c:pt>
                <c:pt idx="3261">
                  <c:v>34.729999999999997</c:v>
                </c:pt>
                <c:pt idx="3262">
                  <c:v>34.69</c:v>
                </c:pt>
                <c:pt idx="3263">
                  <c:v>34.659999999999997</c:v>
                </c:pt>
                <c:pt idx="3264">
                  <c:v>34.64</c:v>
                </c:pt>
                <c:pt idx="3265">
                  <c:v>34.630000000000003</c:v>
                </c:pt>
                <c:pt idx="3266">
                  <c:v>34.58</c:v>
                </c:pt>
                <c:pt idx="3267">
                  <c:v>34.542499999999997</c:v>
                </c:pt>
                <c:pt idx="3268">
                  <c:v>34.54</c:v>
                </c:pt>
                <c:pt idx="3269">
                  <c:v>34.435000000000002</c:v>
                </c:pt>
                <c:pt idx="3270">
                  <c:v>34.414999999999999</c:v>
                </c:pt>
                <c:pt idx="3271">
                  <c:v>34.369999999999997</c:v>
                </c:pt>
                <c:pt idx="3272">
                  <c:v>34.36</c:v>
                </c:pt>
                <c:pt idx="3273">
                  <c:v>34.347499999999997</c:v>
                </c:pt>
                <c:pt idx="3274">
                  <c:v>34.340000000000003</c:v>
                </c:pt>
                <c:pt idx="3275">
                  <c:v>34.337499999999999</c:v>
                </c:pt>
                <c:pt idx="3276">
                  <c:v>34.33</c:v>
                </c:pt>
                <c:pt idx="3277">
                  <c:v>34.32</c:v>
                </c:pt>
                <c:pt idx="3278">
                  <c:v>34.307499999999997</c:v>
                </c:pt>
                <c:pt idx="3279">
                  <c:v>34.2575</c:v>
                </c:pt>
                <c:pt idx="3280">
                  <c:v>34.25</c:v>
                </c:pt>
                <c:pt idx="3281">
                  <c:v>34.24</c:v>
                </c:pt>
                <c:pt idx="3282">
                  <c:v>34.229999999999997</c:v>
                </c:pt>
                <c:pt idx="3283">
                  <c:v>34.197499999999998</c:v>
                </c:pt>
                <c:pt idx="3284">
                  <c:v>34.18</c:v>
                </c:pt>
                <c:pt idx="3285">
                  <c:v>34.172499999999999</c:v>
                </c:pt>
                <c:pt idx="3286">
                  <c:v>34.1</c:v>
                </c:pt>
                <c:pt idx="3287">
                  <c:v>34.090000000000003</c:v>
                </c:pt>
                <c:pt idx="3288">
                  <c:v>34.08</c:v>
                </c:pt>
                <c:pt idx="3289">
                  <c:v>34.07</c:v>
                </c:pt>
                <c:pt idx="3290">
                  <c:v>34.049999999999997</c:v>
                </c:pt>
                <c:pt idx="3291">
                  <c:v>34.04</c:v>
                </c:pt>
                <c:pt idx="3292">
                  <c:v>34.04</c:v>
                </c:pt>
                <c:pt idx="3293">
                  <c:v>34.037500000000001</c:v>
                </c:pt>
                <c:pt idx="3294">
                  <c:v>34</c:v>
                </c:pt>
                <c:pt idx="3295">
                  <c:v>34</c:v>
                </c:pt>
                <c:pt idx="3296">
                  <c:v>34</c:v>
                </c:pt>
                <c:pt idx="3297">
                  <c:v>33.99</c:v>
                </c:pt>
                <c:pt idx="3298">
                  <c:v>33.94</c:v>
                </c:pt>
                <c:pt idx="3299">
                  <c:v>33.9</c:v>
                </c:pt>
                <c:pt idx="3300">
                  <c:v>33.880000000000003</c:v>
                </c:pt>
                <c:pt idx="3301">
                  <c:v>33.85</c:v>
                </c:pt>
                <c:pt idx="3302">
                  <c:v>33.770000000000003</c:v>
                </c:pt>
                <c:pt idx="3303">
                  <c:v>33.75</c:v>
                </c:pt>
                <c:pt idx="3304">
                  <c:v>33.71</c:v>
                </c:pt>
                <c:pt idx="3305">
                  <c:v>33.64</c:v>
                </c:pt>
                <c:pt idx="3306">
                  <c:v>33.619999999999997</c:v>
                </c:pt>
                <c:pt idx="3307">
                  <c:v>33.6</c:v>
                </c:pt>
                <c:pt idx="3308">
                  <c:v>33.590000000000003</c:v>
                </c:pt>
                <c:pt idx="3309">
                  <c:v>33.590000000000003</c:v>
                </c:pt>
                <c:pt idx="3310">
                  <c:v>33.542499999999997</c:v>
                </c:pt>
                <c:pt idx="3311">
                  <c:v>33.51</c:v>
                </c:pt>
                <c:pt idx="3312">
                  <c:v>33.479999999999997</c:v>
                </c:pt>
                <c:pt idx="3313">
                  <c:v>33.47</c:v>
                </c:pt>
                <c:pt idx="3314">
                  <c:v>33.452500000000001</c:v>
                </c:pt>
                <c:pt idx="3315">
                  <c:v>33.435000000000002</c:v>
                </c:pt>
                <c:pt idx="3316">
                  <c:v>33.43</c:v>
                </c:pt>
                <c:pt idx="3317">
                  <c:v>33.39</c:v>
                </c:pt>
                <c:pt idx="3318">
                  <c:v>33.352499999999999</c:v>
                </c:pt>
                <c:pt idx="3319">
                  <c:v>33.29</c:v>
                </c:pt>
                <c:pt idx="3320">
                  <c:v>33.287500000000001</c:v>
                </c:pt>
                <c:pt idx="3321">
                  <c:v>33.277500000000003</c:v>
                </c:pt>
                <c:pt idx="3322">
                  <c:v>33.270000000000003</c:v>
                </c:pt>
                <c:pt idx="3323">
                  <c:v>33.26</c:v>
                </c:pt>
                <c:pt idx="3324">
                  <c:v>33.26</c:v>
                </c:pt>
                <c:pt idx="3325">
                  <c:v>33.21</c:v>
                </c:pt>
                <c:pt idx="3326">
                  <c:v>33.17</c:v>
                </c:pt>
                <c:pt idx="3327">
                  <c:v>33.162500000000001</c:v>
                </c:pt>
                <c:pt idx="3328">
                  <c:v>33.090000000000003</c:v>
                </c:pt>
                <c:pt idx="3329">
                  <c:v>33.06</c:v>
                </c:pt>
                <c:pt idx="3330">
                  <c:v>33.049999999999997</c:v>
                </c:pt>
                <c:pt idx="3331">
                  <c:v>33.04</c:v>
                </c:pt>
                <c:pt idx="3332">
                  <c:v>33.027500000000003</c:v>
                </c:pt>
                <c:pt idx="3333">
                  <c:v>33.01</c:v>
                </c:pt>
                <c:pt idx="3334">
                  <c:v>33.0075</c:v>
                </c:pt>
                <c:pt idx="3335">
                  <c:v>33.002499999999998</c:v>
                </c:pt>
                <c:pt idx="3336">
                  <c:v>33</c:v>
                </c:pt>
                <c:pt idx="3337">
                  <c:v>32.99</c:v>
                </c:pt>
                <c:pt idx="3338">
                  <c:v>32.93</c:v>
                </c:pt>
                <c:pt idx="3339">
                  <c:v>32.909999999999997</c:v>
                </c:pt>
                <c:pt idx="3340">
                  <c:v>32.9</c:v>
                </c:pt>
                <c:pt idx="3341">
                  <c:v>32.89</c:v>
                </c:pt>
                <c:pt idx="3342">
                  <c:v>32.8825</c:v>
                </c:pt>
                <c:pt idx="3343">
                  <c:v>32.880000000000003</c:v>
                </c:pt>
                <c:pt idx="3344">
                  <c:v>32.869999999999997</c:v>
                </c:pt>
                <c:pt idx="3345">
                  <c:v>32.78</c:v>
                </c:pt>
                <c:pt idx="3346">
                  <c:v>32.774999999999999</c:v>
                </c:pt>
                <c:pt idx="3347">
                  <c:v>32.729999999999997</c:v>
                </c:pt>
                <c:pt idx="3348">
                  <c:v>32.715000000000003</c:v>
                </c:pt>
                <c:pt idx="3349">
                  <c:v>32.71</c:v>
                </c:pt>
                <c:pt idx="3350">
                  <c:v>32.71</c:v>
                </c:pt>
                <c:pt idx="3351">
                  <c:v>32.71</c:v>
                </c:pt>
                <c:pt idx="3352">
                  <c:v>32.700000000000003</c:v>
                </c:pt>
                <c:pt idx="3353">
                  <c:v>32.700000000000003</c:v>
                </c:pt>
                <c:pt idx="3354">
                  <c:v>32.69</c:v>
                </c:pt>
                <c:pt idx="3355">
                  <c:v>32.67</c:v>
                </c:pt>
                <c:pt idx="3356">
                  <c:v>32.642499999999998</c:v>
                </c:pt>
                <c:pt idx="3357">
                  <c:v>32.630000000000003</c:v>
                </c:pt>
                <c:pt idx="3358">
                  <c:v>32.619999999999997</c:v>
                </c:pt>
                <c:pt idx="3359">
                  <c:v>32.619999999999997</c:v>
                </c:pt>
                <c:pt idx="3360">
                  <c:v>32.619999999999997</c:v>
                </c:pt>
                <c:pt idx="3361">
                  <c:v>32.619999999999997</c:v>
                </c:pt>
                <c:pt idx="3362">
                  <c:v>32.61</c:v>
                </c:pt>
                <c:pt idx="3363">
                  <c:v>32.61</c:v>
                </c:pt>
                <c:pt idx="3364">
                  <c:v>32.590000000000003</c:v>
                </c:pt>
                <c:pt idx="3365">
                  <c:v>32.56</c:v>
                </c:pt>
                <c:pt idx="3366">
                  <c:v>32.56</c:v>
                </c:pt>
                <c:pt idx="3367">
                  <c:v>32.545000000000002</c:v>
                </c:pt>
                <c:pt idx="3368">
                  <c:v>32.532499999999999</c:v>
                </c:pt>
                <c:pt idx="3369">
                  <c:v>32.4925</c:v>
                </c:pt>
                <c:pt idx="3370">
                  <c:v>32.47</c:v>
                </c:pt>
                <c:pt idx="3371">
                  <c:v>32.4</c:v>
                </c:pt>
                <c:pt idx="3372">
                  <c:v>32.4</c:v>
                </c:pt>
                <c:pt idx="3373">
                  <c:v>32.380000000000003</c:v>
                </c:pt>
                <c:pt idx="3374">
                  <c:v>32.340000000000003</c:v>
                </c:pt>
                <c:pt idx="3375">
                  <c:v>32.340000000000003</c:v>
                </c:pt>
                <c:pt idx="3376">
                  <c:v>32.322499999999998</c:v>
                </c:pt>
                <c:pt idx="3377">
                  <c:v>32.317500000000003</c:v>
                </c:pt>
                <c:pt idx="3378">
                  <c:v>32.25</c:v>
                </c:pt>
                <c:pt idx="3379">
                  <c:v>32.21</c:v>
                </c:pt>
                <c:pt idx="3380">
                  <c:v>32.07</c:v>
                </c:pt>
                <c:pt idx="3381">
                  <c:v>32.06</c:v>
                </c:pt>
                <c:pt idx="3382">
                  <c:v>32.06</c:v>
                </c:pt>
                <c:pt idx="3383">
                  <c:v>32.057499999999997</c:v>
                </c:pt>
                <c:pt idx="3384">
                  <c:v>32.01</c:v>
                </c:pt>
                <c:pt idx="3385">
                  <c:v>32.01</c:v>
                </c:pt>
                <c:pt idx="3386">
                  <c:v>31.962499999999999</c:v>
                </c:pt>
                <c:pt idx="3387">
                  <c:v>31.91</c:v>
                </c:pt>
                <c:pt idx="3388">
                  <c:v>31.89</c:v>
                </c:pt>
                <c:pt idx="3389">
                  <c:v>31.89</c:v>
                </c:pt>
                <c:pt idx="3390">
                  <c:v>31.86</c:v>
                </c:pt>
                <c:pt idx="3391">
                  <c:v>31.81</c:v>
                </c:pt>
                <c:pt idx="3392">
                  <c:v>31.75</c:v>
                </c:pt>
                <c:pt idx="3393">
                  <c:v>31.73</c:v>
                </c:pt>
                <c:pt idx="3394">
                  <c:v>31.72</c:v>
                </c:pt>
                <c:pt idx="3395">
                  <c:v>31.71</c:v>
                </c:pt>
                <c:pt idx="3396">
                  <c:v>31.7</c:v>
                </c:pt>
                <c:pt idx="3397">
                  <c:v>31.69</c:v>
                </c:pt>
                <c:pt idx="3398">
                  <c:v>31.66</c:v>
                </c:pt>
                <c:pt idx="3399">
                  <c:v>31.647500000000001</c:v>
                </c:pt>
                <c:pt idx="3400">
                  <c:v>31.63</c:v>
                </c:pt>
                <c:pt idx="3401">
                  <c:v>31.62</c:v>
                </c:pt>
                <c:pt idx="3402">
                  <c:v>31.59</c:v>
                </c:pt>
                <c:pt idx="3403">
                  <c:v>31.59</c:v>
                </c:pt>
                <c:pt idx="3404">
                  <c:v>31.59</c:v>
                </c:pt>
                <c:pt idx="3405">
                  <c:v>31.59</c:v>
                </c:pt>
                <c:pt idx="3406">
                  <c:v>31.56</c:v>
                </c:pt>
                <c:pt idx="3407">
                  <c:v>31.54</c:v>
                </c:pt>
                <c:pt idx="3408">
                  <c:v>31.537500000000001</c:v>
                </c:pt>
                <c:pt idx="3409">
                  <c:v>31.5275</c:v>
                </c:pt>
                <c:pt idx="3410">
                  <c:v>31.52</c:v>
                </c:pt>
                <c:pt idx="3411">
                  <c:v>31.484999999999999</c:v>
                </c:pt>
                <c:pt idx="3412">
                  <c:v>31.42</c:v>
                </c:pt>
                <c:pt idx="3413">
                  <c:v>31.414999999999999</c:v>
                </c:pt>
                <c:pt idx="3414">
                  <c:v>31.41</c:v>
                </c:pt>
                <c:pt idx="3415">
                  <c:v>31.405000000000001</c:v>
                </c:pt>
                <c:pt idx="3416">
                  <c:v>31.36</c:v>
                </c:pt>
                <c:pt idx="3417">
                  <c:v>31.342500000000001</c:v>
                </c:pt>
                <c:pt idx="3418">
                  <c:v>31.34</c:v>
                </c:pt>
                <c:pt idx="3419">
                  <c:v>31.34</c:v>
                </c:pt>
                <c:pt idx="3420">
                  <c:v>31.295000000000002</c:v>
                </c:pt>
                <c:pt idx="3421">
                  <c:v>31.274999999999999</c:v>
                </c:pt>
                <c:pt idx="3422">
                  <c:v>31.26</c:v>
                </c:pt>
                <c:pt idx="3423">
                  <c:v>31.25</c:v>
                </c:pt>
                <c:pt idx="3424">
                  <c:v>31.24</c:v>
                </c:pt>
                <c:pt idx="3425">
                  <c:v>31.24</c:v>
                </c:pt>
                <c:pt idx="3426">
                  <c:v>31.19</c:v>
                </c:pt>
                <c:pt idx="3427">
                  <c:v>31.137499999999999</c:v>
                </c:pt>
                <c:pt idx="3428">
                  <c:v>31.12</c:v>
                </c:pt>
                <c:pt idx="3429">
                  <c:v>31.07</c:v>
                </c:pt>
                <c:pt idx="3430">
                  <c:v>31.07</c:v>
                </c:pt>
                <c:pt idx="3431">
                  <c:v>31.06</c:v>
                </c:pt>
                <c:pt idx="3432">
                  <c:v>31.06</c:v>
                </c:pt>
                <c:pt idx="3433">
                  <c:v>31.06</c:v>
                </c:pt>
                <c:pt idx="3434">
                  <c:v>31.06</c:v>
                </c:pt>
                <c:pt idx="3435">
                  <c:v>31.06</c:v>
                </c:pt>
                <c:pt idx="3436">
                  <c:v>31.02</c:v>
                </c:pt>
                <c:pt idx="3437">
                  <c:v>31</c:v>
                </c:pt>
                <c:pt idx="3438">
                  <c:v>30.99</c:v>
                </c:pt>
                <c:pt idx="3439">
                  <c:v>30.95</c:v>
                </c:pt>
                <c:pt idx="3440">
                  <c:v>30.94</c:v>
                </c:pt>
                <c:pt idx="3441">
                  <c:v>30.922499999999999</c:v>
                </c:pt>
                <c:pt idx="3442">
                  <c:v>30.905000000000001</c:v>
                </c:pt>
                <c:pt idx="3443">
                  <c:v>30.872499999999999</c:v>
                </c:pt>
                <c:pt idx="3444">
                  <c:v>30.87</c:v>
                </c:pt>
                <c:pt idx="3445">
                  <c:v>30.87</c:v>
                </c:pt>
                <c:pt idx="3446">
                  <c:v>30.87</c:v>
                </c:pt>
                <c:pt idx="3447">
                  <c:v>30.86</c:v>
                </c:pt>
                <c:pt idx="3448">
                  <c:v>30.86</c:v>
                </c:pt>
                <c:pt idx="3449">
                  <c:v>30.85</c:v>
                </c:pt>
                <c:pt idx="3450">
                  <c:v>30.84</c:v>
                </c:pt>
                <c:pt idx="3451">
                  <c:v>30.83</c:v>
                </c:pt>
                <c:pt idx="3452">
                  <c:v>30.82</c:v>
                </c:pt>
                <c:pt idx="3453">
                  <c:v>30.82</c:v>
                </c:pt>
                <c:pt idx="3454">
                  <c:v>30.8125</c:v>
                </c:pt>
                <c:pt idx="3455">
                  <c:v>30.78</c:v>
                </c:pt>
                <c:pt idx="3456">
                  <c:v>30.77</c:v>
                </c:pt>
                <c:pt idx="3457">
                  <c:v>30.762499999999999</c:v>
                </c:pt>
                <c:pt idx="3458">
                  <c:v>30.75</c:v>
                </c:pt>
                <c:pt idx="3459">
                  <c:v>30.75</c:v>
                </c:pt>
                <c:pt idx="3460">
                  <c:v>30.73</c:v>
                </c:pt>
                <c:pt idx="3461">
                  <c:v>30.71</c:v>
                </c:pt>
                <c:pt idx="3462">
                  <c:v>30.692499999999999</c:v>
                </c:pt>
                <c:pt idx="3463">
                  <c:v>30.69</c:v>
                </c:pt>
                <c:pt idx="3464">
                  <c:v>30.6875</c:v>
                </c:pt>
                <c:pt idx="3465">
                  <c:v>30.67</c:v>
                </c:pt>
                <c:pt idx="3466">
                  <c:v>30.664999999999999</c:v>
                </c:pt>
                <c:pt idx="3467">
                  <c:v>30.642499999999998</c:v>
                </c:pt>
                <c:pt idx="3468">
                  <c:v>30.642499999999998</c:v>
                </c:pt>
                <c:pt idx="3469">
                  <c:v>30.63</c:v>
                </c:pt>
                <c:pt idx="3470">
                  <c:v>30.58</c:v>
                </c:pt>
                <c:pt idx="3471">
                  <c:v>30.58</c:v>
                </c:pt>
                <c:pt idx="3472">
                  <c:v>30.574999999999999</c:v>
                </c:pt>
                <c:pt idx="3473">
                  <c:v>30.532499999999999</c:v>
                </c:pt>
                <c:pt idx="3474">
                  <c:v>30.5275</c:v>
                </c:pt>
                <c:pt idx="3475">
                  <c:v>30.47</c:v>
                </c:pt>
                <c:pt idx="3476">
                  <c:v>30.465</c:v>
                </c:pt>
                <c:pt idx="3477">
                  <c:v>30.45</c:v>
                </c:pt>
                <c:pt idx="3478">
                  <c:v>30.43</c:v>
                </c:pt>
                <c:pt idx="3479">
                  <c:v>30.427499999999998</c:v>
                </c:pt>
                <c:pt idx="3480">
                  <c:v>30.397500000000001</c:v>
                </c:pt>
                <c:pt idx="3481">
                  <c:v>30.392499999999998</c:v>
                </c:pt>
                <c:pt idx="3482">
                  <c:v>30.36</c:v>
                </c:pt>
                <c:pt idx="3483">
                  <c:v>30.355</c:v>
                </c:pt>
                <c:pt idx="3484">
                  <c:v>30.35</c:v>
                </c:pt>
                <c:pt idx="3485">
                  <c:v>30.34</c:v>
                </c:pt>
                <c:pt idx="3486">
                  <c:v>30.29</c:v>
                </c:pt>
                <c:pt idx="3487">
                  <c:v>30.265000000000001</c:v>
                </c:pt>
                <c:pt idx="3488">
                  <c:v>30.245000000000001</c:v>
                </c:pt>
                <c:pt idx="3489">
                  <c:v>30.215</c:v>
                </c:pt>
                <c:pt idx="3490">
                  <c:v>30.215</c:v>
                </c:pt>
                <c:pt idx="3491">
                  <c:v>30.202500000000001</c:v>
                </c:pt>
                <c:pt idx="3492">
                  <c:v>30.1875</c:v>
                </c:pt>
                <c:pt idx="3493">
                  <c:v>30.17</c:v>
                </c:pt>
                <c:pt idx="3494">
                  <c:v>30.16</c:v>
                </c:pt>
                <c:pt idx="3495">
                  <c:v>30.15</c:v>
                </c:pt>
                <c:pt idx="3496">
                  <c:v>30.145</c:v>
                </c:pt>
                <c:pt idx="3497">
                  <c:v>30.14</c:v>
                </c:pt>
                <c:pt idx="3498">
                  <c:v>30.11</c:v>
                </c:pt>
                <c:pt idx="3499">
                  <c:v>30.09</c:v>
                </c:pt>
                <c:pt idx="3500">
                  <c:v>30.09</c:v>
                </c:pt>
                <c:pt idx="3501">
                  <c:v>30.0825</c:v>
                </c:pt>
                <c:pt idx="3502">
                  <c:v>30.08</c:v>
                </c:pt>
                <c:pt idx="3503">
                  <c:v>30.08</c:v>
                </c:pt>
                <c:pt idx="3504">
                  <c:v>30.06</c:v>
                </c:pt>
                <c:pt idx="3505">
                  <c:v>30.04</c:v>
                </c:pt>
                <c:pt idx="3506">
                  <c:v>30.03</c:v>
                </c:pt>
                <c:pt idx="3507">
                  <c:v>30.01</c:v>
                </c:pt>
                <c:pt idx="3508">
                  <c:v>30.01</c:v>
                </c:pt>
                <c:pt idx="3509">
                  <c:v>30.01</c:v>
                </c:pt>
                <c:pt idx="3510">
                  <c:v>30.01</c:v>
                </c:pt>
                <c:pt idx="3511">
                  <c:v>30.01</c:v>
                </c:pt>
                <c:pt idx="3512">
                  <c:v>30.01</c:v>
                </c:pt>
                <c:pt idx="3513">
                  <c:v>30.01</c:v>
                </c:pt>
                <c:pt idx="3514">
                  <c:v>30.01</c:v>
                </c:pt>
                <c:pt idx="3515">
                  <c:v>30.0075</c:v>
                </c:pt>
                <c:pt idx="3516">
                  <c:v>30.004999999999999</c:v>
                </c:pt>
                <c:pt idx="3517">
                  <c:v>30.004999999999999</c:v>
                </c:pt>
                <c:pt idx="3518">
                  <c:v>30.002500000000001</c:v>
                </c:pt>
                <c:pt idx="3519">
                  <c:v>30</c:v>
                </c:pt>
                <c:pt idx="3520">
                  <c:v>30</c:v>
                </c:pt>
                <c:pt idx="3521">
                  <c:v>30</c:v>
                </c:pt>
                <c:pt idx="3522">
                  <c:v>30</c:v>
                </c:pt>
                <c:pt idx="3523">
                  <c:v>30</c:v>
                </c:pt>
                <c:pt idx="3524">
                  <c:v>29.995000000000001</c:v>
                </c:pt>
                <c:pt idx="3525">
                  <c:v>29.99</c:v>
                </c:pt>
                <c:pt idx="3526">
                  <c:v>29.987500000000001</c:v>
                </c:pt>
                <c:pt idx="3527">
                  <c:v>29.98</c:v>
                </c:pt>
                <c:pt idx="3528">
                  <c:v>29.97</c:v>
                </c:pt>
                <c:pt idx="3529">
                  <c:v>29.965</c:v>
                </c:pt>
                <c:pt idx="3530">
                  <c:v>29.95</c:v>
                </c:pt>
                <c:pt idx="3531">
                  <c:v>29.94</c:v>
                </c:pt>
                <c:pt idx="3532">
                  <c:v>29.94</c:v>
                </c:pt>
                <c:pt idx="3533">
                  <c:v>29.93</c:v>
                </c:pt>
                <c:pt idx="3534">
                  <c:v>29.9</c:v>
                </c:pt>
                <c:pt idx="3535">
                  <c:v>29.89</c:v>
                </c:pt>
                <c:pt idx="3536">
                  <c:v>29.89</c:v>
                </c:pt>
                <c:pt idx="3537">
                  <c:v>29.88</c:v>
                </c:pt>
                <c:pt idx="3538">
                  <c:v>29.86</c:v>
                </c:pt>
                <c:pt idx="3539">
                  <c:v>29.86</c:v>
                </c:pt>
                <c:pt idx="3540">
                  <c:v>29.8475</c:v>
                </c:pt>
                <c:pt idx="3541">
                  <c:v>29.84</c:v>
                </c:pt>
                <c:pt idx="3542">
                  <c:v>29.77</c:v>
                </c:pt>
                <c:pt idx="3543">
                  <c:v>29.76</c:v>
                </c:pt>
                <c:pt idx="3544">
                  <c:v>29.74</c:v>
                </c:pt>
                <c:pt idx="3545">
                  <c:v>29.74</c:v>
                </c:pt>
                <c:pt idx="3546">
                  <c:v>29.69</c:v>
                </c:pt>
                <c:pt idx="3547">
                  <c:v>29.61</c:v>
                </c:pt>
                <c:pt idx="3548">
                  <c:v>29.61</c:v>
                </c:pt>
                <c:pt idx="3549">
                  <c:v>29.59</c:v>
                </c:pt>
                <c:pt idx="3550">
                  <c:v>29.57</c:v>
                </c:pt>
                <c:pt idx="3551">
                  <c:v>29.55</c:v>
                </c:pt>
                <c:pt idx="3552">
                  <c:v>29.54</c:v>
                </c:pt>
                <c:pt idx="3553">
                  <c:v>29.54</c:v>
                </c:pt>
                <c:pt idx="3554">
                  <c:v>29.524999999999999</c:v>
                </c:pt>
                <c:pt idx="3555">
                  <c:v>29.51</c:v>
                </c:pt>
                <c:pt idx="3556">
                  <c:v>29.51</c:v>
                </c:pt>
                <c:pt idx="3557">
                  <c:v>29.5</c:v>
                </c:pt>
                <c:pt idx="3558">
                  <c:v>29.48</c:v>
                </c:pt>
                <c:pt idx="3559">
                  <c:v>29.45</c:v>
                </c:pt>
                <c:pt idx="3560">
                  <c:v>29.44</c:v>
                </c:pt>
                <c:pt idx="3561">
                  <c:v>29.43</c:v>
                </c:pt>
                <c:pt idx="3562">
                  <c:v>29.33</c:v>
                </c:pt>
                <c:pt idx="3563">
                  <c:v>29.33</c:v>
                </c:pt>
                <c:pt idx="3564">
                  <c:v>29.32</c:v>
                </c:pt>
                <c:pt idx="3565">
                  <c:v>29.32</c:v>
                </c:pt>
                <c:pt idx="3566">
                  <c:v>29.3125</c:v>
                </c:pt>
                <c:pt idx="3567">
                  <c:v>29.295000000000002</c:v>
                </c:pt>
                <c:pt idx="3568">
                  <c:v>29.29</c:v>
                </c:pt>
                <c:pt idx="3569">
                  <c:v>29.25</c:v>
                </c:pt>
                <c:pt idx="3570">
                  <c:v>29.18</c:v>
                </c:pt>
                <c:pt idx="3571">
                  <c:v>29.17</c:v>
                </c:pt>
                <c:pt idx="3572">
                  <c:v>29.14</c:v>
                </c:pt>
                <c:pt idx="3573">
                  <c:v>29.14</c:v>
                </c:pt>
                <c:pt idx="3574">
                  <c:v>29.11</c:v>
                </c:pt>
                <c:pt idx="3575">
                  <c:v>29.092500000000001</c:v>
                </c:pt>
                <c:pt idx="3576">
                  <c:v>29.09</c:v>
                </c:pt>
                <c:pt idx="3577">
                  <c:v>29.07</c:v>
                </c:pt>
                <c:pt idx="3578">
                  <c:v>29.05</c:v>
                </c:pt>
                <c:pt idx="3579">
                  <c:v>29.03</c:v>
                </c:pt>
                <c:pt idx="3580">
                  <c:v>29.03</c:v>
                </c:pt>
                <c:pt idx="3581">
                  <c:v>29.01</c:v>
                </c:pt>
                <c:pt idx="3582">
                  <c:v>29.0075</c:v>
                </c:pt>
                <c:pt idx="3583">
                  <c:v>29</c:v>
                </c:pt>
                <c:pt idx="3584">
                  <c:v>28.97</c:v>
                </c:pt>
                <c:pt idx="3585">
                  <c:v>28.942499999999999</c:v>
                </c:pt>
                <c:pt idx="3586">
                  <c:v>28.94</c:v>
                </c:pt>
                <c:pt idx="3587">
                  <c:v>28.94</c:v>
                </c:pt>
                <c:pt idx="3588">
                  <c:v>28.912500000000001</c:v>
                </c:pt>
                <c:pt idx="3589">
                  <c:v>28.91</c:v>
                </c:pt>
                <c:pt idx="3590">
                  <c:v>28.864999999999998</c:v>
                </c:pt>
                <c:pt idx="3591">
                  <c:v>28.85</c:v>
                </c:pt>
                <c:pt idx="3592">
                  <c:v>28.78</c:v>
                </c:pt>
                <c:pt idx="3593">
                  <c:v>28.76</c:v>
                </c:pt>
                <c:pt idx="3594">
                  <c:v>28.71</c:v>
                </c:pt>
                <c:pt idx="3595">
                  <c:v>28.71</c:v>
                </c:pt>
                <c:pt idx="3596">
                  <c:v>28.697500000000002</c:v>
                </c:pt>
                <c:pt idx="3597">
                  <c:v>28.69</c:v>
                </c:pt>
                <c:pt idx="3598">
                  <c:v>28.6875</c:v>
                </c:pt>
                <c:pt idx="3599">
                  <c:v>28.67</c:v>
                </c:pt>
                <c:pt idx="3600">
                  <c:v>28.67</c:v>
                </c:pt>
                <c:pt idx="3601">
                  <c:v>28.65</c:v>
                </c:pt>
                <c:pt idx="3602">
                  <c:v>28.645</c:v>
                </c:pt>
                <c:pt idx="3603">
                  <c:v>28.6325</c:v>
                </c:pt>
                <c:pt idx="3604">
                  <c:v>28.62</c:v>
                </c:pt>
                <c:pt idx="3605">
                  <c:v>28.61</c:v>
                </c:pt>
                <c:pt idx="3606">
                  <c:v>28.57</c:v>
                </c:pt>
                <c:pt idx="3607">
                  <c:v>28.565000000000001</c:v>
                </c:pt>
                <c:pt idx="3608">
                  <c:v>28.55</c:v>
                </c:pt>
                <c:pt idx="3609">
                  <c:v>28.5425</c:v>
                </c:pt>
                <c:pt idx="3610">
                  <c:v>28.49</c:v>
                </c:pt>
                <c:pt idx="3611">
                  <c:v>28.48</c:v>
                </c:pt>
                <c:pt idx="3612">
                  <c:v>28.4725</c:v>
                </c:pt>
                <c:pt idx="3613">
                  <c:v>28.37</c:v>
                </c:pt>
                <c:pt idx="3614">
                  <c:v>28.362500000000001</c:v>
                </c:pt>
                <c:pt idx="3615">
                  <c:v>28.36</c:v>
                </c:pt>
                <c:pt idx="3616">
                  <c:v>28.36</c:v>
                </c:pt>
                <c:pt idx="3617">
                  <c:v>28.32</c:v>
                </c:pt>
                <c:pt idx="3618">
                  <c:v>28.3</c:v>
                </c:pt>
                <c:pt idx="3619">
                  <c:v>28.29</c:v>
                </c:pt>
                <c:pt idx="3620">
                  <c:v>28.28</c:v>
                </c:pt>
                <c:pt idx="3621">
                  <c:v>28.267499999999998</c:v>
                </c:pt>
                <c:pt idx="3622">
                  <c:v>28.24</c:v>
                </c:pt>
                <c:pt idx="3623">
                  <c:v>28.212499999999999</c:v>
                </c:pt>
                <c:pt idx="3624">
                  <c:v>28.2</c:v>
                </c:pt>
                <c:pt idx="3625">
                  <c:v>28.2</c:v>
                </c:pt>
                <c:pt idx="3626">
                  <c:v>28.13</c:v>
                </c:pt>
                <c:pt idx="3627">
                  <c:v>28.12</c:v>
                </c:pt>
                <c:pt idx="3628">
                  <c:v>28.08</c:v>
                </c:pt>
                <c:pt idx="3629">
                  <c:v>28.035</c:v>
                </c:pt>
                <c:pt idx="3630">
                  <c:v>28.01</c:v>
                </c:pt>
                <c:pt idx="3631">
                  <c:v>28</c:v>
                </c:pt>
                <c:pt idx="3632">
                  <c:v>28</c:v>
                </c:pt>
                <c:pt idx="3633">
                  <c:v>27.995000000000001</c:v>
                </c:pt>
                <c:pt idx="3634">
                  <c:v>27.99</c:v>
                </c:pt>
                <c:pt idx="3635">
                  <c:v>27.99</c:v>
                </c:pt>
                <c:pt idx="3636">
                  <c:v>27.99</c:v>
                </c:pt>
                <c:pt idx="3637">
                  <c:v>27.99</c:v>
                </c:pt>
                <c:pt idx="3638">
                  <c:v>27.99</c:v>
                </c:pt>
                <c:pt idx="3639">
                  <c:v>27.99</c:v>
                </c:pt>
                <c:pt idx="3640">
                  <c:v>27.94</c:v>
                </c:pt>
                <c:pt idx="3641">
                  <c:v>27.914999999999999</c:v>
                </c:pt>
                <c:pt idx="3642">
                  <c:v>27.85</c:v>
                </c:pt>
                <c:pt idx="3643">
                  <c:v>27.83</c:v>
                </c:pt>
                <c:pt idx="3644">
                  <c:v>27.78</c:v>
                </c:pt>
                <c:pt idx="3645">
                  <c:v>27.74</c:v>
                </c:pt>
                <c:pt idx="3646">
                  <c:v>27.725000000000001</c:v>
                </c:pt>
                <c:pt idx="3647">
                  <c:v>27.72</c:v>
                </c:pt>
                <c:pt idx="3648">
                  <c:v>27.682500000000001</c:v>
                </c:pt>
                <c:pt idx="3649">
                  <c:v>27.68</c:v>
                </c:pt>
                <c:pt idx="3650">
                  <c:v>27.66</c:v>
                </c:pt>
                <c:pt idx="3651">
                  <c:v>27.612500000000001</c:v>
                </c:pt>
                <c:pt idx="3652">
                  <c:v>27.55</c:v>
                </c:pt>
                <c:pt idx="3653">
                  <c:v>27.52</c:v>
                </c:pt>
                <c:pt idx="3654">
                  <c:v>27.512499999999999</c:v>
                </c:pt>
                <c:pt idx="3655">
                  <c:v>27.48</c:v>
                </c:pt>
                <c:pt idx="3656">
                  <c:v>27.47</c:v>
                </c:pt>
                <c:pt idx="3657">
                  <c:v>27.462499999999999</c:v>
                </c:pt>
                <c:pt idx="3658">
                  <c:v>27.46</c:v>
                </c:pt>
                <c:pt idx="3659">
                  <c:v>27.46</c:v>
                </c:pt>
                <c:pt idx="3660">
                  <c:v>27.454999999999998</c:v>
                </c:pt>
                <c:pt idx="3661">
                  <c:v>27.45</c:v>
                </c:pt>
                <c:pt idx="3662">
                  <c:v>27.43</c:v>
                </c:pt>
                <c:pt idx="3663">
                  <c:v>27.4</c:v>
                </c:pt>
                <c:pt idx="3664">
                  <c:v>27.36</c:v>
                </c:pt>
                <c:pt idx="3665">
                  <c:v>27.36</c:v>
                </c:pt>
                <c:pt idx="3666">
                  <c:v>27.32</c:v>
                </c:pt>
                <c:pt idx="3667">
                  <c:v>27.32</c:v>
                </c:pt>
                <c:pt idx="3668">
                  <c:v>27.3</c:v>
                </c:pt>
                <c:pt idx="3669">
                  <c:v>27.29</c:v>
                </c:pt>
                <c:pt idx="3670">
                  <c:v>27.26</c:v>
                </c:pt>
                <c:pt idx="3671">
                  <c:v>27.252500000000001</c:v>
                </c:pt>
                <c:pt idx="3672">
                  <c:v>27.24</c:v>
                </c:pt>
                <c:pt idx="3673">
                  <c:v>27.24</c:v>
                </c:pt>
                <c:pt idx="3674">
                  <c:v>27.22</c:v>
                </c:pt>
                <c:pt idx="3675">
                  <c:v>27.19</c:v>
                </c:pt>
                <c:pt idx="3676">
                  <c:v>27.16</c:v>
                </c:pt>
                <c:pt idx="3677">
                  <c:v>27.14</c:v>
                </c:pt>
                <c:pt idx="3678">
                  <c:v>27.14</c:v>
                </c:pt>
                <c:pt idx="3679">
                  <c:v>27.137499999999999</c:v>
                </c:pt>
                <c:pt idx="3680">
                  <c:v>27.13</c:v>
                </c:pt>
                <c:pt idx="3681">
                  <c:v>27.07</c:v>
                </c:pt>
                <c:pt idx="3682">
                  <c:v>27.07</c:v>
                </c:pt>
                <c:pt idx="3683">
                  <c:v>27.04</c:v>
                </c:pt>
                <c:pt idx="3684">
                  <c:v>26.984999999999999</c:v>
                </c:pt>
                <c:pt idx="3685">
                  <c:v>26.96</c:v>
                </c:pt>
                <c:pt idx="3686">
                  <c:v>26.93</c:v>
                </c:pt>
                <c:pt idx="3687">
                  <c:v>26.93</c:v>
                </c:pt>
                <c:pt idx="3688">
                  <c:v>26.92</c:v>
                </c:pt>
                <c:pt idx="3689">
                  <c:v>26.91</c:v>
                </c:pt>
                <c:pt idx="3690">
                  <c:v>26.9</c:v>
                </c:pt>
                <c:pt idx="3691">
                  <c:v>26.89</c:v>
                </c:pt>
                <c:pt idx="3692">
                  <c:v>26.89</c:v>
                </c:pt>
                <c:pt idx="3693">
                  <c:v>26.89</c:v>
                </c:pt>
                <c:pt idx="3694">
                  <c:v>26.844999999999999</c:v>
                </c:pt>
                <c:pt idx="3695">
                  <c:v>26.82</c:v>
                </c:pt>
                <c:pt idx="3696">
                  <c:v>26.79</c:v>
                </c:pt>
                <c:pt idx="3697">
                  <c:v>26.78</c:v>
                </c:pt>
                <c:pt idx="3698">
                  <c:v>26.78</c:v>
                </c:pt>
                <c:pt idx="3699">
                  <c:v>26.76</c:v>
                </c:pt>
                <c:pt idx="3700">
                  <c:v>26.702500000000001</c:v>
                </c:pt>
                <c:pt idx="3701">
                  <c:v>26.7</c:v>
                </c:pt>
                <c:pt idx="3702">
                  <c:v>26.62</c:v>
                </c:pt>
                <c:pt idx="3703">
                  <c:v>26.602499999999999</c:v>
                </c:pt>
                <c:pt idx="3704">
                  <c:v>26.54</c:v>
                </c:pt>
                <c:pt idx="3705">
                  <c:v>26.5275</c:v>
                </c:pt>
                <c:pt idx="3706">
                  <c:v>26.387499999999999</c:v>
                </c:pt>
                <c:pt idx="3707">
                  <c:v>26.385000000000002</c:v>
                </c:pt>
                <c:pt idx="3708">
                  <c:v>26.38</c:v>
                </c:pt>
                <c:pt idx="3709">
                  <c:v>26.35</c:v>
                </c:pt>
                <c:pt idx="3710">
                  <c:v>26.3</c:v>
                </c:pt>
                <c:pt idx="3711">
                  <c:v>26.29</c:v>
                </c:pt>
                <c:pt idx="3712">
                  <c:v>26.27</c:v>
                </c:pt>
                <c:pt idx="3713">
                  <c:v>26.25</c:v>
                </c:pt>
                <c:pt idx="3714">
                  <c:v>26.23</c:v>
                </c:pt>
                <c:pt idx="3715">
                  <c:v>26.23</c:v>
                </c:pt>
                <c:pt idx="3716">
                  <c:v>26.22</c:v>
                </c:pt>
                <c:pt idx="3717">
                  <c:v>26.2</c:v>
                </c:pt>
                <c:pt idx="3718">
                  <c:v>26.182500000000001</c:v>
                </c:pt>
                <c:pt idx="3719">
                  <c:v>26.15</c:v>
                </c:pt>
                <c:pt idx="3720">
                  <c:v>26.15</c:v>
                </c:pt>
                <c:pt idx="3721">
                  <c:v>26.135000000000002</c:v>
                </c:pt>
                <c:pt idx="3722">
                  <c:v>26.05</c:v>
                </c:pt>
                <c:pt idx="3723">
                  <c:v>26.04</c:v>
                </c:pt>
                <c:pt idx="3724">
                  <c:v>26.004999999999999</c:v>
                </c:pt>
                <c:pt idx="3725">
                  <c:v>26</c:v>
                </c:pt>
                <c:pt idx="3726">
                  <c:v>26</c:v>
                </c:pt>
                <c:pt idx="3727">
                  <c:v>26</c:v>
                </c:pt>
                <c:pt idx="3728">
                  <c:v>26</c:v>
                </c:pt>
                <c:pt idx="3729">
                  <c:v>26</c:v>
                </c:pt>
                <c:pt idx="3730">
                  <c:v>26</c:v>
                </c:pt>
                <c:pt idx="3731">
                  <c:v>25.9925</c:v>
                </c:pt>
                <c:pt idx="3732">
                  <c:v>25.99</c:v>
                </c:pt>
                <c:pt idx="3733">
                  <c:v>25.99</c:v>
                </c:pt>
                <c:pt idx="3734">
                  <c:v>25.99</c:v>
                </c:pt>
                <c:pt idx="3735">
                  <c:v>25.9725</c:v>
                </c:pt>
                <c:pt idx="3736">
                  <c:v>25.94</c:v>
                </c:pt>
                <c:pt idx="3737">
                  <c:v>25.91</c:v>
                </c:pt>
                <c:pt idx="3738">
                  <c:v>25.905000000000001</c:v>
                </c:pt>
                <c:pt idx="3739">
                  <c:v>25.9</c:v>
                </c:pt>
                <c:pt idx="3740">
                  <c:v>25.89</c:v>
                </c:pt>
                <c:pt idx="3741">
                  <c:v>25.8825</c:v>
                </c:pt>
                <c:pt idx="3742">
                  <c:v>25.88</c:v>
                </c:pt>
                <c:pt idx="3743">
                  <c:v>25.815000000000001</c:v>
                </c:pt>
                <c:pt idx="3744">
                  <c:v>25.805</c:v>
                </c:pt>
                <c:pt idx="3745">
                  <c:v>25.75</c:v>
                </c:pt>
                <c:pt idx="3746">
                  <c:v>25.7425</c:v>
                </c:pt>
                <c:pt idx="3747">
                  <c:v>25.72</c:v>
                </c:pt>
                <c:pt idx="3748">
                  <c:v>25.715</c:v>
                </c:pt>
                <c:pt idx="3749">
                  <c:v>25.7</c:v>
                </c:pt>
                <c:pt idx="3750">
                  <c:v>25.655000000000001</c:v>
                </c:pt>
                <c:pt idx="3751">
                  <c:v>25.6</c:v>
                </c:pt>
                <c:pt idx="3752">
                  <c:v>25.585000000000001</c:v>
                </c:pt>
                <c:pt idx="3753">
                  <c:v>25.58</c:v>
                </c:pt>
                <c:pt idx="3754">
                  <c:v>25.565000000000001</c:v>
                </c:pt>
                <c:pt idx="3755">
                  <c:v>25.53</c:v>
                </c:pt>
                <c:pt idx="3756">
                  <c:v>25.52</c:v>
                </c:pt>
                <c:pt idx="3757">
                  <c:v>25.49</c:v>
                </c:pt>
                <c:pt idx="3758">
                  <c:v>25.48</c:v>
                </c:pt>
                <c:pt idx="3759">
                  <c:v>25.48</c:v>
                </c:pt>
                <c:pt idx="3760">
                  <c:v>25.4725</c:v>
                </c:pt>
                <c:pt idx="3761">
                  <c:v>25.47</c:v>
                </c:pt>
                <c:pt idx="3762">
                  <c:v>25.43</c:v>
                </c:pt>
                <c:pt idx="3763">
                  <c:v>25.425000000000001</c:v>
                </c:pt>
                <c:pt idx="3764">
                  <c:v>25.38</c:v>
                </c:pt>
                <c:pt idx="3765">
                  <c:v>25.36</c:v>
                </c:pt>
                <c:pt idx="3766">
                  <c:v>25.35</c:v>
                </c:pt>
                <c:pt idx="3767">
                  <c:v>25.33</c:v>
                </c:pt>
                <c:pt idx="3768">
                  <c:v>25.32</c:v>
                </c:pt>
                <c:pt idx="3769">
                  <c:v>25.3</c:v>
                </c:pt>
                <c:pt idx="3770">
                  <c:v>25.28</c:v>
                </c:pt>
                <c:pt idx="3771">
                  <c:v>25.27</c:v>
                </c:pt>
                <c:pt idx="3772">
                  <c:v>25.24</c:v>
                </c:pt>
                <c:pt idx="3773">
                  <c:v>25.23</c:v>
                </c:pt>
                <c:pt idx="3774">
                  <c:v>25.16</c:v>
                </c:pt>
                <c:pt idx="3775">
                  <c:v>25.14</c:v>
                </c:pt>
                <c:pt idx="3776">
                  <c:v>25.1325</c:v>
                </c:pt>
                <c:pt idx="3777">
                  <c:v>25.1</c:v>
                </c:pt>
                <c:pt idx="3778">
                  <c:v>25.09</c:v>
                </c:pt>
                <c:pt idx="3779">
                  <c:v>25.09</c:v>
                </c:pt>
                <c:pt idx="3780">
                  <c:v>25.09</c:v>
                </c:pt>
                <c:pt idx="3781">
                  <c:v>25.08</c:v>
                </c:pt>
                <c:pt idx="3782">
                  <c:v>25.07</c:v>
                </c:pt>
                <c:pt idx="3783">
                  <c:v>25.06</c:v>
                </c:pt>
                <c:pt idx="3784">
                  <c:v>25.05</c:v>
                </c:pt>
                <c:pt idx="3785">
                  <c:v>25.03</c:v>
                </c:pt>
                <c:pt idx="3786">
                  <c:v>25.02</c:v>
                </c:pt>
                <c:pt idx="3787">
                  <c:v>25.02</c:v>
                </c:pt>
                <c:pt idx="3788">
                  <c:v>25.01</c:v>
                </c:pt>
                <c:pt idx="3789">
                  <c:v>25.01</c:v>
                </c:pt>
                <c:pt idx="3790">
                  <c:v>25.01</c:v>
                </c:pt>
                <c:pt idx="3791">
                  <c:v>25.01</c:v>
                </c:pt>
                <c:pt idx="3792">
                  <c:v>25.004999999999999</c:v>
                </c:pt>
                <c:pt idx="3793">
                  <c:v>25</c:v>
                </c:pt>
                <c:pt idx="3794">
                  <c:v>25</c:v>
                </c:pt>
                <c:pt idx="3795">
                  <c:v>25</c:v>
                </c:pt>
                <c:pt idx="3796">
                  <c:v>25</c:v>
                </c:pt>
                <c:pt idx="3797">
                  <c:v>25</c:v>
                </c:pt>
                <c:pt idx="3798">
                  <c:v>25</c:v>
                </c:pt>
                <c:pt idx="3799">
                  <c:v>25</c:v>
                </c:pt>
                <c:pt idx="3800">
                  <c:v>24.997499999999999</c:v>
                </c:pt>
                <c:pt idx="3801">
                  <c:v>24.995000000000001</c:v>
                </c:pt>
                <c:pt idx="3802">
                  <c:v>24.99</c:v>
                </c:pt>
                <c:pt idx="3803">
                  <c:v>24.99</c:v>
                </c:pt>
                <c:pt idx="3804">
                  <c:v>24.99</c:v>
                </c:pt>
                <c:pt idx="3805">
                  <c:v>24.99</c:v>
                </c:pt>
                <c:pt idx="3806">
                  <c:v>24.97</c:v>
                </c:pt>
                <c:pt idx="3807">
                  <c:v>24.96</c:v>
                </c:pt>
                <c:pt idx="3808">
                  <c:v>24.94</c:v>
                </c:pt>
                <c:pt idx="3809">
                  <c:v>24.9</c:v>
                </c:pt>
                <c:pt idx="3810">
                  <c:v>24.9</c:v>
                </c:pt>
                <c:pt idx="3811">
                  <c:v>24.9</c:v>
                </c:pt>
                <c:pt idx="3812">
                  <c:v>24.892499999999998</c:v>
                </c:pt>
                <c:pt idx="3813">
                  <c:v>24.89</c:v>
                </c:pt>
                <c:pt idx="3814">
                  <c:v>24.88</c:v>
                </c:pt>
                <c:pt idx="3815">
                  <c:v>24.87</c:v>
                </c:pt>
                <c:pt idx="3816">
                  <c:v>24.864999999999998</c:v>
                </c:pt>
                <c:pt idx="3817">
                  <c:v>24.844999999999999</c:v>
                </c:pt>
                <c:pt idx="3818">
                  <c:v>24.822500000000002</c:v>
                </c:pt>
                <c:pt idx="3819">
                  <c:v>24.767499999999998</c:v>
                </c:pt>
                <c:pt idx="3820">
                  <c:v>24.75</c:v>
                </c:pt>
                <c:pt idx="3821">
                  <c:v>24.74</c:v>
                </c:pt>
                <c:pt idx="3822">
                  <c:v>24.74</c:v>
                </c:pt>
                <c:pt idx="3823">
                  <c:v>24.73</c:v>
                </c:pt>
                <c:pt idx="3824">
                  <c:v>24.73</c:v>
                </c:pt>
                <c:pt idx="3825">
                  <c:v>24.71</c:v>
                </c:pt>
                <c:pt idx="3826">
                  <c:v>24.68</c:v>
                </c:pt>
                <c:pt idx="3827">
                  <c:v>24.68</c:v>
                </c:pt>
                <c:pt idx="3828">
                  <c:v>24.675000000000001</c:v>
                </c:pt>
                <c:pt idx="3829">
                  <c:v>24.6</c:v>
                </c:pt>
                <c:pt idx="3830">
                  <c:v>24.59</c:v>
                </c:pt>
                <c:pt idx="3831">
                  <c:v>24.57</c:v>
                </c:pt>
                <c:pt idx="3832">
                  <c:v>24.567499999999999</c:v>
                </c:pt>
                <c:pt idx="3833">
                  <c:v>24.54</c:v>
                </c:pt>
                <c:pt idx="3834">
                  <c:v>24.535</c:v>
                </c:pt>
                <c:pt idx="3835">
                  <c:v>24.5</c:v>
                </c:pt>
                <c:pt idx="3836">
                  <c:v>24.5</c:v>
                </c:pt>
                <c:pt idx="3837">
                  <c:v>24.4925</c:v>
                </c:pt>
                <c:pt idx="3838">
                  <c:v>24.47</c:v>
                </c:pt>
                <c:pt idx="3839">
                  <c:v>24.43</c:v>
                </c:pt>
                <c:pt idx="3840">
                  <c:v>24.41</c:v>
                </c:pt>
                <c:pt idx="3841">
                  <c:v>24.4</c:v>
                </c:pt>
                <c:pt idx="3842">
                  <c:v>24.385000000000002</c:v>
                </c:pt>
                <c:pt idx="3843">
                  <c:v>24.37</c:v>
                </c:pt>
                <c:pt idx="3844">
                  <c:v>24.36</c:v>
                </c:pt>
                <c:pt idx="3845">
                  <c:v>24.36</c:v>
                </c:pt>
                <c:pt idx="3846">
                  <c:v>24.35</c:v>
                </c:pt>
                <c:pt idx="3847">
                  <c:v>24.31</c:v>
                </c:pt>
                <c:pt idx="3848">
                  <c:v>24.272500000000001</c:v>
                </c:pt>
                <c:pt idx="3849">
                  <c:v>24.26</c:v>
                </c:pt>
                <c:pt idx="3850">
                  <c:v>24.245000000000001</c:v>
                </c:pt>
                <c:pt idx="3851">
                  <c:v>24.23</c:v>
                </c:pt>
                <c:pt idx="3852">
                  <c:v>24.227499999999999</c:v>
                </c:pt>
                <c:pt idx="3853">
                  <c:v>24.19</c:v>
                </c:pt>
                <c:pt idx="3854">
                  <c:v>24.18</c:v>
                </c:pt>
                <c:pt idx="3855">
                  <c:v>24.0975</c:v>
                </c:pt>
                <c:pt idx="3856">
                  <c:v>24.09</c:v>
                </c:pt>
                <c:pt idx="3857">
                  <c:v>24.09</c:v>
                </c:pt>
                <c:pt idx="3858">
                  <c:v>24.08</c:v>
                </c:pt>
                <c:pt idx="3859">
                  <c:v>24.074999999999999</c:v>
                </c:pt>
                <c:pt idx="3860">
                  <c:v>24.06</c:v>
                </c:pt>
                <c:pt idx="3861">
                  <c:v>24.05</c:v>
                </c:pt>
                <c:pt idx="3862">
                  <c:v>24.037500000000001</c:v>
                </c:pt>
                <c:pt idx="3863">
                  <c:v>24</c:v>
                </c:pt>
                <c:pt idx="3864">
                  <c:v>24</c:v>
                </c:pt>
                <c:pt idx="3865">
                  <c:v>23.997499999999999</c:v>
                </c:pt>
                <c:pt idx="3866">
                  <c:v>23.99</c:v>
                </c:pt>
                <c:pt idx="3867">
                  <c:v>23.94</c:v>
                </c:pt>
                <c:pt idx="3868">
                  <c:v>23.932500000000001</c:v>
                </c:pt>
                <c:pt idx="3869">
                  <c:v>23.9</c:v>
                </c:pt>
                <c:pt idx="3870">
                  <c:v>23.9</c:v>
                </c:pt>
                <c:pt idx="3871">
                  <c:v>23.85</c:v>
                </c:pt>
                <c:pt idx="3872">
                  <c:v>23.844999999999999</c:v>
                </c:pt>
                <c:pt idx="3873">
                  <c:v>23.78</c:v>
                </c:pt>
                <c:pt idx="3874">
                  <c:v>23.76</c:v>
                </c:pt>
                <c:pt idx="3875">
                  <c:v>23.76</c:v>
                </c:pt>
                <c:pt idx="3876">
                  <c:v>23.76</c:v>
                </c:pt>
                <c:pt idx="3877">
                  <c:v>23.76</c:v>
                </c:pt>
                <c:pt idx="3878">
                  <c:v>23.74</c:v>
                </c:pt>
                <c:pt idx="3879">
                  <c:v>23.72</c:v>
                </c:pt>
                <c:pt idx="3880">
                  <c:v>23.72</c:v>
                </c:pt>
                <c:pt idx="3881">
                  <c:v>23.71</c:v>
                </c:pt>
                <c:pt idx="3882">
                  <c:v>23.677499999999998</c:v>
                </c:pt>
                <c:pt idx="3883">
                  <c:v>23.655000000000001</c:v>
                </c:pt>
                <c:pt idx="3884">
                  <c:v>23.61</c:v>
                </c:pt>
                <c:pt idx="3885">
                  <c:v>23.61</c:v>
                </c:pt>
                <c:pt idx="3886">
                  <c:v>23.61</c:v>
                </c:pt>
                <c:pt idx="3887">
                  <c:v>23.59</c:v>
                </c:pt>
                <c:pt idx="3888">
                  <c:v>23.57</c:v>
                </c:pt>
                <c:pt idx="3889">
                  <c:v>23.55</c:v>
                </c:pt>
                <c:pt idx="3890">
                  <c:v>23.52</c:v>
                </c:pt>
                <c:pt idx="3891">
                  <c:v>23.495000000000001</c:v>
                </c:pt>
                <c:pt idx="3892">
                  <c:v>23.46</c:v>
                </c:pt>
                <c:pt idx="3893">
                  <c:v>23.392499999999998</c:v>
                </c:pt>
                <c:pt idx="3894">
                  <c:v>23.37</c:v>
                </c:pt>
                <c:pt idx="3895">
                  <c:v>23.37</c:v>
                </c:pt>
                <c:pt idx="3896">
                  <c:v>23.35</c:v>
                </c:pt>
                <c:pt idx="3897">
                  <c:v>23.3325</c:v>
                </c:pt>
                <c:pt idx="3898">
                  <c:v>23.33</c:v>
                </c:pt>
                <c:pt idx="3899">
                  <c:v>23.33</c:v>
                </c:pt>
                <c:pt idx="3900">
                  <c:v>23.3125</c:v>
                </c:pt>
                <c:pt idx="3901">
                  <c:v>23.31</c:v>
                </c:pt>
                <c:pt idx="3902">
                  <c:v>23.245000000000001</c:v>
                </c:pt>
                <c:pt idx="3903">
                  <c:v>23.234999999999999</c:v>
                </c:pt>
                <c:pt idx="3904">
                  <c:v>23.2</c:v>
                </c:pt>
                <c:pt idx="3905">
                  <c:v>23.18</c:v>
                </c:pt>
                <c:pt idx="3906">
                  <c:v>23.16</c:v>
                </c:pt>
                <c:pt idx="3907">
                  <c:v>23.16</c:v>
                </c:pt>
                <c:pt idx="3908">
                  <c:v>23.14</c:v>
                </c:pt>
                <c:pt idx="3909">
                  <c:v>23.135000000000002</c:v>
                </c:pt>
                <c:pt idx="3910">
                  <c:v>23.12</c:v>
                </c:pt>
                <c:pt idx="3911">
                  <c:v>23.12</c:v>
                </c:pt>
                <c:pt idx="3912">
                  <c:v>23.092500000000001</c:v>
                </c:pt>
                <c:pt idx="3913">
                  <c:v>23.07</c:v>
                </c:pt>
                <c:pt idx="3914">
                  <c:v>23.05</c:v>
                </c:pt>
                <c:pt idx="3915">
                  <c:v>23.05</c:v>
                </c:pt>
                <c:pt idx="3916">
                  <c:v>23.05</c:v>
                </c:pt>
                <c:pt idx="3917">
                  <c:v>23.03</c:v>
                </c:pt>
                <c:pt idx="3918">
                  <c:v>23.01</c:v>
                </c:pt>
                <c:pt idx="3919">
                  <c:v>23.01</c:v>
                </c:pt>
                <c:pt idx="3920">
                  <c:v>23</c:v>
                </c:pt>
                <c:pt idx="3921">
                  <c:v>22.97</c:v>
                </c:pt>
                <c:pt idx="3922">
                  <c:v>22.97</c:v>
                </c:pt>
                <c:pt idx="3923">
                  <c:v>22.965</c:v>
                </c:pt>
                <c:pt idx="3924">
                  <c:v>22.95</c:v>
                </c:pt>
                <c:pt idx="3925">
                  <c:v>22.93</c:v>
                </c:pt>
                <c:pt idx="3926">
                  <c:v>22.9</c:v>
                </c:pt>
                <c:pt idx="3927">
                  <c:v>22.89</c:v>
                </c:pt>
                <c:pt idx="3928">
                  <c:v>22.85</c:v>
                </c:pt>
                <c:pt idx="3929">
                  <c:v>22.805</c:v>
                </c:pt>
                <c:pt idx="3930">
                  <c:v>22.79</c:v>
                </c:pt>
                <c:pt idx="3931">
                  <c:v>22.78</c:v>
                </c:pt>
                <c:pt idx="3932">
                  <c:v>22.78</c:v>
                </c:pt>
                <c:pt idx="3933">
                  <c:v>22.77</c:v>
                </c:pt>
                <c:pt idx="3934">
                  <c:v>22.76</c:v>
                </c:pt>
                <c:pt idx="3935">
                  <c:v>22.717500000000001</c:v>
                </c:pt>
                <c:pt idx="3936">
                  <c:v>22.71</c:v>
                </c:pt>
                <c:pt idx="3937">
                  <c:v>22.702500000000001</c:v>
                </c:pt>
                <c:pt idx="3938">
                  <c:v>22.68</c:v>
                </c:pt>
                <c:pt idx="3939">
                  <c:v>22.68</c:v>
                </c:pt>
                <c:pt idx="3940">
                  <c:v>22.62</c:v>
                </c:pt>
                <c:pt idx="3941">
                  <c:v>22.59</c:v>
                </c:pt>
                <c:pt idx="3942">
                  <c:v>22.577500000000001</c:v>
                </c:pt>
                <c:pt idx="3943">
                  <c:v>22.572500000000002</c:v>
                </c:pt>
                <c:pt idx="3944">
                  <c:v>22.57</c:v>
                </c:pt>
                <c:pt idx="3945">
                  <c:v>22.53</c:v>
                </c:pt>
                <c:pt idx="3946">
                  <c:v>22.53</c:v>
                </c:pt>
                <c:pt idx="3947">
                  <c:v>22.47</c:v>
                </c:pt>
                <c:pt idx="3948">
                  <c:v>22.46</c:v>
                </c:pt>
                <c:pt idx="3949">
                  <c:v>22.45</c:v>
                </c:pt>
                <c:pt idx="3950">
                  <c:v>22.44</c:v>
                </c:pt>
                <c:pt idx="3951">
                  <c:v>22.43</c:v>
                </c:pt>
                <c:pt idx="3952">
                  <c:v>22.42</c:v>
                </c:pt>
                <c:pt idx="3953">
                  <c:v>22.34</c:v>
                </c:pt>
                <c:pt idx="3954">
                  <c:v>22.337499999999999</c:v>
                </c:pt>
                <c:pt idx="3955">
                  <c:v>22.33</c:v>
                </c:pt>
                <c:pt idx="3956">
                  <c:v>22.32</c:v>
                </c:pt>
                <c:pt idx="3957">
                  <c:v>22.302499999999998</c:v>
                </c:pt>
                <c:pt idx="3958">
                  <c:v>22.29</c:v>
                </c:pt>
                <c:pt idx="3959">
                  <c:v>22.28</c:v>
                </c:pt>
                <c:pt idx="3960">
                  <c:v>22.27</c:v>
                </c:pt>
                <c:pt idx="3961">
                  <c:v>22.27</c:v>
                </c:pt>
                <c:pt idx="3962">
                  <c:v>22.27</c:v>
                </c:pt>
                <c:pt idx="3963">
                  <c:v>22.24</c:v>
                </c:pt>
                <c:pt idx="3964">
                  <c:v>22.227499999999999</c:v>
                </c:pt>
                <c:pt idx="3965">
                  <c:v>22.22</c:v>
                </c:pt>
                <c:pt idx="3966">
                  <c:v>22.19</c:v>
                </c:pt>
                <c:pt idx="3967">
                  <c:v>22.175000000000001</c:v>
                </c:pt>
                <c:pt idx="3968">
                  <c:v>22.14</c:v>
                </c:pt>
                <c:pt idx="3969">
                  <c:v>22.14</c:v>
                </c:pt>
                <c:pt idx="3970">
                  <c:v>22.14</c:v>
                </c:pt>
                <c:pt idx="3971">
                  <c:v>22.11</c:v>
                </c:pt>
                <c:pt idx="3972">
                  <c:v>22.1</c:v>
                </c:pt>
                <c:pt idx="3973">
                  <c:v>22.08</c:v>
                </c:pt>
                <c:pt idx="3974">
                  <c:v>22.07</c:v>
                </c:pt>
                <c:pt idx="3975">
                  <c:v>22.06</c:v>
                </c:pt>
                <c:pt idx="3976">
                  <c:v>22.055</c:v>
                </c:pt>
                <c:pt idx="3977">
                  <c:v>22.03</c:v>
                </c:pt>
                <c:pt idx="3978">
                  <c:v>22.01</c:v>
                </c:pt>
                <c:pt idx="3979">
                  <c:v>22.002500000000001</c:v>
                </c:pt>
                <c:pt idx="3980">
                  <c:v>22</c:v>
                </c:pt>
                <c:pt idx="3981">
                  <c:v>21.952500000000001</c:v>
                </c:pt>
                <c:pt idx="3982">
                  <c:v>21.95</c:v>
                </c:pt>
                <c:pt idx="3983">
                  <c:v>21.95</c:v>
                </c:pt>
                <c:pt idx="3984">
                  <c:v>21.94</c:v>
                </c:pt>
                <c:pt idx="3985">
                  <c:v>21.92</c:v>
                </c:pt>
                <c:pt idx="3986">
                  <c:v>21.89</c:v>
                </c:pt>
                <c:pt idx="3987">
                  <c:v>21.88</c:v>
                </c:pt>
                <c:pt idx="3988">
                  <c:v>21.872499999999999</c:v>
                </c:pt>
                <c:pt idx="3989">
                  <c:v>21.87</c:v>
                </c:pt>
                <c:pt idx="3990">
                  <c:v>21.85</c:v>
                </c:pt>
                <c:pt idx="3991">
                  <c:v>21.844999999999999</c:v>
                </c:pt>
                <c:pt idx="3992">
                  <c:v>21.83</c:v>
                </c:pt>
                <c:pt idx="3993">
                  <c:v>21.83</c:v>
                </c:pt>
                <c:pt idx="3994">
                  <c:v>21.822500000000002</c:v>
                </c:pt>
                <c:pt idx="3995">
                  <c:v>21.8125</c:v>
                </c:pt>
                <c:pt idx="3996">
                  <c:v>21.79</c:v>
                </c:pt>
                <c:pt idx="3997">
                  <c:v>21.77</c:v>
                </c:pt>
                <c:pt idx="3998">
                  <c:v>21.74</c:v>
                </c:pt>
                <c:pt idx="3999">
                  <c:v>21.74</c:v>
                </c:pt>
                <c:pt idx="4000">
                  <c:v>21.732500000000002</c:v>
                </c:pt>
                <c:pt idx="4001">
                  <c:v>21.71</c:v>
                </c:pt>
                <c:pt idx="4002">
                  <c:v>21.71</c:v>
                </c:pt>
                <c:pt idx="4003">
                  <c:v>21.69</c:v>
                </c:pt>
                <c:pt idx="4004">
                  <c:v>21.69</c:v>
                </c:pt>
                <c:pt idx="4005">
                  <c:v>21.66</c:v>
                </c:pt>
                <c:pt idx="4006">
                  <c:v>21.63</c:v>
                </c:pt>
                <c:pt idx="4007">
                  <c:v>21.625</c:v>
                </c:pt>
                <c:pt idx="4008">
                  <c:v>21.62</c:v>
                </c:pt>
                <c:pt idx="4009">
                  <c:v>21.594999999999999</c:v>
                </c:pt>
                <c:pt idx="4010">
                  <c:v>21.572500000000002</c:v>
                </c:pt>
                <c:pt idx="4011">
                  <c:v>21.49</c:v>
                </c:pt>
                <c:pt idx="4012">
                  <c:v>21.48</c:v>
                </c:pt>
                <c:pt idx="4013">
                  <c:v>21.45</c:v>
                </c:pt>
                <c:pt idx="4014">
                  <c:v>21.45</c:v>
                </c:pt>
                <c:pt idx="4015">
                  <c:v>21.45</c:v>
                </c:pt>
                <c:pt idx="4016">
                  <c:v>21.4375</c:v>
                </c:pt>
                <c:pt idx="4017">
                  <c:v>21.43</c:v>
                </c:pt>
                <c:pt idx="4018">
                  <c:v>21.392499999999998</c:v>
                </c:pt>
                <c:pt idx="4019">
                  <c:v>21.39</c:v>
                </c:pt>
                <c:pt idx="4020">
                  <c:v>21.38</c:v>
                </c:pt>
                <c:pt idx="4021">
                  <c:v>21.34</c:v>
                </c:pt>
                <c:pt idx="4022">
                  <c:v>21.33</c:v>
                </c:pt>
                <c:pt idx="4023">
                  <c:v>21.32</c:v>
                </c:pt>
                <c:pt idx="4024">
                  <c:v>21.32</c:v>
                </c:pt>
                <c:pt idx="4025">
                  <c:v>21.32</c:v>
                </c:pt>
                <c:pt idx="4026">
                  <c:v>21.32</c:v>
                </c:pt>
                <c:pt idx="4027">
                  <c:v>21.31</c:v>
                </c:pt>
                <c:pt idx="4028">
                  <c:v>21.29</c:v>
                </c:pt>
                <c:pt idx="4029">
                  <c:v>21.28</c:v>
                </c:pt>
                <c:pt idx="4030">
                  <c:v>21.26</c:v>
                </c:pt>
                <c:pt idx="4031">
                  <c:v>21.26</c:v>
                </c:pt>
                <c:pt idx="4032">
                  <c:v>21.26</c:v>
                </c:pt>
                <c:pt idx="4033">
                  <c:v>21.2425</c:v>
                </c:pt>
                <c:pt idx="4034">
                  <c:v>21.225000000000001</c:v>
                </c:pt>
                <c:pt idx="4035">
                  <c:v>21.18</c:v>
                </c:pt>
                <c:pt idx="4036">
                  <c:v>21.18</c:v>
                </c:pt>
                <c:pt idx="4037">
                  <c:v>21.18</c:v>
                </c:pt>
                <c:pt idx="4038">
                  <c:v>21.17</c:v>
                </c:pt>
                <c:pt idx="4039">
                  <c:v>21.17</c:v>
                </c:pt>
                <c:pt idx="4040">
                  <c:v>21.17</c:v>
                </c:pt>
                <c:pt idx="4041">
                  <c:v>21.16</c:v>
                </c:pt>
                <c:pt idx="4042">
                  <c:v>21.16</c:v>
                </c:pt>
                <c:pt idx="4043">
                  <c:v>21.15</c:v>
                </c:pt>
                <c:pt idx="4044">
                  <c:v>21.127500000000001</c:v>
                </c:pt>
                <c:pt idx="4045">
                  <c:v>21.09</c:v>
                </c:pt>
                <c:pt idx="4046">
                  <c:v>21.08</c:v>
                </c:pt>
                <c:pt idx="4047">
                  <c:v>21.06</c:v>
                </c:pt>
                <c:pt idx="4048">
                  <c:v>21.052499999999998</c:v>
                </c:pt>
                <c:pt idx="4049">
                  <c:v>21.04</c:v>
                </c:pt>
                <c:pt idx="4050">
                  <c:v>21.03</c:v>
                </c:pt>
                <c:pt idx="4051">
                  <c:v>21.01</c:v>
                </c:pt>
                <c:pt idx="4052">
                  <c:v>20.99</c:v>
                </c:pt>
                <c:pt idx="4053">
                  <c:v>20.98</c:v>
                </c:pt>
                <c:pt idx="4054">
                  <c:v>20.98</c:v>
                </c:pt>
                <c:pt idx="4055">
                  <c:v>20.94</c:v>
                </c:pt>
                <c:pt idx="4056">
                  <c:v>20.9</c:v>
                </c:pt>
                <c:pt idx="4057">
                  <c:v>20.892499999999998</c:v>
                </c:pt>
                <c:pt idx="4058">
                  <c:v>20.89</c:v>
                </c:pt>
                <c:pt idx="4059">
                  <c:v>20.88</c:v>
                </c:pt>
                <c:pt idx="4060">
                  <c:v>20.84</c:v>
                </c:pt>
                <c:pt idx="4061">
                  <c:v>20.84</c:v>
                </c:pt>
                <c:pt idx="4062">
                  <c:v>20.83</c:v>
                </c:pt>
                <c:pt idx="4063">
                  <c:v>20.817499999999999</c:v>
                </c:pt>
                <c:pt idx="4064">
                  <c:v>20.77</c:v>
                </c:pt>
                <c:pt idx="4065">
                  <c:v>20.77</c:v>
                </c:pt>
                <c:pt idx="4066">
                  <c:v>20.76</c:v>
                </c:pt>
                <c:pt idx="4067">
                  <c:v>20.76</c:v>
                </c:pt>
                <c:pt idx="4068">
                  <c:v>20.76</c:v>
                </c:pt>
                <c:pt idx="4069">
                  <c:v>20.75</c:v>
                </c:pt>
                <c:pt idx="4070">
                  <c:v>20.75</c:v>
                </c:pt>
                <c:pt idx="4071">
                  <c:v>20.725000000000001</c:v>
                </c:pt>
                <c:pt idx="4072">
                  <c:v>20.7</c:v>
                </c:pt>
                <c:pt idx="4073">
                  <c:v>20.684999999999999</c:v>
                </c:pt>
                <c:pt idx="4074">
                  <c:v>20.68</c:v>
                </c:pt>
                <c:pt idx="4075">
                  <c:v>20.64</c:v>
                </c:pt>
                <c:pt idx="4076">
                  <c:v>20.63</c:v>
                </c:pt>
                <c:pt idx="4077">
                  <c:v>20.622499999999999</c:v>
                </c:pt>
                <c:pt idx="4078">
                  <c:v>20.61</c:v>
                </c:pt>
                <c:pt idx="4079">
                  <c:v>20.59</c:v>
                </c:pt>
                <c:pt idx="4080">
                  <c:v>20.587499999999999</c:v>
                </c:pt>
                <c:pt idx="4081">
                  <c:v>20.5825</c:v>
                </c:pt>
                <c:pt idx="4082">
                  <c:v>20.5425</c:v>
                </c:pt>
                <c:pt idx="4083">
                  <c:v>20.51</c:v>
                </c:pt>
                <c:pt idx="4084">
                  <c:v>20.48</c:v>
                </c:pt>
                <c:pt idx="4085">
                  <c:v>20.46</c:v>
                </c:pt>
                <c:pt idx="4086">
                  <c:v>20.43</c:v>
                </c:pt>
                <c:pt idx="4087">
                  <c:v>20.43</c:v>
                </c:pt>
                <c:pt idx="4088">
                  <c:v>20.420000000000002</c:v>
                </c:pt>
                <c:pt idx="4089">
                  <c:v>20.41</c:v>
                </c:pt>
                <c:pt idx="4090">
                  <c:v>20.392499999999998</c:v>
                </c:pt>
                <c:pt idx="4091">
                  <c:v>20.39</c:v>
                </c:pt>
                <c:pt idx="4092">
                  <c:v>20.387499999999999</c:v>
                </c:pt>
                <c:pt idx="4093">
                  <c:v>20.362500000000001</c:v>
                </c:pt>
                <c:pt idx="4094">
                  <c:v>20.32</c:v>
                </c:pt>
                <c:pt idx="4095">
                  <c:v>20.29</c:v>
                </c:pt>
                <c:pt idx="4096">
                  <c:v>20.25</c:v>
                </c:pt>
                <c:pt idx="4097">
                  <c:v>20.245000000000001</c:v>
                </c:pt>
                <c:pt idx="4098">
                  <c:v>20.23</c:v>
                </c:pt>
                <c:pt idx="4099">
                  <c:v>20.22</c:v>
                </c:pt>
                <c:pt idx="4100">
                  <c:v>20.22</c:v>
                </c:pt>
                <c:pt idx="4101">
                  <c:v>20.21</c:v>
                </c:pt>
                <c:pt idx="4102">
                  <c:v>20.190000000000001</c:v>
                </c:pt>
                <c:pt idx="4103">
                  <c:v>20.1325</c:v>
                </c:pt>
                <c:pt idx="4104">
                  <c:v>20.094999999999999</c:v>
                </c:pt>
                <c:pt idx="4105">
                  <c:v>20.0825</c:v>
                </c:pt>
                <c:pt idx="4106">
                  <c:v>20.079999999999998</c:v>
                </c:pt>
                <c:pt idx="4107">
                  <c:v>20.079999999999998</c:v>
                </c:pt>
                <c:pt idx="4108">
                  <c:v>20.07</c:v>
                </c:pt>
                <c:pt idx="4109">
                  <c:v>20.059999999999999</c:v>
                </c:pt>
                <c:pt idx="4110">
                  <c:v>20.059999999999999</c:v>
                </c:pt>
                <c:pt idx="4111">
                  <c:v>20.05</c:v>
                </c:pt>
                <c:pt idx="4112">
                  <c:v>20.04</c:v>
                </c:pt>
                <c:pt idx="4113">
                  <c:v>20.022500000000001</c:v>
                </c:pt>
                <c:pt idx="4114">
                  <c:v>20.022500000000001</c:v>
                </c:pt>
                <c:pt idx="4115">
                  <c:v>20.02</c:v>
                </c:pt>
                <c:pt idx="4116">
                  <c:v>20.010000000000002</c:v>
                </c:pt>
                <c:pt idx="4117">
                  <c:v>20.010000000000002</c:v>
                </c:pt>
                <c:pt idx="4118">
                  <c:v>20.010000000000002</c:v>
                </c:pt>
                <c:pt idx="4119">
                  <c:v>20.010000000000002</c:v>
                </c:pt>
                <c:pt idx="4120">
                  <c:v>20.010000000000002</c:v>
                </c:pt>
                <c:pt idx="4121">
                  <c:v>20.0075</c:v>
                </c:pt>
                <c:pt idx="4122">
                  <c:v>20</c:v>
                </c:pt>
                <c:pt idx="4123">
                  <c:v>20</c:v>
                </c:pt>
                <c:pt idx="4124">
                  <c:v>20</c:v>
                </c:pt>
                <c:pt idx="4125">
                  <c:v>20</c:v>
                </c:pt>
                <c:pt idx="4126">
                  <c:v>20</c:v>
                </c:pt>
                <c:pt idx="4127">
                  <c:v>20</c:v>
                </c:pt>
                <c:pt idx="4128">
                  <c:v>20</c:v>
                </c:pt>
                <c:pt idx="4129">
                  <c:v>20</c:v>
                </c:pt>
                <c:pt idx="4130">
                  <c:v>20</c:v>
                </c:pt>
                <c:pt idx="4131">
                  <c:v>19.989999999999998</c:v>
                </c:pt>
                <c:pt idx="4132">
                  <c:v>19.989999999999998</c:v>
                </c:pt>
                <c:pt idx="4133">
                  <c:v>19.9725</c:v>
                </c:pt>
                <c:pt idx="4134">
                  <c:v>19.97</c:v>
                </c:pt>
                <c:pt idx="4135">
                  <c:v>19.96</c:v>
                </c:pt>
                <c:pt idx="4136">
                  <c:v>19.95</c:v>
                </c:pt>
                <c:pt idx="4137">
                  <c:v>19.93</c:v>
                </c:pt>
                <c:pt idx="4138">
                  <c:v>19.91</c:v>
                </c:pt>
                <c:pt idx="4139">
                  <c:v>19.91</c:v>
                </c:pt>
                <c:pt idx="4140">
                  <c:v>19.88</c:v>
                </c:pt>
                <c:pt idx="4141">
                  <c:v>19.87</c:v>
                </c:pt>
                <c:pt idx="4142">
                  <c:v>19.8675</c:v>
                </c:pt>
                <c:pt idx="4143">
                  <c:v>19.8</c:v>
                </c:pt>
                <c:pt idx="4144">
                  <c:v>19.79</c:v>
                </c:pt>
                <c:pt idx="4145">
                  <c:v>19.77</c:v>
                </c:pt>
                <c:pt idx="4146">
                  <c:v>19.739999999999998</c:v>
                </c:pt>
                <c:pt idx="4147">
                  <c:v>19.739999999999998</c:v>
                </c:pt>
                <c:pt idx="4148">
                  <c:v>19.71</c:v>
                </c:pt>
                <c:pt idx="4149">
                  <c:v>19.697500000000002</c:v>
                </c:pt>
                <c:pt idx="4150">
                  <c:v>19.690000000000001</c:v>
                </c:pt>
                <c:pt idx="4151">
                  <c:v>19.690000000000001</c:v>
                </c:pt>
                <c:pt idx="4152">
                  <c:v>19.600000000000001</c:v>
                </c:pt>
                <c:pt idx="4153">
                  <c:v>19.579999999999998</c:v>
                </c:pt>
                <c:pt idx="4154">
                  <c:v>19.53</c:v>
                </c:pt>
                <c:pt idx="4155">
                  <c:v>19.52</c:v>
                </c:pt>
                <c:pt idx="4156">
                  <c:v>19.52</c:v>
                </c:pt>
                <c:pt idx="4157">
                  <c:v>19.52</c:v>
                </c:pt>
                <c:pt idx="4158">
                  <c:v>19.510000000000002</c:v>
                </c:pt>
                <c:pt idx="4159">
                  <c:v>19.5</c:v>
                </c:pt>
                <c:pt idx="4160">
                  <c:v>19.47</c:v>
                </c:pt>
                <c:pt idx="4161">
                  <c:v>19.46</c:v>
                </c:pt>
                <c:pt idx="4162">
                  <c:v>19.45</c:v>
                </c:pt>
                <c:pt idx="4163">
                  <c:v>19.432500000000001</c:v>
                </c:pt>
                <c:pt idx="4164">
                  <c:v>19.420000000000002</c:v>
                </c:pt>
                <c:pt idx="4165">
                  <c:v>19.420000000000002</c:v>
                </c:pt>
                <c:pt idx="4166">
                  <c:v>19.39</c:v>
                </c:pt>
                <c:pt idx="4167">
                  <c:v>19.39</c:v>
                </c:pt>
                <c:pt idx="4168">
                  <c:v>19.38</c:v>
                </c:pt>
                <c:pt idx="4169">
                  <c:v>19.36</c:v>
                </c:pt>
                <c:pt idx="4170">
                  <c:v>19.350000000000001</c:v>
                </c:pt>
                <c:pt idx="4171">
                  <c:v>19.34</c:v>
                </c:pt>
                <c:pt idx="4172">
                  <c:v>19.337499999999999</c:v>
                </c:pt>
                <c:pt idx="4173">
                  <c:v>19.29</c:v>
                </c:pt>
                <c:pt idx="4174">
                  <c:v>19.239999999999998</c:v>
                </c:pt>
                <c:pt idx="4175">
                  <c:v>19.22</c:v>
                </c:pt>
                <c:pt idx="4176">
                  <c:v>19.12</c:v>
                </c:pt>
                <c:pt idx="4177">
                  <c:v>19.1175</c:v>
                </c:pt>
                <c:pt idx="4178">
                  <c:v>19.11</c:v>
                </c:pt>
                <c:pt idx="4179">
                  <c:v>19.079999999999998</c:v>
                </c:pt>
                <c:pt idx="4180">
                  <c:v>19.074999999999999</c:v>
                </c:pt>
                <c:pt idx="4181">
                  <c:v>19.059999999999999</c:v>
                </c:pt>
                <c:pt idx="4182">
                  <c:v>19.052499999999998</c:v>
                </c:pt>
                <c:pt idx="4183">
                  <c:v>19.05</c:v>
                </c:pt>
                <c:pt idx="4184">
                  <c:v>19.05</c:v>
                </c:pt>
                <c:pt idx="4185">
                  <c:v>19.0425</c:v>
                </c:pt>
                <c:pt idx="4186">
                  <c:v>19.02</c:v>
                </c:pt>
                <c:pt idx="4187">
                  <c:v>19.02</c:v>
                </c:pt>
                <c:pt idx="4188">
                  <c:v>19.02</c:v>
                </c:pt>
                <c:pt idx="4189">
                  <c:v>19.010000000000002</c:v>
                </c:pt>
                <c:pt idx="4190">
                  <c:v>18.989999999999998</c:v>
                </c:pt>
                <c:pt idx="4191">
                  <c:v>18.982500000000002</c:v>
                </c:pt>
                <c:pt idx="4192">
                  <c:v>18.97</c:v>
                </c:pt>
                <c:pt idx="4193">
                  <c:v>18.920000000000002</c:v>
                </c:pt>
                <c:pt idx="4194">
                  <c:v>18.920000000000002</c:v>
                </c:pt>
                <c:pt idx="4195">
                  <c:v>18.899999999999999</c:v>
                </c:pt>
                <c:pt idx="4196">
                  <c:v>18.89</c:v>
                </c:pt>
                <c:pt idx="4197">
                  <c:v>18.88</c:v>
                </c:pt>
                <c:pt idx="4198">
                  <c:v>18.86</c:v>
                </c:pt>
                <c:pt idx="4199">
                  <c:v>18.86</c:v>
                </c:pt>
                <c:pt idx="4200">
                  <c:v>18.86</c:v>
                </c:pt>
                <c:pt idx="4201">
                  <c:v>18.79</c:v>
                </c:pt>
                <c:pt idx="4202">
                  <c:v>18.774999999999999</c:v>
                </c:pt>
                <c:pt idx="4203">
                  <c:v>18.760000000000002</c:v>
                </c:pt>
                <c:pt idx="4204">
                  <c:v>18.747499999999999</c:v>
                </c:pt>
                <c:pt idx="4205">
                  <c:v>18.745000000000001</c:v>
                </c:pt>
                <c:pt idx="4206">
                  <c:v>18.690000000000001</c:v>
                </c:pt>
                <c:pt idx="4207">
                  <c:v>18.690000000000001</c:v>
                </c:pt>
                <c:pt idx="4208">
                  <c:v>18.68</c:v>
                </c:pt>
                <c:pt idx="4209">
                  <c:v>18.657499999999999</c:v>
                </c:pt>
                <c:pt idx="4210">
                  <c:v>18.649999999999999</c:v>
                </c:pt>
                <c:pt idx="4211">
                  <c:v>18.6175</c:v>
                </c:pt>
                <c:pt idx="4212">
                  <c:v>18.61</c:v>
                </c:pt>
                <c:pt idx="4213">
                  <c:v>18.5975</c:v>
                </c:pt>
                <c:pt idx="4214">
                  <c:v>18.5975</c:v>
                </c:pt>
                <c:pt idx="4215">
                  <c:v>18.594999999999999</c:v>
                </c:pt>
                <c:pt idx="4216">
                  <c:v>18.57</c:v>
                </c:pt>
                <c:pt idx="4217">
                  <c:v>18.547499999999999</c:v>
                </c:pt>
                <c:pt idx="4218">
                  <c:v>18.54</c:v>
                </c:pt>
                <c:pt idx="4219">
                  <c:v>18.5275</c:v>
                </c:pt>
                <c:pt idx="4220">
                  <c:v>18.52</c:v>
                </c:pt>
                <c:pt idx="4221">
                  <c:v>18.52</c:v>
                </c:pt>
                <c:pt idx="4222">
                  <c:v>18.47</c:v>
                </c:pt>
                <c:pt idx="4223">
                  <c:v>18.45</c:v>
                </c:pt>
                <c:pt idx="4224">
                  <c:v>18.434999999999999</c:v>
                </c:pt>
                <c:pt idx="4225">
                  <c:v>18.420000000000002</c:v>
                </c:pt>
                <c:pt idx="4226">
                  <c:v>18.41</c:v>
                </c:pt>
                <c:pt idx="4227">
                  <c:v>18.399999999999999</c:v>
                </c:pt>
                <c:pt idx="4228">
                  <c:v>18.37</c:v>
                </c:pt>
                <c:pt idx="4229">
                  <c:v>18.36</c:v>
                </c:pt>
                <c:pt idx="4230">
                  <c:v>18.36</c:v>
                </c:pt>
                <c:pt idx="4231">
                  <c:v>18.350000000000001</c:v>
                </c:pt>
                <c:pt idx="4232">
                  <c:v>18.337499999999999</c:v>
                </c:pt>
                <c:pt idx="4233">
                  <c:v>18.329999999999998</c:v>
                </c:pt>
                <c:pt idx="4234">
                  <c:v>18.329999999999998</c:v>
                </c:pt>
                <c:pt idx="4235">
                  <c:v>18.2775</c:v>
                </c:pt>
                <c:pt idx="4236">
                  <c:v>18.27</c:v>
                </c:pt>
                <c:pt idx="4237">
                  <c:v>18.27</c:v>
                </c:pt>
                <c:pt idx="4238">
                  <c:v>18.260000000000002</c:v>
                </c:pt>
                <c:pt idx="4239">
                  <c:v>18.2575</c:v>
                </c:pt>
                <c:pt idx="4240">
                  <c:v>18.234999999999999</c:v>
                </c:pt>
                <c:pt idx="4241">
                  <c:v>18.23</c:v>
                </c:pt>
                <c:pt idx="4242">
                  <c:v>18.23</c:v>
                </c:pt>
                <c:pt idx="4243">
                  <c:v>18.21</c:v>
                </c:pt>
                <c:pt idx="4244">
                  <c:v>18.195</c:v>
                </c:pt>
                <c:pt idx="4245">
                  <c:v>18.190000000000001</c:v>
                </c:pt>
                <c:pt idx="4246">
                  <c:v>18.16</c:v>
                </c:pt>
                <c:pt idx="4247">
                  <c:v>18.16</c:v>
                </c:pt>
                <c:pt idx="4248">
                  <c:v>18.122499999999999</c:v>
                </c:pt>
                <c:pt idx="4249">
                  <c:v>18.12</c:v>
                </c:pt>
                <c:pt idx="4250">
                  <c:v>18.12</c:v>
                </c:pt>
                <c:pt idx="4251">
                  <c:v>18.105</c:v>
                </c:pt>
                <c:pt idx="4252">
                  <c:v>18.09</c:v>
                </c:pt>
                <c:pt idx="4253">
                  <c:v>18.07</c:v>
                </c:pt>
                <c:pt idx="4254">
                  <c:v>18.065000000000001</c:v>
                </c:pt>
                <c:pt idx="4255">
                  <c:v>18.0625</c:v>
                </c:pt>
                <c:pt idx="4256">
                  <c:v>18.002500000000001</c:v>
                </c:pt>
                <c:pt idx="4257">
                  <c:v>17.989999999999998</c:v>
                </c:pt>
                <c:pt idx="4258">
                  <c:v>17.98</c:v>
                </c:pt>
                <c:pt idx="4259">
                  <c:v>17.97</c:v>
                </c:pt>
                <c:pt idx="4260">
                  <c:v>17.97</c:v>
                </c:pt>
                <c:pt idx="4261">
                  <c:v>17.95</c:v>
                </c:pt>
                <c:pt idx="4262">
                  <c:v>17.940000000000001</c:v>
                </c:pt>
                <c:pt idx="4263">
                  <c:v>17.93</c:v>
                </c:pt>
                <c:pt idx="4264">
                  <c:v>17.920000000000002</c:v>
                </c:pt>
                <c:pt idx="4265">
                  <c:v>17.920000000000002</c:v>
                </c:pt>
                <c:pt idx="4266">
                  <c:v>17.89</c:v>
                </c:pt>
                <c:pt idx="4267">
                  <c:v>17.88</c:v>
                </c:pt>
                <c:pt idx="4268">
                  <c:v>17.88</c:v>
                </c:pt>
                <c:pt idx="4269">
                  <c:v>17.88</c:v>
                </c:pt>
                <c:pt idx="4270">
                  <c:v>17.87</c:v>
                </c:pt>
                <c:pt idx="4271">
                  <c:v>17.86</c:v>
                </c:pt>
                <c:pt idx="4272">
                  <c:v>17.86</c:v>
                </c:pt>
                <c:pt idx="4273">
                  <c:v>17.84</c:v>
                </c:pt>
                <c:pt idx="4274">
                  <c:v>17.809999999999999</c:v>
                </c:pt>
                <c:pt idx="4275">
                  <c:v>17.7925</c:v>
                </c:pt>
                <c:pt idx="4276">
                  <c:v>17.77</c:v>
                </c:pt>
                <c:pt idx="4277">
                  <c:v>17.760000000000002</c:v>
                </c:pt>
                <c:pt idx="4278">
                  <c:v>17.75</c:v>
                </c:pt>
                <c:pt idx="4279">
                  <c:v>17.75</c:v>
                </c:pt>
                <c:pt idx="4280">
                  <c:v>17.73</c:v>
                </c:pt>
                <c:pt idx="4281">
                  <c:v>17.72</c:v>
                </c:pt>
                <c:pt idx="4282">
                  <c:v>17.71</c:v>
                </c:pt>
                <c:pt idx="4283">
                  <c:v>17.695</c:v>
                </c:pt>
                <c:pt idx="4284">
                  <c:v>17.690000000000001</c:v>
                </c:pt>
                <c:pt idx="4285">
                  <c:v>17.68</c:v>
                </c:pt>
                <c:pt idx="4286">
                  <c:v>17.670000000000002</c:v>
                </c:pt>
                <c:pt idx="4287">
                  <c:v>17.670000000000002</c:v>
                </c:pt>
                <c:pt idx="4288">
                  <c:v>17.649999999999999</c:v>
                </c:pt>
                <c:pt idx="4289">
                  <c:v>17.649999999999999</c:v>
                </c:pt>
                <c:pt idx="4290">
                  <c:v>17.63</c:v>
                </c:pt>
                <c:pt idx="4291">
                  <c:v>17.62</c:v>
                </c:pt>
                <c:pt idx="4292">
                  <c:v>17.6175</c:v>
                </c:pt>
                <c:pt idx="4293">
                  <c:v>17.607500000000002</c:v>
                </c:pt>
                <c:pt idx="4294">
                  <c:v>17.600000000000001</c:v>
                </c:pt>
                <c:pt idx="4295">
                  <c:v>17.579999999999998</c:v>
                </c:pt>
                <c:pt idx="4296">
                  <c:v>17.55</c:v>
                </c:pt>
                <c:pt idx="4297">
                  <c:v>17.55</c:v>
                </c:pt>
                <c:pt idx="4298">
                  <c:v>17.489999999999998</c:v>
                </c:pt>
                <c:pt idx="4299">
                  <c:v>17.45</c:v>
                </c:pt>
                <c:pt idx="4300">
                  <c:v>17.43</c:v>
                </c:pt>
                <c:pt idx="4301">
                  <c:v>17.422499999999999</c:v>
                </c:pt>
                <c:pt idx="4302">
                  <c:v>17.420000000000002</c:v>
                </c:pt>
                <c:pt idx="4303">
                  <c:v>17.392499999999998</c:v>
                </c:pt>
                <c:pt idx="4304">
                  <c:v>17.39</c:v>
                </c:pt>
                <c:pt idx="4305">
                  <c:v>17.38</c:v>
                </c:pt>
                <c:pt idx="4306">
                  <c:v>17.37</c:v>
                </c:pt>
                <c:pt idx="4307">
                  <c:v>17.36</c:v>
                </c:pt>
                <c:pt idx="4308">
                  <c:v>17.350000000000001</c:v>
                </c:pt>
                <c:pt idx="4309">
                  <c:v>17.28</c:v>
                </c:pt>
                <c:pt idx="4310">
                  <c:v>17.27</c:v>
                </c:pt>
                <c:pt idx="4311">
                  <c:v>17.27</c:v>
                </c:pt>
                <c:pt idx="4312">
                  <c:v>17.27</c:v>
                </c:pt>
                <c:pt idx="4313">
                  <c:v>17.27</c:v>
                </c:pt>
                <c:pt idx="4314">
                  <c:v>17.25</c:v>
                </c:pt>
                <c:pt idx="4315">
                  <c:v>17.21</c:v>
                </c:pt>
                <c:pt idx="4316">
                  <c:v>17.190000000000001</c:v>
                </c:pt>
                <c:pt idx="4317">
                  <c:v>17.16</c:v>
                </c:pt>
                <c:pt idx="4318">
                  <c:v>17.12</c:v>
                </c:pt>
                <c:pt idx="4319">
                  <c:v>17.11</c:v>
                </c:pt>
                <c:pt idx="4320">
                  <c:v>17.09</c:v>
                </c:pt>
                <c:pt idx="4321">
                  <c:v>17.059999999999999</c:v>
                </c:pt>
                <c:pt idx="4322">
                  <c:v>17.057500000000001</c:v>
                </c:pt>
                <c:pt idx="4323">
                  <c:v>17.05</c:v>
                </c:pt>
                <c:pt idx="4324">
                  <c:v>17.04</c:v>
                </c:pt>
                <c:pt idx="4325">
                  <c:v>17.02</c:v>
                </c:pt>
                <c:pt idx="4326">
                  <c:v>17.010000000000002</c:v>
                </c:pt>
                <c:pt idx="4327">
                  <c:v>17.010000000000002</c:v>
                </c:pt>
                <c:pt idx="4328">
                  <c:v>17</c:v>
                </c:pt>
                <c:pt idx="4329">
                  <c:v>17</c:v>
                </c:pt>
                <c:pt idx="4330">
                  <c:v>16.995000000000001</c:v>
                </c:pt>
                <c:pt idx="4331">
                  <c:v>16.98</c:v>
                </c:pt>
                <c:pt idx="4332">
                  <c:v>16.98</c:v>
                </c:pt>
                <c:pt idx="4333">
                  <c:v>16.954999999999998</c:v>
                </c:pt>
                <c:pt idx="4334">
                  <c:v>16.934999999999999</c:v>
                </c:pt>
                <c:pt idx="4335">
                  <c:v>16.920000000000002</c:v>
                </c:pt>
                <c:pt idx="4336">
                  <c:v>16.899999999999999</c:v>
                </c:pt>
                <c:pt idx="4337">
                  <c:v>16.89</c:v>
                </c:pt>
                <c:pt idx="4338">
                  <c:v>16.89</c:v>
                </c:pt>
                <c:pt idx="4339">
                  <c:v>16.850000000000001</c:v>
                </c:pt>
                <c:pt idx="4340">
                  <c:v>16.850000000000001</c:v>
                </c:pt>
                <c:pt idx="4341">
                  <c:v>16.850000000000001</c:v>
                </c:pt>
                <c:pt idx="4342">
                  <c:v>16.82</c:v>
                </c:pt>
                <c:pt idx="4343">
                  <c:v>16.802499999999998</c:v>
                </c:pt>
                <c:pt idx="4344">
                  <c:v>16.8</c:v>
                </c:pt>
                <c:pt idx="4345">
                  <c:v>16.772500000000001</c:v>
                </c:pt>
                <c:pt idx="4346">
                  <c:v>16.77</c:v>
                </c:pt>
                <c:pt idx="4347">
                  <c:v>16.75</c:v>
                </c:pt>
                <c:pt idx="4348">
                  <c:v>16.732500000000002</c:v>
                </c:pt>
                <c:pt idx="4349">
                  <c:v>16.732500000000002</c:v>
                </c:pt>
                <c:pt idx="4350">
                  <c:v>16.72</c:v>
                </c:pt>
                <c:pt idx="4351">
                  <c:v>16.6875</c:v>
                </c:pt>
                <c:pt idx="4352">
                  <c:v>16.682500000000001</c:v>
                </c:pt>
                <c:pt idx="4353">
                  <c:v>16.670000000000002</c:v>
                </c:pt>
                <c:pt idx="4354">
                  <c:v>16.655000000000001</c:v>
                </c:pt>
                <c:pt idx="4355">
                  <c:v>16.649999999999999</c:v>
                </c:pt>
                <c:pt idx="4356">
                  <c:v>16.649999999999999</c:v>
                </c:pt>
                <c:pt idx="4357">
                  <c:v>16.559999999999999</c:v>
                </c:pt>
                <c:pt idx="4358">
                  <c:v>16.532499999999999</c:v>
                </c:pt>
                <c:pt idx="4359">
                  <c:v>16.53</c:v>
                </c:pt>
                <c:pt idx="4360">
                  <c:v>16.489999999999998</c:v>
                </c:pt>
                <c:pt idx="4361">
                  <c:v>16.489999999999998</c:v>
                </c:pt>
                <c:pt idx="4362">
                  <c:v>16.48</c:v>
                </c:pt>
                <c:pt idx="4363">
                  <c:v>16.46</c:v>
                </c:pt>
                <c:pt idx="4364">
                  <c:v>16.440000000000001</c:v>
                </c:pt>
                <c:pt idx="4365">
                  <c:v>16.440000000000001</c:v>
                </c:pt>
                <c:pt idx="4366">
                  <c:v>16.43</c:v>
                </c:pt>
                <c:pt idx="4367">
                  <c:v>16.420000000000002</c:v>
                </c:pt>
                <c:pt idx="4368">
                  <c:v>16.41</c:v>
                </c:pt>
                <c:pt idx="4369">
                  <c:v>16.41</c:v>
                </c:pt>
                <c:pt idx="4370">
                  <c:v>16.397500000000001</c:v>
                </c:pt>
                <c:pt idx="4371">
                  <c:v>16.385000000000002</c:v>
                </c:pt>
                <c:pt idx="4372">
                  <c:v>16.38</c:v>
                </c:pt>
                <c:pt idx="4373">
                  <c:v>16.352499999999999</c:v>
                </c:pt>
                <c:pt idx="4374">
                  <c:v>16.329999999999998</c:v>
                </c:pt>
                <c:pt idx="4375">
                  <c:v>16.317499999999999</c:v>
                </c:pt>
                <c:pt idx="4376">
                  <c:v>16.285</c:v>
                </c:pt>
                <c:pt idx="4377">
                  <c:v>16.285</c:v>
                </c:pt>
                <c:pt idx="4378">
                  <c:v>16.260000000000002</c:v>
                </c:pt>
                <c:pt idx="4379">
                  <c:v>16.260000000000002</c:v>
                </c:pt>
                <c:pt idx="4380">
                  <c:v>16.25</c:v>
                </c:pt>
                <c:pt idx="4381">
                  <c:v>16.239999999999998</c:v>
                </c:pt>
                <c:pt idx="4382">
                  <c:v>16.23</c:v>
                </c:pt>
                <c:pt idx="4383">
                  <c:v>16.22</c:v>
                </c:pt>
                <c:pt idx="4384">
                  <c:v>16.22</c:v>
                </c:pt>
                <c:pt idx="4385">
                  <c:v>16.127500000000001</c:v>
                </c:pt>
                <c:pt idx="4386">
                  <c:v>16.12</c:v>
                </c:pt>
                <c:pt idx="4387">
                  <c:v>16.11</c:v>
                </c:pt>
                <c:pt idx="4388">
                  <c:v>16.100000000000001</c:v>
                </c:pt>
                <c:pt idx="4389">
                  <c:v>16.074999999999999</c:v>
                </c:pt>
                <c:pt idx="4390">
                  <c:v>16.072500000000002</c:v>
                </c:pt>
                <c:pt idx="4391">
                  <c:v>16.059999999999999</c:v>
                </c:pt>
                <c:pt idx="4392">
                  <c:v>16</c:v>
                </c:pt>
                <c:pt idx="4393">
                  <c:v>15.99</c:v>
                </c:pt>
                <c:pt idx="4394">
                  <c:v>15.952500000000001</c:v>
                </c:pt>
                <c:pt idx="4395">
                  <c:v>15.94</c:v>
                </c:pt>
                <c:pt idx="4396">
                  <c:v>15.93</c:v>
                </c:pt>
                <c:pt idx="4397">
                  <c:v>15.9275</c:v>
                </c:pt>
                <c:pt idx="4398">
                  <c:v>15.92</c:v>
                </c:pt>
                <c:pt idx="4399">
                  <c:v>15.92</c:v>
                </c:pt>
                <c:pt idx="4400">
                  <c:v>15.91</c:v>
                </c:pt>
                <c:pt idx="4401">
                  <c:v>15.9</c:v>
                </c:pt>
                <c:pt idx="4402">
                  <c:v>15.8825</c:v>
                </c:pt>
                <c:pt idx="4403">
                  <c:v>15.88</c:v>
                </c:pt>
                <c:pt idx="4404">
                  <c:v>15.87</c:v>
                </c:pt>
                <c:pt idx="4405">
                  <c:v>15.8675</c:v>
                </c:pt>
                <c:pt idx="4406">
                  <c:v>15.855</c:v>
                </c:pt>
                <c:pt idx="4407">
                  <c:v>15.84</c:v>
                </c:pt>
                <c:pt idx="4408">
                  <c:v>15.82</c:v>
                </c:pt>
                <c:pt idx="4409">
                  <c:v>15.81</c:v>
                </c:pt>
                <c:pt idx="4410">
                  <c:v>15.79</c:v>
                </c:pt>
                <c:pt idx="4411">
                  <c:v>15.7775</c:v>
                </c:pt>
                <c:pt idx="4412">
                  <c:v>15.74</c:v>
                </c:pt>
                <c:pt idx="4413">
                  <c:v>15.74</c:v>
                </c:pt>
                <c:pt idx="4414">
                  <c:v>15.74</c:v>
                </c:pt>
                <c:pt idx="4415">
                  <c:v>15.72</c:v>
                </c:pt>
                <c:pt idx="4416">
                  <c:v>15.702500000000001</c:v>
                </c:pt>
                <c:pt idx="4417">
                  <c:v>15.7</c:v>
                </c:pt>
                <c:pt idx="4418">
                  <c:v>15.7</c:v>
                </c:pt>
                <c:pt idx="4419">
                  <c:v>15.67</c:v>
                </c:pt>
                <c:pt idx="4420">
                  <c:v>15.67</c:v>
                </c:pt>
                <c:pt idx="4421">
                  <c:v>15.66</c:v>
                </c:pt>
                <c:pt idx="4422">
                  <c:v>15.66</c:v>
                </c:pt>
                <c:pt idx="4423">
                  <c:v>15.66</c:v>
                </c:pt>
                <c:pt idx="4424">
                  <c:v>15.6525</c:v>
                </c:pt>
                <c:pt idx="4425">
                  <c:v>15.65</c:v>
                </c:pt>
                <c:pt idx="4426">
                  <c:v>15.6425</c:v>
                </c:pt>
                <c:pt idx="4427">
                  <c:v>15.637499999999999</c:v>
                </c:pt>
                <c:pt idx="4428">
                  <c:v>15.635</c:v>
                </c:pt>
                <c:pt idx="4429">
                  <c:v>15.61</c:v>
                </c:pt>
                <c:pt idx="4430">
                  <c:v>15.61</c:v>
                </c:pt>
                <c:pt idx="4431">
                  <c:v>15.57</c:v>
                </c:pt>
                <c:pt idx="4432">
                  <c:v>15.545</c:v>
                </c:pt>
                <c:pt idx="4433">
                  <c:v>15.54</c:v>
                </c:pt>
                <c:pt idx="4434">
                  <c:v>15.54</c:v>
                </c:pt>
                <c:pt idx="4435">
                  <c:v>15.54</c:v>
                </c:pt>
                <c:pt idx="4436">
                  <c:v>15.532500000000001</c:v>
                </c:pt>
                <c:pt idx="4437">
                  <c:v>15.53</c:v>
                </c:pt>
                <c:pt idx="4438">
                  <c:v>15.53</c:v>
                </c:pt>
                <c:pt idx="4439">
                  <c:v>15.51</c:v>
                </c:pt>
                <c:pt idx="4440">
                  <c:v>15.5</c:v>
                </c:pt>
                <c:pt idx="4441">
                  <c:v>15.5</c:v>
                </c:pt>
                <c:pt idx="4442">
                  <c:v>15.45</c:v>
                </c:pt>
                <c:pt idx="4443">
                  <c:v>15.45</c:v>
                </c:pt>
                <c:pt idx="4444">
                  <c:v>15.41</c:v>
                </c:pt>
                <c:pt idx="4445">
                  <c:v>15.4025</c:v>
                </c:pt>
                <c:pt idx="4446">
                  <c:v>15.4</c:v>
                </c:pt>
                <c:pt idx="4447">
                  <c:v>15.38</c:v>
                </c:pt>
                <c:pt idx="4448">
                  <c:v>15.3775</c:v>
                </c:pt>
                <c:pt idx="4449">
                  <c:v>15.37</c:v>
                </c:pt>
                <c:pt idx="4450">
                  <c:v>15.36</c:v>
                </c:pt>
                <c:pt idx="4451">
                  <c:v>15.345000000000001</c:v>
                </c:pt>
                <c:pt idx="4452">
                  <c:v>15.34</c:v>
                </c:pt>
                <c:pt idx="4453">
                  <c:v>15.34</c:v>
                </c:pt>
                <c:pt idx="4454">
                  <c:v>15.3375</c:v>
                </c:pt>
                <c:pt idx="4455">
                  <c:v>15.3</c:v>
                </c:pt>
                <c:pt idx="4456">
                  <c:v>15.3</c:v>
                </c:pt>
                <c:pt idx="4457">
                  <c:v>15.28</c:v>
                </c:pt>
                <c:pt idx="4458">
                  <c:v>15.275</c:v>
                </c:pt>
                <c:pt idx="4459">
                  <c:v>15.24</c:v>
                </c:pt>
                <c:pt idx="4460">
                  <c:v>15.24</c:v>
                </c:pt>
                <c:pt idx="4461">
                  <c:v>15.237500000000001</c:v>
                </c:pt>
                <c:pt idx="4462">
                  <c:v>15.23</c:v>
                </c:pt>
                <c:pt idx="4463">
                  <c:v>15.21</c:v>
                </c:pt>
                <c:pt idx="4464">
                  <c:v>15.21</c:v>
                </c:pt>
                <c:pt idx="4465">
                  <c:v>15.1525</c:v>
                </c:pt>
                <c:pt idx="4466">
                  <c:v>15.1425</c:v>
                </c:pt>
                <c:pt idx="4467">
                  <c:v>15.14</c:v>
                </c:pt>
                <c:pt idx="4468">
                  <c:v>15.1275</c:v>
                </c:pt>
                <c:pt idx="4469">
                  <c:v>15.12</c:v>
                </c:pt>
                <c:pt idx="4470">
                  <c:v>15.102499999999999</c:v>
                </c:pt>
                <c:pt idx="4471">
                  <c:v>15.1</c:v>
                </c:pt>
                <c:pt idx="4472">
                  <c:v>15.09</c:v>
                </c:pt>
                <c:pt idx="4473">
                  <c:v>15.08</c:v>
                </c:pt>
                <c:pt idx="4474">
                  <c:v>15.08</c:v>
                </c:pt>
                <c:pt idx="4475">
                  <c:v>15.074999999999999</c:v>
                </c:pt>
                <c:pt idx="4476">
                  <c:v>15.07</c:v>
                </c:pt>
                <c:pt idx="4477">
                  <c:v>15.07</c:v>
                </c:pt>
                <c:pt idx="4478">
                  <c:v>15.04</c:v>
                </c:pt>
                <c:pt idx="4479">
                  <c:v>15.03</c:v>
                </c:pt>
                <c:pt idx="4480">
                  <c:v>15.01</c:v>
                </c:pt>
                <c:pt idx="4481">
                  <c:v>15.01</c:v>
                </c:pt>
                <c:pt idx="4482">
                  <c:v>15.01</c:v>
                </c:pt>
                <c:pt idx="4483">
                  <c:v>15.01</c:v>
                </c:pt>
                <c:pt idx="4484">
                  <c:v>15.01</c:v>
                </c:pt>
                <c:pt idx="4485">
                  <c:v>15.005000000000001</c:v>
                </c:pt>
                <c:pt idx="4486">
                  <c:v>15</c:v>
                </c:pt>
                <c:pt idx="4487">
                  <c:v>15</c:v>
                </c:pt>
                <c:pt idx="4488">
                  <c:v>14.99</c:v>
                </c:pt>
                <c:pt idx="4489">
                  <c:v>14.9725</c:v>
                </c:pt>
                <c:pt idx="4490">
                  <c:v>14.97</c:v>
                </c:pt>
                <c:pt idx="4491">
                  <c:v>14.97</c:v>
                </c:pt>
                <c:pt idx="4492">
                  <c:v>14.97</c:v>
                </c:pt>
                <c:pt idx="4493">
                  <c:v>14.94</c:v>
                </c:pt>
                <c:pt idx="4494">
                  <c:v>14.895</c:v>
                </c:pt>
                <c:pt idx="4495">
                  <c:v>14.89</c:v>
                </c:pt>
                <c:pt idx="4496">
                  <c:v>14.89</c:v>
                </c:pt>
                <c:pt idx="4497">
                  <c:v>14.89</c:v>
                </c:pt>
                <c:pt idx="4498">
                  <c:v>14.885</c:v>
                </c:pt>
                <c:pt idx="4499">
                  <c:v>14.88</c:v>
                </c:pt>
                <c:pt idx="4500">
                  <c:v>14.8725</c:v>
                </c:pt>
                <c:pt idx="4501">
                  <c:v>14.86</c:v>
                </c:pt>
                <c:pt idx="4502">
                  <c:v>14.85</c:v>
                </c:pt>
                <c:pt idx="4503">
                  <c:v>14.84</c:v>
                </c:pt>
                <c:pt idx="4504">
                  <c:v>14.82</c:v>
                </c:pt>
                <c:pt idx="4505">
                  <c:v>14.817500000000001</c:v>
                </c:pt>
                <c:pt idx="4506">
                  <c:v>14.78</c:v>
                </c:pt>
                <c:pt idx="4507">
                  <c:v>14.772500000000001</c:v>
                </c:pt>
                <c:pt idx="4508">
                  <c:v>14.7675</c:v>
                </c:pt>
                <c:pt idx="4509">
                  <c:v>14.76</c:v>
                </c:pt>
                <c:pt idx="4510">
                  <c:v>14.74</c:v>
                </c:pt>
                <c:pt idx="4511">
                  <c:v>14.73</c:v>
                </c:pt>
                <c:pt idx="4512">
                  <c:v>14.715</c:v>
                </c:pt>
                <c:pt idx="4513">
                  <c:v>14.6625</c:v>
                </c:pt>
                <c:pt idx="4514">
                  <c:v>14.66</c:v>
                </c:pt>
                <c:pt idx="4515">
                  <c:v>14.64</c:v>
                </c:pt>
                <c:pt idx="4516">
                  <c:v>14.62</c:v>
                </c:pt>
                <c:pt idx="4517">
                  <c:v>14.62</c:v>
                </c:pt>
                <c:pt idx="4518">
                  <c:v>14.61</c:v>
                </c:pt>
                <c:pt idx="4519">
                  <c:v>14.5725</c:v>
                </c:pt>
                <c:pt idx="4520">
                  <c:v>14.57</c:v>
                </c:pt>
                <c:pt idx="4521">
                  <c:v>14.54</c:v>
                </c:pt>
                <c:pt idx="4522">
                  <c:v>14.51</c:v>
                </c:pt>
                <c:pt idx="4523">
                  <c:v>14.505000000000001</c:v>
                </c:pt>
                <c:pt idx="4524">
                  <c:v>14.4925</c:v>
                </c:pt>
                <c:pt idx="4525">
                  <c:v>14.49</c:v>
                </c:pt>
                <c:pt idx="4526">
                  <c:v>14.475</c:v>
                </c:pt>
                <c:pt idx="4527">
                  <c:v>14.452500000000001</c:v>
                </c:pt>
                <c:pt idx="4528">
                  <c:v>14.43</c:v>
                </c:pt>
                <c:pt idx="4529">
                  <c:v>14.414999999999999</c:v>
                </c:pt>
                <c:pt idx="4530">
                  <c:v>14.41</c:v>
                </c:pt>
                <c:pt idx="4531">
                  <c:v>14.4</c:v>
                </c:pt>
                <c:pt idx="4532">
                  <c:v>14.385</c:v>
                </c:pt>
                <c:pt idx="4533">
                  <c:v>14.38</c:v>
                </c:pt>
                <c:pt idx="4534">
                  <c:v>14.36</c:v>
                </c:pt>
                <c:pt idx="4535">
                  <c:v>14.3375</c:v>
                </c:pt>
                <c:pt idx="4536">
                  <c:v>14.33</c:v>
                </c:pt>
                <c:pt idx="4537">
                  <c:v>14.327500000000001</c:v>
                </c:pt>
                <c:pt idx="4538">
                  <c:v>14.31</c:v>
                </c:pt>
                <c:pt idx="4539">
                  <c:v>14.3</c:v>
                </c:pt>
                <c:pt idx="4540">
                  <c:v>14.28</c:v>
                </c:pt>
                <c:pt idx="4541">
                  <c:v>14.28</c:v>
                </c:pt>
                <c:pt idx="4542">
                  <c:v>14.28</c:v>
                </c:pt>
                <c:pt idx="4543">
                  <c:v>14.26</c:v>
                </c:pt>
                <c:pt idx="4544">
                  <c:v>14.26</c:v>
                </c:pt>
                <c:pt idx="4545">
                  <c:v>14.2125</c:v>
                </c:pt>
                <c:pt idx="4546">
                  <c:v>14.21</c:v>
                </c:pt>
                <c:pt idx="4547">
                  <c:v>14.21</c:v>
                </c:pt>
                <c:pt idx="4548">
                  <c:v>14.2</c:v>
                </c:pt>
                <c:pt idx="4549">
                  <c:v>14.195</c:v>
                </c:pt>
                <c:pt idx="4550">
                  <c:v>14.19</c:v>
                </c:pt>
                <c:pt idx="4551">
                  <c:v>14.19</c:v>
                </c:pt>
                <c:pt idx="4552">
                  <c:v>14.1775</c:v>
                </c:pt>
                <c:pt idx="4553">
                  <c:v>14.15</c:v>
                </c:pt>
                <c:pt idx="4554">
                  <c:v>14.12</c:v>
                </c:pt>
                <c:pt idx="4555">
                  <c:v>14.09</c:v>
                </c:pt>
                <c:pt idx="4556">
                  <c:v>14.08</c:v>
                </c:pt>
                <c:pt idx="4557">
                  <c:v>14.06</c:v>
                </c:pt>
                <c:pt idx="4558">
                  <c:v>14.06</c:v>
                </c:pt>
                <c:pt idx="4559">
                  <c:v>14.05</c:v>
                </c:pt>
                <c:pt idx="4560">
                  <c:v>14</c:v>
                </c:pt>
                <c:pt idx="4561">
                  <c:v>14</c:v>
                </c:pt>
                <c:pt idx="4562">
                  <c:v>13.99</c:v>
                </c:pt>
                <c:pt idx="4563">
                  <c:v>13.99</c:v>
                </c:pt>
                <c:pt idx="4564">
                  <c:v>13.98</c:v>
                </c:pt>
                <c:pt idx="4565">
                  <c:v>13.94</c:v>
                </c:pt>
                <c:pt idx="4566">
                  <c:v>13.9125</c:v>
                </c:pt>
                <c:pt idx="4567">
                  <c:v>13.91</c:v>
                </c:pt>
                <c:pt idx="4568">
                  <c:v>13.91</c:v>
                </c:pt>
                <c:pt idx="4569">
                  <c:v>13.91</c:v>
                </c:pt>
                <c:pt idx="4570">
                  <c:v>13.904999999999999</c:v>
                </c:pt>
                <c:pt idx="4571">
                  <c:v>13.897500000000001</c:v>
                </c:pt>
                <c:pt idx="4572">
                  <c:v>13.88</c:v>
                </c:pt>
                <c:pt idx="4573">
                  <c:v>13.84</c:v>
                </c:pt>
                <c:pt idx="4574">
                  <c:v>13.84</c:v>
                </c:pt>
                <c:pt idx="4575">
                  <c:v>13.83</c:v>
                </c:pt>
                <c:pt idx="4576">
                  <c:v>13.815</c:v>
                </c:pt>
                <c:pt idx="4577">
                  <c:v>13.81</c:v>
                </c:pt>
                <c:pt idx="4578">
                  <c:v>13.807499999999999</c:v>
                </c:pt>
                <c:pt idx="4579">
                  <c:v>13.797499999999999</c:v>
                </c:pt>
                <c:pt idx="4580">
                  <c:v>13.797499999999999</c:v>
                </c:pt>
                <c:pt idx="4581">
                  <c:v>13.7925</c:v>
                </c:pt>
                <c:pt idx="4582">
                  <c:v>13.79</c:v>
                </c:pt>
                <c:pt idx="4583">
                  <c:v>13.78</c:v>
                </c:pt>
                <c:pt idx="4584">
                  <c:v>13.78</c:v>
                </c:pt>
                <c:pt idx="4585">
                  <c:v>13.76</c:v>
                </c:pt>
                <c:pt idx="4586">
                  <c:v>13.73</c:v>
                </c:pt>
                <c:pt idx="4587">
                  <c:v>13.72</c:v>
                </c:pt>
                <c:pt idx="4588">
                  <c:v>13.715</c:v>
                </c:pt>
                <c:pt idx="4589">
                  <c:v>13.71</c:v>
                </c:pt>
                <c:pt idx="4590">
                  <c:v>13.71</c:v>
                </c:pt>
                <c:pt idx="4591">
                  <c:v>13.7</c:v>
                </c:pt>
                <c:pt idx="4592">
                  <c:v>13.69</c:v>
                </c:pt>
                <c:pt idx="4593">
                  <c:v>13.67</c:v>
                </c:pt>
                <c:pt idx="4594">
                  <c:v>13.63</c:v>
                </c:pt>
                <c:pt idx="4595">
                  <c:v>13.6075</c:v>
                </c:pt>
                <c:pt idx="4596">
                  <c:v>13.6</c:v>
                </c:pt>
                <c:pt idx="4597">
                  <c:v>13.57</c:v>
                </c:pt>
                <c:pt idx="4598">
                  <c:v>13.57</c:v>
                </c:pt>
                <c:pt idx="4599">
                  <c:v>13.56</c:v>
                </c:pt>
                <c:pt idx="4600">
                  <c:v>13.56</c:v>
                </c:pt>
                <c:pt idx="4601">
                  <c:v>13.557499999999999</c:v>
                </c:pt>
                <c:pt idx="4602">
                  <c:v>13.55</c:v>
                </c:pt>
                <c:pt idx="4603">
                  <c:v>13.535</c:v>
                </c:pt>
                <c:pt idx="4604">
                  <c:v>13.51</c:v>
                </c:pt>
                <c:pt idx="4605">
                  <c:v>13.5025</c:v>
                </c:pt>
                <c:pt idx="4606">
                  <c:v>13.5</c:v>
                </c:pt>
                <c:pt idx="4607">
                  <c:v>13.49</c:v>
                </c:pt>
                <c:pt idx="4608">
                  <c:v>13.49</c:v>
                </c:pt>
                <c:pt idx="4609">
                  <c:v>13.477499999999999</c:v>
                </c:pt>
                <c:pt idx="4610">
                  <c:v>13.47</c:v>
                </c:pt>
                <c:pt idx="4611">
                  <c:v>13.46</c:v>
                </c:pt>
                <c:pt idx="4612">
                  <c:v>13.45</c:v>
                </c:pt>
                <c:pt idx="4613">
                  <c:v>13.43</c:v>
                </c:pt>
                <c:pt idx="4614">
                  <c:v>13.4275</c:v>
                </c:pt>
                <c:pt idx="4615">
                  <c:v>13.4125</c:v>
                </c:pt>
                <c:pt idx="4616">
                  <c:v>13.41</c:v>
                </c:pt>
                <c:pt idx="4617">
                  <c:v>13.41</c:v>
                </c:pt>
                <c:pt idx="4618">
                  <c:v>13.397500000000001</c:v>
                </c:pt>
                <c:pt idx="4619">
                  <c:v>13.3675</c:v>
                </c:pt>
                <c:pt idx="4620">
                  <c:v>13.36</c:v>
                </c:pt>
                <c:pt idx="4621">
                  <c:v>13.36</c:v>
                </c:pt>
                <c:pt idx="4622">
                  <c:v>13.3575</c:v>
                </c:pt>
                <c:pt idx="4623">
                  <c:v>13.35</c:v>
                </c:pt>
                <c:pt idx="4624">
                  <c:v>13.35</c:v>
                </c:pt>
                <c:pt idx="4625">
                  <c:v>13.33</c:v>
                </c:pt>
                <c:pt idx="4626">
                  <c:v>13.33</c:v>
                </c:pt>
                <c:pt idx="4627">
                  <c:v>13.33</c:v>
                </c:pt>
                <c:pt idx="4628">
                  <c:v>13.3025</c:v>
                </c:pt>
                <c:pt idx="4629">
                  <c:v>13.3</c:v>
                </c:pt>
                <c:pt idx="4630">
                  <c:v>13.29</c:v>
                </c:pt>
                <c:pt idx="4631">
                  <c:v>13.27</c:v>
                </c:pt>
                <c:pt idx="4632">
                  <c:v>13.23</c:v>
                </c:pt>
                <c:pt idx="4633">
                  <c:v>13.21</c:v>
                </c:pt>
                <c:pt idx="4634">
                  <c:v>13.21</c:v>
                </c:pt>
                <c:pt idx="4635">
                  <c:v>13.1875</c:v>
                </c:pt>
                <c:pt idx="4636">
                  <c:v>13.182499999999999</c:v>
                </c:pt>
                <c:pt idx="4637">
                  <c:v>13.17</c:v>
                </c:pt>
                <c:pt idx="4638">
                  <c:v>13.16</c:v>
                </c:pt>
                <c:pt idx="4639">
                  <c:v>13.16</c:v>
                </c:pt>
                <c:pt idx="4640">
                  <c:v>13.145</c:v>
                </c:pt>
                <c:pt idx="4641">
                  <c:v>13.09</c:v>
                </c:pt>
                <c:pt idx="4642">
                  <c:v>13.06</c:v>
                </c:pt>
                <c:pt idx="4643">
                  <c:v>13.05</c:v>
                </c:pt>
                <c:pt idx="4644">
                  <c:v>13.0425</c:v>
                </c:pt>
                <c:pt idx="4645">
                  <c:v>13.04</c:v>
                </c:pt>
                <c:pt idx="4646">
                  <c:v>13.02</c:v>
                </c:pt>
                <c:pt idx="4647">
                  <c:v>13.02</c:v>
                </c:pt>
                <c:pt idx="4648">
                  <c:v>13.02</c:v>
                </c:pt>
                <c:pt idx="4649">
                  <c:v>13.01</c:v>
                </c:pt>
                <c:pt idx="4650">
                  <c:v>13.01</c:v>
                </c:pt>
                <c:pt idx="4651">
                  <c:v>13</c:v>
                </c:pt>
                <c:pt idx="4652">
                  <c:v>12.99</c:v>
                </c:pt>
                <c:pt idx="4653">
                  <c:v>12.98</c:v>
                </c:pt>
                <c:pt idx="4654">
                  <c:v>12.9725</c:v>
                </c:pt>
                <c:pt idx="4655">
                  <c:v>12.97</c:v>
                </c:pt>
                <c:pt idx="4656">
                  <c:v>12.94</c:v>
                </c:pt>
                <c:pt idx="4657">
                  <c:v>12.94</c:v>
                </c:pt>
                <c:pt idx="4658">
                  <c:v>12.93</c:v>
                </c:pt>
                <c:pt idx="4659">
                  <c:v>12.93</c:v>
                </c:pt>
                <c:pt idx="4660">
                  <c:v>12.93</c:v>
                </c:pt>
                <c:pt idx="4661">
                  <c:v>12.92</c:v>
                </c:pt>
                <c:pt idx="4662">
                  <c:v>12.92</c:v>
                </c:pt>
                <c:pt idx="4663">
                  <c:v>12.9125</c:v>
                </c:pt>
                <c:pt idx="4664">
                  <c:v>12.91</c:v>
                </c:pt>
                <c:pt idx="4665">
                  <c:v>12.9</c:v>
                </c:pt>
                <c:pt idx="4666">
                  <c:v>12.89</c:v>
                </c:pt>
                <c:pt idx="4667">
                  <c:v>12.89</c:v>
                </c:pt>
                <c:pt idx="4668">
                  <c:v>12.89</c:v>
                </c:pt>
                <c:pt idx="4669">
                  <c:v>12.86</c:v>
                </c:pt>
                <c:pt idx="4670">
                  <c:v>12.82</c:v>
                </c:pt>
                <c:pt idx="4671">
                  <c:v>12.81</c:v>
                </c:pt>
                <c:pt idx="4672">
                  <c:v>12.8</c:v>
                </c:pt>
                <c:pt idx="4673">
                  <c:v>12.79</c:v>
                </c:pt>
                <c:pt idx="4674">
                  <c:v>12.78</c:v>
                </c:pt>
                <c:pt idx="4675">
                  <c:v>12.7775</c:v>
                </c:pt>
                <c:pt idx="4676">
                  <c:v>12.77</c:v>
                </c:pt>
                <c:pt idx="4677">
                  <c:v>12.76</c:v>
                </c:pt>
                <c:pt idx="4678">
                  <c:v>12.76</c:v>
                </c:pt>
                <c:pt idx="4679">
                  <c:v>12.71</c:v>
                </c:pt>
                <c:pt idx="4680">
                  <c:v>12.695</c:v>
                </c:pt>
                <c:pt idx="4681">
                  <c:v>12.69</c:v>
                </c:pt>
                <c:pt idx="4682">
                  <c:v>12.67</c:v>
                </c:pt>
                <c:pt idx="4683">
                  <c:v>12.6525</c:v>
                </c:pt>
                <c:pt idx="4684">
                  <c:v>12.6525</c:v>
                </c:pt>
                <c:pt idx="4685">
                  <c:v>12.65</c:v>
                </c:pt>
                <c:pt idx="4686">
                  <c:v>12.63</c:v>
                </c:pt>
                <c:pt idx="4687">
                  <c:v>12.63</c:v>
                </c:pt>
                <c:pt idx="4688">
                  <c:v>12.62</c:v>
                </c:pt>
                <c:pt idx="4689">
                  <c:v>12.605</c:v>
                </c:pt>
                <c:pt idx="4690">
                  <c:v>12.602499999999999</c:v>
                </c:pt>
                <c:pt idx="4691">
                  <c:v>12.59</c:v>
                </c:pt>
                <c:pt idx="4692">
                  <c:v>12.59</c:v>
                </c:pt>
                <c:pt idx="4693">
                  <c:v>12.58</c:v>
                </c:pt>
                <c:pt idx="4694">
                  <c:v>12.57</c:v>
                </c:pt>
                <c:pt idx="4695">
                  <c:v>12.5525</c:v>
                </c:pt>
                <c:pt idx="4696">
                  <c:v>12.55</c:v>
                </c:pt>
                <c:pt idx="4697">
                  <c:v>12.55</c:v>
                </c:pt>
                <c:pt idx="4698">
                  <c:v>12.52</c:v>
                </c:pt>
                <c:pt idx="4699">
                  <c:v>12.5</c:v>
                </c:pt>
                <c:pt idx="4700">
                  <c:v>12.48</c:v>
                </c:pt>
                <c:pt idx="4701">
                  <c:v>12.47</c:v>
                </c:pt>
                <c:pt idx="4702">
                  <c:v>12.46</c:v>
                </c:pt>
                <c:pt idx="4703">
                  <c:v>12.43</c:v>
                </c:pt>
                <c:pt idx="4704">
                  <c:v>12.43</c:v>
                </c:pt>
                <c:pt idx="4705">
                  <c:v>12.42</c:v>
                </c:pt>
                <c:pt idx="4706">
                  <c:v>12.4</c:v>
                </c:pt>
                <c:pt idx="4707">
                  <c:v>12.4</c:v>
                </c:pt>
                <c:pt idx="4708">
                  <c:v>12.4</c:v>
                </c:pt>
                <c:pt idx="4709">
                  <c:v>12.38</c:v>
                </c:pt>
                <c:pt idx="4710">
                  <c:v>12.35</c:v>
                </c:pt>
                <c:pt idx="4711">
                  <c:v>12.35</c:v>
                </c:pt>
                <c:pt idx="4712">
                  <c:v>12.34</c:v>
                </c:pt>
                <c:pt idx="4713">
                  <c:v>12.34</c:v>
                </c:pt>
                <c:pt idx="4714">
                  <c:v>12.3375</c:v>
                </c:pt>
                <c:pt idx="4715">
                  <c:v>12.33</c:v>
                </c:pt>
                <c:pt idx="4716">
                  <c:v>12.33</c:v>
                </c:pt>
                <c:pt idx="4717">
                  <c:v>12.3</c:v>
                </c:pt>
                <c:pt idx="4718">
                  <c:v>12.295</c:v>
                </c:pt>
                <c:pt idx="4719">
                  <c:v>12.29</c:v>
                </c:pt>
                <c:pt idx="4720">
                  <c:v>12.27</c:v>
                </c:pt>
                <c:pt idx="4721">
                  <c:v>12.26</c:v>
                </c:pt>
                <c:pt idx="4722">
                  <c:v>12.26</c:v>
                </c:pt>
                <c:pt idx="4723">
                  <c:v>12.25</c:v>
                </c:pt>
                <c:pt idx="4724">
                  <c:v>12.2475</c:v>
                </c:pt>
                <c:pt idx="4725">
                  <c:v>12.24</c:v>
                </c:pt>
                <c:pt idx="4726">
                  <c:v>12.24</c:v>
                </c:pt>
                <c:pt idx="4727">
                  <c:v>12.234999999999999</c:v>
                </c:pt>
                <c:pt idx="4728">
                  <c:v>12.23</c:v>
                </c:pt>
                <c:pt idx="4729">
                  <c:v>12.21</c:v>
                </c:pt>
                <c:pt idx="4730">
                  <c:v>12.2</c:v>
                </c:pt>
                <c:pt idx="4731">
                  <c:v>12.19</c:v>
                </c:pt>
                <c:pt idx="4732">
                  <c:v>12.1775</c:v>
                </c:pt>
                <c:pt idx="4733">
                  <c:v>12.17</c:v>
                </c:pt>
                <c:pt idx="4734">
                  <c:v>12.16</c:v>
                </c:pt>
                <c:pt idx="4735">
                  <c:v>12.16</c:v>
                </c:pt>
                <c:pt idx="4736">
                  <c:v>12.16</c:v>
                </c:pt>
                <c:pt idx="4737">
                  <c:v>12.15</c:v>
                </c:pt>
                <c:pt idx="4738">
                  <c:v>12.14</c:v>
                </c:pt>
                <c:pt idx="4739">
                  <c:v>12.1225</c:v>
                </c:pt>
                <c:pt idx="4740">
                  <c:v>12.12</c:v>
                </c:pt>
                <c:pt idx="4741">
                  <c:v>12.102499999999999</c:v>
                </c:pt>
                <c:pt idx="4742">
                  <c:v>12.0975</c:v>
                </c:pt>
                <c:pt idx="4743">
                  <c:v>12.0875</c:v>
                </c:pt>
                <c:pt idx="4744">
                  <c:v>12.067500000000001</c:v>
                </c:pt>
                <c:pt idx="4745">
                  <c:v>12.06</c:v>
                </c:pt>
                <c:pt idx="4746">
                  <c:v>12.02</c:v>
                </c:pt>
                <c:pt idx="4747">
                  <c:v>12.02</c:v>
                </c:pt>
                <c:pt idx="4748">
                  <c:v>12.0075</c:v>
                </c:pt>
                <c:pt idx="4749">
                  <c:v>11.99</c:v>
                </c:pt>
                <c:pt idx="4750">
                  <c:v>11.987500000000001</c:v>
                </c:pt>
                <c:pt idx="4751">
                  <c:v>11.97</c:v>
                </c:pt>
                <c:pt idx="4752">
                  <c:v>11.97</c:v>
                </c:pt>
                <c:pt idx="4753">
                  <c:v>11.97</c:v>
                </c:pt>
                <c:pt idx="4754">
                  <c:v>11.96</c:v>
                </c:pt>
                <c:pt idx="4755">
                  <c:v>11.95</c:v>
                </c:pt>
                <c:pt idx="4756">
                  <c:v>11.94</c:v>
                </c:pt>
                <c:pt idx="4757">
                  <c:v>11.94</c:v>
                </c:pt>
                <c:pt idx="4758">
                  <c:v>11.93</c:v>
                </c:pt>
                <c:pt idx="4759">
                  <c:v>11.925000000000001</c:v>
                </c:pt>
                <c:pt idx="4760">
                  <c:v>11.87</c:v>
                </c:pt>
                <c:pt idx="4761">
                  <c:v>11.87</c:v>
                </c:pt>
                <c:pt idx="4762">
                  <c:v>11.86</c:v>
                </c:pt>
                <c:pt idx="4763">
                  <c:v>11.842499999999999</c:v>
                </c:pt>
                <c:pt idx="4764">
                  <c:v>11.84</c:v>
                </c:pt>
                <c:pt idx="4765">
                  <c:v>11.83</c:v>
                </c:pt>
                <c:pt idx="4766">
                  <c:v>11.83</c:v>
                </c:pt>
                <c:pt idx="4767">
                  <c:v>11.83</c:v>
                </c:pt>
                <c:pt idx="4768">
                  <c:v>11.81</c:v>
                </c:pt>
                <c:pt idx="4769">
                  <c:v>11.79</c:v>
                </c:pt>
                <c:pt idx="4770">
                  <c:v>11.78</c:v>
                </c:pt>
                <c:pt idx="4771">
                  <c:v>11.78</c:v>
                </c:pt>
                <c:pt idx="4772">
                  <c:v>11.7675</c:v>
                </c:pt>
                <c:pt idx="4773">
                  <c:v>11.76</c:v>
                </c:pt>
                <c:pt idx="4774">
                  <c:v>11.74</c:v>
                </c:pt>
                <c:pt idx="4775">
                  <c:v>11.7225</c:v>
                </c:pt>
                <c:pt idx="4776">
                  <c:v>11.72</c:v>
                </c:pt>
                <c:pt idx="4777">
                  <c:v>11.72</c:v>
                </c:pt>
                <c:pt idx="4778">
                  <c:v>11.717499999999999</c:v>
                </c:pt>
                <c:pt idx="4779">
                  <c:v>11.68</c:v>
                </c:pt>
                <c:pt idx="4780">
                  <c:v>11.67</c:v>
                </c:pt>
                <c:pt idx="4781">
                  <c:v>11.67</c:v>
                </c:pt>
                <c:pt idx="4782">
                  <c:v>11.66</c:v>
                </c:pt>
                <c:pt idx="4783">
                  <c:v>11.66</c:v>
                </c:pt>
                <c:pt idx="4784">
                  <c:v>11.66</c:v>
                </c:pt>
                <c:pt idx="4785">
                  <c:v>11.66</c:v>
                </c:pt>
                <c:pt idx="4786">
                  <c:v>11.66</c:v>
                </c:pt>
                <c:pt idx="4787">
                  <c:v>11.66</c:v>
                </c:pt>
                <c:pt idx="4788">
                  <c:v>11.64</c:v>
                </c:pt>
                <c:pt idx="4789">
                  <c:v>11.63</c:v>
                </c:pt>
                <c:pt idx="4790">
                  <c:v>11.6225</c:v>
                </c:pt>
                <c:pt idx="4791">
                  <c:v>11.612500000000001</c:v>
                </c:pt>
                <c:pt idx="4792">
                  <c:v>11.56</c:v>
                </c:pt>
                <c:pt idx="4793">
                  <c:v>11.54</c:v>
                </c:pt>
                <c:pt idx="4794">
                  <c:v>11.53</c:v>
                </c:pt>
                <c:pt idx="4795">
                  <c:v>11.512499999999999</c:v>
                </c:pt>
                <c:pt idx="4796">
                  <c:v>11.51</c:v>
                </c:pt>
                <c:pt idx="4797">
                  <c:v>11.51</c:v>
                </c:pt>
                <c:pt idx="4798">
                  <c:v>11.49</c:v>
                </c:pt>
                <c:pt idx="4799">
                  <c:v>11.47</c:v>
                </c:pt>
                <c:pt idx="4800">
                  <c:v>11.455</c:v>
                </c:pt>
                <c:pt idx="4801">
                  <c:v>11.45</c:v>
                </c:pt>
                <c:pt idx="4802">
                  <c:v>11.45</c:v>
                </c:pt>
                <c:pt idx="4803">
                  <c:v>11.45</c:v>
                </c:pt>
                <c:pt idx="4804">
                  <c:v>11.4475</c:v>
                </c:pt>
                <c:pt idx="4805">
                  <c:v>11.43</c:v>
                </c:pt>
                <c:pt idx="4806">
                  <c:v>11.4275</c:v>
                </c:pt>
                <c:pt idx="4807">
                  <c:v>11.41</c:v>
                </c:pt>
                <c:pt idx="4808">
                  <c:v>11.4</c:v>
                </c:pt>
                <c:pt idx="4809">
                  <c:v>11.4</c:v>
                </c:pt>
                <c:pt idx="4810">
                  <c:v>11.37</c:v>
                </c:pt>
                <c:pt idx="4811">
                  <c:v>11.36</c:v>
                </c:pt>
                <c:pt idx="4812">
                  <c:v>11.36</c:v>
                </c:pt>
                <c:pt idx="4813">
                  <c:v>11.35</c:v>
                </c:pt>
                <c:pt idx="4814">
                  <c:v>11.35</c:v>
                </c:pt>
                <c:pt idx="4815">
                  <c:v>11.33</c:v>
                </c:pt>
                <c:pt idx="4816">
                  <c:v>11.33</c:v>
                </c:pt>
                <c:pt idx="4817">
                  <c:v>11.33</c:v>
                </c:pt>
                <c:pt idx="4818">
                  <c:v>11.29</c:v>
                </c:pt>
                <c:pt idx="4819">
                  <c:v>11.29</c:v>
                </c:pt>
                <c:pt idx="4820">
                  <c:v>11.2875</c:v>
                </c:pt>
                <c:pt idx="4821">
                  <c:v>11.275</c:v>
                </c:pt>
                <c:pt idx="4822">
                  <c:v>11.27</c:v>
                </c:pt>
                <c:pt idx="4823">
                  <c:v>11.21</c:v>
                </c:pt>
                <c:pt idx="4824">
                  <c:v>11.21</c:v>
                </c:pt>
                <c:pt idx="4825">
                  <c:v>11.21</c:v>
                </c:pt>
                <c:pt idx="4826">
                  <c:v>11.2</c:v>
                </c:pt>
                <c:pt idx="4827">
                  <c:v>11.2</c:v>
                </c:pt>
                <c:pt idx="4828">
                  <c:v>11.19</c:v>
                </c:pt>
                <c:pt idx="4829">
                  <c:v>11.1875</c:v>
                </c:pt>
                <c:pt idx="4830">
                  <c:v>11.18</c:v>
                </c:pt>
                <c:pt idx="4831">
                  <c:v>11.17</c:v>
                </c:pt>
                <c:pt idx="4832">
                  <c:v>11.16</c:v>
                </c:pt>
                <c:pt idx="4833">
                  <c:v>11.157500000000001</c:v>
                </c:pt>
                <c:pt idx="4834">
                  <c:v>11.14</c:v>
                </c:pt>
                <c:pt idx="4835">
                  <c:v>11.13</c:v>
                </c:pt>
                <c:pt idx="4836">
                  <c:v>11.13</c:v>
                </c:pt>
                <c:pt idx="4837">
                  <c:v>11.12</c:v>
                </c:pt>
                <c:pt idx="4838">
                  <c:v>11.12</c:v>
                </c:pt>
                <c:pt idx="4839">
                  <c:v>11.11</c:v>
                </c:pt>
                <c:pt idx="4840">
                  <c:v>11.11</c:v>
                </c:pt>
                <c:pt idx="4841">
                  <c:v>11.09</c:v>
                </c:pt>
                <c:pt idx="4842">
                  <c:v>11.07</c:v>
                </c:pt>
                <c:pt idx="4843">
                  <c:v>11.06</c:v>
                </c:pt>
                <c:pt idx="4844">
                  <c:v>11.057499999999999</c:v>
                </c:pt>
                <c:pt idx="4845">
                  <c:v>11.04</c:v>
                </c:pt>
                <c:pt idx="4846">
                  <c:v>11.04</c:v>
                </c:pt>
                <c:pt idx="4847">
                  <c:v>11.04</c:v>
                </c:pt>
                <c:pt idx="4848">
                  <c:v>11.03</c:v>
                </c:pt>
                <c:pt idx="4849">
                  <c:v>11.02</c:v>
                </c:pt>
                <c:pt idx="4850">
                  <c:v>11.02</c:v>
                </c:pt>
                <c:pt idx="4851">
                  <c:v>11.01</c:v>
                </c:pt>
                <c:pt idx="4852">
                  <c:v>11.005000000000001</c:v>
                </c:pt>
                <c:pt idx="4853">
                  <c:v>11</c:v>
                </c:pt>
                <c:pt idx="4854">
                  <c:v>11</c:v>
                </c:pt>
                <c:pt idx="4855">
                  <c:v>10.96</c:v>
                </c:pt>
                <c:pt idx="4856">
                  <c:v>10.96</c:v>
                </c:pt>
                <c:pt idx="4857">
                  <c:v>10.95</c:v>
                </c:pt>
                <c:pt idx="4858">
                  <c:v>10.95</c:v>
                </c:pt>
                <c:pt idx="4859">
                  <c:v>10.945</c:v>
                </c:pt>
                <c:pt idx="4860">
                  <c:v>10.945</c:v>
                </c:pt>
                <c:pt idx="4861">
                  <c:v>10.945</c:v>
                </c:pt>
                <c:pt idx="4862">
                  <c:v>10.935</c:v>
                </c:pt>
                <c:pt idx="4863">
                  <c:v>10.92</c:v>
                </c:pt>
                <c:pt idx="4864">
                  <c:v>10.9175</c:v>
                </c:pt>
                <c:pt idx="4865">
                  <c:v>10.9</c:v>
                </c:pt>
                <c:pt idx="4866">
                  <c:v>10.89</c:v>
                </c:pt>
                <c:pt idx="4867">
                  <c:v>10.8825</c:v>
                </c:pt>
                <c:pt idx="4868">
                  <c:v>10.87</c:v>
                </c:pt>
                <c:pt idx="4869">
                  <c:v>10.86</c:v>
                </c:pt>
                <c:pt idx="4870">
                  <c:v>10.86</c:v>
                </c:pt>
                <c:pt idx="4871">
                  <c:v>10.83</c:v>
                </c:pt>
                <c:pt idx="4872">
                  <c:v>10.83</c:v>
                </c:pt>
                <c:pt idx="4873">
                  <c:v>10.82</c:v>
                </c:pt>
                <c:pt idx="4874">
                  <c:v>10.8</c:v>
                </c:pt>
                <c:pt idx="4875">
                  <c:v>10.79</c:v>
                </c:pt>
                <c:pt idx="4876">
                  <c:v>10.78</c:v>
                </c:pt>
                <c:pt idx="4877">
                  <c:v>10.77</c:v>
                </c:pt>
                <c:pt idx="4878">
                  <c:v>10.77</c:v>
                </c:pt>
                <c:pt idx="4879">
                  <c:v>10.77</c:v>
                </c:pt>
                <c:pt idx="4880">
                  <c:v>10.77</c:v>
                </c:pt>
                <c:pt idx="4881">
                  <c:v>10.75</c:v>
                </c:pt>
                <c:pt idx="4882">
                  <c:v>10.7325</c:v>
                </c:pt>
                <c:pt idx="4883">
                  <c:v>10.7225</c:v>
                </c:pt>
                <c:pt idx="4884">
                  <c:v>10.72</c:v>
                </c:pt>
                <c:pt idx="4885">
                  <c:v>10.72</c:v>
                </c:pt>
                <c:pt idx="4886">
                  <c:v>10.7</c:v>
                </c:pt>
                <c:pt idx="4887">
                  <c:v>10.7</c:v>
                </c:pt>
                <c:pt idx="4888">
                  <c:v>10.69</c:v>
                </c:pt>
                <c:pt idx="4889">
                  <c:v>10.69</c:v>
                </c:pt>
                <c:pt idx="4890">
                  <c:v>10.68</c:v>
                </c:pt>
                <c:pt idx="4891">
                  <c:v>10.672499999999999</c:v>
                </c:pt>
                <c:pt idx="4892">
                  <c:v>10.65</c:v>
                </c:pt>
                <c:pt idx="4893">
                  <c:v>10.64</c:v>
                </c:pt>
                <c:pt idx="4894">
                  <c:v>10.63</c:v>
                </c:pt>
                <c:pt idx="4895">
                  <c:v>10.63</c:v>
                </c:pt>
                <c:pt idx="4896">
                  <c:v>10.5975</c:v>
                </c:pt>
                <c:pt idx="4897">
                  <c:v>10.55</c:v>
                </c:pt>
                <c:pt idx="4898">
                  <c:v>10.55</c:v>
                </c:pt>
                <c:pt idx="4899">
                  <c:v>10.5425</c:v>
                </c:pt>
                <c:pt idx="4900">
                  <c:v>10.532500000000001</c:v>
                </c:pt>
                <c:pt idx="4901">
                  <c:v>10.53</c:v>
                </c:pt>
                <c:pt idx="4902">
                  <c:v>10.53</c:v>
                </c:pt>
                <c:pt idx="4903">
                  <c:v>10.52</c:v>
                </c:pt>
                <c:pt idx="4904">
                  <c:v>10.52</c:v>
                </c:pt>
                <c:pt idx="4905">
                  <c:v>10.52</c:v>
                </c:pt>
                <c:pt idx="4906">
                  <c:v>10.5175</c:v>
                </c:pt>
                <c:pt idx="4907">
                  <c:v>10.51</c:v>
                </c:pt>
                <c:pt idx="4908">
                  <c:v>10.51</c:v>
                </c:pt>
                <c:pt idx="4909">
                  <c:v>10.51</c:v>
                </c:pt>
                <c:pt idx="4910">
                  <c:v>10.5025</c:v>
                </c:pt>
                <c:pt idx="4911">
                  <c:v>10.5</c:v>
                </c:pt>
                <c:pt idx="4912">
                  <c:v>10.5</c:v>
                </c:pt>
                <c:pt idx="4913">
                  <c:v>10.5</c:v>
                </c:pt>
                <c:pt idx="4914">
                  <c:v>10.49</c:v>
                </c:pt>
                <c:pt idx="4915">
                  <c:v>10.46</c:v>
                </c:pt>
                <c:pt idx="4916">
                  <c:v>10.46</c:v>
                </c:pt>
                <c:pt idx="4917">
                  <c:v>10.45</c:v>
                </c:pt>
                <c:pt idx="4918">
                  <c:v>10.45</c:v>
                </c:pt>
                <c:pt idx="4919">
                  <c:v>10.43</c:v>
                </c:pt>
                <c:pt idx="4920">
                  <c:v>10.43</c:v>
                </c:pt>
                <c:pt idx="4921">
                  <c:v>10.42</c:v>
                </c:pt>
                <c:pt idx="4922">
                  <c:v>10.4175</c:v>
                </c:pt>
                <c:pt idx="4923">
                  <c:v>10.35</c:v>
                </c:pt>
                <c:pt idx="4924">
                  <c:v>10.34</c:v>
                </c:pt>
                <c:pt idx="4925">
                  <c:v>10.33</c:v>
                </c:pt>
                <c:pt idx="4926">
                  <c:v>10.3</c:v>
                </c:pt>
                <c:pt idx="4927">
                  <c:v>10.3</c:v>
                </c:pt>
                <c:pt idx="4928">
                  <c:v>10.29</c:v>
                </c:pt>
                <c:pt idx="4929">
                  <c:v>10.2775</c:v>
                </c:pt>
                <c:pt idx="4930">
                  <c:v>10.27</c:v>
                </c:pt>
                <c:pt idx="4931">
                  <c:v>10.26</c:v>
                </c:pt>
                <c:pt idx="4932">
                  <c:v>10.26</c:v>
                </c:pt>
                <c:pt idx="4933">
                  <c:v>10.244999999999999</c:v>
                </c:pt>
                <c:pt idx="4934">
                  <c:v>10.24</c:v>
                </c:pt>
                <c:pt idx="4935">
                  <c:v>10.234999999999999</c:v>
                </c:pt>
                <c:pt idx="4936">
                  <c:v>10.220000000000001</c:v>
                </c:pt>
                <c:pt idx="4937">
                  <c:v>10.217499999999999</c:v>
                </c:pt>
                <c:pt idx="4938">
                  <c:v>10.217499999999999</c:v>
                </c:pt>
                <c:pt idx="4939">
                  <c:v>10.199999999999999</c:v>
                </c:pt>
                <c:pt idx="4940">
                  <c:v>10.199999999999999</c:v>
                </c:pt>
                <c:pt idx="4941">
                  <c:v>10.19</c:v>
                </c:pt>
                <c:pt idx="4942">
                  <c:v>10.19</c:v>
                </c:pt>
                <c:pt idx="4943">
                  <c:v>10.1875</c:v>
                </c:pt>
                <c:pt idx="4944">
                  <c:v>10.17</c:v>
                </c:pt>
                <c:pt idx="4945">
                  <c:v>10.17</c:v>
                </c:pt>
                <c:pt idx="4946">
                  <c:v>10.17</c:v>
                </c:pt>
                <c:pt idx="4947">
                  <c:v>10.16</c:v>
                </c:pt>
                <c:pt idx="4948">
                  <c:v>10.15</c:v>
                </c:pt>
                <c:pt idx="4949">
                  <c:v>10.15</c:v>
                </c:pt>
                <c:pt idx="4950">
                  <c:v>10.1325</c:v>
                </c:pt>
                <c:pt idx="4951">
                  <c:v>10.130000000000001</c:v>
                </c:pt>
                <c:pt idx="4952">
                  <c:v>10.119999999999999</c:v>
                </c:pt>
                <c:pt idx="4953">
                  <c:v>10.119999999999999</c:v>
                </c:pt>
                <c:pt idx="4954">
                  <c:v>10.11</c:v>
                </c:pt>
                <c:pt idx="4955">
                  <c:v>10.1</c:v>
                </c:pt>
                <c:pt idx="4956">
                  <c:v>10.09</c:v>
                </c:pt>
                <c:pt idx="4957">
                  <c:v>10.08</c:v>
                </c:pt>
                <c:pt idx="4958">
                  <c:v>10.07</c:v>
                </c:pt>
                <c:pt idx="4959">
                  <c:v>10.050000000000001</c:v>
                </c:pt>
                <c:pt idx="4960">
                  <c:v>10.050000000000001</c:v>
                </c:pt>
                <c:pt idx="4961">
                  <c:v>10.039999999999999</c:v>
                </c:pt>
                <c:pt idx="4962">
                  <c:v>10.029999999999999</c:v>
                </c:pt>
                <c:pt idx="4963">
                  <c:v>10.02</c:v>
                </c:pt>
                <c:pt idx="4964">
                  <c:v>10.0175</c:v>
                </c:pt>
                <c:pt idx="4965">
                  <c:v>10.012499999999999</c:v>
                </c:pt>
                <c:pt idx="4966">
                  <c:v>10.01</c:v>
                </c:pt>
                <c:pt idx="4967">
                  <c:v>10.01</c:v>
                </c:pt>
                <c:pt idx="4968">
                  <c:v>10.01</c:v>
                </c:pt>
                <c:pt idx="4969">
                  <c:v>10</c:v>
                </c:pt>
                <c:pt idx="4970">
                  <c:v>10</c:v>
                </c:pt>
                <c:pt idx="4971">
                  <c:v>10</c:v>
                </c:pt>
                <c:pt idx="4972">
                  <c:v>10</c:v>
                </c:pt>
                <c:pt idx="4973">
                  <c:v>10</c:v>
                </c:pt>
                <c:pt idx="4974">
                  <c:v>10</c:v>
                </c:pt>
                <c:pt idx="4975">
                  <c:v>10</c:v>
                </c:pt>
                <c:pt idx="4976">
                  <c:v>9.99</c:v>
                </c:pt>
                <c:pt idx="4977">
                  <c:v>9.99</c:v>
                </c:pt>
                <c:pt idx="4978">
                  <c:v>9.99</c:v>
                </c:pt>
                <c:pt idx="4979">
                  <c:v>9.99</c:v>
                </c:pt>
                <c:pt idx="4980">
                  <c:v>9.99</c:v>
                </c:pt>
                <c:pt idx="4981">
                  <c:v>9.98</c:v>
                </c:pt>
                <c:pt idx="4982">
                  <c:v>9.98</c:v>
                </c:pt>
                <c:pt idx="4983">
                  <c:v>9.9700000000000006</c:v>
                </c:pt>
                <c:pt idx="4984">
                  <c:v>9.9700000000000006</c:v>
                </c:pt>
                <c:pt idx="4985">
                  <c:v>9.9600000000000009</c:v>
                </c:pt>
                <c:pt idx="4986">
                  <c:v>9.9574999999999996</c:v>
                </c:pt>
                <c:pt idx="4987">
                  <c:v>9.93</c:v>
                </c:pt>
                <c:pt idx="4988">
                  <c:v>9.93</c:v>
                </c:pt>
                <c:pt idx="4989">
                  <c:v>9.91</c:v>
                </c:pt>
                <c:pt idx="4990">
                  <c:v>9.9024999999999999</c:v>
                </c:pt>
                <c:pt idx="4991">
                  <c:v>9.875</c:v>
                </c:pt>
                <c:pt idx="4992">
                  <c:v>9.8699999999999992</c:v>
                </c:pt>
                <c:pt idx="4993">
                  <c:v>9.8699999999999992</c:v>
                </c:pt>
                <c:pt idx="4994">
                  <c:v>9.8699999999999992</c:v>
                </c:pt>
                <c:pt idx="4995">
                  <c:v>9.86</c:v>
                </c:pt>
                <c:pt idx="4996">
                  <c:v>9.86</c:v>
                </c:pt>
                <c:pt idx="4997">
                  <c:v>9.8550000000000004</c:v>
                </c:pt>
                <c:pt idx="4998">
                  <c:v>9.85</c:v>
                </c:pt>
                <c:pt idx="4999">
                  <c:v>9.85</c:v>
                </c:pt>
                <c:pt idx="5000">
                  <c:v>9.83</c:v>
                </c:pt>
                <c:pt idx="5001">
                  <c:v>9.82</c:v>
                </c:pt>
                <c:pt idx="5002">
                  <c:v>9.82</c:v>
                </c:pt>
                <c:pt idx="5003">
                  <c:v>9.8125</c:v>
                </c:pt>
                <c:pt idx="5004">
                  <c:v>9.8000000000000007</c:v>
                </c:pt>
                <c:pt idx="5005">
                  <c:v>9.7925000000000004</c:v>
                </c:pt>
                <c:pt idx="5006">
                  <c:v>9.7899999999999991</c:v>
                </c:pt>
                <c:pt idx="5007">
                  <c:v>9.7799999999999994</c:v>
                </c:pt>
                <c:pt idx="5008">
                  <c:v>9.77</c:v>
                </c:pt>
                <c:pt idx="5009">
                  <c:v>9.75</c:v>
                </c:pt>
                <c:pt idx="5010">
                  <c:v>9.75</c:v>
                </c:pt>
                <c:pt idx="5011">
                  <c:v>9.74</c:v>
                </c:pt>
                <c:pt idx="5012">
                  <c:v>9.74</c:v>
                </c:pt>
                <c:pt idx="5013">
                  <c:v>9.73</c:v>
                </c:pt>
                <c:pt idx="5014">
                  <c:v>9.7225000000000001</c:v>
                </c:pt>
                <c:pt idx="5015">
                  <c:v>9.7100000000000009</c:v>
                </c:pt>
                <c:pt idx="5016">
                  <c:v>9.7025000000000006</c:v>
                </c:pt>
                <c:pt idx="5017">
                  <c:v>9.68</c:v>
                </c:pt>
                <c:pt idx="5018">
                  <c:v>9.6649999999999991</c:v>
                </c:pt>
                <c:pt idx="5019">
                  <c:v>9.65</c:v>
                </c:pt>
                <c:pt idx="5020">
                  <c:v>9.6199999999999992</c:v>
                </c:pt>
                <c:pt idx="5021">
                  <c:v>9.6</c:v>
                </c:pt>
                <c:pt idx="5022">
                  <c:v>9.5824999999999996</c:v>
                </c:pt>
                <c:pt idx="5023">
                  <c:v>9.57</c:v>
                </c:pt>
                <c:pt idx="5024">
                  <c:v>9.57</c:v>
                </c:pt>
                <c:pt idx="5025">
                  <c:v>9.57</c:v>
                </c:pt>
                <c:pt idx="5026">
                  <c:v>9.51</c:v>
                </c:pt>
                <c:pt idx="5027">
                  <c:v>9.51</c:v>
                </c:pt>
                <c:pt idx="5028">
                  <c:v>9.48</c:v>
                </c:pt>
                <c:pt idx="5029">
                  <c:v>9.4700000000000006</c:v>
                </c:pt>
                <c:pt idx="5030">
                  <c:v>9.4600000000000009</c:v>
                </c:pt>
                <c:pt idx="5031">
                  <c:v>9.44</c:v>
                </c:pt>
                <c:pt idx="5032">
                  <c:v>9.39</c:v>
                </c:pt>
                <c:pt idx="5033">
                  <c:v>9.35</c:v>
                </c:pt>
                <c:pt idx="5034">
                  <c:v>9.35</c:v>
                </c:pt>
                <c:pt idx="5035">
                  <c:v>9.34</c:v>
                </c:pt>
                <c:pt idx="5036">
                  <c:v>9.34</c:v>
                </c:pt>
                <c:pt idx="5037">
                  <c:v>9.34</c:v>
                </c:pt>
                <c:pt idx="5038">
                  <c:v>9.32</c:v>
                </c:pt>
                <c:pt idx="5039">
                  <c:v>9.31</c:v>
                </c:pt>
                <c:pt idx="5040">
                  <c:v>9.2899999999999991</c:v>
                </c:pt>
                <c:pt idx="5041">
                  <c:v>9.2899999999999991</c:v>
                </c:pt>
                <c:pt idx="5042">
                  <c:v>9.27</c:v>
                </c:pt>
                <c:pt idx="5043">
                  <c:v>9.27</c:v>
                </c:pt>
                <c:pt idx="5044">
                  <c:v>9.27</c:v>
                </c:pt>
                <c:pt idx="5045">
                  <c:v>9.26</c:v>
                </c:pt>
                <c:pt idx="5046">
                  <c:v>9.26</c:v>
                </c:pt>
                <c:pt idx="5047">
                  <c:v>9.2524999999999995</c:v>
                </c:pt>
                <c:pt idx="5048">
                  <c:v>9.2424999999999997</c:v>
                </c:pt>
                <c:pt idx="5049">
                  <c:v>9.23</c:v>
                </c:pt>
                <c:pt idx="5050">
                  <c:v>9.23</c:v>
                </c:pt>
                <c:pt idx="5051">
                  <c:v>9.2200000000000006</c:v>
                </c:pt>
                <c:pt idx="5052">
                  <c:v>9.2100000000000009</c:v>
                </c:pt>
                <c:pt idx="5053">
                  <c:v>9.1950000000000003</c:v>
                </c:pt>
                <c:pt idx="5054">
                  <c:v>9.1950000000000003</c:v>
                </c:pt>
                <c:pt idx="5055">
                  <c:v>9.14</c:v>
                </c:pt>
                <c:pt idx="5056">
                  <c:v>9.14</c:v>
                </c:pt>
                <c:pt idx="5057">
                  <c:v>9.1300000000000008</c:v>
                </c:pt>
                <c:pt idx="5058">
                  <c:v>9.1300000000000008</c:v>
                </c:pt>
                <c:pt idx="5059">
                  <c:v>9.1199999999999992</c:v>
                </c:pt>
                <c:pt idx="5060">
                  <c:v>9.1174999999999997</c:v>
                </c:pt>
                <c:pt idx="5061">
                  <c:v>9.11</c:v>
                </c:pt>
                <c:pt idx="5062">
                  <c:v>9.11</c:v>
                </c:pt>
                <c:pt idx="5063">
                  <c:v>9.1</c:v>
                </c:pt>
                <c:pt idx="5064">
                  <c:v>9.09</c:v>
                </c:pt>
                <c:pt idx="5065">
                  <c:v>9.09</c:v>
                </c:pt>
                <c:pt idx="5066">
                  <c:v>9.08</c:v>
                </c:pt>
                <c:pt idx="5067">
                  <c:v>9.08</c:v>
                </c:pt>
                <c:pt idx="5068">
                  <c:v>9.06</c:v>
                </c:pt>
                <c:pt idx="5069">
                  <c:v>9.0500000000000007</c:v>
                </c:pt>
                <c:pt idx="5070">
                  <c:v>9.0399999999999991</c:v>
                </c:pt>
                <c:pt idx="5071">
                  <c:v>9.0274999999999999</c:v>
                </c:pt>
                <c:pt idx="5072">
                  <c:v>9.02</c:v>
                </c:pt>
                <c:pt idx="5073">
                  <c:v>9.02</c:v>
                </c:pt>
                <c:pt idx="5074">
                  <c:v>9.01</c:v>
                </c:pt>
                <c:pt idx="5075">
                  <c:v>9</c:v>
                </c:pt>
                <c:pt idx="5076">
                  <c:v>8.99</c:v>
                </c:pt>
                <c:pt idx="5077">
                  <c:v>8.98</c:v>
                </c:pt>
                <c:pt idx="5078">
                  <c:v>8.98</c:v>
                </c:pt>
                <c:pt idx="5079">
                  <c:v>8.9700000000000006</c:v>
                </c:pt>
                <c:pt idx="5080">
                  <c:v>8.9600000000000009</c:v>
                </c:pt>
                <c:pt idx="5081">
                  <c:v>8.9499999999999993</c:v>
                </c:pt>
                <c:pt idx="5082">
                  <c:v>8.94</c:v>
                </c:pt>
                <c:pt idx="5083">
                  <c:v>8.94</c:v>
                </c:pt>
                <c:pt idx="5084">
                  <c:v>8.94</c:v>
                </c:pt>
                <c:pt idx="5085">
                  <c:v>8.9250000000000007</c:v>
                </c:pt>
                <c:pt idx="5086">
                  <c:v>8.92</c:v>
                </c:pt>
                <c:pt idx="5087">
                  <c:v>8.92</c:v>
                </c:pt>
                <c:pt idx="5088">
                  <c:v>8.92</c:v>
                </c:pt>
                <c:pt idx="5089">
                  <c:v>8.91</c:v>
                </c:pt>
                <c:pt idx="5090">
                  <c:v>8.91</c:v>
                </c:pt>
                <c:pt idx="5091">
                  <c:v>8.9049999999999994</c:v>
                </c:pt>
                <c:pt idx="5092">
                  <c:v>8.8975000000000009</c:v>
                </c:pt>
                <c:pt idx="5093">
                  <c:v>8.8699999999999992</c:v>
                </c:pt>
                <c:pt idx="5094">
                  <c:v>8.8699999999999992</c:v>
                </c:pt>
                <c:pt idx="5095">
                  <c:v>8.8699999999999992</c:v>
                </c:pt>
                <c:pt idx="5096">
                  <c:v>8.85</c:v>
                </c:pt>
                <c:pt idx="5097">
                  <c:v>8.7899999999999991</c:v>
                </c:pt>
                <c:pt idx="5098">
                  <c:v>8.7799999999999994</c:v>
                </c:pt>
                <c:pt idx="5099">
                  <c:v>8.7799999999999994</c:v>
                </c:pt>
                <c:pt idx="5100">
                  <c:v>8.77</c:v>
                </c:pt>
                <c:pt idx="5101">
                  <c:v>8.77</c:v>
                </c:pt>
                <c:pt idx="5102">
                  <c:v>8.77</c:v>
                </c:pt>
                <c:pt idx="5103">
                  <c:v>8.7424999999999997</c:v>
                </c:pt>
                <c:pt idx="5104">
                  <c:v>8.74</c:v>
                </c:pt>
                <c:pt idx="5105">
                  <c:v>8.73</c:v>
                </c:pt>
                <c:pt idx="5106">
                  <c:v>8.73</c:v>
                </c:pt>
                <c:pt idx="5107">
                  <c:v>8.7100000000000009</c:v>
                </c:pt>
                <c:pt idx="5108">
                  <c:v>8.6999999999999993</c:v>
                </c:pt>
                <c:pt idx="5109">
                  <c:v>8.69</c:v>
                </c:pt>
                <c:pt idx="5110">
                  <c:v>8.68</c:v>
                </c:pt>
                <c:pt idx="5111">
                  <c:v>8.67</c:v>
                </c:pt>
                <c:pt idx="5112">
                  <c:v>8.67</c:v>
                </c:pt>
                <c:pt idx="5113">
                  <c:v>8.64</c:v>
                </c:pt>
                <c:pt idx="5114">
                  <c:v>8.64</c:v>
                </c:pt>
                <c:pt idx="5115">
                  <c:v>8.6374999999999993</c:v>
                </c:pt>
                <c:pt idx="5116">
                  <c:v>8.6300000000000008</c:v>
                </c:pt>
                <c:pt idx="5117">
                  <c:v>8.6199999999999992</c:v>
                </c:pt>
                <c:pt idx="5118">
                  <c:v>8.6199999999999992</c:v>
                </c:pt>
                <c:pt idx="5119">
                  <c:v>8.56</c:v>
                </c:pt>
                <c:pt idx="5120">
                  <c:v>8.56</c:v>
                </c:pt>
                <c:pt idx="5121">
                  <c:v>8.5399999999999991</c:v>
                </c:pt>
                <c:pt idx="5122">
                  <c:v>8.5299999999999994</c:v>
                </c:pt>
                <c:pt idx="5123">
                  <c:v>8.5299999999999994</c:v>
                </c:pt>
                <c:pt idx="5124">
                  <c:v>8.5299999999999994</c:v>
                </c:pt>
                <c:pt idx="5125">
                  <c:v>8.5150000000000006</c:v>
                </c:pt>
                <c:pt idx="5126">
                  <c:v>8.4949999999999992</c:v>
                </c:pt>
                <c:pt idx="5127">
                  <c:v>8.4600000000000009</c:v>
                </c:pt>
                <c:pt idx="5128">
                  <c:v>8.4499999999999993</c:v>
                </c:pt>
                <c:pt idx="5129">
                  <c:v>8.4499999999999993</c:v>
                </c:pt>
                <c:pt idx="5130">
                  <c:v>8.44</c:v>
                </c:pt>
                <c:pt idx="5131">
                  <c:v>8.44</c:v>
                </c:pt>
                <c:pt idx="5132">
                  <c:v>8.44</c:v>
                </c:pt>
                <c:pt idx="5133">
                  <c:v>8.43</c:v>
                </c:pt>
                <c:pt idx="5134">
                  <c:v>8.39</c:v>
                </c:pt>
                <c:pt idx="5135">
                  <c:v>8.3800000000000008</c:v>
                </c:pt>
                <c:pt idx="5136">
                  <c:v>8.36</c:v>
                </c:pt>
                <c:pt idx="5137">
                  <c:v>8.35</c:v>
                </c:pt>
                <c:pt idx="5138">
                  <c:v>8.33</c:v>
                </c:pt>
                <c:pt idx="5139">
                  <c:v>8.33</c:v>
                </c:pt>
                <c:pt idx="5140">
                  <c:v>8.32</c:v>
                </c:pt>
                <c:pt idx="5141">
                  <c:v>8.32</c:v>
                </c:pt>
                <c:pt idx="5142">
                  <c:v>8.31</c:v>
                </c:pt>
                <c:pt idx="5143">
                  <c:v>8.3000000000000007</c:v>
                </c:pt>
                <c:pt idx="5144">
                  <c:v>8.3000000000000007</c:v>
                </c:pt>
                <c:pt idx="5145">
                  <c:v>8.2899999999999991</c:v>
                </c:pt>
                <c:pt idx="5146">
                  <c:v>8.2899999999999991</c:v>
                </c:pt>
                <c:pt idx="5147">
                  <c:v>8.2899999999999991</c:v>
                </c:pt>
                <c:pt idx="5148">
                  <c:v>8.2874999999999996</c:v>
                </c:pt>
                <c:pt idx="5149">
                  <c:v>8.2799999999999994</c:v>
                </c:pt>
                <c:pt idx="5150">
                  <c:v>8.27</c:v>
                </c:pt>
                <c:pt idx="5151">
                  <c:v>8.27</c:v>
                </c:pt>
                <c:pt idx="5152">
                  <c:v>8.26</c:v>
                </c:pt>
                <c:pt idx="5153">
                  <c:v>8.25</c:v>
                </c:pt>
                <c:pt idx="5154">
                  <c:v>8.24</c:v>
                </c:pt>
                <c:pt idx="5155">
                  <c:v>8.24</c:v>
                </c:pt>
                <c:pt idx="5156">
                  <c:v>8.23</c:v>
                </c:pt>
                <c:pt idx="5157">
                  <c:v>8.2200000000000006</c:v>
                </c:pt>
                <c:pt idx="5158">
                  <c:v>8.2100000000000009</c:v>
                </c:pt>
                <c:pt idx="5159">
                  <c:v>8.2100000000000009</c:v>
                </c:pt>
                <c:pt idx="5160">
                  <c:v>8.2100000000000009</c:v>
                </c:pt>
                <c:pt idx="5161">
                  <c:v>8.2100000000000009</c:v>
                </c:pt>
                <c:pt idx="5162">
                  <c:v>8.2100000000000009</c:v>
                </c:pt>
                <c:pt idx="5163">
                  <c:v>8.1999999999999993</c:v>
                </c:pt>
                <c:pt idx="5164">
                  <c:v>8.1999999999999993</c:v>
                </c:pt>
                <c:pt idx="5165">
                  <c:v>8.19</c:v>
                </c:pt>
                <c:pt idx="5166">
                  <c:v>8.18</c:v>
                </c:pt>
                <c:pt idx="5167">
                  <c:v>8.1675000000000004</c:v>
                </c:pt>
                <c:pt idx="5168">
                  <c:v>8.16</c:v>
                </c:pt>
                <c:pt idx="5169">
                  <c:v>8.16</c:v>
                </c:pt>
                <c:pt idx="5170">
                  <c:v>8.15</c:v>
                </c:pt>
                <c:pt idx="5171">
                  <c:v>8.14</c:v>
                </c:pt>
                <c:pt idx="5172">
                  <c:v>8.1199999999999992</c:v>
                </c:pt>
                <c:pt idx="5173">
                  <c:v>8.1</c:v>
                </c:pt>
                <c:pt idx="5174">
                  <c:v>8.08</c:v>
                </c:pt>
                <c:pt idx="5175">
                  <c:v>8.08</c:v>
                </c:pt>
                <c:pt idx="5176">
                  <c:v>8.0775000000000006</c:v>
                </c:pt>
                <c:pt idx="5177">
                  <c:v>8.0775000000000006</c:v>
                </c:pt>
                <c:pt idx="5178">
                  <c:v>8.0675000000000008</c:v>
                </c:pt>
                <c:pt idx="5179">
                  <c:v>8.06</c:v>
                </c:pt>
                <c:pt idx="5180">
                  <c:v>8.06</c:v>
                </c:pt>
                <c:pt idx="5181">
                  <c:v>8.06</c:v>
                </c:pt>
                <c:pt idx="5182">
                  <c:v>8.0399999999999991</c:v>
                </c:pt>
                <c:pt idx="5183">
                  <c:v>8.0399999999999991</c:v>
                </c:pt>
                <c:pt idx="5184">
                  <c:v>8.0325000000000006</c:v>
                </c:pt>
                <c:pt idx="5185">
                  <c:v>8.0250000000000004</c:v>
                </c:pt>
                <c:pt idx="5186">
                  <c:v>8.01</c:v>
                </c:pt>
                <c:pt idx="5187">
                  <c:v>8.0050000000000008</c:v>
                </c:pt>
                <c:pt idx="5188">
                  <c:v>8</c:v>
                </c:pt>
                <c:pt idx="5189">
                  <c:v>8</c:v>
                </c:pt>
                <c:pt idx="5190">
                  <c:v>8</c:v>
                </c:pt>
                <c:pt idx="5191">
                  <c:v>8</c:v>
                </c:pt>
                <c:pt idx="5192">
                  <c:v>8</c:v>
                </c:pt>
                <c:pt idx="5193">
                  <c:v>8</c:v>
                </c:pt>
                <c:pt idx="5194">
                  <c:v>8</c:v>
                </c:pt>
                <c:pt idx="5195">
                  <c:v>8</c:v>
                </c:pt>
                <c:pt idx="5196">
                  <c:v>8</c:v>
                </c:pt>
                <c:pt idx="5197">
                  <c:v>7.99</c:v>
                </c:pt>
                <c:pt idx="5198">
                  <c:v>7.99</c:v>
                </c:pt>
                <c:pt idx="5199">
                  <c:v>7.99</c:v>
                </c:pt>
                <c:pt idx="5200">
                  <c:v>7.99</c:v>
                </c:pt>
                <c:pt idx="5201">
                  <c:v>7.99</c:v>
                </c:pt>
                <c:pt idx="5202">
                  <c:v>7.99</c:v>
                </c:pt>
                <c:pt idx="5203">
                  <c:v>7.99</c:v>
                </c:pt>
                <c:pt idx="5204">
                  <c:v>7.99</c:v>
                </c:pt>
                <c:pt idx="5205">
                  <c:v>7.99</c:v>
                </c:pt>
                <c:pt idx="5206">
                  <c:v>7.9850000000000003</c:v>
                </c:pt>
                <c:pt idx="5207">
                  <c:v>7.96</c:v>
                </c:pt>
                <c:pt idx="5208">
                  <c:v>7.95</c:v>
                </c:pt>
                <c:pt idx="5209">
                  <c:v>7.95</c:v>
                </c:pt>
                <c:pt idx="5210">
                  <c:v>7.95</c:v>
                </c:pt>
                <c:pt idx="5211">
                  <c:v>7.94</c:v>
                </c:pt>
                <c:pt idx="5212">
                  <c:v>7.9325000000000001</c:v>
                </c:pt>
                <c:pt idx="5213">
                  <c:v>7.92</c:v>
                </c:pt>
                <c:pt idx="5214">
                  <c:v>7.92</c:v>
                </c:pt>
                <c:pt idx="5215">
                  <c:v>7.92</c:v>
                </c:pt>
                <c:pt idx="5216">
                  <c:v>7.9074999999999998</c:v>
                </c:pt>
                <c:pt idx="5217">
                  <c:v>7.8925000000000001</c:v>
                </c:pt>
                <c:pt idx="5218">
                  <c:v>7.87</c:v>
                </c:pt>
                <c:pt idx="5219">
                  <c:v>7.8624999999999998</c:v>
                </c:pt>
                <c:pt idx="5220">
                  <c:v>7.86</c:v>
                </c:pt>
                <c:pt idx="5221">
                  <c:v>7.8525</c:v>
                </c:pt>
                <c:pt idx="5222">
                  <c:v>7.85</c:v>
                </c:pt>
                <c:pt idx="5223">
                  <c:v>7.85</c:v>
                </c:pt>
                <c:pt idx="5224">
                  <c:v>7.84</c:v>
                </c:pt>
                <c:pt idx="5225">
                  <c:v>7.84</c:v>
                </c:pt>
                <c:pt idx="5226">
                  <c:v>7.84</c:v>
                </c:pt>
                <c:pt idx="5227">
                  <c:v>7.82</c:v>
                </c:pt>
                <c:pt idx="5228">
                  <c:v>7.82</c:v>
                </c:pt>
                <c:pt idx="5229">
                  <c:v>7.79</c:v>
                </c:pt>
                <c:pt idx="5230">
                  <c:v>7.79</c:v>
                </c:pt>
                <c:pt idx="5231">
                  <c:v>7.79</c:v>
                </c:pt>
                <c:pt idx="5232">
                  <c:v>7.78</c:v>
                </c:pt>
                <c:pt idx="5233">
                  <c:v>7.78</c:v>
                </c:pt>
                <c:pt idx="5234">
                  <c:v>7.77</c:v>
                </c:pt>
                <c:pt idx="5235">
                  <c:v>7.77</c:v>
                </c:pt>
                <c:pt idx="5236">
                  <c:v>7.7424999999999997</c:v>
                </c:pt>
                <c:pt idx="5237">
                  <c:v>7.7249999999999996</c:v>
                </c:pt>
                <c:pt idx="5238">
                  <c:v>7.72</c:v>
                </c:pt>
                <c:pt idx="5239">
                  <c:v>7.71</c:v>
                </c:pt>
                <c:pt idx="5240">
                  <c:v>7.71</c:v>
                </c:pt>
                <c:pt idx="5241">
                  <c:v>7.7</c:v>
                </c:pt>
                <c:pt idx="5242">
                  <c:v>7.7</c:v>
                </c:pt>
                <c:pt idx="5243">
                  <c:v>7.69</c:v>
                </c:pt>
                <c:pt idx="5244">
                  <c:v>7.69</c:v>
                </c:pt>
                <c:pt idx="5245">
                  <c:v>7.67</c:v>
                </c:pt>
                <c:pt idx="5246">
                  <c:v>7.67</c:v>
                </c:pt>
                <c:pt idx="5247">
                  <c:v>7.67</c:v>
                </c:pt>
                <c:pt idx="5248">
                  <c:v>7.67</c:v>
                </c:pt>
                <c:pt idx="5249">
                  <c:v>7.66</c:v>
                </c:pt>
                <c:pt idx="5250">
                  <c:v>7.66</c:v>
                </c:pt>
                <c:pt idx="5251">
                  <c:v>7.65</c:v>
                </c:pt>
                <c:pt idx="5252">
                  <c:v>7.64</c:v>
                </c:pt>
                <c:pt idx="5253">
                  <c:v>7.64</c:v>
                </c:pt>
                <c:pt idx="5254">
                  <c:v>7.64</c:v>
                </c:pt>
                <c:pt idx="5255">
                  <c:v>7.64</c:v>
                </c:pt>
                <c:pt idx="5256">
                  <c:v>7.63</c:v>
                </c:pt>
                <c:pt idx="5257">
                  <c:v>7.6275000000000004</c:v>
                </c:pt>
                <c:pt idx="5258">
                  <c:v>7.62</c:v>
                </c:pt>
                <c:pt idx="5259">
                  <c:v>7.62</c:v>
                </c:pt>
                <c:pt idx="5260">
                  <c:v>7.61</c:v>
                </c:pt>
                <c:pt idx="5261">
                  <c:v>7.61</c:v>
                </c:pt>
                <c:pt idx="5262">
                  <c:v>7.61</c:v>
                </c:pt>
                <c:pt idx="5263">
                  <c:v>7.6</c:v>
                </c:pt>
                <c:pt idx="5264">
                  <c:v>7.6</c:v>
                </c:pt>
                <c:pt idx="5265">
                  <c:v>7.58</c:v>
                </c:pt>
                <c:pt idx="5266">
                  <c:v>7.57</c:v>
                </c:pt>
                <c:pt idx="5267">
                  <c:v>7.56</c:v>
                </c:pt>
                <c:pt idx="5268">
                  <c:v>7.53</c:v>
                </c:pt>
                <c:pt idx="5269">
                  <c:v>7.53</c:v>
                </c:pt>
                <c:pt idx="5270">
                  <c:v>7.52</c:v>
                </c:pt>
                <c:pt idx="5271">
                  <c:v>7.51</c:v>
                </c:pt>
                <c:pt idx="5272">
                  <c:v>7.4775</c:v>
                </c:pt>
                <c:pt idx="5273">
                  <c:v>7.47</c:v>
                </c:pt>
                <c:pt idx="5274">
                  <c:v>7.46</c:v>
                </c:pt>
                <c:pt idx="5275">
                  <c:v>7.45</c:v>
                </c:pt>
                <c:pt idx="5276">
                  <c:v>7.43</c:v>
                </c:pt>
                <c:pt idx="5277">
                  <c:v>7.42</c:v>
                </c:pt>
                <c:pt idx="5278">
                  <c:v>7.42</c:v>
                </c:pt>
                <c:pt idx="5279">
                  <c:v>7.42</c:v>
                </c:pt>
                <c:pt idx="5280">
                  <c:v>7.41</c:v>
                </c:pt>
                <c:pt idx="5281">
                  <c:v>7.4</c:v>
                </c:pt>
                <c:pt idx="5282">
                  <c:v>7.4</c:v>
                </c:pt>
                <c:pt idx="5283">
                  <c:v>7.37</c:v>
                </c:pt>
                <c:pt idx="5284">
                  <c:v>7.3449999999999998</c:v>
                </c:pt>
                <c:pt idx="5285">
                  <c:v>7.34</c:v>
                </c:pt>
                <c:pt idx="5286">
                  <c:v>7.33</c:v>
                </c:pt>
                <c:pt idx="5287">
                  <c:v>7.32</c:v>
                </c:pt>
                <c:pt idx="5288">
                  <c:v>7.32</c:v>
                </c:pt>
                <c:pt idx="5289">
                  <c:v>7.3174999999999999</c:v>
                </c:pt>
                <c:pt idx="5290">
                  <c:v>7.3174999999999999</c:v>
                </c:pt>
                <c:pt idx="5291">
                  <c:v>7.3</c:v>
                </c:pt>
                <c:pt idx="5292">
                  <c:v>7.2850000000000001</c:v>
                </c:pt>
                <c:pt idx="5293">
                  <c:v>7.28</c:v>
                </c:pt>
                <c:pt idx="5294">
                  <c:v>7.2625000000000002</c:v>
                </c:pt>
                <c:pt idx="5295">
                  <c:v>7.25</c:v>
                </c:pt>
                <c:pt idx="5296">
                  <c:v>7.24</c:v>
                </c:pt>
                <c:pt idx="5297">
                  <c:v>7.23</c:v>
                </c:pt>
                <c:pt idx="5298">
                  <c:v>7.22</c:v>
                </c:pt>
                <c:pt idx="5299">
                  <c:v>7.22</c:v>
                </c:pt>
                <c:pt idx="5300">
                  <c:v>7.22</c:v>
                </c:pt>
                <c:pt idx="5301">
                  <c:v>7.2175000000000002</c:v>
                </c:pt>
                <c:pt idx="5302">
                  <c:v>7.21</c:v>
                </c:pt>
                <c:pt idx="5303">
                  <c:v>7.2024999999999997</c:v>
                </c:pt>
                <c:pt idx="5304">
                  <c:v>7.1974999999999998</c:v>
                </c:pt>
                <c:pt idx="5305">
                  <c:v>7.18</c:v>
                </c:pt>
                <c:pt idx="5306">
                  <c:v>7.17</c:v>
                </c:pt>
                <c:pt idx="5307">
                  <c:v>7.16</c:v>
                </c:pt>
                <c:pt idx="5308">
                  <c:v>7.15</c:v>
                </c:pt>
                <c:pt idx="5309">
                  <c:v>7.14</c:v>
                </c:pt>
                <c:pt idx="5310">
                  <c:v>7.13</c:v>
                </c:pt>
                <c:pt idx="5311">
                  <c:v>7.13</c:v>
                </c:pt>
                <c:pt idx="5312">
                  <c:v>7.13</c:v>
                </c:pt>
                <c:pt idx="5313">
                  <c:v>7.12</c:v>
                </c:pt>
                <c:pt idx="5314">
                  <c:v>7.11</c:v>
                </c:pt>
                <c:pt idx="5315">
                  <c:v>7.11</c:v>
                </c:pt>
                <c:pt idx="5316">
                  <c:v>7.11</c:v>
                </c:pt>
                <c:pt idx="5317">
                  <c:v>7.11</c:v>
                </c:pt>
                <c:pt idx="5318">
                  <c:v>7.1</c:v>
                </c:pt>
                <c:pt idx="5319">
                  <c:v>7.1</c:v>
                </c:pt>
                <c:pt idx="5320">
                  <c:v>7.1</c:v>
                </c:pt>
                <c:pt idx="5321">
                  <c:v>7.08</c:v>
                </c:pt>
                <c:pt idx="5322">
                  <c:v>7.08</c:v>
                </c:pt>
                <c:pt idx="5323">
                  <c:v>7.07</c:v>
                </c:pt>
                <c:pt idx="5324">
                  <c:v>7.07</c:v>
                </c:pt>
                <c:pt idx="5325">
                  <c:v>7.0650000000000004</c:v>
                </c:pt>
                <c:pt idx="5326">
                  <c:v>7.06</c:v>
                </c:pt>
                <c:pt idx="5327">
                  <c:v>7.06</c:v>
                </c:pt>
                <c:pt idx="5328">
                  <c:v>7.0525000000000002</c:v>
                </c:pt>
                <c:pt idx="5329">
                  <c:v>7.05</c:v>
                </c:pt>
                <c:pt idx="5330">
                  <c:v>7.04</c:v>
                </c:pt>
                <c:pt idx="5331">
                  <c:v>7.0324999999999998</c:v>
                </c:pt>
                <c:pt idx="5332">
                  <c:v>7.03</c:v>
                </c:pt>
                <c:pt idx="5333">
                  <c:v>7.02</c:v>
                </c:pt>
                <c:pt idx="5334">
                  <c:v>7.02</c:v>
                </c:pt>
                <c:pt idx="5335">
                  <c:v>7.02</c:v>
                </c:pt>
                <c:pt idx="5336">
                  <c:v>7.02</c:v>
                </c:pt>
                <c:pt idx="5337">
                  <c:v>7.0175000000000001</c:v>
                </c:pt>
                <c:pt idx="5338">
                  <c:v>7.01</c:v>
                </c:pt>
                <c:pt idx="5339">
                  <c:v>7.01</c:v>
                </c:pt>
                <c:pt idx="5340">
                  <c:v>7.01</c:v>
                </c:pt>
                <c:pt idx="5341">
                  <c:v>7.01</c:v>
                </c:pt>
                <c:pt idx="5342">
                  <c:v>7</c:v>
                </c:pt>
                <c:pt idx="5343">
                  <c:v>6.99</c:v>
                </c:pt>
                <c:pt idx="5344">
                  <c:v>6.99</c:v>
                </c:pt>
                <c:pt idx="5345">
                  <c:v>6.99</c:v>
                </c:pt>
                <c:pt idx="5346">
                  <c:v>6.98</c:v>
                </c:pt>
                <c:pt idx="5347">
                  <c:v>6.9749999999999996</c:v>
                </c:pt>
                <c:pt idx="5348">
                  <c:v>6.97</c:v>
                </c:pt>
                <c:pt idx="5349">
                  <c:v>6.96</c:v>
                </c:pt>
                <c:pt idx="5350">
                  <c:v>6.93</c:v>
                </c:pt>
                <c:pt idx="5351">
                  <c:v>6.92</c:v>
                </c:pt>
                <c:pt idx="5352">
                  <c:v>6.92</c:v>
                </c:pt>
                <c:pt idx="5353">
                  <c:v>6.91</c:v>
                </c:pt>
                <c:pt idx="5354">
                  <c:v>6.91</c:v>
                </c:pt>
                <c:pt idx="5355">
                  <c:v>6.9074999999999998</c:v>
                </c:pt>
                <c:pt idx="5356">
                  <c:v>6.9</c:v>
                </c:pt>
                <c:pt idx="5357">
                  <c:v>6.89</c:v>
                </c:pt>
                <c:pt idx="5358">
                  <c:v>6.88</c:v>
                </c:pt>
                <c:pt idx="5359">
                  <c:v>6.875</c:v>
                </c:pt>
                <c:pt idx="5360">
                  <c:v>6.875</c:v>
                </c:pt>
                <c:pt idx="5361">
                  <c:v>6.87</c:v>
                </c:pt>
                <c:pt idx="5362">
                  <c:v>6.87</c:v>
                </c:pt>
                <c:pt idx="5363">
                  <c:v>6.87</c:v>
                </c:pt>
                <c:pt idx="5364">
                  <c:v>6.86</c:v>
                </c:pt>
                <c:pt idx="5365">
                  <c:v>6.85</c:v>
                </c:pt>
                <c:pt idx="5366">
                  <c:v>6.85</c:v>
                </c:pt>
                <c:pt idx="5367">
                  <c:v>6.85</c:v>
                </c:pt>
                <c:pt idx="5368">
                  <c:v>6.84</c:v>
                </c:pt>
                <c:pt idx="5369">
                  <c:v>6.83</c:v>
                </c:pt>
                <c:pt idx="5370">
                  <c:v>6.8250000000000002</c:v>
                </c:pt>
                <c:pt idx="5371">
                  <c:v>6.81</c:v>
                </c:pt>
                <c:pt idx="5372">
                  <c:v>6.81</c:v>
                </c:pt>
                <c:pt idx="5373">
                  <c:v>6.81</c:v>
                </c:pt>
                <c:pt idx="5374">
                  <c:v>6.8075000000000001</c:v>
                </c:pt>
                <c:pt idx="5375">
                  <c:v>6.8</c:v>
                </c:pt>
                <c:pt idx="5376">
                  <c:v>6.79</c:v>
                </c:pt>
                <c:pt idx="5377">
                  <c:v>6.7874999999999996</c:v>
                </c:pt>
                <c:pt idx="5378">
                  <c:v>6.78</c:v>
                </c:pt>
                <c:pt idx="5379">
                  <c:v>6.78</c:v>
                </c:pt>
                <c:pt idx="5380">
                  <c:v>6.76</c:v>
                </c:pt>
                <c:pt idx="5381">
                  <c:v>6.75</c:v>
                </c:pt>
                <c:pt idx="5382">
                  <c:v>6.75</c:v>
                </c:pt>
                <c:pt idx="5383">
                  <c:v>6.7374999999999998</c:v>
                </c:pt>
                <c:pt idx="5384">
                  <c:v>6.72</c:v>
                </c:pt>
                <c:pt idx="5385">
                  <c:v>6.71</c:v>
                </c:pt>
                <c:pt idx="5386">
                  <c:v>6.7</c:v>
                </c:pt>
                <c:pt idx="5387">
                  <c:v>6.7</c:v>
                </c:pt>
                <c:pt idx="5388">
                  <c:v>6.69</c:v>
                </c:pt>
                <c:pt idx="5389">
                  <c:v>6.69</c:v>
                </c:pt>
                <c:pt idx="5390">
                  <c:v>6.68</c:v>
                </c:pt>
                <c:pt idx="5391">
                  <c:v>6.67</c:v>
                </c:pt>
                <c:pt idx="5392">
                  <c:v>6.67</c:v>
                </c:pt>
                <c:pt idx="5393">
                  <c:v>6.65</c:v>
                </c:pt>
                <c:pt idx="5394">
                  <c:v>6.65</c:v>
                </c:pt>
                <c:pt idx="5395">
                  <c:v>6.64</c:v>
                </c:pt>
                <c:pt idx="5396">
                  <c:v>6.64</c:v>
                </c:pt>
                <c:pt idx="5397">
                  <c:v>6.64</c:v>
                </c:pt>
                <c:pt idx="5398">
                  <c:v>6.64</c:v>
                </c:pt>
                <c:pt idx="5399">
                  <c:v>6.6375000000000002</c:v>
                </c:pt>
                <c:pt idx="5400">
                  <c:v>6.63</c:v>
                </c:pt>
                <c:pt idx="5401">
                  <c:v>6.61</c:v>
                </c:pt>
                <c:pt idx="5402">
                  <c:v>6.6025</c:v>
                </c:pt>
                <c:pt idx="5403">
                  <c:v>6.6</c:v>
                </c:pt>
                <c:pt idx="5404">
                  <c:v>6.5975000000000001</c:v>
                </c:pt>
                <c:pt idx="5405">
                  <c:v>6.59</c:v>
                </c:pt>
                <c:pt idx="5406">
                  <c:v>6.58</c:v>
                </c:pt>
                <c:pt idx="5407">
                  <c:v>6.57</c:v>
                </c:pt>
                <c:pt idx="5408">
                  <c:v>6.56</c:v>
                </c:pt>
                <c:pt idx="5409">
                  <c:v>6.55</c:v>
                </c:pt>
                <c:pt idx="5410">
                  <c:v>6.54</c:v>
                </c:pt>
                <c:pt idx="5411">
                  <c:v>6.54</c:v>
                </c:pt>
                <c:pt idx="5412">
                  <c:v>6.53</c:v>
                </c:pt>
                <c:pt idx="5413">
                  <c:v>6.53</c:v>
                </c:pt>
                <c:pt idx="5414">
                  <c:v>6.52</c:v>
                </c:pt>
                <c:pt idx="5415">
                  <c:v>6.52</c:v>
                </c:pt>
                <c:pt idx="5416">
                  <c:v>6.52</c:v>
                </c:pt>
                <c:pt idx="5417">
                  <c:v>6.52</c:v>
                </c:pt>
                <c:pt idx="5418">
                  <c:v>6.51</c:v>
                </c:pt>
                <c:pt idx="5419">
                  <c:v>6.51</c:v>
                </c:pt>
                <c:pt idx="5420">
                  <c:v>6.5</c:v>
                </c:pt>
                <c:pt idx="5421">
                  <c:v>6.5</c:v>
                </c:pt>
                <c:pt idx="5422">
                  <c:v>6.48</c:v>
                </c:pt>
                <c:pt idx="5423">
                  <c:v>6.48</c:v>
                </c:pt>
                <c:pt idx="5424">
                  <c:v>6.47</c:v>
                </c:pt>
                <c:pt idx="5425">
                  <c:v>6.47</c:v>
                </c:pt>
                <c:pt idx="5426">
                  <c:v>6.46</c:v>
                </c:pt>
                <c:pt idx="5427">
                  <c:v>6.46</c:v>
                </c:pt>
                <c:pt idx="5428">
                  <c:v>6.45</c:v>
                </c:pt>
                <c:pt idx="5429">
                  <c:v>6.44</c:v>
                </c:pt>
                <c:pt idx="5430">
                  <c:v>6.44</c:v>
                </c:pt>
                <c:pt idx="5431">
                  <c:v>6.43</c:v>
                </c:pt>
                <c:pt idx="5432">
                  <c:v>6.43</c:v>
                </c:pt>
                <c:pt idx="5433">
                  <c:v>6.4225000000000003</c:v>
                </c:pt>
                <c:pt idx="5434">
                  <c:v>6.42</c:v>
                </c:pt>
                <c:pt idx="5435">
                  <c:v>6.42</c:v>
                </c:pt>
                <c:pt idx="5436">
                  <c:v>6.4</c:v>
                </c:pt>
                <c:pt idx="5437">
                  <c:v>6.4</c:v>
                </c:pt>
                <c:pt idx="5438">
                  <c:v>6.4</c:v>
                </c:pt>
                <c:pt idx="5439">
                  <c:v>6.4</c:v>
                </c:pt>
                <c:pt idx="5440">
                  <c:v>6.4</c:v>
                </c:pt>
                <c:pt idx="5441">
                  <c:v>6.4</c:v>
                </c:pt>
                <c:pt idx="5442">
                  <c:v>6.4</c:v>
                </c:pt>
                <c:pt idx="5443">
                  <c:v>6.4</c:v>
                </c:pt>
                <c:pt idx="5444">
                  <c:v>6.4</c:v>
                </c:pt>
                <c:pt idx="5445">
                  <c:v>6.3925000000000001</c:v>
                </c:pt>
                <c:pt idx="5446">
                  <c:v>6.39</c:v>
                </c:pt>
                <c:pt idx="5447">
                  <c:v>6.39</c:v>
                </c:pt>
                <c:pt idx="5448">
                  <c:v>6.39</c:v>
                </c:pt>
                <c:pt idx="5449">
                  <c:v>6.39</c:v>
                </c:pt>
                <c:pt idx="5450">
                  <c:v>6.39</c:v>
                </c:pt>
                <c:pt idx="5451">
                  <c:v>6.39</c:v>
                </c:pt>
                <c:pt idx="5452">
                  <c:v>6.39</c:v>
                </c:pt>
                <c:pt idx="5453">
                  <c:v>6.39</c:v>
                </c:pt>
                <c:pt idx="5454">
                  <c:v>6.39</c:v>
                </c:pt>
                <c:pt idx="5455">
                  <c:v>6.37</c:v>
                </c:pt>
                <c:pt idx="5456">
                  <c:v>6.35</c:v>
                </c:pt>
                <c:pt idx="5457">
                  <c:v>6.34</c:v>
                </c:pt>
                <c:pt idx="5458">
                  <c:v>6.34</c:v>
                </c:pt>
                <c:pt idx="5459">
                  <c:v>6.34</c:v>
                </c:pt>
                <c:pt idx="5460">
                  <c:v>6.33</c:v>
                </c:pt>
                <c:pt idx="5461">
                  <c:v>6.33</c:v>
                </c:pt>
                <c:pt idx="5462">
                  <c:v>6.3224999999999998</c:v>
                </c:pt>
                <c:pt idx="5463">
                  <c:v>6.32</c:v>
                </c:pt>
                <c:pt idx="5464">
                  <c:v>6.32</c:v>
                </c:pt>
                <c:pt idx="5465">
                  <c:v>6.31</c:v>
                </c:pt>
                <c:pt idx="5466">
                  <c:v>6.3049999999999997</c:v>
                </c:pt>
                <c:pt idx="5467">
                  <c:v>6.3025000000000002</c:v>
                </c:pt>
                <c:pt idx="5468">
                  <c:v>6.3</c:v>
                </c:pt>
                <c:pt idx="5469">
                  <c:v>6.3</c:v>
                </c:pt>
                <c:pt idx="5470">
                  <c:v>6.29</c:v>
                </c:pt>
                <c:pt idx="5471">
                  <c:v>6.29</c:v>
                </c:pt>
                <c:pt idx="5472">
                  <c:v>6.29</c:v>
                </c:pt>
                <c:pt idx="5473">
                  <c:v>6.29</c:v>
                </c:pt>
                <c:pt idx="5474">
                  <c:v>6.29</c:v>
                </c:pt>
                <c:pt idx="5475">
                  <c:v>6.27</c:v>
                </c:pt>
                <c:pt idx="5476">
                  <c:v>6.27</c:v>
                </c:pt>
                <c:pt idx="5477">
                  <c:v>6.25</c:v>
                </c:pt>
                <c:pt idx="5478">
                  <c:v>6.25</c:v>
                </c:pt>
                <c:pt idx="5479">
                  <c:v>6.2149999999999999</c:v>
                </c:pt>
                <c:pt idx="5480">
                  <c:v>6.21</c:v>
                </c:pt>
                <c:pt idx="5481">
                  <c:v>6.2</c:v>
                </c:pt>
                <c:pt idx="5482">
                  <c:v>6.19</c:v>
                </c:pt>
                <c:pt idx="5483">
                  <c:v>6.19</c:v>
                </c:pt>
                <c:pt idx="5484">
                  <c:v>6.19</c:v>
                </c:pt>
                <c:pt idx="5485">
                  <c:v>6.1825000000000001</c:v>
                </c:pt>
                <c:pt idx="5486">
                  <c:v>6.18</c:v>
                </c:pt>
                <c:pt idx="5487">
                  <c:v>6.18</c:v>
                </c:pt>
                <c:pt idx="5488">
                  <c:v>6.1775000000000002</c:v>
                </c:pt>
                <c:pt idx="5489">
                  <c:v>6.17</c:v>
                </c:pt>
                <c:pt idx="5490">
                  <c:v>6.17</c:v>
                </c:pt>
                <c:pt idx="5491">
                  <c:v>6.17</c:v>
                </c:pt>
                <c:pt idx="5492">
                  <c:v>6.16</c:v>
                </c:pt>
                <c:pt idx="5493">
                  <c:v>6.16</c:v>
                </c:pt>
                <c:pt idx="5494">
                  <c:v>6.15</c:v>
                </c:pt>
                <c:pt idx="5495">
                  <c:v>6.14</c:v>
                </c:pt>
                <c:pt idx="5496">
                  <c:v>6.13</c:v>
                </c:pt>
                <c:pt idx="5497">
                  <c:v>6.12</c:v>
                </c:pt>
                <c:pt idx="5498">
                  <c:v>6.11</c:v>
                </c:pt>
                <c:pt idx="5499">
                  <c:v>6.1</c:v>
                </c:pt>
                <c:pt idx="5500">
                  <c:v>6.09</c:v>
                </c:pt>
                <c:pt idx="5501">
                  <c:v>6.09</c:v>
                </c:pt>
                <c:pt idx="5502">
                  <c:v>6.08</c:v>
                </c:pt>
                <c:pt idx="5503">
                  <c:v>6.08</c:v>
                </c:pt>
                <c:pt idx="5504">
                  <c:v>6.08</c:v>
                </c:pt>
                <c:pt idx="5505">
                  <c:v>6.07</c:v>
                </c:pt>
                <c:pt idx="5506">
                  <c:v>6.07</c:v>
                </c:pt>
                <c:pt idx="5507">
                  <c:v>6.0650000000000004</c:v>
                </c:pt>
                <c:pt idx="5508">
                  <c:v>6.06</c:v>
                </c:pt>
                <c:pt idx="5509">
                  <c:v>6.05</c:v>
                </c:pt>
                <c:pt idx="5510">
                  <c:v>6.05</c:v>
                </c:pt>
                <c:pt idx="5511">
                  <c:v>6.0475000000000003</c:v>
                </c:pt>
                <c:pt idx="5512">
                  <c:v>6.04</c:v>
                </c:pt>
                <c:pt idx="5513">
                  <c:v>6.03</c:v>
                </c:pt>
                <c:pt idx="5514">
                  <c:v>6.02</c:v>
                </c:pt>
                <c:pt idx="5515">
                  <c:v>6.02</c:v>
                </c:pt>
                <c:pt idx="5516">
                  <c:v>6.01</c:v>
                </c:pt>
                <c:pt idx="5517">
                  <c:v>6</c:v>
                </c:pt>
                <c:pt idx="5518">
                  <c:v>5.99</c:v>
                </c:pt>
                <c:pt idx="5519">
                  <c:v>5.99</c:v>
                </c:pt>
                <c:pt idx="5520">
                  <c:v>5.99</c:v>
                </c:pt>
                <c:pt idx="5521">
                  <c:v>5.99</c:v>
                </c:pt>
                <c:pt idx="5522">
                  <c:v>5.99</c:v>
                </c:pt>
                <c:pt idx="5523">
                  <c:v>5.9850000000000003</c:v>
                </c:pt>
                <c:pt idx="5524">
                  <c:v>5.9749999999999996</c:v>
                </c:pt>
                <c:pt idx="5525">
                  <c:v>5.97</c:v>
                </c:pt>
                <c:pt idx="5526">
                  <c:v>5.97</c:v>
                </c:pt>
                <c:pt idx="5527">
                  <c:v>5.97</c:v>
                </c:pt>
                <c:pt idx="5528">
                  <c:v>5.96</c:v>
                </c:pt>
                <c:pt idx="5529">
                  <c:v>5.96</c:v>
                </c:pt>
                <c:pt idx="5530">
                  <c:v>5.96</c:v>
                </c:pt>
                <c:pt idx="5531">
                  <c:v>5.96</c:v>
                </c:pt>
                <c:pt idx="5532">
                  <c:v>5.95</c:v>
                </c:pt>
                <c:pt idx="5533">
                  <c:v>5.95</c:v>
                </c:pt>
                <c:pt idx="5534">
                  <c:v>5.9450000000000003</c:v>
                </c:pt>
                <c:pt idx="5535">
                  <c:v>5.9424999999999999</c:v>
                </c:pt>
                <c:pt idx="5536">
                  <c:v>5.94</c:v>
                </c:pt>
                <c:pt idx="5537">
                  <c:v>5.94</c:v>
                </c:pt>
                <c:pt idx="5538">
                  <c:v>5.94</c:v>
                </c:pt>
                <c:pt idx="5539">
                  <c:v>5.94</c:v>
                </c:pt>
                <c:pt idx="5540">
                  <c:v>5.9325000000000001</c:v>
                </c:pt>
                <c:pt idx="5541">
                  <c:v>5.93</c:v>
                </c:pt>
                <c:pt idx="5542">
                  <c:v>5.92</c:v>
                </c:pt>
                <c:pt idx="5543">
                  <c:v>5.92</c:v>
                </c:pt>
                <c:pt idx="5544">
                  <c:v>5.92</c:v>
                </c:pt>
                <c:pt idx="5545">
                  <c:v>5.9175000000000004</c:v>
                </c:pt>
                <c:pt idx="5546">
                  <c:v>5.91</c:v>
                </c:pt>
                <c:pt idx="5547">
                  <c:v>5.9</c:v>
                </c:pt>
                <c:pt idx="5548">
                  <c:v>5.9</c:v>
                </c:pt>
                <c:pt idx="5549">
                  <c:v>5.9</c:v>
                </c:pt>
                <c:pt idx="5550">
                  <c:v>5.9</c:v>
                </c:pt>
                <c:pt idx="5551">
                  <c:v>5.89</c:v>
                </c:pt>
                <c:pt idx="5552">
                  <c:v>5.88</c:v>
                </c:pt>
                <c:pt idx="5553">
                  <c:v>5.88</c:v>
                </c:pt>
                <c:pt idx="5554">
                  <c:v>5.88</c:v>
                </c:pt>
                <c:pt idx="5555">
                  <c:v>5.87</c:v>
                </c:pt>
                <c:pt idx="5556">
                  <c:v>5.87</c:v>
                </c:pt>
                <c:pt idx="5557">
                  <c:v>5.87</c:v>
                </c:pt>
                <c:pt idx="5558">
                  <c:v>5.87</c:v>
                </c:pt>
                <c:pt idx="5559">
                  <c:v>5.86</c:v>
                </c:pt>
                <c:pt idx="5560">
                  <c:v>5.86</c:v>
                </c:pt>
                <c:pt idx="5561">
                  <c:v>5.86</c:v>
                </c:pt>
                <c:pt idx="5562">
                  <c:v>5.85</c:v>
                </c:pt>
                <c:pt idx="5563">
                  <c:v>5.8475000000000001</c:v>
                </c:pt>
                <c:pt idx="5564">
                  <c:v>5.84</c:v>
                </c:pt>
                <c:pt idx="5565">
                  <c:v>5.84</c:v>
                </c:pt>
                <c:pt idx="5566">
                  <c:v>5.84</c:v>
                </c:pt>
                <c:pt idx="5567">
                  <c:v>5.83</c:v>
                </c:pt>
                <c:pt idx="5568">
                  <c:v>5.82</c:v>
                </c:pt>
                <c:pt idx="5569">
                  <c:v>5.82</c:v>
                </c:pt>
                <c:pt idx="5570">
                  <c:v>5.82</c:v>
                </c:pt>
                <c:pt idx="5571">
                  <c:v>5.81</c:v>
                </c:pt>
                <c:pt idx="5572">
                  <c:v>5.81</c:v>
                </c:pt>
                <c:pt idx="5573">
                  <c:v>5.81</c:v>
                </c:pt>
                <c:pt idx="5574">
                  <c:v>5.8025000000000002</c:v>
                </c:pt>
                <c:pt idx="5575">
                  <c:v>5.8</c:v>
                </c:pt>
                <c:pt idx="5576">
                  <c:v>5.8</c:v>
                </c:pt>
                <c:pt idx="5577">
                  <c:v>5.8</c:v>
                </c:pt>
                <c:pt idx="5578">
                  <c:v>5.8</c:v>
                </c:pt>
                <c:pt idx="5579">
                  <c:v>5.7949999999999999</c:v>
                </c:pt>
                <c:pt idx="5580">
                  <c:v>5.7949999999999999</c:v>
                </c:pt>
                <c:pt idx="5581">
                  <c:v>5.79</c:v>
                </c:pt>
                <c:pt idx="5582">
                  <c:v>5.79</c:v>
                </c:pt>
                <c:pt idx="5583">
                  <c:v>5.78</c:v>
                </c:pt>
                <c:pt idx="5584">
                  <c:v>5.78</c:v>
                </c:pt>
                <c:pt idx="5585">
                  <c:v>5.78</c:v>
                </c:pt>
                <c:pt idx="5586">
                  <c:v>5.77</c:v>
                </c:pt>
                <c:pt idx="5587">
                  <c:v>5.77</c:v>
                </c:pt>
                <c:pt idx="5588">
                  <c:v>5.77</c:v>
                </c:pt>
                <c:pt idx="5589">
                  <c:v>5.77</c:v>
                </c:pt>
                <c:pt idx="5590">
                  <c:v>5.76</c:v>
                </c:pt>
                <c:pt idx="5591">
                  <c:v>5.76</c:v>
                </c:pt>
                <c:pt idx="5592">
                  <c:v>5.7525000000000004</c:v>
                </c:pt>
                <c:pt idx="5593">
                  <c:v>5.7474999999999996</c:v>
                </c:pt>
                <c:pt idx="5594">
                  <c:v>5.74</c:v>
                </c:pt>
                <c:pt idx="5595">
                  <c:v>5.74</c:v>
                </c:pt>
                <c:pt idx="5596">
                  <c:v>5.73</c:v>
                </c:pt>
                <c:pt idx="5597">
                  <c:v>5.73</c:v>
                </c:pt>
                <c:pt idx="5598">
                  <c:v>5.73</c:v>
                </c:pt>
                <c:pt idx="5599">
                  <c:v>5.72</c:v>
                </c:pt>
                <c:pt idx="5600">
                  <c:v>5.72</c:v>
                </c:pt>
                <c:pt idx="5601">
                  <c:v>5.72</c:v>
                </c:pt>
                <c:pt idx="5602">
                  <c:v>5.71</c:v>
                </c:pt>
                <c:pt idx="5603">
                  <c:v>5.71</c:v>
                </c:pt>
                <c:pt idx="5604">
                  <c:v>5.71</c:v>
                </c:pt>
                <c:pt idx="5605">
                  <c:v>5.7</c:v>
                </c:pt>
                <c:pt idx="5606">
                  <c:v>5.7</c:v>
                </c:pt>
                <c:pt idx="5607">
                  <c:v>5.7</c:v>
                </c:pt>
                <c:pt idx="5608">
                  <c:v>5.6974999999999998</c:v>
                </c:pt>
                <c:pt idx="5609">
                  <c:v>5.69</c:v>
                </c:pt>
                <c:pt idx="5610">
                  <c:v>5.68</c:v>
                </c:pt>
                <c:pt idx="5611">
                  <c:v>5.68</c:v>
                </c:pt>
                <c:pt idx="5612">
                  <c:v>5.68</c:v>
                </c:pt>
                <c:pt idx="5613">
                  <c:v>5.68</c:v>
                </c:pt>
                <c:pt idx="5614">
                  <c:v>5.67</c:v>
                </c:pt>
                <c:pt idx="5615">
                  <c:v>5.67</c:v>
                </c:pt>
                <c:pt idx="5616">
                  <c:v>5.6675000000000004</c:v>
                </c:pt>
                <c:pt idx="5617">
                  <c:v>5.6624999999999996</c:v>
                </c:pt>
                <c:pt idx="5618">
                  <c:v>5.66</c:v>
                </c:pt>
                <c:pt idx="5619">
                  <c:v>5.66</c:v>
                </c:pt>
                <c:pt idx="5620">
                  <c:v>5.66</c:v>
                </c:pt>
                <c:pt idx="5621">
                  <c:v>5.6574999999999998</c:v>
                </c:pt>
                <c:pt idx="5622">
                  <c:v>5.6550000000000002</c:v>
                </c:pt>
                <c:pt idx="5623">
                  <c:v>5.65</c:v>
                </c:pt>
                <c:pt idx="5624">
                  <c:v>5.65</c:v>
                </c:pt>
                <c:pt idx="5625">
                  <c:v>5.65</c:v>
                </c:pt>
                <c:pt idx="5626">
                  <c:v>5.64</c:v>
                </c:pt>
                <c:pt idx="5627">
                  <c:v>5.64</c:v>
                </c:pt>
                <c:pt idx="5628">
                  <c:v>5.6349999999999998</c:v>
                </c:pt>
                <c:pt idx="5629">
                  <c:v>5.6325000000000003</c:v>
                </c:pt>
                <c:pt idx="5630">
                  <c:v>5.6325000000000003</c:v>
                </c:pt>
                <c:pt idx="5631">
                  <c:v>5.63</c:v>
                </c:pt>
                <c:pt idx="5632">
                  <c:v>5.63</c:v>
                </c:pt>
                <c:pt idx="5633">
                  <c:v>5.6275000000000004</c:v>
                </c:pt>
                <c:pt idx="5634">
                  <c:v>5.62</c:v>
                </c:pt>
                <c:pt idx="5635">
                  <c:v>5.62</c:v>
                </c:pt>
                <c:pt idx="5636">
                  <c:v>5.6</c:v>
                </c:pt>
                <c:pt idx="5637">
                  <c:v>5.5949999999999998</c:v>
                </c:pt>
                <c:pt idx="5638">
                  <c:v>5.59</c:v>
                </c:pt>
                <c:pt idx="5639">
                  <c:v>5.59</c:v>
                </c:pt>
                <c:pt idx="5640">
                  <c:v>5.58</c:v>
                </c:pt>
                <c:pt idx="5641">
                  <c:v>5.57</c:v>
                </c:pt>
                <c:pt idx="5642">
                  <c:v>5.57</c:v>
                </c:pt>
                <c:pt idx="5643">
                  <c:v>5.5449999999999999</c:v>
                </c:pt>
                <c:pt idx="5644">
                  <c:v>5.54</c:v>
                </c:pt>
                <c:pt idx="5645">
                  <c:v>5.54</c:v>
                </c:pt>
                <c:pt idx="5646">
                  <c:v>5.54</c:v>
                </c:pt>
                <c:pt idx="5647">
                  <c:v>5.53</c:v>
                </c:pt>
                <c:pt idx="5648">
                  <c:v>5.53</c:v>
                </c:pt>
                <c:pt idx="5649">
                  <c:v>5.5274999999999999</c:v>
                </c:pt>
                <c:pt idx="5650">
                  <c:v>5.5250000000000004</c:v>
                </c:pt>
                <c:pt idx="5651">
                  <c:v>5.52</c:v>
                </c:pt>
                <c:pt idx="5652">
                  <c:v>5.51</c:v>
                </c:pt>
                <c:pt idx="5653">
                  <c:v>5.51</c:v>
                </c:pt>
                <c:pt idx="5654">
                  <c:v>5.5025000000000004</c:v>
                </c:pt>
                <c:pt idx="5655">
                  <c:v>5.5025000000000004</c:v>
                </c:pt>
                <c:pt idx="5656">
                  <c:v>5.5</c:v>
                </c:pt>
                <c:pt idx="5657">
                  <c:v>5.5</c:v>
                </c:pt>
                <c:pt idx="5658">
                  <c:v>5.5</c:v>
                </c:pt>
                <c:pt idx="5659">
                  <c:v>5.4974999999999996</c:v>
                </c:pt>
                <c:pt idx="5660">
                  <c:v>5.49</c:v>
                </c:pt>
                <c:pt idx="5661">
                  <c:v>5.4850000000000003</c:v>
                </c:pt>
                <c:pt idx="5662">
                  <c:v>5.47</c:v>
                </c:pt>
                <c:pt idx="5663">
                  <c:v>5.4625000000000004</c:v>
                </c:pt>
                <c:pt idx="5664">
                  <c:v>5.46</c:v>
                </c:pt>
                <c:pt idx="5665">
                  <c:v>5.46</c:v>
                </c:pt>
                <c:pt idx="5666">
                  <c:v>5.46</c:v>
                </c:pt>
                <c:pt idx="5667">
                  <c:v>5.45</c:v>
                </c:pt>
                <c:pt idx="5668">
                  <c:v>5.44</c:v>
                </c:pt>
                <c:pt idx="5669">
                  <c:v>5.44</c:v>
                </c:pt>
                <c:pt idx="5670">
                  <c:v>5.4375</c:v>
                </c:pt>
                <c:pt idx="5671">
                  <c:v>5.4325000000000001</c:v>
                </c:pt>
                <c:pt idx="5672">
                  <c:v>5.43</c:v>
                </c:pt>
                <c:pt idx="5673">
                  <c:v>5.43</c:v>
                </c:pt>
                <c:pt idx="5674">
                  <c:v>5.43</c:v>
                </c:pt>
                <c:pt idx="5675">
                  <c:v>5.42</c:v>
                </c:pt>
                <c:pt idx="5676">
                  <c:v>5.42</c:v>
                </c:pt>
                <c:pt idx="5677">
                  <c:v>5.41</c:v>
                </c:pt>
                <c:pt idx="5678">
                  <c:v>5.41</c:v>
                </c:pt>
                <c:pt idx="5679">
                  <c:v>5.4074999999999998</c:v>
                </c:pt>
                <c:pt idx="5680">
                  <c:v>5.4074999999999998</c:v>
                </c:pt>
                <c:pt idx="5681">
                  <c:v>5.4050000000000002</c:v>
                </c:pt>
                <c:pt idx="5682">
                  <c:v>5.4</c:v>
                </c:pt>
                <c:pt idx="5683">
                  <c:v>5.4</c:v>
                </c:pt>
                <c:pt idx="5684">
                  <c:v>5.4</c:v>
                </c:pt>
                <c:pt idx="5685">
                  <c:v>5.4</c:v>
                </c:pt>
                <c:pt idx="5686">
                  <c:v>5.39</c:v>
                </c:pt>
                <c:pt idx="5687">
                  <c:v>5.39</c:v>
                </c:pt>
                <c:pt idx="5688">
                  <c:v>5.39</c:v>
                </c:pt>
                <c:pt idx="5689">
                  <c:v>5.39</c:v>
                </c:pt>
                <c:pt idx="5690">
                  <c:v>5.38</c:v>
                </c:pt>
                <c:pt idx="5691">
                  <c:v>5.38</c:v>
                </c:pt>
                <c:pt idx="5692">
                  <c:v>5.3724999999999996</c:v>
                </c:pt>
                <c:pt idx="5693">
                  <c:v>5.37</c:v>
                </c:pt>
                <c:pt idx="5694">
                  <c:v>5.37</c:v>
                </c:pt>
                <c:pt idx="5695">
                  <c:v>5.3624999999999998</c:v>
                </c:pt>
                <c:pt idx="5696">
                  <c:v>5.35</c:v>
                </c:pt>
                <c:pt idx="5697">
                  <c:v>5.35</c:v>
                </c:pt>
                <c:pt idx="5698">
                  <c:v>5.34</c:v>
                </c:pt>
                <c:pt idx="5699">
                  <c:v>5.34</c:v>
                </c:pt>
                <c:pt idx="5700">
                  <c:v>5.33</c:v>
                </c:pt>
                <c:pt idx="5701">
                  <c:v>5.3274999999999997</c:v>
                </c:pt>
                <c:pt idx="5702">
                  <c:v>5.32</c:v>
                </c:pt>
                <c:pt idx="5703">
                  <c:v>5.31</c:v>
                </c:pt>
                <c:pt idx="5704">
                  <c:v>5.31</c:v>
                </c:pt>
                <c:pt idx="5705">
                  <c:v>5.3025000000000002</c:v>
                </c:pt>
                <c:pt idx="5706">
                  <c:v>5.3</c:v>
                </c:pt>
                <c:pt idx="5707">
                  <c:v>5.3</c:v>
                </c:pt>
                <c:pt idx="5708">
                  <c:v>5.29</c:v>
                </c:pt>
                <c:pt idx="5709">
                  <c:v>5.29</c:v>
                </c:pt>
                <c:pt idx="5710">
                  <c:v>5.29</c:v>
                </c:pt>
                <c:pt idx="5711">
                  <c:v>5.29</c:v>
                </c:pt>
                <c:pt idx="5712">
                  <c:v>5.29</c:v>
                </c:pt>
                <c:pt idx="5713">
                  <c:v>5.29</c:v>
                </c:pt>
                <c:pt idx="5714">
                  <c:v>5.29</c:v>
                </c:pt>
                <c:pt idx="5715">
                  <c:v>5.28</c:v>
                </c:pt>
                <c:pt idx="5716">
                  <c:v>5.28</c:v>
                </c:pt>
                <c:pt idx="5717">
                  <c:v>5.28</c:v>
                </c:pt>
                <c:pt idx="5718">
                  <c:v>5.28</c:v>
                </c:pt>
                <c:pt idx="5719">
                  <c:v>5.28</c:v>
                </c:pt>
                <c:pt idx="5720">
                  <c:v>5.2725</c:v>
                </c:pt>
                <c:pt idx="5721">
                  <c:v>5.27</c:v>
                </c:pt>
                <c:pt idx="5722">
                  <c:v>5.2625000000000002</c:v>
                </c:pt>
                <c:pt idx="5723">
                  <c:v>5.26</c:v>
                </c:pt>
                <c:pt idx="5724">
                  <c:v>5.26</c:v>
                </c:pt>
                <c:pt idx="5725">
                  <c:v>5.26</c:v>
                </c:pt>
                <c:pt idx="5726">
                  <c:v>5.2549999999999999</c:v>
                </c:pt>
                <c:pt idx="5727">
                  <c:v>5.2549999999999999</c:v>
                </c:pt>
                <c:pt idx="5728">
                  <c:v>5.25</c:v>
                </c:pt>
                <c:pt idx="5729">
                  <c:v>5.25</c:v>
                </c:pt>
                <c:pt idx="5730">
                  <c:v>5.24</c:v>
                </c:pt>
                <c:pt idx="5731">
                  <c:v>5.24</c:v>
                </c:pt>
                <c:pt idx="5732">
                  <c:v>5.2374999999999998</c:v>
                </c:pt>
                <c:pt idx="5733">
                  <c:v>5.23</c:v>
                </c:pt>
                <c:pt idx="5734">
                  <c:v>5.23</c:v>
                </c:pt>
                <c:pt idx="5735">
                  <c:v>5.23</c:v>
                </c:pt>
                <c:pt idx="5736">
                  <c:v>5.23</c:v>
                </c:pt>
                <c:pt idx="5737">
                  <c:v>5.22</c:v>
                </c:pt>
                <c:pt idx="5738">
                  <c:v>5.22</c:v>
                </c:pt>
                <c:pt idx="5739">
                  <c:v>5.21</c:v>
                </c:pt>
                <c:pt idx="5740">
                  <c:v>5.2</c:v>
                </c:pt>
                <c:pt idx="5741">
                  <c:v>5.2</c:v>
                </c:pt>
                <c:pt idx="5742">
                  <c:v>5.2</c:v>
                </c:pt>
                <c:pt idx="5743">
                  <c:v>5.19</c:v>
                </c:pt>
                <c:pt idx="5744">
                  <c:v>5.19</c:v>
                </c:pt>
                <c:pt idx="5745">
                  <c:v>5.19</c:v>
                </c:pt>
                <c:pt idx="5746">
                  <c:v>5.19</c:v>
                </c:pt>
                <c:pt idx="5747">
                  <c:v>5.19</c:v>
                </c:pt>
                <c:pt idx="5748">
                  <c:v>5.18</c:v>
                </c:pt>
                <c:pt idx="5749">
                  <c:v>5.17</c:v>
                </c:pt>
                <c:pt idx="5750">
                  <c:v>5.15</c:v>
                </c:pt>
                <c:pt idx="5751">
                  <c:v>5.15</c:v>
                </c:pt>
                <c:pt idx="5752">
                  <c:v>5.15</c:v>
                </c:pt>
                <c:pt idx="5753">
                  <c:v>5.15</c:v>
                </c:pt>
                <c:pt idx="5754">
                  <c:v>5.15</c:v>
                </c:pt>
                <c:pt idx="5755">
                  <c:v>5.14</c:v>
                </c:pt>
                <c:pt idx="5756">
                  <c:v>5.14</c:v>
                </c:pt>
                <c:pt idx="5757">
                  <c:v>5.1349999999999998</c:v>
                </c:pt>
                <c:pt idx="5758">
                  <c:v>5.13</c:v>
                </c:pt>
                <c:pt idx="5759">
                  <c:v>5.12</c:v>
                </c:pt>
                <c:pt idx="5760">
                  <c:v>5.12</c:v>
                </c:pt>
                <c:pt idx="5761">
                  <c:v>5.12</c:v>
                </c:pt>
                <c:pt idx="5762">
                  <c:v>5.12</c:v>
                </c:pt>
                <c:pt idx="5763">
                  <c:v>5.1100000000000003</c:v>
                </c:pt>
                <c:pt idx="5764">
                  <c:v>5.1100000000000003</c:v>
                </c:pt>
                <c:pt idx="5765">
                  <c:v>5.1100000000000003</c:v>
                </c:pt>
                <c:pt idx="5766">
                  <c:v>5.1100000000000003</c:v>
                </c:pt>
                <c:pt idx="5767">
                  <c:v>5.1050000000000004</c:v>
                </c:pt>
                <c:pt idx="5768">
                  <c:v>5.0999999999999996</c:v>
                </c:pt>
                <c:pt idx="5769">
                  <c:v>5.0999999999999996</c:v>
                </c:pt>
                <c:pt idx="5770">
                  <c:v>5.09</c:v>
                </c:pt>
                <c:pt idx="5771">
                  <c:v>5.085</c:v>
                </c:pt>
                <c:pt idx="5772">
                  <c:v>5.085</c:v>
                </c:pt>
                <c:pt idx="5773">
                  <c:v>5.08</c:v>
                </c:pt>
                <c:pt idx="5774">
                  <c:v>5.08</c:v>
                </c:pt>
                <c:pt idx="5775">
                  <c:v>5.08</c:v>
                </c:pt>
                <c:pt idx="5776">
                  <c:v>5.0774999999999997</c:v>
                </c:pt>
                <c:pt idx="5777">
                  <c:v>5.07</c:v>
                </c:pt>
                <c:pt idx="5778">
                  <c:v>5.07</c:v>
                </c:pt>
                <c:pt idx="5779">
                  <c:v>5.07</c:v>
                </c:pt>
                <c:pt idx="5780">
                  <c:v>5.0674999999999999</c:v>
                </c:pt>
                <c:pt idx="5781">
                  <c:v>5.0650000000000004</c:v>
                </c:pt>
                <c:pt idx="5782">
                  <c:v>5.0650000000000004</c:v>
                </c:pt>
                <c:pt idx="5783">
                  <c:v>5.0625</c:v>
                </c:pt>
                <c:pt idx="5784">
                  <c:v>5.0599999999999996</c:v>
                </c:pt>
                <c:pt idx="5785">
                  <c:v>5.0599999999999996</c:v>
                </c:pt>
                <c:pt idx="5786">
                  <c:v>5.0599999999999996</c:v>
                </c:pt>
                <c:pt idx="5787">
                  <c:v>5.05</c:v>
                </c:pt>
                <c:pt idx="5788">
                  <c:v>5.04</c:v>
                </c:pt>
                <c:pt idx="5789">
                  <c:v>5.04</c:v>
                </c:pt>
                <c:pt idx="5790">
                  <c:v>5.04</c:v>
                </c:pt>
                <c:pt idx="5791">
                  <c:v>5.04</c:v>
                </c:pt>
                <c:pt idx="5792">
                  <c:v>5.04</c:v>
                </c:pt>
                <c:pt idx="5793">
                  <c:v>5.04</c:v>
                </c:pt>
                <c:pt idx="5794">
                  <c:v>5.04</c:v>
                </c:pt>
                <c:pt idx="5795">
                  <c:v>5.04</c:v>
                </c:pt>
                <c:pt idx="5796">
                  <c:v>5.0324999999999998</c:v>
                </c:pt>
                <c:pt idx="5797">
                  <c:v>5.03</c:v>
                </c:pt>
                <c:pt idx="5798">
                  <c:v>5.03</c:v>
                </c:pt>
                <c:pt idx="5799">
                  <c:v>5.03</c:v>
                </c:pt>
                <c:pt idx="5800">
                  <c:v>5.03</c:v>
                </c:pt>
                <c:pt idx="5801">
                  <c:v>5.0250000000000004</c:v>
                </c:pt>
                <c:pt idx="5802">
                  <c:v>5.0199999999999996</c:v>
                </c:pt>
                <c:pt idx="5803">
                  <c:v>5.0199999999999996</c:v>
                </c:pt>
                <c:pt idx="5804">
                  <c:v>5.0125000000000002</c:v>
                </c:pt>
                <c:pt idx="5805">
                  <c:v>5.01</c:v>
                </c:pt>
                <c:pt idx="5806">
                  <c:v>5.01</c:v>
                </c:pt>
                <c:pt idx="5807">
                  <c:v>5.0049999999999999</c:v>
                </c:pt>
                <c:pt idx="5808">
                  <c:v>5.0025000000000004</c:v>
                </c:pt>
                <c:pt idx="5809">
                  <c:v>5</c:v>
                </c:pt>
                <c:pt idx="5810">
                  <c:v>5</c:v>
                </c:pt>
                <c:pt idx="5811">
                  <c:v>5</c:v>
                </c:pt>
                <c:pt idx="5812">
                  <c:v>5</c:v>
                </c:pt>
                <c:pt idx="5813">
                  <c:v>5</c:v>
                </c:pt>
                <c:pt idx="5814">
                  <c:v>5</c:v>
                </c:pt>
                <c:pt idx="5815">
                  <c:v>5</c:v>
                </c:pt>
                <c:pt idx="5816">
                  <c:v>5</c:v>
                </c:pt>
                <c:pt idx="5817">
                  <c:v>5</c:v>
                </c:pt>
                <c:pt idx="5818">
                  <c:v>5</c:v>
                </c:pt>
                <c:pt idx="5819">
                  <c:v>5</c:v>
                </c:pt>
                <c:pt idx="5820">
                  <c:v>5</c:v>
                </c:pt>
                <c:pt idx="5821">
                  <c:v>4.9950000000000001</c:v>
                </c:pt>
                <c:pt idx="5822">
                  <c:v>4.9950000000000001</c:v>
                </c:pt>
                <c:pt idx="5823">
                  <c:v>4.9950000000000001</c:v>
                </c:pt>
                <c:pt idx="5824">
                  <c:v>4.9924999999999997</c:v>
                </c:pt>
                <c:pt idx="5825">
                  <c:v>4.9924999999999997</c:v>
                </c:pt>
                <c:pt idx="5826">
                  <c:v>4.9924999999999997</c:v>
                </c:pt>
                <c:pt idx="5827">
                  <c:v>4.99</c:v>
                </c:pt>
                <c:pt idx="5828">
                  <c:v>4.99</c:v>
                </c:pt>
                <c:pt idx="5829">
                  <c:v>4.99</c:v>
                </c:pt>
                <c:pt idx="5830">
                  <c:v>4.99</c:v>
                </c:pt>
                <c:pt idx="5831">
                  <c:v>4.99</c:v>
                </c:pt>
                <c:pt idx="5832">
                  <c:v>4.99</c:v>
                </c:pt>
                <c:pt idx="5833">
                  <c:v>4.99</c:v>
                </c:pt>
                <c:pt idx="5834">
                  <c:v>4.99</c:v>
                </c:pt>
                <c:pt idx="5835">
                  <c:v>4.99</c:v>
                </c:pt>
                <c:pt idx="5836">
                  <c:v>4.99</c:v>
                </c:pt>
                <c:pt idx="5837">
                  <c:v>4.99</c:v>
                </c:pt>
                <c:pt idx="5838">
                  <c:v>4.9800000000000004</c:v>
                </c:pt>
                <c:pt idx="5839">
                  <c:v>4.9800000000000004</c:v>
                </c:pt>
                <c:pt idx="5840">
                  <c:v>4.9800000000000004</c:v>
                </c:pt>
                <c:pt idx="5841">
                  <c:v>4.97</c:v>
                </c:pt>
                <c:pt idx="5842">
                  <c:v>4.97</c:v>
                </c:pt>
                <c:pt idx="5843">
                  <c:v>4.97</c:v>
                </c:pt>
                <c:pt idx="5844">
                  <c:v>4.97</c:v>
                </c:pt>
                <c:pt idx="5845">
                  <c:v>4.9625000000000004</c:v>
                </c:pt>
                <c:pt idx="5846">
                  <c:v>4.96</c:v>
                </c:pt>
                <c:pt idx="5847">
                  <c:v>4.96</c:v>
                </c:pt>
                <c:pt idx="5848">
                  <c:v>4.96</c:v>
                </c:pt>
                <c:pt idx="5849">
                  <c:v>4.9574999999999996</c:v>
                </c:pt>
                <c:pt idx="5850">
                  <c:v>4.95</c:v>
                </c:pt>
                <c:pt idx="5851">
                  <c:v>4.95</c:v>
                </c:pt>
                <c:pt idx="5852">
                  <c:v>4.95</c:v>
                </c:pt>
                <c:pt idx="5853">
                  <c:v>4.9474999999999998</c:v>
                </c:pt>
                <c:pt idx="5854">
                  <c:v>4.9450000000000003</c:v>
                </c:pt>
                <c:pt idx="5855">
                  <c:v>4.9424999999999999</c:v>
                </c:pt>
                <c:pt idx="5856">
                  <c:v>4.9424999999999999</c:v>
                </c:pt>
                <c:pt idx="5857">
                  <c:v>4.9400000000000004</c:v>
                </c:pt>
                <c:pt idx="5858">
                  <c:v>4.9400000000000004</c:v>
                </c:pt>
                <c:pt idx="5859">
                  <c:v>4.9400000000000004</c:v>
                </c:pt>
                <c:pt idx="5860">
                  <c:v>4.9400000000000004</c:v>
                </c:pt>
                <c:pt idx="5861">
                  <c:v>4.93</c:v>
                </c:pt>
                <c:pt idx="5862">
                  <c:v>4.93</c:v>
                </c:pt>
                <c:pt idx="5863">
                  <c:v>4.9249999999999998</c:v>
                </c:pt>
                <c:pt idx="5864">
                  <c:v>4.92</c:v>
                </c:pt>
                <c:pt idx="5865">
                  <c:v>4.92</c:v>
                </c:pt>
                <c:pt idx="5866">
                  <c:v>4.92</c:v>
                </c:pt>
                <c:pt idx="5867">
                  <c:v>4.92</c:v>
                </c:pt>
                <c:pt idx="5868">
                  <c:v>4.92</c:v>
                </c:pt>
                <c:pt idx="5869">
                  <c:v>4.92</c:v>
                </c:pt>
                <c:pt idx="5870">
                  <c:v>4.92</c:v>
                </c:pt>
                <c:pt idx="5871">
                  <c:v>4.92</c:v>
                </c:pt>
                <c:pt idx="5872">
                  <c:v>4.91</c:v>
                </c:pt>
                <c:pt idx="5873">
                  <c:v>4.91</c:v>
                </c:pt>
                <c:pt idx="5874">
                  <c:v>4.91</c:v>
                </c:pt>
                <c:pt idx="5875">
                  <c:v>4.9000000000000004</c:v>
                </c:pt>
                <c:pt idx="5876">
                  <c:v>4.9000000000000004</c:v>
                </c:pt>
                <c:pt idx="5877">
                  <c:v>4.9000000000000004</c:v>
                </c:pt>
                <c:pt idx="5878">
                  <c:v>4.8925000000000001</c:v>
                </c:pt>
                <c:pt idx="5879">
                  <c:v>4.8899999999999997</c:v>
                </c:pt>
                <c:pt idx="5880">
                  <c:v>4.8899999999999997</c:v>
                </c:pt>
                <c:pt idx="5881">
                  <c:v>4.8899999999999997</c:v>
                </c:pt>
                <c:pt idx="5882">
                  <c:v>4.8899999999999997</c:v>
                </c:pt>
                <c:pt idx="5883">
                  <c:v>4.8899999999999997</c:v>
                </c:pt>
                <c:pt idx="5884">
                  <c:v>4.88</c:v>
                </c:pt>
                <c:pt idx="5885">
                  <c:v>4.88</c:v>
                </c:pt>
                <c:pt idx="5886">
                  <c:v>4.88</c:v>
                </c:pt>
                <c:pt idx="5887">
                  <c:v>4.88</c:v>
                </c:pt>
                <c:pt idx="5888">
                  <c:v>4.88</c:v>
                </c:pt>
                <c:pt idx="5889">
                  <c:v>4.88</c:v>
                </c:pt>
                <c:pt idx="5890">
                  <c:v>4.8775000000000004</c:v>
                </c:pt>
                <c:pt idx="5891">
                  <c:v>4.8775000000000004</c:v>
                </c:pt>
                <c:pt idx="5892">
                  <c:v>4.87</c:v>
                </c:pt>
                <c:pt idx="5893">
                  <c:v>4.87</c:v>
                </c:pt>
                <c:pt idx="5894">
                  <c:v>4.8624999999999998</c:v>
                </c:pt>
                <c:pt idx="5895">
                  <c:v>4.8600000000000003</c:v>
                </c:pt>
                <c:pt idx="5896">
                  <c:v>4.8600000000000003</c:v>
                </c:pt>
                <c:pt idx="5897">
                  <c:v>4.8574999999999999</c:v>
                </c:pt>
                <c:pt idx="5898">
                  <c:v>4.8550000000000004</c:v>
                </c:pt>
                <c:pt idx="5899">
                  <c:v>4.8550000000000004</c:v>
                </c:pt>
                <c:pt idx="5900">
                  <c:v>4.8525</c:v>
                </c:pt>
                <c:pt idx="5901">
                  <c:v>4.8499999999999996</c:v>
                </c:pt>
                <c:pt idx="5902">
                  <c:v>4.8499999999999996</c:v>
                </c:pt>
                <c:pt idx="5903">
                  <c:v>4.8499999999999996</c:v>
                </c:pt>
                <c:pt idx="5904">
                  <c:v>4.8449999999999998</c:v>
                </c:pt>
                <c:pt idx="5905">
                  <c:v>4.8449999999999998</c:v>
                </c:pt>
                <c:pt idx="5906">
                  <c:v>4.84</c:v>
                </c:pt>
                <c:pt idx="5907">
                  <c:v>4.84</c:v>
                </c:pt>
                <c:pt idx="5908">
                  <c:v>4.84</c:v>
                </c:pt>
                <c:pt idx="5909">
                  <c:v>4.835</c:v>
                </c:pt>
                <c:pt idx="5910">
                  <c:v>4.83</c:v>
                </c:pt>
                <c:pt idx="5911">
                  <c:v>4.83</c:v>
                </c:pt>
                <c:pt idx="5912">
                  <c:v>4.83</c:v>
                </c:pt>
                <c:pt idx="5913">
                  <c:v>4.8274999999999997</c:v>
                </c:pt>
                <c:pt idx="5914">
                  <c:v>4.82</c:v>
                </c:pt>
                <c:pt idx="5915">
                  <c:v>4.8150000000000004</c:v>
                </c:pt>
                <c:pt idx="5916">
                  <c:v>4.8150000000000004</c:v>
                </c:pt>
                <c:pt idx="5917">
                  <c:v>4.8099999999999996</c:v>
                </c:pt>
                <c:pt idx="5918">
                  <c:v>4.8</c:v>
                </c:pt>
                <c:pt idx="5919">
                  <c:v>4.8</c:v>
                </c:pt>
                <c:pt idx="5920">
                  <c:v>4.8</c:v>
                </c:pt>
                <c:pt idx="5921">
                  <c:v>4.7925000000000004</c:v>
                </c:pt>
                <c:pt idx="5922">
                  <c:v>4.79</c:v>
                </c:pt>
                <c:pt idx="5923">
                  <c:v>4.79</c:v>
                </c:pt>
                <c:pt idx="5924">
                  <c:v>4.79</c:v>
                </c:pt>
                <c:pt idx="5925">
                  <c:v>4.78</c:v>
                </c:pt>
                <c:pt idx="5926">
                  <c:v>4.78</c:v>
                </c:pt>
                <c:pt idx="5927">
                  <c:v>4.78</c:v>
                </c:pt>
                <c:pt idx="5928">
                  <c:v>4.7774999999999999</c:v>
                </c:pt>
                <c:pt idx="5929">
                  <c:v>4.7725</c:v>
                </c:pt>
                <c:pt idx="5930">
                  <c:v>4.7725</c:v>
                </c:pt>
                <c:pt idx="5931">
                  <c:v>4.7699999999999996</c:v>
                </c:pt>
                <c:pt idx="5932">
                  <c:v>4.7699999999999996</c:v>
                </c:pt>
                <c:pt idx="5933">
                  <c:v>4.7699999999999996</c:v>
                </c:pt>
                <c:pt idx="5934">
                  <c:v>4.76</c:v>
                </c:pt>
                <c:pt idx="5935">
                  <c:v>4.7549999999999999</c:v>
                </c:pt>
                <c:pt idx="5936">
                  <c:v>4.7549999999999999</c:v>
                </c:pt>
                <c:pt idx="5937">
                  <c:v>4.75</c:v>
                </c:pt>
                <c:pt idx="5938">
                  <c:v>4.75</c:v>
                </c:pt>
                <c:pt idx="5939">
                  <c:v>4.75</c:v>
                </c:pt>
                <c:pt idx="5940">
                  <c:v>4.75</c:v>
                </c:pt>
                <c:pt idx="5941">
                  <c:v>4.75</c:v>
                </c:pt>
                <c:pt idx="5942">
                  <c:v>4.75</c:v>
                </c:pt>
                <c:pt idx="5943">
                  <c:v>4.74</c:v>
                </c:pt>
                <c:pt idx="5944">
                  <c:v>4.74</c:v>
                </c:pt>
                <c:pt idx="5945">
                  <c:v>4.74</c:v>
                </c:pt>
                <c:pt idx="5946">
                  <c:v>4.7374999999999998</c:v>
                </c:pt>
                <c:pt idx="5947">
                  <c:v>4.7350000000000003</c:v>
                </c:pt>
                <c:pt idx="5948">
                  <c:v>4.7300000000000004</c:v>
                </c:pt>
                <c:pt idx="5949">
                  <c:v>4.7300000000000004</c:v>
                </c:pt>
                <c:pt idx="5950">
                  <c:v>4.7300000000000004</c:v>
                </c:pt>
                <c:pt idx="5951">
                  <c:v>4.7300000000000004</c:v>
                </c:pt>
                <c:pt idx="5952">
                  <c:v>4.7300000000000004</c:v>
                </c:pt>
                <c:pt idx="5953">
                  <c:v>4.72</c:v>
                </c:pt>
                <c:pt idx="5954">
                  <c:v>4.72</c:v>
                </c:pt>
                <c:pt idx="5955">
                  <c:v>4.7175000000000002</c:v>
                </c:pt>
                <c:pt idx="5956">
                  <c:v>4.7149999999999999</c:v>
                </c:pt>
                <c:pt idx="5957">
                  <c:v>4.7149999999999999</c:v>
                </c:pt>
                <c:pt idx="5958">
                  <c:v>4.71</c:v>
                </c:pt>
                <c:pt idx="5959">
                  <c:v>4.71</c:v>
                </c:pt>
                <c:pt idx="5960">
                  <c:v>4.7074999999999996</c:v>
                </c:pt>
                <c:pt idx="5961">
                  <c:v>4.7</c:v>
                </c:pt>
                <c:pt idx="5962">
                  <c:v>4.6974999999999998</c:v>
                </c:pt>
                <c:pt idx="5963">
                  <c:v>4.6924999999999999</c:v>
                </c:pt>
                <c:pt idx="5964">
                  <c:v>4.6900000000000004</c:v>
                </c:pt>
                <c:pt idx="5965">
                  <c:v>4.6875</c:v>
                </c:pt>
                <c:pt idx="5966">
                  <c:v>4.68</c:v>
                </c:pt>
                <c:pt idx="5967">
                  <c:v>4.68</c:v>
                </c:pt>
                <c:pt idx="5968">
                  <c:v>4.68</c:v>
                </c:pt>
                <c:pt idx="5969">
                  <c:v>4.6725000000000003</c:v>
                </c:pt>
                <c:pt idx="5970">
                  <c:v>4.66</c:v>
                </c:pt>
                <c:pt idx="5971">
                  <c:v>4.66</c:v>
                </c:pt>
                <c:pt idx="5972">
                  <c:v>4.66</c:v>
                </c:pt>
                <c:pt idx="5973">
                  <c:v>4.6500000000000004</c:v>
                </c:pt>
                <c:pt idx="5974">
                  <c:v>4.6500000000000004</c:v>
                </c:pt>
                <c:pt idx="5975">
                  <c:v>4.6399999999999997</c:v>
                </c:pt>
                <c:pt idx="5976">
                  <c:v>4.6399999999999997</c:v>
                </c:pt>
                <c:pt idx="5977">
                  <c:v>4.6375000000000002</c:v>
                </c:pt>
                <c:pt idx="5978">
                  <c:v>4.63</c:v>
                </c:pt>
                <c:pt idx="5979">
                  <c:v>4.63</c:v>
                </c:pt>
                <c:pt idx="5980">
                  <c:v>4.62</c:v>
                </c:pt>
                <c:pt idx="5981">
                  <c:v>4.62</c:v>
                </c:pt>
                <c:pt idx="5982">
                  <c:v>4.62</c:v>
                </c:pt>
                <c:pt idx="5983">
                  <c:v>4.62</c:v>
                </c:pt>
                <c:pt idx="5984">
                  <c:v>4.62</c:v>
                </c:pt>
                <c:pt idx="5985">
                  <c:v>4.62</c:v>
                </c:pt>
                <c:pt idx="5986">
                  <c:v>4.6124999999999998</c:v>
                </c:pt>
                <c:pt idx="5987">
                  <c:v>4.6074999999999999</c:v>
                </c:pt>
                <c:pt idx="5988">
                  <c:v>4.6025</c:v>
                </c:pt>
                <c:pt idx="5989">
                  <c:v>4.5999999999999996</c:v>
                </c:pt>
                <c:pt idx="5990">
                  <c:v>4.59</c:v>
                </c:pt>
                <c:pt idx="5991">
                  <c:v>4.59</c:v>
                </c:pt>
                <c:pt idx="5992">
                  <c:v>4.585</c:v>
                </c:pt>
                <c:pt idx="5993">
                  <c:v>4.58</c:v>
                </c:pt>
                <c:pt idx="5994">
                  <c:v>4.58</c:v>
                </c:pt>
                <c:pt idx="5995">
                  <c:v>4.58</c:v>
                </c:pt>
                <c:pt idx="5996">
                  <c:v>4.58</c:v>
                </c:pt>
                <c:pt idx="5997">
                  <c:v>4.58</c:v>
                </c:pt>
                <c:pt idx="5998">
                  <c:v>4.58</c:v>
                </c:pt>
                <c:pt idx="5999">
                  <c:v>4.58</c:v>
                </c:pt>
                <c:pt idx="6000">
                  <c:v>4.5774999999999997</c:v>
                </c:pt>
                <c:pt idx="6001">
                  <c:v>4.5750000000000002</c:v>
                </c:pt>
                <c:pt idx="6002">
                  <c:v>4.5724999999999998</c:v>
                </c:pt>
                <c:pt idx="6003">
                  <c:v>4.5724999999999998</c:v>
                </c:pt>
                <c:pt idx="6004">
                  <c:v>4.57</c:v>
                </c:pt>
                <c:pt idx="6005">
                  <c:v>4.57</c:v>
                </c:pt>
                <c:pt idx="6006">
                  <c:v>4.5674999999999999</c:v>
                </c:pt>
                <c:pt idx="6007">
                  <c:v>4.5599999999999996</c:v>
                </c:pt>
                <c:pt idx="6008">
                  <c:v>4.5599999999999996</c:v>
                </c:pt>
                <c:pt idx="6009">
                  <c:v>4.55</c:v>
                </c:pt>
                <c:pt idx="6010">
                  <c:v>4.55</c:v>
                </c:pt>
                <c:pt idx="6011">
                  <c:v>4.55</c:v>
                </c:pt>
                <c:pt idx="6012">
                  <c:v>4.55</c:v>
                </c:pt>
                <c:pt idx="6013">
                  <c:v>4.54</c:v>
                </c:pt>
                <c:pt idx="6014">
                  <c:v>4.54</c:v>
                </c:pt>
                <c:pt idx="6015">
                  <c:v>4.54</c:v>
                </c:pt>
                <c:pt idx="6016">
                  <c:v>4.54</c:v>
                </c:pt>
                <c:pt idx="6017">
                  <c:v>4.53</c:v>
                </c:pt>
                <c:pt idx="6018">
                  <c:v>4.53</c:v>
                </c:pt>
                <c:pt idx="6019">
                  <c:v>4.53</c:v>
                </c:pt>
                <c:pt idx="6020">
                  <c:v>4.53</c:v>
                </c:pt>
                <c:pt idx="6021">
                  <c:v>4.53</c:v>
                </c:pt>
                <c:pt idx="6022">
                  <c:v>4.53</c:v>
                </c:pt>
                <c:pt idx="6023">
                  <c:v>4.53</c:v>
                </c:pt>
                <c:pt idx="6024">
                  <c:v>4.5199999999999996</c:v>
                </c:pt>
                <c:pt idx="6025">
                  <c:v>4.5175000000000001</c:v>
                </c:pt>
                <c:pt idx="6026">
                  <c:v>4.51</c:v>
                </c:pt>
                <c:pt idx="6027">
                  <c:v>4.51</c:v>
                </c:pt>
                <c:pt idx="6028">
                  <c:v>4.51</c:v>
                </c:pt>
                <c:pt idx="6029">
                  <c:v>4.51</c:v>
                </c:pt>
                <c:pt idx="6030">
                  <c:v>4.51</c:v>
                </c:pt>
                <c:pt idx="6031">
                  <c:v>4.51</c:v>
                </c:pt>
                <c:pt idx="6032">
                  <c:v>4.5</c:v>
                </c:pt>
                <c:pt idx="6033">
                  <c:v>4.5</c:v>
                </c:pt>
                <c:pt idx="6034">
                  <c:v>4.5</c:v>
                </c:pt>
                <c:pt idx="6035">
                  <c:v>4.5</c:v>
                </c:pt>
                <c:pt idx="6036">
                  <c:v>4.5</c:v>
                </c:pt>
                <c:pt idx="6037">
                  <c:v>4.49</c:v>
                </c:pt>
                <c:pt idx="6038">
                  <c:v>4.49</c:v>
                </c:pt>
                <c:pt idx="6039">
                  <c:v>4.4850000000000003</c:v>
                </c:pt>
                <c:pt idx="6040">
                  <c:v>4.4800000000000004</c:v>
                </c:pt>
                <c:pt idx="6041">
                  <c:v>4.4800000000000004</c:v>
                </c:pt>
                <c:pt idx="6042">
                  <c:v>4.4725000000000001</c:v>
                </c:pt>
                <c:pt idx="6043">
                  <c:v>4.47</c:v>
                </c:pt>
                <c:pt idx="6044">
                  <c:v>4.47</c:v>
                </c:pt>
                <c:pt idx="6045">
                  <c:v>4.46</c:v>
                </c:pt>
                <c:pt idx="6046">
                  <c:v>4.46</c:v>
                </c:pt>
                <c:pt idx="6047">
                  <c:v>4.46</c:v>
                </c:pt>
                <c:pt idx="6048">
                  <c:v>4.46</c:v>
                </c:pt>
                <c:pt idx="6049">
                  <c:v>4.46</c:v>
                </c:pt>
                <c:pt idx="6050">
                  <c:v>4.45</c:v>
                </c:pt>
                <c:pt idx="6051">
                  <c:v>4.45</c:v>
                </c:pt>
                <c:pt idx="6052">
                  <c:v>4.4400000000000004</c:v>
                </c:pt>
                <c:pt idx="6053">
                  <c:v>4.4400000000000004</c:v>
                </c:pt>
                <c:pt idx="6054">
                  <c:v>4.4400000000000004</c:v>
                </c:pt>
                <c:pt idx="6055">
                  <c:v>4.4400000000000004</c:v>
                </c:pt>
                <c:pt idx="6056">
                  <c:v>4.43</c:v>
                </c:pt>
                <c:pt idx="6057">
                  <c:v>4.43</c:v>
                </c:pt>
                <c:pt idx="6058">
                  <c:v>4.43</c:v>
                </c:pt>
                <c:pt idx="6059">
                  <c:v>4.43</c:v>
                </c:pt>
                <c:pt idx="6060">
                  <c:v>4.43</c:v>
                </c:pt>
                <c:pt idx="6061">
                  <c:v>4.4249999999999998</c:v>
                </c:pt>
                <c:pt idx="6062">
                  <c:v>4.42</c:v>
                </c:pt>
                <c:pt idx="6063">
                  <c:v>4.42</c:v>
                </c:pt>
                <c:pt idx="6064">
                  <c:v>4.42</c:v>
                </c:pt>
                <c:pt idx="6065">
                  <c:v>4.42</c:v>
                </c:pt>
                <c:pt idx="6066">
                  <c:v>4.42</c:v>
                </c:pt>
                <c:pt idx="6067">
                  <c:v>4.42</c:v>
                </c:pt>
                <c:pt idx="6068">
                  <c:v>4.42</c:v>
                </c:pt>
                <c:pt idx="6069">
                  <c:v>4.4124999999999996</c:v>
                </c:pt>
                <c:pt idx="6070">
                  <c:v>4.41</c:v>
                </c:pt>
                <c:pt idx="6071">
                  <c:v>4.4074999999999998</c:v>
                </c:pt>
                <c:pt idx="6072">
                  <c:v>4.4000000000000004</c:v>
                </c:pt>
                <c:pt idx="6073">
                  <c:v>4.4000000000000004</c:v>
                </c:pt>
                <c:pt idx="6074">
                  <c:v>4.4000000000000004</c:v>
                </c:pt>
                <c:pt idx="6075">
                  <c:v>4.4000000000000004</c:v>
                </c:pt>
                <c:pt idx="6076">
                  <c:v>4.4000000000000004</c:v>
                </c:pt>
                <c:pt idx="6077">
                  <c:v>4.4000000000000004</c:v>
                </c:pt>
                <c:pt idx="6078">
                  <c:v>4.4000000000000004</c:v>
                </c:pt>
                <c:pt idx="6079">
                  <c:v>4.4000000000000004</c:v>
                </c:pt>
                <c:pt idx="6080">
                  <c:v>4.3975</c:v>
                </c:pt>
                <c:pt idx="6081">
                  <c:v>4.3925000000000001</c:v>
                </c:pt>
                <c:pt idx="6082">
                  <c:v>4.3899999999999997</c:v>
                </c:pt>
                <c:pt idx="6083">
                  <c:v>4.3899999999999997</c:v>
                </c:pt>
                <c:pt idx="6084">
                  <c:v>4.3899999999999997</c:v>
                </c:pt>
                <c:pt idx="6085">
                  <c:v>4.38</c:v>
                </c:pt>
                <c:pt idx="6086">
                  <c:v>4.38</c:v>
                </c:pt>
                <c:pt idx="6087">
                  <c:v>4.38</c:v>
                </c:pt>
                <c:pt idx="6088">
                  <c:v>4.3724999999999996</c:v>
                </c:pt>
                <c:pt idx="6089">
                  <c:v>4.37</c:v>
                </c:pt>
                <c:pt idx="6090">
                  <c:v>4.37</c:v>
                </c:pt>
                <c:pt idx="6091">
                  <c:v>4.3600000000000003</c:v>
                </c:pt>
                <c:pt idx="6092">
                  <c:v>4.3600000000000003</c:v>
                </c:pt>
                <c:pt idx="6093">
                  <c:v>4.3499999999999996</c:v>
                </c:pt>
                <c:pt idx="6094">
                  <c:v>4.3499999999999996</c:v>
                </c:pt>
                <c:pt idx="6095">
                  <c:v>4.34</c:v>
                </c:pt>
                <c:pt idx="6096">
                  <c:v>4.34</c:v>
                </c:pt>
                <c:pt idx="6097">
                  <c:v>4.34</c:v>
                </c:pt>
                <c:pt idx="6098">
                  <c:v>4.3324999999999996</c:v>
                </c:pt>
                <c:pt idx="6099">
                  <c:v>4.3324999999999996</c:v>
                </c:pt>
                <c:pt idx="6100">
                  <c:v>4.33</c:v>
                </c:pt>
                <c:pt idx="6101">
                  <c:v>4.33</c:v>
                </c:pt>
                <c:pt idx="6102">
                  <c:v>4.33</c:v>
                </c:pt>
                <c:pt idx="6103">
                  <c:v>4.3224999999999998</c:v>
                </c:pt>
                <c:pt idx="6104">
                  <c:v>4.32</c:v>
                </c:pt>
                <c:pt idx="6105">
                  <c:v>4.32</c:v>
                </c:pt>
                <c:pt idx="6106">
                  <c:v>4.32</c:v>
                </c:pt>
                <c:pt idx="6107">
                  <c:v>4.32</c:v>
                </c:pt>
                <c:pt idx="6108">
                  <c:v>4.3150000000000004</c:v>
                </c:pt>
                <c:pt idx="6109">
                  <c:v>4.3099999999999996</c:v>
                </c:pt>
                <c:pt idx="6110">
                  <c:v>4.3099999999999996</c:v>
                </c:pt>
                <c:pt idx="6111">
                  <c:v>4.3099999999999996</c:v>
                </c:pt>
                <c:pt idx="6112">
                  <c:v>4.3049999999999997</c:v>
                </c:pt>
                <c:pt idx="6113">
                  <c:v>4.3</c:v>
                </c:pt>
                <c:pt idx="6114">
                  <c:v>4.2949999999999999</c:v>
                </c:pt>
                <c:pt idx="6115">
                  <c:v>4.2925000000000004</c:v>
                </c:pt>
                <c:pt idx="6116">
                  <c:v>4.29</c:v>
                </c:pt>
                <c:pt idx="6117">
                  <c:v>4.29</c:v>
                </c:pt>
                <c:pt idx="6118">
                  <c:v>4.29</c:v>
                </c:pt>
                <c:pt idx="6119">
                  <c:v>4.29</c:v>
                </c:pt>
                <c:pt idx="6120">
                  <c:v>4.2874999999999996</c:v>
                </c:pt>
                <c:pt idx="6121">
                  <c:v>4.2850000000000001</c:v>
                </c:pt>
                <c:pt idx="6122">
                  <c:v>4.28</c:v>
                </c:pt>
                <c:pt idx="6123">
                  <c:v>4.28</c:v>
                </c:pt>
                <c:pt idx="6124">
                  <c:v>4.28</c:v>
                </c:pt>
                <c:pt idx="6125">
                  <c:v>4.28</c:v>
                </c:pt>
                <c:pt idx="6126">
                  <c:v>4.28</c:v>
                </c:pt>
                <c:pt idx="6127">
                  <c:v>4.28</c:v>
                </c:pt>
                <c:pt idx="6128">
                  <c:v>4.28</c:v>
                </c:pt>
                <c:pt idx="6129">
                  <c:v>4.2699999999999996</c:v>
                </c:pt>
                <c:pt idx="6130">
                  <c:v>4.2699999999999996</c:v>
                </c:pt>
                <c:pt idx="6131">
                  <c:v>4.2699999999999996</c:v>
                </c:pt>
                <c:pt idx="6132">
                  <c:v>4.2699999999999996</c:v>
                </c:pt>
                <c:pt idx="6133">
                  <c:v>4.2699999999999996</c:v>
                </c:pt>
                <c:pt idx="6134">
                  <c:v>4.2699999999999996</c:v>
                </c:pt>
                <c:pt idx="6135">
                  <c:v>4.26</c:v>
                </c:pt>
                <c:pt idx="6136">
                  <c:v>4.26</c:v>
                </c:pt>
                <c:pt idx="6137">
                  <c:v>4.26</c:v>
                </c:pt>
                <c:pt idx="6138">
                  <c:v>4.26</c:v>
                </c:pt>
                <c:pt idx="6139">
                  <c:v>4.2575000000000003</c:v>
                </c:pt>
                <c:pt idx="6140">
                  <c:v>4.2575000000000003</c:v>
                </c:pt>
                <c:pt idx="6141">
                  <c:v>4.2575000000000003</c:v>
                </c:pt>
                <c:pt idx="6142">
                  <c:v>4.25</c:v>
                </c:pt>
                <c:pt idx="6143">
                  <c:v>4.24</c:v>
                </c:pt>
                <c:pt idx="6144">
                  <c:v>4.24</c:v>
                </c:pt>
                <c:pt idx="6145">
                  <c:v>4.24</c:v>
                </c:pt>
                <c:pt idx="6146">
                  <c:v>4.24</c:v>
                </c:pt>
                <c:pt idx="6147">
                  <c:v>4.24</c:v>
                </c:pt>
                <c:pt idx="6148">
                  <c:v>4.2300000000000004</c:v>
                </c:pt>
                <c:pt idx="6149">
                  <c:v>4.2300000000000004</c:v>
                </c:pt>
                <c:pt idx="6150">
                  <c:v>4.2300000000000004</c:v>
                </c:pt>
                <c:pt idx="6151">
                  <c:v>4.2300000000000004</c:v>
                </c:pt>
                <c:pt idx="6152">
                  <c:v>4.22</c:v>
                </c:pt>
                <c:pt idx="6153">
                  <c:v>4.22</c:v>
                </c:pt>
                <c:pt idx="6154">
                  <c:v>4.22</c:v>
                </c:pt>
                <c:pt idx="6155">
                  <c:v>4.22</c:v>
                </c:pt>
                <c:pt idx="6156">
                  <c:v>4.22</c:v>
                </c:pt>
                <c:pt idx="6157">
                  <c:v>4.22</c:v>
                </c:pt>
                <c:pt idx="6158">
                  <c:v>4.21</c:v>
                </c:pt>
                <c:pt idx="6159">
                  <c:v>4.21</c:v>
                </c:pt>
                <c:pt idx="6160">
                  <c:v>4.21</c:v>
                </c:pt>
                <c:pt idx="6161">
                  <c:v>4.2074999999999996</c:v>
                </c:pt>
                <c:pt idx="6162">
                  <c:v>4.2</c:v>
                </c:pt>
                <c:pt idx="6163">
                  <c:v>4.2</c:v>
                </c:pt>
                <c:pt idx="6164">
                  <c:v>4.2</c:v>
                </c:pt>
                <c:pt idx="6165">
                  <c:v>4.2</c:v>
                </c:pt>
                <c:pt idx="6166">
                  <c:v>4.2</c:v>
                </c:pt>
                <c:pt idx="6167">
                  <c:v>4.1900000000000004</c:v>
                </c:pt>
                <c:pt idx="6168">
                  <c:v>4.1900000000000004</c:v>
                </c:pt>
                <c:pt idx="6169">
                  <c:v>4.1900000000000004</c:v>
                </c:pt>
                <c:pt idx="6170">
                  <c:v>4.1900000000000004</c:v>
                </c:pt>
                <c:pt idx="6171">
                  <c:v>4.1900000000000004</c:v>
                </c:pt>
                <c:pt idx="6172">
                  <c:v>4.18</c:v>
                </c:pt>
                <c:pt idx="6173">
                  <c:v>4.1749999999999998</c:v>
                </c:pt>
                <c:pt idx="6174">
                  <c:v>4.17</c:v>
                </c:pt>
                <c:pt idx="6175">
                  <c:v>4.17</c:v>
                </c:pt>
                <c:pt idx="6176">
                  <c:v>4.17</c:v>
                </c:pt>
                <c:pt idx="6177">
                  <c:v>4.1624999999999996</c:v>
                </c:pt>
                <c:pt idx="6178">
                  <c:v>4.1624999999999996</c:v>
                </c:pt>
                <c:pt idx="6179">
                  <c:v>4.16</c:v>
                </c:pt>
                <c:pt idx="6180">
                  <c:v>4.16</c:v>
                </c:pt>
                <c:pt idx="6181">
                  <c:v>4.1500000000000004</c:v>
                </c:pt>
                <c:pt idx="6182">
                  <c:v>4.1500000000000004</c:v>
                </c:pt>
                <c:pt idx="6183">
                  <c:v>4.1500000000000004</c:v>
                </c:pt>
                <c:pt idx="6184">
                  <c:v>4.1500000000000004</c:v>
                </c:pt>
                <c:pt idx="6185">
                  <c:v>4.1399999999999997</c:v>
                </c:pt>
                <c:pt idx="6186">
                  <c:v>4.1399999999999997</c:v>
                </c:pt>
                <c:pt idx="6187">
                  <c:v>4.1399999999999997</c:v>
                </c:pt>
                <c:pt idx="6188">
                  <c:v>4.1399999999999997</c:v>
                </c:pt>
                <c:pt idx="6189">
                  <c:v>4.1399999999999997</c:v>
                </c:pt>
                <c:pt idx="6190">
                  <c:v>4.1325000000000003</c:v>
                </c:pt>
                <c:pt idx="6191">
                  <c:v>4.13</c:v>
                </c:pt>
                <c:pt idx="6192">
                  <c:v>4.13</c:v>
                </c:pt>
                <c:pt idx="6193">
                  <c:v>4.12</c:v>
                </c:pt>
                <c:pt idx="6194">
                  <c:v>4.12</c:v>
                </c:pt>
                <c:pt idx="6195">
                  <c:v>4.12</c:v>
                </c:pt>
                <c:pt idx="6196">
                  <c:v>4.1124999999999998</c:v>
                </c:pt>
                <c:pt idx="6197">
                  <c:v>4.1100000000000003</c:v>
                </c:pt>
                <c:pt idx="6198">
                  <c:v>4.1100000000000003</c:v>
                </c:pt>
                <c:pt idx="6199">
                  <c:v>4.1100000000000003</c:v>
                </c:pt>
                <c:pt idx="6200">
                  <c:v>4.1100000000000003</c:v>
                </c:pt>
                <c:pt idx="6201">
                  <c:v>4.1100000000000003</c:v>
                </c:pt>
                <c:pt idx="6202">
                  <c:v>4.1100000000000003</c:v>
                </c:pt>
                <c:pt idx="6203">
                  <c:v>4.1100000000000003</c:v>
                </c:pt>
                <c:pt idx="6204">
                  <c:v>4.1025</c:v>
                </c:pt>
                <c:pt idx="6205">
                  <c:v>4.0999999999999996</c:v>
                </c:pt>
                <c:pt idx="6206">
                  <c:v>4.0999999999999996</c:v>
                </c:pt>
                <c:pt idx="6207">
                  <c:v>4.0999999999999996</c:v>
                </c:pt>
                <c:pt idx="6208">
                  <c:v>4.0999999999999996</c:v>
                </c:pt>
                <c:pt idx="6209">
                  <c:v>4.0999999999999996</c:v>
                </c:pt>
                <c:pt idx="6210">
                  <c:v>4.0999999999999996</c:v>
                </c:pt>
                <c:pt idx="6211">
                  <c:v>4.0975000000000001</c:v>
                </c:pt>
                <c:pt idx="6212">
                  <c:v>4.09</c:v>
                </c:pt>
                <c:pt idx="6213">
                  <c:v>4.09</c:v>
                </c:pt>
                <c:pt idx="6214">
                  <c:v>4.08</c:v>
                </c:pt>
                <c:pt idx="6215">
                  <c:v>4.08</c:v>
                </c:pt>
                <c:pt idx="6216">
                  <c:v>4.08</c:v>
                </c:pt>
                <c:pt idx="6217">
                  <c:v>4.08</c:v>
                </c:pt>
                <c:pt idx="6218">
                  <c:v>4.08</c:v>
                </c:pt>
                <c:pt idx="6219">
                  <c:v>4.08</c:v>
                </c:pt>
                <c:pt idx="6220">
                  <c:v>4.07</c:v>
                </c:pt>
                <c:pt idx="6221">
                  <c:v>4.07</c:v>
                </c:pt>
                <c:pt idx="6222">
                  <c:v>4.07</c:v>
                </c:pt>
                <c:pt idx="6223">
                  <c:v>4.07</c:v>
                </c:pt>
                <c:pt idx="6224">
                  <c:v>4.07</c:v>
                </c:pt>
                <c:pt idx="6225">
                  <c:v>4.0625</c:v>
                </c:pt>
                <c:pt idx="6226">
                  <c:v>4.0599999999999996</c:v>
                </c:pt>
                <c:pt idx="6227">
                  <c:v>4.0599999999999996</c:v>
                </c:pt>
                <c:pt idx="6228">
                  <c:v>4.0599999999999996</c:v>
                </c:pt>
                <c:pt idx="6229">
                  <c:v>4.05</c:v>
                </c:pt>
                <c:pt idx="6230">
                  <c:v>4.05</c:v>
                </c:pt>
                <c:pt idx="6231">
                  <c:v>4.05</c:v>
                </c:pt>
                <c:pt idx="6232">
                  <c:v>4.05</c:v>
                </c:pt>
                <c:pt idx="6233">
                  <c:v>4.04</c:v>
                </c:pt>
                <c:pt idx="6234">
                  <c:v>4.04</c:v>
                </c:pt>
                <c:pt idx="6235">
                  <c:v>4.04</c:v>
                </c:pt>
                <c:pt idx="6236">
                  <c:v>4.04</c:v>
                </c:pt>
                <c:pt idx="6237">
                  <c:v>4.04</c:v>
                </c:pt>
                <c:pt idx="6238">
                  <c:v>4.04</c:v>
                </c:pt>
                <c:pt idx="6239">
                  <c:v>4.0374999999999996</c:v>
                </c:pt>
                <c:pt idx="6240">
                  <c:v>4.03</c:v>
                </c:pt>
                <c:pt idx="6241">
                  <c:v>4.0250000000000004</c:v>
                </c:pt>
                <c:pt idx="6242">
                  <c:v>4.0199999999999996</c:v>
                </c:pt>
                <c:pt idx="6243">
                  <c:v>4.0175000000000001</c:v>
                </c:pt>
                <c:pt idx="6244">
                  <c:v>4.0149999999999997</c:v>
                </c:pt>
                <c:pt idx="6245">
                  <c:v>4.0125000000000002</c:v>
                </c:pt>
                <c:pt idx="6246">
                  <c:v>4.0125000000000002</c:v>
                </c:pt>
                <c:pt idx="6247">
                  <c:v>4.01</c:v>
                </c:pt>
                <c:pt idx="6248">
                  <c:v>4.01</c:v>
                </c:pt>
                <c:pt idx="6249">
                  <c:v>4.01</c:v>
                </c:pt>
                <c:pt idx="6250">
                  <c:v>4.01</c:v>
                </c:pt>
                <c:pt idx="6251">
                  <c:v>4.01</c:v>
                </c:pt>
                <c:pt idx="6252">
                  <c:v>4.01</c:v>
                </c:pt>
                <c:pt idx="6253">
                  <c:v>4.01</c:v>
                </c:pt>
                <c:pt idx="6254">
                  <c:v>4.01</c:v>
                </c:pt>
                <c:pt idx="6255">
                  <c:v>4.01</c:v>
                </c:pt>
                <c:pt idx="6256">
                  <c:v>4.01</c:v>
                </c:pt>
                <c:pt idx="6257">
                  <c:v>4.01</c:v>
                </c:pt>
                <c:pt idx="6258">
                  <c:v>4.0075000000000003</c:v>
                </c:pt>
                <c:pt idx="6259">
                  <c:v>4.0075000000000003</c:v>
                </c:pt>
                <c:pt idx="6260">
                  <c:v>4.0049999999999999</c:v>
                </c:pt>
                <c:pt idx="6261">
                  <c:v>4</c:v>
                </c:pt>
                <c:pt idx="6262">
                  <c:v>4</c:v>
                </c:pt>
                <c:pt idx="6263">
                  <c:v>4</c:v>
                </c:pt>
                <c:pt idx="6264">
                  <c:v>4</c:v>
                </c:pt>
                <c:pt idx="6265">
                  <c:v>4</c:v>
                </c:pt>
                <c:pt idx="6266">
                  <c:v>4</c:v>
                </c:pt>
                <c:pt idx="6267">
                  <c:v>4</c:v>
                </c:pt>
                <c:pt idx="6268">
                  <c:v>4</c:v>
                </c:pt>
                <c:pt idx="6269">
                  <c:v>4</c:v>
                </c:pt>
                <c:pt idx="6270">
                  <c:v>4</c:v>
                </c:pt>
                <c:pt idx="6271">
                  <c:v>4</c:v>
                </c:pt>
                <c:pt idx="6272">
                  <c:v>4</c:v>
                </c:pt>
                <c:pt idx="6273">
                  <c:v>4</c:v>
                </c:pt>
                <c:pt idx="6274">
                  <c:v>4</c:v>
                </c:pt>
                <c:pt idx="6275">
                  <c:v>4</c:v>
                </c:pt>
                <c:pt idx="6276">
                  <c:v>4</c:v>
                </c:pt>
                <c:pt idx="6277">
                  <c:v>4</c:v>
                </c:pt>
                <c:pt idx="6278">
                  <c:v>4</c:v>
                </c:pt>
                <c:pt idx="6279">
                  <c:v>4</c:v>
                </c:pt>
                <c:pt idx="6280">
                  <c:v>3.9975000000000001</c:v>
                </c:pt>
                <c:pt idx="6281">
                  <c:v>3.99</c:v>
                </c:pt>
                <c:pt idx="6282">
                  <c:v>3.99</c:v>
                </c:pt>
                <c:pt idx="6283">
                  <c:v>3.99</c:v>
                </c:pt>
                <c:pt idx="6284">
                  <c:v>3.99</c:v>
                </c:pt>
                <c:pt idx="6285">
                  <c:v>3.99</c:v>
                </c:pt>
                <c:pt idx="6286">
                  <c:v>3.99</c:v>
                </c:pt>
                <c:pt idx="6287">
                  <c:v>3.99</c:v>
                </c:pt>
                <c:pt idx="6288">
                  <c:v>3.99</c:v>
                </c:pt>
                <c:pt idx="6289">
                  <c:v>3.99</c:v>
                </c:pt>
                <c:pt idx="6290">
                  <c:v>3.99</c:v>
                </c:pt>
                <c:pt idx="6291">
                  <c:v>3.99</c:v>
                </c:pt>
                <c:pt idx="6292">
                  <c:v>3.9874999999999998</c:v>
                </c:pt>
                <c:pt idx="6293">
                  <c:v>3.9824999999999999</c:v>
                </c:pt>
                <c:pt idx="6294">
                  <c:v>3.97</c:v>
                </c:pt>
                <c:pt idx="6295">
                  <c:v>3.97</c:v>
                </c:pt>
                <c:pt idx="6296">
                  <c:v>3.97</c:v>
                </c:pt>
                <c:pt idx="6297">
                  <c:v>3.97</c:v>
                </c:pt>
                <c:pt idx="6298">
                  <c:v>3.9649999999999999</c:v>
                </c:pt>
                <c:pt idx="6299">
                  <c:v>3.96</c:v>
                </c:pt>
                <c:pt idx="6300">
                  <c:v>3.96</c:v>
                </c:pt>
                <c:pt idx="6301">
                  <c:v>3.96</c:v>
                </c:pt>
                <c:pt idx="6302">
                  <c:v>3.96</c:v>
                </c:pt>
                <c:pt idx="6303">
                  <c:v>3.96</c:v>
                </c:pt>
                <c:pt idx="6304">
                  <c:v>3.96</c:v>
                </c:pt>
                <c:pt idx="6305">
                  <c:v>3.96</c:v>
                </c:pt>
                <c:pt idx="6306">
                  <c:v>3.96</c:v>
                </c:pt>
                <c:pt idx="6307">
                  <c:v>3.9575</c:v>
                </c:pt>
                <c:pt idx="6308">
                  <c:v>3.9525000000000001</c:v>
                </c:pt>
                <c:pt idx="6309">
                  <c:v>3.95</c:v>
                </c:pt>
                <c:pt idx="6310">
                  <c:v>3.95</c:v>
                </c:pt>
                <c:pt idx="6311">
                  <c:v>3.95</c:v>
                </c:pt>
                <c:pt idx="6312">
                  <c:v>3.94</c:v>
                </c:pt>
                <c:pt idx="6313">
                  <c:v>3.94</c:v>
                </c:pt>
                <c:pt idx="6314">
                  <c:v>3.94</c:v>
                </c:pt>
                <c:pt idx="6315">
                  <c:v>3.94</c:v>
                </c:pt>
                <c:pt idx="6316">
                  <c:v>3.93</c:v>
                </c:pt>
                <c:pt idx="6317">
                  <c:v>3.93</c:v>
                </c:pt>
                <c:pt idx="6318">
                  <c:v>3.93</c:v>
                </c:pt>
                <c:pt idx="6319">
                  <c:v>3.9249999999999998</c:v>
                </c:pt>
                <c:pt idx="6320">
                  <c:v>3.92</c:v>
                </c:pt>
                <c:pt idx="6321">
                  <c:v>3.92</c:v>
                </c:pt>
                <c:pt idx="6322">
                  <c:v>3.91</c:v>
                </c:pt>
                <c:pt idx="6323">
                  <c:v>3.91</c:v>
                </c:pt>
                <c:pt idx="6324">
                  <c:v>3.91</c:v>
                </c:pt>
                <c:pt idx="6325">
                  <c:v>3.91</c:v>
                </c:pt>
                <c:pt idx="6326">
                  <c:v>3.91</c:v>
                </c:pt>
                <c:pt idx="6327">
                  <c:v>3.9049999999999998</c:v>
                </c:pt>
                <c:pt idx="6328">
                  <c:v>3.9</c:v>
                </c:pt>
                <c:pt idx="6329">
                  <c:v>3.9</c:v>
                </c:pt>
                <c:pt idx="6330">
                  <c:v>3.9</c:v>
                </c:pt>
                <c:pt idx="6331">
                  <c:v>3.9</c:v>
                </c:pt>
                <c:pt idx="6332">
                  <c:v>3.9</c:v>
                </c:pt>
                <c:pt idx="6333">
                  <c:v>3.9</c:v>
                </c:pt>
                <c:pt idx="6334">
                  <c:v>3.9</c:v>
                </c:pt>
                <c:pt idx="6335">
                  <c:v>3.9</c:v>
                </c:pt>
                <c:pt idx="6336">
                  <c:v>3.895</c:v>
                </c:pt>
                <c:pt idx="6337">
                  <c:v>3.895</c:v>
                </c:pt>
                <c:pt idx="6338">
                  <c:v>3.89</c:v>
                </c:pt>
                <c:pt idx="6339">
                  <c:v>3.89</c:v>
                </c:pt>
                <c:pt idx="6340">
                  <c:v>3.89</c:v>
                </c:pt>
                <c:pt idx="6341">
                  <c:v>3.8849999999999998</c:v>
                </c:pt>
                <c:pt idx="6342">
                  <c:v>3.8824999999999998</c:v>
                </c:pt>
                <c:pt idx="6343">
                  <c:v>3.8824999999999998</c:v>
                </c:pt>
                <c:pt idx="6344">
                  <c:v>3.88</c:v>
                </c:pt>
                <c:pt idx="6345">
                  <c:v>3.88</c:v>
                </c:pt>
                <c:pt idx="6346">
                  <c:v>3.87</c:v>
                </c:pt>
                <c:pt idx="6347">
                  <c:v>3.87</c:v>
                </c:pt>
                <c:pt idx="6348">
                  <c:v>3.8650000000000002</c:v>
                </c:pt>
                <c:pt idx="6349">
                  <c:v>3.8650000000000002</c:v>
                </c:pt>
                <c:pt idx="6350">
                  <c:v>3.86</c:v>
                </c:pt>
                <c:pt idx="6351">
                  <c:v>3.86</c:v>
                </c:pt>
                <c:pt idx="6352">
                  <c:v>3.86</c:v>
                </c:pt>
                <c:pt idx="6353">
                  <c:v>3.86</c:v>
                </c:pt>
                <c:pt idx="6354">
                  <c:v>3.86</c:v>
                </c:pt>
                <c:pt idx="6355">
                  <c:v>3.86</c:v>
                </c:pt>
                <c:pt idx="6356">
                  <c:v>3.85</c:v>
                </c:pt>
                <c:pt idx="6357">
                  <c:v>3.85</c:v>
                </c:pt>
                <c:pt idx="6358">
                  <c:v>3.85</c:v>
                </c:pt>
                <c:pt idx="6359">
                  <c:v>3.85</c:v>
                </c:pt>
                <c:pt idx="6360">
                  <c:v>3.84</c:v>
                </c:pt>
                <c:pt idx="6361">
                  <c:v>3.84</c:v>
                </c:pt>
                <c:pt idx="6362">
                  <c:v>3.84</c:v>
                </c:pt>
                <c:pt idx="6363">
                  <c:v>3.8325</c:v>
                </c:pt>
                <c:pt idx="6364">
                  <c:v>3.83</c:v>
                </c:pt>
                <c:pt idx="6365">
                  <c:v>3.83</c:v>
                </c:pt>
                <c:pt idx="6366">
                  <c:v>3.83</c:v>
                </c:pt>
                <c:pt idx="6367">
                  <c:v>3.83</c:v>
                </c:pt>
                <c:pt idx="6368">
                  <c:v>3.83</c:v>
                </c:pt>
                <c:pt idx="6369">
                  <c:v>3.83</c:v>
                </c:pt>
                <c:pt idx="6370">
                  <c:v>3.8224999999999998</c:v>
                </c:pt>
                <c:pt idx="6371">
                  <c:v>3.82</c:v>
                </c:pt>
                <c:pt idx="6372">
                  <c:v>3.82</c:v>
                </c:pt>
                <c:pt idx="6373">
                  <c:v>3.82</c:v>
                </c:pt>
                <c:pt idx="6374">
                  <c:v>3.82</c:v>
                </c:pt>
                <c:pt idx="6375">
                  <c:v>3.82</c:v>
                </c:pt>
                <c:pt idx="6376">
                  <c:v>3.8174999999999999</c:v>
                </c:pt>
                <c:pt idx="6377">
                  <c:v>3.81</c:v>
                </c:pt>
                <c:pt idx="6378">
                  <c:v>3.81</c:v>
                </c:pt>
                <c:pt idx="6379">
                  <c:v>3.81</c:v>
                </c:pt>
                <c:pt idx="6380">
                  <c:v>3.81</c:v>
                </c:pt>
                <c:pt idx="6381">
                  <c:v>3.81</c:v>
                </c:pt>
                <c:pt idx="6382">
                  <c:v>3.81</c:v>
                </c:pt>
                <c:pt idx="6383">
                  <c:v>3.8</c:v>
                </c:pt>
                <c:pt idx="6384">
                  <c:v>3.8</c:v>
                </c:pt>
                <c:pt idx="6385">
                  <c:v>3.8</c:v>
                </c:pt>
                <c:pt idx="6386">
                  <c:v>3.8</c:v>
                </c:pt>
                <c:pt idx="6387">
                  <c:v>3.8</c:v>
                </c:pt>
                <c:pt idx="6388">
                  <c:v>3.8</c:v>
                </c:pt>
                <c:pt idx="6389">
                  <c:v>3.79</c:v>
                </c:pt>
                <c:pt idx="6390">
                  <c:v>3.78</c:v>
                </c:pt>
                <c:pt idx="6391">
                  <c:v>3.78</c:v>
                </c:pt>
                <c:pt idx="6392">
                  <c:v>3.78</c:v>
                </c:pt>
                <c:pt idx="6393">
                  <c:v>3.78</c:v>
                </c:pt>
                <c:pt idx="6394">
                  <c:v>3.78</c:v>
                </c:pt>
                <c:pt idx="6395">
                  <c:v>3.7749999999999999</c:v>
                </c:pt>
                <c:pt idx="6396">
                  <c:v>3.77</c:v>
                </c:pt>
                <c:pt idx="6397">
                  <c:v>3.77</c:v>
                </c:pt>
                <c:pt idx="6398">
                  <c:v>3.77</c:v>
                </c:pt>
                <c:pt idx="6399">
                  <c:v>3.7650000000000001</c:v>
                </c:pt>
                <c:pt idx="6400">
                  <c:v>3.7650000000000001</c:v>
                </c:pt>
                <c:pt idx="6401">
                  <c:v>3.76</c:v>
                </c:pt>
                <c:pt idx="6402">
                  <c:v>3.76</c:v>
                </c:pt>
                <c:pt idx="6403">
                  <c:v>3.76</c:v>
                </c:pt>
                <c:pt idx="6404">
                  <c:v>3.75</c:v>
                </c:pt>
                <c:pt idx="6405">
                  <c:v>3.75</c:v>
                </c:pt>
                <c:pt idx="6406">
                  <c:v>3.75</c:v>
                </c:pt>
                <c:pt idx="6407">
                  <c:v>3.75</c:v>
                </c:pt>
                <c:pt idx="6408">
                  <c:v>3.74</c:v>
                </c:pt>
                <c:pt idx="6409">
                  <c:v>3.74</c:v>
                </c:pt>
                <c:pt idx="6410">
                  <c:v>3.7324999999999999</c:v>
                </c:pt>
                <c:pt idx="6411">
                  <c:v>3.73</c:v>
                </c:pt>
                <c:pt idx="6412">
                  <c:v>3.73</c:v>
                </c:pt>
                <c:pt idx="6413">
                  <c:v>3.73</c:v>
                </c:pt>
                <c:pt idx="6414">
                  <c:v>3.72</c:v>
                </c:pt>
                <c:pt idx="6415">
                  <c:v>3.72</c:v>
                </c:pt>
                <c:pt idx="6416">
                  <c:v>3.72</c:v>
                </c:pt>
                <c:pt idx="6417">
                  <c:v>3.72</c:v>
                </c:pt>
                <c:pt idx="6418">
                  <c:v>3.72</c:v>
                </c:pt>
                <c:pt idx="6419">
                  <c:v>3.72</c:v>
                </c:pt>
                <c:pt idx="6420">
                  <c:v>3.72</c:v>
                </c:pt>
                <c:pt idx="6421">
                  <c:v>3.72</c:v>
                </c:pt>
                <c:pt idx="6422">
                  <c:v>3.7149999999999999</c:v>
                </c:pt>
                <c:pt idx="6423">
                  <c:v>3.71</c:v>
                </c:pt>
                <c:pt idx="6424">
                  <c:v>3.7025000000000001</c:v>
                </c:pt>
                <c:pt idx="6425">
                  <c:v>3.7025000000000001</c:v>
                </c:pt>
                <c:pt idx="6426">
                  <c:v>3.7</c:v>
                </c:pt>
                <c:pt idx="6427">
                  <c:v>3.7</c:v>
                </c:pt>
                <c:pt idx="6428">
                  <c:v>3.69</c:v>
                </c:pt>
                <c:pt idx="6429">
                  <c:v>3.69</c:v>
                </c:pt>
                <c:pt idx="6430">
                  <c:v>3.69</c:v>
                </c:pt>
                <c:pt idx="6431">
                  <c:v>3.69</c:v>
                </c:pt>
                <c:pt idx="6432">
                  <c:v>3.68</c:v>
                </c:pt>
                <c:pt idx="6433">
                  <c:v>3.67</c:v>
                </c:pt>
                <c:pt idx="6434">
                  <c:v>3.67</c:v>
                </c:pt>
                <c:pt idx="6435">
                  <c:v>3.67</c:v>
                </c:pt>
                <c:pt idx="6436">
                  <c:v>3.6675</c:v>
                </c:pt>
                <c:pt idx="6437">
                  <c:v>3.66</c:v>
                </c:pt>
                <c:pt idx="6438">
                  <c:v>3.66</c:v>
                </c:pt>
                <c:pt idx="6439">
                  <c:v>3.66</c:v>
                </c:pt>
                <c:pt idx="6440">
                  <c:v>3.66</c:v>
                </c:pt>
                <c:pt idx="6441">
                  <c:v>3.66</c:v>
                </c:pt>
                <c:pt idx="6442">
                  <c:v>3.66</c:v>
                </c:pt>
                <c:pt idx="6443">
                  <c:v>3.66</c:v>
                </c:pt>
                <c:pt idx="6444">
                  <c:v>3.66</c:v>
                </c:pt>
                <c:pt idx="6445">
                  <c:v>3.65</c:v>
                </c:pt>
                <c:pt idx="6446">
                  <c:v>3.65</c:v>
                </c:pt>
                <c:pt idx="6447">
                  <c:v>3.65</c:v>
                </c:pt>
                <c:pt idx="6448">
                  <c:v>3.65</c:v>
                </c:pt>
                <c:pt idx="6449">
                  <c:v>3.6475</c:v>
                </c:pt>
                <c:pt idx="6450">
                  <c:v>3.64</c:v>
                </c:pt>
                <c:pt idx="6451">
                  <c:v>3.64</c:v>
                </c:pt>
                <c:pt idx="6452">
                  <c:v>3.6324999999999998</c:v>
                </c:pt>
                <c:pt idx="6453">
                  <c:v>3.63</c:v>
                </c:pt>
                <c:pt idx="6454">
                  <c:v>3.62</c:v>
                </c:pt>
                <c:pt idx="6455">
                  <c:v>3.62</c:v>
                </c:pt>
                <c:pt idx="6456">
                  <c:v>3.62</c:v>
                </c:pt>
                <c:pt idx="6457">
                  <c:v>3.62</c:v>
                </c:pt>
                <c:pt idx="6458">
                  <c:v>3.62</c:v>
                </c:pt>
                <c:pt idx="6459">
                  <c:v>3.62</c:v>
                </c:pt>
                <c:pt idx="6460">
                  <c:v>3.61</c:v>
                </c:pt>
                <c:pt idx="6461">
                  <c:v>3.61</c:v>
                </c:pt>
                <c:pt idx="6462">
                  <c:v>3.61</c:v>
                </c:pt>
                <c:pt idx="6463">
                  <c:v>3.61</c:v>
                </c:pt>
                <c:pt idx="6464">
                  <c:v>3.61</c:v>
                </c:pt>
                <c:pt idx="6465">
                  <c:v>3.6</c:v>
                </c:pt>
                <c:pt idx="6466">
                  <c:v>3.6</c:v>
                </c:pt>
                <c:pt idx="6467">
                  <c:v>3.6</c:v>
                </c:pt>
                <c:pt idx="6468">
                  <c:v>3.6</c:v>
                </c:pt>
                <c:pt idx="6469">
                  <c:v>3.59</c:v>
                </c:pt>
                <c:pt idx="6470">
                  <c:v>3.59</c:v>
                </c:pt>
                <c:pt idx="6471">
                  <c:v>3.59</c:v>
                </c:pt>
                <c:pt idx="6472">
                  <c:v>3.57</c:v>
                </c:pt>
                <c:pt idx="6473">
                  <c:v>3.57</c:v>
                </c:pt>
                <c:pt idx="6474">
                  <c:v>3.57</c:v>
                </c:pt>
                <c:pt idx="6475">
                  <c:v>3.57</c:v>
                </c:pt>
                <c:pt idx="6476">
                  <c:v>3.5649999999999999</c:v>
                </c:pt>
                <c:pt idx="6477">
                  <c:v>3.56</c:v>
                </c:pt>
                <c:pt idx="6478">
                  <c:v>3.56</c:v>
                </c:pt>
                <c:pt idx="6479">
                  <c:v>3.56</c:v>
                </c:pt>
                <c:pt idx="6480">
                  <c:v>3.55</c:v>
                </c:pt>
                <c:pt idx="6481">
                  <c:v>3.5449999999999999</c:v>
                </c:pt>
                <c:pt idx="6482">
                  <c:v>3.54</c:v>
                </c:pt>
                <c:pt idx="6483">
                  <c:v>3.54</c:v>
                </c:pt>
                <c:pt idx="6484">
                  <c:v>3.54</c:v>
                </c:pt>
                <c:pt idx="6485">
                  <c:v>3.53</c:v>
                </c:pt>
                <c:pt idx="6486">
                  <c:v>3.53</c:v>
                </c:pt>
                <c:pt idx="6487">
                  <c:v>3.53</c:v>
                </c:pt>
                <c:pt idx="6488">
                  <c:v>3.5274999999999999</c:v>
                </c:pt>
                <c:pt idx="6489">
                  <c:v>3.5225</c:v>
                </c:pt>
                <c:pt idx="6490">
                  <c:v>3.52</c:v>
                </c:pt>
                <c:pt idx="6491">
                  <c:v>3.5125000000000002</c:v>
                </c:pt>
                <c:pt idx="6492">
                  <c:v>3.51</c:v>
                </c:pt>
                <c:pt idx="6493">
                  <c:v>3.51</c:v>
                </c:pt>
                <c:pt idx="6494">
                  <c:v>3.51</c:v>
                </c:pt>
                <c:pt idx="6495">
                  <c:v>3.5049999999999999</c:v>
                </c:pt>
                <c:pt idx="6496">
                  <c:v>3.5</c:v>
                </c:pt>
                <c:pt idx="6497">
                  <c:v>3.5</c:v>
                </c:pt>
                <c:pt idx="6498">
                  <c:v>3.5</c:v>
                </c:pt>
                <c:pt idx="6499">
                  <c:v>3.5</c:v>
                </c:pt>
                <c:pt idx="6500">
                  <c:v>3.5</c:v>
                </c:pt>
                <c:pt idx="6501">
                  <c:v>3.5</c:v>
                </c:pt>
                <c:pt idx="6502">
                  <c:v>3.5</c:v>
                </c:pt>
                <c:pt idx="6503">
                  <c:v>3.5</c:v>
                </c:pt>
                <c:pt idx="6504">
                  <c:v>3.5</c:v>
                </c:pt>
                <c:pt idx="6505">
                  <c:v>3.5</c:v>
                </c:pt>
                <c:pt idx="6506">
                  <c:v>3.5</c:v>
                </c:pt>
                <c:pt idx="6507">
                  <c:v>3.5</c:v>
                </c:pt>
                <c:pt idx="6508">
                  <c:v>3.4925000000000002</c:v>
                </c:pt>
                <c:pt idx="6509">
                  <c:v>3.49</c:v>
                </c:pt>
                <c:pt idx="6510">
                  <c:v>3.49</c:v>
                </c:pt>
                <c:pt idx="6511">
                  <c:v>3.49</c:v>
                </c:pt>
                <c:pt idx="6512">
                  <c:v>3.49</c:v>
                </c:pt>
                <c:pt idx="6513">
                  <c:v>3.49</c:v>
                </c:pt>
                <c:pt idx="6514">
                  <c:v>3.49</c:v>
                </c:pt>
                <c:pt idx="6515">
                  <c:v>3.49</c:v>
                </c:pt>
                <c:pt idx="6516">
                  <c:v>3.48</c:v>
                </c:pt>
                <c:pt idx="6517">
                  <c:v>3.48</c:v>
                </c:pt>
                <c:pt idx="6518">
                  <c:v>3.47</c:v>
                </c:pt>
                <c:pt idx="6519">
                  <c:v>3.47</c:v>
                </c:pt>
                <c:pt idx="6520">
                  <c:v>3.47</c:v>
                </c:pt>
                <c:pt idx="6521">
                  <c:v>3.47</c:v>
                </c:pt>
                <c:pt idx="6522">
                  <c:v>3.47</c:v>
                </c:pt>
                <c:pt idx="6523">
                  <c:v>3.47</c:v>
                </c:pt>
                <c:pt idx="6524">
                  <c:v>3.46</c:v>
                </c:pt>
                <c:pt idx="6525">
                  <c:v>3.46</c:v>
                </c:pt>
                <c:pt idx="6526">
                  <c:v>3.46</c:v>
                </c:pt>
                <c:pt idx="6527">
                  <c:v>3.4575</c:v>
                </c:pt>
                <c:pt idx="6528">
                  <c:v>3.4550000000000001</c:v>
                </c:pt>
                <c:pt idx="6529">
                  <c:v>3.45</c:v>
                </c:pt>
                <c:pt idx="6530">
                  <c:v>3.4474999999999998</c:v>
                </c:pt>
                <c:pt idx="6531">
                  <c:v>3.44</c:v>
                </c:pt>
                <c:pt idx="6532">
                  <c:v>3.44</c:v>
                </c:pt>
                <c:pt idx="6533">
                  <c:v>3.44</c:v>
                </c:pt>
                <c:pt idx="6534">
                  <c:v>3.44</c:v>
                </c:pt>
                <c:pt idx="6535">
                  <c:v>3.43</c:v>
                </c:pt>
                <c:pt idx="6536">
                  <c:v>3.43</c:v>
                </c:pt>
                <c:pt idx="6537">
                  <c:v>3.43</c:v>
                </c:pt>
                <c:pt idx="6538">
                  <c:v>3.4224999999999999</c:v>
                </c:pt>
                <c:pt idx="6539">
                  <c:v>3.42</c:v>
                </c:pt>
                <c:pt idx="6540">
                  <c:v>3.42</c:v>
                </c:pt>
                <c:pt idx="6541">
                  <c:v>3.42</c:v>
                </c:pt>
                <c:pt idx="6542">
                  <c:v>3.42</c:v>
                </c:pt>
                <c:pt idx="6543">
                  <c:v>3.41</c:v>
                </c:pt>
                <c:pt idx="6544">
                  <c:v>3.4</c:v>
                </c:pt>
                <c:pt idx="6545">
                  <c:v>3.4</c:v>
                </c:pt>
                <c:pt idx="6546">
                  <c:v>3.4</c:v>
                </c:pt>
                <c:pt idx="6547">
                  <c:v>3.4</c:v>
                </c:pt>
                <c:pt idx="6548">
                  <c:v>3.4</c:v>
                </c:pt>
                <c:pt idx="6549">
                  <c:v>3.4</c:v>
                </c:pt>
                <c:pt idx="6550">
                  <c:v>3.4</c:v>
                </c:pt>
                <c:pt idx="6551">
                  <c:v>3.3925000000000001</c:v>
                </c:pt>
                <c:pt idx="6552">
                  <c:v>3.39</c:v>
                </c:pt>
                <c:pt idx="6553">
                  <c:v>3.39</c:v>
                </c:pt>
                <c:pt idx="6554">
                  <c:v>3.38</c:v>
                </c:pt>
                <c:pt idx="6555">
                  <c:v>3.38</c:v>
                </c:pt>
                <c:pt idx="6556">
                  <c:v>3.38</c:v>
                </c:pt>
                <c:pt idx="6557">
                  <c:v>3.38</c:v>
                </c:pt>
                <c:pt idx="6558">
                  <c:v>3.38</c:v>
                </c:pt>
                <c:pt idx="6559">
                  <c:v>3.3725000000000001</c:v>
                </c:pt>
                <c:pt idx="6560">
                  <c:v>3.37</c:v>
                </c:pt>
                <c:pt idx="6561">
                  <c:v>3.37</c:v>
                </c:pt>
                <c:pt idx="6562">
                  <c:v>3.36</c:v>
                </c:pt>
                <c:pt idx="6563">
                  <c:v>3.36</c:v>
                </c:pt>
                <c:pt idx="6564">
                  <c:v>3.36</c:v>
                </c:pt>
                <c:pt idx="6565">
                  <c:v>3.36</c:v>
                </c:pt>
                <c:pt idx="6566">
                  <c:v>3.35</c:v>
                </c:pt>
                <c:pt idx="6567">
                  <c:v>3.35</c:v>
                </c:pt>
                <c:pt idx="6568">
                  <c:v>3.3475000000000001</c:v>
                </c:pt>
                <c:pt idx="6569">
                  <c:v>3.34</c:v>
                </c:pt>
                <c:pt idx="6570">
                  <c:v>3.34</c:v>
                </c:pt>
                <c:pt idx="6571">
                  <c:v>3.34</c:v>
                </c:pt>
                <c:pt idx="6572">
                  <c:v>3.34</c:v>
                </c:pt>
                <c:pt idx="6573">
                  <c:v>3.33</c:v>
                </c:pt>
                <c:pt idx="6574">
                  <c:v>3.3275000000000001</c:v>
                </c:pt>
                <c:pt idx="6575">
                  <c:v>3.3275000000000001</c:v>
                </c:pt>
                <c:pt idx="6576">
                  <c:v>3.32</c:v>
                </c:pt>
                <c:pt idx="6577">
                  <c:v>3.32</c:v>
                </c:pt>
                <c:pt idx="6578">
                  <c:v>3.31</c:v>
                </c:pt>
                <c:pt idx="6579">
                  <c:v>3.31</c:v>
                </c:pt>
                <c:pt idx="6580">
                  <c:v>3.31</c:v>
                </c:pt>
                <c:pt idx="6581">
                  <c:v>3.3075000000000001</c:v>
                </c:pt>
                <c:pt idx="6582">
                  <c:v>3.3</c:v>
                </c:pt>
                <c:pt idx="6583">
                  <c:v>3.2949999999999999</c:v>
                </c:pt>
                <c:pt idx="6584">
                  <c:v>3.28</c:v>
                </c:pt>
                <c:pt idx="6585">
                  <c:v>3.28</c:v>
                </c:pt>
                <c:pt idx="6586">
                  <c:v>3.28</c:v>
                </c:pt>
                <c:pt idx="6587">
                  <c:v>3.28</c:v>
                </c:pt>
                <c:pt idx="6588">
                  <c:v>3.27</c:v>
                </c:pt>
                <c:pt idx="6589">
                  <c:v>3.27</c:v>
                </c:pt>
                <c:pt idx="6590">
                  <c:v>3.27</c:v>
                </c:pt>
                <c:pt idx="6591">
                  <c:v>3.26</c:v>
                </c:pt>
                <c:pt idx="6592">
                  <c:v>3.26</c:v>
                </c:pt>
                <c:pt idx="6593">
                  <c:v>3.26</c:v>
                </c:pt>
                <c:pt idx="6594">
                  <c:v>3.26</c:v>
                </c:pt>
                <c:pt idx="6595">
                  <c:v>3.25</c:v>
                </c:pt>
                <c:pt idx="6596">
                  <c:v>3.25</c:v>
                </c:pt>
                <c:pt idx="6597">
                  <c:v>3.25</c:v>
                </c:pt>
                <c:pt idx="6598">
                  <c:v>3.25</c:v>
                </c:pt>
                <c:pt idx="6599">
                  <c:v>3.24</c:v>
                </c:pt>
                <c:pt idx="6600">
                  <c:v>3.24</c:v>
                </c:pt>
                <c:pt idx="6601">
                  <c:v>3.2374999999999998</c:v>
                </c:pt>
                <c:pt idx="6602">
                  <c:v>3.23</c:v>
                </c:pt>
                <c:pt idx="6603">
                  <c:v>3.23</c:v>
                </c:pt>
                <c:pt idx="6604">
                  <c:v>3.23</c:v>
                </c:pt>
                <c:pt idx="6605">
                  <c:v>3.23</c:v>
                </c:pt>
                <c:pt idx="6606">
                  <c:v>3.23</c:v>
                </c:pt>
                <c:pt idx="6607">
                  <c:v>3.23</c:v>
                </c:pt>
                <c:pt idx="6608">
                  <c:v>3.23</c:v>
                </c:pt>
                <c:pt idx="6609">
                  <c:v>3.23</c:v>
                </c:pt>
                <c:pt idx="6610">
                  <c:v>3.23</c:v>
                </c:pt>
                <c:pt idx="6611">
                  <c:v>3.23</c:v>
                </c:pt>
                <c:pt idx="6612">
                  <c:v>3.2250000000000001</c:v>
                </c:pt>
                <c:pt idx="6613">
                  <c:v>3.2250000000000001</c:v>
                </c:pt>
                <c:pt idx="6614">
                  <c:v>3.22</c:v>
                </c:pt>
                <c:pt idx="6615">
                  <c:v>3.22</c:v>
                </c:pt>
                <c:pt idx="6616">
                  <c:v>3.22</c:v>
                </c:pt>
                <c:pt idx="6617">
                  <c:v>3.22</c:v>
                </c:pt>
                <c:pt idx="6618">
                  <c:v>3.21</c:v>
                </c:pt>
                <c:pt idx="6619">
                  <c:v>3.21</c:v>
                </c:pt>
                <c:pt idx="6620">
                  <c:v>3.21</c:v>
                </c:pt>
                <c:pt idx="6621">
                  <c:v>3.2</c:v>
                </c:pt>
                <c:pt idx="6622">
                  <c:v>3.2</c:v>
                </c:pt>
                <c:pt idx="6623">
                  <c:v>3.2</c:v>
                </c:pt>
                <c:pt idx="6624">
                  <c:v>3.2</c:v>
                </c:pt>
                <c:pt idx="6625">
                  <c:v>3.2</c:v>
                </c:pt>
                <c:pt idx="6626">
                  <c:v>3.1924999999999999</c:v>
                </c:pt>
                <c:pt idx="6627">
                  <c:v>3.19</c:v>
                </c:pt>
                <c:pt idx="6628">
                  <c:v>3.19</c:v>
                </c:pt>
                <c:pt idx="6629">
                  <c:v>3.18</c:v>
                </c:pt>
                <c:pt idx="6630">
                  <c:v>3.1775000000000002</c:v>
                </c:pt>
                <c:pt idx="6631">
                  <c:v>3.17</c:v>
                </c:pt>
                <c:pt idx="6632">
                  <c:v>3.17</c:v>
                </c:pt>
                <c:pt idx="6633">
                  <c:v>3.17</c:v>
                </c:pt>
                <c:pt idx="6634">
                  <c:v>3.17</c:v>
                </c:pt>
                <c:pt idx="6635">
                  <c:v>3.17</c:v>
                </c:pt>
                <c:pt idx="6636">
                  <c:v>3.17</c:v>
                </c:pt>
                <c:pt idx="6637">
                  <c:v>3.1675</c:v>
                </c:pt>
                <c:pt idx="6638">
                  <c:v>3.165</c:v>
                </c:pt>
                <c:pt idx="6639">
                  <c:v>3.16</c:v>
                </c:pt>
                <c:pt idx="6640">
                  <c:v>3.16</c:v>
                </c:pt>
                <c:pt idx="6641">
                  <c:v>3.16</c:v>
                </c:pt>
                <c:pt idx="6642">
                  <c:v>3.16</c:v>
                </c:pt>
                <c:pt idx="6643">
                  <c:v>3.15</c:v>
                </c:pt>
                <c:pt idx="6644">
                  <c:v>3.15</c:v>
                </c:pt>
                <c:pt idx="6645">
                  <c:v>3.15</c:v>
                </c:pt>
                <c:pt idx="6646">
                  <c:v>3.15</c:v>
                </c:pt>
                <c:pt idx="6647">
                  <c:v>3.14</c:v>
                </c:pt>
                <c:pt idx="6648">
                  <c:v>3.14</c:v>
                </c:pt>
                <c:pt idx="6649">
                  <c:v>3.14</c:v>
                </c:pt>
                <c:pt idx="6650">
                  <c:v>3.13</c:v>
                </c:pt>
                <c:pt idx="6651">
                  <c:v>3.13</c:v>
                </c:pt>
                <c:pt idx="6652">
                  <c:v>3.13</c:v>
                </c:pt>
                <c:pt idx="6653">
                  <c:v>3.13</c:v>
                </c:pt>
                <c:pt idx="6654">
                  <c:v>3.12</c:v>
                </c:pt>
                <c:pt idx="6655">
                  <c:v>3.12</c:v>
                </c:pt>
                <c:pt idx="6656">
                  <c:v>3.12</c:v>
                </c:pt>
                <c:pt idx="6657">
                  <c:v>3.12</c:v>
                </c:pt>
                <c:pt idx="6658">
                  <c:v>3.11</c:v>
                </c:pt>
                <c:pt idx="6659">
                  <c:v>3.11</c:v>
                </c:pt>
                <c:pt idx="6660">
                  <c:v>3.11</c:v>
                </c:pt>
                <c:pt idx="6661">
                  <c:v>3.11</c:v>
                </c:pt>
                <c:pt idx="6662">
                  <c:v>3.105</c:v>
                </c:pt>
                <c:pt idx="6663">
                  <c:v>3.1</c:v>
                </c:pt>
                <c:pt idx="6664">
                  <c:v>3.1</c:v>
                </c:pt>
                <c:pt idx="6665">
                  <c:v>3.1</c:v>
                </c:pt>
                <c:pt idx="6666">
                  <c:v>3.0975000000000001</c:v>
                </c:pt>
                <c:pt idx="6667">
                  <c:v>3.0924999999999998</c:v>
                </c:pt>
                <c:pt idx="6668">
                  <c:v>3.09</c:v>
                </c:pt>
                <c:pt idx="6669">
                  <c:v>3.09</c:v>
                </c:pt>
                <c:pt idx="6670">
                  <c:v>3.09</c:v>
                </c:pt>
                <c:pt idx="6671">
                  <c:v>3.0874999999999999</c:v>
                </c:pt>
                <c:pt idx="6672">
                  <c:v>3.085</c:v>
                </c:pt>
                <c:pt idx="6673">
                  <c:v>3.08</c:v>
                </c:pt>
                <c:pt idx="6674">
                  <c:v>3.08</c:v>
                </c:pt>
                <c:pt idx="6675">
                  <c:v>3.07</c:v>
                </c:pt>
                <c:pt idx="6676">
                  <c:v>3.07</c:v>
                </c:pt>
                <c:pt idx="6677">
                  <c:v>3.07</c:v>
                </c:pt>
                <c:pt idx="6678">
                  <c:v>3.07</c:v>
                </c:pt>
                <c:pt idx="6679">
                  <c:v>3.07</c:v>
                </c:pt>
                <c:pt idx="6680">
                  <c:v>3.0674999999999999</c:v>
                </c:pt>
                <c:pt idx="6681">
                  <c:v>3.0625</c:v>
                </c:pt>
                <c:pt idx="6682">
                  <c:v>3.06</c:v>
                </c:pt>
                <c:pt idx="6683">
                  <c:v>3.06</c:v>
                </c:pt>
                <c:pt idx="6684">
                  <c:v>3.06</c:v>
                </c:pt>
                <c:pt idx="6685">
                  <c:v>3.06</c:v>
                </c:pt>
                <c:pt idx="6686">
                  <c:v>3.0550000000000002</c:v>
                </c:pt>
                <c:pt idx="6687">
                  <c:v>3.0525000000000002</c:v>
                </c:pt>
                <c:pt idx="6688">
                  <c:v>3.05</c:v>
                </c:pt>
                <c:pt idx="6689">
                  <c:v>3.05</c:v>
                </c:pt>
                <c:pt idx="6690">
                  <c:v>3.05</c:v>
                </c:pt>
                <c:pt idx="6691">
                  <c:v>3.05</c:v>
                </c:pt>
                <c:pt idx="6692">
                  <c:v>3.05</c:v>
                </c:pt>
                <c:pt idx="6693">
                  <c:v>3.04</c:v>
                </c:pt>
                <c:pt idx="6694">
                  <c:v>3.04</c:v>
                </c:pt>
                <c:pt idx="6695">
                  <c:v>3.04</c:v>
                </c:pt>
                <c:pt idx="6696">
                  <c:v>3.0350000000000001</c:v>
                </c:pt>
                <c:pt idx="6697">
                  <c:v>3.03</c:v>
                </c:pt>
                <c:pt idx="6698">
                  <c:v>3.03</c:v>
                </c:pt>
                <c:pt idx="6699">
                  <c:v>3.03</c:v>
                </c:pt>
                <c:pt idx="6700">
                  <c:v>3.03</c:v>
                </c:pt>
                <c:pt idx="6701">
                  <c:v>3.03</c:v>
                </c:pt>
                <c:pt idx="6702">
                  <c:v>3.0225</c:v>
                </c:pt>
                <c:pt idx="6703">
                  <c:v>3.02</c:v>
                </c:pt>
                <c:pt idx="6704">
                  <c:v>3.02</c:v>
                </c:pt>
                <c:pt idx="6705">
                  <c:v>3.02</c:v>
                </c:pt>
                <c:pt idx="6706">
                  <c:v>3.02</c:v>
                </c:pt>
                <c:pt idx="6707">
                  <c:v>3.02</c:v>
                </c:pt>
                <c:pt idx="6708">
                  <c:v>3.02</c:v>
                </c:pt>
                <c:pt idx="6709">
                  <c:v>3.02</c:v>
                </c:pt>
                <c:pt idx="6710">
                  <c:v>3.02</c:v>
                </c:pt>
                <c:pt idx="6711">
                  <c:v>3.01</c:v>
                </c:pt>
                <c:pt idx="6712">
                  <c:v>3.01</c:v>
                </c:pt>
                <c:pt idx="6713">
                  <c:v>3.01</c:v>
                </c:pt>
                <c:pt idx="6714">
                  <c:v>3.01</c:v>
                </c:pt>
                <c:pt idx="6715">
                  <c:v>3.01</c:v>
                </c:pt>
                <c:pt idx="6716">
                  <c:v>3.01</c:v>
                </c:pt>
                <c:pt idx="6717">
                  <c:v>3.01</c:v>
                </c:pt>
                <c:pt idx="6718">
                  <c:v>3.01</c:v>
                </c:pt>
                <c:pt idx="6719">
                  <c:v>3.01</c:v>
                </c:pt>
                <c:pt idx="6720">
                  <c:v>3.01</c:v>
                </c:pt>
                <c:pt idx="6721">
                  <c:v>3</c:v>
                </c:pt>
                <c:pt idx="6722">
                  <c:v>3</c:v>
                </c:pt>
                <c:pt idx="6723">
                  <c:v>3</c:v>
                </c:pt>
                <c:pt idx="6724">
                  <c:v>3</c:v>
                </c:pt>
                <c:pt idx="6725">
                  <c:v>3</c:v>
                </c:pt>
                <c:pt idx="6726">
                  <c:v>3</c:v>
                </c:pt>
                <c:pt idx="6727">
                  <c:v>3</c:v>
                </c:pt>
                <c:pt idx="6728">
                  <c:v>3</c:v>
                </c:pt>
                <c:pt idx="6729">
                  <c:v>3</c:v>
                </c:pt>
                <c:pt idx="6730">
                  <c:v>3</c:v>
                </c:pt>
                <c:pt idx="6731">
                  <c:v>3</c:v>
                </c:pt>
                <c:pt idx="6732">
                  <c:v>3</c:v>
                </c:pt>
                <c:pt idx="6733">
                  <c:v>3</c:v>
                </c:pt>
                <c:pt idx="6734">
                  <c:v>3</c:v>
                </c:pt>
                <c:pt idx="6735">
                  <c:v>3</c:v>
                </c:pt>
                <c:pt idx="6736">
                  <c:v>3</c:v>
                </c:pt>
                <c:pt idx="6737">
                  <c:v>3</c:v>
                </c:pt>
                <c:pt idx="6738">
                  <c:v>3</c:v>
                </c:pt>
                <c:pt idx="6739">
                  <c:v>3</c:v>
                </c:pt>
                <c:pt idx="6740">
                  <c:v>3</c:v>
                </c:pt>
                <c:pt idx="6741">
                  <c:v>3</c:v>
                </c:pt>
                <c:pt idx="6742">
                  <c:v>3</c:v>
                </c:pt>
                <c:pt idx="6743">
                  <c:v>2.9925000000000002</c:v>
                </c:pt>
                <c:pt idx="6744">
                  <c:v>2.99</c:v>
                </c:pt>
                <c:pt idx="6745">
                  <c:v>2.99</c:v>
                </c:pt>
                <c:pt idx="6746">
                  <c:v>2.99</c:v>
                </c:pt>
                <c:pt idx="6747">
                  <c:v>2.99</c:v>
                </c:pt>
                <c:pt idx="6748">
                  <c:v>2.99</c:v>
                </c:pt>
                <c:pt idx="6749">
                  <c:v>2.99</c:v>
                </c:pt>
                <c:pt idx="6750">
                  <c:v>2.99</c:v>
                </c:pt>
                <c:pt idx="6751">
                  <c:v>2.99</c:v>
                </c:pt>
                <c:pt idx="6752">
                  <c:v>2.99</c:v>
                </c:pt>
                <c:pt idx="6753">
                  <c:v>2.99</c:v>
                </c:pt>
                <c:pt idx="6754">
                  <c:v>2.99</c:v>
                </c:pt>
                <c:pt idx="6755">
                  <c:v>2.99</c:v>
                </c:pt>
                <c:pt idx="6756">
                  <c:v>2.99</c:v>
                </c:pt>
                <c:pt idx="6757">
                  <c:v>2.99</c:v>
                </c:pt>
                <c:pt idx="6758">
                  <c:v>2.99</c:v>
                </c:pt>
                <c:pt idx="6759">
                  <c:v>2.99</c:v>
                </c:pt>
                <c:pt idx="6760">
                  <c:v>2.99</c:v>
                </c:pt>
                <c:pt idx="6761">
                  <c:v>2.99</c:v>
                </c:pt>
                <c:pt idx="6762">
                  <c:v>2.99</c:v>
                </c:pt>
                <c:pt idx="6763">
                  <c:v>2.99</c:v>
                </c:pt>
                <c:pt idx="6764">
                  <c:v>2.99</c:v>
                </c:pt>
                <c:pt idx="6765">
                  <c:v>2.99</c:v>
                </c:pt>
                <c:pt idx="6766">
                  <c:v>2.99</c:v>
                </c:pt>
                <c:pt idx="6767">
                  <c:v>2.99</c:v>
                </c:pt>
                <c:pt idx="6768">
                  <c:v>2.99</c:v>
                </c:pt>
                <c:pt idx="6769">
                  <c:v>2.9849999999999999</c:v>
                </c:pt>
                <c:pt idx="6770">
                  <c:v>2.9824999999999999</c:v>
                </c:pt>
                <c:pt idx="6771">
                  <c:v>2.98</c:v>
                </c:pt>
                <c:pt idx="6772">
                  <c:v>2.98</c:v>
                </c:pt>
                <c:pt idx="6773">
                  <c:v>2.98</c:v>
                </c:pt>
                <c:pt idx="6774">
                  <c:v>2.98</c:v>
                </c:pt>
                <c:pt idx="6775">
                  <c:v>2.9750000000000001</c:v>
                </c:pt>
                <c:pt idx="6776">
                  <c:v>2.97</c:v>
                </c:pt>
                <c:pt idx="6777">
                  <c:v>2.97</c:v>
                </c:pt>
                <c:pt idx="6778">
                  <c:v>2.97</c:v>
                </c:pt>
                <c:pt idx="6779">
                  <c:v>2.9674999999999998</c:v>
                </c:pt>
                <c:pt idx="6780">
                  <c:v>2.9649999999999999</c:v>
                </c:pt>
                <c:pt idx="6781">
                  <c:v>2.96</c:v>
                </c:pt>
                <c:pt idx="6782">
                  <c:v>2.96</c:v>
                </c:pt>
                <c:pt idx="6783">
                  <c:v>2.96</c:v>
                </c:pt>
                <c:pt idx="6784">
                  <c:v>2.96</c:v>
                </c:pt>
                <c:pt idx="6785">
                  <c:v>2.9550000000000001</c:v>
                </c:pt>
                <c:pt idx="6786">
                  <c:v>2.9550000000000001</c:v>
                </c:pt>
                <c:pt idx="6787">
                  <c:v>2.9525000000000001</c:v>
                </c:pt>
                <c:pt idx="6788">
                  <c:v>2.95</c:v>
                </c:pt>
                <c:pt idx="6789">
                  <c:v>2.95</c:v>
                </c:pt>
                <c:pt idx="6790">
                  <c:v>2.95</c:v>
                </c:pt>
                <c:pt idx="6791">
                  <c:v>2.95</c:v>
                </c:pt>
                <c:pt idx="6792">
                  <c:v>2.95</c:v>
                </c:pt>
                <c:pt idx="6793">
                  <c:v>2.95</c:v>
                </c:pt>
                <c:pt idx="6794">
                  <c:v>2.9474999999999998</c:v>
                </c:pt>
                <c:pt idx="6795">
                  <c:v>2.9449999999999998</c:v>
                </c:pt>
                <c:pt idx="6796">
                  <c:v>2.94</c:v>
                </c:pt>
                <c:pt idx="6797">
                  <c:v>2.94</c:v>
                </c:pt>
                <c:pt idx="6798">
                  <c:v>2.94</c:v>
                </c:pt>
                <c:pt idx="6799">
                  <c:v>2.94</c:v>
                </c:pt>
                <c:pt idx="6800">
                  <c:v>2.94</c:v>
                </c:pt>
                <c:pt idx="6801">
                  <c:v>2.94</c:v>
                </c:pt>
                <c:pt idx="6802">
                  <c:v>2.93</c:v>
                </c:pt>
                <c:pt idx="6803">
                  <c:v>2.93</c:v>
                </c:pt>
                <c:pt idx="6804">
                  <c:v>2.93</c:v>
                </c:pt>
                <c:pt idx="6805">
                  <c:v>2.93</c:v>
                </c:pt>
                <c:pt idx="6806">
                  <c:v>2.92</c:v>
                </c:pt>
                <c:pt idx="6807">
                  <c:v>2.92</c:v>
                </c:pt>
                <c:pt idx="6808">
                  <c:v>2.92</c:v>
                </c:pt>
                <c:pt idx="6809">
                  <c:v>2.92</c:v>
                </c:pt>
                <c:pt idx="6810">
                  <c:v>2.92</c:v>
                </c:pt>
                <c:pt idx="6811">
                  <c:v>2.92</c:v>
                </c:pt>
                <c:pt idx="6812">
                  <c:v>2.9175</c:v>
                </c:pt>
                <c:pt idx="6813">
                  <c:v>2.91</c:v>
                </c:pt>
                <c:pt idx="6814">
                  <c:v>2.91</c:v>
                </c:pt>
                <c:pt idx="6815">
                  <c:v>2.91</c:v>
                </c:pt>
                <c:pt idx="6816">
                  <c:v>2.91</c:v>
                </c:pt>
                <c:pt idx="6817">
                  <c:v>2.91</c:v>
                </c:pt>
                <c:pt idx="6818">
                  <c:v>2.91</c:v>
                </c:pt>
                <c:pt idx="6819">
                  <c:v>2.91</c:v>
                </c:pt>
                <c:pt idx="6820">
                  <c:v>2.91</c:v>
                </c:pt>
                <c:pt idx="6821">
                  <c:v>2.91</c:v>
                </c:pt>
                <c:pt idx="6822">
                  <c:v>2.9</c:v>
                </c:pt>
                <c:pt idx="6823">
                  <c:v>2.9</c:v>
                </c:pt>
                <c:pt idx="6824">
                  <c:v>2.9</c:v>
                </c:pt>
                <c:pt idx="6825">
                  <c:v>2.89</c:v>
                </c:pt>
                <c:pt idx="6826">
                  <c:v>2.89</c:v>
                </c:pt>
                <c:pt idx="6827">
                  <c:v>2.8849999999999998</c:v>
                </c:pt>
                <c:pt idx="6828">
                  <c:v>2.88</c:v>
                </c:pt>
                <c:pt idx="6829">
                  <c:v>2.88</c:v>
                </c:pt>
                <c:pt idx="6830">
                  <c:v>2.88</c:v>
                </c:pt>
                <c:pt idx="6831">
                  <c:v>2.88</c:v>
                </c:pt>
                <c:pt idx="6832">
                  <c:v>2.88</c:v>
                </c:pt>
                <c:pt idx="6833">
                  <c:v>2.88</c:v>
                </c:pt>
                <c:pt idx="6834">
                  <c:v>2.88</c:v>
                </c:pt>
                <c:pt idx="6835">
                  <c:v>2.87</c:v>
                </c:pt>
                <c:pt idx="6836">
                  <c:v>2.87</c:v>
                </c:pt>
                <c:pt idx="6837">
                  <c:v>2.87</c:v>
                </c:pt>
                <c:pt idx="6838">
                  <c:v>2.87</c:v>
                </c:pt>
                <c:pt idx="6839">
                  <c:v>2.86</c:v>
                </c:pt>
                <c:pt idx="6840">
                  <c:v>2.86</c:v>
                </c:pt>
                <c:pt idx="6841">
                  <c:v>2.8574999999999999</c:v>
                </c:pt>
                <c:pt idx="6842">
                  <c:v>2.85</c:v>
                </c:pt>
                <c:pt idx="6843">
                  <c:v>2.8475000000000001</c:v>
                </c:pt>
                <c:pt idx="6844">
                  <c:v>2.84</c:v>
                </c:pt>
                <c:pt idx="6845">
                  <c:v>2.84</c:v>
                </c:pt>
                <c:pt idx="6846">
                  <c:v>2.83</c:v>
                </c:pt>
                <c:pt idx="6847">
                  <c:v>2.83</c:v>
                </c:pt>
                <c:pt idx="6848">
                  <c:v>2.83</c:v>
                </c:pt>
                <c:pt idx="6849">
                  <c:v>2.82</c:v>
                </c:pt>
                <c:pt idx="6850">
                  <c:v>2.82</c:v>
                </c:pt>
                <c:pt idx="6851">
                  <c:v>2.82</c:v>
                </c:pt>
                <c:pt idx="6852">
                  <c:v>2.82</c:v>
                </c:pt>
                <c:pt idx="6853">
                  <c:v>2.81</c:v>
                </c:pt>
                <c:pt idx="6854">
                  <c:v>2.81</c:v>
                </c:pt>
                <c:pt idx="6855">
                  <c:v>2.81</c:v>
                </c:pt>
                <c:pt idx="6856">
                  <c:v>2.81</c:v>
                </c:pt>
                <c:pt idx="6857">
                  <c:v>2.8</c:v>
                </c:pt>
                <c:pt idx="6858">
                  <c:v>2.8</c:v>
                </c:pt>
                <c:pt idx="6859">
                  <c:v>2.79</c:v>
                </c:pt>
                <c:pt idx="6860">
                  <c:v>2.79</c:v>
                </c:pt>
                <c:pt idx="6861">
                  <c:v>2.79</c:v>
                </c:pt>
                <c:pt idx="6862">
                  <c:v>2.79</c:v>
                </c:pt>
                <c:pt idx="6863">
                  <c:v>2.79</c:v>
                </c:pt>
                <c:pt idx="6864">
                  <c:v>2.79</c:v>
                </c:pt>
                <c:pt idx="6865">
                  <c:v>2.79</c:v>
                </c:pt>
                <c:pt idx="6866">
                  <c:v>2.78</c:v>
                </c:pt>
                <c:pt idx="6867">
                  <c:v>2.78</c:v>
                </c:pt>
                <c:pt idx="6868">
                  <c:v>2.78</c:v>
                </c:pt>
                <c:pt idx="6869">
                  <c:v>2.78</c:v>
                </c:pt>
                <c:pt idx="6870">
                  <c:v>2.78</c:v>
                </c:pt>
                <c:pt idx="6871">
                  <c:v>2.78</c:v>
                </c:pt>
                <c:pt idx="6872">
                  <c:v>2.78</c:v>
                </c:pt>
                <c:pt idx="6873">
                  <c:v>2.78</c:v>
                </c:pt>
                <c:pt idx="6874">
                  <c:v>2.77</c:v>
                </c:pt>
                <c:pt idx="6875">
                  <c:v>2.77</c:v>
                </c:pt>
                <c:pt idx="6876">
                  <c:v>2.77</c:v>
                </c:pt>
                <c:pt idx="6877">
                  <c:v>2.76</c:v>
                </c:pt>
                <c:pt idx="6878">
                  <c:v>2.76</c:v>
                </c:pt>
                <c:pt idx="6879">
                  <c:v>2.76</c:v>
                </c:pt>
                <c:pt idx="6880">
                  <c:v>2.7574999999999998</c:v>
                </c:pt>
                <c:pt idx="6881">
                  <c:v>2.75</c:v>
                </c:pt>
                <c:pt idx="6882">
                  <c:v>2.75</c:v>
                </c:pt>
                <c:pt idx="6883">
                  <c:v>2.75</c:v>
                </c:pt>
                <c:pt idx="6884">
                  <c:v>2.75</c:v>
                </c:pt>
                <c:pt idx="6885">
                  <c:v>2.75</c:v>
                </c:pt>
                <c:pt idx="6886">
                  <c:v>2.74</c:v>
                </c:pt>
                <c:pt idx="6887">
                  <c:v>2.74</c:v>
                </c:pt>
                <c:pt idx="6888">
                  <c:v>2.74</c:v>
                </c:pt>
                <c:pt idx="6889">
                  <c:v>2.74</c:v>
                </c:pt>
                <c:pt idx="6890">
                  <c:v>2.74</c:v>
                </c:pt>
                <c:pt idx="6891">
                  <c:v>2.74</c:v>
                </c:pt>
                <c:pt idx="6892">
                  <c:v>2.73</c:v>
                </c:pt>
                <c:pt idx="6893">
                  <c:v>2.73</c:v>
                </c:pt>
                <c:pt idx="6894">
                  <c:v>2.73</c:v>
                </c:pt>
                <c:pt idx="6895">
                  <c:v>2.73</c:v>
                </c:pt>
                <c:pt idx="6896">
                  <c:v>2.7250000000000001</c:v>
                </c:pt>
                <c:pt idx="6897">
                  <c:v>2.72</c:v>
                </c:pt>
                <c:pt idx="6898">
                  <c:v>2.72</c:v>
                </c:pt>
                <c:pt idx="6899">
                  <c:v>2.72</c:v>
                </c:pt>
                <c:pt idx="6900">
                  <c:v>2.72</c:v>
                </c:pt>
                <c:pt idx="6901">
                  <c:v>2.72</c:v>
                </c:pt>
                <c:pt idx="6902">
                  <c:v>2.7</c:v>
                </c:pt>
                <c:pt idx="6903">
                  <c:v>2.7</c:v>
                </c:pt>
                <c:pt idx="6904">
                  <c:v>2.6924999999999999</c:v>
                </c:pt>
                <c:pt idx="6905">
                  <c:v>2.68</c:v>
                </c:pt>
                <c:pt idx="6906">
                  <c:v>2.68</c:v>
                </c:pt>
                <c:pt idx="6907">
                  <c:v>2.68</c:v>
                </c:pt>
                <c:pt idx="6908">
                  <c:v>2.68</c:v>
                </c:pt>
                <c:pt idx="6909">
                  <c:v>2.68</c:v>
                </c:pt>
                <c:pt idx="6910">
                  <c:v>2.68</c:v>
                </c:pt>
                <c:pt idx="6911">
                  <c:v>2.67</c:v>
                </c:pt>
                <c:pt idx="6912">
                  <c:v>2.6625000000000001</c:v>
                </c:pt>
                <c:pt idx="6913">
                  <c:v>2.6625000000000001</c:v>
                </c:pt>
                <c:pt idx="6914">
                  <c:v>2.66</c:v>
                </c:pt>
                <c:pt idx="6915">
                  <c:v>2.66</c:v>
                </c:pt>
                <c:pt idx="6916">
                  <c:v>2.66</c:v>
                </c:pt>
                <c:pt idx="6917">
                  <c:v>2.66</c:v>
                </c:pt>
                <c:pt idx="6918">
                  <c:v>2.65</c:v>
                </c:pt>
                <c:pt idx="6919">
                  <c:v>2.65</c:v>
                </c:pt>
                <c:pt idx="6920">
                  <c:v>2.65</c:v>
                </c:pt>
                <c:pt idx="6921">
                  <c:v>2.65</c:v>
                </c:pt>
                <c:pt idx="6922">
                  <c:v>2.65</c:v>
                </c:pt>
                <c:pt idx="6923">
                  <c:v>2.64</c:v>
                </c:pt>
                <c:pt idx="6924">
                  <c:v>2.64</c:v>
                </c:pt>
                <c:pt idx="6925">
                  <c:v>2.6375000000000002</c:v>
                </c:pt>
                <c:pt idx="6926">
                  <c:v>2.6324999999999998</c:v>
                </c:pt>
                <c:pt idx="6927">
                  <c:v>2.63</c:v>
                </c:pt>
                <c:pt idx="6928">
                  <c:v>2.63</c:v>
                </c:pt>
                <c:pt idx="6929">
                  <c:v>2.625</c:v>
                </c:pt>
                <c:pt idx="6930">
                  <c:v>2.6225000000000001</c:v>
                </c:pt>
                <c:pt idx="6931">
                  <c:v>2.62</c:v>
                </c:pt>
                <c:pt idx="6932">
                  <c:v>2.62</c:v>
                </c:pt>
                <c:pt idx="6933">
                  <c:v>2.62</c:v>
                </c:pt>
                <c:pt idx="6934">
                  <c:v>2.6175000000000002</c:v>
                </c:pt>
                <c:pt idx="6935">
                  <c:v>2.61</c:v>
                </c:pt>
                <c:pt idx="6936">
                  <c:v>2.61</c:v>
                </c:pt>
                <c:pt idx="6937">
                  <c:v>2.61</c:v>
                </c:pt>
                <c:pt idx="6938">
                  <c:v>2.61</c:v>
                </c:pt>
                <c:pt idx="6939">
                  <c:v>2.61</c:v>
                </c:pt>
                <c:pt idx="6940">
                  <c:v>2.6</c:v>
                </c:pt>
                <c:pt idx="6941">
                  <c:v>2.6</c:v>
                </c:pt>
                <c:pt idx="6942">
                  <c:v>2.6</c:v>
                </c:pt>
                <c:pt idx="6943">
                  <c:v>2.5924999999999998</c:v>
                </c:pt>
                <c:pt idx="6944">
                  <c:v>2.59</c:v>
                </c:pt>
                <c:pt idx="6945">
                  <c:v>2.59</c:v>
                </c:pt>
                <c:pt idx="6946">
                  <c:v>2.59</c:v>
                </c:pt>
                <c:pt idx="6947">
                  <c:v>2.59</c:v>
                </c:pt>
                <c:pt idx="6948">
                  <c:v>2.59</c:v>
                </c:pt>
                <c:pt idx="6949">
                  <c:v>2.585</c:v>
                </c:pt>
                <c:pt idx="6950">
                  <c:v>2.58</c:v>
                </c:pt>
                <c:pt idx="6951">
                  <c:v>2.58</c:v>
                </c:pt>
                <c:pt idx="6952">
                  <c:v>2.5775000000000001</c:v>
                </c:pt>
                <c:pt idx="6953">
                  <c:v>2.5775000000000001</c:v>
                </c:pt>
                <c:pt idx="6954">
                  <c:v>2.5724999999999998</c:v>
                </c:pt>
                <c:pt idx="6955">
                  <c:v>2.57</c:v>
                </c:pt>
                <c:pt idx="6956">
                  <c:v>2.57</c:v>
                </c:pt>
                <c:pt idx="6957">
                  <c:v>2.57</c:v>
                </c:pt>
                <c:pt idx="6958">
                  <c:v>2.57</c:v>
                </c:pt>
                <c:pt idx="6959">
                  <c:v>2.5674999999999999</c:v>
                </c:pt>
                <c:pt idx="6960">
                  <c:v>2.56</c:v>
                </c:pt>
                <c:pt idx="6961">
                  <c:v>2.56</c:v>
                </c:pt>
                <c:pt idx="6962">
                  <c:v>2.56</c:v>
                </c:pt>
                <c:pt idx="6963">
                  <c:v>2.5550000000000002</c:v>
                </c:pt>
                <c:pt idx="6964">
                  <c:v>2.5499999999999998</c:v>
                </c:pt>
                <c:pt idx="6965">
                  <c:v>2.5499999999999998</c:v>
                </c:pt>
                <c:pt idx="6966">
                  <c:v>2.5499999999999998</c:v>
                </c:pt>
                <c:pt idx="6967">
                  <c:v>2.5499999999999998</c:v>
                </c:pt>
                <c:pt idx="6968">
                  <c:v>2.5499999999999998</c:v>
                </c:pt>
                <c:pt idx="6969">
                  <c:v>2.5449999999999999</c:v>
                </c:pt>
                <c:pt idx="6970">
                  <c:v>2.5425</c:v>
                </c:pt>
                <c:pt idx="6971">
                  <c:v>2.54</c:v>
                </c:pt>
                <c:pt idx="6972">
                  <c:v>2.54</c:v>
                </c:pt>
                <c:pt idx="6973">
                  <c:v>2.54</c:v>
                </c:pt>
                <c:pt idx="6974">
                  <c:v>2.54</c:v>
                </c:pt>
                <c:pt idx="6975">
                  <c:v>2.54</c:v>
                </c:pt>
                <c:pt idx="6976">
                  <c:v>2.5350000000000001</c:v>
                </c:pt>
                <c:pt idx="6977">
                  <c:v>2.5350000000000001</c:v>
                </c:pt>
                <c:pt idx="6978">
                  <c:v>2.5299999999999998</c:v>
                </c:pt>
                <c:pt idx="6979">
                  <c:v>2.52</c:v>
                </c:pt>
                <c:pt idx="6980">
                  <c:v>2.52</c:v>
                </c:pt>
                <c:pt idx="6981">
                  <c:v>2.52</c:v>
                </c:pt>
                <c:pt idx="6982">
                  <c:v>2.52</c:v>
                </c:pt>
                <c:pt idx="6983">
                  <c:v>2.52</c:v>
                </c:pt>
                <c:pt idx="6984">
                  <c:v>2.52</c:v>
                </c:pt>
                <c:pt idx="6985">
                  <c:v>2.5099999999999998</c:v>
                </c:pt>
                <c:pt idx="6986">
                  <c:v>2.5099999999999998</c:v>
                </c:pt>
                <c:pt idx="6987">
                  <c:v>2.5099999999999998</c:v>
                </c:pt>
                <c:pt idx="6988">
                  <c:v>2.5099999999999998</c:v>
                </c:pt>
                <c:pt idx="6989">
                  <c:v>2.5099999999999998</c:v>
                </c:pt>
                <c:pt idx="6990">
                  <c:v>2.5</c:v>
                </c:pt>
                <c:pt idx="6991">
                  <c:v>2.5</c:v>
                </c:pt>
                <c:pt idx="6992">
                  <c:v>2.4900000000000002</c:v>
                </c:pt>
                <c:pt idx="6993">
                  <c:v>2.4900000000000002</c:v>
                </c:pt>
                <c:pt idx="6994">
                  <c:v>2.4900000000000002</c:v>
                </c:pt>
                <c:pt idx="6995">
                  <c:v>2.4900000000000002</c:v>
                </c:pt>
                <c:pt idx="6996">
                  <c:v>2.4849999999999999</c:v>
                </c:pt>
                <c:pt idx="6997">
                  <c:v>2.48</c:v>
                </c:pt>
                <c:pt idx="6998">
                  <c:v>2.4700000000000002</c:v>
                </c:pt>
                <c:pt idx="6999">
                  <c:v>2.4700000000000002</c:v>
                </c:pt>
                <c:pt idx="7000">
                  <c:v>2.4674999999999998</c:v>
                </c:pt>
                <c:pt idx="7001">
                  <c:v>2.46</c:v>
                </c:pt>
                <c:pt idx="7002">
                  <c:v>2.46</c:v>
                </c:pt>
                <c:pt idx="7003">
                  <c:v>2.46</c:v>
                </c:pt>
                <c:pt idx="7004">
                  <c:v>2.46</c:v>
                </c:pt>
                <c:pt idx="7005">
                  <c:v>2.46</c:v>
                </c:pt>
                <c:pt idx="7006">
                  <c:v>2.4550000000000001</c:v>
                </c:pt>
                <c:pt idx="7007">
                  <c:v>2.4525000000000001</c:v>
                </c:pt>
                <c:pt idx="7008">
                  <c:v>2.4500000000000002</c:v>
                </c:pt>
                <c:pt idx="7009">
                  <c:v>2.4500000000000002</c:v>
                </c:pt>
                <c:pt idx="7010">
                  <c:v>2.4500000000000002</c:v>
                </c:pt>
                <c:pt idx="7011">
                  <c:v>2.44</c:v>
                </c:pt>
                <c:pt idx="7012">
                  <c:v>2.44</c:v>
                </c:pt>
                <c:pt idx="7013">
                  <c:v>2.4300000000000002</c:v>
                </c:pt>
                <c:pt idx="7014">
                  <c:v>2.4300000000000002</c:v>
                </c:pt>
                <c:pt idx="7015">
                  <c:v>2.4300000000000002</c:v>
                </c:pt>
                <c:pt idx="7016">
                  <c:v>2.4300000000000002</c:v>
                </c:pt>
                <c:pt idx="7017">
                  <c:v>2.4300000000000002</c:v>
                </c:pt>
                <c:pt idx="7018">
                  <c:v>2.4300000000000002</c:v>
                </c:pt>
                <c:pt idx="7019">
                  <c:v>2.4224999999999999</c:v>
                </c:pt>
                <c:pt idx="7020">
                  <c:v>2.42</c:v>
                </c:pt>
                <c:pt idx="7021">
                  <c:v>2.42</c:v>
                </c:pt>
                <c:pt idx="7022">
                  <c:v>2.415</c:v>
                </c:pt>
                <c:pt idx="7023">
                  <c:v>2.41</c:v>
                </c:pt>
                <c:pt idx="7024">
                  <c:v>2.41</c:v>
                </c:pt>
                <c:pt idx="7025">
                  <c:v>2.41</c:v>
                </c:pt>
                <c:pt idx="7026">
                  <c:v>2.41</c:v>
                </c:pt>
                <c:pt idx="7027">
                  <c:v>2.41</c:v>
                </c:pt>
                <c:pt idx="7028">
                  <c:v>2.4049999999999998</c:v>
                </c:pt>
                <c:pt idx="7029">
                  <c:v>2.4</c:v>
                </c:pt>
                <c:pt idx="7030">
                  <c:v>2.4</c:v>
                </c:pt>
                <c:pt idx="7031">
                  <c:v>2.39</c:v>
                </c:pt>
                <c:pt idx="7032">
                  <c:v>2.39</c:v>
                </c:pt>
                <c:pt idx="7033">
                  <c:v>2.39</c:v>
                </c:pt>
                <c:pt idx="7034">
                  <c:v>2.39</c:v>
                </c:pt>
                <c:pt idx="7035">
                  <c:v>2.3824999999999998</c:v>
                </c:pt>
                <c:pt idx="7036">
                  <c:v>2.3824999999999998</c:v>
                </c:pt>
                <c:pt idx="7037">
                  <c:v>2.38</c:v>
                </c:pt>
                <c:pt idx="7038">
                  <c:v>2.38</c:v>
                </c:pt>
                <c:pt idx="7039">
                  <c:v>2.38</c:v>
                </c:pt>
                <c:pt idx="7040">
                  <c:v>2.375</c:v>
                </c:pt>
                <c:pt idx="7041">
                  <c:v>2.37</c:v>
                </c:pt>
                <c:pt idx="7042">
                  <c:v>2.37</c:v>
                </c:pt>
                <c:pt idx="7043">
                  <c:v>2.37</c:v>
                </c:pt>
                <c:pt idx="7044">
                  <c:v>2.37</c:v>
                </c:pt>
                <c:pt idx="7045">
                  <c:v>2.37</c:v>
                </c:pt>
                <c:pt idx="7046">
                  <c:v>2.3624999999999998</c:v>
                </c:pt>
                <c:pt idx="7047">
                  <c:v>2.36</c:v>
                </c:pt>
                <c:pt idx="7048">
                  <c:v>2.36</c:v>
                </c:pt>
                <c:pt idx="7049">
                  <c:v>2.36</c:v>
                </c:pt>
                <c:pt idx="7050">
                  <c:v>2.36</c:v>
                </c:pt>
                <c:pt idx="7051">
                  <c:v>2.36</c:v>
                </c:pt>
                <c:pt idx="7052">
                  <c:v>2.355</c:v>
                </c:pt>
                <c:pt idx="7053">
                  <c:v>2.35</c:v>
                </c:pt>
                <c:pt idx="7054">
                  <c:v>2.35</c:v>
                </c:pt>
                <c:pt idx="7055">
                  <c:v>2.35</c:v>
                </c:pt>
                <c:pt idx="7056">
                  <c:v>2.35</c:v>
                </c:pt>
                <c:pt idx="7057">
                  <c:v>2.34</c:v>
                </c:pt>
                <c:pt idx="7058">
                  <c:v>2.34</c:v>
                </c:pt>
                <c:pt idx="7059">
                  <c:v>2.33</c:v>
                </c:pt>
                <c:pt idx="7060">
                  <c:v>2.33</c:v>
                </c:pt>
                <c:pt idx="7061">
                  <c:v>2.3275000000000001</c:v>
                </c:pt>
                <c:pt idx="7062">
                  <c:v>2.3199999999999998</c:v>
                </c:pt>
                <c:pt idx="7063">
                  <c:v>2.3199999999999998</c:v>
                </c:pt>
                <c:pt idx="7064">
                  <c:v>2.3199999999999998</c:v>
                </c:pt>
                <c:pt idx="7065">
                  <c:v>2.3199999999999998</c:v>
                </c:pt>
                <c:pt idx="7066">
                  <c:v>2.3199999999999998</c:v>
                </c:pt>
                <c:pt idx="7067">
                  <c:v>2.3199999999999998</c:v>
                </c:pt>
                <c:pt idx="7068">
                  <c:v>2.3199999999999998</c:v>
                </c:pt>
                <c:pt idx="7069">
                  <c:v>2.3199999999999998</c:v>
                </c:pt>
                <c:pt idx="7070">
                  <c:v>2.3199999999999998</c:v>
                </c:pt>
                <c:pt idx="7071">
                  <c:v>2.31</c:v>
                </c:pt>
                <c:pt idx="7072">
                  <c:v>2.31</c:v>
                </c:pt>
                <c:pt idx="7073">
                  <c:v>2.31</c:v>
                </c:pt>
                <c:pt idx="7074">
                  <c:v>2.31</c:v>
                </c:pt>
                <c:pt idx="7075">
                  <c:v>2.31</c:v>
                </c:pt>
                <c:pt idx="7076">
                  <c:v>2.3075000000000001</c:v>
                </c:pt>
                <c:pt idx="7077">
                  <c:v>2.2999999999999998</c:v>
                </c:pt>
                <c:pt idx="7078">
                  <c:v>2.2999999999999998</c:v>
                </c:pt>
                <c:pt idx="7079">
                  <c:v>2.2999999999999998</c:v>
                </c:pt>
                <c:pt idx="7080">
                  <c:v>2.2999999999999998</c:v>
                </c:pt>
                <c:pt idx="7081">
                  <c:v>2.2999999999999998</c:v>
                </c:pt>
                <c:pt idx="7082">
                  <c:v>2.2999999999999998</c:v>
                </c:pt>
                <c:pt idx="7083">
                  <c:v>2.2974999999999999</c:v>
                </c:pt>
                <c:pt idx="7084">
                  <c:v>2.29</c:v>
                </c:pt>
                <c:pt idx="7085">
                  <c:v>2.29</c:v>
                </c:pt>
                <c:pt idx="7086">
                  <c:v>2.29</c:v>
                </c:pt>
                <c:pt idx="7087">
                  <c:v>2.29</c:v>
                </c:pt>
                <c:pt idx="7088">
                  <c:v>2.29</c:v>
                </c:pt>
                <c:pt idx="7089">
                  <c:v>2.2799999999999998</c:v>
                </c:pt>
                <c:pt idx="7090">
                  <c:v>2.2799999999999998</c:v>
                </c:pt>
                <c:pt idx="7091">
                  <c:v>2.2799999999999998</c:v>
                </c:pt>
                <c:pt idx="7092">
                  <c:v>2.2799999999999998</c:v>
                </c:pt>
                <c:pt idx="7093">
                  <c:v>2.2799999999999998</c:v>
                </c:pt>
                <c:pt idx="7094">
                  <c:v>2.27</c:v>
                </c:pt>
                <c:pt idx="7095">
                  <c:v>2.27</c:v>
                </c:pt>
                <c:pt idx="7096">
                  <c:v>2.27</c:v>
                </c:pt>
                <c:pt idx="7097">
                  <c:v>2.27</c:v>
                </c:pt>
                <c:pt idx="7098">
                  <c:v>2.27</c:v>
                </c:pt>
                <c:pt idx="7099">
                  <c:v>2.27</c:v>
                </c:pt>
                <c:pt idx="7100">
                  <c:v>2.2625000000000002</c:v>
                </c:pt>
                <c:pt idx="7101">
                  <c:v>2.2599999999999998</c:v>
                </c:pt>
                <c:pt idx="7102">
                  <c:v>2.2599999999999998</c:v>
                </c:pt>
                <c:pt idx="7103">
                  <c:v>2.2599999999999998</c:v>
                </c:pt>
                <c:pt idx="7104">
                  <c:v>2.2599999999999998</c:v>
                </c:pt>
                <c:pt idx="7105">
                  <c:v>2.2599999999999998</c:v>
                </c:pt>
                <c:pt idx="7106">
                  <c:v>2.2599999999999998</c:v>
                </c:pt>
                <c:pt idx="7107">
                  <c:v>2.2574999999999998</c:v>
                </c:pt>
                <c:pt idx="7108">
                  <c:v>2.2549999999999999</c:v>
                </c:pt>
                <c:pt idx="7109">
                  <c:v>2.2524999999999999</c:v>
                </c:pt>
                <c:pt idx="7110">
                  <c:v>2.25</c:v>
                </c:pt>
                <c:pt idx="7111">
                  <c:v>2.25</c:v>
                </c:pt>
                <c:pt idx="7112">
                  <c:v>2.25</c:v>
                </c:pt>
                <c:pt idx="7113">
                  <c:v>2.2400000000000002</c:v>
                </c:pt>
                <c:pt idx="7114">
                  <c:v>2.2400000000000002</c:v>
                </c:pt>
                <c:pt idx="7115">
                  <c:v>2.2400000000000002</c:v>
                </c:pt>
                <c:pt idx="7116">
                  <c:v>2.2400000000000002</c:v>
                </c:pt>
                <c:pt idx="7117">
                  <c:v>2.2400000000000002</c:v>
                </c:pt>
                <c:pt idx="7118">
                  <c:v>2.2400000000000002</c:v>
                </c:pt>
                <c:pt idx="7119">
                  <c:v>2.2400000000000002</c:v>
                </c:pt>
                <c:pt idx="7120">
                  <c:v>2.23</c:v>
                </c:pt>
                <c:pt idx="7121">
                  <c:v>2.23</c:v>
                </c:pt>
                <c:pt idx="7122">
                  <c:v>2.23</c:v>
                </c:pt>
                <c:pt idx="7123">
                  <c:v>2.23</c:v>
                </c:pt>
                <c:pt idx="7124">
                  <c:v>2.23</c:v>
                </c:pt>
                <c:pt idx="7125">
                  <c:v>2.23</c:v>
                </c:pt>
                <c:pt idx="7126">
                  <c:v>2.23</c:v>
                </c:pt>
                <c:pt idx="7127">
                  <c:v>2.2275</c:v>
                </c:pt>
                <c:pt idx="7128">
                  <c:v>2.2275</c:v>
                </c:pt>
                <c:pt idx="7129">
                  <c:v>2.2225000000000001</c:v>
                </c:pt>
                <c:pt idx="7130">
                  <c:v>2.2200000000000002</c:v>
                </c:pt>
                <c:pt idx="7131">
                  <c:v>2.2200000000000002</c:v>
                </c:pt>
                <c:pt idx="7132">
                  <c:v>2.2200000000000002</c:v>
                </c:pt>
                <c:pt idx="7133">
                  <c:v>2.2200000000000002</c:v>
                </c:pt>
                <c:pt idx="7134">
                  <c:v>2.2200000000000002</c:v>
                </c:pt>
                <c:pt idx="7135">
                  <c:v>2.2200000000000002</c:v>
                </c:pt>
                <c:pt idx="7136">
                  <c:v>2.21</c:v>
                </c:pt>
                <c:pt idx="7137">
                  <c:v>2.21</c:v>
                </c:pt>
                <c:pt idx="7138">
                  <c:v>2.21</c:v>
                </c:pt>
                <c:pt idx="7139">
                  <c:v>2.21</c:v>
                </c:pt>
                <c:pt idx="7140">
                  <c:v>2.2075</c:v>
                </c:pt>
                <c:pt idx="7141">
                  <c:v>2.2050000000000001</c:v>
                </c:pt>
                <c:pt idx="7142">
                  <c:v>2.2050000000000001</c:v>
                </c:pt>
                <c:pt idx="7143">
                  <c:v>2.2025000000000001</c:v>
                </c:pt>
                <c:pt idx="7144">
                  <c:v>2.2000000000000002</c:v>
                </c:pt>
                <c:pt idx="7145">
                  <c:v>2.2000000000000002</c:v>
                </c:pt>
                <c:pt idx="7146">
                  <c:v>2.2000000000000002</c:v>
                </c:pt>
                <c:pt idx="7147">
                  <c:v>2.2000000000000002</c:v>
                </c:pt>
                <c:pt idx="7148">
                  <c:v>2.2000000000000002</c:v>
                </c:pt>
                <c:pt idx="7149">
                  <c:v>2.2000000000000002</c:v>
                </c:pt>
                <c:pt idx="7150">
                  <c:v>2.2000000000000002</c:v>
                </c:pt>
                <c:pt idx="7151">
                  <c:v>2.19</c:v>
                </c:pt>
                <c:pt idx="7152">
                  <c:v>2.19</c:v>
                </c:pt>
                <c:pt idx="7153">
                  <c:v>2.19</c:v>
                </c:pt>
                <c:pt idx="7154">
                  <c:v>2.19</c:v>
                </c:pt>
                <c:pt idx="7155">
                  <c:v>2.19</c:v>
                </c:pt>
                <c:pt idx="7156">
                  <c:v>2.19</c:v>
                </c:pt>
                <c:pt idx="7157">
                  <c:v>2.1850000000000001</c:v>
                </c:pt>
                <c:pt idx="7158">
                  <c:v>2.1800000000000002</c:v>
                </c:pt>
                <c:pt idx="7159">
                  <c:v>2.1800000000000002</c:v>
                </c:pt>
                <c:pt idx="7160">
                  <c:v>2.1800000000000002</c:v>
                </c:pt>
                <c:pt idx="7161">
                  <c:v>2.17</c:v>
                </c:pt>
                <c:pt idx="7162">
                  <c:v>2.17</c:v>
                </c:pt>
                <c:pt idx="7163">
                  <c:v>2.17</c:v>
                </c:pt>
                <c:pt idx="7164">
                  <c:v>2.17</c:v>
                </c:pt>
                <c:pt idx="7165">
                  <c:v>2.17</c:v>
                </c:pt>
                <c:pt idx="7166">
                  <c:v>2.17</c:v>
                </c:pt>
                <c:pt idx="7167">
                  <c:v>2.17</c:v>
                </c:pt>
                <c:pt idx="7168">
                  <c:v>2.17</c:v>
                </c:pt>
                <c:pt idx="7169">
                  <c:v>2.17</c:v>
                </c:pt>
                <c:pt idx="7170">
                  <c:v>2.16</c:v>
                </c:pt>
                <c:pt idx="7171">
                  <c:v>2.16</c:v>
                </c:pt>
                <c:pt idx="7172">
                  <c:v>2.16</c:v>
                </c:pt>
                <c:pt idx="7173">
                  <c:v>2.16</c:v>
                </c:pt>
                <c:pt idx="7174">
                  <c:v>2.16</c:v>
                </c:pt>
                <c:pt idx="7175">
                  <c:v>2.1575000000000002</c:v>
                </c:pt>
                <c:pt idx="7176">
                  <c:v>2.1575000000000002</c:v>
                </c:pt>
                <c:pt idx="7177">
                  <c:v>2.15</c:v>
                </c:pt>
                <c:pt idx="7178">
                  <c:v>2.15</c:v>
                </c:pt>
                <c:pt idx="7179">
                  <c:v>2.1425000000000001</c:v>
                </c:pt>
                <c:pt idx="7180">
                  <c:v>2.14</c:v>
                </c:pt>
                <c:pt idx="7181">
                  <c:v>2.14</c:v>
                </c:pt>
                <c:pt idx="7182">
                  <c:v>2.1375000000000002</c:v>
                </c:pt>
                <c:pt idx="7183">
                  <c:v>2.1324999999999998</c:v>
                </c:pt>
                <c:pt idx="7184">
                  <c:v>2.13</c:v>
                </c:pt>
                <c:pt idx="7185">
                  <c:v>2.13</c:v>
                </c:pt>
                <c:pt idx="7186">
                  <c:v>2.13</c:v>
                </c:pt>
                <c:pt idx="7187">
                  <c:v>2.13</c:v>
                </c:pt>
                <c:pt idx="7188">
                  <c:v>2.125</c:v>
                </c:pt>
                <c:pt idx="7189">
                  <c:v>2.12</c:v>
                </c:pt>
                <c:pt idx="7190">
                  <c:v>2.12</c:v>
                </c:pt>
                <c:pt idx="7191">
                  <c:v>2.12</c:v>
                </c:pt>
                <c:pt idx="7192">
                  <c:v>2.12</c:v>
                </c:pt>
                <c:pt idx="7193">
                  <c:v>2.1150000000000002</c:v>
                </c:pt>
                <c:pt idx="7194">
                  <c:v>2.11</c:v>
                </c:pt>
                <c:pt idx="7195">
                  <c:v>2.11</c:v>
                </c:pt>
                <c:pt idx="7196">
                  <c:v>2.11</c:v>
                </c:pt>
                <c:pt idx="7197">
                  <c:v>2.11</c:v>
                </c:pt>
                <c:pt idx="7198">
                  <c:v>2.0950000000000002</c:v>
                </c:pt>
                <c:pt idx="7199">
                  <c:v>2.09</c:v>
                </c:pt>
                <c:pt idx="7200">
                  <c:v>2.09</c:v>
                </c:pt>
                <c:pt idx="7201">
                  <c:v>2.08</c:v>
                </c:pt>
                <c:pt idx="7202">
                  <c:v>2.08</c:v>
                </c:pt>
                <c:pt idx="7203">
                  <c:v>2.08</c:v>
                </c:pt>
                <c:pt idx="7204">
                  <c:v>2.08</c:v>
                </c:pt>
                <c:pt idx="7205">
                  <c:v>2.08</c:v>
                </c:pt>
                <c:pt idx="7206">
                  <c:v>2.0699999999999998</c:v>
                </c:pt>
                <c:pt idx="7207">
                  <c:v>2.0699999999999998</c:v>
                </c:pt>
                <c:pt idx="7208">
                  <c:v>2.0699999999999998</c:v>
                </c:pt>
                <c:pt idx="7209">
                  <c:v>2.0699999999999998</c:v>
                </c:pt>
                <c:pt idx="7210">
                  <c:v>2.0699999999999998</c:v>
                </c:pt>
                <c:pt idx="7211">
                  <c:v>2.0625</c:v>
                </c:pt>
                <c:pt idx="7212">
                  <c:v>2.0625</c:v>
                </c:pt>
                <c:pt idx="7213">
                  <c:v>2.06</c:v>
                </c:pt>
                <c:pt idx="7214">
                  <c:v>2.06</c:v>
                </c:pt>
                <c:pt idx="7215">
                  <c:v>2.06</c:v>
                </c:pt>
                <c:pt idx="7216">
                  <c:v>2.0499999999999998</c:v>
                </c:pt>
                <c:pt idx="7217">
                  <c:v>2.0499999999999998</c:v>
                </c:pt>
                <c:pt idx="7218">
                  <c:v>2.0499999999999998</c:v>
                </c:pt>
                <c:pt idx="7219">
                  <c:v>2.0499999999999998</c:v>
                </c:pt>
                <c:pt idx="7220">
                  <c:v>2.0499999999999998</c:v>
                </c:pt>
                <c:pt idx="7221">
                  <c:v>2.04</c:v>
                </c:pt>
                <c:pt idx="7222">
                  <c:v>2.0350000000000001</c:v>
                </c:pt>
                <c:pt idx="7223">
                  <c:v>2.0325000000000002</c:v>
                </c:pt>
                <c:pt idx="7224">
                  <c:v>2.0299999999999998</c:v>
                </c:pt>
                <c:pt idx="7225">
                  <c:v>2.0299999999999998</c:v>
                </c:pt>
                <c:pt idx="7226">
                  <c:v>2.0299999999999998</c:v>
                </c:pt>
                <c:pt idx="7227">
                  <c:v>2.0299999999999998</c:v>
                </c:pt>
                <c:pt idx="7228">
                  <c:v>2.0299999999999998</c:v>
                </c:pt>
                <c:pt idx="7229">
                  <c:v>2.0299999999999998</c:v>
                </c:pt>
                <c:pt idx="7230">
                  <c:v>2.0274999999999999</c:v>
                </c:pt>
                <c:pt idx="7231">
                  <c:v>2.0274999999999999</c:v>
                </c:pt>
                <c:pt idx="7232">
                  <c:v>2.02</c:v>
                </c:pt>
                <c:pt idx="7233">
                  <c:v>2.02</c:v>
                </c:pt>
                <c:pt idx="7234">
                  <c:v>2.0175000000000001</c:v>
                </c:pt>
                <c:pt idx="7235">
                  <c:v>2.0175000000000001</c:v>
                </c:pt>
                <c:pt idx="7236">
                  <c:v>2.0125000000000002</c:v>
                </c:pt>
                <c:pt idx="7237">
                  <c:v>2.0125000000000002</c:v>
                </c:pt>
                <c:pt idx="7238">
                  <c:v>2.0099999999999998</c:v>
                </c:pt>
                <c:pt idx="7239">
                  <c:v>2.0099999999999998</c:v>
                </c:pt>
                <c:pt idx="7240">
                  <c:v>2.0099999999999998</c:v>
                </c:pt>
                <c:pt idx="7241">
                  <c:v>2.0099999999999998</c:v>
                </c:pt>
                <c:pt idx="7242">
                  <c:v>2.0099999999999998</c:v>
                </c:pt>
                <c:pt idx="7243">
                  <c:v>2</c:v>
                </c:pt>
                <c:pt idx="7244">
                  <c:v>2</c:v>
                </c:pt>
                <c:pt idx="7245">
                  <c:v>2</c:v>
                </c:pt>
                <c:pt idx="7246">
                  <c:v>2</c:v>
                </c:pt>
                <c:pt idx="7247">
                  <c:v>2</c:v>
                </c:pt>
                <c:pt idx="7248">
                  <c:v>2</c:v>
                </c:pt>
                <c:pt idx="7249">
                  <c:v>2</c:v>
                </c:pt>
                <c:pt idx="7250">
                  <c:v>2</c:v>
                </c:pt>
                <c:pt idx="7251">
                  <c:v>2</c:v>
                </c:pt>
                <c:pt idx="7252">
                  <c:v>2</c:v>
                </c:pt>
                <c:pt idx="7253">
                  <c:v>2</c:v>
                </c:pt>
                <c:pt idx="7254">
                  <c:v>2</c:v>
                </c:pt>
                <c:pt idx="7255">
                  <c:v>2</c:v>
                </c:pt>
                <c:pt idx="7256">
                  <c:v>2</c:v>
                </c:pt>
                <c:pt idx="7257">
                  <c:v>2</c:v>
                </c:pt>
                <c:pt idx="7258">
                  <c:v>2</c:v>
                </c:pt>
                <c:pt idx="7259">
                  <c:v>2</c:v>
                </c:pt>
                <c:pt idx="7260">
                  <c:v>2</c:v>
                </c:pt>
                <c:pt idx="7261">
                  <c:v>2</c:v>
                </c:pt>
                <c:pt idx="7262">
                  <c:v>2</c:v>
                </c:pt>
                <c:pt idx="7263">
                  <c:v>2</c:v>
                </c:pt>
                <c:pt idx="7264">
                  <c:v>2</c:v>
                </c:pt>
                <c:pt idx="7265">
                  <c:v>2</c:v>
                </c:pt>
                <c:pt idx="7266">
                  <c:v>1.9975000000000001</c:v>
                </c:pt>
                <c:pt idx="7267">
                  <c:v>1.9950000000000001</c:v>
                </c:pt>
                <c:pt idx="7268">
                  <c:v>1.9924999999999999</c:v>
                </c:pt>
                <c:pt idx="7269">
                  <c:v>1.99</c:v>
                </c:pt>
                <c:pt idx="7270">
                  <c:v>1.99</c:v>
                </c:pt>
                <c:pt idx="7271">
                  <c:v>1.99</c:v>
                </c:pt>
                <c:pt idx="7272">
                  <c:v>1.99</c:v>
                </c:pt>
                <c:pt idx="7273">
                  <c:v>1.99</c:v>
                </c:pt>
                <c:pt idx="7274">
                  <c:v>1.99</c:v>
                </c:pt>
                <c:pt idx="7275">
                  <c:v>1.99</c:v>
                </c:pt>
                <c:pt idx="7276">
                  <c:v>1.99</c:v>
                </c:pt>
                <c:pt idx="7277">
                  <c:v>1.99</c:v>
                </c:pt>
                <c:pt idx="7278">
                  <c:v>1.99</c:v>
                </c:pt>
                <c:pt idx="7279">
                  <c:v>1.99</c:v>
                </c:pt>
                <c:pt idx="7280">
                  <c:v>1.99</c:v>
                </c:pt>
                <c:pt idx="7281">
                  <c:v>1.99</c:v>
                </c:pt>
                <c:pt idx="7282">
                  <c:v>1.99</c:v>
                </c:pt>
                <c:pt idx="7283">
                  <c:v>1.99</c:v>
                </c:pt>
                <c:pt idx="7284">
                  <c:v>1.99</c:v>
                </c:pt>
                <c:pt idx="7285">
                  <c:v>1.99</c:v>
                </c:pt>
                <c:pt idx="7286">
                  <c:v>1.99</c:v>
                </c:pt>
                <c:pt idx="7287">
                  <c:v>1.99</c:v>
                </c:pt>
                <c:pt idx="7288">
                  <c:v>1.99</c:v>
                </c:pt>
                <c:pt idx="7289">
                  <c:v>1.99</c:v>
                </c:pt>
                <c:pt idx="7290">
                  <c:v>1.9875</c:v>
                </c:pt>
                <c:pt idx="7291">
                  <c:v>1.9875</c:v>
                </c:pt>
                <c:pt idx="7292">
                  <c:v>1.9875</c:v>
                </c:pt>
                <c:pt idx="7293">
                  <c:v>1.98</c:v>
                </c:pt>
                <c:pt idx="7294">
                  <c:v>1.9750000000000001</c:v>
                </c:pt>
                <c:pt idx="7295">
                  <c:v>1.97</c:v>
                </c:pt>
                <c:pt idx="7296">
                  <c:v>1.9624999999999999</c:v>
                </c:pt>
                <c:pt idx="7297">
                  <c:v>1.96</c:v>
                </c:pt>
                <c:pt idx="7298">
                  <c:v>1.96</c:v>
                </c:pt>
                <c:pt idx="7299">
                  <c:v>1.9575</c:v>
                </c:pt>
                <c:pt idx="7300">
                  <c:v>1.95</c:v>
                </c:pt>
                <c:pt idx="7301">
                  <c:v>1.95</c:v>
                </c:pt>
                <c:pt idx="7302">
                  <c:v>1.95</c:v>
                </c:pt>
                <c:pt idx="7303">
                  <c:v>1.94</c:v>
                </c:pt>
                <c:pt idx="7304">
                  <c:v>1.94</c:v>
                </c:pt>
                <c:pt idx="7305">
                  <c:v>1.94</c:v>
                </c:pt>
                <c:pt idx="7306">
                  <c:v>1.9375</c:v>
                </c:pt>
                <c:pt idx="7307">
                  <c:v>1.93</c:v>
                </c:pt>
                <c:pt idx="7308">
                  <c:v>1.93</c:v>
                </c:pt>
                <c:pt idx="7309">
                  <c:v>1.92</c:v>
                </c:pt>
                <c:pt idx="7310">
                  <c:v>1.92</c:v>
                </c:pt>
                <c:pt idx="7311">
                  <c:v>1.92</c:v>
                </c:pt>
                <c:pt idx="7312">
                  <c:v>1.92</c:v>
                </c:pt>
                <c:pt idx="7313">
                  <c:v>1.91</c:v>
                </c:pt>
                <c:pt idx="7314">
                  <c:v>1.91</c:v>
                </c:pt>
                <c:pt idx="7315">
                  <c:v>1.91</c:v>
                </c:pt>
                <c:pt idx="7316">
                  <c:v>1.91</c:v>
                </c:pt>
                <c:pt idx="7317">
                  <c:v>1.9075</c:v>
                </c:pt>
                <c:pt idx="7318">
                  <c:v>1.9</c:v>
                </c:pt>
                <c:pt idx="7319">
                  <c:v>1.9</c:v>
                </c:pt>
                <c:pt idx="7320">
                  <c:v>1.9</c:v>
                </c:pt>
                <c:pt idx="7321">
                  <c:v>1.88</c:v>
                </c:pt>
                <c:pt idx="7322">
                  <c:v>1.88</c:v>
                </c:pt>
                <c:pt idx="7323">
                  <c:v>1.8725000000000001</c:v>
                </c:pt>
                <c:pt idx="7324">
                  <c:v>1.87</c:v>
                </c:pt>
                <c:pt idx="7325">
                  <c:v>1.86</c:v>
                </c:pt>
                <c:pt idx="7326">
                  <c:v>1.86</c:v>
                </c:pt>
                <c:pt idx="7327">
                  <c:v>1.86</c:v>
                </c:pt>
                <c:pt idx="7328">
                  <c:v>1.86</c:v>
                </c:pt>
                <c:pt idx="7329">
                  <c:v>1.86</c:v>
                </c:pt>
                <c:pt idx="7330">
                  <c:v>1.8574999999999999</c:v>
                </c:pt>
                <c:pt idx="7331">
                  <c:v>1.85</c:v>
                </c:pt>
                <c:pt idx="7332">
                  <c:v>1.84</c:v>
                </c:pt>
                <c:pt idx="7333">
                  <c:v>1.83</c:v>
                </c:pt>
                <c:pt idx="7334">
                  <c:v>1.83</c:v>
                </c:pt>
                <c:pt idx="7335">
                  <c:v>1.83</c:v>
                </c:pt>
                <c:pt idx="7336">
                  <c:v>1.8274999999999999</c:v>
                </c:pt>
                <c:pt idx="7337">
                  <c:v>1.82</c:v>
                </c:pt>
                <c:pt idx="7338">
                  <c:v>1.82</c:v>
                </c:pt>
                <c:pt idx="7339">
                  <c:v>1.81</c:v>
                </c:pt>
                <c:pt idx="7340">
                  <c:v>1.81</c:v>
                </c:pt>
                <c:pt idx="7341">
                  <c:v>1.8075000000000001</c:v>
                </c:pt>
                <c:pt idx="7342">
                  <c:v>1.8075000000000001</c:v>
                </c:pt>
                <c:pt idx="7343">
                  <c:v>1.79</c:v>
                </c:pt>
                <c:pt idx="7344">
                  <c:v>1.79</c:v>
                </c:pt>
                <c:pt idx="7345">
                  <c:v>1.78</c:v>
                </c:pt>
                <c:pt idx="7346">
                  <c:v>1.78</c:v>
                </c:pt>
                <c:pt idx="7347">
                  <c:v>1.78</c:v>
                </c:pt>
                <c:pt idx="7348">
                  <c:v>1.7725</c:v>
                </c:pt>
                <c:pt idx="7349">
                  <c:v>1.77</c:v>
                </c:pt>
                <c:pt idx="7350">
                  <c:v>1.76</c:v>
                </c:pt>
                <c:pt idx="7351">
                  <c:v>1.76</c:v>
                </c:pt>
                <c:pt idx="7352">
                  <c:v>1.76</c:v>
                </c:pt>
                <c:pt idx="7353">
                  <c:v>1.76</c:v>
                </c:pt>
                <c:pt idx="7354">
                  <c:v>1.7575000000000001</c:v>
                </c:pt>
                <c:pt idx="7355">
                  <c:v>1.7575000000000001</c:v>
                </c:pt>
                <c:pt idx="7356">
                  <c:v>1.75</c:v>
                </c:pt>
                <c:pt idx="7357">
                  <c:v>1.75</c:v>
                </c:pt>
                <c:pt idx="7358">
                  <c:v>1.75</c:v>
                </c:pt>
                <c:pt idx="7359">
                  <c:v>1.7475000000000001</c:v>
                </c:pt>
                <c:pt idx="7360">
                  <c:v>1.74</c:v>
                </c:pt>
                <c:pt idx="7361">
                  <c:v>1.74</c:v>
                </c:pt>
                <c:pt idx="7362">
                  <c:v>1.74</c:v>
                </c:pt>
                <c:pt idx="7363">
                  <c:v>1.73</c:v>
                </c:pt>
                <c:pt idx="7364">
                  <c:v>1.73</c:v>
                </c:pt>
                <c:pt idx="7365">
                  <c:v>1.7250000000000001</c:v>
                </c:pt>
                <c:pt idx="7366">
                  <c:v>1.72</c:v>
                </c:pt>
                <c:pt idx="7367">
                  <c:v>1.72</c:v>
                </c:pt>
                <c:pt idx="7368">
                  <c:v>1.72</c:v>
                </c:pt>
                <c:pt idx="7369">
                  <c:v>1.7175</c:v>
                </c:pt>
                <c:pt idx="7370">
                  <c:v>1.71</c:v>
                </c:pt>
                <c:pt idx="7371">
                  <c:v>1.71</c:v>
                </c:pt>
                <c:pt idx="7372">
                  <c:v>1.71</c:v>
                </c:pt>
                <c:pt idx="7373">
                  <c:v>1.71</c:v>
                </c:pt>
                <c:pt idx="7374">
                  <c:v>1.71</c:v>
                </c:pt>
                <c:pt idx="7375">
                  <c:v>1.71</c:v>
                </c:pt>
                <c:pt idx="7376">
                  <c:v>1.7</c:v>
                </c:pt>
                <c:pt idx="7377">
                  <c:v>1.7</c:v>
                </c:pt>
                <c:pt idx="7378">
                  <c:v>1.7</c:v>
                </c:pt>
                <c:pt idx="7379">
                  <c:v>1.7</c:v>
                </c:pt>
                <c:pt idx="7380">
                  <c:v>1.7</c:v>
                </c:pt>
                <c:pt idx="7381">
                  <c:v>1.6950000000000001</c:v>
                </c:pt>
                <c:pt idx="7382">
                  <c:v>1.6950000000000001</c:v>
                </c:pt>
                <c:pt idx="7383">
                  <c:v>1.6950000000000001</c:v>
                </c:pt>
                <c:pt idx="7384">
                  <c:v>1.69</c:v>
                </c:pt>
                <c:pt idx="7385">
                  <c:v>1.69</c:v>
                </c:pt>
                <c:pt idx="7386">
                  <c:v>1.69</c:v>
                </c:pt>
                <c:pt idx="7387">
                  <c:v>1.69</c:v>
                </c:pt>
                <c:pt idx="7388">
                  <c:v>1.69</c:v>
                </c:pt>
                <c:pt idx="7389">
                  <c:v>1.6825000000000001</c:v>
                </c:pt>
                <c:pt idx="7390">
                  <c:v>1.68</c:v>
                </c:pt>
                <c:pt idx="7391">
                  <c:v>1.68</c:v>
                </c:pt>
                <c:pt idx="7392">
                  <c:v>1.68</c:v>
                </c:pt>
                <c:pt idx="7393">
                  <c:v>1.68</c:v>
                </c:pt>
                <c:pt idx="7394">
                  <c:v>1.68</c:v>
                </c:pt>
                <c:pt idx="7395">
                  <c:v>1.68</c:v>
                </c:pt>
                <c:pt idx="7396">
                  <c:v>1.68</c:v>
                </c:pt>
                <c:pt idx="7397">
                  <c:v>1.6775</c:v>
                </c:pt>
                <c:pt idx="7398">
                  <c:v>1.6725000000000001</c:v>
                </c:pt>
                <c:pt idx="7399">
                  <c:v>1.67</c:v>
                </c:pt>
                <c:pt idx="7400">
                  <c:v>1.67</c:v>
                </c:pt>
                <c:pt idx="7401">
                  <c:v>1.6675</c:v>
                </c:pt>
                <c:pt idx="7402">
                  <c:v>1.66</c:v>
                </c:pt>
                <c:pt idx="7403">
                  <c:v>1.66</c:v>
                </c:pt>
                <c:pt idx="7404">
                  <c:v>1.655</c:v>
                </c:pt>
                <c:pt idx="7405">
                  <c:v>1.6525000000000001</c:v>
                </c:pt>
                <c:pt idx="7406">
                  <c:v>1.65</c:v>
                </c:pt>
                <c:pt idx="7407">
                  <c:v>1.65</c:v>
                </c:pt>
                <c:pt idx="7408">
                  <c:v>1.65</c:v>
                </c:pt>
                <c:pt idx="7409">
                  <c:v>1.65</c:v>
                </c:pt>
                <c:pt idx="7410">
                  <c:v>1.6475</c:v>
                </c:pt>
                <c:pt idx="7411">
                  <c:v>1.64</c:v>
                </c:pt>
                <c:pt idx="7412">
                  <c:v>1.64</c:v>
                </c:pt>
                <c:pt idx="7413">
                  <c:v>1.63</c:v>
                </c:pt>
                <c:pt idx="7414">
                  <c:v>1.6274999999999999</c:v>
                </c:pt>
                <c:pt idx="7415">
                  <c:v>1.62</c:v>
                </c:pt>
                <c:pt idx="7416">
                  <c:v>1.62</c:v>
                </c:pt>
                <c:pt idx="7417">
                  <c:v>1.6</c:v>
                </c:pt>
                <c:pt idx="7418">
                  <c:v>1.6</c:v>
                </c:pt>
                <c:pt idx="7419">
                  <c:v>1.6</c:v>
                </c:pt>
                <c:pt idx="7420">
                  <c:v>1.59</c:v>
                </c:pt>
                <c:pt idx="7421">
                  <c:v>1.585</c:v>
                </c:pt>
                <c:pt idx="7422">
                  <c:v>1.58</c:v>
                </c:pt>
                <c:pt idx="7423">
                  <c:v>1.58</c:v>
                </c:pt>
                <c:pt idx="7424">
                  <c:v>1.58</c:v>
                </c:pt>
                <c:pt idx="7425">
                  <c:v>1.58</c:v>
                </c:pt>
                <c:pt idx="7426">
                  <c:v>1.57</c:v>
                </c:pt>
                <c:pt idx="7427">
                  <c:v>1.56</c:v>
                </c:pt>
                <c:pt idx="7428">
                  <c:v>1.56</c:v>
                </c:pt>
                <c:pt idx="7429">
                  <c:v>1.56</c:v>
                </c:pt>
                <c:pt idx="7430">
                  <c:v>1.56</c:v>
                </c:pt>
                <c:pt idx="7431">
                  <c:v>1.5575000000000001</c:v>
                </c:pt>
                <c:pt idx="7432">
                  <c:v>1.53</c:v>
                </c:pt>
                <c:pt idx="7433">
                  <c:v>1.53</c:v>
                </c:pt>
                <c:pt idx="7434">
                  <c:v>1.5225</c:v>
                </c:pt>
                <c:pt idx="7435">
                  <c:v>1.5225</c:v>
                </c:pt>
                <c:pt idx="7436">
                  <c:v>1.52</c:v>
                </c:pt>
                <c:pt idx="7437">
                  <c:v>1.52</c:v>
                </c:pt>
                <c:pt idx="7438">
                  <c:v>1.52</c:v>
                </c:pt>
                <c:pt idx="7439">
                  <c:v>1.5149999999999999</c:v>
                </c:pt>
                <c:pt idx="7440">
                  <c:v>1.51</c:v>
                </c:pt>
                <c:pt idx="7441">
                  <c:v>1.51</c:v>
                </c:pt>
                <c:pt idx="7442">
                  <c:v>1.51</c:v>
                </c:pt>
                <c:pt idx="7443">
                  <c:v>1.51</c:v>
                </c:pt>
                <c:pt idx="7444">
                  <c:v>1.51</c:v>
                </c:pt>
                <c:pt idx="7445">
                  <c:v>1.51</c:v>
                </c:pt>
                <c:pt idx="7446">
                  <c:v>1.51</c:v>
                </c:pt>
                <c:pt idx="7447">
                  <c:v>1.51</c:v>
                </c:pt>
                <c:pt idx="7448">
                  <c:v>1.51</c:v>
                </c:pt>
                <c:pt idx="7449">
                  <c:v>1.51</c:v>
                </c:pt>
                <c:pt idx="7450">
                  <c:v>1.51</c:v>
                </c:pt>
                <c:pt idx="7451">
                  <c:v>1.51</c:v>
                </c:pt>
                <c:pt idx="7452">
                  <c:v>1.51</c:v>
                </c:pt>
                <c:pt idx="7453">
                  <c:v>1.51</c:v>
                </c:pt>
                <c:pt idx="7454">
                  <c:v>1.5075000000000001</c:v>
                </c:pt>
                <c:pt idx="7455">
                  <c:v>1.5075000000000001</c:v>
                </c:pt>
                <c:pt idx="7456">
                  <c:v>1.5024999999999999</c:v>
                </c:pt>
                <c:pt idx="7457">
                  <c:v>1.5</c:v>
                </c:pt>
                <c:pt idx="7458">
                  <c:v>1.5</c:v>
                </c:pt>
                <c:pt idx="7459">
                  <c:v>1.5</c:v>
                </c:pt>
                <c:pt idx="7460">
                  <c:v>1.5</c:v>
                </c:pt>
                <c:pt idx="7461">
                  <c:v>1.5</c:v>
                </c:pt>
                <c:pt idx="7462">
                  <c:v>1.5</c:v>
                </c:pt>
                <c:pt idx="7463">
                  <c:v>1.5</c:v>
                </c:pt>
                <c:pt idx="7464">
                  <c:v>1.5</c:v>
                </c:pt>
                <c:pt idx="7465">
                  <c:v>1.5</c:v>
                </c:pt>
                <c:pt idx="7466">
                  <c:v>1.4975000000000001</c:v>
                </c:pt>
                <c:pt idx="7467">
                  <c:v>1.4824999999999999</c:v>
                </c:pt>
                <c:pt idx="7468">
                  <c:v>1.48</c:v>
                </c:pt>
                <c:pt idx="7469">
                  <c:v>1.48</c:v>
                </c:pt>
                <c:pt idx="7470">
                  <c:v>1.4724999999999999</c:v>
                </c:pt>
                <c:pt idx="7471">
                  <c:v>1.45</c:v>
                </c:pt>
                <c:pt idx="7472">
                  <c:v>1.45</c:v>
                </c:pt>
                <c:pt idx="7473">
                  <c:v>1.45</c:v>
                </c:pt>
                <c:pt idx="7474">
                  <c:v>1.45</c:v>
                </c:pt>
                <c:pt idx="7475">
                  <c:v>1.45</c:v>
                </c:pt>
                <c:pt idx="7476">
                  <c:v>1.44</c:v>
                </c:pt>
                <c:pt idx="7477">
                  <c:v>1.44</c:v>
                </c:pt>
                <c:pt idx="7478">
                  <c:v>1.44</c:v>
                </c:pt>
                <c:pt idx="7479">
                  <c:v>1.43</c:v>
                </c:pt>
                <c:pt idx="7480">
                  <c:v>1.43</c:v>
                </c:pt>
                <c:pt idx="7481">
                  <c:v>1.42</c:v>
                </c:pt>
                <c:pt idx="7482">
                  <c:v>1.42</c:v>
                </c:pt>
                <c:pt idx="7483">
                  <c:v>1.4175</c:v>
                </c:pt>
                <c:pt idx="7484">
                  <c:v>1.41</c:v>
                </c:pt>
                <c:pt idx="7485">
                  <c:v>1.4</c:v>
                </c:pt>
                <c:pt idx="7486">
                  <c:v>1.4</c:v>
                </c:pt>
                <c:pt idx="7487">
                  <c:v>1.4</c:v>
                </c:pt>
                <c:pt idx="7488">
                  <c:v>1.3975</c:v>
                </c:pt>
                <c:pt idx="7489">
                  <c:v>1.39</c:v>
                </c:pt>
                <c:pt idx="7490">
                  <c:v>1.39</c:v>
                </c:pt>
                <c:pt idx="7491">
                  <c:v>1.38</c:v>
                </c:pt>
                <c:pt idx="7492">
                  <c:v>1.38</c:v>
                </c:pt>
                <c:pt idx="7493">
                  <c:v>1.37</c:v>
                </c:pt>
                <c:pt idx="7494">
                  <c:v>1.36</c:v>
                </c:pt>
                <c:pt idx="7495">
                  <c:v>1.36</c:v>
                </c:pt>
                <c:pt idx="7496">
                  <c:v>1.36</c:v>
                </c:pt>
                <c:pt idx="7497">
                  <c:v>1.35</c:v>
                </c:pt>
                <c:pt idx="7498">
                  <c:v>1.35</c:v>
                </c:pt>
                <c:pt idx="7499">
                  <c:v>1.35</c:v>
                </c:pt>
                <c:pt idx="7500">
                  <c:v>1.34</c:v>
                </c:pt>
                <c:pt idx="7501">
                  <c:v>1.34</c:v>
                </c:pt>
                <c:pt idx="7502">
                  <c:v>1.34</c:v>
                </c:pt>
                <c:pt idx="7503">
                  <c:v>1.33</c:v>
                </c:pt>
                <c:pt idx="7504">
                  <c:v>1.33</c:v>
                </c:pt>
                <c:pt idx="7505">
                  <c:v>1.33</c:v>
                </c:pt>
                <c:pt idx="7506">
                  <c:v>1.33</c:v>
                </c:pt>
                <c:pt idx="7507">
                  <c:v>1.33</c:v>
                </c:pt>
                <c:pt idx="7508">
                  <c:v>1.3274999999999999</c:v>
                </c:pt>
                <c:pt idx="7509">
                  <c:v>1.32</c:v>
                </c:pt>
                <c:pt idx="7510">
                  <c:v>1.32</c:v>
                </c:pt>
                <c:pt idx="7511">
                  <c:v>1.3174999999999999</c:v>
                </c:pt>
                <c:pt idx="7512">
                  <c:v>1.31</c:v>
                </c:pt>
                <c:pt idx="7513">
                  <c:v>1.31</c:v>
                </c:pt>
                <c:pt idx="7514">
                  <c:v>1.3</c:v>
                </c:pt>
                <c:pt idx="7515">
                  <c:v>1.3</c:v>
                </c:pt>
                <c:pt idx="7516">
                  <c:v>1.3</c:v>
                </c:pt>
                <c:pt idx="7517">
                  <c:v>1.3</c:v>
                </c:pt>
                <c:pt idx="7518">
                  <c:v>1.3</c:v>
                </c:pt>
                <c:pt idx="7519">
                  <c:v>1.3</c:v>
                </c:pt>
                <c:pt idx="7520">
                  <c:v>1.3</c:v>
                </c:pt>
                <c:pt idx="7521">
                  <c:v>1.3</c:v>
                </c:pt>
                <c:pt idx="7522">
                  <c:v>1.3</c:v>
                </c:pt>
                <c:pt idx="7523">
                  <c:v>1.3</c:v>
                </c:pt>
                <c:pt idx="7524">
                  <c:v>1.3</c:v>
                </c:pt>
                <c:pt idx="7525">
                  <c:v>1.29</c:v>
                </c:pt>
                <c:pt idx="7526">
                  <c:v>1.29</c:v>
                </c:pt>
                <c:pt idx="7527">
                  <c:v>1.29</c:v>
                </c:pt>
                <c:pt idx="7528">
                  <c:v>1.29</c:v>
                </c:pt>
                <c:pt idx="7529">
                  <c:v>1.29</c:v>
                </c:pt>
                <c:pt idx="7530">
                  <c:v>1.29</c:v>
                </c:pt>
                <c:pt idx="7531">
                  <c:v>1.29</c:v>
                </c:pt>
                <c:pt idx="7532">
                  <c:v>1.29</c:v>
                </c:pt>
                <c:pt idx="7533">
                  <c:v>1.29</c:v>
                </c:pt>
                <c:pt idx="7534">
                  <c:v>1.2825</c:v>
                </c:pt>
                <c:pt idx="7535">
                  <c:v>1.2825</c:v>
                </c:pt>
                <c:pt idx="7536">
                  <c:v>1.28</c:v>
                </c:pt>
                <c:pt idx="7537">
                  <c:v>1.28</c:v>
                </c:pt>
                <c:pt idx="7538">
                  <c:v>1.28</c:v>
                </c:pt>
                <c:pt idx="7539">
                  <c:v>1.27</c:v>
                </c:pt>
                <c:pt idx="7540">
                  <c:v>1.27</c:v>
                </c:pt>
                <c:pt idx="7541">
                  <c:v>1.27</c:v>
                </c:pt>
                <c:pt idx="7542">
                  <c:v>1.27</c:v>
                </c:pt>
                <c:pt idx="7543">
                  <c:v>1.27</c:v>
                </c:pt>
                <c:pt idx="7544">
                  <c:v>1.27</c:v>
                </c:pt>
                <c:pt idx="7545">
                  <c:v>1.26</c:v>
                </c:pt>
                <c:pt idx="7546">
                  <c:v>1.26</c:v>
                </c:pt>
                <c:pt idx="7547">
                  <c:v>1.26</c:v>
                </c:pt>
                <c:pt idx="7548">
                  <c:v>1.26</c:v>
                </c:pt>
                <c:pt idx="7549">
                  <c:v>1.26</c:v>
                </c:pt>
                <c:pt idx="7550">
                  <c:v>1.26</c:v>
                </c:pt>
                <c:pt idx="7551">
                  <c:v>1.26</c:v>
                </c:pt>
                <c:pt idx="7552">
                  <c:v>1.26</c:v>
                </c:pt>
                <c:pt idx="7553">
                  <c:v>1.26</c:v>
                </c:pt>
                <c:pt idx="7554">
                  <c:v>1.26</c:v>
                </c:pt>
                <c:pt idx="7555">
                  <c:v>1.26</c:v>
                </c:pt>
                <c:pt idx="7556">
                  <c:v>1.26</c:v>
                </c:pt>
                <c:pt idx="7557">
                  <c:v>1.26</c:v>
                </c:pt>
                <c:pt idx="7558">
                  <c:v>1.26</c:v>
                </c:pt>
                <c:pt idx="7559">
                  <c:v>1.26</c:v>
                </c:pt>
                <c:pt idx="7560">
                  <c:v>1.26</c:v>
                </c:pt>
                <c:pt idx="7561">
                  <c:v>1.26</c:v>
                </c:pt>
                <c:pt idx="7562">
                  <c:v>1.26</c:v>
                </c:pt>
                <c:pt idx="7563">
                  <c:v>1.26</c:v>
                </c:pt>
                <c:pt idx="7564">
                  <c:v>1.26</c:v>
                </c:pt>
                <c:pt idx="7565">
                  <c:v>1.26</c:v>
                </c:pt>
                <c:pt idx="7566">
                  <c:v>1.26</c:v>
                </c:pt>
                <c:pt idx="7567">
                  <c:v>1.26</c:v>
                </c:pt>
                <c:pt idx="7568">
                  <c:v>1.26</c:v>
                </c:pt>
                <c:pt idx="7569">
                  <c:v>1.26</c:v>
                </c:pt>
                <c:pt idx="7570">
                  <c:v>1.26</c:v>
                </c:pt>
                <c:pt idx="7571">
                  <c:v>1.26</c:v>
                </c:pt>
                <c:pt idx="7572">
                  <c:v>1.26</c:v>
                </c:pt>
                <c:pt idx="7573">
                  <c:v>1.26</c:v>
                </c:pt>
                <c:pt idx="7574">
                  <c:v>1.26</c:v>
                </c:pt>
                <c:pt idx="7575">
                  <c:v>1.2524999999999999</c:v>
                </c:pt>
                <c:pt idx="7576">
                  <c:v>1.25</c:v>
                </c:pt>
                <c:pt idx="7577">
                  <c:v>1.25</c:v>
                </c:pt>
                <c:pt idx="7578">
                  <c:v>1.25</c:v>
                </c:pt>
                <c:pt idx="7579">
                  <c:v>1.25</c:v>
                </c:pt>
                <c:pt idx="7580">
                  <c:v>1.25</c:v>
                </c:pt>
                <c:pt idx="7581">
                  <c:v>1.25</c:v>
                </c:pt>
                <c:pt idx="7582">
                  <c:v>1.25</c:v>
                </c:pt>
                <c:pt idx="7583">
                  <c:v>1.25</c:v>
                </c:pt>
                <c:pt idx="7584">
                  <c:v>1.25</c:v>
                </c:pt>
                <c:pt idx="7585">
                  <c:v>1.25</c:v>
                </c:pt>
                <c:pt idx="7586">
                  <c:v>1.25</c:v>
                </c:pt>
                <c:pt idx="7587">
                  <c:v>1.25</c:v>
                </c:pt>
                <c:pt idx="7588">
                  <c:v>1.25</c:v>
                </c:pt>
                <c:pt idx="7589">
                  <c:v>1.25</c:v>
                </c:pt>
                <c:pt idx="7590">
                  <c:v>1.25</c:v>
                </c:pt>
                <c:pt idx="7591">
                  <c:v>1.25</c:v>
                </c:pt>
                <c:pt idx="7592">
                  <c:v>1.25</c:v>
                </c:pt>
                <c:pt idx="7593">
                  <c:v>1.25</c:v>
                </c:pt>
                <c:pt idx="7594">
                  <c:v>1.2424999999999999</c:v>
                </c:pt>
                <c:pt idx="7595">
                  <c:v>1.2424999999999999</c:v>
                </c:pt>
                <c:pt idx="7596">
                  <c:v>1.24</c:v>
                </c:pt>
                <c:pt idx="7597">
                  <c:v>1.24</c:v>
                </c:pt>
                <c:pt idx="7598">
                  <c:v>1.24</c:v>
                </c:pt>
                <c:pt idx="7599">
                  <c:v>1.24</c:v>
                </c:pt>
                <c:pt idx="7600">
                  <c:v>1.24</c:v>
                </c:pt>
                <c:pt idx="7601">
                  <c:v>1.24</c:v>
                </c:pt>
                <c:pt idx="7602">
                  <c:v>1.24</c:v>
                </c:pt>
                <c:pt idx="7603">
                  <c:v>1.24</c:v>
                </c:pt>
                <c:pt idx="7604">
                  <c:v>1.24</c:v>
                </c:pt>
                <c:pt idx="7605">
                  <c:v>1.24</c:v>
                </c:pt>
                <c:pt idx="7606">
                  <c:v>1.24</c:v>
                </c:pt>
                <c:pt idx="7607">
                  <c:v>1.24</c:v>
                </c:pt>
                <c:pt idx="7608">
                  <c:v>1.24</c:v>
                </c:pt>
                <c:pt idx="7609">
                  <c:v>1.24</c:v>
                </c:pt>
                <c:pt idx="7610">
                  <c:v>1.24</c:v>
                </c:pt>
                <c:pt idx="7611">
                  <c:v>1.24</c:v>
                </c:pt>
                <c:pt idx="7612">
                  <c:v>1.2350000000000001</c:v>
                </c:pt>
                <c:pt idx="7613">
                  <c:v>1.2324999999999999</c:v>
                </c:pt>
                <c:pt idx="7614">
                  <c:v>1.23</c:v>
                </c:pt>
                <c:pt idx="7615">
                  <c:v>1.23</c:v>
                </c:pt>
                <c:pt idx="7616">
                  <c:v>1.23</c:v>
                </c:pt>
                <c:pt idx="7617">
                  <c:v>1.23</c:v>
                </c:pt>
                <c:pt idx="7618">
                  <c:v>1.23</c:v>
                </c:pt>
                <c:pt idx="7619">
                  <c:v>1.23</c:v>
                </c:pt>
                <c:pt idx="7620">
                  <c:v>1.23</c:v>
                </c:pt>
                <c:pt idx="7621">
                  <c:v>1.23</c:v>
                </c:pt>
                <c:pt idx="7622">
                  <c:v>1.23</c:v>
                </c:pt>
                <c:pt idx="7623">
                  <c:v>1.23</c:v>
                </c:pt>
                <c:pt idx="7624">
                  <c:v>1.23</c:v>
                </c:pt>
                <c:pt idx="7625">
                  <c:v>1.22</c:v>
                </c:pt>
                <c:pt idx="7626">
                  <c:v>1.22</c:v>
                </c:pt>
                <c:pt idx="7627">
                  <c:v>1.22</c:v>
                </c:pt>
                <c:pt idx="7628">
                  <c:v>1.22</c:v>
                </c:pt>
                <c:pt idx="7629">
                  <c:v>1.2175</c:v>
                </c:pt>
                <c:pt idx="7630">
                  <c:v>1.21</c:v>
                </c:pt>
                <c:pt idx="7631">
                  <c:v>1.21</c:v>
                </c:pt>
                <c:pt idx="7632">
                  <c:v>1.21</c:v>
                </c:pt>
                <c:pt idx="7633">
                  <c:v>1.21</c:v>
                </c:pt>
                <c:pt idx="7634">
                  <c:v>1.21</c:v>
                </c:pt>
                <c:pt idx="7635">
                  <c:v>1.2050000000000001</c:v>
                </c:pt>
                <c:pt idx="7636">
                  <c:v>1.2</c:v>
                </c:pt>
                <c:pt idx="7637">
                  <c:v>1.19</c:v>
                </c:pt>
                <c:pt idx="7638">
                  <c:v>1.19</c:v>
                </c:pt>
                <c:pt idx="7639">
                  <c:v>1.1875</c:v>
                </c:pt>
                <c:pt idx="7640">
                  <c:v>1.1825000000000001</c:v>
                </c:pt>
                <c:pt idx="7641">
                  <c:v>1.18</c:v>
                </c:pt>
                <c:pt idx="7642">
                  <c:v>1.18</c:v>
                </c:pt>
                <c:pt idx="7643">
                  <c:v>1.175</c:v>
                </c:pt>
                <c:pt idx="7644">
                  <c:v>1.17</c:v>
                </c:pt>
                <c:pt idx="7645">
                  <c:v>1.17</c:v>
                </c:pt>
                <c:pt idx="7646">
                  <c:v>1.1599999999999999</c:v>
                </c:pt>
                <c:pt idx="7647">
                  <c:v>1.1499999999999999</c:v>
                </c:pt>
                <c:pt idx="7648">
                  <c:v>1.1499999999999999</c:v>
                </c:pt>
                <c:pt idx="7649">
                  <c:v>1.1499999999999999</c:v>
                </c:pt>
                <c:pt idx="7650">
                  <c:v>1.1425000000000001</c:v>
                </c:pt>
                <c:pt idx="7651">
                  <c:v>1.1399999999999999</c:v>
                </c:pt>
                <c:pt idx="7652">
                  <c:v>1.1375</c:v>
                </c:pt>
                <c:pt idx="7653">
                  <c:v>1.1299999999999999</c:v>
                </c:pt>
                <c:pt idx="7654">
                  <c:v>1.1299999999999999</c:v>
                </c:pt>
                <c:pt idx="7655">
                  <c:v>1.1274999999999999</c:v>
                </c:pt>
                <c:pt idx="7656">
                  <c:v>1.1200000000000001</c:v>
                </c:pt>
                <c:pt idx="7657">
                  <c:v>1.1200000000000001</c:v>
                </c:pt>
                <c:pt idx="7658">
                  <c:v>1.1200000000000001</c:v>
                </c:pt>
                <c:pt idx="7659">
                  <c:v>1.1100000000000001</c:v>
                </c:pt>
                <c:pt idx="7660">
                  <c:v>1.1100000000000001</c:v>
                </c:pt>
                <c:pt idx="7661">
                  <c:v>1.1100000000000001</c:v>
                </c:pt>
                <c:pt idx="7662">
                  <c:v>1.1074999999999999</c:v>
                </c:pt>
                <c:pt idx="7663">
                  <c:v>1.1074999999999999</c:v>
                </c:pt>
                <c:pt idx="7664">
                  <c:v>1.105</c:v>
                </c:pt>
                <c:pt idx="7665">
                  <c:v>1.105</c:v>
                </c:pt>
                <c:pt idx="7666">
                  <c:v>1.1025</c:v>
                </c:pt>
                <c:pt idx="7667">
                  <c:v>1.1000000000000001</c:v>
                </c:pt>
                <c:pt idx="7668">
                  <c:v>1.0900000000000001</c:v>
                </c:pt>
                <c:pt idx="7669">
                  <c:v>1.0900000000000001</c:v>
                </c:pt>
                <c:pt idx="7670">
                  <c:v>1.0900000000000001</c:v>
                </c:pt>
                <c:pt idx="7671">
                  <c:v>1.0900000000000001</c:v>
                </c:pt>
                <c:pt idx="7672">
                  <c:v>1.08</c:v>
                </c:pt>
                <c:pt idx="7673">
                  <c:v>1.07</c:v>
                </c:pt>
                <c:pt idx="7674">
                  <c:v>1.07</c:v>
                </c:pt>
                <c:pt idx="7675">
                  <c:v>1.0625</c:v>
                </c:pt>
                <c:pt idx="7676">
                  <c:v>1.06</c:v>
                </c:pt>
                <c:pt idx="7677">
                  <c:v>1.06</c:v>
                </c:pt>
                <c:pt idx="7678">
                  <c:v>1.06</c:v>
                </c:pt>
                <c:pt idx="7679">
                  <c:v>1.06</c:v>
                </c:pt>
                <c:pt idx="7680">
                  <c:v>1.06</c:v>
                </c:pt>
                <c:pt idx="7681">
                  <c:v>1.06</c:v>
                </c:pt>
                <c:pt idx="7682">
                  <c:v>1.05</c:v>
                </c:pt>
                <c:pt idx="7683">
                  <c:v>1.05</c:v>
                </c:pt>
                <c:pt idx="7684">
                  <c:v>1.05</c:v>
                </c:pt>
                <c:pt idx="7685">
                  <c:v>1.04</c:v>
                </c:pt>
                <c:pt idx="7686">
                  <c:v>1.04</c:v>
                </c:pt>
                <c:pt idx="7687">
                  <c:v>1.04</c:v>
                </c:pt>
                <c:pt idx="7688">
                  <c:v>1.0325</c:v>
                </c:pt>
                <c:pt idx="7689">
                  <c:v>1.03</c:v>
                </c:pt>
                <c:pt idx="7690">
                  <c:v>1.0225</c:v>
                </c:pt>
                <c:pt idx="7691">
                  <c:v>1.0225</c:v>
                </c:pt>
                <c:pt idx="7692">
                  <c:v>1.02</c:v>
                </c:pt>
                <c:pt idx="7693">
                  <c:v>1.02</c:v>
                </c:pt>
                <c:pt idx="7694">
                  <c:v>1.02</c:v>
                </c:pt>
                <c:pt idx="7695">
                  <c:v>1.0175000000000001</c:v>
                </c:pt>
                <c:pt idx="7696">
                  <c:v>1.0125</c:v>
                </c:pt>
                <c:pt idx="7697">
                  <c:v>1.01</c:v>
                </c:pt>
                <c:pt idx="7698">
                  <c:v>1.01</c:v>
                </c:pt>
                <c:pt idx="7699">
                  <c:v>1.01</c:v>
                </c:pt>
                <c:pt idx="7700">
                  <c:v>1.01</c:v>
                </c:pt>
                <c:pt idx="7701">
                  <c:v>1.01</c:v>
                </c:pt>
                <c:pt idx="7702">
                  <c:v>1.0024999999999999</c:v>
                </c:pt>
                <c:pt idx="7703">
                  <c:v>1.0024999999999999</c:v>
                </c:pt>
                <c:pt idx="7704">
                  <c:v>1</c:v>
                </c:pt>
                <c:pt idx="7705">
                  <c:v>1</c:v>
                </c:pt>
                <c:pt idx="7706">
                  <c:v>1</c:v>
                </c:pt>
                <c:pt idx="7707">
                  <c:v>0.99</c:v>
                </c:pt>
                <c:pt idx="7708">
                  <c:v>0.98</c:v>
                </c:pt>
                <c:pt idx="7709">
                  <c:v>0.98</c:v>
                </c:pt>
                <c:pt idx="7710">
                  <c:v>0.98</c:v>
                </c:pt>
                <c:pt idx="7711">
                  <c:v>0.97250000000000003</c:v>
                </c:pt>
                <c:pt idx="7712">
                  <c:v>0.97</c:v>
                </c:pt>
                <c:pt idx="7713">
                  <c:v>0.97</c:v>
                </c:pt>
                <c:pt idx="7714">
                  <c:v>0.97</c:v>
                </c:pt>
                <c:pt idx="7715">
                  <c:v>0.97</c:v>
                </c:pt>
                <c:pt idx="7716">
                  <c:v>0.96250000000000002</c:v>
                </c:pt>
                <c:pt idx="7717">
                  <c:v>0.96</c:v>
                </c:pt>
                <c:pt idx="7718">
                  <c:v>0.96</c:v>
                </c:pt>
                <c:pt idx="7719">
                  <c:v>0.96</c:v>
                </c:pt>
                <c:pt idx="7720">
                  <c:v>0.96</c:v>
                </c:pt>
                <c:pt idx="7721">
                  <c:v>0.95</c:v>
                </c:pt>
                <c:pt idx="7722">
                  <c:v>0.94</c:v>
                </c:pt>
                <c:pt idx="7723">
                  <c:v>0.94</c:v>
                </c:pt>
                <c:pt idx="7724">
                  <c:v>0.9375</c:v>
                </c:pt>
                <c:pt idx="7725">
                  <c:v>0.93</c:v>
                </c:pt>
                <c:pt idx="7726">
                  <c:v>0.93</c:v>
                </c:pt>
                <c:pt idx="7727">
                  <c:v>0.93</c:v>
                </c:pt>
                <c:pt idx="7728">
                  <c:v>0.93</c:v>
                </c:pt>
                <c:pt idx="7729">
                  <c:v>0.92249999999999999</c:v>
                </c:pt>
                <c:pt idx="7730">
                  <c:v>0.92</c:v>
                </c:pt>
                <c:pt idx="7731">
                  <c:v>0.91500000000000004</c:v>
                </c:pt>
                <c:pt idx="7732">
                  <c:v>0.91</c:v>
                </c:pt>
                <c:pt idx="7733">
                  <c:v>0.91</c:v>
                </c:pt>
                <c:pt idx="7734">
                  <c:v>0.91</c:v>
                </c:pt>
                <c:pt idx="7735">
                  <c:v>0.91</c:v>
                </c:pt>
                <c:pt idx="7736">
                  <c:v>0.9</c:v>
                </c:pt>
                <c:pt idx="7737">
                  <c:v>0.9</c:v>
                </c:pt>
                <c:pt idx="7738">
                  <c:v>0.9</c:v>
                </c:pt>
                <c:pt idx="7739">
                  <c:v>0.9</c:v>
                </c:pt>
                <c:pt idx="7740">
                  <c:v>0.89500000000000002</c:v>
                </c:pt>
                <c:pt idx="7741">
                  <c:v>0.88249999999999995</c:v>
                </c:pt>
                <c:pt idx="7742">
                  <c:v>0.88</c:v>
                </c:pt>
                <c:pt idx="7743">
                  <c:v>0.88</c:v>
                </c:pt>
                <c:pt idx="7744">
                  <c:v>0.87749999999999995</c:v>
                </c:pt>
                <c:pt idx="7745">
                  <c:v>0.87</c:v>
                </c:pt>
                <c:pt idx="7746">
                  <c:v>0.86</c:v>
                </c:pt>
                <c:pt idx="7747">
                  <c:v>0.86</c:v>
                </c:pt>
                <c:pt idx="7748">
                  <c:v>0.86</c:v>
                </c:pt>
                <c:pt idx="7749">
                  <c:v>0.83250000000000002</c:v>
                </c:pt>
                <c:pt idx="7750">
                  <c:v>0.82499999999999996</c:v>
                </c:pt>
                <c:pt idx="7751">
                  <c:v>0.82250000000000001</c:v>
                </c:pt>
                <c:pt idx="7752">
                  <c:v>0.82</c:v>
                </c:pt>
                <c:pt idx="7753">
                  <c:v>0.82</c:v>
                </c:pt>
                <c:pt idx="7754">
                  <c:v>0.81</c:v>
                </c:pt>
                <c:pt idx="7755">
                  <c:v>0.81</c:v>
                </c:pt>
                <c:pt idx="7756">
                  <c:v>0.81</c:v>
                </c:pt>
                <c:pt idx="7757">
                  <c:v>0.8</c:v>
                </c:pt>
                <c:pt idx="7758">
                  <c:v>0.79</c:v>
                </c:pt>
                <c:pt idx="7759">
                  <c:v>0.79</c:v>
                </c:pt>
                <c:pt idx="7760">
                  <c:v>0.78</c:v>
                </c:pt>
                <c:pt idx="7761">
                  <c:v>0.78</c:v>
                </c:pt>
                <c:pt idx="7762">
                  <c:v>0.77500000000000002</c:v>
                </c:pt>
                <c:pt idx="7763">
                  <c:v>0.77</c:v>
                </c:pt>
                <c:pt idx="7764">
                  <c:v>0.77</c:v>
                </c:pt>
                <c:pt idx="7765">
                  <c:v>0.76</c:v>
                </c:pt>
                <c:pt idx="7766">
                  <c:v>0.75</c:v>
                </c:pt>
                <c:pt idx="7767">
                  <c:v>0.75</c:v>
                </c:pt>
                <c:pt idx="7768">
                  <c:v>0.74750000000000005</c:v>
                </c:pt>
                <c:pt idx="7769">
                  <c:v>0.74250000000000005</c:v>
                </c:pt>
                <c:pt idx="7770">
                  <c:v>0.74</c:v>
                </c:pt>
                <c:pt idx="7771">
                  <c:v>0.74</c:v>
                </c:pt>
                <c:pt idx="7772">
                  <c:v>0.74</c:v>
                </c:pt>
                <c:pt idx="7773">
                  <c:v>0.73</c:v>
                </c:pt>
                <c:pt idx="7774">
                  <c:v>0.73</c:v>
                </c:pt>
                <c:pt idx="7775">
                  <c:v>0.73</c:v>
                </c:pt>
                <c:pt idx="7776">
                  <c:v>0.72</c:v>
                </c:pt>
                <c:pt idx="7777">
                  <c:v>0.71499999999999997</c:v>
                </c:pt>
                <c:pt idx="7778">
                  <c:v>0.71</c:v>
                </c:pt>
                <c:pt idx="7779">
                  <c:v>0.71</c:v>
                </c:pt>
                <c:pt idx="7780">
                  <c:v>0.71</c:v>
                </c:pt>
                <c:pt idx="7781">
                  <c:v>0.7</c:v>
                </c:pt>
                <c:pt idx="7782">
                  <c:v>0.7</c:v>
                </c:pt>
                <c:pt idx="7783">
                  <c:v>0.68</c:v>
                </c:pt>
                <c:pt idx="7784">
                  <c:v>0.67</c:v>
                </c:pt>
                <c:pt idx="7785">
                  <c:v>0.67</c:v>
                </c:pt>
                <c:pt idx="7786">
                  <c:v>0.66</c:v>
                </c:pt>
                <c:pt idx="7787">
                  <c:v>0.65500000000000003</c:v>
                </c:pt>
                <c:pt idx="7788">
                  <c:v>0.65</c:v>
                </c:pt>
                <c:pt idx="7789">
                  <c:v>0.63249999999999995</c:v>
                </c:pt>
                <c:pt idx="7790">
                  <c:v>0.63249999999999995</c:v>
                </c:pt>
                <c:pt idx="7791">
                  <c:v>0.63</c:v>
                </c:pt>
                <c:pt idx="7792">
                  <c:v>0.62749999999999995</c:v>
                </c:pt>
                <c:pt idx="7793">
                  <c:v>0.625</c:v>
                </c:pt>
                <c:pt idx="7794">
                  <c:v>0.62</c:v>
                </c:pt>
                <c:pt idx="7795">
                  <c:v>0.61</c:v>
                </c:pt>
                <c:pt idx="7796">
                  <c:v>0.6</c:v>
                </c:pt>
                <c:pt idx="7797">
                  <c:v>0.6</c:v>
                </c:pt>
                <c:pt idx="7798">
                  <c:v>0.59</c:v>
                </c:pt>
                <c:pt idx="7799">
                  <c:v>0.58250000000000002</c:v>
                </c:pt>
                <c:pt idx="7800">
                  <c:v>0.57999999999999996</c:v>
                </c:pt>
                <c:pt idx="7801">
                  <c:v>0.57999999999999996</c:v>
                </c:pt>
                <c:pt idx="7802">
                  <c:v>0.57999999999999996</c:v>
                </c:pt>
                <c:pt idx="7803">
                  <c:v>0.56999999999999995</c:v>
                </c:pt>
                <c:pt idx="7804">
                  <c:v>0.56499999999999995</c:v>
                </c:pt>
                <c:pt idx="7805">
                  <c:v>0.56000000000000005</c:v>
                </c:pt>
                <c:pt idx="7806">
                  <c:v>0.56000000000000005</c:v>
                </c:pt>
                <c:pt idx="7807">
                  <c:v>0.56000000000000005</c:v>
                </c:pt>
                <c:pt idx="7808">
                  <c:v>0.55249999999999999</c:v>
                </c:pt>
                <c:pt idx="7809">
                  <c:v>0.55000000000000004</c:v>
                </c:pt>
                <c:pt idx="7810">
                  <c:v>0.54749999999999999</c:v>
                </c:pt>
                <c:pt idx="7811">
                  <c:v>0.54</c:v>
                </c:pt>
                <c:pt idx="7812">
                  <c:v>0.54</c:v>
                </c:pt>
                <c:pt idx="7813">
                  <c:v>0.53</c:v>
                </c:pt>
                <c:pt idx="7814">
                  <c:v>0.53</c:v>
                </c:pt>
                <c:pt idx="7815">
                  <c:v>0.52</c:v>
                </c:pt>
                <c:pt idx="7816">
                  <c:v>0.52</c:v>
                </c:pt>
                <c:pt idx="7817">
                  <c:v>0.51</c:v>
                </c:pt>
                <c:pt idx="7818">
                  <c:v>0.51</c:v>
                </c:pt>
                <c:pt idx="7819">
                  <c:v>0.51</c:v>
                </c:pt>
                <c:pt idx="7820">
                  <c:v>0.51</c:v>
                </c:pt>
                <c:pt idx="7821">
                  <c:v>0.51</c:v>
                </c:pt>
                <c:pt idx="7822">
                  <c:v>0.51</c:v>
                </c:pt>
                <c:pt idx="7823">
                  <c:v>0.5</c:v>
                </c:pt>
                <c:pt idx="7824">
                  <c:v>0.5</c:v>
                </c:pt>
                <c:pt idx="7825">
                  <c:v>0.5</c:v>
                </c:pt>
                <c:pt idx="7826">
                  <c:v>0.49249999999999999</c:v>
                </c:pt>
                <c:pt idx="7827">
                  <c:v>0.49249999999999999</c:v>
                </c:pt>
                <c:pt idx="7828">
                  <c:v>0.49</c:v>
                </c:pt>
                <c:pt idx="7829">
                  <c:v>0.48</c:v>
                </c:pt>
                <c:pt idx="7830">
                  <c:v>0.47</c:v>
                </c:pt>
                <c:pt idx="7831">
                  <c:v>0.47</c:v>
                </c:pt>
                <c:pt idx="7832">
                  <c:v>0.47</c:v>
                </c:pt>
                <c:pt idx="7833">
                  <c:v>0.46</c:v>
                </c:pt>
                <c:pt idx="7834">
                  <c:v>0.46</c:v>
                </c:pt>
                <c:pt idx="7835">
                  <c:v>0.46</c:v>
                </c:pt>
                <c:pt idx="7836">
                  <c:v>0.46</c:v>
                </c:pt>
                <c:pt idx="7837">
                  <c:v>0.45250000000000001</c:v>
                </c:pt>
                <c:pt idx="7838">
                  <c:v>0.45</c:v>
                </c:pt>
                <c:pt idx="7839">
                  <c:v>0.45</c:v>
                </c:pt>
                <c:pt idx="7840">
                  <c:v>0.4425</c:v>
                </c:pt>
                <c:pt idx="7841">
                  <c:v>0.4425</c:v>
                </c:pt>
                <c:pt idx="7842">
                  <c:v>0.44</c:v>
                </c:pt>
                <c:pt idx="7843">
                  <c:v>0.44</c:v>
                </c:pt>
                <c:pt idx="7844">
                  <c:v>0.44</c:v>
                </c:pt>
                <c:pt idx="7845">
                  <c:v>0.43</c:v>
                </c:pt>
                <c:pt idx="7846">
                  <c:v>0.43</c:v>
                </c:pt>
                <c:pt idx="7847">
                  <c:v>0.43</c:v>
                </c:pt>
                <c:pt idx="7848">
                  <c:v>0.43</c:v>
                </c:pt>
                <c:pt idx="7849">
                  <c:v>0.42</c:v>
                </c:pt>
                <c:pt idx="7850">
                  <c:v>0.42</c:v>
                </c:pt>
                <c:pt idx="7851">
                  <c:v>0.41499999999999998</c:v>
                </c:pt>
                <c:pt idx="7852">
                  <c:v>0.41</c:v>
                </c:pt>
                <c:pt idx="7853">
                  <c:v>0.41</c:v>
                </c:pt>
                <c:pt idx="7854">
                  <c:v>0.41</c:v>
                </c:pt>
                <c:pt idx="7855">
                  <c:v>0.40500000000000003</c:v>
                </c:pt>
                <c:pt idx="7856">
                  <c:v>0.4</c:v>
                </c:pt>
                <c:pt idx="7857">
                  <c:v>0.4</c:v>
                </c:pt>
                <c:pt idx="7858">
                  <c:v>0.4</c:v>
                </c:pt>
                <c:pt idx="7859">
                  <c:v>0.4</c:v>
                </c:pt>
                <c:pt idx="7860">
                  <c:v>0.39</c:v>
                </c:pt>
                <c:pt idx="7861">
                  <c:v>0.39</c:v>
                </c:pt>
                <c:pt idx="7862">
                  <c:v>0.38</c:v>
                </c:pt>
                <c:pt idx="7863">
                  <c:v>0.38</c:v>
                </c:pt>
                <c:pt idx="7864">
                  <c:v>0.37</c:v>
                </c:pt>
                <c:pt idx="7865">
                  <c:v>0.37</c:v>
                </c:pt>
                <c:pt idx="7866">
                  <c:v>0.37</c:v>
                </c:pt>
                <c:pt idx="7867">
                  <c:v>0.36</c:v>
                </c:pt>
                <c:pt idx="7868">
                  <c:v>0.35249999999999998</c:v>
                </c:pt>
                <c:pt idx="7869">
                  <c:v>0.35</c:v>
                </c:pt>
                <c:pt idx="7870">
                  <c:v>0.35</c:v>
                </c:pt>
                <c:pt idx="7871">
                  <c:v>0.35</c:v>
                </c:pt>
                <c:pt idx="7872">
                  <c:v>0.34749999999999998</c:v>
                </c:pt>
                <c:pt idx="7873">
                  <c:v>0.34</c:v>
                </c:pt>
                <c:pt idx="7874">
                  <c:v>0.34</c:v>
                </c:pt>
                <c:pt idx="7875">
                  <c:v>0.33</c:v>
                </c:pt>
                <c:pt idx="7876">
                  <c:v>0.33</c:v>
                </c:pt>
                <c:pt idx="7877">
                  <c:v>0.32500000000000001</c:v>
                </c:pt>
                <c:pt idx="7878">
                  <c:v>0.32250000000000001</c:v>
                </c:pt>
                <c:pt idx="7879">
                  <c:v>0.32</c:v>
                </c:pt>
                <c:pt idx="7880">
                  <c:v>0.32</c:v>
                </c:pt>
                <c:pt idx="7881">
                  <c:v>0.32</c:v>
                </c:pt>
                <c:pt idx="7882">
                  <c:v>0.32</c:v>
                </c:pt>
                <c:pt idx="7883">
                  <c:v>0.32</c:v>
                </c:pt>
                <c:pt idx="7884">
                  <c:v>0.32</c:v>
                </c:pt>
                <c:pt idx="7885">
                  <c:v>0.32</c:v>
                </c:pt>
                <c:pt idx="7886">
                  <c:v>0.31</c:v>
                </c:pt>
                <c:pt idx="7887">
                  <c:v>0.31</c:v>
                </c:pt>
                <c:pt idx="7888">
                  <c:v>0.31</c:v>
                </c:pt>
                <c:pt idx="7889">
                  <c:v>0.3</c:v>
                </c:pt>
                <c:pt idx="7890">
                  <c:v>0.3</c:v>
                </c:pt>
                <c:pt idx="7891">
                  <c:v>0.3</c:v>
                </c:pt>
                <c:pt idx="7892">
                  <c:v>0.3</c:v>
                </c:pt>
                <c:pt idx="7893">
                  <c:v>0.29499999999999998</c:v>
                </c:pt>
                <c:pt idx="7894">
                  <c:v>0.28999999999999998</c:v>
                </c:pt>
                <c:pt idx="7895">
                  <c:v>0.28000000000000003</c:v>
                </c:pt>
                <c:pt idx="7896">
                  <c:v>0.27</c:v>
                </c:pt>
                <c:pt idx="7897">
                  <c:v>0.26750000000000002</c:v>
                </c:pt>
                <c:pt idx="7898">
                  <c:v>0.26</c:v>
                </c:pt>
                <c:pt idx="7899">
                  <c:v>0.26</c:v>
                </c:pt>
                <c:pt idx="7900">
                  <c:v>0.26</c:v>
                </c:pt>
                <c:pt idx="7901">
                  <c:v>0.25750000000000001</c:v>
                </c:pt>
                <c:pt idx="7902">
                  <c:v>0.25</c:v>
                </c:pt>
                <c:pt idx="7903">
                  <c:v>0.24</c:v>
                </c:pt>
                <c:pt idx="7904">
                  <c:v>0.24</c:v>
                </c:pt>
                <c:pt idx="7905">
                  <c:v>0.23</c:v>
                </c:pt>
                <c:pt idx="7906">
                  <c:v>0.23</c:v>
                </c:pt>
                <c:pt idx="7907">
                  <c:v>0.22</c:v>
                </c:pt>
                <c:pt idx="7908">
                  <c:v>0.22</c:v>
                </c:pt>
                <c:pt idx="7909">
                  <c:v>0.215</c:v>
                </c:pt>
                <c:pt idx="7910">
                  <c:v>0.21</c:v>
                </c:pt>
                <c:pt idx="7911">
                  <c:v>0.21</c:v>
                </c:pt>
                <c:pt idx="7912">
                  <c:v>0.2</c:v>
                </c:pt>
                <c:pt idx="7913">
                  <c:v>0.2</c:v>
                </c:pt>
                <c:pt idx="7914">
                  <c:v>0.2</c:v>
                </c:pt>
                <c:pt idx="7915">
                  <c:v>0.2</c:v>
                </c:pt>
                <c:pt idx="7916">
                  <c:v>0.2</c:v>
                </c:pt>
                <c:pt idx="7917">
                  <c:v>0.19</c:v>
                </c:pt>
                <c:pt idx="7918">
                  <c:v>0.19</c:v>
                </c:pt>
                <c:pt idx="7919">
                  <c:v>0.18</c:v>
                </c:pt>
                <c:pt idx="7920">
                  <c:v>0.18</c:v>
                </c:pt>
                <c:pt idx="7921">
                  <c:v>0.18</c:v>
                </c:pt>
                <c:pt idx="7922">
                  <c:v>0.17</c:v>
                </c:pt>
                <c:pt idx="7923">
                  <c:v>0.17</c:v>
                </c:pt>
                <c:pt idx="7924">
                  <c:v>0.17</c:v>
                </c:pt>
                <c:pt idx="7925">
                  <c:v>0.16</c:v>
                </c:pt>
                <c:pt idx="7926">
                  <c:v>0.16</c:v>
                </c:pt>
                <c:pt idx="7927">
                  <c:v>0.1575</c:v>
                </c:pt>
                <c:pt idx="7928">
                  <c:v>0.15</c:v>
                </c:pt>
                <c:pt idx="7929">
                  <c:v>0.15</c:v>
                </c:pt>
                <c:pt idx="7930">
                  <c:v>0.14499999999999999</c:v>
                </c:pt>
                <c:pt idx="7931">
                  <c:v>0.14000000000000001</c:v>
                </c:pt>
                <c:pt idx="7932">
                  <c:v>0.13</c:v>
                </c:pt>
                <c:pt idx="7933">
                  <c:v>0.13</c:v>
                </c:pt>
                <c:pt idx="7934">
                  <c:v>0.1125</c:v>
                </c:pt>
                <c:pt idx="7935">
                  <c:v>0.11</c:v>
                </c:pt>
                <c:pt idx="7936">
                  <c:v>0.11</c:v>
                </c:pt>
                <c:pt idx="7937">
                  <c:v>0.1075</c:v>
                </c:pt>
                <c:pt idx="7938">
                  <c:v>0.105</c:v>
                </c:pt>
                <c:pt idx="7939">
                  <c:v>0.1</c:v>
                </c:pt>
                <c:pt idx="7940">
                  <c:v>0.1</c:v>
                </c:pt>
                <c:pt idx="7941">
                  <c:v>0.1</c:v>
                </c:pt>
                <c:pt idx="7942">
                  <c:v>0.1</c:v>
                </c:pt>
                <c:pt idx="7943">
                  <c:v>9.7500000000000003E-2</c:v>
                </c:pt>
                <c:pt idx="7944">
                  <c:v>0.09</c:v>
                </c:pt>
                <c:pt idx="7945">
                  <c:v>0.09</c:v>
                </c:pt>
                <c:pt idx="7946">
                  <c:v>0.09</c:v>
                </c:pt>
                <c:pt idx="7947">
                  <c:v>0.09</c:v>
                </c:pt>
                <c:pt idx="7948">
                  <c:v>0.09</c:v>
                </c:pt>
                <c:pt idx="7949">
                  <c:v>8.2500000000000004E-2</c:v>
                </c:pt>
                <c:pt idx="7950">
                  <c:v>0.08</c:v>
                </c:pt>
                <c:pt idx="7951">
                  <c:v>0.08</c:v>
                </c:pt>
                <c:pt idx="7952">
                  <c:v>0.08</c:v>
                </c:pt>
                <c:pt idx="7953">
                  <c:v>0.08</c:v>
                </c:pt>
                <c:pt idx="7954">
                  <c:v>0.08</c:v>
                </c:pt>
                <c:pt idx="7955">
                  <c:v>0.08</c:v>
                </c:pt>
                <c:pt idx="7956">
                  <c:v>7.0000000000000007E-2</c:v>
                </c:pt>
                <c:pt idx="7957">
                  <c:v>7.0000000000000007E-2</c:v>
                </c:pt>
                <c:pt idx="7958">
                  <c:v>7.0000000000000007E-2</c:v>
                </c:pt>
                <c:pt idx="7959">
                  <c:v>7.0000000000000007E-2</c:v>
                </c:pt>
                <c:pt idx="7960">
                  <c:v>6.7500000000000004E-2</c:v>
                </c:pt>
                <c:pt idx="7961">
                  <c:v>6.25E-2</c:v>
                </c:pt>
                <c:pt idx="7962">
                  <c:v>0.06</c:v>
                </c:pt>
                <c:pt idx="7963">
                  <c:v>0.06</c:v>
                </c:pt>
                <c:pt idx="7964">
                  <c:v>0.06</c:v>
                </c:pt>
                <c:pt idx="7965">
                  <c:v>0.06</c:v>
                </c:pt>
                <c:pt idx="7966">
                  <c:v>5.5E-2</c:v>
                </c:pt>
                <c:pt idx="7967">
                  <c:v>0.05</c:v>
                </c:pt>
                <c:pt idx="7968">
                  <c:v>0.05</c:v>
                </c:pt>
                <c:pt idx="7969">
                  <c:v>0.04</c:v>
                </c:pt>
                <c:pt idx="7970">
                  <c:v>0.04</c:v>
                </c:pt>
                <c:pt idx="7971">
                  <c:v>0.04</c:v>
                </c:pt>
                <c:pt idx="7972">
                  <c:v>3.7499999999999999E-2</c:v>
                </c:pt>
                <c:pt idx="7973">
                  <c:v>3.7499999999999999E-2</c:v>
                </c:pt>
                <c:pt idx="7974">
                  <c:v>0.03</c:v>
                </c:pt>
                <c:pt idx="7975">
                  <c:v>0.03</c:v>
                </c:pt>
                <c:pt idx="7976">
                  <c:v>0.03</c:v>
                </c:pt>
                <c:pt idx="7977">
                  <c:v>0.03</c:v>
                </c:pt>
                <c:pt idx="7978">
                  <c:v>0.03</c:v>
                </c:pt>
                <c:pt idx="7979">
                  <c:v>2.75E-2</c:v>
                </c:pt>
                <c:pt idx="7980">
                  <c:v>2.2499999999999999E-2</c:v>
                </c:pt>
                <c:pt idx="7981">
                  <c:v>2.2499999999999999E-2</c:v>
                </c:pt>
                <c:pt idx="7982">
                  <c:v>2.2499999999999999E-2</c:v>
                </c:pt>
                <c:pt idx="7983">
                  <c:v>0.02</c:v>
                </c:pt>
                <c:pt idx="7984">
                  <c:v>0.02</c:v>
                </c:pt>
                <c:pt idx="7985">
                  <c:v>0.02</c:v>
                </c:pt>
                <c:pt idx="7986">
                  <c:v>0.02</c:v>
                </c:pt>
                <c:pt idx="7987">
                  <c:v>0.02</c:v>
                </c:pt>
                <c:pt idx="7988">
                  <c:v>0.02</c:v>
                </c:pt>
                <c:pt idx="7989">
                  <c:v>0.02</c:v>
                </c:pt>
                <c:pt idx="7990">
                  <c:v>0.02</c:v>
                </c:pt>
                <c:pt idx="7991">
                  <c:v>0.02</c:v>
                </c:pt>
                <c:pt idx="7992">
                  <c:v>0.02</c:v>
                </c:pt>
                <c:pt idx="7993">
                  <c:v>0.02</c:v>
                </c:pt>
                <c:pt idx="7994">
                  <c:v>1.4999999999999999E-2</c:v>
                </c:pt>
                <c:pt idx="7995">
                  <c:v>1.2500000000000001E-2</c:v>
                </c:pt>
                <c:pt idx="7996">
                  <c:v>0.01</c:v>
                </c:pt>
                <c:pt idx="7997">
                  <c:v>0.01</c:v>
                </c:pt>
                <c:pt idx="7998">
                  <c:v>0.01</c:v>
                </c:pt>
                <c:pt idx="7999">
                  <c:v>0.01</c:v>
                </c:pt>
                <c:pt idx="8000">
                  <c:v>0.01</c:v>
                </c:pt>
                <c:pt idx="8001">
                  <c:v>0.01</c:v>
                </c:pt>
                <c:pt idx="8002">
                  <c:v>0.01</c:v>
                </c:pt>
                <c:pt idx="8003">
                  <c:v>0.01</c:v>
                </c:pt>
                <c:pt idx="8004">
                  <c:v>0.01</c:v>
                </c:pt>
                <c:pt idx="8005">
                  <c:v>0.01</c:v>
                </c:pt>
                <c:pt idx="8006">
                  <c:v>0.01</c:v>
                </c:pt>
                <c:pt idx="8007">
                  <c:v>0.01</c:v>
                </c:pt>
                <c:pt idx="8008">
                  <c:v>0.01</c:v>
                </c:pt>
                <c:pt idx="8009">
                  <c:v>0.01</c:v>
                </c:pt>
                <c:pt idx="8010">
                  <c:v>0.01</c:v>
                </c:pt>
                <c:pt idx="8011">
                  <c:v>0.01</c:v>
                </c:pt>
                <c:pt idx="8012">
                  <c:v>0.01</c:v>
                </c:pt>
                <c:pt idx="8013">
                  <c:v>0.01</c:v>
                </c:pt>
                <c:pt idx="8014">
                  <c:v>0.01</c:v>
                </c:pt>
                <c:pt idx="8015">
                  <c:v>0.01</c:v>
                </c:pt>
                <c:pt idx="8016">
                  <c:v>0.01</c:v>
                </c:pt>
                <c:pt idx="8017">
                  <c:v>0.01</c:v>
                </c:pt>
                <c:pt idx="8018">
                  <c:v>0.01</c:v>
                </c:pt>
                <c:pt idx="8019">
                  <c:v>0.01</c:v>
                </c:pt>
                <c:pt idx="8020">
                  <c:v>0.01</c:v>
                </c:pt>
                <c:pt idx="8021">
                  <c:v>0.01</c:v>
                </c:pt>
                <c:pt idx="8022">
                  <c:v>0.01</c:v>
                </c:pt>
                <c:pt idx="8023">
                  <c:v>0.01</c:v>
                </c:pt>
                <c:pt idx="8024">
                  <c:v>0.01</c:v>
                </c:pt>
                <c:pt idx="8025">
                  <c:v>0.01</c:v>
                </c:pt>
                <c:pt idx="8026">
                  <c:v>0.01</c:v>
                </c:pt>
                <c:pt idx="8027">
                  <c:v>0.01</c:v>
                </c:pt>
                <c:pt idx="8028">
                  <c:v>0.01</c:v>
                </c:pt>
                <c:pt idx="8029">
                  <c:v>0.01</c:v>
                </c:pt>
                <c:pt idx="8030">
                  <c:v>0.01</c:v>
                </c:pt>
                <c:pt idx="8031">
                  <c:v>0.01</c:v>
                </c:pt>
                <c:pt idx="8032">
                  <c:v>0.01</c:v>
                </c:pt>
                <c:pt idx="8033">
                  <c:v>0.01</c:v>
                </c:pt>
                <c:pt idx="8034">
                  <c:v>0.01</c:v>
                </c:pt>
                <c:pt idx="8035">
                  <c:v>0.01</c:v>
                </c:pt>
                <c:pt idx="8036">
                  <c:v>0.01</c:v>
                </c:pt>
                <c:pt idx="8037">
                  <c:v>0.01</c:v>
                </c:pt>
                <c:pt idx="8038">
                  <c:v>0.01</c:v>
                </c:pt>
                <c:pt idx="8039">
                  <c:v>0.01</c:v>
                </c:pt>
                <c:pt idx="8040">
                  <c:v>0.01</c:v>
                </c:pt>
                <c:pt idx="8041">
                  <c:v>0.01</c:v>
                </c:pt>
                <c:pt idx="8042">
                  <c:v>0.01</c:v>
                </c:pt>
                <c:pt idx="8043">
                  <c:v>0.01</c:v>
                </c:pt>
                <c:pt idx="8044">
                  <c:v>0.01</c:v>
                </c:pt>
                <c:pt idx="8045">
                  <c:v>0.01</c:v>
                </c:pt>
                <c:pt idx="8046">
                  <c:v>0.01</c:v>
                </c:pt>
                <c:pt idx="8047">
                  <c:v>0.01</c:v>
                </c:pt>
                <c:pt idx="8048">
                  <c:v>0.01</c:v>
                </c:pt>
                <c:pt idx="8049">
                  <c:v>0.01</c:v>
                </c:pt>
                <c:pt idx="8050">
                  <c:v>0.01</c:v>
                </c:pt>
                <c:pt idx="8051">
                  <c:v>0.01</c:v>
                </c:pt>
                <c:pt idx="8052">
                  <c:v>0.01</c:v>
                </c:pt>
                <c:pt idx="8053">
                  <c:v>0.01</c:v>
                </c:pt>
                <c:pt idx="8054">
                  <c:v>7.4999999999999997E-3</c:v>
                </c:pt>
                <c:pt idx="8055">
                  <c:v>7.4999999999999997E-3</c:v>
                </c:pt>
                <c:pt idx="8056">
                  <c:v>5.0000000000000001E-3</c:v>
                </c:pt>
                <c:pt idx="8057">
                  <c:v>5.0000000000000001E-3</c:v>
                </c:pt>
                <c:pt idx="8058">
                  <c:v>5.0000000000000001E-3</c:v>
                </c:pt>
                <c:pt idx="8059">
                  <c:v>2.5000000000000001E-3</c:v>
                </c:pt>
                <c:pt idx="8060">
                  <c:v>2.5000000000000001E-3</c:v>
                </c:pt>
                <c:pt idx="8061">
                  <c:v>2.5000000000000001E-3</c:v>
                </c:pt>
                <c:pt idx="8062">
                  <c:v>2.5000000000000001E-3</c:v>
                </c:pt>
                <c:pt idx="8063">
                  <c:v>2.5000000000000001E-3</c:v>
                </c:pt>
                <c:pt idx="8064">
                  <c:v>0</c:v>
                </c:pt>
                <c:pt idx="8065">
                  <c:v>0</c:v>
                </c:pt>
                <c:pt idx="8066">
                  <c:v>0</c:v>
                </c:pt>
                <c:pt idx="8067">
                  <c:v>0</c:v>
                </c:pt>
                <c:pt idx="8068">
                  <c:v>0</c:v>
                </c:pt>
                <c:pt idx="8069">
                  <c:v>0</c:v>
                </c:pt>
                <c:pt idx="8070">
                  <c:v>0</c:v>
                </c:pt>
                <c:pt idx="8071">
                  <c:v>0</c:v>
                </c:pt>
                <c:pt idx="8072">
                  <c:v>0</c:v>
                </c:pt>
                <c:pt idx="8073">
                  <c:v>0</c:v>
                </c:pt>
                <c:pt idx="8074">
                  <c:v>0</c:v>
                </c:pt>
                <c:pt idx="8075">
                  <c:v>0</c:v>
                </c:pt>
                <c:pt idx="8076">
                  <c:v>0</c:v>
                </c:pt>
                <c:pt idx="8077">
                  <c:v>0</c:v>
                </c:pt>
                <c:pt idx="8078">
                  <c:v>0</c:v>
                </c:pt>
                <c:pt idx="8079">
                  <c:v>0</c:v>
                </c:pt>
                <c:pt idx="8080">
                  <c:v>0</c:v>
                </c:pt>
                <c:pt idx="8081">
                  <c:v>0</c:v>
                </c:pt>
                <c:pt idx="8082">
                  <c:v>0</c:v>
                </c:pt>
                <c:pt idx="8083">
                  <c:v>0</c:v>
                </c:pt>
                <c:pt idx="8084">
                  <c:v>0</c:v>
                </c:pt>
                <c:pt idx="8085">
                  <c:v>0</c:v>
                </c:pt>
                <c:pt idx="8086">
                  <c:v>0</c:v>
                </c:pt>
                <c:pt idx="8087">
                  <c:v>0</c:v>
                </c:pt>
                <c:pt idx="8088">
                  <c:v>0</c:v>
                </c:pt>
                <c:pt idx="8089">
                  <c:v>0</c:v>
                </c:pt>
                <c:pt idx="8090">
                  <c:v>0</c:v>
                </c:pt>
                <c:pt idx="8091">
                  <c:v>0</c:v>
                </c:pt>
                <c:pt idx="8092">
                  <c:v>0</c:v>
                </c:pt>
                <c:pt idx="8093">
                  <c:v>0</c:v>
                </c:pt>
                <c:pt idx="8094">
                  <c:v>0</c:v>
                </c:pt>
                <c:pt idx="8095">
                  <c:v>0</c:v>
                </c:pt>
                <c:pt idx="8096">
                  <c:v>0</c:v>
                </c:pt>
                <c:pt idx="8097">
                  <c:v>0</c:v>
                </c:pt>
                <c:pt idx="8098">
                  <c:v>0</c:v>
                </c:pt>
                <c:pt idx="8099">
                  <c:v>0</c:v>
                </c:pt>
                <c:pt idx="8100">
                  <c:v>0</c:v>
                </c:pt>
                <c:pt idx="8101">
                  <c:v>0</c:v>
                </c:pt>
                <c:pt idx="8102">
                  <c:v>0</c:v>
                </c:pt>
                <c:pt idx="8103">
                  <c:v>0</c:v>
                </c:pt>
                <c:pt idx="8104">
                  <c:v>0</c:v>
                </c:pt>
                <c:pt idx="8105">
                  <c:v>0</c:v>
                </c:pt>
                <c:pt idx="8106">
                  <c:v>0</c:v>
                </c:pt>
                <c:pt idx="8107">
                  <c:v>0</c:v>
                </c:pt>
                <c:pt idx="8108">
                  <c:v>0</c:v>
                </c:pt>
                <c:pt idx="8109">
                  <c:v>0</c:v>
                </c:pt>
                <c:pt idx="8110">
                  <c:v>0</c:v>
                </c:pt>
                <c:pt idx="8111">
                  <c:v>0</c:v>
                </c:pt>
                <c:pt idx="8112">
                  <c:v>0</c:v>
                </c:pt>
                <c:pt idx="8113">
                  <c:v>0</c:v>
                </c:pt>
                <c:pt idx="8114">
                  <c:v>0</c:v>
                </c:pt>
                <c:pt idx="8115">
                  <c:v>0</c:v>
                </c:pt>
                <c:pt idx="8116">
                  <c:v>0</c:v>
                </c:pt>
                <c:pt idx="8117">
                  <c:v>0</c:v>
                </c:pt>
                <c:pt idx="8118">
                  <c:v>0</c:v>
                </c:pt>
                <c:pt idx="8119">
                  <c:v>0</c:v>
                </c:pt>
                <c:pt idx="8120">
                  <c:v>0</c:v>
                </c:pt>
                <c:pt idx="8121">
                  <c:v>0</c:v>
                </c:pt>
                <c:pt idx="8122">
                  <c:v>0</c:v>
                </c:pt>
                <c:pt idx="8123">
                  <c:v>0</c:v>
                </c:pt>
                <c:pt idx="8124">
                  <c:v>0</c:v>
                </c:pt>
                <c:pt idx="8125">
                  <c:v>0</c:v>
                </c:pt>
                <c:pt idx="8126">
                  <c:v>0</c:v>
                </c:pt>
                <c:pt idx="8127">
                  <c:v>0</c:v>
                </c:pt>
                <c:pt idx="8128">
                  <c:v>0</c:v>
                </c:pt>
                <c:pt idx="8129">
                  <c:v>0</c:v>
                </c:pt>
                <c:pt idx="8130">
                  <c:v>0</c:v>
                </c:pt>
                <c:pt idx="8131">
                  <c:v>0</c:v>
                </c:pt>
                <c:pt idx="8132">
                  <c:v>0</c:v>
                </c:pt>
                <c:pt idx="8133">
                  <c:v>0</c:v>
                </c:pt>
                <c:pt idx="8134">
                  <c:v>0</c:v>
                </c:pt>
                <c:pt idx="8135">
                  <c:v>0</c:v>
                </c:pt>
                <c:pt idx="8136">
                  <c:v>0</c:v>
                </c:pt>
                <c:pt idx="8137">
                  <c:v>0</c:v>
                </c:pt>
                <c:pt idx="8138">
                  <c:v>0</c:v>
                </c:pt>
                <c:pt idx="8139">
                  <c:v>0</c:v>
                </c:pt>
                <c:pt idx="8140">
                  <c:v>0</c:v>
                </c:pt>
                <c:pt idx="8141">
                  <c:v>0</c:v>
                </c:pt>
                <c:pt idx="8142">
                  <c:v>0</c:v>
                </c:pt>
                <c:pt idx="8143">
                  <c:v>0</c:v>
                </c:pt>
                <c:pt idx="8144">
                  <c:v>0</c:v>
                </c:pt>
                <c:pt idx="8145">
                  <c:v>0</c:v>
                </c:pt>
                <c:pt idx="8146">
                  <c:v>0</c:v>
                </c:pt>
                <c:pt idx="8147">
                  <c:v>0</c:v>
                </c:pt>
                <c:pt idx="8148">
                  <c:v>0</c:v>
                </c:pt>
                <c:pt idx="8149">
                  <c:v>0</c:v>
                </c:pt>
                <c:pt idx="8150">
                  <c:v>0</c:v>
                </c:pt>
                <c:pt idx="8151">
                  <c:v>0</c:v>
                </c:pt>
                <c:pt idx="8152">
                  <c:v>0</c:v>
                </c:pt>
                <c:pt idx="8153">
                  <c:v>0</c:v>
                </c:pt>
                <c:pt idx="8154">
                  <c:v>0</c:v>
                </c:pt>
                <c:pt idx="8155">
                  <c:v>0</c:v>
                </c:pt>
                <c:pt idx="8156">
                  <c:v>0</c:v>
                </c:pt>
                <c:pt idx="8157">
                  <c:v>0</c:v>
                </c:pt>
                <c:pt idx="8158">
                  <c:v>0</c:v>
                </c:pt>
                <c:pt idx="8159">
                  <c:v>0</c:v>
                </c:pt>
                <c:pt idx="8160">
                  <c:v>0</c:v>
                </c:pt>
                <c:pt idx="8161">
                  <c:v>0</c:v>
                </c:pt>
                <c:pt idx="8162">
                  <c:v>0</c:v>
                </c:pt>
                <c:pt idx="8163">
                  <c:v>0</c:v>
                </c:pt>
                <c:pt idx="8164">
                  <c:v>0</c:v>
                </c:pt>
                <c:pt idx="8165">
                  <c:v>0</c:v>
                </c:pt>
                <c:pt idx="8166">
                  <c:v>0</c:v>
                </c:pt>
                <c:pt idx="8167">
                  <c:v>0</c:v>
                </c:pt>
                <c:pt idx="8168">
                  <c:v>0</c:v>
                </c:pt>
                <c:pt idx="8169">
                  <c:v>0</c:v>
                </c:pt>
                <c:pt idx="8170">
                  <c:v>0</c:v>
                </c:pt>
                <c:pt idx="8171">
                  <c:v>0</c:v>
                </c:pt>
                <c:pt idx="8172">
                  <c:v>0</c:v>
                </c:pt>
                <c:pt idx="8173">
                  <c:v>0</c:v>
                </c:pt>
                <c:pt idx="8174">
                  <c:v>0</c:v>
                </c:pt>
                <c:pt idx="8175">
                  <c:v>0</c:v>
                </c:pt>
                <c:pt idx="8176">
                  <c:v>0</c:v>
                </c:pt>
                <c:pt idx="8177">
                  <c:v>0</c:v>
                </c:pt>
                <c:pt idx="8178">
                  <c:v>0</c:v>
                </c:pt>
                <c:pt idx="8179">
                  <c:v>0</c:v>
                </c:pt>
                <c:pt idx="8180">
                  <c:v>0</c:v>
                </c:pt>
                <c:pt idx="8181">
                  <c:v>0</c:v>
                </c:pt>
                <c:pt idx="8182">
                  <c:v>0</c:v>
                </c:pt>
                <c:pt idx="8183">
                  <c:v>0</c:v>
                </c:pt>
                <c:pt idx="8184">
                  <c:v>0</c:v>
                </c:pt>
                <c:pt idx="8185">
                  <c:v>0</c:v>
                </c:pt>
                <c:pt idx="8186">
                  <c:v>0</c:v>
                </c:pt>
                <c:pt idx="8187">
                  <c:v>0</c:v>
                </c:pt>
                <c:pt idx="8188">
                  <c:v>0</c:v>
                </c:pt>
                <c:pt idx="8189">
                  <c:v>0</c:v>
                </c:pt>
                <c:pt idx="8190">
                  <c:v>0</c:v>
                </c:pt>
                <c:pt idx="8191">
                  <c:v>0</c:v>
                </c:pt>
                <c:pt idx="8192">
                  <c:v>0</c:v>
                </c:pt>
                <c:pt idx="8193">
                  <c:v>0</c:v>
                </c:pt>
                <c:pt idx="8194">
                  <c:v>0</c:v>
                </c:pt>
                <c:pt idx="8195">
                  <c:v>0</c:v>
                </c:pt>
                <c:pt idx="8196">
                  <c:v>0</c:v>
                </c:pt>
                <c:pt idx="8197">
                  <c:v>-2.5000000000000001E-3</c:v>
                </c:pt>
                <c:pt idx="8198">
                  <c:v>-2.5000000000000001E-3</c:v>
                </c:pt>
                <c:pt idx="8199">
                  <c:v>-2.5000000000000001E-3</c:v>
                </c:pt>
                <c:pt idx="8200">
                  <c:v>-2.5000000000000001E-3</c:v>
                </c:pt>
                <c:pt idx="8201">
                  <c:v>-2.5000000000000001E-3</c:v>
                </c:pt>
                <c:pt idx="8202">
                  <c:v>-2.5000000000000001E-3</c:v>
                </c:pt>
                <c:pt idx="8203">
                  <c:v>-5.0000000000000001E-3</c:v>
                </c:pt>
                <c:pt idx="8204">
                  <c:v>-5.0000000000000001E-3</c:v>
                </c:pt>
                <c:pt idx="8205">
                  <c:v>-7.4999999999999997E-3</c:v>
                </c:pt>
                <c:pt idx="8206">
                  <c:v>-7.4999999999999997E-3</c:v>
                </c:pt>
                <c:pt idx="8207">
                  <c:v>-0.01</c:v>
                </c:pt>
                <c:pt idx="8208">
                  <c:v>-0.01</c:v>
                </c:pt>
                <c:pt idx="8209">
                  <c:v>-0.01</c:v>
                </c:pt>
                <c:pt idx="8210">
                  <c:v>-0.01</c:v>
                </c:pt>
                <c:pt idx="8211">
                  <c:v>-0.01</c:v>
                </c:pt>
                <c:pt idx="8212">
                  <c:v>-0.01</c:v>
                </c:pt>
                <c:pt idx="8213">
                  <c:v>-0.01</c:v>
                </c:pt>
                <c:pt idx="8214">
                  <c:v>-0.01</c:v>
                </c:pt>
                <c:pt idx="8215">
                  <c:v>-0.01</c:v>
                </c:pt>
                <c:pt idx="8216">
                  <c:v>-0.01</c:v>
                </c:pt>
                <c:pt idx="8217">
                  <c:v>-0.01</c:v>
                </c:pt>
                <c:pt idx="8218">
                  <c:v>-0.01</c:v>
                </c:pt>
                <c:pt idx="8219">
                  <c:v>-0.01</c:v>
                </c:pt>
                <c:pt idx="8220">
                  <c:v>-0.01</c:v>
                </c:pt>
                <c:pt idx="8221">
                  <c:v>-0.01</c:v>
                </c:pt>
                <c:pt idx="8222">
                  <c:v>-0.01</c:v>
                </c:pt>
                <c:pt idx="8223">
                  <c:v>-0.01</c:v>
                </c:pt>
                <c:pt idx="8224">
                  <c:v>-0.01</c:v>
                </c:pt>
                <c:pt idx="8225">
                  <c:v>-0.01</c:v>
                </c:pt>
                <c:pt idx="8226">
                  <c:v>-0.01</c:v>
                </c:pt>
                <c:pt idx="8227">
                  <c:v>-0.01</c:v>
                </c:pt>
                <c:pt idx="8228">
                  <c:v>-0.01</c:v>
                </c:pt>
                <c:pt idx="8229">
                  <c:v>-0.01</c:v>
                </c:pt>
                <c:pt idx="8230">
                  <c:v>-0.01</c:v>
                </c:pt>
                <c:pt idx="8231">
                  <c:v>-0.01</c:v>
                </c:pt>
                <c:pt idx="8232">
                  <c:v>-0.01</c:v>
                </c:pt>
                <c:pt idx="8233">
                  <c:v>-0.01</c:v>
                </c:pt>
                <c:pt idx="8234">
                  <c:v>-0.01</c:v>
                </c:pt>
                <c:pt idx="8235">
                  <c:v>-0.01</c:v>
                </c:pt>
                <c:pt idx="8236">
                  <c:v>-0.01</c:v>
                </c:pt>
                <c:pt idx="8237">
                  <c:v>-0.01</c:v>
                </c:pt>
                <c:pt idx="8238">
                  <c:v>-0.01</c:v>
                </c:pt>
                <c:pt idx="8239">
                  <c:v>-0.01</c:v>
                </c:pt>
                <c:pt idx="8240">
                  <c:v>-0.01</c:v>
                </c:pt>
                <c:pt idx="8241">
                  <c:v>-0.01</c:v>
                </c:pt>
                <c:pt idx="8242">
                  <c:v>-0.01</c:v>
                </c:pt>
                <c:pt idx="8243">
                  <c:v>-0.01</c:v>
                </c:pt>
                <c:pt idx="8244">
                  <c:v>-0.01</c:v>
                </c:pt>
                <c:pt idx="8245">
                  <c:v>-0.01</c:v>
                </c:pt>
                <c:pt idx="8246">
                  <c:v>-0.01</c:v>
                </c:pt>
                <c:pt idx="8247">
                  <c:v>-0.01</c:v>
                </c:pt>
                <c:pt idx="8248">
                  <c:v>-0.01</c:v>
                </c:pt>
                <c:pt idx="8249">
                  <c:v>-0.01</c:v>
                </c:pt>
                <c:pt idx="8250">
                  <c:v>-0.01</c:v>
                </c:pt>
                <c:pt idx="8251">
                  <c:v>-0.01</c:v>
                </c:pt>
                <c:pt idx="8252">
                  <c:v>-0.01</c:v>
                </c:pt>
                <c:pt idx="8253">
                  <c:v>-0.01</c:v>
                </c:pt>
                <c:pt idx="8254">
                  <c:v>-0.01</c:v>
                </c:pt>
                <c:pt idx="8255">
                  <c:v>-0.01</c:v>
                </c:pt>
                <c:pt idx="8256">
                  <c:v>-0.01</c:v>
                </c:pt>
                <c:pt idx="8257">
                  <c:v>-0.01</c:v>
                </c:pt>
                <c:pt idx="8258">
                  <c:v>-0.01</c:v>
                </c:pt>
                <c:pt idx="8259">
                  <c:v>-0.01</c:v>
                </c:pt>
                <c:pt idx="8260">
                  <c:v>-0.01</c:v>
                </c:pt>
                <c:pt idx="8261">
                  <c:v>-0.01</c:v>
                </c:pt>
                <c:pt idx="8262">
                  <c:v>-0.01</c:v>
                </c:pt>
                <c:pt idx="8263">
                  <c:v>-0.01</c:v>
                </c:pt>
                <c:pt idx="8264">
                  <c:v>-0.01</c:v>
                </c:pt>
                <c:pt idx="8265">
                  <c:v>-0.01</c:v>
                </c:pt>
                <c:pt idx="8266">
                  <c:v>-0.01</c:v>
                </c:pt>
                <c:pt idx="8267">
                  <c:v>-0.01</c:v>
                </c:pt>
                <c:pt idx="8268">
                  <c:v>-0.01</c:v>
                </c:pt>
                <c:pt idx="8269">
                  <c:v>-0.01</c:v>
                </c:pt>
                <c:pt idx="8270">
                  <c:v>-0.01</c:v>
                </c:pt>
                <c:pt idx="8271">
                  <c:v>-0.01</c:v>
                </c:pt>
                <c:pt idx="8272">
                  <c:v>-0.01</c:v>
                </c:pt>
                <c:pt idx="8273">
                  <c:v>-0.01</c:v>
                </c:pt>
                <c:pt idx="8274">
                  <c:v>-0.01</c:v>
                </c:pt>
                <c:pt idx="8275">
                  <c:v>-0.01</c:v>
                </c:pt>
                <c:pt idx="8276">
                  <c:v>-0.01</c:v>
                </c:pt>
                <c:pt idx="8277">
                  <c:v>-0.01</c:v>
                </c:pt>
                <c:pt idx="8278">
                  <c:v>-0.01</c:v>
                </c:pt>
                <c:pt idx="8279">
                  <c:v>-0.01</c:v>
                </c:pt>
                <c:pt idx="8280">
                  <c:v>-0.01</c:v>
                </c:pt>
                <c:pt idx="8281">
                  <c:v>-0.01</c:v>
                </c:pt>
                <c:pt idx="8282">
                  <c:v>-0.01</c:v>
                </c:pt>
                <c:pt idx="8283">
                  <c:v>-0.01</c:v>
                </c:pt>
                <c:pt idx="8284">
                  <c:v>-0.01</c:v>
                </c:pt>
                <c:pt idx="8285">
                  <c:v>-0.01</c:v>
                </c:pt>
                <c:pt idx="8286">
                  <c:v>-0.01</c:v>
                </c:pt>
                <c:pt idx="8287">
                  <c:v>-0.01</c:v>
                </c:pt>
                <c:pt idx="8288">
                  <c:v>-0.01</c:v>
                </c:pt>
                <c:pt idx="8289">
                  <c:v>-0.01</c:v>
                </c:pt>
                <c:pt idx="8290">
                  <c:v>-0.01</c:v>
                </c:pt>
                <c:pt idx="8291">
                  <c:v>-0.01</c:v>
                </c:pt>
                <c:pt idx="8292">
                  <c:v>-0.01</c:v>
                </c:pt>
                <c:pt idx="8293">
                  <c:v>-0.01</c:v>
                </c:pt>
                <c:pt idx="8294">
                  <c:v>-0.01</c:v>
                </c:pt>
                <c:pt idx="8295">
                  <c:v>-0.01</c:v>
                </c:pt>
                <c:pt idx="8296">
                  <c:v>-0.01</c:v>
                </c:pt>
                <c:pt idx="8297">
                  <c:v>-0.01</c:v>
                </c:pt>
                <c:pt idx="8298">
                  <c:v>-0.01</c:v>
                </c:pt>
                <c:pt idx="8299">
                  <c:v>-0.01</c:v>
                </c:pt>
                <c:pt idx="8300">
                  <c:v>-0.01</c:v>
                </c:pt>
                <c:pt idx="8301">
                  <c:v>-0.01</c:v>
                </c:pt>
                <c:pt idx="8302">
                  <c:v>-0.01</c:v>
                </c:pt>
                <c:pt idx="8303">
                  <c:v>-0.01</c:v>
                </c:pt>
                <c:pt idx="8304">
                  <c:v>-0.01</c:v>
                </c:pt>
                <c:pt idx="8305">
                  <c:v>-1.2500000000000001E-2</c:v>
                </c:pt>
                <c:pt idx="8306">
                  <c:v>-1.2500000000000001E-2</c:v>
                </c:pt>
                <c:pt idx="8307">
                  <c:v>-1.7500000000000002E-2</c:v>
                </c:pt>
                <c:pt idx="8308">
                  <c:v>-1.7500000000000002E-2</c:v>
                </c:pt>
                <c:pt idx="8309">
                  <c:v>-0.02</c:v>
                </c:pt>
                <c:pt idx="8310">
                  <c:v>-0.02</c:v>
                </c:pt>
                <c:pt idx="8311">
                  <c:v>-0.02</c:v>
                </c:pt>
                <c:pt idx="8312">
                  <c:v>-0.02</c:v>
                </c:pt>
                <c:pt idx="8313">
                  <c:v>-0.02</c:v>
                </c:pt>
                <c:pt idx="8314">
                  <c:v>-0.02</c:v>
                </c:pt>
                <c:pt idx="8315">
                  <c:v>-0.02</c:v>
                </c:pt>
                <c:pt idx="8316">
                  <c:v>-0.02</c:v>
                </c:pt>
                <c:pt idx="8317">
                  <c:v>-0.02</c:v>
                </c:pt>
                <c:pt idx="8318">
                  <c:v>-0.02</c:v>
                </c:pt>
                <c:pt idx="8319">
                  <c:v>-0.02</c:v>
                </c:pt>
                <c:pt idx="8320">
                  <c:v>-0.02</c:v>
                </c:pt>
                <c:pt idx="8321">
                  <c:v>-0.02</c:v>
                </c:pt>
                <c:pt idx="8322">
                  <c:v>-0.02</c:v>
                </c:pt>
                <c:pt idx="8323">
                  <c:v>-0.02</c:v>
                </c:pt>
                <c:pt idx="8324">
                  <c:v>-0.02</c:v>
                </c:pt>
                <c:pt idx="8325">
                  <c:v>-0.02</c:v>
                </c:pt>
                <c:pt idx="8326">
                  <c:v>-0.02</c:v>
                </c:pt>
                <c:pt idx="8327">
                  <c:v>-0.02</c:v>
                </c:pt>
                <c:pt idx="8328">
                  <c:v>-0.02</c:v>
                </c:pt>
                <c:pt idx="8329">
                  <c:v>-0.02</c:v>
                </c:pt>
                <c:pt idx="8330">
                  <c:v>-0.02</c:v>
                </c:pt>
                <c:pt idx="8331">
                  <c:v>-0.02</c:v>
                </c:pt>
                <c:pt idx="8332">
                  <c:v>-0.02</c:v>
                </c:pt>
                <c:pt idx="8333">
                  <c:v>-0.02</c:v>
                </c:pt>
                <c:pt idx="8334">
                  <c:v>-0.02</c:v>
                </c:pt>
                <c:pt idx="8335">
                  <c:v>-0.02</c:v>
                </c:pt>
                <c:pt idx="8336">
                  <c:v>-0.02</c:v>
                </c:pt>
                <c:pt idx="8337">
                  <c:v>-0.02</c:v>
                </c:pt>
                <c:pt idx="8338">
                  <c:v>-0.02</c:v>
                </c:pt>
                <c:pt idx="8339">
                  <c:v>-0.02</c:v>
                </c:pt>
                <c:pt idx="8340">
                  <c:v>-0.02</c:v>
                </c:pt>
                <c:pt idx="8341">
                  <c:v>-0.02</c:v>
                </c:pt>
                <c:pt idx="8342">
                  <c:v>-0.02</c:v>
                </c:pt>
                <c:pt idx="8343">
                  <c:v>-0.02</c:v>
                </c:pt>
                <c:pt idx="8344">
                  <c:v>-0.02</c:v>
                </c:pt>
                <c:pt idx="8345">
                  <c:v>-0.02</c:v>
                </c:pt>
                <c:pt idx="8346">
                  <c:v>-0.02</c:v>
                </c:pt>
                <c:pt idx="8347">
                  <c:v>-0.02</c:v>
                </c:pt>
                <c:pt idx="8348">
                  <c:v>-0.02</c:v>
                </c:pt>
                <c:pt idx="8349">
                  <c:v>-2.2499999999999999E-2</c:v>
                </c:pt>
                <c:pt idx="8350">
                  <c:v>-2.2499999999999999E-2</c:v>
                </c:pt>
                <c:pt idx="8351">
                  <c:v>-2.2499999999999999E-2</c:v>
                </c:pt>
                <c:pt idx="8352">
                  <c:v>-0.03</c:v>
                </c:pt>
                <c:pt idx="8353">
                  <c:v>-0.03</c:v>
                </c:pt>
                <c:pt idx="8354">
                  <c:v>-0.03</c:v>
                </c:pt>
                <c:pt idx="8355">
                  <c:v>-0.03</c:v>
                </c:pt>
                <c:pt idx="8356">
                  <c:v>-0.03</c:v>
                </c:pt>
                <c:pt idx="8357">
                  <c:v>-0.03</c:v>
                </c:pt>
                <c:pt idx="8358">
                  <c:v>-0.03</c:v>
                </c:pt>
                <c:pt idx="8359">
                  <c:v>-0.03</c:v>
                </c:pt>
                <c:pt idx="8360">
                  <c:v>-0.03</c:v>
                </c:pt>
                <c:pt idx="8361">
                  <c:v>-3.2500000000000001E-2</c:v>
                </c:pt>
                <c:pt idx="8362">
                  <c:v>-3.7499999999999999E-2</c:v>
                </c:pt>
                <c:pt idx="8363">
                  <c:v>-0.04</c:v>
                </c:pt>
                <c:pt idx="8364">
                  <c:v>-0.04</c:v>
                </c:pt>
                <c:pt idx="8365">
                  <c:v>-0.05</c:v>
                </c:pt>
                <c:pt idx="8366">
                  <c:v>-0.05</c:v>
                </c:pt>
                <c:pt idx="8367">
                  <c:v>-0.05</c:v>
                </c:pt>
                <c:pt idx="8368">
                  <c:v>-5.2499999999999998E-2</c:v>
                </c:pt>
                <c:pt idx="8369">
                  <c:v>-5.2499999999999998E-2</c:v>
                </c:pt>
                <c:pt idx="8370">
                  <c:v>-0.06</c:v>
                </c:pt>
                <c:pt idx="8371">
                  <c:v>-0.06</c:v>
                </c:pt>
                <c:pt idx="8372">
                  <c:v>-0.06</c:v>
                </c:pt>
                <c:pt idx="8373">
                  <c:v>-0.06</c:v>
                </c:pt>
                <c:pt idx="8374">
                  <c:v>-0.06</c:v>
                </c:pt>
                <c:pt idx="8375">
                  <c:v>-0.06</c:v>
                </c:pt>
                <c:pt idx="8376">
                  <c:v>-0.06</c:v>
                </c:pt>
                <c:pt idx="8377">
                  <c:v>-7.0000000000000007E-2</c:v>
                </c:pt>
                <c:pt idx="8378">
                  <c:v>-7.0000000000000007E-2</c:v>
                </c:pt>
                <c:pt idx="8379">
                  <c:v>-7.0000000000000007E-2</c:v>
                </c:pt>
                <c:pt idx="8380">
                  <c:v>-0.08</c:v>
                </c:pt>
                <c:pt idx="8381">
                  <c:v>-0.08</c:v>
                </c:pt>
                <c:pt idx="8382">
                  <c:v>-8.2500000000000004E-2</c:v>
                </c:pt>
                <c:pt idx="8383">
                  <c:v>-9.7500000000000003E-2</c:v>
                </c:pt>
                <c:pt idx="8384">
                  <c:v>-9.7500000000000003E-2</c:v>
                </c:pt>
                <c:pt idx="8385">
                  <c:v>-0.1</c:v>
                </c:pt>
                <c:pt idx="8386">
                  <c:v>-0.1</c:v>
                </c:pt>
                <c:pt idx="8387">
                  <c:v>-0.1</c:v>
                </c:pt>
                <c:pt idx="8388">
                  <c:v>-0.1</c:v>
                </c:pt>
                <c:pt idx="8389">
                  <c:v>-0.1</c:v>
                </c:pt>
                <c:pt idx="8390">
                  <c:v>-0.1</c:v>
                </c:pt>
                <c:pt idx="8391">
                  <c:v>-0.1</c:v>
                </c:pt>
                <c:pt idx="8392">
                  <c:v>-0.1</c:v>
                </c:pt>
                <c:pt idx="8393">
                  <c:v>-0.1</c:v>
                </c:pt>
                <c:pt idx="8394">
                  <c:v>-0.1</c:v>
                </c:pt>
                <c:pt idx="8395">
                  <c:v>-0.1</c:v>
                </c:pt>
                <c:pt idx="8396">
                  <c:v>-0.1</c:v>
                </c:pt>
                <c:pt idx="8397">
                  <c:v>-0.1</c:v>
                </c:pt>
                <c:pt idx="8398">
                  <c:v>-0.1</c:v>
                </c:pt>
                <c:pt idx="8399">
                  <c:v>-0.1</c:v>
                </c:pt>
                <c:pt idx="8400">
                  <c:v>-0.1</c:v>
                </c:pt>
                <c:pt idx="8401">
                  <c:v>-0.1</c:v>
                </c:pt>
                <c:pt idx="8402">
                  <c:v>-0.1</c:v>
                </c:pt>
                <c:pt idx="8403">
                  <c:v>-0.1</c:v>
                </c:pt>
                <c:pt idx="8404">
                  <c:v>-0.1</c:v>
                </c:pt>
                <c:pt idx="8405">
                  <c:v>-0.1</c:v>
                </c:pt>
                <c:pt idx="8406">
                  <c:v>-0.1075</c:v>
                </c:pt>
                <c:pt idx="8407">
                  <c:v>-0.11</c:v>
                </c:pt>
                <c:pt idx="8408">
                  <c:v>-0.11</c:v>
                </c:pt>
                <c:pt idx="8409">
                  <c:v>-0.11</c:v>
                </c:pt>
                <c:pt idx="8410">
                  <c:v>-0.11</c:v>
                </c:pt>
                <c:pt idx="8411">
                  <c:v>-0.11</c:v>
                </c:pt>
                <c:pt idx="8412">
                  <c:v>-0.11</c:v>
                </c:pt>
                <c:pt idx="8413">
                  <c:v>-0.11</c:v>
                </c:pt>
                <c:pt idx="8414">
                  <c:v>-0.11</c:v>
                </c:pt>
                <c:pt idx="8415">
                  <c:v>-0.11</c:v>
                </c:pt>
                <c:pt idx="8416">
                  <c:v>-0.11</c:v>
                </c:pt>
                <c:pt idx="8417">
                  <c:v>-0.11</c:v>
                </c:pt>
                <c:pt idx="8418">
                  <c:v>-0.11</c:v>
                </c:pt>
                <c:pt idx="8419">
                  <c:v>-0.11</c:v>
                </c:pt>
                <c:pt idx="8420">
                  <c:v>-0.11</c:v>
                </c:pt>
                <c:pt idx="8421">
                  <c:v>-0.11</c:v>
                </c:pt>
                <c:pt idx="8422">
                  <c:v>-0.11</c:v>
                </c:pt>
                <c:pt idx="8423">
                  <c:v>-0.11</c:v>
                </c:pt>
                <c:pt idx="8424">
                  <c:v>-0.12</c:v>
                </c:pt>
                <c:pt idx="8425">
                  <c:v>-0.12</c:v>
                </c:pt>
                <c:pt idx="8426">
                  <c:v>-0.13</c:v>
                </c:pt>
                <c:pt idx="8427">
                  <c:v>-0.13750000000000001</c:v>
                </c:pt>
                <c:pt idx="8428">
                  <c:v>-0.14000000000000001</c:v>
                </c:pt>
                <c:pt idx="8429">
                  <c:v>-0.15</c:v>
                </c:pt>
                <c:pt idx="8430">
                  <c:v>-0.17</c:v>
                </c:pt>
                <c:pt idx="8431">
                  <c:v>-0.18</c:v>
                </c:pt>
                <c:pt idx="8432">
                  <c:v>-0.2</c:v>
                </c:pt>
                <c:pt idx="8433">
                  <c:v>-0.2</c:v>
                </c:pt>
                <c:pt idx="8434">
                  <c:v>-0.2</c:v>
                </c:pt>
                <c:pt idx="8435">
                  <c:v>-0.2</c:v>
                </c:pt>
                <c:pt idx="8436">
                  <c:v>-0.2</c:v>
                </c:pt>
                <c:pt idx="8437">
                  <c:v>-0.2</c:v>
                </c:pt>
                <c:pt idx="8438">
                  <c:v>-0.2</c:v>
                </c:pt>
                <c:pt idx="8439">
                  <c:v>-0.2</c:v>
                </c:pt>
                <c:pt idx="8440">
                  <c:v>-0.2</c:v>
                </c:pt>
                <c:pt idx="8441">
                  <c:v>-0.2</c:v>
                </c:pt>
                <c:pt idx="8442">
                  <c:v>-0.2</c:v>
                </c:pt>
                <c:pt idx="8443">
                  <c:v>-0.2</c:v>
                </c:pt>
                <c:pt idx="8444">
                  <c:v>-0.2</c:v>
                </c:pt>
                <c:pt idx="8445">
                  <c:v>-0.2</c:v>
                </c:pt>
                <c:pt idx="8446">
                  <c:v>-0.2</c:v>
                </c:pt>
                <c:pt idx="8447">
                  <c:v>-0.2</c:v>
                </c:pt>
                <c:pt idx="8448">
                  <c:v>-0.20499999999999999</c:v>
                </c:pt>
                <c:pt idx="8449">
                  <c:v>-0.21</c:v>
                </c:pt>
                <c:pt idx="8450">
                  <c:v>-0.21</c:v>
                </c:pt>
                <c:pt idx="8451">
                  <c:v>-0.21</c:v>
                </c:pt>
                <c:pt idx="8452">
                  <c:v>-0.21</c:v>
                </c:pt>
                <c:pt idx="8453">
                  <c:v>-0.21</c:v>
                </c:pt>
                <c:pt idx="8454">
                  <c:v>-0.21</c:v>
                </c:pt>
                <c:pt idx="8455">
                  <c:v>-0.21</c:v>
                </c:pt>
                <c:pt idx="8456">
                  <c:v>-0.21</c:v>
                </c:pt>
                <c:pt idx="8457">
                  <c:v>-0.21</c:v>
                </c:pt>
                <c:pt idx="8458">
                  <c:v>-0.21</c:v>
                </c:pt>
                <c:pt idx="8459">
                  <c:v>-0.21</c:v>
                </c:pt>
                <c:pt idx="8460">
                  <c:v>-0.21</c:v>
                </c:pt>
                <c:pt idx="8461">
                  <c:v>-0.21</c:v>
                </c:pt>
                <c:pt idx="8462">
                  <c:v>-0.21</c:v>
                </c:pt>
                <c:pt idx="8463">
                  <c:v>-0.21</c:v>
                </c:pt>
                <c:pt idx="8464">
                  <c:v>-0.21</c:v>
                </c:pt>
                <c:pt idx="8465">
                  <c:v>-0.21</c:v>
                </c:pt>
                <c:pt idx="8466">
                  <c:v>-0.21</c:v>
                </c:pt>
                <c:pt idx="8467">
                  <c:v>-0.21</c:v>
                </c:pt>
                <c:pt idx="8468">
                  <c:v>-0.21</c:v>
                </c:pt>
                <c:pt idx="8469">
                  <c:v>-0.23</c:v>
                </c:pt>
                <c:pt idx="8470">
                  <c:v>-0.26</c:v>
                </c:pt>
                <c:pt idx="8471">
                  <c:v>-0.28000000000000003</c:v>
                </c:pt>
                <c:pt idx="8472">
                  <c:v>-0.28000000000000003</c:v>
                </c:pt>
                <c:pt idx="8473">
                  <c:v>-0.28999999999999998</c:v>
                </c:pt>
                <c:pt idx="8474">
                  <c:v>-0.3</c:v>
                </c:pt>
                <c:pt idx="8475">
                  <c:v>-0.3</c:v>
                </c:pt>
                <c:pt idx="8476">
                  <c:v>-0.3</c:v>
                </c:pt>
                <c:pt idx="8477">
                  <c:v>-0.3</c:v>
                </c:pt>
                <c:pt idx="8478">
                  <c:v>-0.3</c:v>
                </c:pt>
                <c:pt idx="8479">
                  <c:v>-0.3</c:v>
                </c:pt>
                <c:pt idx="8480">
                  <c:v>-0.31</c:v>
                </c:pt>
                <c:pt idx="8481">
                  <c:v>-0.33</c:v>
                </c:pt>
                <c:pt idx="8482">
                  <c:v>-0.35</c:v>
                </c:pt>
                <c:pt idx="8483">
                  <c:v>-0.36</c:v>
                </c:pt>
                <c:pt idx="8484">
                  <c:v>-0.36</c:v>
                </c:pt>
                <c:pt idx="8485">
                  <c:v>-0.4425</c:v>
                </c:pt>
                <c:pt idx="8486">
                  <c:v>-0.49</c:v>
                </c:pt>
                <c:pt idx="8487">
                  <c:v>-0.49</c:v>
                </c:pt>
                <c:pt idx="8488">
                  <c:v>-0.5</c:v>
                </c:pt>
                <c:pt idx="8489">
                  <c:v>-0.5</c:v>
                </c:pt>
                <c:pt idx="8490">
                  <c:v>-0.5</c:v>
                </c:pt>
                <c:pt idx="8491">
                  <c:v>-0.51</c:v>
                </c:pt>
                <c:pt idx="8492">
                  <c:v>-0.52</c:v>
                </c:pt>
                <c:pt idx="8493">
                  <c:v>-0.53</c:v>
                </c:pt>
                <c:pt idx="8494">
                  <c:v>-0.53</c:v>
                </c:pt>
                <c:pt idx="8495">
                  <c:v>-0.54</c:v>
                </c:pt>
                <c:pt idx="8496">
                  <c:v>-0.56000000000000005</c:v>
                </c:pt>
                <c:pt idx="8497">
                  <c:v>-0.59</c:v>
                </c:pt>
                <c:pt idx="8498">
                  <c:v>-0.61</c:v>
                </c:pt>
                <c:pt idx="8499">
                  <c:v>-0.62</c:v>
                </c:pt>
                <c:pt idx="8500">
                  <c:v>-0.65</c:v>
                </c:pt>
                <c:pt idx="8501">
                  <c:v>-0.65</c:v>
                </c:pt>
                <c:pt idx="8502">
                  <c:v>-0.74</c:v>
                </c:pt>
                <c:pt idx="8503">
                  <c:v>-0.78</c:v>
                </c:pt>
                <c:pt idx="8504">
                  <c:v>-0.81</c:v>
                </c:pt>
                <c:pt idx="8505">
                  <c:v>-0.81</c:v>
                </c:pt>
                <c:pt idx="8506">
                  <c:v>-0.82</c:v>
                </c:pt>
                <c:pt idx="8507">
                  <c:v>-0.82</c:v>
                </c:pt>
                <c:pt idx="8508">
                  <c:v>-0.83</c:v>
                </c:pt>
                <c:pt idx="8509">
                  <c:v>-0.83</c:v>
                </c:pt>
                <c:pt idx="8510">
                  <c:v>-0.83</c:v>
                </c:pt>
                <c:pt idx="8511">
                  <c:v>-0.84</c:v>
                </c:pt>
                <c:pt idx="8512">
                  <c:v>-0.84</c:v>
                </c:pt>
                <c:pt idx="8513">
                  <c:v>-0.85</c:v>
                </c:pt>
                <c:pt idx="8514">
                  <c:v>-0.85</c:v>
                </c:pt>
                <c:pt idx="8515">
                  <c:v>-0.88</c:v>
                </c:pt>
                <c:pt idx="8516">
                  <c:v>-0.88</c:v>
                </c:pt>
                <c:pt idx="8517">
                  <c:v>-0.92</c:v>
                </c:pt>
                <c:pt idx="8518">
                  <c:v>-0.93</c:v>
                </c:pt>
                <c:pt idx="8519">
                  <c:v>-0.97</c:v>
                </c:pt>
                <c:pt idx="8520">
                  <c:v>-1</c:v>
                </c:pt>
                <c:pt idx="8521">
                  <c:v>-1</c:v>
                </c:pt>
                <c:pt idx="8522">
                  <c:v>-1</c:v>
                </c:pt>
                <c:pt idx="8523">
                  <c:v>-1</c:v>
                </c:pt>
                <c:pt idx="8524">
                  <c:v>-1</c:v>
                </c:pt>
                <c:pt idx="8525">
                  <c:v>-1</c:v>
                </c:pt>
                <c:pt idx="8526">
                  <c:v>-1</c:v>
                </c:pt>
                <c:pt idx="8527">
                  <c:v>-1.01</c:v>
                </c:pt>
                <c:pt idx="8528">
                  <c:v>-1.01</c:v>
                </c:pt>
                <c:pt idx="8529">
                  <c:v>-1.01</c:v>
                </c:pt>
                <c:pt idx="8530">
                  <c:v>-1.01</c:v>
                </c:pt>
                <c:pt idx="8531">
                  <c:v>-1.01</c:v>
                </c:pt>
                <c:pt idx="8532">
                  <c:v>-1.01</c:v>
                </c:pt>
                <c:pt idx="8533">
                  <c:v>-1.02</c:v>
                </c:pt>
                <c:pt idx="8534">
                  <c:v>-1.03</c:v>
                </c:pt>
                <c:pt idx="8535">
                  <c:v>-1.04</c:v>
                </c:pt>
                <c:pt idx="8536">
                  <c:v>-1.04</c:v>
                </c:pt>
                <c:pt idx="8537">
                  <c:v>-1.05</c:v>
                </c:pt>
                <c:pt idx="8538">
                  <c:v>-1.05</c:v>
                </c:pt>
                <c:pt idx="8539">
                  <c:v>-1.06</c:v>
                </c:pt>
                <c:pt idx="8540">
                  <c:v>-1.06</c:v>
                </c:pt>
                <c:pt idx="8541">
                  <c:v>-1.07</c:v>
                </c:pt>
                <c:pt idx="8542">
                  <c:v>-1.08</c:v>
                </c:pt>
                <c:pt idx="8543">
                  <c:v>-1.1000000000000001</c:v>
                </c:pt>
                <c:pt idx="8544">
                  <c:v>-1.19</c:v>
                </c:pt>
                <c:pt idx="8545">
                  <c:v>-1.3</c:v>
                </c:pt>
                <c:pt idx="8546">
                  <c:v>-1.37</c:v>
                </c:pt>
                <c:pt idx="8547">
                  <c:v>-1.4</c:v>
                </c:pt>
                <c:pt idx="8548">
                  <c:v>-1.42</c:v>
                </c:pt>
                <c:pt idx="8549">
                  <c:v>-1.48</c:v>
                </c:pt>
                <c:pt idx="8550">
                  <c:v>-1.52</c:v>
                </c:pt>
                <c:pt idx="8551">
                  <c:v>-1.54</c:v>
                </c:pt>
                <c:pt idx="8552">
                  <c:v>-1.56</c:v>
                </c:pt>
                <c:pt idx="8553">
                  <c:v>-1.57</c:v>
                </c:pt>
                <c:pt idx="8554">
                  <c:v>-1.62</c:v>
                </c:pt>
                <c:pt idx="8555">
                  <c:v>-1.66</c:v>
                </c:pt>
                <c:pt idx="8556">
                  <c:v>-1.71</c:v>
                </c:pt>
                <c:pt idx="8557">
                  <c:v>-1.71</c:v>
                </c:pt>
                <c:pt idx="8558">
                  <c:v>-1.71</c:v>
                </c:pt>
                <c:pt idx="8559">
                  <c:v>-1.72</c:v>
                </c:pt>
                <c:pt idx="8560">
                  <c:v>-1.73</c:v>
                </c:pt>
                <c:pt idx="8561">
                  <c:v>-1.74</c:v>
                </c:pt>
                <c:pt idx="8562">
                  <c:v>-1.78</c:v>
                </c:pt>
                <c:pt idx="8563">
                  <c:v>-1.8</c:v>
                </c:pt>
                <c:pt idx="8564">
                  <c:v>-1.93</c:v>
                </c:pt>
                <c:pt idx="8565">
                  <c:v>-1.96</c:v>
                </c:pt>
                <c:pt idx="8566">
                  <c:v>-1.96</c:v>
                </c:pt>
                <c:pt idx="8567">
                  <c:v>-1.97</c:v>
                </c:pt>
                <c:pt idx="8568">
                  <c:v>-1.97</c:v>
                </c:pt>
                <c:pt idx="8569">
                  <c:v>-2.0099999999999998</c:v>
                </c:pt>
                <c:pt idx="8570">
                  <c:v>-2.0099999999999998</c:v>
                </c:pt>
                <c:pt idx="8571">
                  <c:v>-2.02</c:v>
                </c:pt>
                <c:pt idx="8572">
                  <c:v>-2.0299999999999998</c:v>
                </c:pt>
                <c:pt idx="8573">
                  <c:v>-2.04</c:v>
                </c:pt>
                <c:pt idx="8574">
                  <c:v>-2.04</c:v>
                </c:pt>
                <c:pt idx="8575">
                  <c:v>-2.06</c:v>
                </c:pt>
                <c:pt idx="8576">
                  <c:v>-2.0699999999999998</c:v>
                </c:pt>
                <c:pt idx="8577">
                  <c:v>-2.0699999999999998</c:v>
                </c:pt>
                <c:pt idx="8578">
                  <c:v>-2.08</c:v>
                </c:pt>
                <c:pt idx="8579">
                  <c:v>-2.12</c:v>
                </c:pt>
                <c:pt idx="8580">
                  <c:v>-2.13</c:v>
                </c:pt>
                <c:pt idx="8581">
                  <c:v>-2.14</c:v>
                </c:pt>
                <c:pt idx="8582">
                  <c:v>-2.1800000000000002</c:v>
                </c:pt>
                <c:pt idx="8583">
                  <c:v>-2.2200000000000002</c:v>
                </c:pt>
                <c:pt idx="8584">
                  <c:v>-2.23</c:v>
                </c:pt>
                <c:pt idx="8585">
                  <c:v>-2.23</c:v>
                </c:pt>
                <c:pt idx="8586">
                  <c:v>-2.2400000000000002</c:v>
                </c:pt>
                <c:pt idx="8587">
                  <c:v>-2.31</c:v>
                </c:pt>
                <c:pt idx="8588">
                  <c:v>-2.3199999999999998</c:v>
                </c:pt>
                <c:pt idx="8589">
                  <c:v>-2.39</c:v>
                </c:pt>
                <c:pt idx="8590">
                  <c:v>-2.41</c:v>
                </c:pt>
                <c:pt idx="8591">
                  <c:v>-2.42</c:v>
                </c:pt>
                <c:pt idx="8592">
                  <c:v>-2.42</c:v>
                </c:pt>
                <c:pt idx="8593">
                  <c:v>-2.4300000000000002</c:v>
                </c:pt>
                <c:pt idx="8594">
                  <c:v>-2.4300000000000002</c:v>
                </c:pt>
                <c:pt idx="8595">
                  <c:v>-2.4300000000000002</c:v>
                </c:pt>
                <c:pt idx="8596">
                  <c:v>-2.4300000000000002</c:v>
                </c:pt>
                <c:pt idx="8597">
                  <c:v>-2.46</c:v>
                </c:pt>
                <c:pt idx="8598">
                  <c:v>-2.46</c:v>
                </c:pt>
                <c:pt idx="8599">
                  <c:v>-2.46</c:v>
                </c:pt>
                <c:pt idx="8600">
                  <c:v>-2.48</c:v>
                </c:pt>
                <c:pt idx="8601">
                  <c:v>-2.5299999999999998</c:v>
                </c:pt>
                <c:pt idx="8602">
                  <c:v>-2.7</c:v>
                </c:pt>
                <c:pt idx="8603">
                  <c:v>-2.84</c:v>
                </c:pt>
                <c:pt idx="8604">
                  <c:v>-2.93</c:v>
                </c:pt>
                <c:pt idx="8605">
                  <c:v>-2.97</c:v>
                </c:pt>
                <c:pt idx="8606">
                  <c:v>-3.01</c:v>
                </c:pt>
                <c:pt idx="8607">
                  <c:v>-3.06</c:v>
                </c:pt>
                <c:pt idx="8608">
                  <c:v>-3.24</c:v>
                </c:pt>
                <c:pt idx="8609">
                  <c:v>-3.28</c:v>
                </c:pt>
                <c:pt idx="8610">
                  <c:v>-3.29</c:v>
                </c:pt>
                <c:pt idx="8611">
                  <c:v>-3.29</c:v>
                </c:pt>
                <c:pt idx="8612">
                  <c:v>-3.47</c:v>
                </c:pt>
                <c:pt idx="8613">
                  <c:v>-3.47</c:v>
                </c:pt>
                <c:pt idx="8614">
                  <c:v>-3.6</c:v>
                </c:pt>
                <c:pt idx="8615">
                  <c:v>-4</c:v>
                </c:pt>
                <c:pt idx="8616">
                  <c:v>-4.04</c:v>
                </c:pt>
                <c:pt idx="8617">
                  <c:v>-4.1500000000000004</c:v>
                </c:pt>
                <c:pt idx="8618">
                  <c:v>-4.1900000000000004</c:v>
                </c:pt>
                <c:pt idx="8619">
                  <c:v>-4.51</c:v>
                </c:pt>
                <c:pt idx="8620">
                  <c:v>-4.54</c:v>
                </c:pt>
                <c:pt idx="8621">
                  <c:v>-5</c:v>
                </c:pt>
                <c:pt idx="8622">
                  <c:v>-5</c:v>
                </c:pt>
                <c:pt idx="8623">
                  <c:v>-5</c:v>
                </c:pt>
                <c:pt idx="8624">
                  <c:v>-5</c:v>
                </c:pt>
                <c:pt idx="8625">
                  <c:v>-5</c:v>
                </c:pt>
                <c:pt idx="8626">
                  <c:v>-5</c:v>
                </c:pt>
                <c:pt idx="8627">
                  <c:v>-5</c:v>
                </c:pt>
                <c:pt idx="8628">
                  <c:v>-5.01</c:v>
                </c:pt>
                <c:pt idx="8629">
                  <c:v>-5.01</c:v>
                </c:pt>
                <c:pt idx="8630">
                  <c:v>-5.24</c:v>
                </c:pt>
                <c:pt idx="8631">
                  <c:v>-5.4</c:v>
                </c:pt>
                <c:pt idx="8632">
                  <c:v>-5.44</c:v>
                </c:pt>
                <c:pt idx="8633">
                  <c:v>-5.46</c:v>
                </c:pt>
                <c:pt idx="8634">
                  <c:v>-5.46</c:v>
                </c:pt>
                <c:pt idx="8635">
                  <c:v>-5.67</c:v>
                </c:pt>
                <c:pt idx="8636">
                  <c:v>-6.01</c:v>
                </c:pt>
                <c:pt idx="8637">
                  <c:v>-6.04</c:v>
                </c:pt>
                <c:pt idx="8638">
                  <c:v>-6.32</c:v>
                </c:pt>
                <c:pt idx="8639">
                  <c:v>-7.6</c:v>
                </c:pt>
                <c:pt idx="8640">
                  <c:v>-8.35</c:v>
                </c:pt>
                <c:pt idx="8641">
                  <c:v>-9.3699999999999992</c:v>
                </c:pt>
                <c:pt idx="8642">
                  <c:v>-9.41</c:v>
                </c:pt>
                <c:pt idx="8643">
                  <c:v>-10</c:v>
                </c:pt>
                <c:pt idx="8644">
                  <c:v>-10.01</c:v>
                </c:pt>
                <c:pt idx="8645">
                  <c:v>-10.01</c:v>
                </c:pt>
                <c:pt idx="8646">
                  <c:v>-10.01</c:v>
                </c:pt>
                <c:pt idx="8647">
                  <c:v>-10.24</c:v>
                </c:pt>
                <c:pt idx="8648">
                  <c:v>-11.97</c:v>
                </c:pt>
                <c:pt idx="8649">
                  <c:v>-13.51</c:v>
                </c:pt>
                <c:pt idx="8650">
                  <c:v>-13.52</c:v>
                </c:pt>
                <c:pt idx="8651">
                  <c:v>-13.91</c:v>
                </c:pt>
                <c:pt idx="8652">
                  <c:v>-16.59</c:v>
                </c:pt>
                <c:pt idx="8653">
                  <c:v>-18.63</c:v>
                </c:pt>
                <c:pt idx="8654">
                  <c:v>-18.87</c:v>
                </c:pt>
                <c:pt idx="8655">
                  <c:v>-19.93</c:v>
                </c:pt>
                <c:pt idx="8656">
                  <c:v>-21.39</c:v>
                </c:pt>
              </c:numCache>
            </c:numRef>
          </c:val>
          <c:smooth val="0"/>
          <c:extLst>
            <c:ext xmlns:c16="http://schemas.microsoft.com/office/drawing/2014/chart" uri="{C3380CC4-5D6E-409C-BE32-E72D297353CC}">
              <c16:uniqueId val="{00000000-4FBB-4312-B533-ADA19E44B285}"/>
            </c:ext>
          </c:extLst>
        </c:ser>
        <c:dLbls>
          <c:showLegendKey val="0"/>
          <c:showVal val="0"/>
          <c:showCatName val="0"/>
          <c:showSerName val="0"/>
          <c:showPercent val="0"/>
          <c:showBubbleSize val="0"/>
        </c:dLbls>
        <c:smooth val="0"/>
        <c:axId val="2124267648"/>
        <c:axId val="2124264408"/>
      </c:lineChart>
      <c:catAx>
        <c:axId val="2124267648"/>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r>
                  <a:rPr lang="en"/>
                  <a:t>EUR/MWh</a:t>
                </a:r>
              </a:p>
            </c:rich>
          </c:tx>
          <c:layout>
            <c:manualLayout>
              <c:xMode val="edge"/>
              <c:yMode val="edge"/>
              <c:x val="9.3047462817147888E-2"/>
              <c:y val="3.6803732866725154E-3"/>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fi-FI"/>
            </a:p>
          </c:txPr>
        </c:title>
        <c:majorTickMark val="none"/>
        <c:minorTickMark val="none"/>
        <c:tickLblPos val="nextTo"/>
        <c:spPr>
          <a:noFill/>
          <a:ln w="9525" cap="flat" cmpd="sng" algn="ctr">
            <a:solidFill>
              <a:srgbClr val="000000">
                <a:shade val="95000"/>
                <a:satMod val="105000"/>
              </a:srgbClr>
            </a:solidFill>
            <a:prstDash val="solid"/>
            <a:round/>
          </a:ln>
          <a:effectLst/>
        </c:spPr>
        <c:txPr>
          <a:bodyPr rot="-60000000" spcFirstLastPara="1" vertOverflow="ellipsis" vert="horz" wrap="square" anchor="ctr" anchorCtr="1"/>
          <a:lstStyle/>
          <a:p>
            <a:pPr>
              <a:defRPr sz="1200" b="0" i="0" u="none" strike="noStrike" kern="1200" baseline="0">
                <a:solidFill>
                  <a:srgbClr val="000000"/>
                </a:solidFill>
                <a:latin typeface="+mn-lt"/>
                <a:ea typeface="+mn-ea"/>
                <a:cs typeface="+mn-cs"/>
              </a:defRPr>
            </a:pPr>
            <a:endParaRPr lang="fi-FI"/>
          </a:p>
        </c:txPr>
        <c:crossAx val="2124264408"/>
        <c:crosses val="autoZero"/>
        <c:auto val="1"/>
        <c:lblAlgn val="ctr"/>
        <c:lblOffset val="100"/>
        <c:noMultiLvlLbl val="0"/>
      </c:catAx>
      <c:valAx>
        <c:axId val="2124264408"/>
        <c:scaling>
          <c:orientation val="minMax"/>
        </c:scaling>
        <c:delete val="0"/>
        <c:axPos val="l"/>
        <c:numFmt formatCode="General" sourceLinked="1"/>
        <c:majorTickMark val="out"/>
        <c:minorTickMark val="none"/>
        <c:tickLblPos val="nextTo"/>
        <c:spPr>
          <a:noFill/>
          <a:ln w="9525" cap="flat" cmpd="sng" algn="ctr">
            <a:solidFill>
              <a:srgbClr val="000000">
                <a:shade val="95000"/>
                <a:satMod val="105000"/>
              </a:srgbClr>
            </a:solidFill>
            <a:prstDash val="solid"/>
          </a:ln>
          <a:effectLst/>
        </c:spPr>
        <c:txPr>
          <a:bodyPr rot="-60000000" spcFirstLastPara="1" vertOverflow="ellipsis" vert="horz" wrap="square" anchor="ctr" anchorCtr="1"/>
          <a:lstStyle/>
          <a:p>
            <a:pPr>
              <a:defRPr sz="1200" b="0" i="0" u="none" strike="noStrike" kern="1200" baseline="0">
                <a:solidFill>
                  <a:srgbClr val="000000"/>
                </a:solidFill>
                <a:latin typeface="+mn-lt"/>
                <a:ea typeface="+mn-ea"/>
                <a:cs typeface="+mn-cs"/>
              </a:defRPr>
            </a:pPr>
            <a:endParaRPr lang="fi-FI"/>
          </a:p>
        </c:txPr>
        <c:crossAx val="2124267648"/>
        <c:crosses val="autoZero"/>
        <c:crossBetween val="between"/>
      </c:valAx>
      <c:spPr>
        <a:noFill/>
        <a:ln>
          <a:noFill/>
        </a:ln>
        <a:effectLst/>
      </c:spPr>
    </c:plotArea>
    <c:plotVisOnly val="1"/>
    <c:dispBlanksAs val="gap"/>
    <c:showDLblsOverMax val="0"/>
    <c:extLst xmlns:mc="http://schemas.openxmlformats.org/markup-compatibility/2006" xmlns:c14="http://schemas.microsoft.com/office/drawing/2007/8/2/chart" xmlns:c16="http://schemas.microsoft.com/office/drawing/2014/chart" xmlns:c16r3="http://schemas.microsoft.com/office/drawing/2017/03/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fi-FI"/>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8519554890349455E-2"/>
          <c:y val="9.8710329554228121E-2"/>
          <c:w val="0.92329862692783238"/>
          <c:h val="0.8094236356617498"/>
        </c:manualLayout>
      </c:layout>
      <c:barChart>
        <c:barDir val="col"/>
        <c:grouping val="stacked"/>
        <c:varyColors val="0"/>
        <c:ser>
          <c:idx val="0"/>
          <c:order val="0"/>
          <c:tx>
            <c:strRef>
              <c:f>'15min -&gt; 1h'!$N$3</c:f>
              <c:strCache>
                <c:ptCount val="1"/>
                <c:pt idx="0">
                  <c:v>Negative hours</c:v>
                </c:pt>
              </c:strCache>
            </c:strRef>
          </c:tx>
          <c:spPr>
            <a:solidFill>
              <a:schemeClr val="accent1"/>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99FF-4EC9-8065-61AE4C32B4DC}"/>
                </c:ext>
              </c:extLst>
            </c:dLbl>
            <c:dLbl>
              <c:idx val="1"/>
              <c:delete val="1"/>
              <c:extLst>
                <c:ext xmlns:c15="http://schemas.microsoft.com/office/drawing/2012/chart" uri="{CE6537A1-D6FC-4f65-9D91-7224C49458BB}"/>
                <c:ext xmlns:c16="http://schemas.microsoft.com/office/drawing/2014/chart" uri="{C3380CC4-5D6E-409C-BE32-E72D297353CC}">
                  <c16:uniqueId val="{00000001-99FF-4EC9-8065-61AE4C32B4DC}"/>
                </c:ext>
              </c:extLst>
            </c:dLbl>
            <c:dLbl>
              <c:idx val="2"/>
              <c:delete val="1"/>
              <c:extLst>
                <c:ext xmlns:c15="http://schemas.microsoft.com/office/drawing/2012/chart" uri="{CE6537A1-D6FC-4f65-9D91-7224C49458BB}"/>
                <c:ext xmlns:c16="http://schemas.microsoft.com/office/drawing/2014/chart" uri="{C3380CC4-5D6E-409C-BE32-E72D297353CC}">
                  <c16:uniqueId val="{00000002-99FF-4EC9-8065-61AE4C32B4DC}"/>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Aptos" panose="020B0004020202020204" pitchFamily="34" charset="0"/>
                    <a:ea typeface="+mn-ea"/>
                    <a:cs typeface="+mn-cs"/>
                  </a:defRPr>
                </a:pPr>
                <a:endParaRPr lang="fi-FI"/>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'15min -&gt; 1h'!$O$2:$T$2</c:f>
              <c:numCache>
                <c:formatCode>General</c:formatCode>
                <c:ptCount val="6"/>
                <c:pt idx="0">
                  <c:v>2020</c:v>
                </c:pt>
                <c:pt idx="1">
                  <c:v>2021</c:v>
                </c:pt>
                <c:pt idx="2">
                  <c:v>2022</c:v>
                </c:pt>
                <c:pt idx="3">
                  <c:v>2023</c:v>
                </c:pt>
                <c:pt idx="4">
                  <c:v>2024</c:v>
                </c:pt>
                <c:pt idx="5">
                  <c:v>2025</c:v>
                </c:pt>
              </c:numCache>
            </c:numRef>
          </c:cat>
          <c:val>
            <c:numRef>
              <c:f>'15min -&gt; 1h'!$O$3:$T$3</c:f>
              <c:numCache>
                <c:formatCode>General</c:formatCode>
                <c:ptCount val="6"/>
                <c:pt idx="0">
                  <c:v>9</c:v>
                </c:pt>
                <c:pt idx="1">
                  <c:v>5</c:v>
                </c:pt>
                <c:pt idx="2">
                  <c:v>27</c:v>
                </c:pt>
                <c:pt idx="3">
                  <c:v>467</c:v>
                </c:pt>
                <c:pt idx="4">
                  <c:v>725</c:v>
                </c:pt>
                <c:pt idx="5">
                  <c:v>465</c:v>
                </c:pt>
              </c:numCache>
            </c:numRef>
          </c:val>
          <c:extLst>
            <c:ext xmlns:c16="http://schemas.microsoft.com/office/drawing/2014/chart" uri="{C3380CC4-5D6E-409C-BE32-E72D297353CC}">
              <c16:uniqueId val="{00000003-99FF-4EC9-8065-61AE4C32B4DC}"/>
            </c:ext>
          </c:extLst>
        </c:ser>
        <c:ser>
          <c:idx val="1"/>
          <c:order val="1"/>
          <c:tx>
            <c:strRef>
              <c:f>'15min -&gt; 1h'!$N$4</c:f>
              <c:strCache>
                <c:ptCount val="1"/>
                <c:pt idx="0">
                  <c:v>0-priced hours</c:v>
                </c:pt>
              </c:strCache>
            </c:strRef>
          </c:tx>
          <c:spPr>
            <a:solidFill>
              <a:schemeClr val="accent2"/>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4-99FF-4EC9-8065-61AE4C32B4DC}"/>
                </c:ext>
              </c:extLst>
            </c:dLbl>
            <c:dLbl>
              <c:idx val="1"/>
              <c:delete val="1"/>
              <c:extLst>
                <c:ext xmlns:c15="http://schemas.microsoft.com/office/drawing/2012/chart" uri="{CE6537A1-D6FC-4f65-9D91-7224C49458BB}"/>
                <c:ext xmlns:c16="http://schemas.microsoft.com/office/drawing/2014/chart" uri="{C3380CC4-5D6E-409C-BE32-E72D297353CC}">
                  <c16:uniqueId val="{00000005-99FF-4EC9-8065-61AE4C32B4DC}"/>
                </c:ext>
              </c:extLst>
            </c:dLbl>
            <c:dLbl>
              <c:idx val="2"/>
              <c:delete val="1"/>
              <c:extLst>
                <c:ext xmlns:c15="http://schemas.microsoft.com/office/drawing/2012/chart" uri="{CE6537A1-D6FC-4f65-9D91-7224C49458BB}"/>
                <c:ext xmlns:c16="http://schemas.microsoft.com/office/drawing/2014/chart" uri="{C3380CC4-5D6E-409C-BE32-E72D297353CC}">
                  <c16:uniqueId val="{00000006-99FF-4EC9-8065-61AE4C32B4DC}"/>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Aptos" panose="020B0004020202020204" pitchFamily="34" charset="0"/>
                    <a:ea typeface="+mn-ea"/>
                    <a:cs typeface="+mn-cs"/>
                  </a:defRPr>
                </a:pPr>
                <a:endParaRPr lang="fi-FI"/>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'15min -&gt; 1h'!$O$2:$T$2</c:f>
              <c:numCache>
                <c:formatCode>General</c:formatCode>
                <c:ptCount val="6"/>
                <c:pt idx="0">
                  <c:v>2020</c:v>
                </c:pt>
                <c:pt idx="1">
                  <c:v>2021</c:v>
                </c:pt>
                <c:pt idx="2">
                  <c:v>2022</c:v>
                </c:pt>
                <c:pt idx="3">
                  <c:v>2023</c:v>
                </c:pt>
                <c:pt idx="4">
                  <c:v>2024</c:v>
                </c:pt>
                <c:pt idx="5">
                  <c:v>2025</c:v>
                </c:pt>
              </c:numCache>
            </c:numRef>
          </c:cat>
          <c:val>
            <c:numRef>
              <c:f>'15min -&gt; 1h'!$O$4:$T$4</c:f>
              <c:numCache>
                <c:formatCode>General</c:formatCode>
                <c:ptCount val="6"/>
                <c:pt idx="0">
                  <c:v>2</c:v>
                </c:pt>
                <c:pt idx="1">
                  <c:v>0</c:v>
                </c:pt>
                <c:pt idx="2">
                  <c:v>7</c:v>
                </c:pt>
                <c:pt idx="3">
                  <c:v>69</c:v>
                </c:pt>
                <c:pt idx="4">
                  <c:v>175</c:v>
                </c:pt>
                <c:pt idx="5">
                  <c:v>138</c:v>
                </c:pt>
              </c:numCache>
            </c:numRef>
          </c:val>
          <c:extLst>
            <c:ext xmlns:c16="http://schemas.microsoft.com/office/drawing/2014/chart" uri="{C3380CC4-5D6E-409C-BE32-E72D297353CC}">
              <c16:uniqueId val="{00000007-99FF-4EC9-8065-61AE4C32B4DC}"/>
            </c:ext>
          </c:extLst>
        </c:ser>
        <c:dLbls>
          <c:dLblPos val="ctr"/>
          <c:showLegendKey val="0"/>
          <c:showVal val="1"/>
          <c:showCatName val="0"/>
          <c:showSerName val="0"/>
          <c:showPercent val="0"/>
          <c:showBubbleSize val="0"/>
        </c:dLbls>
        <c:gapWidth val="150"/>
        <c:overlap val="100"/>
        <c:axId val="893061392"/>
        <c:axId val="893059232"/>
      </c:barChart>
      <c:catAx>
        <c:axId val="893061392"/>
        <c:scaling>
          <c:orientation val="minMax"/>
        </c:scaling>
        <c:delete val="0"/>
        <c:axPos val="b"/>
        <c:numFmt formatCode="General" sourceLinked="1"/>
        <c:majorTickMark val="none"/>
        <c:minorTickMark val="none"/>
        <c:tickLblPos val="nextTo"/>
        <c:spPr>
          <a:noFill/>
          <a:ln w="6350" cap="flat" cmpd="sng" algn="ctr">
            <a:solidFill>
              <a:schemeClr val="dk1"/>
            </a:solidFill>
            <a:prstDash val="solid"/>
            <a:miter lim="800000"/>
          </a:ln>
          <a:effectLst/>
        </c:spPr>
        <c:txPr>
          <a:bodyPr rot="-60000000" spcFirstLastPara="1" vertOverflow="ellipsis" vert="horz" wrap="square" anchor="ctr" anchorCtr="1"/>
          <a:lstStyle/>
          <a:p>
            <a:pPr>
              <a:defRPr sz="1200" b="0" i="0" u="none" strike="noStrike" kern="1200" baseline="0">
                <a:solidFill>
                  <a:schemeClr val="tx1"/>
                </a:solidFill>
                <a:latin typeface="Aptos" panose="020B0004020202020204" pitchFamily="34" charset="0"/>
                <a:ea typeface="+mn-ea"/>
                <a:cs typeface="+mn-cs"/>
              </a:defRPr>
            </a:pPr>
            <a:endParaRPr lang="fi-FI"/>
          </a:p>
        </c:txPr>
        <c:crossAx val="893059232"/>
        <c:crosses val="autoZero"/>
        <c:auto val="1"/>
        <c:lblAlgn val="ctr"/>
        <c:lblOffset val="100"/>
        <c:noMultiLvlLbl val="0"/>
      </c:catAx>
      <c:valAx>
        <c:axId val="893059232"/>
        <c:scaling>
          <c:orientation val="minMax"/>
        </c:scaling>
        <c:delete val="0"/>
        <c:axPos val="l"/>
        <c:title>
          <c:tx>
            <c:rich>
              <a:bodyPr rot="0" spcFirstLastPara="1" vertOverflow="ellipsis" wrap="square" anchor="ctr" anchorCtr="1"/>
              <a:lstStyle/>
              <a:p>
                <a:pPr>
                  <a:defRPr sz="1200" b="1" i="0" u="none" strike="noStrike" kern="1200" baseline="0">
                    <a:solidFill>
                      <a:sysClr val="windowText" lastClr="000000"/>
                    </a:solidFill>
                    <a:latin typeface="Aptos" panose="020B0004020202020204" pitchFamily="34" charset="0"/>
                    <a:ea typeface="+mn-ea"/>
                    <a:cs typeface="+mn-cs"/>
                  </a:defRPr>
                </a:pPr>
                <a:r>
                  <a:rPr lang="en" sz="1200" b="1">
                    <a:solidFill>
                      <a:sysClr val="windowText" lastClr="000000"/>
                    </a:solidFill>
                    <a:latin typeface="Aptos" panose="020B0004020202020204" pitchFamily="34" charset="0"/>
                  </a:rPr>
                  <a:t>Number of hours</a:t>
                </a:r>
              </a:p>
            </c:rich>
          </c:tx>
          <c:layout>
            <c:manualLayout>
              <c:xMode val="edge"/>
              <c:yMode val="edge"/>
              <c:x val="8.8291958296879552E-2"/>
              <c:y val="2.3872827217352546E-3"/>
            </c:manualLayout>
          </c:layout>
          <c:overlay val="0"/>
          <c:spPr>
            <a:noFill/>
            <a:ln>
              <a:noFill/>
            </a:ln>
            <a:effectLst/>
          </c:spPr>
          <c:txPr>
            <a:bodyPr rot="0" spcFirstLastPara="1" vertOverflow="ellipsis" wrap="square" anchor="ctr" anchorCtr="1"/>
            <a:lstStyle/>
            <a:p>
              <a:pPr>
                <a:defRPr sz="1200" b="1" i="0" u="none" strike="noStrike" kern="1200" baseline="0">
                  <a:solidFill>
                    <a:sysClr val="windowText" lastClr="000000"/>
                  </a:solidFill>
                  <a:latin typeface="Aptos" panose="020B0004020202020204" pitchFamily="34" charset="0"/>
                  <a:ea typeface="+mn-ea"/>
                  <a:cs typeface="+mn-cs"/>
                </a:defRPr>
              </a:pPr>
              <a:endParaRPr lang="fi-FI"/>
            </a:p>
          </c:txPr>
        </c:title>
        <c:numFmt formatCode="General" sourceLinked="1"/>
        <c:majorTickMark val="out"/>
        <c:minorTickMark val="none"/>
        <c:tickLblPos val="nextTo"/>
        <c:spPr>
          <a:noFill/>
          <a:ln w="6350" cap="flat" cmpd="sng" algn="ctr">
            <a:solidFill>
              <a:schemeClr val="dk1"/>
            </a:solidFill>
            <a:prstDash val="solid"/>
            <a:miter lim="800000"/>
          </a:ln>
          <a:effectLst/>
        </c:spPr>
        <c:txPr>
          <a:bodyPr rot="-60000000" spcFirstLastPara="1" vertOverflow="ellipsis" vert="horz" wrap="square" anchor="ctr" anchorCtr="1"/>
          <a:lstStyle/>
          <a:p>
            <a:pPr>
              <a:defRPr sz="1200" b="0" i="0" u="none" strike="noStrike" kern="1200" baseline="0">
                <a:solidFill>
                  <a:schemeClr val="tx1"/>
                </a:solidFill>
                <a:latin typeface="Aptos" panose="020B0004020202020204" pitchFamily="34" charset="0"/>
                <a:ea typeface="+mn-ea"/>
                <a:cs typeface="+mn-cs"/>
              </a:defRPr>
            </a:pPr>
            <a:endParaRPr lang="fi-FI"/>
          </a:p>
        </c:txPr>
        <c:crossAx val="893061392"/>
        <c:crosses val="autoZero"/>
        <c:crossBetween val="between"/>
      </c:valAx>
      <c:spPr>
        <a:noFill/>
        <a:ln>
          <a:noFill/>
        </a:ln>
        <a:effectLst/>
      </c:spPr>
    </c:plotArea>
    <c:legend>
      <c:legendPos val="t"/>
      <c:layout>
        <c:manualLayout>
          <c:xMode val="edge"/>
          <c:yMode val="edge"/>
          <c:x val="0.2420939049285506"/>
          <c:y val="1.509433962264151E-2"/>
          <c:w val="0.58062700495771358"/>
          <c:h val="6.1897013816669143E-2"/>
        </c:manualLayout>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ptos" panose="020B0004020202020204" pitchFamily="34" charset="0"/>
              <a:ea typeface="+mn-ea"/>
              <a:cs typeface="+mn-cs"/>
            </a:defRPr>
          </a:pPr>
          <a:endParaRPr lang="fi-FI"/>
        </a:p>
      </c:txPr>
    </c:legend>
    <c:plotVisOnly val="1"/>
    <c:dispBlanksAs val="gap"/>
    <c:showDLblsOverMax val="0"/>
  </c:chart>
  <c:spPr>
    <a:solidFill>
      <a:schemeClr val="bg1"/>
    </a:solidFill>
    <a:ln w="9525" cap="flat" cmpd="sng" algn="ctr">
      <a:noFill/>
      <a:round/>
    </a:ln>
    <a:effectLst/>
  </c:spPr>
  <c:txPr>
    <a:bodyPr/>
    <a:lstStyle/>
    <a:p>
      <a:pPr>
        <a:defRPr/>
      </a:pPr>
      <a:endParaRPr lang="fi-FI"/>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7114319043452899E-2"/>
          <c:y val="5.8339741494577331E-2"/>
          <c:w val="0.87742271799358418"/>
          <c:h val="0.85516969246768693"/>
        </c:manualLayout>
      </c:layout>
      <c:areaChart>
        <c:grouping val="stacked"/>
        <c:varyColors val="0"/>
        <c:ser>
          <c:idx val="0"/>
          <c:order val="0"/>
          <c:tx>
            <c:strRef>
              <c:f>Data!$B$1</c:f>
              <c:strCache>
                <c:ptCount val="1"/>
                <c:pt idx="0">
                  <c:v>Wind power production</c:v>
                </c:pt>
              </c:strCache>
            </c:strRef>
          </c:tx>
          <c:spPr>
            <a:solidFill>
              <a:schemeClr val="accent1"/>
            </a:solidFill>
            <a:ln>
              <a:noFill/>
            </a:ln>
            <a:effectLst/>
          </c:spPr>
          <c:val>
            <c:numRef>
              <c:f>Data!$B$2:$B$22992</c:f>
              <c:numCache>
                <c:formatCode>General</c:formatCode>
                <c:ptCount val="22991"/>
                <c:pt idx="0">
                  <c:v>1385.5</c:v>
                </c:pt>
                <c:pt idx="1">
                  <c:v>1430</c:v>
                </c:pt>
                <c:pt idx="2">
                  <c:v>1429.4</c:v>
                </c:pt>
                <c:pt idx="3">
                  <c:v>1444</c:v>
                </c:pt>
                <c:pt idx="4">
                  <c:v>1454.5</c:v>
                </c:pt>
                <c:pt idx="5">
                  <c:v>1454</c:v>
                </c:pt>
                <c:pt idx="6">
                  <c:v>1458</c:v>
                </c:pt>
                <c:pt idx="7">
                  <c:v>1455.5</c:v>
                </c:pt>
                <c:pt idx="8">
                  <c:v>1462.5</c:v>
                </c:pt>
                <c:pt idx="9">
                  <c:v>1488.5</c:v>
                </c:pt>
                <c:pt idx="10">
                  <c:v>1501</c:v>
                </c:pt>
                <c:pt idx="11">
                  <c:v>1494.5</c:v>
                </c:pt>
                <c:pt idx="12">
                  <c:v>1513</c:v>
                </c:pt>
                <c:pt idx="13">
                  <c:v>1523.5</c:v>
                </c:pt>
                <c:pt idx="14">
                  <c:v>1528.5</c:v>
                </c:pt>
                <c:pt idx="15">
                  <c:v>1536</c:v>
                </c:pt>
                <c:pt idx="16">
                  <c:v>1521</c:v>
                </c:pt>
                <c:pt idx="17">
                  <c:v>1526</c:v>
                </c:pt>
                <c:pt idx="18">
                  <c:v>1549</c:v>
                </c:pt>
                <c:pt idx="19">
                  <c:v>1544.5</c:v>
                </c:pt>
                <c:pt idx="20">
                  <c:v>1548</c:v>
                </c:pt>
                <c:pt idx="21">
                  <c:v>1580</c:v>
                </c:pt>
                <c:pt idx="22">
                  <c:v>1585</c:v>
                </c:pt>
                <c:pt idx="23">
                  <c:v>1589</c:v>
                </c:pt>
                <c:pt idx="24">
                  <c:v>1604</c:v>
                </c:pt>
                <c:pt idx="25">
                  <c:v>1604</c:v>
                </c:pt>
                <c:pt idx="26">
                  <c:v>1610</c:v>
                </c:pt>
                <c:pt idx="27">
                  <c:v>1617</c:v>
                </c:pt>
                <c:pt idx="28">
                  <c:v>1630.5</c:v>
                </c:pt>
                <c:pt idx="29">
                  <c:v>1654</c:v>
                </c:pt>
                <c:pt idx="30">
                  <c:v>1664</c:v>
                </c:pt>
                <c:pt idx="31">
                  <c:v>1670</c:v>
                </c:pt>
                <c:pt idx="32">
                  <c:v>1673</c:v>
                </c:pt>
                <c:pt idx="33">
                  <c:v>1706</c:v>
                </c:pt>
                <c:pt idx="34">
                  <c:v>1760</c:v>
                </c:pt>
                <c:pt idx="35">
                  <c:v>1762</c:v>
                </c:pt>
                <c:pt idx="36">
                  <c:v>1773.5</c:v>
                </c:pt>
                <c:pt idx="37">
                  <c:v>1787.5</c:v>
                </c:pt>
                <c:pt idx="38">
                  <c:v>1801</c:v>
                </c:pt>
                <c:pt idx="39">
                  <c:v>1824</c:v>
                </c:pt>
                <c:pt idx="40">
                  <c:v>1836</c:v>
                </c:pt>
                <c:pt idx="41">
                  <c:v>1865.5</c:v>
                </c:pt>
                <c:pt idx="42">
                  <c:v>1884</c:v>
                </c:pt>
                <c:pt idx="43">
                  <c:v>1885</c:v>
                </c:pt>
                <c:pt idx="44">
                  <c:v>1899.5</c:v>
                </c:pt>
                <c:pt idx="45">
                  <c:v>1885.9</c:v>
                </c:pt>
                <c:pt idx="46">
                  <c:v>1886</c:v>
                </c:pt>
                <c:pt idx="47">
                  <c:v>1899</c:v>
                </c:pt>
                <c:pt idx="48">
                  <c:v>1898</c:v>
                </c:pt>
                <c:pt idx="49">
                  <c:v>1904</c:v>
                </c:pt>
                <c:pt idx="50">
                  <c:v>1910</c:v>
                </c:pt>
                <c:pt idx="51">
                  <c:v>1906.5</c:v>
                </c:pt>
                <c:pt idx="52">
                  <c:v>1880.5</c:v>
                </c:pt>
                <c:pt idx="53">
                  <c:v>1871</c:v>
                </c:pt>
                <c:pt idx="54">
                  <c:v>1877</c:v>
                </c:pt>
                <c:pt idx="55">
                  <c:v>1888.5</c:v>
                </c:pt>
                <c:pt idx="56">
                  <c:v>1902.5</c:v>
                </c:pt>
                <c:pt idx="57">
                  <c:v>1912</c:v>
                </c:pt>
                <c:pt idx="58">
                  <c:v>1933.5</c:v>
                </c:pt>
                <c:pt idx="59">
                  <c:v>1947.5</c:v>
                </c:pt>
                <c:pt idx="60">
                  <c:v>1963.5</c:v>
                </c:pt>
                <c:pt idx="61">
                  <c:v>1968</c:v>
                </c:pt>
                <c:pt idx="62">
                  <c:v>2018.5</c:v>
                </c:pt>
                <c:pt idx="63">
                  <c:v>2018</c:v>
                </c:pt>
                <c:pt idx="64">
                  <c:v>2036.5</c:v>
                </c:pt>
                <c:pt idx="65">
                  <c:v>2036</c:v>
                </c:pt>
                <c:pt idx="66">
                  <c:v>2028</c:v>
                </c:pt>
                <c:pt idx="67">
                  <c:v>2057</c:v>
                </c:pt>
                <c:pt idx="68">
                  <c:v>2082</c:v>
                </c:pt>
                <c:pt idx="69">
                  <c:v>2096.5</c:v>
                </c:pt>
                <c:pt idx="70">
                  <c:v>2104</c:v>
                </c:pt>
                <c:pt idx="71">
                  <c:v>2121</c:v>
                </c:pt>
                <c:pt idx="72">
                  <c:v>2148</c:v>
                </c:pt>
                <c:pt idx="73">
                  <c:v>2159</c:v>
                </c:pt>
                <c:pt idx="74">
                  <c:v>2166</c:v>
                </c:pt>
                <c:pt idx="75">
                  <c:v>2172</c:v>
                </c:pt>
                <c:pt idx="76">
                  <c:v>2200.5</c:v>
                </c:pt>
                <c:pt idx="77">
                  <c:v>2204.5</c:v>
                </c:pt>
                <c:pt idx="78">
                  <c:v>2211</c:v>
                </c:pt>
                <c:pt idx="79">
                  <c:v>2218.5</c:v>
                </c:pt>
                <c:pt idx="80">
                  <c:v>2168.6</c:v>
                </c:pt>
                <c:pt idx="81">
                  <c:v>2098.1</c:v>
                </c:pt>
                <c:pt idx="82">
                  <c:v>2080.5</c:v>
                </c:pt>
                <c:pt idx="83">
                  <c:v>2088.5</c:v>
                </c:pt>
                <c:pt idx="84">
                  <c:v>2110.4</c:v>
                </c:pt>
                <c:pt idx="85">
                  <c:v>2113</c:v>
                </c:pt>
                <c:pt idx="86">
                  <c:v>2108</c:v>
                </c:pt>
                <c:pt idx="87">
                  <c:v>2196</c:v>
                </c:pt>
                <c:pt idx="88">
                  <c:v>2203.5</c:v>
                </c:pt>
                <c:pt idx="89">
                  <c:v>2194</c:v>
                </c:pt>
                <c:pt idx="90">
                  <c:v>2154.6</c:v>
                </c:pt>
                <c:pt idx="91">
                  <c:v>2207</c:v>
                </c:pt>
                <c:pt idx="92">
                  <c:v>2201</c:v>
                </c:pt>
                <c:pt idx="93">
                  <c:v>2206</c:v>
                </c:pt>
                <c:pt idx="94">
                  <c:v>2204</c:v>
                </c:pt>
                <c:pt idx="95">
                  <c:v>2211</c:v>
                </c:pt>
                <c:pt idx="96">
                  <c:v>2211.5</c:v>
                </c:pt>
                <c:pt idx="97">
                  <c:v>2244</c:v>
                </c:pt>
                <c:pt idx="98">
                  <c:v>2226</c:v>
                </c:pt>
                <c:pt idx="99">
                  <c:v>2219.5</c:v>
                </c:pt>
                <c:pt idx="100">
                  <c:v>2224</c:v>
                </c:pt>
                <c:pt idx="101">
                  <c:v>2299</c:v>
                </c:pt>
                <c:pt idx="102">
                  <c:v>2281</c:v>
                </c:pt>
                <c:pt idx="103">
                  <c:v>2300</c:v>
                </c:pt>
                <c:pt idx="104">
                  <c:v>2304.5</c:v>
                </c:pt>
                <c:pt idx="105">
                  <c:v>2305</c:v>
                </c:pt>
                <c:pt idx="106">
                  <c:v>2326</c:v>
                </c:pt>
                <c:pt idx="107">
                  <c:v>2344.5</c:v>
                </c:pt>
                <c:pt idx="108">
                  <c:v>2353</c:v>
                </c:pt>
                <c:pt idx="109">
                  <c:v>2369</c:v>
                </c:pt>
                <c:pt idx="110">
                  <c:v>2383</c:v>
                </c:pt>
                <c:pt idx="111">
                  <c:v>2378</c:v>
                </c:pt>
                <c:pt idx="112">
                  <c:v>2374.5</c:v>
                </c:pt>
                <c:pt idx="113">
                  <c:v>2359</c:v>
                </c:pt>
                <c:pt idx="114">
                  <c:v>2350</c:v>
                </c:pt>
                <c:pt idx="115">
                  <c:v>2339.5</c:v>
                </c:pt>
                <c:pt idx="116">
                  <c:v>2326</c:v>
                </c:pt>
                <c:pt idx="117">
                  <c:v>2317.5</c:v>
                </c:pt>
                <c:pt idx="118">
                  <c:v>2325</c:v>
                </c:pt>
                <c:pt idx="119">
                  <c:v>2316</c:v>
                </c:pt>
                <c:pt idx="120">
                  <c:v>2315</c:v>
                </c:pt>
                <c:pt idx="121">
                  <c:v>2300</c:v>
                </c:pt>
                <c:pt idx="122">
                  <c:v>2293.5</c:v>
                </c:pt>
                <c:pt idx="123">
                  <c:v>2261</c:v>
                </c:pt>
                <c:pt idx="124">
                  <c:v>2264</c:v>
                </c:pt>
                <c:pt idx="125">
                  <c:v>2239.1</c:v>
                </c:pt>
                <c:pt idx="126">
                  <c:v>2190.5</c:v>
                </c:pt>
                <c:pt idx="127">
                  <c:v>2222</c:v>
                </c:pt>
                <c:pt idx="128">
                  <c:v>2236</c:v>
                </c:pt>
                <c:pt idx="129">
                  <c:v>2231</c:v>
                </c:pt>
                <c:pt idx="130">
                  <c:v>2239</c:v>
                </c:pt>
                <c:pt idx="131">
                  <c:v>2267.5</c:v>
                </c:pt>
                <c:pt idx="132">
                  <c:v>2372.5</c:v>
                </c:pt>
                <c:pt idx="133">
                  <c:v>2384.5</c:v>
                </c:pt>
                <c:pt idx="134">
                  <c:v>2390</c:v>
                </c:pt>
                <c:pt idx="135">
                  <c:v>2418.5</c:v>
                </c:pt>
                <c:pt idx="136">
                  <c:v>2422.5</c:v>
                </c:pt>
                <c:pt idx="137">
                  <c:v>2433</c:v>
                </c:pt>
                <c:pt idx="138">
                  <c:v>2413</c:v>
                </c:pt>
                <c:pt idx="139">
                  <c:v>2421</c:v>
                </c:pt>
                <c:pt idx="140">
                  <c:v>2435.4</c:v>
                </c:pt>
                <c:pt idx="141">
                  <c:v>2462</c:v>
                </c:pt>
                <c:pt idx="142">
                  <c:v>2481.5</c:v>
                </c:pt>
                <c:pt idx="143">
                  <c:v>2489.5</c:v>
                </c:pt>
                <c:pt idx="144">
                  <c:v>2490</c:v>
                </c:pt>
                <c:pt idx="145">
                  <c:v>2489</c:v>
                </c:pt>
                <c:pt idx="146">
                  <c:v>2492.5</c:v>
                </c:pt>
                <c:pt idx="147">
                  <c:v>2500</c:v>
                </c:pt>
                <c:pt idx="148">
                  <c:v>2518</c:v>
                </c:pt>
                <c:pt idx="149">
                  <c:v>2530.5</c:v>
                </c:pt>
                <c:pt idx="150">
                  <c:v>2523</c:v>
                </c:pt>
                <c:pt idx="151">
                  <c:v>2549.5</c:v>
                </c:pt>
                <c:pt idx="152">
                  <c:v>2557</c:v>
                </c:pt>
                <c:pt idx="153">
                  <c:v>2569</c:v>
                </c:pt>
                <c:pt idx="154">
                  <c:v>2585</c:v>
                </c:pt>
                <c:pt idx="155">
                  <c:v>2586.5</c:v>
                </c:pt>
                <c:pt idx="156">
                  <c:v>2596</c:v>
                </c:pt>
                <c:pt idx="157">
                  <c:v>2608</c:v>
                </c:pt>
                <c:pt idx="158">
                  <c:v>2610.4</c:v>
                </c:pt>
                <c:pt idx="159">
                  <c:v>2604.5</c:v>
                </c:pt>
                <c:pt idx="160">
                  <c:v>2586.5</c:v>
                </c:pt>
                <c:pt idx="161">
                  <c:v>2525</c:v>
                </c:pt>
                <c:pt idx="162">
                  <c:v>2522</c:v>
                </c:pt>
                <c:pt idx="163">
                  <c:v>2503</c:v>
                </c:pt>
                <c:pt idx="164">
                  <c:v>2496</c:v>
                </c:pt>
                <c:pt idx="165">
                  <c:v>2486</c:v>
                </c:pt>
                <c:pt idx="166">
                  <c:v>2478</c:v>
                </c:pt>
                <c:pt idx="167">
                  <c:v>2456</c:v>
                </c:pt>
                <c:pt idx="168">
                  <c:v>2461.9</c:v>
                </c:pt>
                <c:pt idx="169">
                  <c:v>2475</c:v>
                </c:pt>
                <c:pt idx="170">
                  <c:v>2471.5</c:v>
                </c:pt>
                <c:pt idx="171">
                  <c:v>2467.5</c:v>
                </c:pt>
                <c:pt idx="172">
                  <c:v>2472.5</c:v>
                </c:pt>
                <c:pt idx="173">
                  <c:v>2463.5</c:v>
                </c:pt>
                <c:pt idx="174">
                  <c:v>2460</c:v>
                </c:pt>
                <c:pt idx="175">
                  <c:v>2490</c:v>
                </c:pt>
                <c:pt idx="176">
                  <c:v>2487</c:v>
                </c:pt>
                <c:pt idx="177">
                  <c:v>2570</c:v>
                </c:pt>
                <c:pt idx="178">
                  <c:v>2598</c:v>
                </c:pt>
                <c:pt idx="179">
                  <c:v>2592.5</c:v>
                </c:pt>
                <c:pt idx="180">
                  <c:v>2584</c:v>
                </c:pt>
                <c:pt idx="181">
                  <c:v>2586</c:v>
                </c:pt>
                <c:pt idx="182">
                  <c:v>2620</c:v>
                </c:pt>
                <c:pt idx="183">
                  <c:v>2616</c:v>
                </c:pt>
                <c:pt idx="184">
                  <c:v>2606</c:v>
                </c:pt>
                <c:pt idx="185">
                  <c:v>2611</c:v>
                </c:pt>
                <c:pt idx="186">
                  <c:v>2626.4</c:v>
                </c:pt>
                <c:pt idx="187">
                  <c:v>2628</c:v>
                </c:pt>
                <c:pt idx="188">
                  <c:v>2623.9</c:v>
                </c:pt>
                <c:pt idx="189">
                  <c:v>2621</c:v>
                </c:pt>
                <c:pt idx="190">
                  <c:v>2632</c:v>
                </c:pt>
                <c:pt idx="191">
                  <c:v>2639</c:v>
                </c:pt>
                <c:pt idx="192">
                  <c:v>2637</c:v>
                </c:pt>
                <c:pt idx="193">
                  <c:v>2628.5</c:v>
                </c:pt>
                <c:pt idx="194">
                  <c:v>2619.5</c:v>
                </c:pt>
                <c:pt idx="195">
                  <c:v>2609</c:v>
                </c:pt>
                <c:pt idx="196">
                  <c:v>2634.5</c:v>
                </c:pt>
                <c:pt idx="197">
                  <c:v>2626</c:v>
                </c:pt>
                <c:pt idx="198">
                  <c:v>2615.9</c:v>
                </c:pt>
                <c:pt idx="199">
                  <c:v>2592.5</c:v>
                </c:pt>
                <c:pt idx="200">
                  <c:v>2553</c:v>
                </c:pt>
                <c:pt idx="201">
                  <c:v>2450</c:v>
                </c:pt>
                <c:pt idx="202">
                  <c:v>2403</c:v>
                </c:pt>
                <c:pt idx="203">
                  <c:v>2407.9</c:v>
                </c:pt>
                <c:pt idx="204">
                  <c:v>2407</c:v>
                </c:pt>
                <c:pt idx="205">
                  <c:v>2411.5</c:v>
                </c:pt>
                <c:pt idx="206">
                  <c:v>2424.5</c:v>
                </c:pt>
                <c:pt idx="207">
                  <c:v>2497.5</c:v>
                </c:pt>
                <c:pt idx="208">
                  <c:v>2511.5</c:v>
                </c:pt>
                <c:pt idx="209">
                  <c:v>2520.5</c:v>
                </c:pt>
                <c:pt idx="210">
                  <c:v>2514</c:v>
                </c:pt>
                <c:pt idx="211">
                  <c:v>2526</c:v>
                </c:pt>
                <c:pt idx="212">
                  <c:v>2504.6</c:v>
                </c:pt>
                <c:pt idx="213">
                  <c:v>2498.5</c:v>
                </c:pt>
                <c:pt idx="214">
                  <c:v>2499.5</c:v>
                </c:pt>
                <c:pt idx="215">
                  <c:v>2502.5</c:v>
                </c:pt>
                <c:pt idx="216">
                  <c:v>2503.5</c:v>
                </c:pt>
                <c:pt idx="217">
                  <c:v>2494.1</c:v>
                </c:pt>
                <c:pt idx="218">
                  <c:v>2523.9</c:v>
                </c:pt>
                <c:pt idx="219">
                  <c:v>2512.5</c:v>
                </c:pt>
                <c:pt idx="220">
                  <c:v>2525.4</c:v>
                </c:pt>
                <c:pt idx="221">
                  <c:v>2523.5</c:v>
                </c:pt>
                <c:pt idx="222">
                  <c:v>2509.5</c:v>
                </c:pt>
                <c:pt idx="223">
                  <c:v>2502.5</c:v>
                </c:pt>
                <c:pt idx="224">
                  <c:v>2492</c:v>
                </c:pt>
                <c:pt idx="225">
                  <c:v>2467.5</c:v>
                </c:pt>
                <c:pt idx="226">
                  <c:v>2463</c:v>
                </c:pt>
                <c:pt idx="227">
                  <c:v>2453</c:v>
                </c:pt>
                <c:pt idx="228">
                  <c:v>2455</c:v>
                </c:pt>
                <c:pt idx="229">
                  <c:v>2444</c:v>
                </c:pt>
                <c:pt idx="230">
                  <c:v>2426.5</c:v>
                </c:pt>
                <c:pt idx="231">
                  <c:v>2421</c:v>
                </c:pt>
                <c:pt idx="232">
                  <c:v>2410</c:v>
                </c:pt>
                <c:pt idx="233">
                  <c:v>2403.5</c:v>
                </c:pt>
                <c:pt idx="234">
                  <c:v>2397.5</c:v>
                </c:pt>
                <c:pt idx="235">
                  <c:v>2403</c:v>
                </c:pt>
                <c:pt idx="236">
                  <c:v>2406</c:v>
                </c:pt>
                <c:pt idx="237">
                  <c:v>2408</c:v>
                </c:pt>
                <c:pt idx="238">
                  <c:v>2411</c:v>
                </c:pt>
                <c:pt idx="239">
                  <c:v>2399.5</c:v>
                </c:pt>
                <c:pt idx="240">
                  <c:v>2384</c:v>
                </c:pt>
                <c:pt idx="241">
                  <c:v>2400</c:v>
                </c:pt>
                <c:pt idx="242">
                  <c:v>2459</c:v>
                </c:pt>
                <c:pt idx="243">
                  <c:v>2461</c:v>
                </c:pt>
                <c:pt idx="244">
                  <c:v>2477</c:v>
                </c:pt>
                <c:pt idx="245">
                  <c:v>2492</c:v>
                </c:pt>
                <c:pt idx="246">
                  <c:v>2490.5</c:v>
                </c:pt>
                <c:pt idx="247">
                  <c:v>2499</c:v>
                </c:pt>
                <c:pt idx="248">
                  <c:v>2511.5</c:v>
                </c:pt>
                <c:pt idx="249">
                  <c:v>2536.5</c:v>
                </c:pt>
                <c:pt idx="250">
                  <c:v>2548.5</c:v>
                </c:pt>
                <c:pt idx="251">
                  <c:v>2568.1</c:v>
                </c:pt>
                <c:pt idx="252">
                  <c:v>2584.5</c:v>
                </c:pt>
                <c:pt idx="253">
                  <c:v>2591.5</c:v>
                </c:pt>
                <c:pt idx="254">
                  <c:v>2603.4</c:v>
                </c:pt>
                <c:pt idx="255">
                  <c:v>2609</c:v>
                </c:pt>
                <c:pt idx="256">
                  <c:v>2632</c:v>
                </c:pt>
                <c:pt idx="257">
                  <c:v>2637</c:v>
                </c:pt>
                <c:pt idx="258">
                  <c:v>2630.1</c:v>
                </c:pt>
                <c:pt idx="259">
                  <c:v>2632.5</c:v>
                </c:pt>
                <c:pt idx="260">
                  <c:v>2616.5</c:v>
                </c:pt>
                <c:pt idx="261">
                  <c:v>2646</c:v>
                </c:pt>
                <c:pt idx="262">
                  <c:v>2664.5</c:v>
                </c:pt>
                <c:pt idx="263">
                  <c:v>2696.5</c:v>
                </c:pt>
                <c:pt idx="264">
                  <c:v>2726.5</c:v>
                </c:pt>
                <c:pt idx="265">
                  <c:v>2729.5</c:v>
                </c:pt>
                <c:pt idx="266">
                  <c:v>2728</c:v>
                </c:pt>
                <c:pt idx="267">
                  <c:v>2747</c:v>
                </c:pt>
                <c:pt idx="268">
                  <c:v>2741.5</c:v>
                </c:pt>
                <c:pt idx="269">
                  <c:v>2742</c:v>
                </c:pt>
                <c:pt idx="270">
                  <c:v>2747.5</c:v>
                </c:pt>
                <c:pt idx="271">
                  <c:v>2738.1</c:v>
                </c:pt>
                <c:pt idx="272">
                  <c:v>2744.5</c:v>
                </c:pt>
                <c:pt idx="273">
                  <c:v>2743.5</c:v>
                </c:pt>
                <c:pt idx="274">
                  <c:v>2760.9</c:v>
                </c:pt>
                <c:pt idx="275">
                  <c:v>2766.6</c:v>
                </c:pt>
                <c:pt idx="276">
                  <c:v>2781</c:v>
                </c:pt>
                <c:pt idx="277">
                  <c:v>2782.5</c:v>
                </c:pt>
                <c:pt idx="278">
                  <c:v>2817.4</c:v>
                </c:pt>
                <c:pt idx="279">
                  <c:v>2830</c:v>
                </c:pt>
                <c:pt idx="280">
                  <c:v>2828</c:v>
                </c:pt>
                <c:pt idx="281">
                  <c:v>2847</c:v>
                </c:pt>
                <c:pt idx="282">
                  <c:v>2842</c:v>
                </c:pt>
                <c:pt idx="283">
                  <c:v>2855.9</c:v>
                </c:pt>
                <c:pt idx="284">
                  <c:v>2805.5</c:v>
                </c:pt>
                <c:pt idx="285">
                  <c:v>2818</c:v>
                </c:pt>
                <c:pt idx="286">
                  <c:v>2809.5</c:v>
                </c:pt>
                <c:pt idx="287">
                  <c:v>2818.5</c:v>
                </c:pt>
                <c:pt idx="288">
                  <c:v>2863.9</c:v>
                </c:pt>
                <c:pt idx="289">
                  <c:v>2877.9</c:v>
                </c:pt>
                <c:pt idx="290">
                  <c:v>2886</c:v>
                </c:pt>
                <c:pt idx="291">
                  <c:v>2867.5</c:v>
                </c:pt>
                <c:pt idx="292">
                  <c:v>2879.5</c:v>
                </c:pt>
                <c:pt idx="293">
                  <c:v>2899.5</c:v>
                </c:pt>
                <c:pt idx="294">
                  <c:v>2906.5</c:v>
                </c:pt>
                <c:pt idx="295">
                  <c:v>2915.9</c:v>
                </c:pt>
                <c:pt idx="296">
                  <c:v>2911.1</c:v>
                </c:pt>
                <c:pt idx="297">
                  <c:v>2913.1</c:v>
                </c:pt>
                <c:pt idx="298">
                  <c:v>2896</c:v>
                </c:pt>
                <c:pt idx="299">
                  <c:v>2910</c:v>
                </c:pt>
                <c:pt idx="300">
                  <c:v>2907</c:v>
                </c:pt>
                <c:pt idx="301">
                  <c:v>2907</c:v>
                </c:pt>
                <c:pt idx="302">
                  <c:v>2900</c:v>
                </c:pt>
                <c:pt idx="303">
                  <c:v>2901.5</c:v>
                </c:pt>
                <c:pt idx="304">
                  <c:v>2921.5</c:v>
                </c:pt>
                <c:pt idx="305">
                  <c:v>2914.1</c:v>
                </c:pt>
                <c:pt idx="306">
                  <c:v>2918</c:v>
                </c:pt>
                <c:pt idx="307">
                  <c:v>2922.5</c:v>
                </c:pt>
                <c:pt idx="308">
                  <c:v>2918.4</c:v>
                </c:pt>
                <c:pt idx="309">
                  <c:v>2929</c:v>
                </c:pt>
                <c:pt idx="310">
                  <c:v>2946</c:v>
                </c:pt>
                <c:pt idx="311">
                  <c:v>2910</c:v>
                </c:pt>
                <c:pt idx="312">
                  <c:v>2899.1</c:v>
                </c:pt>
                <c:pt idx="313">
                  <c:v>2913</c:v>
                </c:pt>
                <c:pt idx="314">
                  <c:v>2932</c:v>
                </c:pt>
                <c:pt idx="315">
                  <c:v>2955.5</c:v>
                </c:pt>
                <c:pt idx="316">
                  <c:v>2942.5</c:v>
                </c:pt>
                <c:pt idx="317">
                  <c:v>2957</c:v>
                </c:pt>
                <c:pt idx="318">
                  <c:v>2967</c:v>
                </c:pt>
                <c:pt idx="319">
                  <c:v>2969</c:v>
                </c:pt>
                <c:pt idx="320">
                  <c:v>2973</c:v>
                </c:pt>
                <c:pt idx="321">
                  <c:v>2969.5</c:v>
                </c:pt>
                <c:pt idx="322">
                  <c:v>3000</c:v>
                </c:pt>
                <c:pt idx="323">
                  <c:v>2999</c:v>
                </c:pt>
                <c:pt idx="324">
                  <c:v>3016.4</c:v>
                </c:pt>
                <c:pt idx="325">
                  <c:v>3026</c:v>
                </c:pt>
                <c:pt idx="326">
                  <c:v>3015.5</c:v>
                </c:pt>
                <c:pt idx="327">
                  <c:v>3005</c:v>
                </c:pt>
                <c:pt idx="328">
                  <c:v>2996.5</c:v>
                </c:pt>
                <c:pt idx="329">
                  <c:v>2998</c:v>
                </c:pt>
                <c:pt idx="330">
                  <c:v>3003.5</c:v>
                </c:pt>
                <c:pt idx="331">
                  <c:v>3009.1</c:v>
                </c:pt>
                <c:pt idx="332">
                  <c:v>3032</c:v>
                </c:pt>
                <c:pt idx="333">
                  <c:v>3032</c:v>
                </c:pt>
                <c:pt idx="334">
                  <c:v>3028</c:v>
                </c:pt>
                <c:pt idx="335">
                  <c:v>3010</c:v>
                </c:pt>
                <c:pt idx="336">
                  <c:v>2997</c:v>
                </c:pt>
                <c:pt idx="337">
                  <c:v>3005</c:v>
                </c:pt>
                <c:pt idx="338">
                  <c:v>3003.5</c:v>
                </c:pt>
                <c:pt idx="339">
                  <c:v>3002</c:v>
                </c:pt>
                <c:pt idx="340">
                  <c:v>3009.5</c:v>
                </c:pt>
                <c:pt idx="341">
                  <c:v>2983</c:v>
                </c:pt>
                <c:pt idx="342">
                  <c:v>2988</c:v>
                </c:pt>
                <c:pt idx="343">
                  <c:v>2991</c:v>
                </c:pt>
                <c:pt idx="344">
                  <c:v>3012.4</c:v>
                </c:pt>
                <c:pt idx="345">
                  <c:v>3041.5</c:v>
                </c:pt>
                <c:pt idx="346">
                  <c:v>3060</c:v>
                </c:pt>
                <c:pt idx="347">
                  <c:v>3076.5</c:v>
                </c:pt>
                <c:pt idx="348">
                  <c:v>3083.5</c:v>
                </c:pt>
                <c:pt idx="349">
                  <c:v>3094.5</c:v>
                </c:pt>
                <c:pt idx="350">
                  <c:v>3097</c:v>
                </c:pt>
                <c:pt idx="351">
                  <c:v>3056</c:v>
                </c:pt>
                <c:pt idx="352">
                  <c:v>3069.5</c:v>
                </c:pt>
                <c:pt idx="353">
                  <c:v>3072.5</c:v>
                </c:pt>
                <c:pt idx="354">
                  <c:v>3112.4</c:v>
                </c:pt>
                <c:pt idx="355">
                  <c:v>3142.5</c:v>
                </c:pt>
                <c:pt idx="356">
                  <c:v>3147</c:v>
                </c:pt>
                <c:pt idx="357">
                  <c:v>3151</c:v>
                </c:pt>
                <c:pt idx="358">
                  <c:v>3174.5</c:v>
                </c:pt>
                <c:pt idx="359">
                  <c:v>3175</c:v>
                </c:pt>
                <c:pt idx="360">
                  <c:v>3178.1</c:v>
                </c:pt>
                <c:pt idx="361">
                  <c:v>3155</c:v>
                </c:pt>
                <c:pt idx="362">
                  <c:v>3168.5</c:v>
                </c:pt>
                <c:pt idx="363">
                  <c:v>3170</c:v>
                </c:pt>
                <c:pt idx="364">
                  <c:v>3183.5</c:v>
                </c:pt>
                <c:pt idx="365">
                  <c:v>3203</c:v>
                </c:pt>
                <c:pt idx="366">
                  <c:v>3198</c:v>
                </c:pt>
                <c:pt idx="367">
                  <c:v>3207</c:v>
                </c:pt>
                <c:pt idx="368">
                  <c:v>3238</c:v>
                </c:pt>
                <c:pt idx="369">
                  <c:v>3246</c:v>
                </c:pt>
                <c:pt idx="370">
                  <c:v>3249</c:v>
                </c:pt>
                <c:pt idx="371">
                  <c:v>3260.5</c:v>
                </c:pt>
                <c:pt idx="372">
                  <c:v>3263</c:v>
                </c:pt>
                <c:pt idx="373">
                  <c:v>3258.5</c:v>
                </c:pt>
                <c:pt idx="374">
                  <c:v>3266</c:v>
                </c:pt>
                <c:pt idx="375">
                  <c:v>3263.5</c:v>
                </c:pt>
                <c:pt idx="376">
                  <c:v>3276.5</c:v>
                </c:pt>
                <c:pt idx="377">
                  <c:v>3284</c:v>
                </c:pt>
                <c:pt idx="378">
                  <c:v>3289</c:v>
                </c:pt>
                <c:pt idx="379">
                  <c:v>3306.5</c:v>
                </c:pt>
                <c:pt idx="380">
                  <c:v>3320</c:v>
                </c:pt>
                <c:pt idx="381">
                  <c:v>3336.5</c:v>
                </c:pt>
                <c:pt idx="382">
                  <c:v>3329</c:v>
                </c:pt>
                <c:pt idx="383">
                  <c:v>3314.5</c:v>
                </c:pt>
                <c:pt idx="384">
                  <c:v>3313.5</c:v>
                </c:pt>
                <c:pt idx="385">
                  <c:v>3326.5</c:v>
                </c:pt>
                <c:pt idx="386">
                  <c:v>3310.1</c:v>
                </c:pt>
                <c:pt idx="387">
                  <c:v>3324</c:v>
                </c:pt>
                <c:pt idx="388">
                  <c:v>3319</c:v>
                </c:pt>
                <c:pt idx="389">
                  <c:v>3318.5</c:v>
                </c:pt>
                <c:pt idx="390">
                  <c:v>3314</c:v>
                </c:pt>
                <c:pt idx="391">
                  <c:v>3308</c:v>
                </c:pt>
                <c:pt idx="392">
                  <c:v>3299</c:v>
                </c:pt>
                <c:pt idx="393">
                  <c:v>3304</c:v>
                </c:pt>
                <c:pt idx="394">
                  <c:v>3302</c:v>
                </c:pt>
                <c:pt idx="395">
                  <c:v>3290.1</c:v>
                </c:pt>
                <c:pt idx="396">
                  <c:v>3279.5</c:v>
                </c:pt>
                <c:pt idx="397">
                  <c:v>3287</c:v>
                </c:pt>
                <c:pt idx="398">
                  <c:v>3318</c:v>
                </c:pt>
                <c:pt idx="399">
                  <c:v>3342.9</c:v>
                </c:pt>
                <c:pt idx="400">
                  <c:v>3358</c:v>
                </c:pt>
                <c:pt idx="401">
                  <c:v>3349.5</c:v>
                </c:pt>
                <c:pt idx="402">
                  <c:v>3340</c:v>
                </c:pt>
                <c:pt idx="403">
                  <c:v>3328</c:v>
                </c:pt>
                <c:pt idx="404">
                  <c:v>3314</c:v>
                </c:pt>
                <c:pt idx="405">
                  <c:v>3297</c:v>
                </c:pt>
                <c:pt idx="406">
                  <c:v>3291</c:v>
                </c:pt>
                <c:pt idx="407">
                  <c:v>3286.1</c:v>
                </c:pt>
                <c:pt idx="408">
                  <c:v>3304</c:v>
                </c:pt>
                <c:pt idx="409">
                  <c:v>3289</c:v>
                </c:pt>
                <c:pt idx="410">
                  <c:v>3278</c:v>
                </c:pt>
                <c:pt idx="411">
                  <c:v>3301</c:v>
                </c:pt>
                <c:pt idx="412">
                  <c:v>3306</c:v>
                </c:pt>
                <c:pt idx="413">
                  <c:v>3317</c:v>
                </c:pt>
                <c:pt idx="414">
                  <c:v>3323</c:v>
                </c:pt>
                <c:pt idx="415">
                  <c:v>3306</c:v>
                </c:pt>
                <c:pt idx="416">
                  <c:v>3319</c:v>
                </c:pt>
                <c:pt idx="417">
                  <c:v>3320.5</c:v>
                </c:pt>
                <c:pt idx="418">
                  <c:v>3321</c:v>
                </c:pt>
                <c:pt idx="419">
                  <c:v>3312</c:v>
                </c:pt>
                <c:pt idx="420">
                  <c:v>3297</c:v>
                </c:pt>
                <c:pt idx="421">
                  <c:v>3315.5</c:v>
                </c:pt>
                <c:pt idx="422">
                  <c:v>3314</c:v>
                </c:pt>
                <c:pt idx="423">
                  <c:v>3308.5</c:v>
                </c:pt>
                <c:pt idx="424">
                  <c:v>3281</c:v>
                </c:pt>
                <c:pt idx="425">
                  <c:v>3267.5</c:v>
                </c:pt>
                <c:pt idx="426">
                  <c:v>3260</c:v>
                </c:pt>
                <c:pt idx="427">
                  <c:v>3229</c:v>
                </c:pt>
                <c:pt idx="428">
                  <c:v>3225</c:v>
                </c:pt>
                <c:pt idx="429">
                  <c:v>3205.5</c:v>
                </c:pt>
                <c:pt idx="430">
                  <c:v>3211</c:v>
                </c:pt>
                <c:pt idx="431">
                  <c:v>3208.5</c:v>
                </c:pt>
                <c:pt idx="432">
                  <c:v>3208.9</c:v>
                </c:pt>
                <c:pt idx="433">
                  <c:v>3198.1</c:v>
                </c:pt>
                <c:pt idx="434">
                  <c:v>3209</c:v>
                </c:pt>
                <c:pt idx="435">
                  <c:v>3200.5</c:v>
                </c:pt>
                <c:pt idx="436">
                  <c:v>3199</c:v>
                </c:pt>
                <c:pt idx="437">
                  <c:v>3188.6</c:v>
                </c:pt>
                <c:pt idx="438">
                  <c:v>3192.5</c:v>
                </c:pt>
                <c:pt idx="439">
                  <c:v>3185</c:v>
                </c:pt>
                <c:pt idx="440">
                  <c:v>3203.9</c:v>
                </c:pt>
                <c:pt idx="441">
                  <c:v>3210</c:v>
                </c:pt>
                <c:pt idx="442">
                  <c:v>3220</c:v>
                </c:pt>
                <c:pt idx="443">
                  <c:v>3209</c:v>
                </c:pt>
                <c:pt idx="444">
                  <c:v>3180</c:v>
                </c:pt>
                <c:pt idx="445">
                  <c:v>3184.5</c:v>
                </c:pt>
                <c:pt idx="446">
                  <c:v>3186</c:v>
                </c:pt>
                <c:pt idx="447">
                  <c:v>3181</c:v>
                </c:pt>
                <c:pt idx="448">
                  <c:v>3167.5</c:v>
                </c:pt>
                <c:pt idx="449">
                  <c:v>3147.6</c:v>
                </c:pt>
                <c:pt idx="450">
                  <c:v>3141.5</c:v>
                </c:pt>
                <c:pt idx="451">
                  <c:v>3143.5</c:v>
                </c:pt>
                <c:pt idx="452">
                  <c:v>3129.6</c:v>
                </c:pt>
                <c:pt idx="453">
                  <c:v>3137.5</c:v>
                </c:pt>
                <c:pt idx="454">
                  <c:v>3125</c:v>
                </c:pt>
                <c:pt idx="455">
                  <c:v>3111</c:v>
                </c:pt>
                <c:pt idx="456">
                  <c:v>3106</c:v>
                </c:pt>
                <c:pt idx="457">
                  <c:v>3106.5</c:v>
                </c:pt>
                <c:pt idx="458">
                  <c:v>3099</c:v>
                </c:pt>
                <c:pt idx="459">
                  <c:v>3105.5</c:v>
                </c:pt>
                <c:pt idx="460">
                  <c:v>3101.5</c:v>
                </c:pt>
                <c:pt idx="461">
                  <c:v>3079</c:v>
                </c:pt>
                <c:pt idx="462">
                  <c:v>3064.5</c:v>
                </c:pt>
                <c:pt idx="463">
                  <c:v>3068.5</c:v>
                </c:pt>
                <c:pt idx="464">
                  <c:v>3067</c:v>
                </c:pt>
                <c:pt idx="465">
                  <c:v>3066</c:v>
                </c:pt>
                <c:pt idx="466">
                  <c:v>3072</c:v>
                </c:pt>
                <c:pt idx="467">
                  <c:v>3058</c:v>
                </c:pt>
                <c:pt idx="468">
                  <c:v>3054</c:v>
                </c:pt>
                <c:pt idx="469">
                  <c:v>3075.5</c:v>
                </c:pt>
                <c:pt idx="470">
                  <c:v>3075</c:v>
                </c:pt>
                <c:pt idx="471">
                  <c:v>3105</c:v>
                </c:pt>
                <c:pt idx="472">
                  <c:v>3095.5</c:v>
                </c:pt>
                <c:pt idx="473">
                  <c:v>3099.5</c:v>
                </c:pt>
                <c:pt idx="474">
                  <c:v>3110</c:v>
                </c:pt>
                <c:pt idx="475">
                  <c:v>3096</c:v>
                </c:pt>
                <c:pt idx="476">
                  <c:v>3092.5</c:v>
                </c:pt>
                <c:pt idx="477">
                  <c:v>3117.5</c:v>
                </c:pt>
                <c:pt idx="478">
                  <c:v>3130</c:v>
                </c:pt>
                <c:pt idx="479">
                  <c:v>3143</c:v>
                </c:pt>
                <c:pt idx="480">
                  <c:v>3160.5</c:v>
                </c:pt>
                <c:pt idx="481">
                  <c:v>3186</c:v>
                </c:pt>
                <c:pt idx="482">
                  <c:v>3203</c:v>
                </c:pt>
                <c:pt idx="483">
                  <c:v>3222</c:v>
                </c:pt>
                <c:pt idx="484">
                  <c:v>3208</c:v>
                </c:pt>
                <c:pt idx="485">
                  <c:v>3198.5</c:v>
                </c:pt>
                <c:pt idx="486">
                  <c:v>3188.5</c:v>
                </c:pt>
                <c:pt idx="487">
                  <c:v>3170.5</c:v>
                </c:pt>
                <c:pt idx="488">
                  <c:v>3179.5</c:v>
                </c:pt>
                <c:pt idx="489">
                  <c:v>3201.5</c:v>
                </c:pt>
                <c:pt idx="490">
                  <c:v>3200</c:v>
                </c:pt>
                <c:pt idx="491">
                  <c:v>3210</c:v>
                </c:pt>
                <c:pt idx="492">
                  <c:v>3211</c:v>
                </c:pt>
                <c:pt idx="493">
                  <c:v>3195.5</c:v>
                </c:pt>
                <c:pt idx="494">
                  <c:v>3199.9</c:v>
                </c:pt>
                <c:pt idx="495">
                  <c:v>3221.9</c:v>
                </c:pt>
                <c:pt idx="496">
                  <c:v>3208</c:v>
                </c:pt>
                <c:pt idx="497">
                  <c:v>3206</c:v>
                </c:pt>
                <c:pt idx="498">
                  <c:v>3203</c:v>
                </c:pt>
                <c:pt idx="499">
                  <c:v>3212.5</c:v>
                </c:pt>
                <c:pt idx="500">
                  <c:v>3213</c:v>
                </c:pt>
                <c:pt idx="501">
                  <c:v>3214</c:v>
                </c:pt>
                <c:pt idx="502">
                  <c:v>3222</c:v>
                </c:pt>
                <c:pt idx="503">
                  <c:v>3227</c:v>
                </c:pt>
                <c:pt idx="504">
                  <c:v>3217.9</c:v>
                </c:pt>
                <c:pt idx="505">
                  <c:v>3202</c:v>
                </c:pt>
                <c:pt idx="506">
                  <c:v>3168.5</c:v>
                </c:pt>
                <c:pt idx="507">
                  <c:v>3158.5</c:v>
                </c:pt>
                <c:pt idx="508">
                  <c:v>3154</c:v>
                </c:pt>
                <c:pt idx="509">
                  <c:v>3162</c:v>
                </c:pt>
                <c:pt idx="510">
                  <c:v>3158.5</c:v>
                </c:pt>
                <c:pt idx="511">
                  <c:v>3150.5</c:v>
                </c:pt>
                <c:pt idx="512">
                  <c:v>3165.5</c:v>
                </c:pt>
                <c:pt idx="513">
                  <c:v>3208.3</c:v>
                </c:pt>
                <c:pt idx="514">
                  <c:v>3191.5</c:v>
                </c:pt>
                <c:pt idx="515">
                  <c:v>3200.5</c:v>
                </c:pt>
                <c:pt idx="516">
                  <c:v>3199.5</c:v>
                </c:pt>
                <c:pt idx="517">
                  <c:v>3200.5</c:v>
                </c:pt>
                <c:pt idx="518">
                  <c:v>3180</c:v>
                </c:pt>
                <c:pt idx="519">
                  <c:v>3185.5</c:v>
                </c:pt>
                <c:pt idx="520">
                  <c:v>3228</c:v>
                </c:pt>
                <c:pt idx="521">
                  <c:v>3220</c:v>
                </c:pt>
                <c:pt idx="522">
                  <c:v>3216.9</c:v>
                </c:pt>
                <c:pt idx="523">
                  <c:v>3241.5</c:v>
                </c:pt>
                <c:pt idx="524">
                  <c:v>3273</c:v>
                </c:pt>
                <c:pt idx="525">
                  <c:v>3271</c:v>
                </c:pt>
                <c:pt idx="526">
                  <c:v>3282.5</c:v>
                </c:pt>
                <c:pt idx="527">
                  <c:v>3299.5</c:v>
                </c:pt>
                <c:pt idx="528">
                  <c:v>3302</c:v>
                </c:pt>
                <c:pt idx="529">
                  <c:v>3291.5</c:v>
                </c:pt>
                <c:pt idx="530">
                  <c:v>3272.5</c:v>
                </c:pt>
                <c:pt idx="531">
                  <c:v>3254</c:v>
                </c:pt>
                <c:pt idx="532">
                  <c:v>3223.1</c:v>
                </c:pt>
                <c:pt idx="533">
                  <c:v>3232.5</c:v>
                </c:pt>
                <c:pt idx="534">
                  <c:v>3230.5</c:v>
                </c:pt>
                <c:pt idx="535">
                  <c:v>3238</c:v>
                </c:pt>
                <c:pt idx="536">
                  <c:v>3280</c:v>
                </c:pt>
                <c:pt idx="537">
                  <c:v>3302</c:v>
                </c:pt>
                <c:pt idx="538">
                  <c:v>3297.5</c:v>
                </c:pt>
                <c:pt idx="539">
                  <c:v>3309</c:v>
                </c:pt>
                <c:pt idx="540">
                  <c:v>3324.9</c:v>
                </c:pt>
                <c:pt idx="541">
                  <c:v>3341.9</c:v>
                </c:pt>
                <c:pt idx="542">
                  <c:v>3351</c:v>
                </c:pt>
                <c:pt idx="543">
                  <c:v>3369</c:v>
                </c:pt>
                <c:pt idx="544">
                  <c:v>3360</c:v>
                </c:pt>
                <c:pt idx="545">
                  <c:v>3356</c:v>
                </c:pt>
                <c:pt idx="546">
                  <c:v>3354</c:v>
                </c:pt>
                <c:pt idx="547">
                  <c:v>3344</c:v>
                </c:pt>
                <c:pt idx="548">
                  <c:v>3341.5</c:v>
                </c:pt>
                <c:pt idx="549">
                  <c:v>3351</c:v>
                </c:pt>
                <c:pt idx="550">
                  <c:v>3360</c:v>
                </c:pt>
                <c:pt idx="551">
                  <c:v>3363</c:v>
                </c:pt>
                <c:pt idx="552">
                  <c:v>3383.5</c:v>
                </c:pt>
                <c:pt idx="553">
                  <c:v>3391</c:v>
                </c:pt>
                <c:pt idx="554">
                  <c:v>3377.5</c:v>
                </c:pt>
                <c:pt idx="555">
                  <c:v>3383</c:v>
                </c:pt>
                <c:pt idx="556">
                  <c:v>3396</c:v>
                </c:pt>
                <c:pt idx="557">
                  <c:v>3412.5</c:v>
                </c:pt>
                <c:pt idx="558">
                  <c:v>3442.9</c:v>
                </c:pt>
                <c:pt idx="559">
                  <c:v>3440.5</c:v>
                </c:pt>
                <c:pt idx="560">
                  <c:v>3459</c:v>
                </c:pt>
                <c:pt idx="561">
                  <c:v>3468</c:v>
                </c:pt>
                <c:pt idx="562">
                  <c:v>3516.4</c:v>
                </c:pt>
                <c:pt idx="563">
                  <c:v>3522.5</c:v>
                </c:pt>
                <c:pt idx="564">
                  <c:v>3537.5</c:v>
                </c:pt>
                <c:pt idx="565">
                  <c:v>3538</c:v>
                </c:pt>
                <c:pt idx="566">
                  <c:v>3509</c:v>
                </c:pt>
                <c:pt idx="567">
                  <c:v>3527</c:v>
                </c:pt>
                <c:pt idx="568">
                  <c:v>3532</c:v>
                </c:pt>
                <c:pt idx="569">
                  <c:v>3525</c:v>
                </c:pt>
                <c:pt idx="570">
                  <c:v>3556.5</c:v>
                </c:pt>
                <c:pt idx="571">
                  <c:v>3582</c:v>
                </c:pt>
                <c:pt idx="572">
                  <c:v>3621.5</c:v>
                </c:pt>
                <c:pt idx="573">
                  <c:v>3641</c:v>
                </c:pt>
                <c:pt idx="574">
                  <c:v>3660.5</c:v>
                </c:pt>
                <c:pt idx="575">
                  <c:v>3696</c:v>
                </c:pt>
                <c:pt idx="576">
                  <c:v>3720</c:v>
                </c:pt>
                <c:pt idx="577">
                  <c:v>3744</c:v>
                </c:pt>
                <c:pt idx="578">
                  <c:v>3756.5</c:v>
                </c:pt>
                <c:pt idx="579">
                  <c:v>3791</c:v>
                </c:pt>
                <c:pt idx="580">
                  <c:v>3809</c:v>
                </c:pt>
                <c:pt idx="581">
                  <c:v>3812</c:v>
                </c:pt>
                <c:pt idx="582">
                  <c:v>3823.4</c:v>
                </c:pt>
                <c:pt idx="583">
                  <c:v>3827</c:v>
                </c:pt>
                <c:pt idx="584">
                  <c:v>3853.5</c:v>
                </c:pt>
                <c:pt idx="585">
                  <c:v>3875</c:v>
                </c:pt>
                <c:pt idx="586">
                  <c:v>3896</c:v>
                </c:pt>
                <c:pt idx="587">
                  <c:v>3915.5</c:v>
                </c:pt>
                <c:pt idx="588">
                  <c:v>3924.5</c:v>
                </c:pt>
                <c:pt idx="589">
                  <c:v>3939.5</c:v>
                </c:pt>
                <c:pt idx="590">
                  <c:v>3958.9</c:v>
                </c:pt>
                <c:pt idx="591">
                  <c:v>3960.5</c:v>
                </c:pt>
                <c:pt idx="592">
                  <c:v>3977.5</c:v>
                </c:pt>
                <c:pt idx="593">
                  <c:v>3995.9</c:v>
                </c:pt>
                <c:pt idx="594">
                  <c:v>4023</c:v>
                </c:pt>
                <c:pt idx="595">
                  <c:v>4027</c:v>
                </c:pt>
                <c:pt idx="596">
                  <c:v>4034</c:v>
                </c:pt>
                <c:pt idx="597">
                  <c:v>4026.5</c:v>
                </c:pt>
                <c:pt idx="598">
                  <c:v>4025</c:v>
                </c:pt>
                <c:pt idx="599">
                  <c:v>4009</c:v>
                </c:pt>
                <c:pt idx="600">
                  <c:v>4024.5</c:v>
                </c:pt>
                <c:pt idx="601">
                  <c:v>4061.5</c:v>
                </c:pt>
                <c:pt idx="602">
                  <c:v>4086</c:v>
                </c:pt>
                <c:pt idx="603">
                  <c:v>4059</c:v>
                </c:pt>
                <c:pt idx="604">
                  <c:v>4069.5</c:v>
                </c:pt>
                <c:pt idx="605">
                  <c:v>4092.5</c:v>
                </c:pt>
                <c:pt idx="606">
                  <c:v>4134</c:v>
                </c:pt>
                <c:pt idx="607">
                  <c:v>4153</c:v>
                </c:pt>
                <c:pt idx="608">
                  <c:v>4164</c:v>
                </c:pt>
                <c:pt idx="609">
                  <c:v>4163.5</c:v>
                </c:pt>
                <c:pt idx="610">
                  <c:v>4179</c:v>
                </c:pt>
                <c:pt idx="611">
                  <c:v>4179</c:v>
                </c:pt>
                <c:pt idx="612">
                  <c:v>4169.1000000000004</c:v>
                </c:pt>
                <c:pt idx="613">
                  <c:v>4157</c:v>
                </c:pt>
                <c:pt idx="614">
                  <c:v>4127</c:v>
                </c:pt>
                <c:pt idx="615">
                  <c:v>4143.6000000000004</c:v>
                </c:pt>
                <c:pt idx="616">
                  <c:v>4147</c:v>
                </c:pt>
                <c:pt idx="617">
                  <c:v>4122.6000000000004</c:v>
                </c:pt>
                <c:pt idx="618">
                  <c:v>4143</c:v>
                </c:pt>
                <c:pt idx="619">
                  <c:v>4143</c:v>
                </c:pt>
                <c:pt idx="620">
                  <c:v>4121</c:v>
                </c:pt>
                <c:pt idx="621">
                  <c:v>4151</c:v>
                </c:pt>
                <c:pt idx="622">
                  <c:v>4178</c:v>
                </c:pt>
                <c:pt idx="623">
                  <c:v>4173</c:v>
                </c:pt>
                <c:pt idx="624">
                  <c:v>4157.5</c:v>
                </c:pt>
                <c:pt idx="625">
                  <c:v>4131.5</c:v>
                </c:pt>
                <c:pt idx="626">
                  <c:v>4147.5</c:v>
                </c:pt>
                <c:pt idx="627">
                  <c:v>4120</c:v>
                </c:pt>
                <c:pt idx="628">
                  <c:v>4131.5</c:v>
                </c:pt>
                <c:pt idx="629">
                  <c:v>4147</c:v>
                </c:pt>
                <c:pt idx="630">
                  <c:v>4152</c:v>
                </c:pt>
                <c:pt idx="631">
                  <c:v>4145.5</c:v>
                </c:pt>
                <c:pt idx="632">
                  <c:v>4131</c:v>
                </c:pt>
                <c:pt idx="633">
                  <c:v>4125</c:v>
                </c:pt>
                <c:pt idx="634">
                  <c:v>4089</c:v>
                </c:pt>
                <c:pt idx="635">
                  <c:v>4072</c:v>
                </c:pt>
                <c:pt idx="636">
                  <c:v>4067.9</c:v>
                </c:pt>
                <c:pt idx="637">
                  <c:v>4061</c:v>
                </c:pt>
                <c:pt idx="638">
                  <c:v>4071</c:v>
                </c:pt>
                <c:pt idx="639">
                  <c:v>4090</c:v>
                </c:pt>
                <c:pt idx="640">
                  <c:v>4079.1</c:v>
                </c:pt>
                <c:pt idx="641">
                  <c:v>4084.5</c:v>
                </c:pt>
                <c:pt idx="642">
                  <c:v>4146</c:v>
                </c:pt>
                <c:pt idx="643">
                  <c:v>4190.3999999999996</c:v>
                </c:pt>
                <c:pt idx="644">
                  <c:v>4203.5</c:v>
                </c:pt>
                <c:pt idx="645">
                  <c:v>4222</c:v>
                </c:pt>
                <c:pt idx="646">
                  <c:v>4188.6000000000004</c:v>
                </c:pt>
                <c:pt idx="647">
                  <c:v>4190.5</c:v>
                </c:pt>
                <c:pt idx="648">
                  <c:v>4185</c:v>
                </c:pt>
                <c:pt idx="649">
                  <c:v>4183</c:v>
                </c:pt>
                <c:pt idx="650">
                  <c:v>4181</c:v>
                </c:pt>
                <c:pt idx="651">
                  <c:v>4175</c:v>
                </c:pt>
                <c:pt idx="652">
                  <c:v>4190.8999999999996</c:v>
                </c:pt>
                <c:pt idx="653">
                  <c:v>4174</c:v>
                </c:pt>
                <c:pt idx="654">
                  <c:v>4183</c:v>
                </c:pt>
                <c:pt idx="655">
                  <c:v>4165.2</c:v>
                </c:pt>
                <c:pt idx="656">
                  <c:v>4154.5</c:v>
                </c:pt>
                <c:pt idx="657">
                  <c:v>4128</c:v>
                </c:pt>
                <c:pt idx="658">
                  <c:v>4090.1</c:v>
                </c:pt>
                <c:pt idx="659">
                  <c:v>4078</c:v>
                </c:pt>
                <c:pt idx="660">
                  <c:v>4079.1</c:v>
                </c:pt>
                <c:pt idx="661">
                  <c:v>4115</c:v>
                </c:pt>
                <c:pt idx="662">
                  <c:v>4096</c:v>
                </c:pt>
                <c:pt idx="663">
                  <c:v>4089</c:v>
                </c:pt>
                <c:pt idx="664">
                  <c:v>4050.5</c:v>
                </c:pt>
                <c:pt idx="665">
                  <c:v>4026</c:v>
                </c:pt>
                <c:pt idx="666">
                  <c:v>3988</c:v>
                </c:pt>
                <c:pt idx="667">
                  <c:v>3990.5</c:v>
                </c:pt>
                <c:pt idx="668">
                  <c:v>3982.7</c:v>
                </c:pt>
                <c:pt idx="669">
                  <c:v>3970</c:v>
                </c:pt>
                <c:pt idx="670">
                  <c:v>3961</c:v>
                </c:pt>
                <c:pt idx="671">
                  <c:v>3929.5</c:v>
                </c:pt>
                <c:pt idx="672">
                  <c:v>3918</c:v>
                </c:pt>
                <c:pt idx="673">
                  <c:v>3897.1</c:v>
                </c:pt>
                <c:pt idx="674">
                  <c:v>3883.4</c:v>
                </c:pt>
                <c:pt idx="675">
                  <c:v>3867.5</c:v>
                </c:pt>
                <c:pt idx="676">
                  <c:v>3872</c:v>
                </c:pt>
                <c:pt idx="677">
                  <c:v>3868.1</c:v>
                </c:pt>
                <c:pt idx="678">
                  <c:v>3857</c:v>
                </c:pt>
                <c:pt idx="679">
                  <c:v>3850</c:v>
                </c:pt>
                <c:pt idx="680">
                  <c:v>3836</c:v>
                </c:pt>
                <c:pt idx="681">
                  <c:v>3831</c:v>
                </c:pt>
                <c:pt idx="682">
                  <c:v>3825.1</c:v>
                </c:pt>
                <c:pt idx="683">
                  <c:v>3832.5</c:v>
                </c:pt>
                <c:pt idx="684">
                  <c:v>3829</c:v>
                </c:pt>
                <c:pt idx="685">
                  <c:v>3821.5</c:v>
                </c:pt>
                <c:pt idx="686">
                  <c:v>3813.1</c:v>
                </c:pt>
                <c:pt idx="687">
                  <c:v>3808</c:v>
                </c:pt>
                <c:pt idx="688">
                  <c:v>3766.5</c:v>
                </c:pt>
                <c:pt idx="689">
                  <c:v>3758</c:v>
                </c:pt>
                <c:pt idx="690">
                  <c:v>3742</c:v>
                </c:pt>
                <c:pt idx="691">
                  <c:v>3738.6</c:v>
                </c:pt>
                <c:pt idx="692">
                  <c:v>3734.5</c:v>
                </c:pt>
                <c:pt idx="693">
                  <c:v>3726</c:v>
                </c:pt>
                <c:pt idx="694">
                  <c:v>3710.5</c:v>
                </c:pt>
                <c:pt idx="695">
                  <c:v>3709</c:v>
                </c:pt>
                <c:pt idx="696">
                  <c:v>3696.4</c:v>
                </c:pt>
                <c:pt idx="697">
                  <c:v>3679.5</c:v>
                </c:pt>
                <c:pt idx="698">
                  <c:v>3664.6</c:v>
                </c:pt>
                <c:pt idx="699">
                  <c:v>3651</c:v>
                </c:pt>
                <c:pt idx="700">
                  <c:v>3652.5</c:v>
                </c:pt>
                <c:pt idx="701">
                  <c:v>3652.5</c:v>
                </c:pt>
                <c:pt idx="702">
                  <c:v>3660</c:v>
                </c:pt>
                <c:pt idx="703">
                  <c:v>3663</c:v>
                </c:pt>
                <c:pt idx="704">
                  <c:v>3652.1</c:v>
                </c:pt>
                <c:pt idx="705">
                  <c:v>3631.6</c:v>
                </c:pt>
                <c:pt idx="706">
                  <c:v>3602.1</c:v>
                </c:pt>
                <c:pt idx="707">
                  <c:v>3583.5</c:v>
                </c:pt>
                <c:pt idx="708">
                  <c:v>3601</c:v>
                </c:pt>
                <c:pt idx="709">
                  <c:v>3595</c:v>
                </c:pt>
                <c:pt idx="710">
                  <c:v>3558.5</c:v>
                </c:pt>
                <c:pt idx="711">
                  <c:v>3587.5</c:v>
                </c:pt>
                <c:pt idx="712">
                  <c:v>3571.7</c:v>
                </c:pt>
                <c:pt idx="713">
                  <c:v>3589</c:v>
                </c:pt>
                <c:pt idx="714">
                  <c:v>3578.5</c:v>
                </c:pt>
                <c:pt idx="715">
                  <c:v>3540</c:v>
                </c:pt>
                <c:pt idx="716">
                  <c:v>3535.1</c:v>
                </c:pt>
                <c:pt idx="717">
                  <c:v>3554</c:v>
                </c:pt>
                <c:pt idx="718">
                  <c:v>3542.5</c:v>
                </c:pt>
                <c:pt idx="719">
                  <c:v>3523</c:v>
                </c:pt>
                <c:pt idx="720">
                  <c:v>3509.5</c:v>
                </c:pt>
                <c:pt idx="721">
                  <c:v>3507.5</c:v>
                </c:pt>
                <c:pt idx="722">
                  <c:v>3510</c:v>
                </c:pt>
                <c:pt idx="723">
                  <c:v>3490</c:v>
                </c:pt>
                <c:pt idx="724">
                  <c:v>3518</c:v>
                </c:pt>
                <c:pt idx="725">
                  <c:v>3497</c:v>
                </c:pt>
                <c:pt idx="726">
                  <c:v>3503.5</c:v>
                </c:pt>
                <c:pt idx="727">
                  <c:v>3542</c:v>
                </c:pt>
                <c:pt idx="728">
                  <c:v>3548.5</c:v>
                </c:pt>
                <c:pt idx="729">
                  <c:v>3576.9</c:v>
                </c:pt>
                <c:pt idx="730">
                  <c:v>3587</c:v>
                </c:pt>
                <c:pt idx="731">
                  <c:v>3584</c:v>
                </c:pt>
                <c:pt idx="732">
                  <c:v>3616</c:v>
                </c:pt>
                <c:pt idx="733">
                  <c:v>3614.4</c:v>
                </c:pt>
                <c:pt idx="734">
                  <c:v>3647.5</c:v>
                </c:pt>
                <c:pt idx="735">
                  <c:v>3657</c:v>
                </c:pt>
                <c:pt idx="736">
                  <c:v>3685.9</c:v>
                </c:pt>
                <c:pt idx="737">
                  <c:v>3694.5</c:v>
                </c:pt>
                <c:pt idx="738">
                  <c:v>3709.5</c:v>
                </c:pt>
                <c:pt idx="739">
                  <c:v>3735.9</c:v>
                </c:pt>
                <c:pt idx="740">
                  <c:v>3735</c:v>
                </c:pt>
                <c:pt idx="741">
                  <c:v>3737.5</c:v>
                </c:pt>
                <c:pt idx="742">
                  <c:v>3760.4</c:v>
                </c:pt>
                <c:pt idx="743">
                  <c:v>3788.5</c:v>
                </c:pt>
                <c:pt idx="744">
                  <c:v>3795.5</c:v>
                </c:pt>
                <c:pt idx="745">
                  <c:v>3820</c:v>
                </c:pt>
                <c:pt idx="746">
                  <c:v>3830.5</c:v>
                </c:pt>
                <c:pt idx="747">
                  <c:v>3846</c:v>
                </c:pt>
                <c:pt idx="748">
                  <c:v>3854.6</c:v>
                </c:pt>
                <c:pt idx="749">
                  <c:v>3832.5</c:v>
                </c:pt>
                <c:pt idx="750">
                  <c:v>3868.5</c:v>
                </c:pt>
                <c:pt idx="751">
                  <c:v>3875</c:v>
                </c:pt>
                <c:pt idx="752">
                  <c:v>3856</c:v>
                </c:pt>
                <c:pt idx="753">
                  <c:v>3846</c:v>
                </c:pt>
                <c:pt idx="754">
                  <c:v>3841</c:v>
                </c:pt>
                <c:pt idx="755">
                  <c:v>3825.5</c:v>
                </c:pt>
                <c:pt idx="756">
                  <c:v>3808</c:v>
                </c:pt>
                <c:pt idx="757">
                  <c:v>3801.4</c:v>
                </c:pt>
                <c:pt idx="758">
                  <c:v>3813.5</c:v>
                </c:pt>
                <c:pt idx="759">
                  <c:v>3831.6</c:v>
                </c:pt>
                <c:pt idx="760">
                  <c:v>3843.2</c:v>
                </c:pt>
                <c:pt idx="761">
                  <c:v>3868.5</c:v>
                </c:pt>
                <c:pt idx="762">
                  <c:v>3869.4</c:v>
                </c:pt>
                <c:pt idx="763">
                  <c:v>3912</c:v>
                </c:pt>
                <c:pt idx="764">
                  <c:v>3886</c:v>
                </c:pt>
                <c:pt idx="765">
                  <c:v>3894.5</c:v>
                </c:pt>
                <c:pt idx="766">
                  <c:v>3900.5</c:v>
                </c:pt>
                <c:pt idx="767">
                  <c:v>3896</c:v>
                </c:pt>
                <c:pt idx="768">
                  <c:v>3877.1</c:v>
                </c:pt>
                <c:pt idx="769">
                  <c:v>3865.5</c:v>
                </c:pt>
                <c:pt idx="770">
                  <c:v>3860</c:v>
                </c:pt>
                <c:pt idx="771">
                  <c:v>3858.4</c:v>
                </c:pt>
                <c:pt idx="772">
                  <c:v>3822.6</c:v>
                </c:pt>
                <c:pt idx="773">
                  <c:v>3785.5</c:v>
                </c:pt>
                <c:pt idx="774">
                  <c:v>3767</c:v>
                </c:pt>
                <c:pt idx="775">
                  <c:v>3744.5</c:v>
                </c:pt>
                <c:pt idx="776">
                  <c:v>3744</c:v>
                </c:pt>
                <c:pt idx="777">
                  <c:v>3748</c:v>
                </c:pt>
                <c:pt idx="778">
                  <c:v>3766.9</c:v>
                </c:pt>
                <c:pt idx="779">
                  <c:v>3775</c:v>
                </c:pt>
                <c:pt idx="780">
                  <c:v>3736</c:v>
                </c:pt>
                <c:pt idx="781">
                  <c:v>3732</c:v>
                </c:pt>
                <c:pt idx="782">
                  <c:v>3759</c:v>
                </c:pt>
                <c:pt idx="783">
                  <c:v>3763.9</c:v>
                </c:pt>
                <c:pt idx="784">
                  <c:v>3739.5</c:v>
                </c:pt>
                <c:pt idx="785">
                  <c:v>3735.1</c:v>
                </c:pt>
                <c:pt idx="786">
                  <c:v>3765</c:v>
                </c:pt>
                <c:pt idx="787">
                  <c:v>3748.3</c:v>
                </c:pt>
                <c:pt idx="788">
                  <c:v>3740.5</c:v>
                </c:pt>
                <c:pt idx="789">
                  <c:v>3758.9</c:v>
                </c:pt>
                <c:pt idx="790">
                  <c:v>3770.5</c:v>
                </c:pt>
                <c:pt idx="791">
                  <c:v>3790</c:v>
                </c:pt>
                <c:pt idx="792">
                  <c:v>3792.1</c:v>
                </c:pt>
                <c:pt idx="793">
                  <c:v>3806.5</c:v>
                </c:pt>
                <c:pt idx="794">
                  <c:v>3800</c:v>
                </c:pt>
                <c:pt idx="795">
                  <c:v>3799</c:v>
                </c:pt>
                <c:pt idx="796">
                  <c:v>3804.5</c:v>
                </c:pt>
                <c:pt idx="797">
                  <c:v>3735</c:v>
                </c:pt>
                <c:pt idx="798">
                  <c:v>3760.1</c:v>
                </c:pt>
                <c:pt idx="799">
                  <c:v>3762.5</c:v>
                </c:pt>
                <c:pt idx="800">
                  <c:v>3758.2</c:v>
                </c:pt>
                <c:pt idx="801">
                  <c:v>3728.5</c:v>
                </c:pt>
                <c:pt idx="802">
                  <c:v>3733</c:v>
                </c:pt>
                <c:pt idx="803">
                  <c:v>3736.5</c:v>
                </c:pt>
                <c:pt idx="804">
                  <c:v>3734.6</c:v>
                </c:pt>
                <c:pt idx="805">
                  <c:v>3738.5</c:v>
                </c:pt>
                <c:pt idx="806">
                  <c:v>3752.5</c:v>
                </c:pt>
                <c:pt idx="807">
                  <c:v>3777.5</c:v>
                </c:pt>
                <c:pt idx="808">
                  <c:v>3772.5</c:v>
                </c:pt>
                <c:pt idx="809">
                  <c:v>3801.9</c:v>
                </c:pt>
                <c:pt idx="810">
                  <c:v>3764.1</c:v>
                </c:pt>
                <c:pt idx="811">
                  <c:v>3778.5</c:v>
                </c:pt>
                <c:pt idx="812">
                  <c:v>3781</c:v>
                </c:pt>
                <c:pt idx="813">
                  <c:v>3779</c:v>
                </c:pt>
                <c:pt idx="814">
                  <c:v>3816</c:v>
                </c:pt>
                <c:pt idx="815">
                  <c:v>3791.7</c:v>
                </c:pt>
                <c:pt idx="816">
                  <c:v>3907.9</c:v>
                </c:pt>
                <c:pt idx="817">
                  <c:v>3940.6</c:v>
                </c:pt>
                <c:pt idx="818">
                  <c:v>3939</c:v>
                </c:pt>
                <c:pt idx="819">
                  <c:v>3971.9</c:v>
                </c:pt>
                <c:pt idx="820">
                  <c:v>3961.5</c:v>
                </c:pt>
                <c:pt idx="821">
                  <c:v>3947.5</c:v>
                </c:pt>
                <c:pt idx="822">
                  <c:v>3931.6</c:v>
                </c:pt>
                <c:pt idx="823">
                  <c:v>3943</c:v>
                </c:pt>
                <c:pt idx="824">
                  <c:v>3960</c:v>
                </c:pt>
                <c:pt idx="825">
                  <c:v>3990</c:v>
                </c:pt>
                <c:pt idx="826">
                  <c:v>3985.1</c:v>
                </c:pt>
                <c:pt idx="827">
                  <c:v>3959.7</c:v>
                </c:pt>
                <c:pt idx="828">
                  <c:v>3949</c:v>
                </c:pt>
                <c:pt idx="829">
                  <c:v>3958</c:v>
                </c:pt>
                <c:pt idx="830">
                  <c:v>3962</c:v>
                </c:pt>
                <c:pt idx="831">
                  <c:v>3942</c:v>
                </c:pt>
                <c:pt idx="832">
                  <c:v>3938.5</c:v>
                </c:pt>
                <c:pt idx="833">
                  <c:v>3931.5</c:v>
                </c:pt>
                <c:pt idx="834">
                  <c:v>3924.5</c:v>
                </c:pt>
                <c:pt idx="835">
                  <c:v>3929.5</c:v>
                </c:pt>
                <c:pt idx="836">
                  <c:v>3959</c:v>
                </c:pt>
                <c:pt idx="837">
                  <c:v>3951</c:v>
                </c:pt>
                <c:pt idx="838">
                  <c:v>3946.4</c:v>
                </c:pt>
                <c:pt idx="839">
                  <c:v>3955</c:v>
                </c:pt>
                <c:pt idx="840">
                  <c:v>3954</c:v>
                </c:pt>
                <c:pt idx="841">
                  <c:v>3997.5</c:v>
                </c:pt>
                <c:pt idx="842">
                  <c:v>4038</c:v>
                </c:pt>
                <c:pt idx="843">
                  <c:v>4051</c:v>
                </c:pt>
                <c:pt idx="844">
                  <c:v>4058.5</c:v>
                </c:pt>
                <c:pt idx="845">
                  <c:v>4043.5</c:v>
                </c:pt>
                <c:pt idx="846">
                  <c:v>4021.5</c:v>
                </c:pt>
                <c:pt idx="847">
                  <c:v>4016.2</c:v>
                </c:pt>
                <c:pt idx="848">
                  <c:v>4059</c:v>
                </c:pt>
                <c:pt idx="849">
                  <c:v>4070.1</c:v>
                </c:pt>
                <c:pt idx="850">
                  <c:v>4093</c:v>
                </c:pt>
                <c:pt idx="851">
                  <c:v>4079.5</c:v>
                </c:pt>
                <c:pt idx="852">
                  <c:v>4094.4</c:v>
                </c:pt>
                <c:pt idx="853">
                  <c:v>4110.3999999999996</c:v>
                </c:pt>
                <c:pt idx="854">
                  <c:v>4125.1000000000004</c:v>
                </c:pt>
                <c:pt idx="855">
                  <c:v>4154</c:v>
                </c:pt>
                <c:pt idx="856">
                  <c:v>4241</c:v>
                </c:pt>
                <c:pt idx="857">
                  <c:v>4240.8999999999996</c:v>
                </c:pt>
                <c:pt idx="858">
                  <c:v>4286</c:v>
                </c:pt>
                <c:pt idx="859">
                  <c:v>4299.5</c:v>
                </c:pt>
                <c:pt idx="860">
                  <c:v>4315.5</c:v>
                </c:pt>
                <c:pt idx="861">
                  <c:v>4314.5</c:v>
                </c:pt>
                <c:pt idx="862">
                  <c:v>4320</c:v>
                </c:pt>
                <c:pt idx="863">
                  <c:v>4321</c:v>
                </c:pt>
                <c:pt idx="864">
                  <c:v>4301</c:v>
                </c:pt>
                <c:pt idx="865">
                  <c:v>4289.3999999999996</c:v>
                </c:pt>
                <c:pt idx="866">
                  <c:v>4319.3999999999996</c:v>
                </c:pt>
                <c:pt idx="867">
                  <c:v>4326.5</c:v>
                </c:pt>
                <c:pt idx="868">
                  <c:v>4336.5</c:v>
                </c:pt>
                <c:pt idx="869">
                  <c:v>4318</c:v>
                </c:pt>
                <c:pt idx="870">
                  <c:v>4313</c:v>
                </c:pt>
                <c:pt idx="871">
                  <c:v>4308.5</c:v>
                </c:pt>
                <c:pt idx="872">
                  <c:v>4280.6000000000004</c:v>
                </c:pt>
                <c:pt idx="873">
                  <c:v>4251.5</c:v>
                </c:pt>
                <c:pt idx="874">
                  <c:v>4234.5</c:v>
                </c:pt>
                <c:pt idx="875">
                  <c:v>4228</c:v>
                </c:pt>
                <c:pt idx="876">
                  <c:v>4156.5</c:v>
                </c:pt>
                <c:pt idx="877">
                  <c:v>4011.2</c:v>
                </c:pt>
                <c:pt idx="878">
                  <c:v>3978.6</c:v>
                </c:pt>
                <c:pt idx="879">
                  <c:v>3945</c:v>
                </c:pt>
                <c:pt idx="880">
                  <c:v>3876</c:v>
                </c:pt>
                <c:pt idx="881">
                  <c:v>3853</c:v>
                </c:pt>
                <c:pt idx="882">
                  <c:v>3800.6</c:v>
                </c:pt>
                <c:pt idx="883">
                  <c:v>3783.6</c:v>
                </c:pt>
                <c:pt idx="884">
                  <c:v>3730</c:v>
                </c:pt>
                <c:pt idx="885">
                  <c:v>3702</c:v>
                </c:pt>
                <c:pt idx="886">
                  <c:v>3713.5</c:v>
                </c:pt>
                <c:pt idx="887">
                  <c:v>3657</c:v>
                </c:pt>
                <c:pt idx="888">
                  <c:v>3609</c:v>
                </c:pt>
                <c:pt idx="889">
                  <c:v>3598.5</c:v>
                </c:pt>
                <c:pt idx="890">
                  <c:v>3561.5</c:v>
                </c:pt>
                <c:pt idx="891">
                  <c:v>3507</c:v>
                </c:pt>
                <c:pt idx="892">
                  <c:v>3483.5</c:v>
                </c:pt>
                <c:pt idx="893">
                  <c:v>3445.2</c:v>
                </c:pt>
                <c:pt idx="894">
                  <c:v>3443.5</c:v>
                </c:pt>
                <c:pt idx="895">
                  <c:v>3414.6</c:v>
                </c:pt>
                <c:pt idx="896">
                  <c:v>3446</c:v>
                </c:pt>
                <c:pt idx="897">
                  <c:v>3443.6</c:v>
                </c:pt>
                <c:pt idx="898">
                  <c:v>3436</c:v>
                </c:pt>
                <c:pt idx="899">
                  <c:v>3438</c:v>
                </c:pt>
                <c:pt idx="900">
                  <c:v>3413</c:v>
                </c:pt>
                <c:pt idx="901">
                  <c:v>3421</c:v>
                </c:pt>
                <c:pt idx="902">
                  <c:v>3493.5</c:v>
                </c:pt>
                <c:pt idx="903">
                  <c:v>3473</c:v>
                </c:pt>
                <c:pt idx="904">
                  <c:v>3437</c:v>
                </c:pt>
                <c:pt idx="905">
                  <c:v>3420</c:v>
                </c:pt>
                <c:pt idx="906">
                  <c:v>3431.5</c:v>
                </c:pt>
                <c:pt idx="907">
                  <c:v>3393.5</c:v>
                </c:pt>
                <c:pt idx="908">
                  <c:v>3408</c:v>
                </c:pt>
                <c:pt idx="909">
                  <c:v>3399.5</c:v>
                </c:pt>
                <c:pt idx="910">
                  <c:v>3414.1</c:v>
                </c:pt>
                <c:pt idx="911">
                  <c:v>3422</c:v>
                </c:pt>
                <c:pt idx="912">
                  <c:v>3410.5</c:v>
                </c:pt>
                <c:pt idx="913">
                  <c:v>3414</c:v>
                </c:pt>
                <c:pt idx="914">
                  <c:v>3402</c:v>
                </c:pt>
                <c:pt idx="915">
                  <c:v>3418.9</c:v>
                </c:pt>
                <c:pt idx="916">
                  <c:v>3411.5</c:v>
                </c:pt>
                <c:pt idx="917">
                  <c:v>3429</c:v>
                </c:pt>
                <c:pt idx="918">
                  <c:v>3419</c:v>
                </c:pt>
                <c:pt idx="919">
                  <c:v>3411.5</c:v>
                </c:pt>
                <c:pt idx="920">
                  <c:v>3434</c:v>
                </c:pt>
                <c:pt idx="921">
                  <c:v>3439.5</c:v>
                </c:pt>
                <c:pt idx="922">
                  <c:v>3461</c:v>
                </c:pt>
                <c:pt idx="923">
                  <c:v>3454</c:v>
                </c:pt>
                <c:pt idx="924">
                  <c:v>3429.6</c:v>
                </c:pt>
                <c:pt idx="925">
                  <c:v>3427.1</c:v>
                </c:pt>
                <c:pt idx="926">
                  <c:v>3434</c:v>
                </c:pt>
                <c:pt idx="927">
                  <c:v>3422.1</c:v>
                </c:pt>
                <c:pt idx="928">
                  <c:v>3432.5</c:v>
                </c:pt>
                <c:pt idx="929">
                  <c:v>3448.5</c:v>
                </c:pt>
                <c:pt idx="930">
                  <c:v>3434.5</c:v>
                </c:pt>
                <c:pt idx="931">
                  <c:v>3427</c:v>
                </c:pt>
                <c:pt idx="932">
                  <c:v>3397.2</c:v>
                </c:pt>
                <c:pt idx="933">
                  <c:v>3404.5</c:v>
                </c:pt>
                <c:pt idx="934">
                  <c:v>3393</c:v>
                </c:pt>
                <c:pt idx="935">
                  <c:v>3380.5</c:v>
                </c:pt>
                <c:pt idx="936">
                  <c:v>3369</c:v>
                </c:pt>
                <c:pt idx="937">
                  <c:v>3289</c:v>
                </c:pt>
                <c:pt idx="938">
                  <c:v>3277.5</c:v>
                </c:pt>
                <c:pt idx="939">
                  <c:v>3265</c:v>
                </c:pt>
                <c:pt idx="940">
                  <c:v>3190.1</c:v>
                </c:pt>
                <c:pt idx="941">
                  <c:v>3191</c:v>
                </c:pt>
                <c:pt idx="942">
                  <c:v>3183.5</c:v>
                </c:pt>
                <c:pt idx="943">
                  <c:v>3150.3</c:v>
                </c:pt>
                <c:pt idx="944">
                  <c:v>3137.6</c:v>
                </c:pt>
                <c:pt idx="945">
                  <c:v>3104</c:v>
                </c:pt>
                <c:pt idx="946">
                  <c:v>3066</c:v>
                </c:pt>
                <c:pt idx="947">
                  <c:v>3034</c:v>
                </c:pt>
                <c:pt idx="948">
                  <c:v>3034</c:v>
                </c:pt>
                <c:pt idx="949">
                  <c:v>3043.9</c:v>
                </c:pt>
                <c:pt idx="950">
                  <c:v>3049.4</c:v>
                </c:pt>
                <c:pt idx="951">
                  <c:v>3060</c:v>
                </c:pt>
                <c:pt idx="952">
                  <c:v>3046.5</c:v>
                </c:pt>
                <c:pt idx="953">
                  <c:v>3026</c:v>
                </c:pt>
                <c:pt idx="954">
                  <c:v>3001.6</c:v>
                </c:pt>
                <c:pt idx="955">
                  <c:v>3000.5</c:v>
                </c:pt>
                <c:pt idx="956">
                  <c:v>3070</c:v>
                </c:pt>
                <c:pt idx="957">
                  <c:v>3107</c:v>
                </c:pt>
                <c:pt idx="958">
                  <c:v>3123</c:v>
                </c:pt>
                <c:pt idx="959">
                  <c:v>3095</c:v>
                </c:pt>
                <c:pt idx="960">
                  <c:v>3063.1</c:v>
                </c:pt>
                <c:pt idx="961">
                  <c:v>3066</c:v>
                </c:pt>
                <c:pt idx="962">
                  <c:v>3068.5</c:v>
                </c:pt>
                <c:pt idx="963">
                  <c:v>3061</c:v>
                </c:pt>
                <c:pt idx="964">
                  <c:v>3048.5</c:v>
                </c:pt>
                <c:pt idx="965">
                  <c:v>3061.3</c:v>
                </c:pt>
                <c:pt idx="966">
                  <c:v>3058.6</c:v>
                </c:pt>
                <c:pt idx="967">
                  <c:v>3020</c:v>
                </c:pt>
                <c:pt idx="968">
                  <c:v>3014.5</c:v>
                </c:pt>
                <c:pt idx="969">
                  <c:v>2993</c:v>
                </c:pt>
                <c:pt idx="970">
                  <c:v>3002.6</c:v>
                </c:pt>
                <c:pt idx="971">
                  <c:v>2997.3</c:v>
                </c:pt>
                <c:pt idx="972">
                  <c:v>3013.4</c:v>
                </c:pt>
                <c:pt idx="973">
                  <c:v>2982</c:v>
                </c:pt>
                <c:pt idx="974">
                  <c:v>2976.7</c:v>
                </c:pt>
                <c:pt idx="975">
                  <c:v>2993</c:v>
                </c:pt>
                <c:pt idx="976">
                  <c:v>2991.5</c:v>
                </c:pt>
                <c:pt idx="977">
                  <c:v>2995.5</c:v>
                </c:pt>
                <c:pt idx="978">
                  <c:v>3002.1</c:v>
                </c:pt>
                <c:pt idx="979">
                  <c:v>2985.5</c:v>
                </c:pt>
                <c:pt idx="980">
                  <c:v>3011.5</c:v>
                </c:pt>
                <c:pt idx="981">
                  <c:v>3001.5</c:v>
                </c:pt>
                <c:pt idx="982">
                  <c:v>3006.5</c:v>
                </c:pt>
                <c:pt idx="983">
                  <c:v>3021</c:v>
                </c:pt>
                <c:pt idx="984">
                  <c:v>3028</c:v>
                </c:pt>
                <c:pt idx="985">
                  <c:v>2991.1</c:v>
                </c:pt>
                <c:pt idx="986">
                  <c:v>3000</c:v>
                </c:pt>
                <c:pt idx="987">
                  <c:v>2990</c:v>
                </c:pt>
                <c:pt idx="988">
                  <c:v>2983</c:v>
                </c:pt>
                <c:pt idx="989">
                  <c:v>2962.1</c:v>
                </c:pt>
                <c:pt idx="990">
                  <c:v>2982</c:v>
                </c:pt>
                <c:pt idx="991">
                  <c:v>2984</c:v>
                </c:pt>
                <c:pt idx="992">
                  <c:v>2993</c:v>
                </c:pt>
                <c:pt idx="993">
                  <c:v>2995.4</c:v>
                </c:pt>
                <c:pt idx="994">
                  <c:v>3000.5</c:v>
                </c:pt>
                <c:pt idx="995">
                  <c:v>2994</c:v>
                </c:pt>
                <c:pt idx="996">
                  <c:v>2995.4</c:v>
                </c:pt>
                <c:pt idx="997">
                  <c:v>2991.4</c:v>
                </c:pt>
                <c:pt idx="998">
                  <c:v>2969.5</c:v>
                </c:pt>
                <c:pt idx="999">
                  <c:v>2951.1</c:v>
                </c:pt>
                <c:pt idx="1000">
                  <c:v>2945</c:v>
                </c:pt>
                <c:pt idx="1001">
                  <c:v>2907</c:v>
                </c:pt>
                <c:pt idx="1002">
                  <c:v>2937.5</c:v>
                </c:pt>
                <c:pt idx="1003">
                  <c:v>2909</c:v>
                </c:pt>
                <c:pt idx="1004">
                  <c:v>2896</c:v>
                </c:pt>
                <c:pt idx="1005">
                  <c:v>2881.5</c:v>
                </c:pt>
                <c:pt idx="1006">
                  <c:v>2880.5</c:v>
                </c:pt>
                <c:pt idx="1007">
                  <c:v>2860.1</c:v>
                </c:pt>
                <c:pt idx="1008">
                  <c:v>2854.1</c:v>
                </c:pt>
                <c:pt idx="1009">
                  <c:v>2840.6</c:v>
                </c:pt>
                <c:pt idx="1010">
                  <c:v>2830.5</c:v>
                </c:pt>
                <c:pt idx="1011">
                  <c:v>2838.5</c:v>
                </c:pt>
                <c:pt idx="1012">
                  <c:v>2859.5</c:v>
                </c:pt>
                <c:pt idx="1013">
                  <c:v>2868.5</c:v>
                </c:pt>
                <c:pt idx="1014">
                  <c:v>2871.5</c:v>
                </c:pt>
                <c:pt idx="1015">
                  <c:v>2874.5</c:v>
                </c:pt>
                <c:pt idx="1016">
                  <c:v>2864</c:v>
                </c:pt>
                <c:pt idx="1017">
                  <c:v>2806</c:v>
                </c:pt>
                <c:pt idx="1018">
                  <c:v>2806</c:v>
                </c:pt>
                <c:pt idx="1019">
                  <c:v>2720</c:v>
                </c:pt>
                <c:pt idx="1020">
                  <c:v>2722</c:v>
                </c:pt>
                <c:pt idx="1021">
                  <c:v>2708</c:v>
                </c:pt>
                <c:pt idx="1022">
                  <c:v>2730</c:v>
                </c:pt>
                <c:pt idx="1023">
                  <c:v>2731.9</c:v>
                </c:pt>
                <c:pt idx="1024">
                  <c:v>2746</c:v>
                </c:pt>
                <c:pt idx="1025">
                  <c:v>2770</c:v>
                </c:pt>
                <c:pt idx="1026">
                  <c:v>2761.5</c:v>
                </c:pt>
                <c:pt idx="1027">
                  <c:v>2767</c:v>
                </c:pt>
                <c:pt idx="1028">
                  <c:v>2780.6</c:v>
                </c:pt>
                <c:pt idx="1029">
                  <c:v>2766</c:v>
                </c:pt>
                <c:pt idx="1030">
                  <c:v>2776</c:v>
                </c:pt>
                <c:pt idx="1031">
                  <c:v>2779.1</c:v>
                </c:pt>
                <c:pt idx="1032">
                  <c:v>2791.5</c:v>
                </c:pt>
                <c:pt idx="1033">
                  <c:v>2805</c:v>
                </c:pt>
                <c:pt idx="1034">
                  <c:v>2836.5</c:v>
                </c:pt>
                <c:pt idx="1035">
                  <c:v>2840</c:v>
                </c:pt>
                <c:pt idx="1036">
                  <c:v>2882.9</c:v>
                </c:pt>
                <c:pt idx="1037">
                  <c:v>2936.9</c:v>
                </c:pt>
                <c:pt idx="1038">
                  <c:v>2957.5</c:v>
                </c:pt>
                <c:pt idx="1039">
                  <c:v>2954.9</c:v>
                </c:pt>
                <c:pt idx="1040">
                  <c:v>2943</c:v>
                </c:pt>
                <c:pt idx="1041">
                  <c:v>2939.4</c:v>
                </c:pt>
                <c:pt idx="1042">
                  <c:v>2931.5</c:v>
                </c:pt>
                <c:pt idx="1043">
                  <c:v>2942.1</c:v>
                </c:pt>
                <c:pt idx="1044">
                  <c:v>2956</c:v>
                </c:pt>
                <c:pt idx="1045">
                  <c:v>2938.5</c:v>
                </c:pt>
                <c:pt idx="1046">
                  <c:v>2951.5</c:v>
                </c:pt>
                <c:pt idx="1047">
                  <c:v>2939.6</c:v>
                </c:pt>
                <c:pt idx="1048">
                  <c:v>2929.1</c:v>
                </c:pt>
                <c:pt idx="1049">
                  <c:v>2943</c:v>
                </c:pt>
                <c:pt idx="1050">
                  <c:v>2927.5</c:v>
                </c:pt>
                <c:pt idx="1051">
                  <c:v>2927</c:v>
                </c:pt>
                <c:pt idx="1052">
                  <c:v>2965.5</c:v>
                </c:pt>
                <c:pt idx="1053">
                  <c:v>2981.5</c:v>
                </c:pt>
                <c:pt idx="1054">
                  <c:v>2966</c:v>
                </c:pt>
                <c:pt idx="1055">
                  <c:v>2994.5</c:v>
                </c:pt>
                <c:pt idx="1056">
                  <c:v>3014.4</c:v>
                </c:pt>
                <c:pt idx="1057">
                  <c:v>3031.5</c:v>
                </c:pt>
                <c:pt idx="1058">
                  <c:v>3028.5</c:v>
                </c:pt>
                <c:pt idx="1059">
                  <c:v>3053.5</c:v>
                </c:pt>
                <c:pt idx="1060">
                  <c:v>3064.5</c:v>
                </c:pt>
                <c:pt idx="1061">
                  <c:v>3112.4</c:v>
                </c:pt>
                <c:pt idx="1062">
                  <c:v>3112.5</c:v>
                </c:pt>
                <c:pt idx="1063">
                  <c:v>3129</c:v>
                </c:pt>
                <c:pt idx="1064">
                  <c:v>3134</c:v>
                </c:pt>
                <c:pt idx="1065">
                  <c:v>3142.1</c:v>
                </c:pt>
                <c:pt idx="1066">
                  <c:v>3148.2</c:v>
                </c:pt>
                <c:pt idx="1067">
                  <c:v>3146.9</c:v>
                </c:pt>
                <c:pt idx="1068">
                  <c:v>3159.4</c:v>
                </c:pt>
                <c:pt idx="1069">
                  <c:v>3153.5</c:v>
                </c:pt>
                <c:pt idx="1070">
                  <c:v>3149.5</c:v>
                </c:pt>
                <c:pt idx="1071">
                  <c:v>3123.5</c:v>
                </c:pt>
                <c:pt idx="1072">
                  <c:v>3120</c:v>
                </c:pt>
                <c:pt idx="1073">
                  <c:v>3116.5</c:v>
                </c:pt>
                <c:pt idx="1074">
                  <c:v>3131.5</c:v>
                </c:pt>
                <c:pt idx="1075">
                  <c:v>3134.5</c:v>
                </c:pt>
                <c:pt idx="1076">
                  <c:v>3164</c:v>
                </c:pt>
                <c:pt idx="1077">
                  <c:v>3161.5</c:v>
                </c:pt>
                <c:pt idx="1078">
                  <c:v>3145</c:v>
                </c:pt>
                <c:pt idx="1079">
                  <c:v>3120</c:v>
                </c:pt>
                <c:pt idx="1080">
                  <c:v>3118</c:v>
                </c:pt>
                <c:pt idx="1081">
                  <c:v>3129.5</c:v>
                </c:pt>
                <c:pt idx="1082">
                  <c:v>3131</c:v>
                </c:pt>
                <c:pt idx="1083">
                  <c:v>3138.9</c:v>
                </c:pt>
                <c:pt idx="1084">
                  <c:v>3123.2</c:v>
                </c:pt>
                <c:pt idx="1085">
                  <c:v>3142</c:v>
                </c:pt>
                <c:pt idx="1086">
                  <c:v>3146</c:v>
                </c:pt>
                <c:pt idx="1087">
                  <c:v>3168</c:v>
                </c:pt>
                <c:pt idx="1088">
                  <c:v>3165.9</c:v>
                </c:pt>
                <c:pt idx="1089">
                  <c:v>3166</c:v>
                </c:pt>
                <c:pt idx="1090">
                  <c:v>3173</c:v>
                </c:pt>
                <c:pt idx="1091">
                  <c:v>3186</c:v>
                </c:pt>
                <c:pt idx="1092">
                  <c:v>3188.5</c:v>
                </c:pt>
                <c:pt idx="1093">
                  <c:v>3197.5</c:v>
                </c:pt>
                <c:pt idx="1094">
                  <c:v>3202.9</c:v>
                </c:pt>
                <c:pt idx="1095">
                  <c:v>3198.5</c:v>
                </c:pt>
                <c:pt idx="1096">
                  <c:v>3220</c:v>
                </c:pt>
                <c:pt idx="1097">
                  <c:v>3230</c:v>
                </c:pt>
                <c:pt idx="1098">
                  <c:v>3234.5</c:v>
                </c:pt>
                <c:pt idx="1099">
                  <c:v>3250.1</c:v>
                </c:pt>
                <c:pt idx="1100">
                  <c:v>3233.5</c:v>
                </c:pt>
                <c:pt idx="1101">
                  <c:v>3234.5</c:v>
                </c:pt>
                <c:pt idx="1102">
                  <c:v>3269</c:v>
                </c:pt>
                <c:pt idx="1103">
                  <c:v>3263</c:v>
                </c:pt>
                <c:pt idx="1104">
                  <c:v>3270.5</c:v>
                </c:pt>
                <c:pt idx="1105">
                  <c:v>3251.1</c:v>
                </c:pt>
                <c:pt idx="1106">
                  <c:v>3268.5</c:v>
                </c:pt>
                <c:pt idx="1107">
                  <c:v>3248.5</c:v>
                </c:pt>
                <c:pt idx="1108">
                  <c:v>3244</c:v>
                </c:pt>
                <c:pt idx="1109">
                  <c:v>3265</c:v>
                </c:pt>
                <c:pt idx="1110">
                  <c:v>3274</c:v>
                </c:pt>
                <c:pt idx="1111">
                  <c:v>3247.5</c:v>
                </c:pt>
                <c:pt idx="1112">
                  <c:v>3259.4</c:v>
                </c:pt>
                <c:pt idx="1113">
                  <c:v>3249.5</c:v>
                </c:pt>
                <c:pt idx="1114">
                  <c:v>3228.5</c:v>
                </c:pt>
                <c:pt idx="1115">
                  <c:v>3226.1</c:v>
                </c:pt>
                <c:pt idx="1116">
                  <c:v>3208</c:v>
                </c:pt>
                <c:pt idx="1117">
                  <c:v>3218.5</c:v>
                </c:pt>
                <c:pt idx="1118">
                  <c:v>3204.6</c:v>
                </c:pt>
                <c:pt idx="1119">
                  <c:v>3210.9</c:v>
                </c:pt>
                <c:pt idx="1120">
                  <c:v>3214</c:v>
                </c:pt>
                <c:pt idx="1121">
                  <c:v>3193</c:v>
                </c:pt>
                <c:pt idx="1122">
                  <c:v>3177.6</c:v>
                </c:pt>
                <c:pt idx="1123">
                  <c:v>3206.5</c:v>
                </c:pt>
                <c:pt idx="1124">
                  <c:v>3215.9</c:v>
                </c:pt>
                <c:pt idx="1125">
                  <c:v>3215</c:v>
                </c:pt>
                <c:pt idx="1126">
                  <c:v>3227.5</c:v>
                </c:pt>
                <c:pt idx="1127">
                  <c:v>3236.5</c:v>
                </c:pt>
                <c:pt idx="1128">
                  <c:v>3249</c:v>
                </c:pt>
                <c:pt idx="1129">
                  <c:v>3286.4</c:v>
                </c:pt>
                <c:pt idx="1130">
                  <c:v>3269.5</c:v>
                </c:pt>
                <c:pt idx="1131">
                  <c:v>3283.5</c:v>
                </c:pt>
                <c:pt idx="1132">
                  <c:v>3293.5</c:v>
                </c:pt>
                <c:pt idx="1133">
                  <c:v>3276</c:v>
                </c:pt>
                <c:pt idx="1134">
                  <c:v>3256</c:v>
                </c:pt>
                <c:pt idx="1135">
                  <c:v>3246.5</c:v>
                </c:pt>
                <c:pt idx="1136">
                  <c:v>3234.7</c:v>
                </c:pt>
                <c:pt idx="1137">
                  <c:v>3235.5</c:v>
                </c:pt>
                <c:pt idx="1138">
                  <c:v>3217.6</c:v>
                </c:pt>
                <c:pt idx="1139">
                  <c:v>3212</c:v>
                </c:pt>
                <c:pt idx="1140">
                  <c:v>3215.9</c:v>
                </c:pt>
                <c:pt idx="1141">
                  <c:v>3203</c:v>
                </c:pt>
                <c:pt idx="1142">
                  <c:v>3205</c:v>
                </c:pt>
                <c:pt idx="1143">
                  <c:v>3219</c:v>
                </c:pt>
                <c:pt idx="1144">
                  <c:v>3198.5</c:v>
                </c:pt>
                <c:pt idx="1145">
                  <c:v>3174</c:v>
                </c:pt>
                <c:pt idx="1146">
                  <c:v>3179.1</c:v>
                </c:pt>
                <c:pt idx="1147">
                  <c:v>3161.5</c:v>
                </c:pt>
                <c:pt idx="1148">
                  <c:v>3154</c:v>
                </c:pt>
                <c:pt idx="1149">
                  <c:v>3132.5</c:v>
                </c:pt>
                <c:pt idx="1150">
                  <c:v>3133</c:v>
                </c:pt>
                <c:pt idx="1151">
                  <c:v>3100.5</c:v>
                </c:pt>
                <c:pt idx="1152">
                  <c:v>3076.5</c:v>
                </c:pt>
                <c:pt idx="1153">
                  <c:v>3051.5</c:v>
                </c:pt>
                <c:pt idx="1154">
                  <c:v>3029.1</c:v>
                </c:pt>
                <c:pt idx="1155">
                  <c:v>3025.5</c:v>
                </c:pt>
                <c:pt idx="1156">
                  <c:v>3015</c:v>
                </c:pt>
                <c:pt idx="1157">
                  <c:v>3000</c:v>
                </c:pt>
                <c:pt idx="1158">
                  <c:v>2990</c:v>
                </c:pt>
                <c:pt idx="1159">
                  <c:v>2969.7</c:v>
                </c:pt>
                <c:pt idx="1160">
                  <c:v>2976</c:v>
                </c:pt>
                <c:pt idx="1161">
                  <c:v>2987.5</c:v>
                </c:pt>
                <c:pt idx="1162">
                  <c:v>2985.5</c:v>
                </c:pt>
                <c:pt idx="1163">
                  <c:v>2988.2</c:v>
                </c:pt>
                <c:pt idx="1164">
                  <c:v>3009.5</c:v>
                </c:pt>
                <c:pt idx="1165">
                  <c:v>2996.9</c:v>
                </c:pt>
                <c:pt idx="1166">
                  <c:v>2992</c:v>
                </c:pt>
                <c:pt idx="1167">
                  <c:v>2989</c:v>
                </c:pt>
                <c:pt idx="1168">
                  <c:v>2981</c:v>
                </c:pt>
                <c:pt idx="1169">
                  <c:v>2980.9</c:v>
                </c:pt>
                <c:pt idx="1170">
                  <c:v>2975.9</c:v>
                </c:pt>
                <c:pt idx="1171">
                  <c:v>2979.5</c:v>
                </c:pt>
                <c:pt idx="1172">
                  <c:v>2958</c:v>
                </c:pt>
                <c:pt idx="1173">
                  <c:v>2963</c:v>
                </c:pt>
                <c:pt idx="1174">
                  <c:v>2952</c:v>
                </c:pt>
                <c:pt idx="1175">
                  <c:v>2960.1</c:v>
                </c:pt>
                <c:pt idx="1176">
                  <c:v>2987</c:v>
                </c:pt>
                <c:pt idx="1177">
                  <c:v>2961.5</c:v>
                </c:pt>
                <c:pt idx="1178">
                  <c:v>2958.5</c:v>
                </c:pt>
                <c:pt idx="1179">
                  <c:v>2959</c:v>
                </c:pt>
                <c:pt idx="1180">
                  <c:v>2947</c:v>
                </c:pt>
                <c:pt idx="1181">
                  <c:v>2945.9</c:v>
                </c:pt>
                <c:pt idx="1182">
                  <c:v>2933.5</c:v>
                </c:pt>
                <c:pt idx="1183">
                  <c:v>2935.9</c:v>
                </c:pt>
                <c:pt idx="1184">
                  <c:v>2940.9</c:v>
                </c:pt>
                <c:pt idx="1185">
                  <c:v>2933</c:v>
                </c:pt>
                <c:pt idx="1186">
                  <c:v>2919</c:v>
                </c:pt>
                <c:pt idx="1187">
                  <c:v>2901.5</c:v>
                </c:pt>
                <c:pt idx="1188">
                  <c:v>2908.9</c:v>
                </c:pt>
                <c:pt idx="1189">
                  <c:v>2893.5</c:v>
                </c:pt>
                <c:pt idx="1190">
                  <c:v>2879.5</c:v>
                </c:pt>
                <c:pt idx="1191">
                  <c:v>2843.5</c:v>
                </c:pt>
                <c:pt idx="1192">
                  <c:v>2821.5</c:v>
                </c:pt>
                <c:pt idx="1193">
                  <c:v>2818.5</c:v>
                </c:pt>
                <c:pt idx="1194">
                  <c:v>2795</c:v>
                </c:pt>
                <c:pt idx="1195">
                  <c:v>2769</c:v>
                </c:pt>
                <c:pt idx="1196">
                  <c:v>2777</c:v>
                </c:pt>
                <c:pt idx="1197">
                  <c:v>2757.5</c:v>
                </c:pt>
                <c:pt idx="1198">
                  <c:v>2758</c:v>
                </c:pt>
                <c:pt idx="1199">
                  <c:v>2740.1</c:v>
                </c:pt>
                <c:pt idx="1200">
                  <c:v>2758.5</c:v>
                </c:pt>
                <c:pt idx="1201">
                  <c:v>2739.5</c:v>
                </c:pt>
                <c:pt idx="1202">
                  <c:v>2761</c:v>
                </c:pt>
                <c:pt idx="1203">
                  <c:v>2758</c:v>
                </c:pt>
                <c:pt idx="1204">
                  <c:v>2741</c:v>
                </c:pt>
                <c:pt idx="1205">
                  <c:v>2765.5</c:v>
                </c:pt>
                <c:pt idx="1206">
                  <c:v>2766</c:v>
                </c:pt>
                <c:pt idx="1207">
                  <c:v>2773</c:v>
                </c:pt>
                <c:pt idx="1208">
                  <c:v>2795.5</c:v>
                </c:pt>
                <c:pt idx="1209">
                  <c:v>2804</c:v>
                </c:pt>
                <c:pt idx="1210">
                  <c:v>2841</c:v>
                </c:pt>
                <c:pt idx="1211">
                  <c:v>2864</c:v>
                </c:pt>
                <c:pt idx="1212">
                  <c:v>2876.5</c:v>
                </c:pt>
                <c:pt idx="1213">
                  <c:v>2874</c:v>
                </c:pt>
                <c:pt idx="1214">
                  <c:v>2888</c:v>
                </c:pt>
                <c:pt idx="1215">
                  <c:v>2877</c:v>
                </c:pt>
                <c:pt idx="1216">
                  <c:v>2901.5</c:v>
                </c:pt>
                <c:pt idx="1217">
                  <c:v>2919</c:v>
                </c:pt>
                <c:pt idx="1218">
                  <c:v>2934</c:v>
                </c:pt>
                <c:pt idx="1219">
                  <c:v>2941.5</c:v>
                </c:pt>
                <c:pt idx="1220">
                  <c:v>2950</c:v>
                </c:pt>
                <c:pt idx="1221">
                  <c:v>2991.9</c:v>
                </c:pt>
                <c:pt idx="1222">
                  <c:v>3007.4</c:v>
                </c:pt>
                <c:pt idx="1223">
                  <c:v>3036.1</c:v>
                </c:pt>
                <c:pt idx="1224">
                  <c:v>3064</c:v>
                </c:pt>
                <c:pt idx="1225">
                  <c:v>3076</c:v>
                </c:pt>
                <c:pt idx="1226">
                  <c:v>3112</c:v>
                </c:pt>
                <c:pt idx="1227">
                  <c:v>3122.5</c:v>
                </c:pt>
                <c:pt idx="1228">
                  <c:v>3147</c:v>
                </c:pt>
                <c:pt idx="1229">
                  <c:v>3153.5</c:v>
                </c:pt>
                <c:pt idx="1230">
                  <c:v>3180.1</c:v>
                </c:pt>
                <c:pt idx="1231">
                  <c:v>3222.4</c:v>
                </c:pt>
                <c:pt idx="1232">
                  <c:v>3223.1</c:v>
                </c:pt>
                <c:pt idx="1233">
                  <c:v>3235</c:v>
                </c:pt>
                <c:pt idx="1234">
                  <c:v>3235.9</c:v>
                </c:pt>
                <c:pt idx="1235">
                  <c:v>3251.5</c:v>
                </c:pt>
                <c:pt idx="1236">
                  <c:v>3280</c:v>
                </c:pt>
                <c:pt idx="1237">
                  <c:v>3291.4</c:v>
                </c:pt>
                <c:pt idx="1238">
                  <c:v>3356</c:v>
                </c:pt>
                <c:pt idx="1239">
                  <c:v>3361.5</c:v>
                </c:pt>
                <c:pt idx="1240">
                  <c:v>3384.5</c:v>
                </c:pt>
                <c:pt idx="1241">
                  <c:v>3432</c:v>
                </c:pt>
                <c:pt idx="1242">
                  <c:v>3477.9</c:v>
                </c:pt>
                <c:pt idx="1243">
                  <c:v>3501.5</c:v>
                </c:pt>
                <c:pt idx="1244">
                  <c:v>3527</c:v>
                </c:pt>
                <c:pt idx="1245">
                  <c:v>3550.5</c:v>
                </c:pt>
                <c:pt idx="1246">
                  <c:v>3567</c:v>
                </c:pt>
                <c:pt idx="1247">
                  <c:v>3606.4</c:v>
                </c:pt>
                <c:pt idx="1248">
                  <c:v>3645</c:v>
                </c:pt>
                <c:pt idx="1249">
                  <c:v>3655.5</c:v>
                </c:pt>
                <c:pt idx="1250">
                  <c:v>3712.9</c:v>
                </c:pt>
                <c:pt idx="1251">
                  <c:v>3727.5</c:v>
                </c:pt>
                <c:pt idx="1252">
                  <c:v>3716</c:v>
                </c:pt>
                <c:pt idx="1253">
                  <c:v>3735.4</c:v>
                </c:pt>
                <c:pt idx="1254">
                  <c:v>3750</c:v>
                </c:pt>
                <c:pt idx="1255">
                  <c:v>3742</c:v>
                </c:pt>
                <c:pt idx="1256">
                  <c:v>3744</c:v>
                </c:pt>
                <c:pt idx="1257">
                  <c:v>3756.5</c:v>
                </c:pt>
                <c:pt idx="1258">
                  <c:v>3747.2</c:v>
                </c:pt>
                <c:pt idx="1259">
                  <c:v>3754</c:v>
                </c:pt>
                <c:pt idx="1260">
                  <c:v>3799</c:v>
                </c:pt>
                <c:pt idx="1261">
                  <c:v>3793.9</c:v>
                </c:pt>
                <c:pt idx="1262">
                  <c:v>3798.5</c:v>
                </c:pt>
                <c:pt idx="1263">
                  <c:v>3790</c:v>
                </c:pt>
                <c:pt idx="1264">
                  <c:v>3830.5</c:v>
                </c:pt>
                <c:pt idx="1265">
                  <c:v>3846.5</c:v>
                </c:pt>
                <c:pt idx="1266">
                  <c:v>3856.9</c:v>
                </c:pt>
                <c:pt idx="1267">
                  <c:v>3862</c:v>
                </c:pt>
                <c:pt idx="1268">
                  <c:v>3883</c:v>
                </c:pt>
                <c:pt idx="1269">
                  <c:v>3902</c:v>
                </c:pt>
                <c:pt idx="1270">
                  <c:v>3926.5</c:v>
                </c:pt>
                <c:pt idx="1271">
                  <c:v>3940.4</c:v>
                </c:pt>
                <c:pt idx="1272">
                  <c:v>3958.1</c:v>
                </c:pt>
                <c:pt idx="1273">
                  <c:v>3934.5</c:v>
                </c:pt>
                <c:pt idx="1274">
                  <c:v>3987</c:v>
                </c:pt>
                <c:pt idx="1275">
                  <c:v>3976.5</c:v>
                </c:pt>
                <c:pt idx="1276">
                  <c:v>4019.6</c:v>
                </c:pt>
                <c:pt idx="1277">
                  <c:v>4036.5</c:v>
                </c:pt>
                <c:pt idx="1278">
                  <c:v>4068.5</c:v>
                </c:pt>
                <c:pt idx="1279">
                  <c:v>4075.5</c:v>
                </c:pt>
                <c:pt idx="1280">
                  <c:v>4089</c:v>
                </c:pt>
                <c:pt idx="1281">
                  <c:v>4074</c:v>
                </c:pt>
                <c:pt idx="1282">
                  <c:v>4093.1</c:v>
                </c:pt>
                <c:pt idx="1283">
                  <c:v>4094</c:v>
                </c:pt>
                <c:pt idx="1284">
                  <c:v>4100.5</c:v>
                </c:pt>
                <c:pt idx="1285">
                  <c:v>4076</c:v>
                </c:pt>
                <c:pt idx="1286">
                  <c:v>4070</c:v>
                </c:pt>
                <c:pt idx="1287">
                  <c:v>4064.5</c:v>
                </c:pt>
                <c:pt idx="1288">
                  <c:v>4061</c:v>
                </c:pt>
                <c:pt idx="1289">
                  <c:v>4087.9</c:v>
                </c:pt>
                <c:pt idx="1290">
                  <c:v>4042.5</c:v>
                </c:pt>
                <c:pt idx="1291">
                  <c:v>4038</c:v>
                </c:pt>
                <c:pt idx="1292">
                  <c:v>4022</c:v>
                </c:pt>
                <c:pt idx="1293">
                  <c:v>4040</c:v>
                </c:pt>
                <c:pt idx="1294">
                  <c:v>4043.5</c:v>
                </c:pt>
                <c:pt idx="1295">
                  <c:v>4054.9</c:v>
                </c:pt>
                <c:pt idx="1296">
                  <c:v>4034</c:v>
                </c:pt>
                <c:pt idx="1297">
                  <c:v>4033.5</c:v>
                </c:pt>
                <c:pt idx="1298">
                  <c:v>4026.1</c:v>
                </c:pt>
                <c:pt idx="1299">
                  <c:v>4024.6</c:v>
                </c:pt>
                <c:pt idx="1300">
                  <c:v>4038.1</c:v>
                </c:pt>
                <c:pt idx="1301">
                  <c:v>4076.4</c:v>
                </c:pt>
                <c:pt idx="1302">
                  <c:v>4069.9</c:v>
                </c:pt>
                <c:pt idx="1303">
                  <c:v>4084</c:v>
                </c:pt>
                <c:pt idx="1304">
                  <c:v>4104.6000000000004</c:v>
                </c:pt>
                <c:pt idx="1305">
                  <c:v>4126.8999999999996</c:v>
                </c:pt>
                <c:pt idx="1306">
                  <c:v>4109.1000000000004</c:v>
                </c:pt>
                <c:pt idx="1307">
                  <c:v>4144.3999999999996</c:v>
                </c:pt>
                <c:pt idx="1308">
                  <c:v>4159</c:v>
                </c:pt>
                <c:pt idx="1309">
                  <c:v>4162.5</c:v>
                </c:pt>
                <c:pt idx="1310">
                  <c:v>4150</c:v>
                </c:pt>
                <c:pt idx="1311">
                  <c:v>4161.5</c:v>
                </c:pt>
                <c:pt idx="1312">
                  <c:v>4133</c:v>
                </c:pt>
                <c:pt idx="1313">
                  <c:v>4138.7</c:v>
                </c:pt>
                <c:pt idx="1314">
                  <c:v>4105</c:v>
                </c:pt>
                <c:pt idx="1315">
                  <c:v>4142.5</c:v>
                </c:pt>
                <c:pt idx="1316">
                  <c:v>4113.5</c:v>
                </c:pt>
                <c:pt idx="1317">
                  <c:v>4135.5</c:v>
                </c:pt>
                <c:pt idx="1318">
                  <c:v>4112</c:v>
                </c:pt>
                <c:pt idx="1319">
                  <c:v>4106.8999999999996</c:v>
                </c:pt>
                <c:pt idx="1320">
                  <c:v>4110</c:v>
                </c:pt>
                <c:pt idx="1321">
                  <c:v>4113</c:v>
                </c:pt>
                <c:pt idx="1322">
                  <c:v>4098.5</c:v>
                </c:pt>
                <c:pt idx="1323">
                  <c:v>4098</c:v>
                </c:pt>
                <c:pt idx="1324">
                  <c:v>4079.5</c:v>
                </c:pt>
                <c:pt idx="1325">
                  <c:v>4075.5</c:v>
                </c:pt>
                <c:pt idx="1326">
                  <c:v>4053.5</c:v>
                </c:pt>
                <c:pt idx="1327">
                  <c:v>4017</c:v>
                </c:pt>
                <c:pt idx="1328">
                  <c:v>4023</c:v>
                </c:pt>
                <c:pt idx="1329">
                  <c:v>4018.5</c:v>
                </c:pt>
                <c:pt idx="1330">
                  <c:v>3986</c:v>
                </c:pt>
                <c:pt idx="1331">
                  <c:v>3977.9</c:v>
                </c:pt>
                <c:pt idx="1332">
                  <c:v>3966</c:v>
                </c:pt>
                <c:pt idx="1333">
                  <c:v>3972</c:v>
                </c:pt>
                <c:pt idx="1334">
                  <c:v>3980</c:v>
                </c:pt>
                <c:pt idx="1335">
                  <c:v>3968.1</c:v>
                </c:pt>
                <c:pt idx="1336">
                  <c:v>3968.5</c:v>
                </c:pt>
                <c:pt idx="1337">
                  <c:v>3968</c:v>
                </c:pt>
                <c:pt idx="1338">
                  <c:v>3957.5</c:v>
                </c:pt>
                <c:pt idx="1339">
                  <c:v>3961</c:v>
                </c:pt>
                <c:pt idx="1340">
                  <c:v>3951</c:v>
                </c:pt>
                <c:pt idx="1341">
                  <c:v>3962</c:v>
                </c:pt>
                <c:pt idx="1342">
                  <c:v>3954.5</c:v>
                </c:pt>
                <c:pt idx="1343">
                  <c:v>3936.1</c:v>
                </c:pt>
                <c:pt idx="1344">
                  <c:v>3942</c:v>
                </c:pt>
                <c:pt idx="1345">
                  <c:v>3921.5</c:v>
                </c:pt>
                <c:pt idx="1346">
                  <c:v>3910</c:v>
                </c:pt>
                <c:pt idx="1347">
                  <c:v>3916</c:v>
                </c:pt>
                <c:pt idx="1348">
                  <c:v>3918.5</c:v>
                </c:pt>
                <c:pt idx="1349">
                  <c:v>3946.1</c:v>
                </c:pt>
                <c:pt idx="1350">
                  <c:v>3951.6</c:v>
                </c:pt>
                <c:pt idx="1351">
                  <c:v>3964</c:v>
                </c:pt>
                <c:pt idx="1352">
                  <c:v>3952</c:v>
                </c:pt>
                <c:pt idx="1353">
                  <c:v>3949.5</c:v>
                </c:pt>
                <c:pt idx="1354">
                  <c:v>3946.2</c:v>
                </c:pt>
                <c:pt idx="1355">
                  <c:v>3935.5</c:v>
                </c:pt>
                <c:pt idx="1356">
                  <c:v>3896.5</c:v>
                </c:pt>
                <c:pt idx="1357">
                  <c:v>3915</c:v>
                </c:pt>
                <c:pt idx="1358">
                  <c:v>3888.5</c:v>
                </c:pt>
                <c:pt idx="1359">
                  <c:v>3883</c:v>
                </c:pt>
                <c:pt idx="1360">
                  <c:v>3856</c:v>
                </c:pt>
                <c:pt idx="1361">
                  <c:v>3859.9</c:v>
                </c:pt>
                <c:pt idx="1362">
                  <c:v>3845</c:v>
                </c:pt>
                <c:pt idx="1363">
                  <c:v>3841</c:v>
                </c:pt>
                <c:pt idx="1364">
                  <c:v>3827</c:v>
                </c:pt>
                <c:pt idx="1365">
                  <c:v>3852.5</c:v>
                </c:pt>
                <c:pt idx="1366">
                  <c:v>3834</c:v>
                </c:pt>
                <c:pt idx="1367">
                  <c:v>3853.5</c:v>
                </c:pt>
                <c:pt idx="1368">
                  <c:v>3861.5</c:v>
                </c:pt>
                <c:pt idx="1369">
                  <c:v>3865.5</c:v>
                </c:pt>
                <c:pt idx="1370">
                  <c:v>3865</c:v>
                </c:pt>
                <c:pt idx="1371">
                  <c:v>3858.5</c:v>
                </c:pt>
                <c:pt idx="1372">
                  <c:v>3865.9</c:v>
                </c:pt>
                <c:pt idx="1373">
                  <c:v>3867.3</c:v>
                </c:pt>
                <c:pt idx="1374">
                  <c:v>3842</c:v>
                </c:pt>
                <c:pt idx="1375">
                  <c:v>3858</c:v>
                </c:pt>
                <c:pt idx="1376">
                  <c:v>3867</c:v>
                </c:pt>
                <c:pt idx="1377">
                  <c:v>3844</c:v>
                </c:pt>
                <c:pt idx="1378">
                  <c:v>3828.1</c:v>
                </c:pt>
                <c:pt idx="1379">
                  <c:v>3801.9</c:v>
                </c:pt>
                <c:pt idx="1380">
                  <c:v>3821.5</c:v>
                </c:pt>
                <c:pt idx="1381">
                  <c:v>3844</c:v>
                </c:pt>
                <c:pt idx="1382">
                  <c:v>3870</c:v>
                </c:pt>
                <c:pt idx="1383">
                  <c:v>3869</c:v>
                </c:pt>
                <c:pt idx="1384">
                  <c:v>3866</c:v>
                </c:pt>
                <c:pt idx="1385">
                  <c:v>3866</c:v>
                </c:pt>
                <c:pt idx="1386">
                  <c:v>3874.4</c:v>
                </c:pt>
                <c:pt idx="1387">
                  <c:v>3855</c:v>
                </c:pt>
                <c:pt idx="1388">
                  <c:v>3852.5</c:v>
                </c:pt>
                <c:pt idx="1389">
                  <c:v>3844.1</c:v>
                </c:pt>
                <c:pt idx="1390">
                  <c:v>3845.5</c:v>
                </c:pt>
                <c:pt idx="1391">
                  <c:v>3823</c:v>
                </c:pt>
                <c:pt idx="1392">
                  <c:v>3825.6</c:v>
                </c:pt>
                <c:pt idx="1393">
                  <c:v>3796.4</c:v>
                </c:pt>
                <c:pt idx="1394">
                  <c:v>3800</c:v>
                </c:pt>
                <c:pt idx="1395">
                  <c:v>3775</c:v>
                </c:pt>
                <c:pt idx="1396">
                  <c:v>3791</c:v>
                </c:pt>
                <c:pt idx="1397">
                  <c:v>3778.1</c:v>
                </c:pt>
                <c:pt idx="1398">
                  <c:v>3790.4</c:v>
                </c:pt>
                <c:pt idx="1399">
                  <c:v>3807</c:v>
                </c:pt>
                <c:pt idx="1400">
                  <c:v>3828</c:v>
                </c:pt>
                <c:pt idx="1401">
                  <c:v>3859.8</c:v>
                </c:pt>
                <c:pt idx="1402">
                  <c:v>3844.5</c:v>
                </c:pt>
                <c:pt idx="1403">
                  <c:v>3856</c:v>
                </c:pt>
                <c:pt idx="1404">
                  <c:v>3836</c:v>
                </c:pt>
                <c:pt idx="1405">
                  <c:v>3817</c:v>
                </c:pt>
                <c:pt idx="1406">
                  <c:v>3784.6</c:v>
                </c:pt>
                <c:pt idx="1407">
                  <c:v>3777.5</c:v>
                </c:pt>
                <c:pt idx="1408">
                  <c:v>3775</c:v>
                </c:pt>
                <c:pt idx="1409">
                  <c:v>3775</c:v>
                </c:pt>
                <c:pt idx="1410">
                  <c:v>3771</c:v>
                </c:pt>
                <c:pt idx="1411">
                  <c:v>3764.5</c:v>
                </c:pt>
                <c:pt idx="1412">
                  <c:v>3754.5</c:v>
                </c:pt>
                <c:pt idx="1413">
                  <c:v>3761</c:v>
                </c:pt>
                <c:pt idx="1414">
                  <c:v>3762</c:v>
                </c:pt>
                <c:pt idx="1415">
                  <c:v>3760</c:v>
                </c:pt>
                <c:pt idx="1416">
                  <c:v>3751</c:v>
                </c:pt>
                <c:pt idx="1417">
                  <c:v>3787</c:v>
                </c:pt>
                <c:pt idx="1418">
                  <c:v>3792.5</c:v>
                </c:pt>
                <c:pt idx="1419">
                  <c:v>3804</c:v>
                </c:pt>
                <c:pt idx="1420">
                  <c:v>3795.5</c:v>
                </c:pt>
                <c:pt idx="1421">
                  <c:v>3825.8</c:v>
                </c:pt>
                <c:pt idx="1422">
                  <c:v>3814</c:v>
                </c:pt>
                <c:pt idx="1423">
                  <c:v>3812.5</c:v>
                </c:pt>
                <c:pt idx="1424">
                  <c:v>3806</c:v>
                </c:pt>
                <c:pt idx="1425">
                  <c:v>3808</c:v>
                </c:pt>
                <c:pt idx="1426">
                  <c:v>3812</c:v>
                </c:pt>
                <c:pt idx="1427">
                  <c:v>3794.5</c:v>
                </c:pt>
                <c:pt idx="1428">
                  <c:v>3781</c:v>
                </c:pt>
                <c:pt idx="1429">
                  <c:v>3757.5</c:v>
                </c:pt>
                <c:pt idx="1430">
                  <c:v>3763</c:v>
                </c:pt>
                <c:pt idx="1431">
                  <c:v>3765</c:v>
                </c:pt>
                <c:pt idx="1432">
                  <c:v>3764</c:v>
                </c:pt>
                <c:pt idx="1433">
                  <c:v>3767</c:v>
                </c:pt>
                <c:pt idx="1434">
                  <c:v>3765</c:v>
                </c:pt>
                <c:pt idx="1435">
                  <c:v>3755</c:v>
                </c:pt>
                <c:pt idx="1436">
                  <c:v>3763.5</c:v>
                </c:pt>
                <c:pt idx="1437">
                  <c:v>3788</c:v>
                </c:pt>
                <c:pt idx="1438">
                  <c:v>3794</c:v>
                </c:pt>
                <c:pt idx="1439">
                  <c:v>3807</c:v>
                </c:pt>
                <c:pt idx="1440">
                  <c:v>3829</c:v>
                </c:pt>
                <c:pt idx="1441">
                  <c:v>3844.5</c:v>
                </c:pt>
                <c:pt idx="1442">
                  <c:v>3855.5</c:v>
                </c:pt>
                <c:pt idx="1443">
                  <c:v>3860</c:v>
                </c:pt>
                <c:pt idx="1444">
                  <c:v>3853</c:v>
                </c:pt>
                <c:pt idx="1445">
                  <c:v>3827.5</c:v>
                </c:pt>
                <c:pt idx="1446">
                  <c:v>3835</c:v>
                </c:pt>
                <c:pt idx="1447">
                  <c:v>3843.5</c:v>
                </c:pt>
                <c:pt idx="1448">
                  <c:v>3865</c:v>
                </c:pt>
                <c:pt idx="1449">
                  <c:v>3892</c:v>
                </c:pt>
                <c:pt idx="1450">
                  <c:v>3923.5</c:v>
                </c:pt>
                <c:pt idx="1451">
                  <c:v>3951.5</c:v>
                </c:pt>
                <c:pt idx="1452">
                  <c:v>3954</c:v>
                </c:pt>
                <c:pt idx="1453">
                  <c:v>3994</c:v>
                </c:pt>
                <c:pt idx="1454">
                  <c:v>4022</c:v>
                </c:pt>
                <c:pt idx="1455">
                  <c:v>4041</c:v>
                </c:pt>
                <c:pt idx="1456">
                  <c:v>4053.5</c:v>
                </c:pt>
                <c:pt idx="1457">
                  <c:v>4048.5</c:v>
                </c:pt>
                <c:pt idx="1458">
                  <c:v>4066.5</c:v>
                </c:pt>
                <c:pt idx="1459">
                  <c:v>4084</c:v>
                </c:pt>
                <c:pt idx="1460">
                  <c:v>4095</c:v>
                </c:pt>
                <c:pt idx="1461">
                  <c:v>4137</c:v>
                </c:pt>
                <c:pt idx="1462">
                  <c:v>4154.5</c:v>
                </c:pt>
                <c:pt idx="1463">
                  <c:v>4168</c:v>
                </c:pt>
                <c:pt idx="1464">
                  <c:v>4184.5</c:v>
                </c:pt>
                <c:pt idx="1465">
                  <c:v>4205.5</c:v>
                </c:pt>
                <c:pt idx="1466">
                  <c:v>4220</c:v>
                </c:pt>
                <c:pt idx="1467">
                  <c:v>4232.5</c:v>
                </c:pt>
                <c:pt idx="1468">
                  <c:v>4246</c:v>
                </c:pt>
                <c:pt idx="1469">
                  <c:v>4248.5</c:v>
                </c:pt>
                <c:pt idx="1470">
                  <c:v>4248</c:v>
                </c:pt>
                <c:pt idx="1471">
                  <c:v>4255.5</c:v>
                </c:pt>
                <c:pt idx="1472">
                  <c:v>4227</c:v>
                </c:pt>
                <c:pt idx="1473">
                  <c:v>4220</c:v>
                </c:pt>
                <c:pt idx="1474">
                  <c:v>4211.5</c:v>
                </c:pt>
                <c:pt idx="1475">
                  <c:v>4210</c:v>
                </c:pt>
                <c:pt idx="1476">
                  <c:v>4223</c:v>
                </c:pt>
                <c:pt idx="1477">
                  <c:v>4214.5</c:v>
                </c:pt>
                <c:pt idx="1478">
                  <c:v>4204</c:v>
                </c:pt>
                <c:pt idx="1479">
                  <c:v>4205</c:v>
                </c:pt>
                <c:pt idx="1480">
                  <c:v>4207</c:v>
                </c:pt>
                <c:pt idx="1481">
                  <c:v>4226</c:v>
                </c:pt>
                <c:pt idx="1482">
                  <c:v>4239.8999999999996</c:v>
                </c:pt>
                <c:pt idx="1483">
                  <c:v>4238</c:v>
                </c:pt>
                <c:pt idx="1484">
                  <c:v>4242</c:v>
                </c:pt>
                <c:pt idx="1485">
                  <c:v>4237</c:v>
                </c:pt>
                <c:pt idx="1486">
                  <c:v>4245.5</c:v>
                </c:pt>
                <c:pt idx="1487">
                  <c:v>4237</c:v>
                </c:pt>
                <c:pt idx="1488">
                  <c:v>4221</c:v>
                </c:pt>
                <c:pt idx="1489">
                  <c:v>4208.5</c:v>
                </c:pt>
                <c:pt idx="1490">
                  <c:v>4199</c:v>
                </c:pt>
                <c:pt idx="1491">
                  <c:v>4203.3999999999996</c:v>
                </c:pt>
                <c:pt idx="1492">
                  <c:v>4214</c:v>
                </c:pt>
                <c:pt idx="1493">
                  <c:v>4195.5</c:v>
                </c:pt>
                <c:pt idx="1494">
                  <c:v>4197</c:v>
                </c:pt>
                <c:pt idx="1495">
                  <c:v>4183.5</c:v>
                </c:pt>
                <c:pt idx="1496">
                  <c:v>4176.1000000000004</c:v>
                </c:pt>
                <c:pt idx="1497">
                  <c:v>4172</c:v>
                </c:pt>
                <c:pt idx="1498">
                  <c:v>4173.5</c:v>
                </c:pt>
                <c:pt idx="1499">
                  <c:v>4172.5</c:v>
                </c:pt>
                <c:pt idx="1500">
                  <c:v>4179</c:v>
                </c:pt>
                <c:pt idx="1501">
                  <c:v>4209</c:v>
                </c:pt>
                <c:pt idx="1502">
                  <c:v>4222.5</c:v>
                </c:pt>
                <c:pt idx="1503">
                  <c:v>4240</c:v>
                </c:pt>
                <c:pt idx="1504">
                  <c:v>4262.5</c:v>
                </c:pt>
                <c:pt idx="1505">
                  <c:v>4274.8999999999996</c:v>
                </c:pt>
                <c:pt idx="1506">
                  <c:v>4284</c:v>
                </c:pt>
                <c:pt idx="1507">
                  <c:v>4290</c:v>
                </c:pt>
                <c:pt idx="1508">
                  <c:v>4285.5</c:v>
                </c:pt>
                <c:pt idx="1509">
                  <c:v>4285</c:v>
                </c:pt>
                <c:pt idx="1510">
                  <c:v>4297.8999999999996</c:v>
                </c:pt>
                <c:pt idx="1511">
                  <c:v>4274.5</c:v>
                </c:pt>
                <c:pt idx="1512">
                  <c:v>4290.5</c:v>
                </c:pt>
                <c:pt idx="1513">
                  <c:v>4296.5</c:v>
                </c:pt>
                <c:pt idx="1514">
                  <c:v>4266</c:v>
                </c:pt>
                <c:pt idx="1515">
                  <c:v>4273</c:v>
                </c:pt>
                <c:pt idx="1516">
                  <c:v>4269</c:v>
                </c:pt>
                <c:pt idx="1517">
                  <c:v>4265</c:v>
                </c:pt>
                <c:pt idx="1518">
                  <c:v>4257.5</c:v>
                </c:pt>
                <c:pt idx="1519">
                  <c:v>4255.5</c:v>
                </c:pt>
                <c:pt idx="1520">
                  <c:v>4263</c:v>
                </c:pt>
                <c:pt idx="1521">
                  <c:v>4266.5</c:v>
                </c:pt>
                <c:pt idx="1522">
                  <c:v>4260.5</c:v>
                </c:pt>
                <c:pt idx="1523">
                  <c:v>4271</c:v>
                </c:pt>
                <c:pt idx="1524">
                  <c:v>4275</c:v>
                </c:pt>
                <c:pt idx="1525">
                  <c:v>4279</c:v>
                </c:pt>
                <c:pt idx="1526">
                  <c:v>4288</c:v>
                </c:pt>
                <c:pt idx="1527">
                  <c:v>4292.5</c:v>
                </c:pt>
                <c:pt idx="1528">
                  <c:v>4273</c:v>
                </c:pt>
                <c:pt idx="1529">
                  <c:v>4269</c:v>
                </c:pt>
                <c:pt idx="1530">
                  <c:v>4264</c:v>
                </c:pt>
                <c:pt idx="1531">
                  <c:v>4240.5</c:v>
                </c:pt>
                <c:pt idx="1532">
                  <c:v>4225.5</c:v>
                </c:pt>
                <c:pt idx="1533">
                  <c:v>4221.1000000000004</c:v>
                </c:pt>
                <c:pt idx="1534">
                  <c:v>4219.5</c:v>
                </c:pt>
                <c:pt idx="1535">
                  <c:v>4209.5</c:v>
                </c:pt>
                <c:pt idx="1536">
                  <c:v>4211.5</c:v>
                </c:pt>
                <c:pt idx="1537">
                  <c:v>4228</c:v>
                </c:pt>
                <c:pt idx="1538">
                  <c:v>4235.8999999999996</c:v>
                </c:pt>
                <c:pt idx="1539">
                  <c:v>4237.8999999999996</c:v>
                </c:pt>
                <c:pt idx="1540">
                  <c:v>4223</c:v>
                </c:pt>
                <c:pt idx="1541">
                  <c:v>4224</c:v>
                </c:pt>
                <c:pt idx="1542">
                  <c:v>4204.5</c:v>
                </c:pt>
                <c:pt idx="1543">
                  <c:v>4187</c:v>
                </c:pt>
                <c:pt idx="1544">
                  <c:v>4188</c:v>
                </c:pt>
                <c:pt idx="1545">
                  <c:v>4194</c:v>
                </c:pt>
                <c:pt idx="1546">
                  <c:v>4191</c:v>
                </c:pt>
                <c:pt idx="1547">
                  <c:v>4171</c:v>
                </c:pt>
                <c:pt idx="1548">
                  <c:v>4164.1000000000004</c:v>
                </c:pt>
                <c:pt idx="1549">
                  <c:v>4162</c:v>
                </c:pt>
                <c:pt idx="1550">
                  <c:v>4157.5</c:v>
                </c:pt>
                <c:pt idx="1551">
                  <c:v>4163.5</c:v>
                </c:pt>
                <c:pt idx="1552">
                  <c:v>4162</c:v>
                </c:pt>
                <c:pt idx="1553">
                  <c:v>4150</c:v>
                </c:pt>
                <c:pt idx="1554">
                  <c:v>4153</c:v>
                </c:pt>
                <c:pt idx="1555">
                  <c:v>4124</c:v>
                </c:pt>
                <c:pt idx="1556">
                  <c:v>4120</c:v>
                </c:pt>
                <c:pt idx="1557">
                  <c:v>4121.1000000000004</c:v>
                </c:pt>
                <c:pt idx="1558">
                  <c:v>4126</c:v>
                </c:pt>
                <c:pt idx="1559">
                  <c:v>4136</c:v>
                </c:pt>
                <c:pt idx="1560">
                  <c:v>4139.5</c:v>
                </c:pt>
                <c:pt idx="1561">
                  <c:v>4145</c:v>
                </c:pt>
                <c:pt idx="1562">
                  <c:v>4138.5</c:v>
                </c:pt>
                <c:pt idx="1563">
                  <c:v>4137.5</c:v>
                </c:pt>
                <c:pt idx="1564">
                  <c:v>4134</c:v>
                </c:pt>
                <c:pt idx="1565">
                  <c:v>4121</c:v>
                </c:pt>
                <c:pt idx="1566">
                  <c:v>4121.5</c:v>
                </c:pt>
                <c:pt idx="1567">
                  <c:v>4141</c:v>
                </c:pt>
                <c:pt idx="1568">
                  <c:v>4142</c:v>
                </c:pt>
                <c:pt idx="1569">
                  <c:v>4135</c:v>
                </c:pt>
                <c:pt idx="1570">
                  <c:v>4138</c:v>
                </c:pt>
                <c:pt idx="1571">
                  <c:v>4124.5</c:v>
                </c:pt>
                <c:pt idx="1572">
                  <c:v>4123.5</c:v>
                </c:pt>
                <c:pt idx="1573">
                  <c:v>4112</c:v>
                </c:pt>
                <c:pt idx="1574">
                  <c:v>4095.5</c:v>
                </c:pt>
                <c:pt idx="1575">
                  <c:v>4081</c:v>
                </c:pt>
                <c:pt idx="1576">
                  <c:v>4074</c:v>
                </c:pt>
                <c:pt idx="1577">
                  <c:v>4070.5</c:v>
                </c:pt>
                <c:pt idx="1578">
                  <c:v>4066.5</c:v>
                </c:pt>
                <c:pt idx="1579">
                  <c:v>4049</c:v>
                </c:pt>
                <c:pt idx="1580">
                  <c:v>4012</c:v>
                </c:pt>
                <c:pt idx="1581">
                  <c:v>4010</c:v>
                </c:pt>
                <c:pt idx="1582">
                  <c:v>3995</c:v>
                </c:pt>
                <c:pt idx="1583">
                  <c:v>3974</c:v>
                </c:pt>
                <c:pt idx="1584">
                  <c:v>3961.5</c:v>
                </c:pt>
                <c:pt idx="1585">
                  <c:v>3964</c:v>
                </c:pt>
                <c:pt idx="1586">
                  <c:v>3946.5</c:v>
                </c:pt>
                <c:pt idx="1587">
                  <c:v>3918.5</c:v>
                </c:pt>
                <c:pt idx="1588">
                  <c:v>3898</c:v>
                </c:pt>
                <c:pt idx="1589">
                  <c:v>3885.5</c:v>
                </c:pt>
                <c:pt idx="1590">
                  <c:v>3861.5</c:v>
                </c:pt>
                <c:pt idx="1591">
                  <c:v>3841</c:v>
                </c:pt>
                <c:pt idx="1592">
                  <c:v>3824</c:v>
                </c:pt>
                <c:pt idx="1593">
                  <c:v>3821.1</c:v>
                </c:pt>
                <c:pt idx="1594">
                  <c:v>3803.5</c:v>
                </c:pt>
                <c:pt idx="1595">
                  <c:v>3786</c:v>
                </c:pt>
                <c:pt idx="1596">
                  <c:v>3758.1</c:v>
                </c:pt>
                <c:pt idx="1597">
                  <c:v>3731</c:v>
                </c:pt>
                <c:pt idx="1598">
                  <c:v>3718.6</c:v>
                </c:pt>
                <c:pt idx="1599">
                  <c:v>3695</c:v>
                </c:pt>
                <c:pt idx="1600">
                  <c:v>3683.5</c:v>
                </c:pt>
                <c:pt idx="1601">
                  <c:v>3660.5</c:v>
                </c:pt>
                <c:pt idx="1602">
                  <c:v>3619.5</c:v>
                </c:pt>
                <c:pt idx="1603">
                  <c:v>3594.5</c:v>
                </c:pt>
                <c:pt idx="1604">
                  <c:v>3580</c:v>
                </c:pt>
                <c:pt idx="1605">
                  <c:v>3573</c:v>
                </c:pt>
                <c:pt idx="1606">
                  <c:v>3554.5</c:v>
                </c:pt>
                <c:pt idx="1607">
                  <c:v>3526</c:v>
                </c:pt>
                <c:pt idx="1608">
                  <c:v>3520.1</c:v>
                </c:pt>
                <c:pt idx="1609">
                  <c:v>3505</c:v>
                </c:pt>
                <c:pt idx="1610">
                  <c:v>3464</c:v>
                </c:pt>
                <c:pt idx="1611">
                  <c:v>3427.1</c:v>
                </c:pt>
                <c:pt idx="1612">
                  <c:v>3411</c:v>
                </c:pt>
                <c:pt idx="1613">
                  <c:v>3403</c:v>
                </c:pt>
                <c:pt idx="1614">
                  <c:v>3396</c:v>
                </c:pt>
                <c:pt idx="1615">
                  <c:v>3386</c:v>
                </c:pt>
                <c:pt idx="1616">
                  <c:v>3360.5</c:v>
                </c:pt>
                <c:pt idx="1617">
                  <c:v>3347.5</c:v>
                </c:pt>
                <c:pt idx="1618">
                  <c:v>3333.5</c:v>
                </c:pt>
                <c:pt idx="1619">
                  <c:v>3316</c:v>
                </c:pt>
                <c:pt idx="1620">
                  <c:v>3285.5</c:v>
                </c:pt>
                <c:pt idx="1621">
                  <c:v>3269.5</c:v>
                </c:pt>
                <c:pt idx="1622">
                  <c:v>3243</c:v>
                </c:pt>
                <c:pt idx="1623">
                  <c:v>3231</c:v>
                </c:pt>
                <c:pt idx="1624">
                  <c:v>3233</c:v>
                </c:pt>
                <c:pt idx="1625">
                  <c:v>3233</c:v>
                </c:pt>
                <c:pt idx="1626">
                  <c:v>3224</c:v>
                </c:pt>
                <c:pt idx="1627">
                  <c:v>3209.5</c:v>
                </c:pt>
                <c:pt idx="1628">
                  <c:v>3213</c:v>
                </c:pt>
                <c:pt idx="1629">
                  <c:v>3214</c:v>
                </c:pt>
                <c:pt idx="1630">
                  <c:v>3219</c:v>
                </c:pt>
                <c:pt idx="1631">
                  <c:v>3185.5</c:v>
                </c:pt>
                <c:pt idx="1632">
                  <c:v>3173</c:v>
                </c:pt>
                <c:pt idx="1633">
                  <c:v>3163.5</c:v>
                </c:pt>
                <c:pt idx="1634">
                  <c:v>3161</c:v>
                </c:pt>
                <c:pt idx="1635">
                  <c:v>3146.5</c:v>
                </c:pt>
                <c:pt idx="1636">
                  <c:v>3140</c:v>
                </c:pt>
                <c:pt idx="1637">
                  <c:v>3133.5</c:v>
                </c:pt>
                <c:pt idx="1638">
                  <c:v>3131</c:v>
                </c:pt>
                <c:pt idx="1639">
                  <c:v>3101</c:v>
                </c:pt>
                <c:pt idx="1640">
                  <c:v>3083</c:v>
                </c:pt>
                <c:pt idx="1641">
                  <c:v>3072.5</c:v>
                </c:pt>
                <c:pt idx="1642">
                  <c:v>3053</c:v>
                </c:pt>
                <c:pt idx="1643">
                  <c:v>3038.5</c:v>
                </c:pt>
                <c:pt idx="1644">
                  <c:v>3051</c:v>
                </c:pt>
                <c:pt idx="1645">
                  <c:v>3045</c:v>
                </c:pt>
                <c:pt idx="1646">
                  <c:v>3043.5</c:v>
                </c:pt>
                <c:pt idx="1647">
                  <c:v>3022.5</c:v>
                </c:pt>
                <c:pt idx="1648">
                  <c:v>3028</c:v>
                </c:pt>
                <c:pt idx="1649">
                  <c:v>3038.5</c:v>
                </c:pt>
                <c:pt idx="1650">
                  <c:v>3037</c:v>
                </c:pt>
                <c:pt idx="1651">
                  <c:v>3030.5</c:v>
                </c:pt>
                <c:pt idx="1652">
                  <c:v>3028</c:v>
                </c:pt>
                <c:pt idx="1653">
                  <c:v>3035.9</c:v>
                </c:pt>
                <c:pt idx="1654">
                  <c:v>2999</c:v>
                </c:pt>
                <c:pt idx="1655">
                  <c:v>2985</c:v>
                </c:pt>
                <c:pt idx="1656">
                  <c:v>2973.5</c:v>
                </c:pt>
                <c:pt idx="1657">
                  <c:v>2962.5</c:v>
                </c:pt>
                <c:pt idx="1658">
                  <c:v>2947</c:v>
                </c:pt>
                <c:pt idx="1659">
                  <c:v>2928</c:v>
                </c:pt>
                <c:pt idx="1660">
                  <c:v>2932.5</c:v>
                </c:pt>
                <c:pt idx="1661">
                  <c:v>2925</c:v>
                </c:pt>
                <c:pt idx="1662">
                  <c:v>2934</c:v>
                </c:pt>
                <c:pt idx="1663">
                  <c:v>2930.5</c:v>
                </c:pt>
                <c:pt idx="1664">
                  <c:v>2925</c:v>
                </c:pt>
                <c:pt idx="1665">
                  <c:v>2916</c:v>
                </c:pt>
                <c:pt idx="1666">
                  <c:v>2906.5</c:v>
                </c:pt>
                <c:pt idx="1667">
                  <c:v>2896</c:v>
                </c:pt>
                <c:pt idx="1668">
                  <c:v>2886</c:v>
                </c:pt>
                <c:pt idx="1669">
                  <c:v>2910</c:v>
                </c:pt>
                <c:pt idx="1670">
                  <c:v>2909.5</c:v>
                </c:pt>
                <c:pt idx="1671">
                  <c:v>2902</c:v>
                </c:pt>
                <c:pt idx="1672">
                  <c:v>2902</c:v>
                </c:pt>
                <c:pt idx="1673">
                  <c:v>2892</c:v>
                </c:pt>
                <c:pt idx="1674">
                  <c:v>2893.5</c:v>
                </c:pt>
                <c:pt idx="1675">
                  <c:v>2888</c:v>
                </c:pt>
                <c:pt idx="1676">
                  <c:v>2886.5</c:v>
                </c:pt>
                <c:pt idx="1677">
                  <c:v>2872.5</c:v>
                </c:pt>
                <c:pt idx="1678">
                  <c:v>2864</c:v>
                </c:pt>
                <c:pt idx="1679">
                  <c:v>2859</c:v>
                </c:pt>
                <c:pt idx="1680">
                  <c:v>2861</c:v>
                </c:pt>
                <c:pt idx="1681">
                  <c:v>2878</c:v>
                </c:pt>
                <c:pt idx="1682">
                  <c:v>2877.5</c:v>
                </c:pt>
                <c:pt idx="1683">
                  <c:v>2889.5</c:v>
                </c:pt>
                <c:pt idx="1684">
                  <c:v>2894</c:v>
                </c:pt>
                <c:pt idx="1685">
                  <c:v>2884.5</c:v>
                </c:pt>
                <c:pt idx="1686">
                  <c:v>2867</c:v>
                </c:pt>
                <c:pt idx="1687">
                  <c:v>2863.5</c:v>
                </c:pt>
                <c:pt idx="1688">
                  <c:v>2876</c:v>
                </c:pt>
                <c:pt idx="1689">
                  <c:v>2878</c:v>
                </c:pt>
                <c:pt idx="1690">
                  <c:v>2878</c:v>
                </c:pt>
                <c:pt idx="1691">
                  <c:v>2897.5</c:v>
                </c:pt>
                <c:pt idx="1692">
                  <c:v>2910.5</c:v>
                </c:pt>
                <c:pt idx="1693">
                  <c:v>2930.5</c:v>
                </c:pt>
                <c:pt idx="1694">
                  <c:v>2964.5</c:v>
                </c:pt>
                <c:pt idx="1695">
                  <c:v>2977.5</c:v>
                </c:pt>
                <c:pt idx="1696">
                  <c:v>3001.5</c:v>
                </c:pt>
                <c:pt idx="1697">
                  <c:v>3028</c:v>
                </c:pt>
                <c:pt idx="1698">
                  <c:v>3061.5</c:v>
                </c:pt>
                <c:pt idx="1699">
                  <c:v>3074</c:v>
                </c:pt>
                <c:pt idx="1700">
                  <c:v>3079</c:v>
                </c:pt>
                <c:pt idx="1701">
                  <c:v>3092.1</c:v>
                </c:pt>
                <c:pt idx="1702">
                  <c:v>3118</c:v>
                </c:pt>
                <c:pt idx="1703">
                  <c:v>3140</c:v>
                </c:pt>
                <c:pt idx="1704">
                  <c:v>3146</c:v>
                </c:pt>
                <c:pt idx="1705">
                  <c:v>3166</c:v>
                </c:pt>
                <c:pt idx="1706">
                  <c:v>3181</c:v>
                </c:pt>
                <c:pt idx="1707">
                  <c:v>3193</c:v>
                </c:pt>
                <c:pt idx="1708">
                  <c:v>3213</c:v>
                </c:pt>
                <c:pt idx="1709">
                  <c:v>3215</c:v>
                </c:pt>
                <c:pt idx="1710">
                  <c:v>3221</c:v>
                </c:pt>
                <c:pt idx="1711">
                  <c:v>3224.5</c:v>
                </c:pt>
                <c:pt idx="1712">
                  <c:v>3223</c:v>
                </c:pt>
                <c:pt idx="1713">
                  <c:v>3230</c:v>
                </c:pt>
                <c:pt idx="1714">
                  <c:v>3231</c:v>
                </c:pt>
                <c:pt idx="1715">
                  <c:v>3248.9</c:v>
                </c:pt>
                <c:pt idx="1716">
                  <c:v>3247</c:v>
                </c:pt>
                <c:pt idx="1717">
                  <c:v>3244</c:v>
                </c:pt>
                <c:pt idx="1718">
                  <c:v>3235.5</c:v>
                </c:pt>
                <c:pt idx="1719">
                  <c:v>3245</c:v>
                </c:pt>
                <c:pt idx="1720">
                  <c:v>3241.5</c:v>
                </c:pt>
                <c:pt idx="1721">
                  <c:v>3251</c:v>
                </c:pt>
                <c:pt idx="1722">
                  <c:v>3272.9</c:v>
                </c:pt>
                <c:pt idx="1723">
                  <c:v>3277.5</c:v>
                </c:pt>
                <c:pt idx="1724">
                  <c:v>3280</c:v>
                </c:pt>
                <c:pt idx="1725">
                  <c:v>3292</c:v>
                </c:pt>
                <c:pt idx="1726">
                  <c:v>3282</c:v>
                </c:pt>
                <c:pt idx="1727">
                  <c:v>3275.5</c:v>
                </c:pt>
                <c:pt idx="1728">
                  <c:v>3295</c:v>
                </c:pt>
                <c:pt idx="1729">
                  <c:v>3303.5</c:v>
                </c:pt>
                <c:pt idx="1730">
                  <c:v>3302</c:v>
                </c:pt>
                <c:pt idx="1731">
                  <c:v>3297</c:v>
                </c:pt>
                <c:pt idx="1732">
                  <c:v>3280</c:v>
                </c:pt>
                <c:pt idx="1733">
                  <c:v>3276</c:v>
                </c:pt>
                <c:pt idx="1734">
                  <c:v>3278</c:v>
                </c:pt>
                <c:pt idx="1735">
                  <c:v>3273</c:v>
                </c:pt>
                <c:pt idx="1736">
                  <c:v>3239</c:v>
                </c:pt>
                <c:pt idx="1737">
                  <c:v>3225.5</c:v>
                </c:pt>
                <c:pt idx="1738">
                  <c:v>3204</c:v>
                </c:pt>
                <c:pt idx="1739">
                  <c:v>3202</c:v>
                </c:pt>
                <c:pt idx="1740">
                  <c:v>3200</c:v>
                </c:pt>
                <c:pt idx="1741">
                  <c:v>3203</c:v>
                </c:pt>
                <c:pt idx="1742">
                  <c:v>3209.5</c:v>
                </c:pt>
                <c:pt idx="1743">
                  <c:v>3218.5</c:v>
                </c:pt>
                <c:pt idx="1744">
                  <c:v>3219</c:v>
                </c:pt>
                <c:pt idx="1745">
                  <c:v>3207.5</c:v>
                </c:pt>
                <c:pt idx="1746">
                  <c:v>3192.5</c:v>
                </c:pt>
                <c:pt idx="1747">
                  <c:v>3180.5</c:v>
                </c:pt>
                <c:pt idx="1748">
                  <c:v>3168.5</c:v>
                </c:pt>
                <c:pt idx="1749">
                  <c:v>3148</c:v>
                </c:pt>
                <c:pt idx="1750">
                  <c:v>3146.5</c:v>
                </c:pt>
                <c:pt idx="1751">
                  <c:v>3125</c:v>
                </c:pt>
                <c:pt idx="1752">
                  <c:v>3096</c:v>
                </c:pt>
                <c:pt idx="1753">
                  <c:v>3073</c:v>
                </c:pt>
                <c:pt idx="1754">
                  <c:v>3044.5</c:v>
                </c:pt>
                <c:pt idx="1755">
                  <c:v>3034.5</c:v>
                </c:pt>
                <c:pt idx="1756">
                  <c:v>3028</c:v>
                </c:pt>
                <c:pt idx="1757">
                  <c:v>3009.5</c:v>
                </c:pt>
                <c:pt idx="1758">
                  <c:v>2973</c:v>
                </c:pt>
                <c:pt idx="1759">
                  <c:v>2942.1</c:v>
                </c:pt>
                <c:pt idx="1760">
                  <c:v>2917</c:v>
                </c:pt>
                <c:pt idx="1761">
                  <c:v>2886</c:v>
                </c:pt>
                <c:pt idx="1762">
                  <c:v>2870</c:v>
                </c:pt>
                <c:pt idx="1763">
                  <c:v>2861</c:v>
                </c:pt>
                <c:pt idx="1764">
                  <c:v>2822.6</c:v>
                </c:pt>
                <c:pt idx="1765">
                  <c:v>2800.1</c:v>
                </c:pt>
                <c:pt idx="1766">
                  <c:v>2753.1</c:v>
                </c:pt>
                <c:pt idx="1767">
                  <c:v>2724</c:v>
                </c:pt>
                <c:pt idx="1768">
                  <c:v>2693.5</c:v>
                </c:pt>
                <c:pt idx="1769">
                  <c:v>2664</c:v>
                </c:pt>
                <c:pt idx="1770">
                  <c:v>2626.5</c:v>
                </c:pt>
                <c:pt idx="1771">
                  <c:v>2593</c:v>
                </c:pt>
                <c:pt idx="1772">
                  <c:v>2552</c:v>
                </c:pt>
                <c:pt idx="1773">
                  <c:v>2534.5</c:v>
                </c:pt>
                <c:pt idx="1774">
                  <c:v>2499.5</c:v>
                </c:pt>
                <c:pt idx="1775">
                  <c:v>2457</c:v>
                </c:pt>
                <c:pt idx="1776">
                  <c:v>2422.1</c:v>
                </c:pt>
                <c:pt idx="1777">
                  <c:v>2388</c:v>
                </c:pt>
                <c:pt idx="1778">
                  <c:v>2355</c:v>
                </c:pt>
                <c:pt idx="1779">
                  <c:v>2306.1999999999998</c:v>
                </c:pt>
                <c:pt idx="1780">
                  <c:v>2274</c:v>
                </c:pt>
                <c:pt idx="1781">
                  <c:v>2251.5</c:v>
                </c:pt>
                <c:pt idx="1782">
                  <c:v>2215.5</c:v>
                </c:pt>
                <c:pt idx="1783">
                  <c:v>2196</c:v>
                </c:pt>
                <c:pt idx="1784">
                  <c:v>2168.5</c:v>
                </c:pt>
                <c:pt idx="1785">
                  <c:v>2137.1</c:v>
                </c:pt>
                <c:pt idx="1786">
                  <c:v>2106.5</c:v>
                </c:pt>
                <c:pt idx="1787">
                  <c:v>2082.5</c:v>
                </c:pt>
                <c:pt idx="1788">
                  <c:v>2048.5</c:v>
                </c:pt>
                <c:pt idx="1789">
                  <c:v>2023.5</c:v>
                </c:pt>
                <c:pt idx="1790">
                  <c:v>2002</c:v>
                </c:pt>
                <c:pt idx="1791">
                  <c:v>2003</c:v>
                </c:pt>
                <c:pt idx="1792">
                  <c:v>1982.5</c:v>
                </c:pt>
                <c:pt idx="1793">
                  <c:v>1961</c:v>
                </c:pt>
                <c:pt idx="1794">
                  <c:v>1937</c:v>
                </c:pt>
                <c:pt idx="1795">
                  <c:v>1901.1</c:v>
                </c:pt>
                <c:pt idx="1796">
                  <c:v>1879.5</c:v>
                </c:pt>
                <c:pt idx="1797">
                  <c:v>1852.5</c:v>
                </c:pt>
                <c:pt idx="1798">
                  <c:v>1834</c:v>
                </c:pt>
                <c:pt idx="1799">
                  <c:v>1822</c:v>
                </c:pt>
                <c:pt idx="1800">
                  <c:v>1787.5</c:v>
                </c:pt>
                <c:pt idx="1801">
                  <c:v>1763</c:v>
                </c:pt>
                <c:pt idx="1802">
                  <c:v>1737.5</c:v>
                </c:pt>
                <c:pt idx="1803">
                  <c:v>1726.5</c:v>
                </c:pt>
                <c:pt idx="1804">
                  <c:v>1708</c:v>
                </c:pt>
                <c:pt idx="1805">
                  <c:v>1688</c:v>
                </c:pt>
                <c:pt idx="1806">
                  <c:v>1658</c:v>
                </c:pt>
                <c:pt idx="1807">
                  <c:v>1619.5</c:v>
                </c:pt>
                <c:pt idx="1808">
                  <c:v>1593</c:v>
                </c:pt>
                <c:pt idx="1809">
                  <c:v>1571.5</c:v>
                </c:pt>
                <c:pt idx="1810">
                  <c:v>1548</c:v>
                </c:pt>
                <c:pt idx="1811">
                  <c:v>1522</c:v>
                </c:pt>
                <c:pt idx="1812">
                  <c:v>1479</c:v>
                </c:pt>
                <c:pt idx="1813">
                  <c:v>1465</c:v>
                </c:pt>
                <c:pt idx="1814">
                  <c:v>1453</c:v>
                </c:pt>
                <c:pt idx="1815">
                  <c:v>1423</c:v>
                </c:pt>
                <c:pt idx="1816">
                  <c:v>1404.5</c:v>
                </c:pt>
                <c:pt idx="1817">
                  <c:v>1380</c:v>
                </c:pt>
                <c:pt idx="1818">
                  <c:v>1342</c:v>
                </c:pt>
                <c:pt idx="1819">
                  <c:v>1297.0999999999999</c:v>
                </c:pt>
                <c:pt idx="1820">
                  <c:v>1264.5999999999999</c:v>
                </c:pt>
                <c:pt idx="1821">
                  <c:v>1236</c:v>
                </c:pt>
                <c:pt idx="1822">
                  <c:v>1218.5</c:v>
                </c:pt>
                <c:pt idx="1823">
                  <c:v>1204.5</c:v>
                </c:pt>
                <c:pt idx="1824">
                  <c:v>1203</c:v>
                </c:pt>
                <c:pt idx="1825">
                  <c:v>1193</c:v>
                </c:pt>
                <c:pt idx="1826">
                  <c:v>1193</c:v>
                </c:pt>
                <c:pt idx="1827">
                  <c:v>1184</c:v>
                </c:pt>
                <c:pt idx="1828">
                  <c:v>1167.5</c:v>
                </c:pt>
                <c:pt idx="1829">
                  <c:v>1146.5</c:v>
                </c:pt>
                <c:pt idx="1830">
                  <c:v>1123.5</c:v>
                </c:pt>
                <c:pt idx="1831">
                  <c:v>1095.5</c:v>
                </c:pt>
                <c:pt idx="1832">
                  <c:v>1078</c:v>
                </c:pt>
                <c:pt idx="1833">
                  <c:v>1071.5</c:v>
                </c:pt>
                <c:pt idx="1834">
                  <c:v>1065</c:v>
                </c:pt>
                <c:pt idx="1835">
                  <c:v>1066</c:v>
                </c:pt>
                <c:pt idx="1836">
                  <c:v>1054</c:v>
                </c:pt>
                <c:pt idx="1837">
                  <c:v>1027.5</c:v>
                </c:pt>
                <c:pt idx="1838">
                  <c:v>1011</c:v>
                </c:pt>
                <c:pt idx="1839">
                  <c:v>997.02</c:v>
                </c:pt>
                <c:pt idx="1840">
                  <c:v>971.51</c:v>
                </c:pt>
                <c:pt idx="1841">
                  <c:v>957.51</c:v>
                </c:pt>
                <c:pt idx="1842">
                  <c:v>949.01</c:v>
                </c:pt>
                <c:pt idx="1843">
                  <c:v>937</c:v>
                </c:pt>
                <c:pt idx="1844">
                  <c:v>921.02</c:v>
                </c:pt>
                <c:pt idx="1845">
                  <c:v>915.51</c:v>
                </c:pt>
                <c:pt idx="1846">
                  <c:v>895.03</c:v>
                </c:pt>
                <c:pt idx="1847">
                  <c:v>877</c:v>
                </c:pt>
                <c:pt idx="1848">
                  <c:v>875.97</c:v>
                </c:pt>
                <c:pt idx="1849">
                  <c:v>858.03</c:v>
                </c:pt>
                <c:pt idx="1850">
                  <c:v>839.02</c:v>
                </c:pt>
                <c:pt idx="1851">
                  <c:v>815.01</c:v>
                </c:pt>
                <c:pt idx="1852">
                  <c:v>804.03</c:v>
                </c:pt>
                <c:pt idx="1853">
                  <c:v>790.01</c:v>
                </c:pt>
                <c:pt idx="1854">
                  <c:v>788.51</c:v>
                </c:pt>
                <c:pt idx="1855">
                  <c:v>770.01</c:v>
                </c:pt>
                <c:pt idx="1856">
                  <c:v>752</c:v>
                </c:pt>
                <c:pt idx="1857">
                  <c:v>737.51</c:v>
                </c:pt>
                <c:pt idx="1858">
                  <c:v>716.03</c:v>
                </c:pt>
                <c:pt idx="1859">
                  <c:v>703.01</c:v>
                </c:pt>
                <c:pt idx="1860">
                  <c:v>695.01</c:v>
                </c:pt>
                <c:pt idx="1861">
                  <c:v>697.48</c:v>
                </c:pt>
                <c:pt idx="1862">
                  <c:v>696</c:v>
                </c:pt>
                <c:pt idx="1863">
                  <c:v>687</c:v>
                </c:pt>
                <c:pt idx="1864">
                  <c:v>684.01</c:v>
                </c:pt>
                <c:pt idx="1865">
                  <c:v>688</c:v>
                </c:pt>
                <c:pt idx="1866">
                  <c:v>686.5</c:v>
                </c:pt>
                <c:pt idx="1867">
                  <c:v>694</c:v>
                </c:pt>
                <c:pt idx="1868">
                  <c:v>697</c:v>
                </c:pt>
                <c:pt idx="1869">
                  <c:v>690.5</c:v>
                </c:pt>
                <c:pt idx="1870">
                  <c:v>683.5</c:v>
                </c:pt>
                <c:pt idx="1871">
                  <c:v>668.12</c:v>
                </c:pt>
                <c:pt idx="1872">
                  <c:v>672.5</c:v>
                </c:pt>
                <c:pt idx="1873">
                  <c:v>679.98</c:v>
                </c:pt>
                <c:pt idx="1874">
                  <c:v>683.49</c:v>
                </c:pt>
                <c:pt idx="1875">
                  <c:v>667</c:v>
                </c:pt>
                <c:pt idx="1876">
                  <c:v>658.01</c:v>
                </c:pt>
                <c:pt idx="1877">
                  <c:v>654</c:v>
                </c:pt>
                <c:pt idx="1878">
                  <c:v>664.01</c:v>
                </c:pt>
                <c:pt idx="1879">
                  <c:v>663</c:v>
                </c:pt>
                <c:pt idx="1880">
                  <c:v>665.99</c:v>
                </c:pt>
                <c:pt idx="1881">
                  <c:v>676</c:v>
                </c:pt>
                <c:pt idx="1882">
                  <c:v>684.48</c:v>
                </c:pt>
                <c:pt idx="1883">
                  <c:v>669.99</c:v>
                </c:pt>
                <c:pt idx="1884">
                  <c:v>679</c:v>
                </c:pt>
                <c:pt idx="1885">
                  <c:v>697.46</c:v>
                </c:pt>
                <c:pt idx="1886">
                  <c:v>709.99</c:v>
                </c:pt>
                <c:pt idx="1887">
                  <c:v>718</c:v>
                </c:pt>
                <c:pt idx="1888">
                  <c:v>717.99</c:v>
                </c:pt>
                <c:pt idx="1889">
                  <c:v>726</c:v>
                </c:pt>
                <c:pt idx="1890">
                  <c:v>739.48</c:v>
                </c:pt>
                <c:pt idx="1891">
                  <c:v>747.99</c:v>
                </c:pt>
                <c:pt idx="1892">
                  <c:v>767.98</c:v>
                </c:pt>
                <c:pt idx="1893">
                  <c:v>785</c:v>
                </c:pt>
                <c:pt idx="1894">
                  <c:v>799.48</c:v>
                </c:pt>
                <c:pt idx="1895">
                  <c:v>799</c:v>
                </c:pt>
                <c:pt idx="1896">
                  <c:v>813</c:v>
                </c:pt>
                <c:pt idx="1897">
                  <c:v>821.99</c:v>
                </c:pt>
                <c:pt idx="1898">
                  <c:v>832.99</c:v>
                </c:pt>
                <c:pt idx="1899">
                  <c:v>841.01</c:v>
                </c:pt>
                <c:pt idx="1900">
                  <c:v>858.99</c:v>
                </c:pt>
                <c:pt idx="1901">
                  <c:v>870.48</c:v>
                </c:pt>
                <c:pt idx="1902">
                  <c:v>887.98</c:v>
                </c:pt>
                <c:pt idx="1903">
                  <c:v>899.49</c:v>
                </c:pt>
                <c:pt idx="1904">
                  <c:v>909.5</c:v>
                </c:pt>
                <c:pt idx="1905">
                  <c:v>914.48</c:v>
                </c:pt>
                <c:pt idx="1906">
                  <c:v>912</c:v>
                </c:pt>
                <c:pt idx="1907">
                  <c:v>919.5</c:v>
                </c:pt>
                <c:pt idx="1908">
                  <c:v>916.04</c:v>
                </c:pt>
                <c:pt idx="1909">
                  <c:v>912.99</c:v>
                </c:pt>
                <c:pt idx="1910">
                  <c:v>912.5</c:v>
                </c:pt>
                <c:pt idx="1911">
                  <c:v>918</c:v>
                </c:pt>
                <c:pt idx="1912">
                  <c:v>915.99</c:v>
                </c:pt>
                <c:pt idx="1913">
                  <c:v>918.49</c:v>
                </c:pt>
                <c:pt idx="1914">
                  <c:v>907</c:v>
                </c:pt>
                <c:pt idx="1915">
                  <c:v>933.94</c:v>
                </c:pt>
                <c:pt idx="1916">
                  <c:v>950.48</c:v>
                </c:pt>
                <c:pt idx="1917">
                  <c:v>964</c:v>
                </c:pt>
                <c:pt idx="1918">
                  <c:v>971.52</c:v>
                </c:pt>
                <c:pt idx="1919">
                  <c:v>967.05</c:v>
                </c:pt>
                <c:pt idx="1920">
                  <c:v>977.01</c:v>
                </c:pt>
                <c:pt idx="1921">
                  <c:v>980.5</c:v>
                </c:pt>
                <c:pt idx="1922">
                  <c:v>982.02</c:v>
                </c:pt>
                <c:pt idx="1923">
                  <c:v>982.49</c:v>
                </c:pt>
                <c:pt idx="1924">
                  <c:v>989</c:v>
                </c:pt>
                <c:pt idx="1925">
                  <c:v>989</c:v>
                </c:pt>
                <c:pt idx="1926">
                  <c:v>1002</c:v>
                </c:pt>
                <c:pt idx="1927">
                  <c:v>1013</c:v>
                </c:pt>
                <c:pt idx="1928">
                  <c:v>1022</c:v>
                </c:pt>
                <c:pt idx="1929">
                  <c:v>1027</c:v>
                </c:pt>
                <c:pt idx="1930">
                  <c:v>1026.5</c:v>
                </c:pt>
                <c:pt idx="1931">
                  <c:v>1026</c:v>
                </c:pt>
                <c:pt idx="1932">
                  <c:v>1022.5</c:v>
                </c:pt>
                <c:pt idx="1933">
                  <c:v>1001</c:v>
                </c:pt>
                <c:pt idx="1934">
                  <c:v>1007</c:v>
                </c:pt>
                <c:pt idx="1935">
                  <c:v>1008.5</c:v>
                </c:pt>
                <c:pt idx="1936">
                  <c:v>1006</c:v>
                </c:pt>
                <c:pt idx="1937">
                  <c:v>1000.5</c:v>
                </c:pt>
                <c:pt idx="1938">
                  <c:v>1000</c:v>
                </c:pt>
                <c:pt idx="1939">
                  <c:v>998.99</c:v>
                </c:pt>
                <c:pt idx="1940">
                  <c:v>995.01</c:v>
                </c:pt>
                <c:pt idx="1941">
                  <c:v>1000.5</c:v>
                </c:pt>
                <c:pt idx="1942">
                  <c:v>998.5</c:v>
                </c:pt>
                <c:pt idx="1943">
                  <c:v>993.95</c:v>
                </c:pt>
                <c:pt idx="1944">
                  <c:v>992.01</c:v>
                </c:pt>
                <c:pt idx="1945">
                  <c:v>1001</c:v>
                </c:pt>
                <c:pt idx="1946">
                  <c:v>1004</c:v>
                </c:pt>
                <c:pt idx="1947">
                  <c:v>1021</c:v>
                </c:pt>
                <c:pt idx="1948">
                  <c:v>1022</c:v>
                </c:pt>
                <c:pt idx="1949">
                  <c:v>1028</c:v>
                </c:pt>
                <c:pt idx="1950">
                  <c:v>1056.5</c:v>
                </c:pt>
                <c:pt idx="1951">
                  <c:v>1052.5</c:v>
                </c:pt>
                <c:pt idx="1952">
                  <c:v>1059.5</c:v>
                </c:pt>
                <c:pt idx="1953">
                  <c:v>1051</c:v>
                </c:pt>
                <c:pt idx="1954">
                  <c:v>1059</c:v>
                </c:pt>
                <c:pt idx="1955">
                  <c:v>1062</c:v>
                </c:pt>
                <c:pt idx="1956">
                  <c:v>1078</c:v>
                </c:pt>
                <c:pt idx="1957">
                  <c:v>1072</c:v>
                </c:pt>
                <c:pt idx="1958">
                  <c:v>1069</c:v>
                </c:pt>
                <c:pt idx="1959">
                  <c:v>1062.5</c:v>
                </c:pt>
                <c:pt idx="1960">
                  <c:v>1056</c:v>
                </c:pt>
                <c:pt idx="1961">
                  <c:v>1071</c:v>
                </c:pt>
                <c:pt idx="1962">
                  <c:v>1087</c:v>
                </c:pt>
                <c:pt idx="1963">
                  <c:v>1095</c:v>
                </c:pt>
                <c:pt idx="1964">
                  <c:v>1115</c:v>
                </c:pt>
                <c:pt idx="1965">
                  <c:v>1135</c:v>
                </c:pt>
                <c:pt idx="1966">
                  <c:v>1152.5</c:v>
                </c:pt>
                <c:pt idx="1967">
                  <c:v>1181</c:v>
                </c:pt>
                <c:pt idx="1968">
                  <c:v>1182.5</c:v>
                </c:pt>
                <c:pt idx="1969">
                  <c:v>1189.5</c:v>
                </c:pt>
                <c:pt idx="1970">
                  <c:v>1194</c:v>
                </c:pt>
                <c:pt idx="1971">
                  <c:v>1196.8</c:v>
                </c:pt>
                <c:pt idx="1972">
                  <c:v>1200</c:v>
                </c:pt>
                <c:pt idx="1973">
                  <c:v>1215.5</c:v>
                </c:pt>
                <c:pt idx="1974">
                  <c:v>1227</c:v>
                </c:pt>
                <c:pt idx="1975">
                  <c:v>1250</c:v>
                </c:pt>
                <c:pt idx="1976">
                  <c:v>1287</c:v>
                </c:pt>
                <c:pt idx="1977">
                  <c:v>1269.5</c:v>
                </c:pt>
                <c:pt idx="1978">
                  <c:v>1276.5</c:v>
                </c:pt>
                <c:pt idx="1979">
                  <c:v>1277.5</c:v>
                </c:pt>
                <c:pt idx="1980">
                  <c:v>1304</c:v>
                </c:pt>
                <c:pt idx="1981">
                  <c:v>1304</c:v>
                </c:pt>
                <c:pt idx="1982">
                  <c:v>1314.5</c:v>
                </c:pt>
                <c:pt idx="1983">
                  <c:v>1317</c:v>
                </c:pt>
                <c:pt idx="1984">
                  <c:v>1333</c:v>
                </c:pt>
                <c:pt idx="1985">
                  <c:v>1335</c:v>
                </c:pt>
                <c:pt idx="1986">
                  <c:v>1354</c:v>
                </c:pt>
                <c:pt idx="1987">
                  <c:v>1388.5</c:v>
                </c:pt>
                <c:pt idx="1988">
                  <c:v>1376.5</c:v>
                </c:pt>
                <c:pt idx="1989">
                  <c:v>1365.5</c:v>
                </c:pt>
                <c:pt idx="1990">
                  <c:v>1352.5</c:v>
                </c:pt>
                <c:pt idx="1991">
                  <c:v>1354</c:v>
                </c:pt>
                <c:pt idx="1992">
                  <c:v>1364</c:v>
                </c:pt>
                <c:pt idx="1993">
                  <c:v>1353</c:v>
                </c:pt>
                <c:pt idx="1994">
                  <c:v>1363</c:v>
                </c:pt>
                <c:pt idx="1995">
                  <c:v>1384</c:v>
                </c:pt>
                <c:pt idx="1996">
                  <c:v>1373.5</c:v>
                </c:pt>
                <c:pt idx="1997">
                  <c:v>1369.5</c:v>
                </c:pt>
                <c:pt idx="1998">
                  <c:v>1378</c:v>
                </c:pt>
                <c:pt idx="1999">
                  <c:v>1383.5</c:v>
                </c:pt>
                <c:pt idx="2000">
                  <c:v>1387</c:v>
                </c:pt>
                <c:pt idx="2001">
                  <c:v>1395</c:v>
                </c:pt>
                <c:pt idx="2002">
                  <c:v>1429.5</c:v>
                </c:pt>
                <c:pt idx="2003">
                  <c:v>1433</c:v>
                </c:pt>
                <c:pt idx="2004">
                  <c:v>1462</c:v>
                </c:pt>
                <c:pt idx="2005">
                  <c:v>1471.9</c:v>
                </c:pt>
                <c:pt idx="2006">
                  <c:v>1494</c:v>
                </c:pt>
                <c:pt idx="2007">
                  <c:v>1501</c:v>
                </c:pt>
                <c:pt idx="2008">
                  <c:v>1500.5</c:v>
                </c:pt>
                <c:pt idx="2009">
                  <c:v>1508</c:v>
                </c:pt>
                <c:pt idx="2010">
                  <c:v>1516.5</c:v>
                </c:pt>
                <c:pt idx="2011">
                  <c:v>1552.5</c:v>
                </c:pt>
                <c:pt idx="2012">
                  <c:v>1589.5</c:v>
                </c:pt>
                <c:pt idx="2013">
                  <c:v>1583</c:v>
                </c:pt>
                <c:pt idx="2014">
                  <c:v>1579.5</c:v>
                </c:pt>
                <c:pt idx="2015">
                  <c:v>1593</c:v>
                </c:pt>
                <c:pt idx="2016">
                  <c:v>1605</c:v>
                </c:pt>
                <c:pt idx="2017">
                  <c:v>1605</c:v>
                </c:pt>
                <c:pt idx="2018">
                  <c:v>1613</c:v>
                </c:pt>
                <c:pt idx="2019">
                  <c:v>1626.4</c:v>
                </c:pt>
                <c:pt idx="2020">
                  <c:v>1656</c:v>
                </c:pt>
                <c:pt idx="2021">
                  <c:v>1692</c:v>
                </c:pt>
                <c:pt idx="2022">
                  <c:v>1699</c:v>
                </c:pt>
                <c:pt idx="2023">
                  <c:v>1715</c:v>
                </c:pt>
                <c:pt idx="2024">
                  <c:v>1731</c:v>
                </c:pt>
                <c:pt idx="2025">
                  <c:v>1749</c:v>
                </c:pt>
                <c:pt idx="2026">
                  <c:v>1768</c:v>
                </c:pt>
                <c:pt idx="2027">
                  <c:v>1781.5</c:v>
                </c:pt>
                <c:pt idx="2028">
                  <c:v>1783.5</c:v>
                </c:pt>
                <c:pt idx="2029">
                  <c:v>1788</c:v>
                </c:pt>
                <c:pt idx="2030">
                  <c:v>1788</c:v>
                </c:pt>
                <c:pt idx="2031">
                  <c:v>1800.5</c:v>
                </c:pt>
                <c:pt idx="2032">
                  <c:v>1800</c:v>
                </c:pt>
                <c:pt idx="2033">
                  <c:v>1811</c:v>
                </c:pt>
                <c:pt idx="2034">
                  <c:v>1832.5</c:v>
                </c:pt>
                <c:pt idx="2035">
                  <c:v>1855.4</c:v>
                </c:pt>
                <c:pt idx="2036">
                  <c:v>1896</c:v>
                </c:pt>
                <c:pt idx="2037">
                  <c:v>1909</c:v>
                </c:pt>
                <c:pt idx="2038">
                  <c:v>1913</c:v>
                </c:pt>
                <c:pt idx="2039">
                  <c:v>1950.9</c:v>
                </c:pt>
                <c:pt idx="2040">
                  <c:v>1964</c:v>
                </c:pt>
                <c:pt idx="2041">
                  <c:v>1974</c:v>
                </c:pt>
                <c:pt idx="2042">
                  <c:v>1987.9</c:v>
                </c:pt>
                <c:pt idx="2043">
                  <c:v>2011.5</c:v>
                </c:pt>
                <c:pt idx="2044">
                  <c:v>2041</c:v>
                </c:pt>
                <c:pt idx="2045">
                  <c:v>2043</c:v>
                </c:pt>
                <c:pt idx="2046">
                  <c:v>2021.5</c:v>
                </c:pt>
                <c:pt idx="2047">
                  <c:v>2031</c:v>
                </c:pt>
                <c:pt idx="2048">
                  <c:v>2026</c:v>
                </c:pt>
                <c:pt idx="2049">
                  <c:v>2000</c:v>
                </c:pt>
                <c:pt idx="2050">
                  <c:v>1984.5</c:v>
                </c:pt>
                <c:pt idx="2051">
                  <c:v>1982</c:v>
                </c:pt>
                <c:pt idx="2052">
                  <c:v>1973.5</c:v>
                </c:pt>
                <c:pt idx="2053">
                  <c:v>1966.1</c:v>
                </c:pt>
                <c:pt idx="2054">
                  <c:v>1950.5</c:v>
                </c:pt>
                <c:pt idx="2055">
                  <c:v>1957</c:v>
                </c:pt>
                <c:pt idx="2056">
                  <c:v>1955</c:v>
                </c:pt>
                <c:pt idx="2057">
                  <c:v>1935</c:v>
                </c:pt>
                <c:pt idx="2058">
                  <c:v>1939</c:v>
                </c:pt>
                <c:pt idx="2059">
                  <c:v>1933</c:v>
                </c:pt>
                <c:pt idx="2060">
                  <c:v>1921</c:v>
                </c:pt>
                <c:pt idx="2061">
                  <c:v>1900</c:v>
                </c:pt>
                <c:pt idx="2062">
                  <c:v>1887</c:v>
                </c:pt>
                <c:pt idx="2063">
                  <c:v>1887</c:v>
                </c:pt>
                <c:pt idx="2064">
                  <c:v>1876</c:v>
                </c:pt>
                <c:pt idx="2065">
                  <c:v>1875</c:v>
                </c:pt>
                <c:pt idx="2066">
                  <c:v>1875</c:v>
                </c:pt>
                <c:pt idx="2067">
                  <c:v>1863</c:v>
                </c:pt>
                <c:pt idx="2068">
                  <c:v>1858</c:v>
                </c:pt>
                <c:pt idx="2069">
                  <c:v>1870</c:v>
                </c:pt>
                <c:pt idx="2070">
                  <c:v>1867.9</c:v>
                </c:pt>
                <c:pt idx="2071">
                  <c:v>1872</c:v>
                </c:pt>
                <c:pt idx="2072">
                  <c:v>1884</c:v>
                </c:pt>
                <c:pt idx="2073">
                  <c:v>1878.5</c:v>
                </c:pt>
                <c:pt idx="2074">
                  <c:v>1871.4</c:v>
                </c:pt>
                <c:pt idx="2075">
                  <c:v>1868.5</c:v>
                </c:pt>
                <c:pt idx="2076">
                  <c:v>1860.5</c:v>
                </c:pt>
                <c:pt idx="2077">
                  <c:v>1857.5</c:v>
                </c:pt>
                <c:pt idx="2078">
                  <c:v>1829</c:v>
                </c:pt>
                <c:pt idx="2079">
                  <c:v>1859</c:v>
                </c:pt>
                <c:pt idx="2080">
                  <c:v>1845</c:v>
                </c:pt>
                <c:pt idx="2081">
                  <c:v>1847</c:v>
                </c:pt>
                <c:pt idx="2082">
                  <c:v>1828.5</c:v>
                </c:pt>
                <c:pt idx="2083">
                  <c:v>1816</c:v>
                </c:pt>
                <c:pt idx="2084">
                  <c:v>1799</c:v>
                </c:pt>
                <c:pt idx="2085">
                  <c:v>1787</c:v>
                </c:pt>
                <c:pt idx="2086">
                  <c:v>1779.5</c:v>
                </c:pt>
                <c:pt idx="2087">
                  <c:v>1758</c:v>
                </c:pt>
                <c:pt idx="2088">
                  <c:v>1756</c:v>
                </c:pt>
                <c:pt idx="2089">
                  <c:v>1758</c:v>
                </c:pt>
                <c:pt idx="2090">
                  <c:v>1764</c:v>
                </c:pt>
                <c:pt idx="2091">
                  <c:v>1766</c:v>
                </c:pt>
                <c:pt idx="2092">
                  <c:v>1758.5</c:v>
                </c:pt>
                <c:pt idx="2093">
                  <c:v>1773.5</c:v>
                </c:pt>
                <c:pt idx="2094">
                  <c:v>1798</c:v>
                </c:pt>
                <c:pt idx="2095">
                  <c:v>1815.5</c:v>
                </c:pt>
                <c:pt idx="2096">
                  <c:v>1810.5</c:v>
                </c:pt>
                <c:pt idx="2097">
                  <c:v>1780</c:v>
                </c:pt>
                <c:pt idx="2098">
                  <c:v>1752</c:v>
                </c:pt>
                <c:pt idx="2099">
                  <c:v>1742</c:v>
                </c:pt>
                <c:pt idx="2100">
                  <c:v>1712.5</c:v>
                </c:pt>
                <c:pt idx="2101">
                  <c:v>1713</c:v>
                </c:pt>
                <c:pt idx="2102">
                  <c:v>1710.5</c:v>
                </c:pt>
                <c:pt idx="2103">
                  <c:v>1723</c:v>
                </c:pt>
                <c:pt idx="2104">
                  <c:v>1740</c:v>
                </c:pt>
                <c:pt idx="2105">
                  <c:v>1736</c:v>
                </c:pt>
                <c:pt idx="2106">
                  <c:v>1746</c:v>
                </c:pt>
                <c:pt idx="2107">
                  <c:v>1731</c:v>
                </c:pt>
                <c:pt idx="2108">
                  <c:v>1739</c:v>
                </c:pt>
                <c:pt idx="2109">
                  <c:v>1745</c:v>
                </c:pt>
                <c:pt idx="2110">
                  <c:v>1745</c:v>
                </c:pt>
                <c:pt idx="2111">
                  <c:v>1750</c:v>
                </c:pt>
                <c:pt idx="2112">
                  <c:v>1717</c:v>
                </c:pt>
                <c:pt idx="2113">
                  <c:v>1701.5</c:v>
                </c:pt>
                <c:pt idx="2114">
                  <c:v>1681</c:v>
                </c:pt>
                <c:pt idx="2115">
                  <c:v>1669.5</c:v>
                </c:pt>
                <c:pt idx="2116">
                  <c:v>1662</c:v>
                </c:pt>
                <c:pt idx="2117">
                  <c:v>1650</c:v>
                </c:pt>
                <c:pt idx="2118">
                  <c:v>1641</c:v>
                </c:pt>
                <c:pt idx="2119">
                  <c:v>1621.5</c:v>
                </c:pt>
                <c:pt idx="2120">
                  <c:v>1613</c:v>
                </c:pt>
                <c:pt idx="2121">
                  <c:v>1615</c:v>
                </c:pt>
                <c:pt idx="2122">
                  <c:v>1612.5</c:v>
                </c:pt>
                <c:pt idx="2123">
                  <c:v>1628</c:v>
                </c:pt>
                <c:pt idx="2124">
                  <c:v>1639</c:v>
                </c:pt>
                <c:pt idx="2125">
                  <c:v>1675</c:v>
                </c:pt>
                <c:pt idx="2126">
                  <c:v>1686</c:v>
                </c:pt>
                <c:pt idx="2127">
                  <c:v>1688.4</c:v>
                </c:pt>
                <c:pt idx="2128">
                  <c:v>1706.5</c:v>
                </c:pt>
                <c:pt idx="2129">
                  <c:v>1722</c:v>
                </c:pt>
                <c:pt idx="2130">
                  <c:v>1728</c:v>
                </c:pt>
                <c:pt idx="2131">
                  <c:v>1726</c:v>
                </c:pt>
                <c:pt idx="2132">
                  <c:v>1714</c:v>
                </c:pt>
                <c:pt idx="2133">
                  <c:v>1709.5</c:v>
                </c:pt>
                <c:pt idx="2134">
                  <c:v>1724.4</c:v>
                </c:pt>
                <c:pt idx="2135">
                  <c:v>1733.5</c:v>
                </c:pt>
                <c:pt idx="2136">
                  <c:v>1762</c:v>
                </c:pt>
                <c:pt idx="2137">
                  <c:v>1762.6</c:v>
                </c:pt>
                <c:pt idx="2138">
                  <c:v>1758</c:v>
                </c:pt>
                <c:pt idx="2139">
                  <c:v>1737</c:v>
                </c:pt>
                <c:pt idx="2140">
                  <c:v>1726.6</c:v>
                </c:pt>
                <c:pt idx="2141">
                  <c:v>1712.1</c:v>
                </c:pt>
                <c:pt idx="2142">
                  <c:v>1678.1</c:v>
                </c:pt>
                <c:pt idx="2143">
                  <c:v>1665</c:v>
                </c:pt>
                <c:pt idx="2144">
                  <c:v>1623.5</c:v>
                </c:pt>
                <c:pt idx="2145">
                  <c:v>1587</c:v>
                </c:pt>
                <c:pt idx="2146">
                  <c:v>1591</c:v>
                </c:pt>
                <c:pt idx="2147">
                  <c:v>1568</c:v>
                </c:pt>
                <c:pt idx="2148">
                  <c:v>1546</c:v>
                </c:pt>
                <c:pt idx="2149">
                  <c:v>1553</c:v>
                </c:pt>
                <c:pt idx="2150">
                  <c:v>1517</c:v>
                </c:pt>
                <c:pt idx="2151">
                  <c:v>1503.5</c:v>
                </c:pt>
                <c:pt idx="2152">
                  <c:v>1483</c:v>
                </c:pt>
                <c:pt idx="2153">
                  <c:v>1504.4</c:v>
                </c:pt>
                <c:pt idx="2154">
                  <c:v>1478</c:v>
                </c:pt>
                <c:pt idx="2155">
                  <c:v>1482</c:v>
                </c:pt>
                <c:pt idx="2156">
                  <c:v>1467</c:v>
                </c:pt>
                <c:pt idx="2157">
                  <c:v>1484</c:v>
                </c:pt>
                <c:pt idx="2158">
                  <c:v>1437</c:v>
                </c:pt>
                <c:pt idx="2159">
                  <c:v>1446.4</c:v>
                </c:pt>
                <c:pt idx="2160">
                  <c:v>1473.5</c:v>
                </c:pt>
                <c:pt idx="2161">
                  <c:v>1496</c:v>
                </c:pt>
                <c:pt idx="2162">
                  <c:v>1516</c:v>
                </c:pt>
                <c:pt idx="2163">
                  <c:v>1516.5</c:v>
                </c:pt>
                <c:pt idx="2164">
                  <c:v>1518</c:v>
                </c:pt>
                <c:pt idx="2165">
                  <c:v>1514</c:v>
                </c:pt>
                <c:pt idx="2166">
                  <c:v>1532.9</c:v>
                </c:pt>
                <c:pt idx="2167">
                  <c:v>1563</c:v>
                </c:pt>
                <c:pt idx="2168">
                  <c:v>1559.5</c:v>
                </c:pt>
                <c:pt idx="2169">
                  <c:v>1555.5</c:v>
                </c:pt>
                <c:pt idx="2170">
                  <c:v>1560</c:v>
                </c:pt>
                <c:pt idx="2171">
                  <c:v>1582</c:v>
                </c:pt>
                <c:pt idx="2172">
                  <c:v>1580</c:v>
                </c:pt>
                <c:pt idx="2173">
                  <c:v>1590.5</c:v>
                </c:pt>
                <c:pt idx="2174">
                  <c:v>1600.5</c:v>
                </c:pt>
                <c:pt idx="2175">
                  <c:v>1624</c:v>
                </c:pt>
                <c:pt idx="2176">
                  <c:v>1620.5</c:v>
                </c:pt>
                <c:pt idx="2177">
                  <c:v>1622</c:v>
                </c:pt>
                <c:pt idx="2178">
                  <c:v>1631.5</c:v>
                </c:pt>
                <c:pt idx="2179">
                  <c:v>1640</c:v>
                </c:pt>
                <c:pt idx="2180">
                  <c:v>1655.5</c:v>
                </c:pt>
                <c:pt idx="2181">
                  <c:v>1655.5</c:v>
                </c:pt>
                <c:pt idx="2182">
                  <c:v>1662.5</c:v>
                </c:pt>
                <c:pt idx="2183">
                  <c:v>1651</c:v>
                </c:pt>
                <c:pt idx="2184">
                  <c:v>1635.5</c:v>
                </c:pt>
                <c:pt idx="2185">
                  <c:v>1643.5</c:v>
                </c:pt>
                <c:pt idx="2186">
                  <c:v>1656</c:v>
                </c:pt>
                <c:pt idx="2187">
                  <c:v>1656</c:v>
                </c:pt>
                <c:pt idx="2188">
                  <c:v>1662.5</c:v>
                </c:pt>
                <c:pt idx="2189">
                  <c:v>1677</c:v>
                </c:pt>
                <c:pt idx="2190">
                  <c:v>1676</c:v>
                </c:pt>
                <c:pt idx="2191">
                  <c:v>1666</c:v>
                </c:pt>
                <c:pt idx="2192">
                  <c:v>1669</c:v>
                </c:pt>
                <c:pt idx="2193">
                  <c:v>1673</c:v>
                </c:pt>
                <c:pt idx="2194">
                  <c:v>1691.9</c:v>
                </c:pt>
                <c:pt idx="2195">
                  <c:v>1698</c:v>
                </c:pt>
                <c:pt idx="2196">
                  <c:v>1712</c:v>
                </c:pt>
                <c:pt idx="2197">
                  <c:v>1707.5</c:v>
                </c:pt>
                <c:pt idx="2198">
                  <c:v>1700</c:v>
                </c:pt>
                <c:pt idx="2199">
                  <c:v>1709</c:v>
                </c:pt>
                <c:pt idx="2200">
                  <c:v>1702.5</c:v>
                </c:pt>
                <c:pt idx="2201">
                  <c:v>1710</c:v>
                </c:pt>
                <c:pt idx="2202">
                  <c:v>1709.5</c:v>
                </c:pt>
                <c:pt idx="2203">
                  <c:v>1693</c:v>
                </c:pt>
                <c:pt idx="2204">
                  <c:v>1667</c:v>
                </c:pt>
                <c:pt idx="2205">
                  <c:v>1646.5</c:v>
                </c:pt>
                <c:pt idx="2206">
                  <c:v>1616</c:v>
                </c:pt>
                <c:pt idx="2207">
                  <c:v>1601</c:v>
                </c:pt>
                <c:pt idx="2208">
                  <c:v>1562</c:v>
                </c:pt>
                <c:pt idx="2209">
                  <c:v>1552</c:v>
                </c:pt>
                <c:pt idx="2210">
                  <c:v>1544.5</c:v>
                </c:pt>
                <c:pt idx="2211">
                  <c:v>1525.5</c:v>
                </c:pt>
                <c:pt idx="2212">
                  <c:v>1512.5</c:v>
                </c:pt>
                <c:pt idx="2213">
                  <c:v>1523</c:v>
                </c:pt>
                <c:pt idx="2214">
                  <c:v>1507.5</c:v>
                </c:pt>
                <c:pt idx="2215">
                  <c:v>1513</c:v>
                </c:pt>
                <c:pt idx="2216">
                  <c:v>1522.5</c:v>
                </c:pt>
                <c:pt idx="2217">
                  <c:v>1512</c:v>
                </c:pt>
                <c:pt idx="2218">
                  <c:v>1513.5</c:v>
                </c:pt>
                <c:pt idx="2219">
                  <c:v>1493</c:v>
                </c:pt>
                <c:pt idx="2220">
                  <c:v>1500</c:v>
                </c:pt>
                <c:pt idx="2221">
                  <c:v>1504.5</c:v>
                </c:pt>
                <c:pt idx="2222">
                  <c:v>1514.5</c:v>
                </c:pt>
                <c:pt idx="2223">
                  <c:v>1511.5</c:v>
                </c:pt>
                <c:pt idx="2224">
                  <c:v>1522.5</c:v>
                </c:pt>
                <c:pt idx="2225">
                  <c:v>1525</c:v>
                </c:pt>
                <c:pt idx="2226">
                  <c:v>1546.5</c:v>
                </c:pt>
                <c:pt idx="2227">
                  <c:v>1550.1</c:v>
                </c:pt>
                <c:pt idx="2228">
                  <c:v>1543</c:v>
                </c:pt>
                <c:pt idx="2229">
                  <c:v>1533.5</c:v>
                </c:pt>
                <c:pt idx="2230">
                  <c:v>1519.1</c:v>
                </c:pt>
                <c:pt idx="2231">
                  <c:v>1524</c:v>
                </c:pt>
                <c:pt idx="2232">
                  <c:v>1503.6</c:v>
                </c:pt>
                <c:pt idx="2233">
                  <c:v>1490.5</c:v>
                </c:pt>
                <c:pt idx="2234">
                  <c:v>1455.5</c:v>
                </c:pt>
                <c:pt idx="2235">
                  <c:v>1449</c:v>
                </c:pt>
                <c:pt idx="2236">
                  <c:v>1421</c:v>
                </c:pt>
                <c:pt idx="2237">
                  <c:v>1395.5</c:v>
                </c:pt>
                <c:pt idx="2238">
                  <c:v>1350.2</c:v>
                </c:pt>
                <c:pt idx="2239">
                  <c:v>1344.5</c:v>
                </c:pt>
                <c:pt idx="2240">
                  <c:v>1326.5</c:v>
                </c:pt>
                <c:pt idx="2241">
                  <c:v>1367</c:v>
                </c:pt>
                <c:pt idx="2242">
                  <c:v>1338.5</c:v>
                </c:pt>
                <c:pt idx="2243">
                  <c:v>1321</c:v>
                </c:pt>
                <c:pt idx="2244">
                  <c:v>1299.5</c:v>
                </c:pt>
                <c:pt idx="2245">
                  <c:v>1315.5</c:v>
                </c:pt>
                <c:pt idx="2246">
                  <c:v>1318.5</c:v>
                </c:pt>
                <c:pt idx="2247">
                  <c:v>1320</c:v>
                </c:pt>
                <c:pt idx="2248">
                  <c:v>1332.5</c:v>
                </c:pt>
                <c:pt idx="2249">
                  <c:v>1332</c:v>
                </c:pt>
                <c:pt idx="2250">
                  <c:v>1341.5</c:v>
                </c:pt>
                <c:pt idx="2251">
                  <c:v>1357</c:v>
                </c:pt>
                <c:pt idx="2252">
                  <c:v>1344</c:v>
                </c:pt>
                <c:pt idx="2253">
                  <c:v>1343</c:v>
                </c:pt>
                <c:pt idx="2254">
                  <c:v>1348.5</c:v>
                </c:pt>
                <c:pt idx="2255">
                  <c:v>1322</c:v>
                </c:pt>
                <c:pt idx="2256">
                  <c:v>1313.9</c:v>
                </c:pt>
                <c:pt idx="2257">
                  <c:v>1296</c:v>
                </c:pt>
                <c:pt idx="2258">
                  <c:v>1288</c:v>
                </c:pt>
                <c:pt idx="2259">
                  <c:v>1286</c:v>
                </c:pt>
                <c:pt idx="2260">
                  <c:v>1264.9000000000001</c:v>
                </c:pt>
                <c:pt idx="2261">
                  <c:v>1249</c:v>
                </c:pt>
                <c:pt idx="2262">
                  <c:v>1235.5</c:v>
                </c:pt>
                <c:pt idx="2263">
                  <c:v>1230.5</c:v>
                </c:pt>
                <c:pt idx="2264">
                  <c:v>1245</c:v>
                </c:pt>
                <c:pt idx="2265">
                  <c:v>1248</c:v>
                </c:pt>
                <c:pt idx="2266">
                  <c:v>1260.5</c:v>
                </c:pt>
                <c:pt idx="2267">
                  <c:v>1260.5</c:v>
                </c:pt>
                <c:pt idx="2268">
                  <c:v>1254</c:v>
                </c:pt>
                <c:pt idx="2269">
                  <c:v>1261.5</c:v>
                </c:pt>
                <c:pt idx="2270">
                  <c:v>1243.5</c:v>
                </c:pt>
                <c:pt idx="2271">
                  <c:v>1244.9000000000001</c:v>
                </c:pt>
                <c:pt idx="2272">
                  <c:v>1238.5</c:v>
                </c:pt>
                <c:pt idx="2273">
                  <c:v>1230.5</c:v>
                </c:pt>
                <c:pt idx="2274">
                  <c:v>1229.0999999999999</c:v>
                </c:pt>
                <c:pt idx="2275">
                  <c:v>1239.5</c:v>
                </c:pt>
                <c:pt idx="2276">
                  <c:v>1229</c:v>
                </c:pt>
                <c:pt idx="2277">
                  <c:v>1227.5</c:v>
                </c:pt>
                <c:pt idx="2278">
                  <c:v>1237.5999999999999</c:v>
                </c:pt>
                <c:pt idx="2279">
                  <c:v>1229</c:v>
                </c:pt>
                <c:pt idx="2280">
                  <c:v>1249.5</c:v>
                </c:pt>
                <c:pt idx="2281">
                  <c:v>1239.5</c:v>
                </c:pt>
                <c:pt idx="2282">
                  <c:v>1236</c:v>
                </c:pt>
                <c:pt idx="2283">
                  <c:v>1246</c:v>
                </c:pt>
                <c:pt idx="2284">
                  <c:v>1236</c:v>
                </c:pt>
                <c:pt idx="2285">
                  <c:v>1246</c:v>
                </c:pt>
                <c:pt idx="2286">
                  <c:v>1238</c:v>
                </c:pt>
                <c:pt idx="2287">
                  <c:v>1230</c:v>
                </c:pt>
                <c:pt idx="2288">
                  <c:v>1237</c:v>
                </c:pt>
                <c:pt idx="2289">
                  <c:v>1242.5</c:v>
                </c:pt>
                <c:pt idx="2290">
                  <c:v>1255.5</c:v>
                </c:pt>
                <c:pt idx="2291">
                  <c:v>1264.5</c:v>
                </c:pt>
                <c:pt idx="2292">
                  <c:v>1277.5</c:v>
                </c:pt>
                <c:pt idx="2293">
                  <c:v>1306</c:v>
                </c:pt>
                <c:pt idx="2294">
                  <c:v>1332</c:v>
                </c:pt>
                <c:pt idx="2295">
                  <c:v>1348</c:v>
                </c:pt>
                <c:pt idx="2296">
                  <c:v>1359.5</c:v>
                </c:pt>
                <c:pt idx="2297">
                  <c:v>1363</c:v>
                </c:pt>
                <c:pt idx="2298">
                  <c:v>1368</c:v>
                </c:pt>
                <c:pt idx="2299">
                  <c:v>1370</c:v>
                </c:pt>
                <c:pt idx="2300">
                  <c:v>1360.5</c:v>
                </c:pt>
                <c:pt idx="2301">
                  <c:v>1359.5</c:v>
                </c:pt>
                <c:pt idx="2302">
                  <c:v>1363.5</c:v>
                </c:pt>
                <c:pt idx="2303">
                  <c:v>1357.5</c:v>
                </c:pt>
                <c:pt idx="2304">
                  <c:v>1365</c:v>
                </c:pt>
                <c:pt idx="2305">
                  <c:v>1387.5</c:v>
                </c:pt>
                <c:pt idx="2306">
                  <c:v>1402</c:v>
                </c:pt>
                <c:pt idx="2307">
                  <c:v>1412.6</c:v>
                </c:pt>
                <c:pt idx="2308">
                  <c:v>1447.9</c:v>
                </c:pt>
                <c:pt idx="2309">
                  <c:v>1450.5</c:v>
                </c:pt>
                <c:pt idx="2310">
                  <c:v>1459.5</c:v>
                </c:pt>
                <c:pt idx="2311">
                  <c:v>1486.5</c:v>
                </c:pt>
                <c:pt idx="2312">
                  <c:v>1494</c:v>
                </c:pt>
                <c:pt idx="2313">
                  <c:v>1518.5</c:v>
                </c:pt>
                <c:pt idx="2314">
                  <c:v>1537</c:v>
                </c:pt>
                <c:pt idx="2315">
                  <c:v>1556.5</c:v>
                </c:pt>
                <c:pt idx="2316">
                  <c:v>1545</c:v>
                </c:pt>
                <c:pt idx="2317">
                  <c:v>1561</c:v>
                </c:pt>
                <c:pt idx="2318">
                  <c:v>1554.6</c:v>
                </c:pt>
                <c:pt idx="2319">
                  <c:v>1559</c:v>
                </c:pt>
                <c:pt idx="2320">
                  <c:v>1564</c:v>
                </c:pt>
                <c:pt idx="2321">
                  <c:v>1558</c:v>
                </c:pt>
                <c:pt idx="2322">
                  <c:v>1569.5</c:v>
                </c:pt>
                <c:pt idx="2323">
                  <c:v>1554.5</c:v>
                </c:pt>
                <c:pt idx="2324">
                  <c:v>1551.5</c:v>
                </c:pt>
                <c:pt idx="2325">
                  <c:v>1552</c:v>
                </c:pt>
                <c:pt idx="2326">
                  <c:v>1560.5</c:v>
                </c:pt>
                <c:pt idx="2327">
                  <c:v>1563</c:v>
                </c:pt>
                <c:pt idx="2328">
                  <c:v>1572.5</c:v>
                </c:pt>
                <c:pt idx="2329">
                  <c:v>1580</c:v>
                </c:pt>
                <c:pt idx="2330">
                  <c:v>1580</c:v>
                </c:pt>
                <c:pt idx="2331">
                  <c:v>1575</c:v>
                </c:pt>
                <c:pt idx="2332">
                  <c:v>1588.5</c:v>
                </c:pt>
                <c:pt idx="2333">
                  <c:v>1589</c:v>
                </c:pt>
                <c:pt idx="2334">
                  <c:v>1605.9</c:v>
                </c:pt>
                <c:pt idx="2335">
                  <c:v>1610.5</c:v>
                </c:pt>
                <c:pt idx="2336">
                  <c:v>1622</c:v>
                </c:pt>
                <c:pt idx="2337">
                  <c:v>1637</c:v>
                </c:pt>
                <c:pt idx="2338">
                  <c:v>1635.5</c:v>
                </c:pt>
                <c:pt idx="2339">
                  <c:v>1655.5</c:v>
                </c:pt>
                <c:pt idx="2340">
                  <c:v>1652.5</c:v>
                </c:pt>
                <c:pt idx="2341">
                  <c:v>1674</c:v>
                </c:pt>
                <c:pt idx="2342">
                  <c:v>1674.1</c:v>
                </c:pt>
                <c:pt idx="2343">
                  <c:v>1677</c:v>
                </c:pt>
                <c:pt idx="2344">
                  <c:v>1658</c:v>
                </c:pt>
                <c:pt idx="2345">
                  <c:v>1666.5</c:v>
                </c:pt>
                <c:pt idx="2346">
                  <c:v>1672.5</c:v>
                </c:pt>
                <c:pt idx="2347">
                  <c:v>1672</c:v>
                </c:pt>
                <c:pt idx="2348">
                  <c:v>1655.5</c:v>
                </c:pt>
                <c:pt idx="2349">
                  <c:v>1643</c:v>
                </c:pt>
                <c:pt idx="2350">
                  <c:v>1631.5</c:v>
                </c:pt>
                <c:pt idx="2351">
                  <c:v>1635</c:v>
                </c:pt>
                <c:pt idx="2352">
                  <c:v>1630</c:v>
                </c:pt>
                <c:pt idx="2353">
                  <c:v>1614.5</c:v>
                </c:pt>
                <c:pt idx="2354">
                  <c:v>1627</c:v>
                </c:pt>
                <c:pt idx="2355">
                  <c:v>1622.6</c:v>
                </c:pt>
                <c:pt idx="2356">
                  <c:v>1639</c:v>
                </c:pt>
                <c:pt idx="2357">
                  <c:v>1656</c:v>
                </c:pt>
                <c:pt idx="2358">
                  <c:v>1643.5</c:v>
                </c:pt>
                <c:pt idx="2359">
                  <c:v>1633</c:v>
                </c:pt>
                <c:pt idx="2360">
                  <c:v>1613.5</c:v>
                </c:pt>
                <c:pt idx="2361">
                  <c:v>1566</c:v>
                </c:pt>
                <c:pt idx="2362">
                  <c:v>1564.5</c:v>
                </c:pt>
                <c:pt idx="2363">
                  <c:v>1552</c:v>
                </c:pt>
                <c:pt idx="2364">
                  <c:v>1543.1</c:v>
                </c:pt>
                <c:pt idx="2365">
                  <c:v>1528</c:v>
                </c:pt>
                <c:pt idx="2366">
                  <c:v>1522</c:v>
                </c:pt>
                <c:pt idx="2367">
                  <c:v>1517</c:v>
                </c:pt>
                <c:pt idx="2368">
                  <c:v>1505</c:v>
                </c:pt>
                <c:pt idx="2369">
                  <c:v>1478.5</c:v>
                </c:pt>
                <c:pt idx="2370">
                  <c:v>1465.5</c:v>
                </c:pt>
                <c:pt idx="2371">
                  <c:v>1464.5</c:v>
                </c:pt>
                <c:pt idx="2372">
                  <c:v>1454.5</c:v>
                </c:pt>
                <c:pt idx="2373">
                  <c:v>1430.5</c:v>
                </c:pt>
                <c:pt idx="2374">
                  <c:v>1423.1</c:v>
                </c:pt>
                <c:pt idx="2375">
                  <c:v>1394</c:v>
                </c:pt>
                <c:pt idx="2376">
                  <c:v>1382.5</c:v>
                </c:pt>
                <c:pt idx="2377">
                  <c:v>1368</c:v>
                </c:pt>
                <c:pt idx="2378">
                  <c:v>1369.5</c:v>
                </c:pt>
                <c:pt idx="2379">
                  <c:v>1382</c:v>
                </c:pt>
                <c:pt idx="2380">
                  <c:v>1368.5</c:v>
                </c:pt>
                <c:pt idx="2381">
                  <c:v>1378.5</c:v>
                </c:pt>
                <c:pt idx="2382">
                  <c:v>1387.5</c:v>
                </c:pt>
                <c:pt idx="2383">
                  <c:v>1363</c:v>
                </c:pt>
                <c:pt idx="2384">
                  <c:v>1355</c:v>
                </c:pt>
                <c:pt idx="2385">
                  <c:v>1344.5</c:v>
                </c:pt>
                <c:pt idx="2386">
                  <c:v>1336</c:v>
                </c:pt>
                <c:pt idx="2387">
                  <c:v>1338</c:v>
                </c:pt>
                <c:pt idx="2388">
                  <c:v>1319.6</c:v>
                </c:pt>
                <c:pt idx="2389">
                  <c:v>1309</c:v>
                </c:pt>
                <c:pt idx="2390">
                  <c:v>1294</c:v>
                </c:pt>
                <c:pt idx="2391">
                  <c:v>1283.5</c:v>
                </c:pt>
                <c:pt idx="2392">
                  <c:v>1275</c:v>
                </c:pt>
                <c:pt idx="2393">
                  <c:v>1262</c:v>
                </c:pt>
                <c:pt idx="2394">
                  <c:v>1247</c:v>
                </c:pt>
                <c:pt idx="2395">
                  <c:v>1243</c:v>
                </c:pt>
                <c:pt idx="2396">
                  <c:v>1221.5999999999999</c:v>
                </c:pt>
                <c:pt idx="2397">
                  <c:v>1210</c:v>
                </c:pt>
                <c:pt idx="2398">
                  <c:v>1216</c:v>
                </c:pt>
                <c:pt idx="2399">
                  <c:v>1216</c:v>
                </c:pt>
                <c:pt idx="2400">
                  <c:v>1199</c:v>
                </c:pt>
                <c:pt idx="2401">
                  <c:v>1188.5</c:v>
                </c:pt>
                <c:pt idx="2402">
                  <c:v>1180</c:v>
                </c:pt>
                <c:pt idx="2403">
                  <c:v>1170.5</c:v>
                </c:pt>
                <c:pt idx="2404">
                  <c:v>1152.5</c:v>
                </c:pt>
                <c:pt idx="2405">
                  <c:v>1059</c:v>
                </c:pt>
                <c:pt idx="2406">
                  <c:v>1067.5</c:v>
                </c:pt>
                <c:pt idx="2407">
                  <c:v>1058.5</c:v>
                </c:pt>
                <c:pt idx="2408">
                  <c:v>1055</c:v>
                </c:pt>
                <c:pt idx="2409">
                  <c:v>1038</c:v>
                </c:pt>
                <c:pt idx="2410">
                  <c:v>1028</c:v>
                </c:pt>
                <c:pt idx="2411">
                  <c:v>1030.5</c:v>
                </c:pt>
                <c:pt idx="2412">
                  <c:v>1026</c:v>
                </c:pt>
                <c:pt idx="2413">
                  <c:v>1012</c:v>
                </c:pt>
                <c:pt idx="2414">
                  <c:v>1000.5</c:v>
                </c:pt>
                <c:pt idx="2415">
                  <c:v>995</c:v>
                </c:pt>
                <c:pt idx="2416">
                  <c:v>985.5</c:v>
                </c:pt>
                <c:pt idx="2417">
                  <c:v>988.5</c:v>
                </c:pt>
                <c:pt idx="2418">
                  <c:v>984.01</c:v>
                </c:pt>
                <c:pt idx="2419">
                  <c:v>988.48</c:v>
                </c:pt>
                <c:pt idx="2420">
                  <c:v>986</c:v>
                </c:pt>
                <c:pt idx="2421">
                  <c:v>983</c:v>
                </c:pt>
                <c:pt idx="2422">
                  <c:v>977.5</c:v>
                </c:pt>
                <c:pt idx="2423">
                  <c:v>967.02</c:v>
                </c:pt>
                <c:pt idx="2424">
                  <c:v>960.5</c:v>
                </c:pt>
                <c:pt idx="2425">
                  <c:v>952.02</c:v>
                </c:pt>
                <c:pt idx="2426">
                  <c:v>952.01</c:v>
                </c:pt>
                <c:pt idx="2427">
                  <c:v>949</c:v>
                </c:pt>
                <c:pt idx="2428">
                  <c:v>941.5</c:v>
                </c:pt>
                <c:pt idx="2429">
                  <c:v>935.99</c:v>
                </c:pt>
                <c:pt idx="2430">
                  <c:v>933.99</c:v>
                </c:pt>
                <c:pt idx="2431">
                  <c:v>925.5</c:v>
                </c:pt>
                <c:pt idx="2432">
                  <c:v>931.99</c:v>
                </c:pt>
                <c:pt idx="2433">
                  <c:v>928.5</c:v>
                </c:pt>
                <c:pt idx="2434">
                  <c:v>922.52</c:v>
                </c:pt>
                <c:pt idx="2435">
                  <c:v>919</c:v>
                </c:pt>
                <c:pt idx="2436">
                  <c:v>915.99</c:v>
                </c:pt>
                <c:pt idx="2437">
                  <c:v>925.01</c:v>
                </c:pt>
                <c:pt idx="2438">
                  <c:v>917</c:v>
                </c:pt>
                <c:pt idx="2439">
                  <c:v>906.01</c:v>
                </c:pt>
                <c:pt idx="2440">
                  <c:v>890</c:v>
                </c:pt>
                <c:pt idx="2441">
                  <c:v>879.07</c:v>
                </c:pt>
                <c:pt idx="2442">
                  <c:v>861</c:v>
                </c:pt>
                <c:pt idx="2443">
                  <c:v>868.97</c:v>
                </c:pt>
                <c:pt idx="2444">
                  <c:v>864</c:v>
                </c:pt>
                <c:pt idx="2445">
                  <c:v>833.51</c:v>
                </c:pt>
                <c:pt idx="2446">
                  <c:v>814.01</c:v>
                </c:pt>
                <c:pt idx="2447">
                  <c:v>794.98</c:v>
                </c:pt>
                <c:pt idx="2448">
                  <c:v>778.51</c:v>
                </c:pt>
                <c:pt idx="2449">
                  <c:v>763.52</c:v>
                </c:pt>
                <c:pt idx="2450">
                  <c:v>733.52</c:v>
                </c:pt>
                <c:pt idx="2451">
                  <c:v>709.51</c:v>
                </c:pt>
                <c:pt idx="2452">
                  <c:v>691.02</c:v>
                </c:pt>
                <c:pt idx="2453">
                  <c:v>673.49</c:v>
                </c:pt>
                <c:pt idx="2454">
                  <c:v>654</c:v>
                </c:pt>
                <c:pt idx="2455">
                  <c:v>637.01</c:v>
                </c:pt>
                <c:pt idx="2456">
                  <c:v>617</c:v>
                </c:pt>
                <c:pt idx="2457">
                  <c:v>606</c:v>
                </c:pt>
                <c:pt idx="2458">
                  <c:v>600</c:v>
                </c:pt>
                <c:pt idx="2459">
                  <c:v>586.5</c:v>
                </c:pt>
                <c:pt idx="2460">
                  <c:v>572.01</c:v>
                </c:pt>
                <c:pt idx="2461">
                  <c:v>568</c:v>
                </c:pt>
                <c:pt idx="2462">
                  <c:v>557</c:v>
                </c:pt>
                <c:pt idx="2463">
                  <c:v>542.02</c:v>
                </c:pt>
                <c:pt idx="2464">
                  <c:v>541</c:v>
                </c:pt>
                <c:pt idx="2465">
                  <c:v>536.51</c:v>
                </c:pt>
                <c:pt idx="2466">
                  <c:v>537</c:v>
                </c:pt>
                <c:pt idx="2467">
                  <c:v>540</c:v>
                </c:pt>
                <c:pt idx="2468">
                  <c:v>533.51</c:v>
                </c:pt>
                <c:pt idx="2469">
                  <c:v>537</c:v>
                </c:pt>
                <c:pt idx="2470">
                  <c:v>538.5</c:v>
                </c:pt>
                <c:pt idx="2471">
                  <c:v>533</c:v>
                </c:pt>
                <c:pt idx="2472">
                  <c:v>530.01</c:v>
                </c:pt>
                <c:pt idx="2473">
                  <c:v>525.99</c:v>
                </c:pt>
                <c:pt idx="2474">
                  <c:v>522</c:v>
                </c:pt>
                <c:pt idx="2475">
                  <c:v>523</c:v>
                </c:pt>
                <c:pt idx="2476">
                  <c:v>520.99</c:v>
                </c:pt>
                <c:pt idx="2477">
                  <c:v>527</c:v>
                </c:pt>
                <c:pt idx="2478">
                  <c:v>528</c:v>
                </c:pt>
                <c:pt idx="2479">
                  <c:v>535</c:v>
                </c:pt>
                <c:pt idx="2480">
                  <c:v>532</c:v>
                </c:pt>
                <c:pt idx="2481">
                  <c:v>520</c:v>
                </c:pt>
                <c:pt idx="2482">
                  <c:v>519.5</c:v>
                </c:pt>
                <c:pt idx="2483">
                  <c:v>534.01</c:v>
                </c:pt>
                <c:pt idx="2484">
                  <c:v>536.48</c:v>
                </c:pt>
                <c:pt idx="2485">
                  <c:v>539.99</c:v>
                </c:pt>
                <c:pt idx="2486">
                  <c:v>557</c:v>
                </c:pt>
                <c:pt idx="2487">
                  <c:v>555.99</c:v>
                </c:pt>
                <c:pt idx="2488">
                  <c:v>570.45000000000005</c:v>
                </c:pt>
                <c:pt idx="2489">
                  <c:v>581.5</c:v>
                </c:pt>
                <c:pt idx="2490">
                  <c:v>587</c:v>
                </c:pt>
                <c:pt idx="2491">
                  <c:v>591.99</c:v>
                </c:pt>
                <c:pt idx="2492">
                  <c:v>587</c:v>
                </c:pt>
                <c:pt idx="2493">
                  <c:v>599</c:v>
                </c:pt>
                <c:pt idx="2494">
                  <c:v>601</c:v>
                </c:pt>
                <c:pt idx="2495">
                  <c:v>614</c:v>
                </c:pt>
                <c:pt idx="2496">
                  <c:v>617</c:v>
                </c:pt>
                <c:pt idx="2497">
                  <c:v>621.5</c:v>
                </c:pt>
                <c:pt idx="2498">
                  <c:v>634</c:v>
                </c:pt>
                <c:pt idx="2499">
                  <c:v>639.5</c:v>
                </c:pt>
                <c:pt idx="2500">
                  <c:v>650.48</c:v>
                </c:pt>
                <c:pt idx="2501">
                  <c:v>660.5</c:v>
                </c:pt>
                <c:pt idx="2502">
                  <c:v>663</c:v>
                </c:pt>
                <c:pt idx="2503">
                  <c:v>669.48</c:v>
                </c:pt>
                <c:pt idx="2504">
                  <c:v>686.5</c:v>
                </c:pt>
                <c:pt idx="2505">
                  <c:v>690.02</c:v>
                </c:pt>
                <c:pt idx="2506">
                  <c:v>693.99</c:v>
                </c:pt>
                <c:pt idx="2507">
                  <c:v>700.98</c:v>
                </c:pt>
                <c:pt idx="2508">
                  <c:v>716.49</c:v>
                </c:pt>
                <c:pt idx="2509">
                  <c:v>736.49</c:v>
                </c:pt>
                <c:pt idx="2510">
                  <c:v>760.48</c:v>
                </c:pt>
                <c:pt idx="2511">
                  <c:v>775.5</c:v>
                </c:pt>
                <c:pt idx="2512">
                  <c:v>795.49</c:v>
                </c:pt>
                <c:pt idx="2513">
                  <c:v>813.99</c:v>
                </c:pt>
                <c:pt idx="2514">
                  <c:v>826</c:v>
                </c:pt>
                <c:pt idx="2515">
                  <c:v>833</c:v>
                </c:pt>
                <c:pt idx="2516">
                  <c:v>848.98</c:v>
                </c:pt>
                <c:pt idx="2517">
                  <c:v>850.48</c:v>
                </c:pt>
                <c:pt idx="2518">
                  <c:v>862.99</c:v>
                </c:pt>
                <c:pt idx="2519">
                  <c:v>882.48</c:v>
                </c:pt>
                <c:pt idx="2520">
                  <c:v>897.49</c:v>
                </c:pt>
                <c:pt idx="2521">
                  <c:v>912.99</c:v>
                </c:pt>
                <c:pt idx="2522">
                  <c:v>917.48</c:v>
                </c:pt>
                <c:pt idx="2523">
                  <c:v>927</c:v>
                </c:pt>
                <c:pt idx="2524">
                  <c:v>932</c:v>
                </c:pt>
                <c:pt idx="2525">
                  <c:v>952</c:v>
                </c:pt>
                <c:pt idx="2526">
                  <c:v>968.97</c:v>
                </c:pt>
                <c:pt idx="2527">
                  <c:v>988.99</c:v>
                </c:pt>
                <c:pt idx="2528">
                  <c:v>993.5</c:v>
                </c:pt>
                <c:pt idx="2529">
                  <c:v>1015.5</c:v>
                </c:pt>
                <c:pt idx="2530">
                  <c:v>1042.5</c:v>
                </c:pt>
                <c:pt idx="2531">
                  <c:v>1067</c:v>
                </c:pt>
                <c:pt idx="2532">
                  <c:v>1085.5</c:v>
                </c:pt>
                <c:pt idx="2533">
                  <c:v>1097.5</c:v>
                </c:pt>
                <c:pt idx="2534">
                  <c:v>1108.5</c:v>
                </c:pt>
                <c:pt idx="2535">
                  <c:v>1131.9000000000001</c:v>
                </c:pt>
                <c:pt idx="2536">
                  <c:v>1152</c:v>
                </c:pt>
                <c:pt idx="2537">
                  <c:v>1174</c:v>
                </c:pt>
                <c:pt idx="2538">
                  <c:v>1178</c:v>
                </c:pt>
                <c:pt idx="2539">
                  <c:v>1184.5</c:v>
                </c:pt>
                <c:pt idx="2540">
                  <c:v>1194.9000000000001</c:v>
                </c:pt>
                <c:pt idx="2541">
                  <c:v>1210</c:v>
                </c:pt>
                <c:pt idx="2542">
                  <c:v>1220.5</c:v>
                </c:pt>
                <c:pt idx="2543">
                  <c:v>1237</c:v>
                </c:pt>
                <c:pt idx="2544">
                  <c:v>1236</c:v>
                </c:pt>
                <c:pt idx="2545">
                  <c:v>1255</c:v>
                </c:pt>
                <c:pt idx="2546">
                  <c:v>1265</c:v>
                </c:pt>
                <c:pt idx="2547">
                  <c:v>1268.5</c:v>
                </c:pt>
                <c:pt idx="2548">
                  <c:v>1276.5</c:v>
                </c:pt>
                <c:pt idx="2549">
                  <c:v>1286.5</c:v>
                </c:pt>
                <c:pt idx="2550">
                  <c:v>1307.5</c:v>
                </c:pt>
                <c:pt idx="2551">
                  <c:v>1323.5</c:v>
                </c:pt>
                <c:pt idx="2552">
                  <c:v>1337</c:v>
                </c:pt>
                <c:pt idx="2553">
                  <c:v>1351</c:v>
                </c:pt>
                <c:pt idx="2554">
                  <c:v>1361</c:v>
                </c:pt>
                <c:pt idx="2555">
                  <c:v>1360</c:v>
                </c:pt>
                <c:pt idx="2556">
                  <c:v>1361.5</c:v>
                </c:pt>
                <c:pt idx="2557">
                  <c:v>1358</c:v>
                </c:pt>
                <c:pt idx="2558">
                  <c:v>1373.5</c:v>
                </c:pt>
                <c:pt idx="2559">
                  <c:v>1393</c:v>
                </c:pt>
                <c:pt idx="2560">
                  <c:v>1406</c:v>
                </c:pt>
                <c:pt idx="2561">
                  <c:v>1427</c:v>
                </c:pt>
                <c:pt idx="2562">
                  <c:v>1445.5</c:v>
                </c:pt>
                <c:pt idx="2563">
                  <c:v>1457.5</c:v>
                </c:pt>
                <c:pt idx="2564">
                  <c:v>1494</c:v>
                </c:pt>
                <c:pt idx="2565">
                  <c:v>1550</c:v>
                </c:pt>
                <c:pt idx="2566">
                  <c:v>1561</c:v>
                </c:pt>
                <c:pt idx="2567">
                  <c:v>1569</c:v>
                </c:pt>
                <c:pt idx="2568">
                  <c:v>1587</c:v>
                </c:pt>
                <c:pt idx="2569">
                  <c:v>1605</c:v>
                </c:pt>
                <c:pt idx="2570">
                  <c:v>1611.5</c:v>
                </c:pt>
                <c:pt idx="2571">
                  <c:v>1627</c:v>
                </c:pt>
                <c:pt idx="2572">
                  <c:v>1629</c:v>
                </c:pt>
                <c:pt idx="2573">
                  <c:v>1647</c:v>
                </c:pt>
                <c:pt idx="2574">
                  <c:v>1659</c:v>
                </c:pt>
                <c:pt idx="2575">
                  <c:v>1651</c:v>
                </c:pt>
                <c:pt idx="2576">
                  <c:v>1626</c:v>
                </c:pt>
                <c:pt idx="2577">
                  <c:v>1631</c:v>
                </c:pt>
                <c:pt idx="2578">
                  <c:v>1639.4</c:v>
                </c:pt>
                <c:pt idx="2579">
                  <c:v>1650</c:v>
                </c:pt>
                <c:pt idx="2580">
                  <c:v>1665</c:v>
                </c:pt>
                <c:pt idx="2581">
                  <c:v>1692.4</c:v>
                </c:pt>
                <c:pt idx="2582">
                  <c:v>1690.1</c:v>
                </c:pt>
                <c:pt idx="2583">
                  <c:v>1706.5</c:v>
                </c:pt>
                <c:pt idx="2584">
                  <c:v>1717</c:v>
                </c:pt>
                <c:pt idx="2585">
                  <c:v>1735.5</c:v>
                </c:pt>
                <c:pt idx="2586">
                  <c:v>1743.5</c:v>
                </c:pt>
                <c:pt idx="2587">
                  <c:v>1753</c:v>
                </c:pt>
                <c:pt idx="2588">
                  <c:v>1756</c:v>
                </c:pt>
                <c:pt idx="2589">
                  <c:v>1765</c:v>
                </c:pt>
                <c:pt idx="2590">
                  <c:v>1781</c:v>
                </c:pt>
                <c:pt idx="2591">
                  <c:v>1777</c:v>
                </c:pt>
                <c:pt idx="2592">
                  <c:v>1795</c:v>
                </c:pt>
                <c:pt idx="2593">
                  <c:v>1804</c:v>
                </c:pt>
                <c:pt idx="2594">
                  <c:v>1818</c:v>
                </c:pt>
                <c:pt idx="2595">
                  <c:v>1828.5</c:v>
                </c:pt>
                <c:pt idx="2596">
                  <c:v>1811</c:v>
                </c:pt>
                <c:pt idx="2597">
                  <c:v>1820</c:v>
                </c:pt>
                <c:pt idx="2598">
                  <c:v>1847</c:v>
                </c:pt>
                <c:pt idx="2599">
                  <c:v>1861</c:v>
                </c:pt>
                <c:pt idx="2600">
                  <c:v>1877</c:v>
                </c:pt>
                <c:pt idx="2601">
                  <c:v>1880</c:v>
                </c:pt>
                <c:pt idx="2602">
                  <c:v>1885</c:v>
                </c:pt>
                <c:pt idx="2603">
                  <c:v>1890</c:v>
                </c:pt>
                <c:pt idx="2604">
                  <c:v>1894</c:v>
                </c:pt>
                <c:pt idx="2605">
                  <c:v>1888</c:v>
                </c:pt>
                <c:pt idx="2606">
                  <c:v>1890</c:v>
                </c:pt>
                <c:pt idx="2607">
                  <c:v>1877.5</c:v>
                </c:pt>
                <c:pt idx="2608">
                  <c:v>1873</c:v>
                </c:pt>
                <c:pt idx="2609">
                  <c:v>1875</c:v>
                </c:pt>
                <c:pt idx="2610">
                  <c:v>1875.5</c:v>
                </c:pt>
                <c:pt idx="2611">
                  <c:v>1864.5</c:v>
                </c:pt>
                <c:pt idx="2612">
                  <c:v>1846.5</c:v>
                </c:pt>
                <c:pt idx="2613">
                  <c:v>1850</c:v>
                </c:pt>
                <c:pt idx="2614">
                  <c:v>1843</c:v>
                </c:pt>
                <c:pt idx="2615">
                  <c:v>1833</c:v>
                </c:pt>
                <c:pt idx="2616">
                  <c:v>1818</c:v>
                </c:pt>
                <c:pt idx="2617">
                  <c:v>1807</c:v>
                </c:pt>
                <c:pt idx="2618">
                  <c:v>1802</c:v>
                </c:pt>
                <c:pt idx="2619">
                  <c:v>1790</c:v>
                </c:pt>
                <c:pt idx="2620">
                  <c:v>1800.4</c:v>
                </c:pt>
                <c:pt idx="2621">
                  <c:v>1785</c:v>
                </c:pt>
                <c:pt idx="2622">
                  <c:v>1794.5</c:v>
                </c:pt>
                <c:pt idx="2623">
                  <c:v>1796.5</c:v>
                </c:pt>
                <c:pt idx="2624">
                  <c:v>1834.5</c:v>
                </c:pt>
                <c:pt idx="2625">
                  <c:v>1830</c:v>
                </c:pt>
                <c:pt idx="2626">
                  <c:v>1826.5</c:v>
                </c:pt>
                <c:pt idx="2627">
                  <c:v>1840</c:v>
                </c:pt>
                <c:pt idx="2628">
                  <c:v>1845.1</c:v>
                </c:pt>
                <c:pt idx="2629">
                  <c:v>1841</c:v>
                </c:pt>
                <c:pt idx="2630">
                  <c:v>1848</c:v>
                </c:pt>
                <c:pt idx="2631">
                  <c:v>1850</c:v>
                </c:pt>
                <c:pt idx="2632">
                  <c:v>1854.5</c:v>
                </c:pt>
                <c:pt idx="2633">
                  <c:v>1844</c:v>
                </c:pt>
                <c:pt idx="2634">
                  <c:v>1853.1</c:v>
                </c:pt>
                <c:pt idx="2635">
                  <c:v>1865.5</c:v>
                </c:pt>
                <c:pt idx="2636">
                  <c:v>1882.5</c:v>
                </c:pt>
                <c:pt idx="2637">
                  <c:v>1883</c:v>
                </c:pt>
                <c:pt idx="2638">
                  <c:v>1898</c:v>
                </c:pt>
                <c:pt idx="2639">
                  <c:v>1913</c:v>
                </c:pt>
                <c:pt idx="2640">
                  <c:v>1922.4</c:v>
                </c:pt>
                <c:pt idx="2641">
                  <c:v>1932.5</c:v>
                </c:pt>
                <c:pt idx="2642">
                  <c:v>1923</c:v>
                </c:pt>
                <c:pt idx="2643">
                  <c:v>1942</c:v>
                </c:pt>
                <c:pt idx="2644">
                  <c:v>1950.5</c:v>
                </c:pt>
                <c:pt idx="2645">
                  <c:v>1959</c:v>
                </c:pt>
                <c:pt idx="2646">
                  <c:v>1964</c:v>
                </c:pt>
                <c:pt idx="2647">
                  <c:v>1969</c:v>
                </c:pt>
                <c:pt idx="2648">
                  <c:v>1993.5</c:v>
                </c:pt>
                <c:pt idx="2649">
                  <c:v>2007.4</c:v>
                </c:pt>
                <c:pt idx="2650">
                  <c:v>2016.5</c:v>
                </c:pt>
                <c:pt idx="2651">
                  <c:v>2018.4</c:v>
                </c:pt>
                <c:pt idx="2652">
                  <c:v>2021</c:v>
                </c:pt>
                <c:pt idx="2653">
                  <c:v>2042.5</c:v>
                </c:pt>
                <c:pt idx="2654">
                  <c:v>2038.5</c:v>
                </c:pt>
                <c:pt idx="2655">
                  <c:v>2043.5</c:v>
                </c:pt>
                <c:pt idx="2656">
                  <c:v>2062</c:v>
                </c:pt>
                <c:pt idx="2657">
                  <c:v>2073</c:v>
                </c:pt>
                <c:pt idx="2658">
                  <c:v>2078.5</c:v>
                </c:pt>
                <c:pt idx="2659">
                  <c:v>2091</c:v>
                </c:pt>
                <c:pt idx="2660">
                  <c:v>2103</c:v>
                </c:pt>
                <c:pt idx="2661">
                  <c:v>2123</c:v>
                </c:pt>
                <c:pt idx="2662">
                  <c:v>2126</c:v>
                </c:pt>
                <c:pt idx="2663">
                  <c:v>2134</c:v>
                </c:pt>
                <c:pt idx="2664">
                  <c:v>2147</c:v>
                </c:pt>
                <c:pt idx="2665">
                  <c:v>2154</c:v>
                </c:pt>
                <c:pt idx="2666">
                  <c:v>2154.5</c:v>
                </c:pt>
                <c:pt idx="2667">
                  <c:v>2163</c:v>
                </c:pt>
                <c:pt idx="2668">
                  <c:v>2172</c:v>
                </c:pt>
                <c:pt idx="2669">
                  <c:v>2157</c:v>
                </c:pt>
                <c:pt idx="2670">
                  <c:v>2168.9</c:v>
                </c:pt>
                <c:pt idx="2671">
                  <c:v>2182.5</c:v>
                </c:pt>
                <c:pt idx="2672">
                  <c:v>2181.5</c:v>
                </c:pt>
                <c:pt idx="2673">
                  <c:v>2207.5</c:v>
                </c:pt>
                <c:pt idx="2674">
                  <c:v>2215</c:v>
                </c:pt>
                <c:pt idx="2675">
                  <c:v>2217</c:v>
                </c:pt>
                <c:pt idx="2676">
                  <c:v>2245</c:v>
                </c:pt>
                <c:pt idx="2677">
                  <c:v>2245.5</c:v>
                </c:pt>
                <c:pt idx="2678">
                  <c:v>2231</c:v>
                </c:pt>
                <c:pt idx="2679">
                  <c:v>2243.5</c:v>
                </c:pt>
                <c:pt idx="2680">
                  <c:v>2262.5</c:v>
                </c:pt>
                <c:pt idx="2681">
                  <c:v>2266.4</c:v>
                </c:pt>
                <c:pt idx="2682">
                  <c:v>2276</c:v>
                </c:pt>
                <c:pt idx="2683">
                  <c:v>2288</c:v>
                </c:pt>
                <c:pt idx="2684">
                  <c:v>2281</c:v>
                </c:pt>
                <c:pt idx="2685">
                  <c:v>2290</c:v>
                </c:pt>
                <c:pt idx="2686">
                  <c:v>2283.1</c:v>
                </c:pt>
                <c:pt idx="2687">
                  <c:v>2273.1</c:v>
                </c:pt>
                <c:pt idx="2688">
                  <c:v>2276</c:v>
                </c:pt>
                <c:pt idx="2689">
                  <c:v>2278</c:v>
                </c:pt>
                <c:pt idx="2690">
                  <c:v>2279</c:v>
                </c:pt>
                <c:pt idx="2691">
                  <c:v>2283</c:v>
                </c:pt>
                <c:pt idx="2692">
                  <c:v>2278</c:v>
                </c:pt>
                <c:pt idx="2693">
                  <c:v>2284.9</c:v>
                </c:pt>
                <c:pt idx="2694">
                  <c:v>2308</c:v>
                </c:pt>
                <c:pt idx="2695">
                  <c:v>2322</c:v>
                </c:pt>
                <c:pt idx="2696">
                  <c:v>2329.5</c:v>
                </c:pt>
                <c:pt idx="2697">
                  <c:v>2317.6</c:v>
                </c:pt>
                <c:pt idx="2698">
                  <c:v>2325</c:v>
                </c:pt>
                <c:pt idx="2699">
                  <c:v>2322</c:v>
                </c:pt>
                <c:pt idx="2700">
                  <c:v>2323.5</c:v>
                </c:pt>
                <c:pt idx="2701">
                  <c:v>2345.5</c:v>
                </c:pt>
                <c:pt idx="2702">
                  <c:v>2323</c:v>
                </c:pt>
                <c:pt idx="2703">
                  <c:v>2333.5</c:v>
                </c:pt>
                <c:pt idx="2704">
                  <c:v>2337.5</c:v>
                </c:pt>
                <c:pt idx="2705">
                  <c:v>2336.5</c:v>
                </c:pt>
                <c:pt idx="2706">
                  <c:v>2327.1</c:v>
                </c:pt>
                <c:pt idx="2707">
                  <c:v>2320.5</c:v>
                </c:pt>
                <c:pt idx="2708">
                  <c:v>2312</c:v>
                </c:pt>
                <c:pt idx="2709">
                  <c:v>2306.4</c:v>
                </c:pt>
                <c:pt idx="2710">
                  <c:v>2318</c:v>
                </c:pt>
                <c:pt idx="2711">
                  <c:v>2333</c:v>
                </c:pt>
                <c:pt idx="2712">
                  <c:v>2335.5</c:v>
                </c:pt>
                <c:pt idx="2713">
                  <c:v>2342</c:v>
                </c:pt>
                <c:pt idx="2714">
                  <c:v>2349</c:v>
                </c:pt>
                <c:pt idx="2715">
                  <c:v>2357.5</c:v>
                </c:pt>
                <c:pt idx="2716">
                  <c:v>2342</c:v>
                </c:pt>
                <c:pt idx="2717">
                  <c:v>2368.5</c:v>
                </c:pt>
                <c:pt idx="2718">
                  <c:v>2375.5</c:v>
                </c:pt>
                <c:pt idx="2719">
                  <c:v>2392</c:v>
                </c:pt>
                <c:pt idx="2720">
                  <c:v>2393.6</c:v>
                </c:pt>
                <c:pt idx="2721">
                  <c:v>2403</c:v>
                </c:pt>
                <c:pt idx="2722">
                  <c:v>2432</c:v>
                </c:pt>
                <c:pt idx="2723">
                  <c:v>2446</c:v>
                </c:pt>
                <c:pt idx="2724">
                  <c:v>2438.5</c:v>
                </c:pt>
                <c:pt idx="2725">
                  <c:v>2462</c:v>
                </c:pt>
                <c:pt idx="2726">
                  <c:v>2475</c:v>
                </c:pt>
                <c:pt idx="2727">
                  <c:v>2485</c:v>
                </c:pt>
                <c:pt idx="2728">
                  <c:v>2497.5</c:v>
                </c:pt>
                <c:pt idx="2729">
                  <c:v>2507</c:v>
                </c:pt>
                <c:pt idx="2730">
                  <c:v>2509</c:v>
                </c:pt>
                <c:pt idx="2731">
                  <c:v>2520</c:v>
                </c:pt>
                <c:pt idx="2732">
                  <c:v>2537.5</c:v>
                </c:pt>
                <c:pt idx="2733">
                  <c:v>2549.5</c:v>
                </c:pt>
                <c:pt idx="2734">
                  <c:v>2561.5</c:v>
                </c:pt>
                <c:pt idx="2735">
                  <c:v>2570.5</c:v>
                </c:pt>
                <c:pt idx="2736">
                  <c:v>2529.1</c:v>
                </c:pt>
                <c:pt idx="2737">
                  <c:v>2530</c:v>
                </c:pt>
                <c:pt idx="2738">
                  <c:v>2546.6</c:v>
                </c:pt>
                <c:pt idx="2739">
                  <c:v>2564</c:v>
                </c:pt>
                <c:pt idx="2740">
                  <c:v>2570</c:v>
                </c:pt>
                <c:pt idx="2741">
                  <c:v>2650.4</c:v>
                </c:pt>
                <c:pt idx="2742">
                  <c:v>2667.5</c:v>
                </c:pt>
                <c:pt idx="2743">
                  <c:v>2686</c:v>
                </c:pt>
                <c:pt idx="2744">
                  <c:v>2701</c:v>
                </c:pt>
                <c:pt idx="2745">
                  <c:v>2713</c:v>
                </c:pt>
                <c:pt idx="2746">
                  <c:v>2735</c:v>
                </c:pt>
                <c:pt idx="2747">
                  <c:v>2751</c:v>
                </c:pt>
                <c:pt idx="2748">
                  <c:v>2764</c:v>
                </c:pt>
                <c:pt idx="2749">
                  <c:v>2785</c:v>
                </c:pt>
                <c:pt idx="2750">
                  <c:v>2781</c:v>
                </c:pt>
                <c:pt idx="2751">
                  <c:v>2800.5</c:v>
                </c:pt>
                <c:pt idx="2752">
                  <c:v>2818.1</c:v>
                </c:pt>
                <c:pt idx="2753">
                  <c:v>2815</c:v>
                </c:pt>
                <c:pt idx="2754">
                  <c:v>2814.5</c:v>
                </c:pt>
                <c:pt idx="2755">
                  <c:v>2841.5</c:v>
                </c:pt>
                <c:pt idx="2756">
                  <c:v>2858.5</c:v>
                </c:pt>
                <c:pt idx="2757">
                  <c:v>2860</c:v>
                </c:pt>
                <c:pt idx="2758">
                  <c:v>2864.5</c:v>
                </c:pt>
                <c:pt idx="2759">
                  <c:v>2863.5</c:v>
                </c:pt>
                <c:pt idx="2760">
                  <c:v>2861</c:v>
                </c:pt>
                <c:pt idx="2761">
                  <c:v>2861</c:v>
                </c:pt>
                <c:pt idx="2762">
                  <c:v>2869</c:v>
                </c:pt>
                <c:pt idx="2763">
                  <c:v>2875</c:v>
                </c:pt>
                <c:pt idx="2764">
                  <c:v>2858.1</c:v>
                </c:pt>
                <c:pt idx="2765">
                  <c:v>2866.4</c:v>
                </c:pt>
                <c:pt idx="2766">
                  <c:v>2845.5</c:v>
                </c:pt>
                <c:pt idx="2767">
                  <c:v>2857</c:v>
                </c:pt>
                <c:pt idx="2768">
                  <c:v>2887.5</c:v>
                </c:pt>
                <c:pt idx="2769">
                  <c:v>2878.6</c:v>
                </c:pt>
                <c:pt idx="2770">
                  <c:v>2870</c:v>
                </c:pt>
                <c:pt idx="2771">
                  <c:v>2882</c:v>
                </c:pt>
                <c:pt idx="2772">
                  <c:v>2870.5</c:v>
                </c:pt>
                <c:pt idx="2773">
                  <c:v>2872</c:v>
                </c:pt>
                <c:pt idx="2774">
                  <c:v>2866</c:v>
                </c:pt>
                <c:pt idx="2775">
                  <c:v>2859</c:v>
                </c:pt>
                <c:pt idx="2776">
                  <c:v>2865.5</c:v>
                </c:pt>
                <c:pt idx="2777">
                  <c:v>2868</c:v>
                </c:pt>
                <c:pt idx="2778">
                  <c:v>2844</c:v>
                </c:pt>
                <c:pt idx="2779">
                  <c:v>2845.5</c:v>
                </c:pt>
                <c:pt idx="2780">
                  <c:v>2841.5</c:v>
                </c:pt>
                <c:pt idx="2781">
                  <c:v>2834</c:v>
                </c:pt>
                <c:pt idx="2782">
                  <c:v>2823.5</c:v>
                </c:pt>
                <c:pt idx="2783">
                  <c:v>2804</c:v>
                </c:pt>
                <c:pt idx="2784">
                  <c:v>2797.5</c:v>
                </c:pt>
                <c:pt idx="2785">
                  <c:v>2824</c:v>
                </c:pt>
                <c:pt idx="2786">
                  <c:v>2812</c:v>
                </c:pt>
                <c:pt idx="2787">
                  <c:v>2815</c:v>
                </c:pt>
                <c:pt idx="2788">
                  <c:v>2809.1</c:v>
                </c:pt>
                <c:pt idx="2789">
                  <c:v>2807</c:v>
                </c:pt>
                <c:pt idx="2790">
                  <c:v>2805</c:v>
                </c:pt>
                <c:pt idx="2791">
                  <c:v>2830</c:v>
                </c:pt>
                <c:pt idx="2792">
                  <c:v>2835</c:v>
                </c:pt>
                <c:pt idx="2793">
                  <c:v>2843</c:v>
                </c:pt>
                <c:pt idx="2794">
                  <c:v>2839.6</c:v>
                </c:pt>
                <c:pt idx="2795">
                  <c:v>2858</c:v>
                </c:pt>
                <c:pt idx="2796">
                  <c:v>2855.5</c:v>
                </c:pt>
                <c:pt idx="2797">
                  <c:v>2848.5</c:v>
                </c:pt>
                <c:pt idx="2798">
                  <c:v>2845.9</c:v>
                </c:pt>
                <c:pt idx="2799">
                  <c:v>2834</c:v>
                </c:pt>
                <c:pt idx="2800">
                  <c:v>2837</c:v>
                </c:pt>
                <c:pt idx="2801">
                  <c:v>2837.5</c:v>
                </c:pt>
                <c:pt idx="2802">
                  <c:v>2824</c:v>
                </c:pt>
                <c:pt idx="2803">
                  <c:v>2839</c:v>
                </c:pt>
                <c:pt idx="2804">
                  <c:v>2838.1</c:v>
                </c:pt>
                <c:pt idx="2805">
                  <c:v>2866.9</c:v>
                </c:pt>
                <c:pt idx="2806">
                  <c:v>2880</c:v>
                </c:pt>
                <c:pt idx="2807">
                  <c:v>2867.5</c:v>
                </c:pt>
                <c:pt idx="2808">
                  <c:v>2867.5</c:v>
                </c:pt>
                <c:pt idx="2809">
                  <c:v>2857.5</c:v>
                </c:pt>
                <c:pt idx="2810">
                  <c:v>2866</c:v>
                </c:pt>
                <c:pt idx="2811">
                  <c:v>2868</c:v>
                </c:pt>
                <c:pt idx="2812">
                  <c:v>2880</c:v>
                </c:pt>
                <c:pt idx="2813">
                  <c:v>2880.5</c:v>
                </c:pt>
                <c:pt idx="2814">
                  <c:v>2860.5</c:v>
                </c:pt>
                <c:pt idx="2815">
                  <c:v>2866</c:v>
                </c:pt>
                <c:pt idx="2816">
                  <c:v>2869.5</c:v>
                </c:pt>
                <c:pt idx="2817">
                  <c:v>2892.9</c:v>
                </c:pt>
                <c:pt idx="2818">
                  <c:v>2887</c:v>
                </c:pt>
                <c:pt idx="2819">
                  <c:v>2894.5</c:v>
                </c:pt>
                <c:pt idx="2820">
                  <c:v>2915</c:v>
                </c:pt>
                <c:pt idx="2821">
                  <c:v>2921.3</c:v>
                </c:pt>
                <c:pt idx="2822">
                  <c:v>2929.9</c:v>
                </c:pt>
                <c:pt idx="2823">
                  <c:v>2963.5</c:v>
                </c:pt>
                <c:pt idx="2824">
                  <c:v>2951</c:v>
                </c:pt>
                <c:pt idx="2825">
                  <c:v>2943.1</c:v>
                </c:pt>
                <c:pt idx="2826">
                  <c:v>2928</c:v>
                </c:pt>
                <c:pt idx="2827">
                  <c:v>2914.5</c:v>
                </c:pt>
                <c:pt idx="2828">
                  <c:v>2902.1</c:v>
                </c:pt>
                <c:pt idx="2829">
                  <c:v>2923</c:v>
                </c:pt>
                <c:pt idx="2830">
                  <c:v>2921</c:v>
                </c:pt>
                <c:pt idx="2831">
                  <c:v>2930</c:v>
                </c:pt>
                <c:pt idx="2832">
                  <c:v>2921</c:v>
                </c:pt>
                <c:pt idx="2833">
                  <c:v>2947</c:v>
                </c:pt>
                <c:pt idx="2834">
                  <c:v>2955.5</c:v>
                </c:pt>
                <c:pt idx="2835">
                  <c:v>2934.5</c:v>
                </c:pt>
                <c:pt idx="2836">
                  <c:v>2935</c:v>
                </c:pt>
                <c:pt idx="2837">
                  <c:v>2938.5</c:v>
                </c:pt>
                <c:pt idx="2838">
                  <c:v>2931</c:v>
                </c:pt>
                <c:pt idx="2839">
                  <c:v>2922.6</c:v>
                </c:pt>
                <c:pt idx="2840">
                  <c:v>2917.5</c:v>
                </c:pt>
                <c:pt idx="2841">
                  <c:v>2903.9</c:v>
                </c:pt>
                <c:pt idx="2842">
                  <c:v>2915.5</c:v>
                </c:pt>
                <c:pt idx="2843">
                  <c:v>2909</c:v>
                </c:pt>
                <c:pt idx="2844">
                  <c:v>2904.9</c:v>
                </c:pt>
                <c:pt idx="2845">
                  <c:v>2905.5</c:v>
                </c:pt>
                <c:pt idx="2846">
                  <c:v>2908</c:v>
                </c:pt>
                <c:pt idx="2847">
                  <c:v>2924</c:v>
                </c:pt>
                <c:pt idx="2848">
                  <c:v>2939.9</c:v>
                </c:pt>
                <c:pt idx="2849">
                  <c:v>2936</c:v>
                </c:pt>
                <c:pt idx="2850">
                  <c:v>2951</c:v>
                </c:pt>
                <c:pt idx="2851">
                  <c:v>2964.5</c:v>
                </c:pt>
                <c:pt idx="2852">
                  <c:v>2962.5</c:v>
                </c:pt>
                <c:pt idx="2853">
                  <c:v>2968.5</c:v>
                </c:pt>
                <c:pt idx="2854">
                  <c:v>2988</c:v>
                </c:pt>
                <c:pt idx="2855">
                  <c:v>2979</c:v>
                </c:pt>
                <c:pt idx="2856">
                  <c:v>2970.5</c:v>
                </c:pt>
                <c:pt idx="2857">
                  <c:v>2998.5</c:v>
                </c:pt>
                <c:pt idx="2858">
                  <c:v>3007</c:v>
                </c:pt>
                <c:pt idx="2859">
                  <c:v>3016</c:v>
                </c:pt>
                <c:pt idx="2860">
                  <c:v>3000.4</c:v>
                </c:pt>
                <c:pt idx="2861">
                  <c:v>2998.1</c:v>
                </c:pt>
                <c:pt idx="2862">
                  <c:v>3006</c:v>
                </c:pt>
                <c:pt idx="2863">
                  <c:v>3003</c:v>
                </c:pt>
                <c:pt idx="2864">
                  <c:v>3009</c:v>
                </c:pt>
                <c:pt idx="2865">
                  <c:v>3024.5</c:v>
                </c:pt>
                <c:pt idx="2866">
                  <c:v>3040</c:v>
                </c:pt>
                <c:pt idx="2867">
                  <c:v>3053.5</c:v>
                </c:pt>
                <c:pt idx="2868">
                  <c:v>3069</c:v>
                </c:pt>
                <c:pt idx="2869">
                  <c:v>3065</c:v>
                </c:pt>
                <c:pt idx="2870">
                  <c:v>3045.5</c:v>
                </c:pt>
                <c:pt idx="2871">
                  <c:v>3050.5</c:v>
                </c:pt>
                <c:pt idx="2872">
                  <c:v>3048.4</c:v>
                </c:pt>
                <c:pt idx="2873">
                  <c:v>3039.5</c:v>
                </c:pt>
                <c:pt idx="2874">
                  <c:v>3037</c:v>
                </c:pt>
                <c:pt idx="2875">
                  <c:v>3043.5</c:v>
                </c:pt>
                <c:pt idx="2876">
                  <c:v>3019.5</c:v>
                </c:pt>
                <c:pt idx="2877">
                  <c:v>3024</c:v>
                </c:pt>
                <c:pt idx="2878">
                  <c:v>3025.5</c:v>
                </c:pt>
                <c:pt idx="2879">
                  <c:v>3039.5</c:v>
                </c:pt>
                <c:pt idx="2880">
                  <c:v>3047</c:v>
                </c:pt>
                <c:pt idx="2881">
                  <c:v>3076.3</c:v>
                </c:pt>
                <c:pt idx="2882">
                  <c:v>3071</c:v>
                </c:pt>
                <c:pt idx="2883">
                  <c:v>3096</c:v>
                </c:pt>
                <c:pt idx="2884">
                  <c:v>3080</c:v>
                </c:pt>
                <c:pt idx="2885">
                  <c:v>3095.1</c:v>
                </c:pt>
                <c:pt idx="2886">
                  <c:v>3076.5</c:v>
                </c:pt>
                <c:pt idx="2887">
                  <c:v>3093</c:v>
                </c:pt>
                <c:pt idx="2888">
                  <c:v>3060.5</c:v>
                </c:pt>
                <c:pt idx="2889">
                  <c:v>3045</c:v>
                </c:pt>
                <c:pt idx="2890">
                  <c:v>3080.5</c:v>
                </c:pt>
                <c:pt idx="2891">
                  <c:v>3090</c:v>
                </c:pt>
                <c:pt idx="2892">
                  <c:v>3097</c:v>
                </c:pt>
                <c:pt idx="2893">
                  <c:v>3086.5</c:v>
                </c:pt>
                <c:pt idx="2894">
                  <c:v>3091.5</c:v>
                </c:pt>
                <c:pt idx="2895">
                  <c:v>3087</c:v>
                </c:pt>
                <c:pt idx="2896">
                  <c:v>3069</c:v>
                </c:pt>
                <c:pt idx="2897">
                  <c:v>3089</c:v>
                </c:pt>
                <c:pt idx="2898">
                  <c:v>3074.5</c:v>
                </c:pt>
                <c:pt idx="2899">
                  <c:v>3069</c:v>
                </c:pt>
                <c:pt idx="2900">
                  <c:v>3073</c:v>
                </c:pt>
                <c:pt idx="2901">
                  <c:v>3068.5</c:v>
                </c:pt>
                <c:pt idx="2902">
                  <c:v>3046</c:v>
                </c:pt>
                <c:pt idx="2903">
                  <c:v>3039</c:v>
                </c:pt>
                <c:pt idx="2904">
                  <c:v>3011</c:v>
                </c:pt>
                <c:pt idx="2905">
                  <c:v>3013</c:v>
                </c:pt>
                <c:pt idx="2906">
                  <c:v>3003.1</c:v>
                </c:pt>
                <c:pt idx="2907">
                  <c:v>3010</c:v>
                </c:pt>
                <c:pt idx="2908">
                  <c:v>3003</c:v>
                </c:pt>
                <c:pt idx="2909">
                  <c:v>3024</c:v>
                </c:pt>
                <c:pt idx="2910">
                  <c:v>3023.9</c:v>
                </c:pt>
                <c:pt idx="2911">
                  <c:v>3017.1</c:v>
                </c:pt>
                <c:pt idx="2912">
                  <c:v>3039</c:v>
                </c:pt>
                <c:pt idx="2913">
                  <c:v>3036</c:v>
                </c:pt>
                <c:pt idx="2914">
                  <c:v>3047.5</c:v>
                </c:pt>
                <c:pt idx="2915">
                  <c:v>3027.5</c:v>
                </c:pt>
                <c:pt idx="2916">
                  <c:v>3039.5</c:v>
                </c:pt>
                <c:pt idx="2917">
                  <c:v>3035.5</c:v>
                </c:pt>
                <c:pt idx="2918">
                  <c:v>3039.5</c:v>
                </c:pt>
                <c:pt idx="2919">
                  <c:v>3054.5</c:v>
                </c:pt>
                <c:pt idx="2920">
                  <c:v>3066.1</c:v>
                </c:pt>
                <c:pt idx="2921">
                  <c:v>3079.1</c:v>
                </c:pt>
                <c:pt idx="2922">
                  <c:v>3083.9</c:v>
                </c:pt>
                <c:pt idx="2923">
                  <c:v>3096.5</c:v>
                </c:pt>
                <c:pt idx="2924">
                  <c:v>3106</c:v>
                </c:pt>
                <c:pt idx="2925">
                  <c:v>3111.5</c:v>
                </c:pt>
                <c:pt idx="2926">
                  <c:v>3117</c:v>
                </c:pt>
                <c:pt idx="2927">
                  <c:v>3140.4</c:v>
                </c:pt>
                <c:pt idx="2928">
                  <c:v>3141.5</c:v>
                </c:pt>
                <c:pt idx="2929">
                  <c:v>3140.6</c:v>
                </c:pt>
                <c:pt idx="2930">
                  <c:v>3169</c:v>
                </c:pt>
                <c:pt idx="2931">
                  <c:v>3184.5</c:v>
                </c:pt>
                <c:pt idx="2932">
                  <c:v>3171</c:v>
                </c:pt>
                <c:pt idx="2933">
                  <c:v>3187</c:v>
                </c:pt>
                <c:pt idx="2934">
                  <c:v>3199</c:v>
                </c:pt>
                <c:pt idx="2935">
                  <c:v>3209.9</c:v>
                </c:pt>
                <c:pt idx="2936">
                  <c:v>3231.9</c:v>
                </c:pt>
                <c:pt idx="2937">
                  <c:v>3210.1</c:v>
                </c:pt>
                <c:pt idx="2938">
                  <c:v>3198</c:v>
                </c:pt>
                <c:pt idx="2939">
                  <c:v>3198</c:v>
                </c:pt>
                <c:pt idx="2940">
                  <c:v>3208.4</c:v>
                </c:pt>
                <c:pt idx="2941">
                  <c:v>3211</c:v>
                </c:pt>
                <c:pt idx="2942">
                  <c:v>3204</c:v>
                </c:pt>
                <c:pt idx="2943">
                  <c:v>3221</c:v>
                </c:pt>
                <c:pt idx="2944">
                  <c:v>3218</c:v>
                </c:pt>
                <c:pt idx="2945">
                  <c:v>3238.5</c:v>
                </c:pt>
                <c:pt idx="2946">
                  <c:v>3234.6</c:v>
                </c:pt>
                <c:pt idx="2947">
                  <c:v>3251.9</c:v>
                </c:pt>
                <c:pt idx="2948">
                  <c:v>3286</c:v>
                </c:pt>
                <c:pt idx="2949">
                  <c:v>3292.5</c:v>
                </c:pt>
                <c:pt idx="2950">
                  <c:v>3301</c:v>
                </c:pt>
                <c:pt idx="2951">
                  <c:v>3326.4</c:v>
                </c:pt>
                <c:pt idx="2952">
                  <c:v>3314</c:v>
                </c:pt>
                <c:pt idx="2953">
                  <c:v>3317</c:v>
                </c:pt>
                <c:pt idx="2954">
                  <c:v>3339.4</c:v>
                </c:pt>
                <c:pt idx="2955">
                  <c:v>3324.5</c:v>
                </c:pt>
                <c:pt idx="2956">
                  <c:v>3341.6</c:v>
                </c:pt>
                <c:pt idx="2957">
                  <c:v>3356.5</c:v>
                </c:pt>
                <c:pt idx="2958">
                  <c:v>3356.4</c:v>
                </c:pt>
                <c:pt idx="2959">
                  <c:v>3351</c:v>
                </c:pt>
                <c:pt idx="2960">
                  <c:v>3366</c:v>
                </c:pt>
                <c:pt idx="2961">
                  <c:v>3366</c:v>
                </c:pt>
                <c:pt idx="2962">
                  <c:v>3378.9</c:v>
                </c:pt>
                <c:pt idx="2963">
                  <c:v>3382</c:v>
                </c:pt>
                <c:pt idx="2964">
                  <c:v>3393</c:v>
                </c:pt>
                <c:pt idx="2965">
                  <c:v>3355</c:v>
                </c:pt>
                <c:pt idx="2966">
                  <c:v>3330.6</c:v>
                </c:pt>
                <c:pt idx="2967">
                  <c:v>3338</c:v>
                </c:pt>
                <c:pt idx="2968">
                  <c:v>3336.5</c:v>
                </c:pt>
                <c:pt idx="2969">
                  <c:v>3323</c:v>
                </c:pt>
                <c:pt idx="2970">
                  <c:v>3312.5</c:v>
                </c:pt>
                <c:pt idx="2971">
                  <c:v>3308</c:v>
                </c:pt>
                <c:pt idx="2972">
                  <c:v>3298.5</c:v>
                </c:pt>
                <c:pt idx="2973">
                  <c:v>3314.9</c:v>
                </c:pt>
                <c:pt idx="2974">
                  <c:v>3301</c:v>
                </c:pt>
                <c:pt idx="2975">
                  <c:v>3307</c:v>
                </c:pt>
                <c:pt idx="2976">
                  <c:v>3284.5</c:v>
                </c:pt>
                <c:pt idx="2977">
                  <c:v>3292.1</c:v>
                </c:pt>
                <c:pt idx="2978">
                  <c:v>3285</c:v>
                </c:pt>
                <c:pt idx="2979">
                  <c:v>3263</c:v>
                </c:pt>
                <c:pt idx="2980">
                  <c:v>3249.9</c:v>
                </c:pt>
                <c:pt idx="2981">
                  <c:v>3247.5</c:v>
                </c:pt>
                <c:pt idx="2982">
                  <c:v>3240.1</c:v>
                </c:pt>
                <c:pt idx="2983">
                  <c:v>3253.9</c:v>
                </c:pt>
                <c:pt idx="2984">
                  <c:v>3241</c:v>
                </c:pt>
                <c:pt idx="2985">
                  <c:v>3244</c:v>
                </c:pt>
                <c:pt idx="2986">
                  <c:v>3252.5</c:v>
                </c:pt>
                <c:pt idx="2987">
                  <c:v>3286.4</c:v>
                </c:pt>
                <c:pt idx="2988">
                  <c:v>3304.5</c:v>
                </c:pt>
                <c:pt idx="2989">
                  <c:v>3293.5</c:v>
                </c:pt>
                <c:pt idx="2990">
                  <c:v>3292.5</c:v>
                </c:pt>
                <c:pt idx="2991">
                  <c:v>3287.5</c:v>
                </c:pt>
                <c:pt idx="2992">
                  <c:v>3316.9</c:v>
                </c:pt>
                <c:pt idx="2993">
                  <c:v>3306</c:v>
                </c:pt>
                <c:pt idx="2994">
                  <c:v>3298.5</c:v>
                </c:pt>
                <c:pt idx="2995">
                  <c:v>3330.4</c:v>
                </c:pt>
                <c:pt idx="2996">
                  <c:v>3309</c:v>
                </c:pt>
                <c:pt idx="2997">
                  <c:v>3341</c:v>
                </c:pt>
                <c:pt idx="2998">
                  <c:v>3329.5</c:v>
                </c:pt>
                <c:pt idx="2999">
                  <c:v>3330.5</c:v>
                </c:pt>
                <c:pt idx="3000">
                  <c:v>3330</c:v>
                </c:pt>
                <c:pt idx="3001">
                  <c:v>3332</c:v>
                </c:pt>
                <c:pt idx="3002">
                  <c:v>3343</c:v>
                </c:pt>
                <c:pt idx="3003">
                  <c:v>3362</c:v>
                </c:pt>
                <c:pt idx="3004">
                  <c:v>3370.5</c:v>
                </c:pt>
                <c:pt idx="3005">
                  <c:v>3365.9</c:v>
                </c:pt>
                <c:pt idx="3006">
                  <c:v>3386</c:v>
                </c:pt>
                <c:pt idx="3007">
                  <c:v>3404</c:v>
                </c:pt>
                <c:pt idx="3008">
                  <c:v>3420.5</c:v>
                </c:pt>
                <c:pt idx="3009">
                  <c:v>3417.5</c:v>
                </c:pt>
                <c:pt idx="3010">
                  <c:v>3413</c:v>
                </c:pt>
                <c:pt idx="3011">
                  <c:v>3381</c:v>
                </c:pt>
                <c:pt idx="3012">
                  <c:v>3399.1</c:v>
                </c:pt>
                <c:pt idx="3013">
                  <c:v>3387</c:v>
                </c:pt>
                <c:pt idx="3014">
                  <c:v>3353.2</c:v>
                </c:pt>
                <c:pt idx="3015">
                  <c:v>3335</c:v>
                </c:pt>
                <c:pt idx="3016">
                  <c:v>3364</c:v>
                </c:pt>
                <c:pt idx="3017">
                  <c:v>3340</c:v>
                </c:pt>
                <c:pt idx="3018">
                  <c:v>3345</c:v>
                </c:pt>
                <c:pt idx="3019">
                  <c:v>3366</c:v>
                </c:pt>
                <c:pt idx="3020">
                  <c:v>3365.5</c:v>
                </c:pt>
                <c:pt idx="3021">
                  <c:v>3364</c:v>
                </c:pt>
                <c:pt idx="3022">
                  <c:v>3366.1</c:v>
                </c:pt>
                <c:pt idx="3023">
                  <c:v>3376</c:v>
                </c:pt>
                <c:pt idx="3024">
                  <c:v>3393.5</c:v>
                </c:pt>
                <c:pt idx="3025">
                  <c:v>3398.1</c:v>
                </c:pt>
                <c:pt idx="3026">
                  <c:v>3371.5</c:v>
                </c:pt>
                <c:pt idx="3027">
                  <c:v>3372</c:v>
                </c:pt>
                <c:pt idx="3028">
                  <c:v>3372.5</c:v>
                </c:pt>
                <c:pt idx="3029">
                  <c:v>3358</c:v>
                </c:pt>
                <c:pt idx="3030">
                  <c:v>3364.5</c:v>
                </c:pt>
                <c:pt idx="3031">
                  <c:v>3354</c:v>
                </c:pt>
                <c:pt idx="3032">
                  <c:v>3358.5</c:v>
                </c:pt>
                <c:pt idx="3033">
                  <c:v>3355</c:v>
                </c:pt>
                <c:pt idx="3034">
                  <c:v>3375.5</c:v>
                </c:pt>
                <c:pt idx="3035">
                  <c:v>3357</c:v>
                </c:pt>
                <c:pt idx="3036">
                  <c:v>3382</c:v>
                </c:pt>
                <c:pt idx="3037">
                  <c:v>3398.5</c:v>
                </c:pt>
                <c:pt idx="3038">
                  <c:v>3398.5</c:v>
                </c:pt>
                <c:pt idx="3039">
                  <c:v>3392.2</c:v>
                </c:pt>
                <c:pt idx="3040">
                  <c:v>3420.1</c:v>
                </c:pt>
                <c:pt idx="3041">
                  <c:v>3451.5</c:v>
                </c:pt>
                <c:pt idx="3042">
                  <c:v>3485.5</c:v>
                </c:pt>
                <c:pt idx="3043">
                  <c:v>3484</c:v>
                </c:pt>
                <c:pt idx="3044">
                  <c:v>3507</c:v>
                </c:pt>
                <c:pt idx="3045">
                  <c:v>3499</c:v>
                </c:pt>
                <c:pt idx="3046">
                  <c:v>3496</c:v>
                </c:pt>
                <c:pt idx="3047">
                  <c:v>3487.5</c:v>
                </c:pt>
                <c:pt idx="3048">
                  <c:v>3504</c:v>
                </c:pt>
                <c:pt idx="3049">
                  <c:v>3503.9</c:v>
                </c:pt>
                <c:pt idx="3050">
                  <c:v>3507</c:v>
                </c:pt>
                <c:pt idx="3051">
                  <c:v>3489</c:v>
                </c:pt>
                <c:pt idx="3052">
                  <c:v>3487.5</c:v>
                </c:pt>
                <c:pt idx="3053">
                  <c:v>3503.3</c:v>
                </c:pt>
                <c:pt idx="3054">
                  <c:v>3498</c:v>
                </c:pt>
                <c:pt idx="3055">
                  <c:v>3497</c:v>
                </c:pt>
                <c:pt idx="3056">
                  <c:v>3504</c:v>
                </c:pt>
                <c:pt idx="3057">
                  <c:v>3486</c:v>
                </c:pt>
                <c:pt idx="3058">
                  <c:v>3510</c:v>
                </c:pt>
                <c:pt idx="3059">
                  <c:v>3504.5</c:v>
                </c:pt>
                <c:pt idx="3060">
                  <c:v>3491.5</c:v>
                </c:pt>
                <c:pt idx="3061">
                  <c:v>3495.5</c:v>
                </c:pt>
                <c:pt idx="3062">
                  <c:v>3472.5</c:v>
                </c:pt>
                <c:pt idx="3063">
                  <c:v>3448.5</c:v>
                </c:pt>
                <c:pt idx="3064">
                  <c:v>3442</c:v>
                </c:pt>
                <c:pt idx="3065">
                  <c:v>3419</c:v>
                </c:pt>
                <c:pt idx="3066">
                  <c:v>3423.5</c:v>
                </c:pt>
                <c:pt idx="3067">
                  <c:v>3404.5</c:v>
                </c:pt>
                <c:pt idx="3068">
                  <c:v>3399.6</c:v>
                </c:pt>
                <c:pt idx="3069">
                  <c:v>3377.5</c:v>
                </c:pt>
                <c:pt idx="3070">
                  <c:v>3374.6</c:v>
                </c:pt>
                <c:pt idx="3071">
                  <c:v>3322.1</c:v>
                </c:pt>
                <c:pt idx="3072">
                  <c:v>3311.5</c:v>
                </c:pt>
                <c:pt idx="3073">
                  <c:v>3268.6</c:v>
                </c:pt>
                <c:pt idx="3074">
                  <c:v>3239</c:v>
                </c:pt>
                <c:pt idx="3075">
                  <c:v>3228.5</c:v>
                </c:pt>
                <c:pt idx="3076">
                  <c:v>3216</c:v>
                </c:pt>
                <c:pt idx="3077">
                  <c:v>3221</c:v>
                </c:pt>
                <c:pt idx="3078">
                  <c:v>3208.5</c:v>
                </c:pt>
                <c:pt idx="3079">
                  <c:v>3187.6</c:v>
                </c:pt>
                <c:pt idx="3080">
                  <c:v>3191.5</c:v>
                </c:pt>
                <c:pt idx="3081">
                  <c:v>3184</c:v>
                </c:pt>
                <c:pt idx="3082">
                  <c:v>3159.6</c:v>
                </c:pt>
                <c:pt idx="3083">
                  <c:v>3147</c:v>
                </c:pt>
                <c:pt idx="3084">
                  <c:v>3111.5</c:v>
                </c:pt>
                <c:pt idx="3085">
                  <c:v>3088</c:v>
                </c:pt>
                <c:pt idx="3086">
                  <c:v>3070.5</c:v>
                </c:pt>
                <c:pt idx="3087">
                  <c:v>3030</c:v>
                </c:pt>
                <c:pt idx="3088">
                  <c:v>3008</c:v>
                </c:pt>
                <c:pt idx="3089">
                  <c:v>3019.5</c:v>
                </c:pt>
                <c:pt idx="3090">
                  <c:v>2994.5</c:v>
                </c:pt>
                <c:pt idx="3091">
                  <c:v>3001.9</c:v>
                </c:pt>
                <c:pt idx="3092">
                  <c:v>2992.1</c:v>
                </c:pt>
                <c:pt idx="3093">
                  <c:v>2980</c:v>
                </c:pt>
                <c:pt idx="3094">
                  <c:v>2982</c:v>
                </c:pt>
                <c:pt idx="3095">
                  <c:v>2974</c:v>
                </c:pt>
                <c:pt idx="3096">
                  <c:v>2946</c:v>
                </c:pt>
                <c:pt idx="3097">
                  <c:v>2947.5</c:v>
                </c:pt>
                <c:pt idx="3098">
                  <c:v>2934</c:v>
                </c:pt>
                <c:pt idx="3099">
                  <c:v>2911</c:v>
                </c:pt>
                <c:pt idx="3100">
                  <c:v>2890.5</c:v>
                </c:pt>
                <c:pt idx="3101">
                  <c:v>2882.5</c:v>
                </c:pt>
                <c:pt idx="3102">
                  <c:v>2870</c:v>
                </c:pt>
                <c:pt idx="3103">
                  <c:v>2836.1</c:v>
                </c:pt>
                <c:pt idx="3104">
                  <c:v>2829</c:v>
                </c:pt>
                <c:pt idx="3105">
                  <c:v>2853.5</c:v>
                </c:pt>
                <c:pt idx="3106">
                  <c:v>2848.5</c:v>
                </c:pt>
                <c:pt idx="3107">
                  <c:v>2827.5</c:v>
                </c:pt>
                <c:pt idx="3108">
                  <c:v>2832</c:v>
                </c:pt>
                <c:pt idx="3109">
                  <c:v>2836.4</c:v>
                </c:pt>
                <c:pt idx="3110">
                  <c:v>2824.5</c:v>
                </c:pt>
                <c:pt idx="3111">
                  <c:v>2826</c:v>
                </c:pt>
                <c:pt idx="3112">
                  <c:v>2793</c:v>
                </c:pt>
                <c:pt idx="3113">
                  <c:v>2806</c:v>
                </c:pt>
                <c:pt idx="3114">
                  <c:v>2805</c:v>
                </c:pt>
                <c:pt idx="3115">
                  <c:v>2803.6</c:v>
                </c:pt>
                <c:pt idx="3116">
                  <c:v>2796.4</c:v>
                </c:pt>
                <c:pt idx="3117">
                  <c:v>2806</c:v>
                </c:pt>
                <c:pt idx="3118">
                  <c:v>2815.5</c:v>
                </c:pt>
                <c:pt idx="3119">
                  <c:v>2802.1</c:v>
                </c:pt>
                <c:pt idx="3120">
                  <c:v>2797</c:v>
                </c:pt>
                <c:pt idx="3121">
                  <c:v>2799</c:v>
                </c:pt>
                <c:pt idx="3122">
                  <c:v>2789</c:v>
                </c:pt>
                <c:pt idx="3123">
                  <c:v>2808</c:v>
                </c:pt>
                <c:pt idx="3124">
                  <c:v>2790.5</c:v>
                </c:pt>
                <c:pt idx="3125">
                  <c:v>2779</c:v>
                </c:pt>
                <c:pt idx="3126">
                  <c:v>2771.5</c:v>
                </c:pt>
                <c:pt idx="3127">
                  <c:v>2780</c:v>
                </c:pt>
                <c:pt idx="3128">
                  <c:v>2780.5</c:v>
                </c:pt>
                <c:pt idx="3129">
                  <c:v>2775.4</c:v>
                </c:pt>
                <c:pt idx="3130">
                  <c:v>2771</c:v>
                </c:pt>
                <c:pt idx="3131">
                  <c:v>2775</c:v>
                </c:pt>
                <c:pt idx="3132">
                  <c:v>2767</c:v>
                </c:pt>
                <c:pt idx="3133">
                  <c:v>2779</c:v>
                </c:pt>
                <c:pt idx="3134">
                  <c:v>2774</c:v>
                </c:pt>
                <c:pt idx="3135">
                  <c:v>2768</c:v>
                </c:pt>
                <c:pt idx="3136">
                  <c:v>2768.5</c:v>
                </c:pt>
                <c:pt idx="3137">
                  <c:v>2743.5</c:v>
                </c:pt>
                <c:pt idx="3138">
                  <c:v>2725.5</c:v>
                </c:pt>
                <c:pt idx="3139">
                  <c:v>2714.5</c:v>
                </c:pt>
                <c:pt idx="3140">
                  <c:v>2701.1</c:v>
                </c:pt>
                <c:pt idx="3141">
                  <c:v>2701.5</c:v>
                </c:pt>
                <c:pt idx="3142">
                  <c:v>2674.6</c:v>
                </c:pt>
                <c:pt idx="3143">
                  <c:v>2651</c:v>
                </c:pt>
                <c:pt idx="3144">
                  <c:v>2618</c:v>
                </c:pt>
                <c:pt idx="3145">
                  <c:v>2596</c:v>
                </c:pt>
                <c:pt idx="3146">
                  <c:v>2598</c:v>
                </c:pt>
                <c:pt idx="3147">
                  <c:v>2606.1</c:v>
                </c:pt>
                <c:pt idx="3148">
                  <c:v>2589</c:v>
                </c:pt>
                <c:pt idx="3149">
                  <c:v>2561.9</c:v>
                </c:pt>
                <c:pt idx="3150">
                  <c:v>2548.5</c:v>
                </c:pt>
                <c:pt idx="3151">
                  <c:v>2552</c:v>
                </c:pt>
                <c:pt idx="3152">
                  <c:v>2558.5</c:v>
                </c:pt>
                <c:pt idx="3153">
                  <c:v>2560</c:v>
                </c:pt>
                <c:pt idx="3154">
                  <c:v>2552.5</c:v>
                </c:pt>
                <c:pt idx="3155">
                  <c:v>2568</c:v>
                </c:pt>
                <c:pt idx="3156">
                  <c:v>2575</c:v>
                </c:pt>
                <c:pt idx="3157">
                  <c:v>2591</c:v>
                </c:pt>
                <c:pt idx="3158">
                  <c:v>2576</c:v>
                </c:pt>
                <c:pt idx="3159">
                  <c:v>2585</c:v>
                </c:pt>
                <c:pt idx="3160">
                  <c:v>2577</c:v>
                </c:pt>
                <c:pt idx="3161">
                  <c:v>2584.5</c:v>
                </c:pt>
                <c:pt idx="3162">
                  <c:v>2579</c:v>
                </c:pt>
                <c:pt idx="3163">
                  <c:v>2574</c:v>
                </c:pt>
                <c:pt idx="3164">
                  <c:v>2573</c:v>
                </c:pt>
                <c:pt idx="3165">
                  <c:v>2561</c:v>
                </c:pt>
                <c:pt idx="3166">
                  <c:v>2563</c:v>
                </c:pt>
                <c:pt idx="3167">
                  <c:v>2559</c:v>
                </c:pt>
                <c:pt idx="3168">
                  <c:v>2549.1</c:v>
                </c:pt>
                <c:pt idx="3169">
                  <c:v>2530.5</c:v>
                </c:pt>
                <c:pt idx="3170">
                  <c:v>2506.5</c:v>
                </c:pt>
                <c:pt idx="3171">
                  <c:v>2501</c:v>
                </c:pt>
                <c:pt idx="3172">
                  <c:v>2476</c:v>
                </c:pt>
                <c:pt idx="3173">
                  <c:v>2440</c:v>
                </c:pt>
                <c:pt idx="3174">
                  <c:v>2444.5</c:v>
                </c:pt>
                <c:pt idx="3175">
                  <c:v>2433.5</c:v>
                </c:pt>
                <c:pt idx="3176">
                  <c:v>2433</c:v>
                </c:pt>
                <c:pt idx="3177">
                  <c:v>2431</c:v>
                </c:pt>
                <c:pt idx="3178">
                  <c:v>2416.5</c:v>
                </c:pt>
                <c:pt idx="3179">
                  <c:v>2426.9</c:v>
                </c:pt>
                <c:pt idx="3180">
                  <c:v>2432.5</c:v>
                </c:pt>
                <c:pt idx="3181">
                  <c:v>2429.5</c:v>
                </c:pt>
                <c:pt idx="3182">
                  <c:v>2435</c:v>
                </c:pt>
                <c:pt idx="3183">
                  <c:v>2450</c:v>
                </c:pt>
                <c:pt idx="3184">
                  <c:v>2460</c:v>
                </c:pt>
                <c:pt idx="3185">
                  <c:v>2457.6</c:v>
                </c:pt>
                <c:pt idx="3186">
                  <c:v>2481</c:v>
                </c:pt>
                <c:pt idx="3187">
                  <c:v>2480.5</c:v>
                </c:pt>
                <c:pt idx="3188">
                  <c:v>2479.5</c:v>
                </c:pt>
                <c:pt idx="3189">
                  <c:v>2486.5</c:v>
                </c:pt>
                <c:pt idx="3190">
                  <c:v>2517</c:v>
                </c:pt>
                <c:pt idx="3191">
                  <c:v>2538.9</c:v>
                </c:pt>
                <c:pt idx="3192">
                  <c:v>2546.5</c:v>
                </c:pt>
                <c:pt idx="3193">
                  <c:v>2524.5</c:v>
                </c:pt>
                <c:pt idx="3194">
                  <c:v>2507.4</c:v>
                </c:pt>
                <c:pt idx="3195">
                  <c:v>2512.5</c:v>
                </c:pt>
                <c:pt idx="3196">
                  <c:v>2517.5</c:v>
                </c:pt>
                <c:pt idx="3197">
                  <c:v>2503.1</c:v>
                </c:pt>
                <c:pt idx="3198">
                  <c:v>2502</c:v>
                </c:pt>
                <c:pt idx="3199">
                  <c:v>2498.1</c:v>
                </c:pt>
                <c:pt idx="3200">
                  <c:v>2499</c:v>
                </c:pt>
                <c:pt idx="3201">
                  <c:v>2489</c:v>
                </c:pt>
                <c:pt idx="3202">
                  <c:v>2497</c:v>
                </c:pt>
                <c:pt idx="3203">
                  <c:v>2506</c:v>
                </c:pt>
                <c:pt idx="3204">
                  <c:v>2510</c:v>
                </c:pt>
                <c:pt idx="3205">
                  <c:v>2506.5</c:v>
                </c:pt>
                <c:pt idx="3206">
                  <c:v>2504</c:v>
                </c:pt>
                <c:pt idx="3207">
                  <c:v>2470</c:v>
                </c:pt>
                <c:pt idx="3208">
                  <c:v>2448.5</c:v>
                </c:pt>
                <c:pt idx="3209">
                  <c:v>2450.6</c:v>
                </c:pt>
                <c:pt idx="3210">
                  <c:v>2469</c:v>
                </c:pt>
                <c:pt idx="3211">
                  <c:v>2467.5</c:v>
                </c:pt>
                <c:pt idx="3212">
                  <c:v>2469</c:v>
                </c:pt>
                <c:pt idx="3213">
                  <c:v>2472.5</c:v>
                </c:pt>
                <c:pt idx="3214">
                  <c:v>2498.5</c:v>
                </c:pt>
                <c:pt idx="3215">
                  <c:v>2507.5</c:v>
                </c:pt>
                <c:pt idx="3216">
                  <c:v>2502.5</c:v>
                </c:pt>
                <c:pt idx="3217">
                  <c:v>2533.5</c:v>
                </c:pt>
                <c:pt idx="3218">
                  <c:v>2540</c:v>
                </c:pt>
                <c:pt idx="3219">
                  <c:v>2562</c:v>
                </c:pt>
                <c:pt idx="3220">
                  <c:v>2580</c:v>
                </c:pt>
                <c:pt idx="3221">
                  <c:v>2580.6</c:v>
                </c:pt>
                <c:pt idx="3222">
                  <c:v>2595.5</c:v>
                </c:pt>
                <c:pt idx="3223">
                  <c:v>2603</c:v>
                </c:pt>
                <c:pt idx="3224">
                  <c:v>2596</c:v>
                </c:pt>
                <c:pt idx="3225">
                  <c:v>2632.5</c:v>
                </c:pt>
                <c:pt idx="3226">
                  <c:v>2633</c:v>
                </c:pt>
                <c:pt idx="3227">
                  <c:v>2643</c:v>
                </c:pt>
                <c:pt idx="3228">
                  <c:v>2648</c:v>
                </c:pt>
                <c:pt idx="3229">
                  <c:v>2617</c:v>
                </c:pt>
                <c:pt idx="3230">
                  <c:v>2599</c:v>
                </c:pt>
                <c:pt idx="3231">
                  <c:v>2603.4</c:v>
                </c:pt>
                <c:pt idx="3232">
                  <c:v>2596</c:v>
                </c:pt>
                <c:pt idx="3233">
                  <c:v>2598.5</c:v>
                </c:pt>
                <c:pt idx="3234">
                  <c:v>2604.5</c:v>
                </c:pt>
                <c:pt idx="3235">
                  <c:v>2620</c:v>
                </c:pt>
                <c:pt idx="3236">
                  <c:v>2614</c:v>
                </c:pt>
                <c:pt idx="3237">
                  <c:v>2618.5</c:v>
                </c:pt>
                <c:pt idx="3238">
                  <c:v>2632.5</c:v>
                </c:pt>
                <c:pt idx="3239">
                  <c:v>2654.4</c:v>
                </c:pt>
                <c:pt idx="3240">
                  <c:v>2638</c:v>
                </c:pt>
                <c:pt idx="3241">
                  <c:v>2650</c:v>
                </c:pt>
                <c:pt idx="3242">
                  <c:v>2664.5</c:v>
                </c:pt>
                <c:pt idx="3243">
                  <c:v>2671</c:v>
                </c:pt>
                <c:pt idx="3244">
                  <c:v>2684.5</c:v>
                </c:pt>
                <c:pt idx="3245">
                  <c:v>2660.5</c:v>
                </c:pt>
                <c:pt idx="3246">
                  <c:v>2655.5</c:v>
                </c:pt>
                <c:pt idx="3247">
                  <c:v>2639.5</c:v>
                </c:pt>
                <c:pt idx="3248">
                  <c:v>2652.5</c:v>
                </c:pt>
                <c:pt idx="3249">
                  <c:v>2650.6</c:v>
                </c:pt>
                <c:pt idx="3250">
                  <c:v>2663.5</c:v>
                </c:pt>
                <c:pt idx="3251">
                  <c:v>2645.5</c:v>
                </c:pt>
                <c:pt idx="3252">
                  <c:v>2639</c:v>
                </c:pt>
                <c:pt idx="3253">
                  <c:v>2617.5</c:v>
                </c:pt>
                <c:pt idx="3254">
                  <c:v>2611</c:v>
                </c:pt>
                <c:pt idx="3255">
                  <c:v>2595.1</c:v>
                </c:pt>
                <c:pt idx="3256">
                  <c:v>2584</c:v>
                </c:pt>
                <c:pt idx="3257">
                  <c:v>2581.5</c:v>
                </c:pt>
                <c:pt idx="3258">
                  <c:v>2570</c:v>
                </c:pt>
                <c:pt idx="3259">
                  <c:v>2559</c:v>
                </c:pt>
                <c:pt idx="3260">
                  <c:v>2547</c:v>
                </c:pt>
                <c:pt idx="3261">
                  <c:v>2535</c:v>
                </c:pt>
                <c:pt idx="3262">
                  <c:v>2527.5</c:v>
                </c:pt>
                <c:pt idx="3263">
                  <c:v>2511</c:v>
                </c:pt>
                <c:pt idx="3264">
                  <c:v>2515</c:v>
                </c:pt>
                <c:pt idx="3265">
                  <c:v>2492</c:v>
                </c:pt>
                <c:pt idx="3266">
                  <c:v>2490</c:v>
                </c:pt>
                <c:pt idx="3267">
                  <c:v>2473</c:v>
                </c:pt>
                <c:pt idx="3268">
                  <c:v>2465</c:v>
                </c:pt>
                <c:pt idx="3269">
                  <c:v>2458</c:v>
                </c:pt>
                <c:pt idx="3270">
                  <c:v>2460</c:v>
                </c:pt>
                <c:pt idx="3271">
                  <c:v>2447.5</c:v>
                </c:pt>
                <c:pt idx="3272">
                  <c:v>2436.5</c:v>
                </c:pt>
                <c:pt idx="3273">
                  <c:v>2438</c:v>
                </c:pt>
                <c:pt idx="3274">
                  <c:v>2453.4</c:v>
                </c:pt>
                <c:pt idx="3275">
                  <c:v>2458.5</c:v>
                </c:pt>
                <c:pt idx="3276">
                  <c:v>2437</c:v>
                </c:pt>
                <c:pt idx="3277">
                  <c:v>2454</c:v>
                </c:pt>
                <c:pt idx="3278">
                  <c:v>2452</c:v>
                </c:pt>
                <c:pt idx="3279">
                  <c:v>2446</c:v>
                </c:pt>
                <c:pt idx="3280">
                  <c:v>2446</c:v>
                </c:pt>
                <c:pt idx="3281">
                  <c:v>2457.1</c:v>
                </c:pt>
                <c:pt idx="3282">
                  <c:v>2485</c:v>
                </c:pt>
                <c:pt idx="3283">
                  <c:v>2497</c:v>
                </c:pt>
                <c:pt idx="3284">
                  <c:v>2497</c:v>
                </c:pt>
                <c:pt idx="3285">
                  <c:v>2514</c:v>
                </c:pt>
                <c:pt idx="3286">
                  <c:v>2506.5</c:v>
                </c:pt>
                <c:pt idx="3287">
                  <c:v>2531</c:v>
                </c:pt>
                <c:pt idx="3288">
                  <c:v>2514.5</c:v>
                </c:pt>
                <c:pt idx="3289">
                  <c:v>2513</c:v>
                </c:pt>
                <c:pt idx="3290">
                  <c:v>2516</c:v>
                </c:pt>
                <c:pt idx="3291">
                  <c:v>2518</c:v>
                </c:pt>
                <c:pt idx="3292">
                  <c:v>2516.5</c:v>
                </c:pt>
                <c:pt idx="3293">
                  <c:v>2507</c:v>
                </c:pt>
                <c:pt idx="3294">
                  <c:v>2483</c:v>
                </c:pt>
                <c:pt idx="3295">
                  <c:v>2481</c:v>
                </c:pt>
                <c:pt idx="3296">
                  <c:v>2487</c:v>
                </c:pt>
                <c:pt idx="3297">
                  <c:v>2487.5</c:v>
                </c:pt>
                <c:pt idx="3298">
                  <c:v>2475.6</c:v>
                </c:pt>
                <c:pt idx="3299">
                  <c:v>2467</c:v>
                </c:pt>
                <c:pt idx="3300">
                  <c:v>2454</c:v>
                </c:pt>
                <c:pt idx="3301">
                  <c:v>2471.5</c:v>
                </c:pt>
                <c:pt idx="3302">
                  <c:v>2492.5</c:v>
                </c:pt>
                <c:pt idx="3303">
                  <c:v>2488</c:v>
                </c:pt>
                <c:pt idx="3304">
                  <c:v>2489.5</c:v>
                </c:pt>
                <c:pt idx="3305">
                  <c:v>2499.9</c:v>
                </c:pt>
                <c:pt idx="3306">
                  <c:v>2505.5</c:v>
                </c:pt>
                <c:pt idx="3307">
                  <c:v>2493.5</c:v>
                </c:pt>
                <c:pt idx="3308">
                  <c:v>2485.5</c:v>
                </c:pt>
                <c:pt idx="3309">
                  <c:v>2477</c:v>
                </c:pt>
                <c:pt idx="3310">
                  <c:v>2477</c:v>
                </c:pt>
                <c:pt idx="3311">
                  <c:v>2478.6</c:v>
                </c:pt>
                <c:pt idx="3312">
                  <c:v>2486</c:v>
                </c:pt>
                <c:pt idx="3313">
                  <c:v>2502</c:v>
                </c:pt>
                <c:pt idx="3314">
                  <c:v>2513</c:v>
                </c:pt>
                <c:pt idx="3315">
                  <c:v>2502.5</c:v>
                </c:pt>
                <c:pt idx="3316">
                  <c:v>2496</c:v>
                </c:pt>
                <c:pt idx="3317">
                  <c:v>2503.5</c:v>
                </c:pt>
                <c:pt idx="3318">
                  <c:v>2506.5</c:v>
                </c:pt>
                <c:pt idx="3319">
                  <c:v>2519.5</c:v>
                </c:pt>
                <c:pt idx="3320">
                  <c:v>2511.5</c:v>
                </c:pt>
                <c:pt idx="3321">
                  <c:v>2486.6</c:v>
                </c:pt>
                <c:pt idx="3322">
                  <c:v>2485</c:v>
                </c:pt>
                <c:pt idx="3323">
                  <c:v>2487.5</c:v>
                </c:pt>
                <c:pt idx="3324">
                  <c:v>2481</c:v>
                </c:pt>
                <c:pt idx="3325">
                  <c:v>2500</c:v>
                </c:pt>
                <c:pt idx="3326">
                  <c:v>2510.9</c:v>
                </c:pt>
                <c:pt idx="3327">
                  <c:v>2542</c:v>
                </c:pt>
                <c:pt idx="3328">
                  <c:v>2557.5</c:v>
                </c:pt>
                <c:pt idx="3329">
                  <c:v>2572.5</c:v>
                </c:pt>
                <c:pt idx="3330">
                  <c:v>2593</c:v>
                </c:pt>
                <c:pt idx="3331">
                  <c:v>2597</c:v>
                </c:pt>
                <c:pt idx="3332">
                  <c:v>2613.4</c:v>
                </c:pt>
                <c:pt idx="3333">
                  <c:v>2632.9</c:v>
                </c:pt>
                <c:pt idx="3334">
                  <c:v>2640.5</c:v>
                </c:pt>
                <c:pt idx="3335">
                  <c:v>2669.4</c:v>
                </c:pt>
                <c:pt idx="3336">
                  <c:v>2705.5</c:v>
                </c:pt>
                <c:pt idx="3337">
                  <c:v>2736.5</c:v>
                </c:pt>
                <c:pt idx="3338">
                  <c:v>2774.5</c:v>
                </c:pt>
                <c:pt idx="3339">
                  <c:v>2815.9</c:v>
                </c:pt>
                <c:pt idx="3340">
                  <c:v>2836</c:v>
                </c:pt>
                <c:pt idx="3341">
                  <c:v>2876</c:v>
                </c:pt>
                <c:pt idx="3342">
                  <c:v>2874</c:v>
                </c:pt>
                <c:pt idx="3343">
                  <c:v>2882.1</c:v>
                </c:pt>
                <c:pt idx="3344">
                  <c:v>2903</c:v>
                </c:pt>
                <c:pt idx="3345">
                  <c:v>2916</c:v>
                </c:pt>
                <c:pt idx="3346">
                  <c:v>2919</c:v>
                </c:pt>
                <c:pt idx="3347">
                  <c:v>2933</c:v>
                </c:pt>
                <c:pt idx="3348">
                  <c:v>2958</c:v>
                </c:pt>
                <c:pt idx="3349">
                  <c:v>2987</c:v>
                </c:pt>
                <c:pt idx="3350">
                  <c:v>3013</c:v>
                </c:pt>
                <c:pt idx="3351">
                  <c:v>3036.5</c:v>
                </c:pt>
                <c:pt idx="3352">
                  <c:v>3049.4</c:v>
                </c:pt>
                <c:pt idx="3353">
                  <c:v>3060.5</c:v>
                </c:pt>
                <c:pt idx="3354">
                  <c:v>3085.5</c:v>
                </c:pt>
                <c:pt idx="3355">
                  <c:v>3089.5</c:v>
                </c:pt>
                <c:pt idx="3356">
                  <c:v>3033.6</c:v>
                </c:pt>
                <c:pt idx="3357">
                  <c:v>3035</c:v>
                </c:pt>
                <c:pt idx="3358">
                  <c:v>3065</c:v>
                </c:pt>
                <c:pt idx="3359">
                  <c:v>3095.5</c:v>
                </c:pt>
                <c:pt idx="3360">
                  <c:v>3106.5</c:v>
                </c:pt>
                <c:pt idx="3361">
                  <c:v>3101</c:v>
                </c:pt>
                <c:pt idx="3362">
                  <c:v>3109</c:v>
                </c:pt>
                <c:pt idx="3363">
                  <c:v>3103</c:v>
                </c:pt>
                <c:pt idx="3364">
                  <c:v>3076.5</c:v>
                </c:pt>
                <c:pt idx="3365">
                  <c:v>3088</c:v>
                </c:pt>
                <c:pt idx="3366">
                  <c:v>3072</c:v>
                </c:pt>
                <c:pt idx="3367">
                  <c:v>3091.5</c:v>
                </c:pt>
                <c:pt idx="3368">
                  <c:v>3113.5</c:v>
                </c:pt>
                <c:pt idx="3369">
                  <c:v>3120.5</c:v>
                </c:pt>
                <c:pt idx="3370">
                  <c:v>3156.4</c:v>
                </c:pt>
                <c:pt idx="3371">
                  <c:v>3122.5</c:v>
                </c:pt>
                <c:pt idx="3372">
                  <c:v>3216.5</c:v>
                </c:pt>
                <c:pt idx="3373">
                  <c:v>3231.5</c:v>
                </c:pt>
                <c:pt idx="3374">
                  <c:v>3247.4</c:v>
                </c:pt>
                <c:pt idx="3375">
                  <c:v>3233</c:v>
                </c:pt>
                <c:pt idx="3376">
                  <c:v>3200.9</c:v>
                </c:pt>
                <c:pt idx="3377">
                  <c:v>3214</c:v>
                </c:pt>
                <c:pt idx="3378">
                  <c:v>3231</c:v>
                </c:pt>
                <c:pt idx="3379">
                  <c:v>3258</c:v>
                </c:pt>
                <c:pt idx="3380">
                  <c:v>3285.5</c:v>
                </c:pt>
                <c:pt idx="3381">
                  <c:v>3326</c:v>
                </c:pt>
                <c:pt idx="3382">
                  <c:v>3391.7</c:v>
                </c:pt>
                <c:pt idx="3383">
                  <c:v>3394</c:v>
                </c:pt>
                <c:pt idx="3384">
                  <c:v>3405.6</c:v>
                </c:pt>
                <c:pt idx="3385">
                  <c:v>3400</c:v>
                </c:pt>
                <c:pt idx="3386">
                  <c:v>3388.5</c:v>
                </c:pt>
                <c:pt idx="3387">
                  <c:v>3414.5</c:v>
                </c:pt>
                <c:pt idx="3388">
                  <c:v>3427.5</c:v>
                </c:pt>
                <c:pt idx="3389">
                  <c:v>3460.5</c:v>
                </c:pt>
                <c:pt idx="3390">
                  <c:v>3486.5</c:v>
                </c:pt>
                <c:pt idx="3391">
                  <c:v>3494.5</c:v>
                </c:pt>
                <c:pt idx="3392">
                  <c:v>3490</c:v>
                </c:pt>
                <c:pt idx="3393">
                  <c:v>3516</c:v>
                </c:pt>
                <c:pt idx="3394">
                  <c:v>3549.5</c:v>
                </c:pt>
                <c:pt idx="3395">
                  <c:v>3555</c:v>
                </c:pt>
                <c:pt idx="3396">
                  <c:v>3548.5</c:v>
                </c:pt>
                <c:pt idx="3397">
                  <c:v>3532</c:v>
                </c:pt>
                <c:pt idx="3398">
                  <c:v>3567</c:v>
                </c:pt>
                <c:pt idx="3399">
                  <c:v>3588</c:v>
                </c:pt>
                <c:pt idx="3400">
                  <c:v>3581.5</c:v>
                </c:pt>
                <c:pt idx="3401">
                  <c:v>3623</c:v>
                </c:pt>
                <c:pt idx="3402">
                  <c:v>3594</c:v>
                </c:pt>
                <c:pt idx="3403">
                  <c:v>3593.5</c:v>
                </c:pt>
                <c:pt idx="3404">
                  <c:v>3600.5</c:v>
                </c:pt>
                <c:pt idx="3405">
                  <c:v>3604.5</c:v>
                </c:pt>
                <c:pt idx="3406">
                  <c:v>3548</c:v>
                </c:pt>
                <c:pt idx="3407">
                  <c:v>3599.4</c:v>
                </c:pt>
                <c:pt idx="3408">
                  <c:v>3609.9</c:v>
                </c:pt>
                <c:pt idx="3409">
                  <c:v>3597.5</c:v>
                </c:pt>
                <c:pt idx="3410">
                  <c:v>3560.1</c:v>
                </c:pt>
                <c:pt idx="3411">
                  <c:v>3510</c:v>
                </c:pt>
                <c:pt idx="3412">
                  <c:v>3491.5</c:v>
                </c:pt>
                <c:pt idx="3413">
                  <c:v>3492.5</c:v>
                </c:pt>
                <c:pt idx="3414">
                  <c:v>3502</c:v>
                </c:pt>
                <c:pt idx="3415">
                  <c:v>3487</c:v>
                </c:pt>
                <c:pt idx="3416">
                  <c:v>3465</c:v>
                </c:pt>
                <c:pt idx="3417">
                  <c:v>3459</c:v>
                </c:pt>
                <c:pt idx="3418">
                  <c:v>3440.5</c:v>
                </c:pt>
                <c:pt idx="3419">
                  <c:v>3484</c:v>
                </c:pt>
                <c:pt idx="3420">
                  <c:v>3511.5</c:v>
                </c:pt>
                <c:pt idx="3421">
                  <c:v>3596</c:v>
                </c:pt>
                <c:pt idx="3422">
                  <c:v>3632.5</c:v>
                </c:pt>
                <c:pt idx="3423">
                  <c:v>3646.5</c:v>
                </c:pt>
                <c:pt idx="3424">
                  <c:v>3664.5</c:v>
                </c:pt>
                <c:pt idx="3425">
                  <c:v>3686.5</c:v>
                </c:pt>
                <c:pt idx="3426">
                  <c:v>3683</c:v>
                </c:pt>
                <c:pt idx="3427">
                  <c:v>3714</c:v>
                </c:pt>
                <c:pt idx="3428">
                  <c:v>3731.9</c:v>
                </c:pt>
                <c:pt idx="3429">
                  <c:v>3728</c:v>
                </c:pt>
                <c:pt idx="3430">
                  <c:v>3754</c:v>
                </c:pt>
                <c:pt idx="3431">
                  <c:v>3775.5</c:v>
                </c:pt>
                <c:pt idx="3432">
                  <c:v>3800</c:v>
                </c:pt>
                <c:pt idx="3433">
                  <c:v>3801</c:v>
                </c:pt>
                <c:pt idx="3434">
                  <c:v>3816</c:v>
                </c:pt>
                <c:pt idx="3435">
                  <c:v>3824</c:v>
                </c:pt>
                <c:pt idx="3436">
                  <c:v>3872.5</c:v>
                </c:pt>
                <c:pt idx="3437">
                  <c:v>3866</c:v>
                </c:pt>
                <c:pt idx="3438">
                  <c:v>3889.9</c:v>
                </c:pt>
                <c:pt idx="3439">
                  <c:v>3923.5</c:v>
                </c:pt>
                <c:pt idx="3440">
                  <c:v>3950</c:v>
                </c:pt>
                <c:pt idx="3441">
                  <c:v>4051</c:v>
                </c:pt>
                <c:pt idx="3442">
                  <c:v>4089</c:v>
                </c:pt>
                <c:pt idx="3443">
                  <c:v>4113</c:v>
                </c:pt>
                <c:pt idx="3444">
                  <c:v>4142.5</c:v>
                </c:pt>
                <c:pt idx="3445">
                  <c:v>4161</c:v>
                </c:pt>
                <c:pt idx="3446">
                  <c:v>4242</c:v>
                </c:pt>
                <c:pt idx="3447">
                  <c:v>4289</c:v>
                </c:pt>
                <c:pt idx="3448">
                  <c:v>4295</c:v>
                </c:pt>
                <c:pt idx="3449">
                  <c:v>4337</c:v>
                </c:pt>
                <c:pt idx="3450">
                  <c:v>4400</c:v>
                </c:pt>
                <c:pt idx="3451">
                  <c:v>4468.3999999999996</c:v>
                </c:pt>
                <c:pt idx="3452">
                  <c:v>4575.3999999999996</c:v>
                </c:pt>
                <c:pt idx="3453">
                  <c:v>4585</c:v>
                </c:pt>
                <c:pt idx="3454">
                  <c:v>4591</c:v>
                </c:pt>
                <c:pt idx="3455">
                  <c:v>4640</c:v>
                </c:pt>
                <c:pt idx="3456">
                  <c:v>4677</c:v>
                </c:pt>
                <c:pt idx="3457">
                  <c:v>4665</c:v>
                </c:pt>
                <c:pt idx="3458">
                  <c:v>4666.5</c:v>
                </c:pt>
                <c:pt idx="3459">
                  <c:v>4661</c:v>
                </c:pt>
                <c:pt idx="3460">
                  <c:v>4654.6000000000004</c:v>
                </c:pt>
                <c:pt idx="3461">
                  <c:v>4664.5</c:v>
                </c:pt>
                <c:pt idx="3462">
                  <c:v>4700</c:v>
                </c:pt>
                <c:pt idx="3463">
                  <c:v>4746</c:v>
                </c:pt>
                <c:pt idx="3464">
                  <c:v>4802.5</c:v>
                </c:pt>
                <c:pt idx="3465">
                  <c:v>4841.5</c:v>
                </c:pt>
                <c:pt idx="3466">
                  <c:v>4909.5</c:v>
                </c:pt>
                <c:pt idx="3467">
                  <c:v>4983</c:v>
                </c:pt>
                <c:pt idx="3468">
                  <c:v>5019.8999999999996</c:v>
                </c:pt>
                <c:pt idx="3469">
                  <c:v>5056</c:v>
                </c:pt>
                <c:pt idx="3470">
                  <c:v>5006.5</c:v>
                </c:pt>
                <c:pt idx="3471">
                  <c:v>5020</c:v>
                </c:pt>
                <c:pt idx="3472">
                  <c:v>4993.6000000000004</c:v>
                </c:pt>
                <c:pt idx="3473">
                  <c:v>5000</c:v>
                </c:pt>
                <c:pt idx="3474">
                  <c:v>5008.5</c:v>
                </c:pt>
                <c:pt idx="3475">
                  <c:v>5034</c:v>
                </c:pt>
                <c:pt idx="3476">
                  <c:v>5077.3999999999996</c:v>
                </c:pt>
                <c:pt idx="3477">
                  <c:v>5126.5</c:v>
                </c:pt>
                <c:pt idx="3478">
                  <c:v>5137</c:v>
                </c:pt>
                <c:pt idx="3479">
                  <c:v>5141.5</c:v>
                </c:pt>
                <c:pt idx="3480">
                  <c:v>5142.5</c:v>
                </c:pt>
                <c:pt idx="3481">
                  <c:v>5107.5</c:v>
                </c:pt>
                <c:pt idx="3482">
                  <c:v>5162</c:v>
                </c:pt>
                <c:pt idx="3483">
                  <c:v>5169.5</c:v>
                </c:pt>
                <c:pt idx="3484">
                  <c:v>5156.6000000000004</c:v>
                </c:pt>
                <c:pt idx="3485">
                  <c:v>5157.5</c:v>
                </c:pt>
                <c:pt idx="3486">
                  <c:v>5124</c:v>
                </c:pt>
                <c:pt idx="3487">
                  <c:v>5133.5</c:v>
                </c:pt>
                <c:pt idx="3488">
                  <c:v>5167</c:v>
                </c:pt>
                <c:pt idx="3489">
                  <c:v>5185</c:v>
                </c:pt>
                <c:pt idx="3490">
                  <c:v>5199</c:v>
                </c:pt>
                <c:pt idx="3491">
                  <c:v>5290</c:v>
                </c:pt>
                <c:pt idx="3492">
                  <c:v>5313</c:v>
                </c:pt>
                <c:pt idx="3493">
                  <c:v>5332.5</c:v>
                </c:pt>
                <c:pt idx="3494">
                  <c:v>5350</c:v>
                </c:pt>
                <c:pt idx="3495">
                  <c:v>5321.6</c:v>
                </c:pt>
                <c:pt idx="3496">
                  <c:v>5287.6</c:v>
                </c:pt>
                <c:pt idx="3497">
                  <c:v>5284.5</c:v>
                </c:pt>
                <c:pt idx="3498">
                  <c:v>5296</c:v>
                </c:pt>
                <c:pt idx="3499">
                  <c:v>5300</c:v>
                </c:pt>
                <c:pt idx="3500">
                  <c:v>5280.5</c:v>
                </c:pt>
                <c:pt idx="3501">
                  <c:v>5233.5</c:v>
                </c:pt>
                <c:pt idx="3502">
                  <c:v>5213</c:v>
                </c:pt>
                <c:pt idx="3503">
                  <c:v>5233.8999999999996</c:v>
                </c:pt>
                <c:pt idx="3504">
                  <c:v>5243.5</c:v>
                </c:pt>
                <c:pt idx="3505">
                  <c:v>5270.5</c:v>
                </c:pt>
                <c:pt idx="3506">
                  <c:v>5322</c:v>
                </c:pt>
                <c:pt idx="3507">
                  <c:v>5337</c:v>
                </c:pt>
                <c:pt idx="3508">
                  <c:v>5351.5</c:v>
                </c:pt>
                <c:pt idx="3509">
                  <c:v>5348</c:v>
                </c:pt>
                <c:pt idx="3510">
                  <c:v>5337.1</c:v>
                </c:pt>
                <c:pt idx="3511">
                  <c:v>5308.5</c:v>
                </c:pt>
                <c:pt idx="3512">
                  <c:v>5279.5</c:v>
                </c:pt>
                <c:pt idx="3513">
                  <c:v>5244</c:v>
                </c:pt>
                <c:pt idx="3514">
                  <c:v>5241</c:v>
                </c:pt>
                <c:pt idx="3515">
                  <c:v>5248</c:v>
                </c:pt>
                <c:pt idx="3516">
                  <c:v>5252</c:v>
                </c:pt>
                <c:pt idx="3517">
                  <c:v>5259</c:v>
                </c:pt>
                <c:pt idx="3518">
                  <c:v>5253.1</c:v>
                </c:pt>
                <c:pt idx="3519">
                  <c:v>5257</c:v>
                </c:pt>
                <c:pt idx="3520">
                  <c:v>5245</c:v>
                </c:pt>
                <c:pt idx="3521">
                  <c:v>5199</c:v>
                </c:pt>
                <c:pt idx="3522">
                  <c:v>5186.1000000000004</c:v>
                </c:pt>
                <c:pt idx="3523">
                  <c:v>5176.5</c:v>
                </c:pt>
                <c:pt idx="3524">
                  <c:v>5175.5</c:v>
                </c:pt>
                <c:pt idx="3525">
                  <c:v>5182.5</c:v>
                </c:pt>
                <c:pt idx="3526">
                  <c:v>5258.9</c:v>
                </c:pt>
                <c:pt idx="3527">
                  <c:v>5263</c:v>
                </c:pt>
                <c:pt idx="3528">
                  <c:v>5267.5</c:v>
                </c:pt>
                <c:pt idx="3529">
                  <c:v>5251</c:v>
                </c:pt>
                <c:pt idx="3530">
                  <c:v>5248.5</c:v>
                </c:pt>
                <c:pt idx="3531">
                  <c:v>5232</c:v>
                </c:pt>
                <c:pt idx="3532">
                  <c:v>5223.5</c:v>
                </c:pt>
                <c:pt idx="3533">
                  <c:v>5218</c:v>
                </c:pt>
                <c:pt idx="3534">
                  <c:v>5224.5</c:v>
                </c:pt>
                <c:pt idx="3535">
                  <c:v>5277</c:v>
                </c:pt>
                <c:pt idx="3536">
                  <c:v>5317.5</c:v>
                </c:pt>
                <c:pt idx="3537">
                  <c:v>5362.9</c:v>
                </c:pt>
                <c:pt idx="3538">
                  <c:v>5364</c:v>
                </c:pt>
                <c:pt idx="3539">
                  <c:v>5359.5</c:v>
                </c:pt>
                <c:pt idx="3540">
                  <c:v>5337</c:v>
                </c:pt>
                <c:pt idx="3541">
                  <c:v>5322.1</c:v>
                </c:pt>
                <c:pt idx="3542">
                  <c:v>5299.5</c:v>
                </c:pt>
                <c:pt idx="3543">
                  <c:v>5315.6</c:v>
                </c:pt>
                <c:pt idx="3544">
                  <c:v>5339</c:v>
                </c:pt>
                <c:pt idx="3545">
                  <c:v>5330.5</c:v>
                </c:pt>
                <c:pt idx="3546">
                  <c:v>5318.5</c:v>
                </c:pt>
                <c:pt idx="3547">
                  <c:v>5327.5</c:v>
                </c:pt>
                <c:pt idx="3548">
                  <c:v>5315.1</c:v>
                </c:pt>
                <c:pt idx="3549">
                  <c:v>5291.5</c:v>
                </c:pt>
                <c:pt idx="3550">
                  <c:v>5264.5</c:v>
                </c:pt>
                <c:pt idx="3551">
                  <c:v>5219</c:v>
                </c:pt>
                <c:pt idx="3552">
                  <c:v>5208</c:v>
                </c:pt>
                <c:pt idx="3553">
                  <c:v>5197.5</c:v>
                </c:pt>
                <c:pt idx="3554">
                  <c:v>5196</c:v>
                </c:pt>
                <c:pt idx="3555">
                  <c:v>5171.5</c:v>
                </c:pt>
                <c:pt idx="3556">
                  <c:v>5187</c:v>
                </c:pt>
                <c:pt idx="3557">
                  <c:v>5170.5</c:v>
                </c:pt>
                <c:pt idx="3558">
                  <c:v>5142.6000000000004</c:v>
                </c:pt>
                <c:pt idx="3559">
                  <c:v>5147.5</c:v>
                </c:pt>
                <c:pt idx="3560">
                  <c:v>5115.5</c:v>
                </c:pt>
                <c:pt idx="3561">
                  <c:v>5107</c:v>
                </c:pt>
                <c:pt idx="3562">
                  <c:v>5081.5</c:v>
                </c:pt>
                <c:pt idx="3563">
                  <c:v>5093</c:v>
                </c:pt>
                <c:pt idx="3564">
                  <c:v>5116</c:v>
                </c:pt>
                <c:pt idx="3565">
                  <c:v>5125.5</c:v>
                </c:pt>
                <c:pt idx="3566">
                  <c:v>5128</c:v>
                </c:pt>
                <c:pt idx="3567">
                  <c:v>5141.5</c:v>
                </c:pt>
                <c:pt idx="3568">
                  <c:v>5156</c:v>
                </c:pt>
                <c:pt idx="3569">
                  <c:v>5158.5</c:v>
                </c:pt>
                <c:pt idx="3570">
                  <c:v>5112.1000000000004</c:v>
                </c:pt>
                <c:pt idx="3571">
                  <c:v>5075.5</c:v>
                </c:pt>
                <c:pt idx="3572">
                  <c:v>5052.5</c:v>
                </c:pt>
                <c:pt idx="3573">
                  <c:v>5043.5</c:v>
                </c:pt>
                <c:pt idx="3574">
                  <c:v>5044</c:v>
                </c:pt>
                <c:pt idx="3575">
                  <c:v>5052</c:v>
                </c:pt>
                <c:pt idx="3576">
                  <c:v>5093</c:v>
                </c:pt>
                <c:pt idx="3577">
                  <c:v>5110</c:v>
                </c:pt>
                <c:pt idx="3578">
                  <c:v>5125</c:v>
                </c:pt>
                <c:pt idx="3579">
                  <c:v>5134</c:v>
                </c:pt>
                <c:pt idx="3580">
                  <c:v>5138</c:v>
                </c:pt>
                <c:pt idx="3581">
                  <c:v>5140.5</c:v>
                </c:pt>
                <c:pt idx="3582">
                  <c:v>5190</c:v>
                </c:pt>
                <c:pt idx="3583">
                  <c:v>5172.5</c:v>
                </c:pt>
                <c:pt idx="3584">
                  <c:v>5158</c:v>
                </c:pt>
                <c:pt idx="3585">
                  <c:v>5158</c:v>
                </c:pt>
                <c:pt idx="3586">
                  <c:v>5142</c:v>
                </c:pt>
                <c:pt idx="3587">
                  <c:v>5140</c:v>
                </c:pt>
                <c:pt idx="3588">
                  <c:v>5147.5</c:v>
                </c:pt>
                <c:pt idx="3589">
                  <c:v>5174</c:v>
                </c:pt>
                <c:pt idx="3590">
                  <c:v>5162</c:v>
                </c:pt>
                <c:pt idx="3591">
                  <c:v>5158</c:v>
                </c:pt>
                <c:pt idx="3592">
                  <c:v>5142.5</c:v>
                </c:pt>
                <c:pt idx="3593">
                  <c:v>5111.6000000000004</c:v>
                </c:pt>
                <c:pt idx="3594">
                  <c:v>5081.5</c:v>
                </c:pt>
                <c:pt idx="3595">
                  <c:v>5062.5</c:v>
                </c:pt>
                <c:pt idx="3596">
                  <c:v>5058</c:v>
                </c:pt>
                <c:pt idx="3597">
                  <c:v>5079</c:v>
                </c:pt>
                <c:pt idx="3598">
                  <c:v>5082</c:v>
                </c:pt>
                <c:pt idx="3599">
                  <c:v>5093</c:v>
                </c:pt>
                <c:pt idx="3600">
                  <c:v>5071</c:v>
                </c:pt>
                <c:pt idx="3601">
                  <c:v>5079.8999999999996</c:v>
                </c:pt>
                <c:pt idx="3602">
                  <c:v>5153.6000000000004</c:v>
                </c:pt>
                <c:pt idx="3603">
                  <c:v>5146</c:v>
                </c:pt>
                <c:pt idx="3604">
                  <c:v>5144</c:v>
                </c:pt>
                <c:pt idx="3605">
                  <c:v>5138</c:v>
                </c:pt>
                <c:pt idx="3606">
                  <c:v>5154</c:v>
                </c:pt>
                <c:pt idx="3607">
                  <c:v>5173</c:v>
                </c:pt>
                <c:pt idx="3608">
                  <c:v>5175</c:v>
                </c:pt>
                <c:pt idx="3609">
                  <c:v>5201.3999999999996</c:v>
                </c:pt>
                <c:pt idx="3610">
                  <c:v>5232</c:v>
                </c:pt>
                <c:pt idx="3611">
                  <c:v>5276.9</c:v>
                </c:pt>
                <c:pt idx="3612">
                  <c:v>5278.5</c:v>
                </c:pt>
                <c:pt idx="3613">
                  <c:v>5325</c:v>
                </c:pt>
                <c:pt idx="3614">
                  <c:v>5331.5</c:v>
                </c:pt>
                <c:pt idx="3615">
                  <c:v>5331</c:v>
                </c:pt>
                <c:pt idx="3616">
                  <c:v>5339.5</c:v>
                </c:pt>
                <c:pt idx="3617">
                  <c:v>5344.5</c:v>
                </c:pt>
                <c:pt idx="3618">
                  <c:v>5348.5</c:v>
                </c:pt>
                <c:pt idx="3619">
                  <c:v>5354</c:v>
                </c:pt>
                <c:pt idx="3620">
                  <c:v>5324</c:v>
                </c:pt>
                <c:pt idx="3621">
                  <c:v>5349</c:v>
                </c:pt>
                <c:pt idx="3622">
                  <c:v>5345.5</c:v>
                </c:pt>
                <c:pt idx="3623">
                  <c:v>5312</c:v>
                </c:pt>
                <c:pt idx="3624">
                  <c:v>5324.5</c:v>
                </c:pt>
                <c:pt idx="3625">
                  <c:v>5328</c:v>
                </c:pt>
                <c:pt idx="3626">
                  <c:v>5370.7</c:v>
                </c:pt>
                <c:pt idx="3627">
                  <c:v>5373</c:v>
                </c:pt>
                <c:pt idx="3628">
                  <c:v>5371</c:v>
                </c:pt>
                <c:pt idx="3629">
                  <c:v>5385</c:v>
                </c:pt>
                <c:pt idx="3630">
                  <c:v>5407.5</c:v>
                </c:pt>
                <c:pt idx="3631">
                  <c:v>5448</c:v>
                </c:pt>
                <c:pt idx="3632">
                  <c:v>5446</c:v>
                </c:pt>
                <c:pt idx="3633">
                  <c:v>5454</c:v>
                </c:pt>
                <c:pt idx="3634">
                  <c:v>5460</c:v>
                </c:pt>
                <c:pt idx="3635">
                  <c:v>5452.4</c:v>
                </c:pt>
                <c:pt idx="3636">
                  <c:v>5436.5</c:v>
                </c:pt>
                <c:pt idx="3637">
                  <c:v>5423.5</c:v>
                </c:pt>
                <c:pt idx="3638">
                  <c:v>5424</c:v>
                </c:pt>
                <c:pt idx="3639">
                  <c:v>5432.5</c:v>
                </c:pt>
                <c:pt idx="3640">
                  <c:v>5460</c:v>
                </c:pt>
                <c:pt idx="3641">
                  <c:v>5477</c:v>
                </c:pt>
                <c:pt idx="3642">
                  <c:v>5498</c:v>
                </c:pt>
                <c:pt idx="3643">
                  <c:v>5506.5</c:v>
                </c:pt>
                <c:pt idx="3644">
                  <c:v>5472.5</c:v>
                </c:pt>
                <c:pt idx="3645">
                  <c:v>5483</c:v>
                </c:pt>
                <c:pt idx="3646">
                  <c:v>5506</c:v>
                </c:pt>
                <c:pt idx="3647">
                  <c:v>5527</c:v>
                </c:pt>
                <c:pt idx="3648">
                  <c:v>5532.5</c:v>
                </c:pt>
                <c:pt idx="3649">
                  <c:v>5531.5</c:v>
                </c:pt>
                <c:pt idx="3650">
                  <c:v>5524.6</c:v>
                </c:pt>
                <c:pt idx="3651">
                  <c:v>5522.9</c:v>
                </c:pt>
                <c:pt idx="3652">
                  <c:v>5528.5</c:v>
                </c:pt>
                <c:pt idx="3653">
                  <c:v>5544</c:v>
                </c:pt>
                <c:pt idx="3654">
                  <c:v>5549</c:v>
                </c:pt>
                <c:pt idx="3655">
                  <c:v>5570.5</c:v>
                </c:pt>
                <c:pt idx="3656">
                  <c:v>5588</c:v>
                </c:pt>
                <c:pt idx="3657">
                  <c:v>5602.5</c:v>
                </c:pt>
                <c:pt idx="3658">
                  <c:v>5624.9</c:v>
                </c:pt>
                <c:pt idx="3659">
                  <c:v>5657</c:v>
                </c:pt>
                <c:pt idx="3660">
                  <c:v>5709.5</c:v>
                </c:pt>
                <c:pt idx="3661">
                  <c:v>5765</c:v>
                </c:pt>
                <c:pt idx="3662">
                  <c:v>5804</c:v>
                </c:pt>
                <c:pt idx="3663">
                  <c:v>5789.5</c:v>
                </c:pt>
                <c:pt idx="3664">
                  <c:v>5759</c:v>
                </c:pt>
                <c:pt idx="3665">
                  <c:v>5751.5</c:v>
                </c:pt>
                <c:pt idx="3666">
                  <c:v>5698.5</c:v>
                </c:pt>
                <c:pt idx="3667">
                  <c:v>5684.5</c:v>
                </c:pt>
                <c:pt idx="3668">
                  <c:v>5672</c:v>
                </c:pt>
                <c:pt idx="3669">
                  <c:v>5679</c:v>
                </c:pt>
                <c:pt idx="3670">
                  <c:v>5679</c:v>
                </c:pt>
                <c:pt idx="3671">
                  <c:v>5677.5</c:v>
                </c:pt>
                <c:pt idx="3672">
                  <c:v>5676</c:v>
                </c:pt>
                <c:pt idx="3673">
                  <c:v>5681.5</c:v>
                </c:pt>
                <c:pt idx="3674">
                  <c:v>5687</c:v>
                </c:pt>
                <c:pt idx="3675">
                  <c:v>5688.6</c:v>
                </c:pt>
                <c:pt idx="3676">
                  <c:v>5679.5</c:v>
                </c:pt>
                <c:pt idx="3677">
                  <c:v>5678</c:v>
                </c:pt>
                <c:pt idx="3678">
                  <c:v>5665</c:v>
                </c:pt>
                <c:pt idx="3679">
                  <c:v>5657</c:v>
                </c:pt>
                <c:pt idx="3680">
                  <c:v>5661</c:v>
                </c:pt>
                <c:pt idx="3681">
                  <c:v>5687</c:v>
                </c:pt>
                <c:pt idx="3682">
                  <c:v>5667</c:v>
                </c:pt>
                <c:pt idx="3683">
                  <c:v>5660</c:v>
                </c:pt>
                <c:pt idx="3684">
                  <c:v>5630</c:v>
                </c:pt>
                <c:pt idx="3685">
                  <c:v>5590.6</c:v>
                </c:pt>
                <c:pt idx="3686">
                  <c:v>5556</c:v>
                </c:pt>
                <c:pt idx="3687">
                  <c:v>5546.5</c:v>
                </c:pt>
                <c:pt idx="3688">
                  <c:v>5529</c:v>
                </c:pt>
                <c:pt idx="3689">
                  <c:v>5517.5</c:v>
                </c:pt>
                <c:pt idx="3690">
                  <c:v>5499.5</c:v>
                </c:pt>
                <c:pt idx="3691">
                  <c:v>5502.5</c:v>
                </c:pt>
                <c:pt idx="3692">
                  <c:v>5506</c:v>
                </c:pt>
                <c:pt idx="3693">
                  <c:v>5477</c:v>
                </c:pt>
                <c:pt idx="3694">
                  <c:v>5484</c:v>
                </c:pt>
                <c:pt idx="3695">
                  <c:v>5458</c:v>
                </c:pt>
                <c:pt idx="3696">
                  <c:v>5431</c:v>
                </c:pt>
                <c:pt idx="3697">
                  <c:v>5416.5</c:v>
                </c:pt>
                <c:pt idx="3698">
                  <c:v>5423</c:v>
                </c:pt>
                <c:pt idx="3699">
                  <c:v>5424</c:v>
                </c:pt>
                <c:pt idx="3700">
                  <c:v>5427</c:v>
                </c:pt>
                <c:pt idx="3701">
                  <c:v>5470.9</c:v>
                </c:pt>
                <c:pt idx="3702">
                  <c:v>5486</c:v>
                </c:pt>
                <c:pt idx="3703">
                  <c:v>5472.5</c:v>
                </c:pt>
                <c:pt idx="3704">
                  <c:v>5458.5</c:v>
                </c:pt>
                <c:pt idx="3705">
                  <c:v>5441</c:v>
                </c:pt>
                <c:pt idx="3706">
                  <c:v>5414</c:v>
                </c:pt>
                <c:pt idx="3707">
                  <c:v>5414</c:v>
                </c:pt>
                <c:pt idx="3708">
                  <c:v>5400.5</c:v>
                </c:pt>
                <c:pt idx="3709">
                  <c:v>5402.5</c:v>
                </c:pt>
                <c:pt idx="3710">
                  <c:v>5412.5</c:v>
                </c:pt>
                <c:pt idx="3711">
                  <c:v>5462</c:v>
                </c:pt>
                <c:pt idx="3712">
                  <c:v>5489</c:v>
                </c:pt>
                <c:pt idx="3713">
                  <c:v>5540</c:v>
                </c:pt>
                <c:pt idx="3714">
                  <c:v>5525.5</c:v>
                </c:pt>
                <c:pt idx="3715">
                  <c:v>5524.5</c:v>
                </c:pt>
                <c:pt idx="3716">
                  <c:v>5504</c:v>
                </c:pt>
                <c:pt idx="3717">
                  <c:v>5499.5</c:v>
                </c:pt>
                <c:pt idx="3718">
                  <c:v>5483.5</c:v>
                </c:pt>
                <c:pt idx="3719">
                  <c:v>5461</c:v>
                </c:pt>
                <c:pt idx="3720">
                  <c:v>5446</c:v>
                </c:pt>
                <c:pt idx="3721">
                  <c:v>5453</c:v>
                </c:pt>
                <c:pt idx="3722">
                  <c:v>5445.4</c:v>
                </c:pt>
                <c:pt idx="3723">
                  <c:v>5405</c:v>
                </c:pt>
                <c:pt idx="3724">
                  <c:v>5376</c:v>
                </c:pt>
                <c:pt idx="3725">
                  <c:v>5364.5</c:v>
                </c:pt>
                <c:pt idx="3726">
                  <c:v>5318.5</c:v>
                </c:pt>
                <c:pt idx="3727">
                  <c:v>5297</c:v>
                </c:pt>
                <c:pt idx="3728">
                  <c:v>5272.6</c:v>
                </c:pt>
                <c:pt idx="3729">
                  <c:v>5264</c:v>
                </c:pt>
                <c:pt idx="3730">
                  <c:v>5238.5</c:v>
                </c:pt>
                <c:pt idx="3731">
                  <c:v>5219.5</c:v>
                </c:pt>
                <c:pt idx="3732">
                  <c:v>5181.5</c:v>
                </c:pt>
                <c:pt idx="3733">
                  <c:v>5156</c:v>
                </c:pt>
                <c:pt idx="3734">
                  <c:v>5152.6000000000004</c:v>
                </c:pt>
                <c:pt idx="3735">
                  <c:v>5127.5</c:v>
                </c:pt>
                <c:pt idx="3736">
                  <c:v>5099.5</c:v>
                </c:pt>
                <c:pt idx="3737">
                  <c:v>5078</c:v>
                </c:pt>
                <c:pt idx="3738">
                  <c:v>5049</c:v>
                </c:pt>
                <c:pt idx="3739">
                  <c:v>5051</c:v>
                </c:pt>
                <c:pt idx="3740">
                  <c:v>5052.5</c:v>
                </c:pt>
                <c:pt idx="3741">
                  <c:v>5053.5</c:v>
                </c:pt>
                <c:pt idx="3742">
                  <c:v>5017</c:v>
                </c:pt>
                <c:pt idx="3743">
                  <c:v>4987.5</c:v>
                </c:pt>
                <c:pt idx="3744">
                  <c:v>4972.5</c:v>
                </c:pt>
                <c:pt idx="3745">
                  <c:v>4957.5</c:v>
                </c:pt>
                <c:pt idx="3746">
                  <c:v>4913.5</c:v>
                </c:pt>
                <c:pt idx="3747">
                  <c:v>4896</c:v>
                </c:pt>
                <c:pt idx="3748">
                  <c:v>4876</c:v>
                </c:pt>
                <c:pt idx="3749">
                  <c:v>4853</c:v>
                </c:pt>
                <c:pt idx="3750">
                  <c:v>4840</c:v>
                </c:pt>
                <c:pt idx="3751">
                  <c:v>4802.5</c:v>
                </c:pt>
                <c:pt idx="3752">
                  <c:v>4793</c:v>
                </c:pt>
                <c:pt idx="3753">
                  <c:v>4792.5</c:v>
                </c:pt>
                <c:pt idx="3754">
                  <c:v>4768.1000000000004</c:v>
                </c:pt>
                <c:pt idx="3755">
                  <c:v>4759</c:v>
                </c:pt>
                <c:pt idx="3756">
                  <c:v>4712.6000000000004</c:v>
                </c:pt>
                <c:pt idx="3757">
                  <c:v>4690.5</c:v>
                </c:pt>
                <c:pt idx="3758">
                  <c:v>4663.5</c:v>
                </c:pt>
                <c:pt idx="3759">
                  <c:v>4641.5</c:v>
                </c:pt>
                <c:pt idx="3760">
                  <c:v>4616.5</c:v>
                </c:pt>
                <c:pt idx="3761">
                  <c:v>4618.5</c:v>
                </c:pt>
                <c:pt idx="3762">
                  <c:v>4604.5</c:v>
                </c:pt>
                <c:pt idx="3763">
                  <c:v>4577</c:v>
                </c:pt>
                <c:pt idx="3764">
                  <c:v>4563.5</c:v>
                </c:pt>
                <c:pt idx="3765">
                  <c:v>4550.5</c:v>
                </c:pt>
                <c:pt idx="3766">
                  <c:v>4527</c:v>
                </c:pt>
                <c:pt idx="3767">
                  <c:v>4495.5</c:v>
                </c:pt>
                <c:pt idx="3768">
                  <c:v>4472</c:v>
                </c:pt>
                <c:pt idx="3769">
                  <c:v>4434.1000000000004</c:v>
                </c:pt>
                <c:pt idx="3770">
                  <c:v>4406.5</c:v>
                </c:pt>
                <c:pt idx="3771">
                  <c:v>4380</c:v>
                </c:pt>
                <c:pt idx="3772">
                  <c:v>4413</c:v>
                </c:pt>
                <c:pt idx="3773">
                  <c:v>4417</c:v>
                </c:pt>
                <c:pt idx="3774">
                  <c:v>4410</c:v>
                </c:pt>
                <c:pt idx="3775">
                  <c:v>4393.5</c:v>
                </c:pt>
                <c:pt idx="3776">
                  <c:v>4359</c:v>
                </c:pt>
                <c:pt idx="3777">
                  <c:v>4315.6000000000004</c:v>
                </c:pt>
                <c:pt idx="3778">
                  <c:v>4286.5</c:v>
                </c:pt>
                <c:pt idx="3779">
                  <c:v>4270.5</c:v>
                </c:pt>
                <c:pt idx="3780">
                  <c:v>4259.5</c:v>
                </c:pt>
                <c:pt idx="3781">
                  <c:v>4270</c:v>
                </c:pt>
                <c:pt idx="3782">
                  <c:v>4266</c:v>
                </c:pt>
                <c:pt idx="3783">
                  <c:v>4249.5</c:v>
                </c:pt>
                <c:pt idx="3784">
                  <c:v>4212.1000000000004</c:v>
                </c:pt>
                <c:pt idx="3785">
                  <c:v>4201.5</c:v>
                </c:pt>
                <c:pt idx="3786">
                  <c:v>4165.5</c:v>
                </c:pt>
                <c:pt idx="3787">
                  <c:v>4142.5</c:v>
                </c:pt>
                <c:pt idx="3788">
                  <c:v>4136</c:v>
                </c:pt>
                <c:pt idx="3789">
                  <c:v>4110.5</c:v>
                </c:pt>
                <c:pt idx="3790">
                  <c:v>4081</c:v>
                </c:pt>
                <c:pt idx="3791">
                  <c:v>4073</c:v>
                </c:pt>
                <c:pt idx="3792">
                  <c:v>4052.5</c:v>
                </c:pt>
                <c:pt idx="3793">
                  <c:v>4043</c:v>
                </c:pt>
                <c:pt idx="3794">
                  <c:v>4032</c:v>
                </c:pt>
                <c:pt idx="3795">
                  <c:v>4025.1</c:v>
                </c:pt>
                <c:pt idx="3796">
                  <c:v>4021.5</c:v>
                </c:pt>
                <c:pt idx="3797">
                  <c:v>4023.5</c:v>
                </c:pt>
                <c:pt idx="3798">
                  <c:v>4018.5</c:v>
                </c:pt>
                <c:pt idx="3799">
                  <c:v>4014</c:v>
                </c:pt>
                <c:pt idx="3800">
                  <c:v>4005.5</c:v>
                </c:pt>
                <c:pt idx="3801">
                  <c:v>4040</c:v>
                </c:pt>
                <c:pt idx="3802">
                  <c:v>4069</c:v>
                </c:pt>
                <c:pt idx="3803">
                  <c:v>4073</c:v>
                </c:pt>
                <c:pt idx="3804">
                  <c:v>4081</c:v>
                </c:pt>
                <c:pt idx="3805">
                  <c:v>4084</c:v>
                </c:pt>
                <c:pt idx="3806">
                  <c:v>4087.5</c:v>
                </c:pt>
                <c:pt idx="3807">
                  <c:v>4064</c:v>
                </c:pt>
                <c:pt idx="3808">
                  <c:v>4063</c:v>
                </c:pt>
                <c:pt idx="3809">
                  <c:v>4081.5</c:v>
                </c:pt>
                <c:pt idx="3810">
                  <c:v>4062.5</c:v>
                </c:pt>
                <c:pt idx="3811">
                  <c:v>4040</c:v>
                </c:pt>
                <c:pt idx="3812">
                  <c:v>4010.5</c:v>
                </c:pt>
                <c:pt idx="3813">
                  <c:v>4008.8</c:v>
                </c:pt>
                <c:pt idx="3814">
                  <c:v>3994</c:v>
                </c:pt>
                <c:pt idx="3815">
                  <c:v>3981</c:v>
                </c:pt>
                <c:pt idx="3816">
                  <c:v>3938.5</c:v>
                </c:pt>
                <c:pt idx="3817">
                  <c:v>3915</c:v>
                </c:pt>
                <c:pt idx="3818">
                  <c:v>3894.5</c:v>
                </c:pt>
                <c:pt idx="3819">
                  <c:v>3882</c:v>
                </c:pt>
                <c:pt idx="3820">
                  <c:v>3853.5</c:v>
                </c:pt>
                <c:pt idx="3821">
                  <c:v>3858.6</c:v>
                </c:pt>
                <c:pt idx="3822">
                  <c:v>3814.5</c:v>
                </c:pt>
                <c:pt idx="3823">
                  <c:v>3774</c:v>
                </c:pt>
                <c:pt idx="3824">
                  <c:v>3733</c:v>
                </c:pt>
                <c:pt idx="3825">
                  <c:v>3724.5</c:v>
                </c:pt>
                <c:pt idx="3826">
                  <c:v>3695.5</c:v>
                </c:pt>
                <c:pt idx="3827">
                  <c:v>3664.1</c:v>
                </c:pt>
                <c:pt idx="3828">
                  <c:v>3620.6</c:v>
                </c:pt>
                <c:pt idx="3829">
                  <c:v>3586.5</c:v>
                </c:pt>
                <c:pt idx="3830">
                  <c:v>3555</c:v>
                </c:pt>
                <c:pt idx="3831">
                  <c:v>3538.5</c:v>
                </c:pt>
                <c:pt idx="3832">
                  <c:v>3515.5</c:v>
                </c:pt>
                <c:pt idx="3833">
                  <c:v>3487</c:v>
                </c:pt>
                <c:pt idx="3834">
                  <c:v>3491</c:v>
                </c:pt>
                <c:pt idx="3835">
                  <c:v>3484.5</c:v>
                </c:pt>
                <c:pt idx="3836">
                  <c:v>3483.4</c:v>
                </c:pt>
                <c:pt idx="3837">
                  <c:v>3479</c:v>
                </c:pt>
                <c:pt idx="3838">
                  <c:v>3483</c:v>
                </c:pt>
                <c:pt idx="3839">
                  <c:v>3476.1</c:v>
                </c:pt>
                <c:pt idx="3840">
                  <c:v>3469.5</c:v>
                </c:pt>
                <c:pt idx="3841">
                  <c:v>3458.5</c:v>
                </c:pt>
                <c:pt idx="3842">
                  <c:v>3430.6</c:v>
                </c:pt>
                <c:pt idx="3843">
                  <c:v>3422.9</c:v>
                </c:pt>
                <c:pt idx="3844">
                  <c:v>3428.1</c:v>
                </c:pt>
                <c:pt idx="3845">
                  <c:v>3434</c:v>
                </c:pt>
                <c:pt idx="3846">
                  <c:v>3429.5</c:v>
                </c:pt>
                <c:pt idx="3847">
                  <c:v>3444.5</c:v>
                </c:pt>
                <c:pt idx="3848">
                  <c:v>3448.5</c:v>
                </c:pt>
                <c:pt idx="3849">
                  <c:v>3430.6</c:v>
                </c:pt>
                <c:pt idx="3850">
                  <c:v>3427.5</c:v>
                </c:pt>
                <c:pt idx="3851">
                  <c:v>3433.5</c:v>
                </c:pt>
                <c:pt idx="3852">
                  <c:v>3455</c:v>
                </c:pt>
                <c:pt idx="3853">
                  <c:v>3454</c:v>
                </c:pt>
                <c:pt idx="3854">
                  <c:v>3468</c:v>
                </c:pt>
                <c:pt idx="3855">
                  <c:v>3461.4</c:v>
                </c:pt>
                <c:pt idx="3856">
                  <c:v>3431.6</c:v>
                </c:pt>
                <c:pt idx="3857">
                  <c:v>3432</c:v>
                </c:pt>
                <c:pt idx="3858">
                  <c:v>3435.5</c:v>
                </c:pt>
                <c:pt idx="3859">
                  <c:v>3408.5</c:v>
                </c:pt>
                <c:pt idx="3860">
                  <c:v>3406</c:v>
                </c:pt>
                <c:pt idx="3861">
                  <c:v>3405.5</c:v>
                </c:pt>
                <c:pt idx="3862">
                  <c:v>3427.5</c:v>
                </c:pt>
                <c:pt idx="3863">
                  <c:v>3409</c:v>
                </c:pt>
                <c:pt idx="3864">
                  <c:v>3420</c:v>
                </c:pt>
                <c:pt idx="3865">
                  <c:v>3396</c:v>
                </c:pt>
                <c:pt idx="3866">
                  <c:v>3403.5</c:v>
                </c:pt>
                <c:pt idx="3867">
                  <c:v>3401</c:v>
                </c:pt>
                <c:pt idx="3868">
                  <c:v>3395.5</c:v>
                </c:pt>
                <c:pt idx="3869">
                  <c:v>3397</c:v>
                </c:pt>
                <c:pt idx="3870">
                  <c:v>3388</c:v>
                </c:pt>
                <c:pt idx="3871">
                  <c:v>3364.5</c:v>
                </c:pt>
                <c:pt idx="3872">
                  <c:v>3350</c:v>
                </c:pt>
                <c:pt idx="3873">
                  <c:v>3335</c:v>
                </c:pt>
                <c:pt idx="3874">
                  <c:v>3313</c:v>
                </c:pt>
                <c:pt idx="3875">
                  <c:v>3308</c:v>
                </c:pt>
                <c:pt idx="3876">
                  <c:v>3297</c:v>
                </c:pt>
                <c:pt idx="3877">
                  <c:v>3305</c:v>
                </c:pt>
                <c:pt idx="3878">
                  <c:v>3292.6</c:v>
                </c:pt>
                <c:pt idx="3879">
                  <c:v>3281</c:v>
                </c:pt>
                <c:pt idx="3880">
                  <c:v>3275</c:v>
                </c:pt>
                <c:pt idx="3881">
                  <c:v>3241.6</c:v>
                </c:pt>
                <c:pt idx="3882">
                  <c:v>3234</c:v>
                </c:pt>
                <c:pt idx="3883">
                  <c:v>3242</c:v>
                </c:pt>
                <c:pt idx="3884">
                  <c:v>3250.5</c:v>
                </c:pt>
                <c:pt idx="3885">
                  <c:v>3223</c:v>
                </c:pt>
                <c:pt idx="3886">
                  <c:v>3236.5</c:v>
                </c:pt>
                <c:pt idx="3887">
                  <c:v>3232</c:v>
                </c:pt>
                <c:pt idx="3888">
                  <c:v>3245.5</c:v>
                </c:pt>
                <c:pt idx="3889">
                  <c:v>3234.5</c:v>
                </c:pt>
                <c:pt idx="3890">
                  <c:v>3234.5</c:v>
                </c:pt>
                <c:pt idx="3891">
                  <c:v>3222.5</c:v>
                </c:pt>
                <c:pt idx="3892">
                  <c:v>3192</c:v>
                </c:pt>
                <c:pt idx="3893">
                  <c:v>3177</c:v>
                </c:pt>
                <c:pt idx="3894">
                  <c:v>3186</c:v>
                </c:pt>
                <c:pt idx="3895">
                  <c:v>3172</c:v>
                </c:pt>
                <c:pt idx="3896">
                  <c:v>3137.5</c:v>
                </c:pt>
                <c:pt idx="3897">
                  <c:v>3135.5</c:v>
                </c:pt>
                <c:pt idx="3898">
                  <c:v>3117</c:v>
                </c:pt>
                <c:pt idx="3899">
                  <c:v>3095</c:v>
                </c:pt>
                <c:pt idx="3900">
                  <c:v>3090</c:v>
                </c:pt>
                <c:pt idx="3901">
                  <c:v>3103</c:v>
                </c:pt>
                <c:pt idx="3902">
                  <c:v>3119.6</c:v>
                </c:pt>
                <c:pt idx="3903">
                  <c:v>3113.5</c:v>
                </c:pt>
                <c:pt idx="3904">
                  <c:v>3115.5</c:v>
                </c:pt>
                <c:pt idx="3905">
                  <c:v>3123</c:v>
                </c:pt>
                <c:pt idx="3906">
                  <c:v>3142</c:v>
                </c:pt>
                <c:pt idx="3907">
                  <c:v>3153.5</c:v>
                </c:pt>
                <c:pt idx="3908">
                  <c:v>3138</c:v>
                </c:pt>
                <c:pt idx="3909">
                  <c:v>3145</c:v>
                </c:pt>
                <c:pt idx="3910">
                  <c:v>3126</c:v>
                </c:pt>
                <c:pt idx="3911">
                  <c:v>3108</c:v>
                </c:pt>
                <c:pt idx="3912">
                  <c:v>3118</c:v>
                </c:pt>
                <c:pt idx="3913">
                  <c:v>3112</c:v>
                </c:pt>
                <c:pt idx="3914">
                  <c:v>3090.1</c:v>
                </c:pt>
                <c:pt idx="3915">
                  <c:v>3094</c:v>
                </c:pt>
                <c:pt idx="3916">
                  <c:v>3075.5</c:v>
                </c:pt>
                <c:pt idx="3917">
                  <c:v>3075</c:v>
                </c:pt>
                <c:pt idx="3918">
                  <c:v>3056</c:v>
                </c:pt>
                <c:pt idx="3919">
                  <c:v>3053</c:v>
                </c:pt>
                <c:pt idx="3920">
                  <c:v>3041.5</c:v>
                </c:pt>
                <c:pt idx="3921">
                  <c:v>3108.5</c:v>
                </c:pt>
                <c:pt idx="3922">
                  <c:v>3110.1</c:v>
                </c:pt>
                <c:pt idx="3923">
                  <c:v>3072</c:v>
                </c:pt>
                <c:pt idx="3924">
                  <c:v>3052.6</c:v>
                </c:pt>
                <c:pt idx="3925">
                  <c:v>3032.5</c:v>
                </c:pt>
                <c:pt idx="3926">
                  <c:v>3021.5</c:v>
                </c:pt>
                <c:pt idx="3927">
                  <c:v>2991.6</c:v>
                </c:pt>
                <c:pt idx="3928">
                  <c:v>2977.5</c:v>
                </c:pt>
                <c:pt idx="3929">
                  <c:v>2979</c:v>
                </c:pt>
                <c:pt idx="3930">
                  <c:v>2969</c:v>
                </c:pt>
                <c:pt idx="3931">
                  <c:v>2939.5</c:v>
                </c:pt>
                <c:pt idx="3932">
                  <c:v>2944.5</c:v>
                </c:pt>
                <c:pt idx="3933">
                  <c:v>2941</c:v>
                </c:pt>
                <c:pt idx="3934">
                  <c:v>2948</c:v>
                </c:pt>
                <c:pt idx="3935">
                  <c:v>2945.5</c:v>
                </c:pt>
                <c:pt idx="3936">
                  <c:v>2993</c:v>
                </c:pt>
                <c:pt idx="3937">
                  <c:v>2996</c:v>
                </c:pt>
                <c:pt idx="3938">
                  <c:v>3002</c:v>
                </c:pt>
                <c:pt idx="3939">
                  <c:v>3003</c:v>
                </c:pt>
                <c:pt idx="3940">
                  <c:v>3009.5</c:v>
                </c:pt>
                <c:pt idx="3941">
                  <c:v>3019</c:v>
                </c:pt>
                <c:pt idx="3942">
                  <c:v>3028</c:v>
                </c:pt>
                <c:pt idx="3943">
                  <c:v>3027.5</c:v>
                </c:pt>
                <c:pt idx="3944">
                  <c:v>3011</c:v>
                </c:pt>
                <c:pt idx="3945">
                  <c:v>3014</c:v>
                </c:pt>
                <c:pt idx="3946">
                  <c:v>3005</c:v>
                </c:pt>
                <c:pt idx="3947">
                  <c:v>3016</c:v>
                </c:pt>
                <c:pt idx="3948">
                  <c:v>3035</c:v>
                </c:pt>
                <c:pt idx="3949">
                  <c:v>3054.5</c:v>
                </c:pt>
                <c:pt idx="3950">
                  <c:v>3075.5</c:v>
                </c:pt>
                <c:pt idx="3951">
                  <c:v>3087</c:v>
                </c:pt>
                <c:pt idx="3952">
                  <c:v>3093</c:v>
                </c:pt>
                <c:pt idx="3953">
                  <c:v>3095</c:v>
                </c:pt>
                <c:pt idx="3954">
                  <c:v>3086</c:v>
                </c:pt>
                <c:pt idx="3955">
                  <c:v>3099</c:v>
                </c:pt>
                <c:pt idx="3956">
                  <c:v>3108.5</c:v>
                </c:pt>
                <c:pt idx="3957">
                  <c:v>3117</c:v>
                </c:pt>
                <c:pt idx="3958">
                  <c:v>3125</c:v>
                </c:pt>
                <c:pt idx="3959">
                  <c:v>3125</c:v>
                </c:pt>
                <c:pt idx="3960">
                  <c:v>3119</c:v>
                </c:pt>
                <c:pt idx="3961">
                  <c:v>3110</c:v>
                </c:pt>
                <c:pt idx="3962">
                  <c:v>3099.5</c:v>
                </c:pt>
                <c:pt idx="3963">
                  <c:v>3097</c:v>
                </c:pt>
                <c:pt idx="3964">
                  <c:v>3093.5</c:v>
                </c:pt>
                <c:pt idx="3965">
                  <c:v>3097.5</c:v>
                </c:pt>
                <c:pt idx="3966">
                  <c:v>3102.5</c:v>
                </c:pt>
                <c:pt idx="3967">
                  <c:v>3105.5</c:v>
                </c:pt>
                <c:pt idx="3968">
                  <c:v>3120</c:v>
                </c:pt>
                <c:pt idx="3969">
                  <c:v>3142.5</c:v>
                </c:pt>
                <c:pt idx="3970">
                  <c:v>3133.1</c:v>
                </c:pt>
                <c:pt idx="3971">
                  <c:v>3126</c:v>
                </c:pt>
                <c:pt idx="3972">
                  <c:v>3140</c:v>
                </c:pt>
                <c:pt idx="3973">
                  <c:v>3135</c:v>
                </c:pt>
                <c:pt idx="3974">
                  <c:v>3130</c:v>
                </c:pt>
                <c:pt idx="3975">
                  <c:v>3150.5</c:v>
                </c:pt>
                <c:pt idx="3976">
                  <c:v>3139</c:v>
                </c:pt>
                <c:pt idx="3977">
                  <c:v>3137.5</c:v>
                </c:pt>
                <c:pt idx="3978">
                  <c:v>3137</c:v>
                </c:pt>
                <c:pt idx="3979">
                  <c:v>3133</c:v>
                </c:pt>
                <c:pt idx="3980">
                  <c:v>3142</c:v>
                </c:pt>
                <c:pt idx="3981">
                  <c:v>3126</c:v>
                </c:pt>
                <c:pt idx="3982">
                  <c:v>3125.5</c:v>
                </c:pt>
                <c:pt idx="3983">
                  <c:v>3118</c:v>
                </c:pt>
                <c:pt idx="3984">
                  <c:v>3130.5</c:v>
                </c:pt>
                <c:pt idx="3985">
                  <c:v>3145</c:v>
                </c:pt>
                <c:pt idx="3986">
                  <c:v>3153</c:v>
                </c:pt>
                <c:pt idx="3987">
                  <c:v>3162.5</c:v>
                </c:pt>
                <c:pt idx="3988">
                  <c:v>3153</c:v>
                </c:pt>
                <c:pt idx="3989">
                  <c:v>3163.9</c:v>
                </c:pt>
                <c:pt idx="3990">
                  <c:v>3152.5</c:v>
                </c:pt>
                <c:pt idx="3991">
                  <c:v>3142.5</c:v>
                </c:pt>
                <c:pt idx="3992">
                  <c:v>3149</c:v>
                </c:pt>
                <c:pt idx="3993">
                  <c:v>3143</c:v>
                </c:pt>
                <c:pt idx="3994">
                  <c:v>3149</c:v>
                </c:pt>
                <c:pt idx="3995">
                  <c:v>3158</c:v>
                </c:pt>
                <c:pt idx="3996">
                  <c:v>3174</c:v>
                </c:pt>
                <c:pt idx="3997">
                  <c:v>3188</c:v>
                </c:pt>
                <c:pt idx="3998">
                  <c:v>3197</c:v>
                </c:pt>
                <c:pt idx="3999">
                  <c:v>3220</c:v>
                </c:pt>
                <c:pt idx="4000">
                  <c:v>3230</c:v>
                </c:pt>
                <c:pt idx="4001">
                  <c:v>3235</c:v>
                </c:pt>
                <c:pt idx="4002">
                  <c:v>3245</c:v>
                </c:pt>
                <c:pt idx="4003">
                  <c:v>3254</c:v>
                </c:pt>
                <c:pt idx="4004">
                  <c:v>3234.5</c:v>
                </c:pt>
                <c:pt idx="4005">
                  <c:v>3227.5</c:v>
                </c:pt>
                <c:pt idx="4006">
                  <c:v>3199.5</c:v>
                </c:pt>
                <c:pt idx="4007">
                  <c:v>3182</c:v>
                </c:pt>
                <c:pt idx="4008">
                  <c:v>3161</c:v>
                </c:pt>
                <c:pt idx="4009">
                  <c:v>3144</c:v>
                </c:pt>
                <c:pt idx="4010">
                  <c:v>3144</c:v>
                </c:pt>
                <c:pt idx="4011">
                  <c:v>3146.5</c:v>
                </c:pt>
                <c:pt idx="4012">
                  <c:v>3143</c:v>
                </c:pt>
                <c:pt idx="4013">
                  <c:v>3148.5</c:v>
                </c:pt>
                <c:pt idx="4014">
                  <c:v>3160.5</c:v>
                </c:pt>
                <c:pt idx="4015">
                  <c:v>3152.5</c:v>
                </c:pt>
                <c:pt idx="4016">
                  <c:v>3154</c:v>
                </c:pt>
                <c:pt idx="4017">
                  <c:v>3133.5</c:v>
                </c:pt>
                <c:pt idx="4018">
                  <c:v>3111.1</c:v>
                </c:pt>
                <c:pt idx="4019">
                  <c:v>3131</c:v>
                </c:pt>
                <c:pt idx="4020">
                  <c:v>3122</c:v>
                </c:pt>
                <c:pt idx="4021">
                  <c:v>3103.5</c:v>
                </c:pt>
                <c:pt idx="4022">
                  <c:v>3118</c:v>
                </c:pt>
                <c:pt idx="4023">
                  <c:v>3113</c:v>
                </c:pt>
                <c:pt idx="4024">
                  <c:v>3098</c:v>
                </c:pt>
                <c:pt idx="4025">
                  <c:v>3085</c:v>
                </c:pt>
                <c:pt idx="4026">
                  <c:v>3066</c:v>
                </c:pt>
                <c:pt idx="4027">
                  <c:v>3062</c:v>
                </c:pt>
                <c:pt idx="4028">
                  <c:v>3036.5</c:v>
                </c:pt>
                <c:pt idx="4029">
                  <c:v>3021</c:v>
                </c:pt>
                <c:pt idx="4030">
                  <c:v>3013</c:v>
                </c:pt>
                <c:pt idx="4031">
                  <c:v>2981.5</c:v>
                </c:pt>
                <c:pt idx="4032">
                  <c:v>2985</c:v>
                </c:pt>
                <c:pt idx="4033">
                  <c:v>2979</c:v>
                </c:pt>
                <c:pt idx="4034">
                  <c:v>2993</c:v>
                </c:pt>
                <c:pt idx="4035">
                  <c:v>2994.5</c:v>
                </c:pt>
                <c:pt idx="4036">
                  <c:v>2995</c:v>
                </c:pt>
                <c:pt idx="4037">
                  <c:v>2984.5</c:v>
                </c:pt>
                <c:pt idx="4038">
                  <c:v>2988.5</c:v>
                </c:pt>
                <c:pt idx="4039">
                  <c:v>3002</c:v>
                </c:pt>
                <c:pt idx="4040">
                  <c:v>2998.5</c:v>
                </c:pt>
                <c:pt idx="4041">
                  <c:v>3004</c:v>
                </c:pt>
                <c:pt idx="4042">
                  <c:v>2991</c:v>
                </c:pt>
                <c:pt idx="4043">
                  <c:v>2982.5</c:v>
                </c:pt>
                <c:pt idx="4044">
                  <c:v>2983</c:v>
                </c:pt>
                <c:pt idx="4045">
                  <c:v>2985</c:v>
                </c:pt>
                <c:pt idx="4046">
                  <c:v>2986</c:v>
                </c:pt>
                <c:pt idx="4047">
                  <c:v>3032.5</c:v>
                </c:pt>
                <c:pt idx="4048">
                  <c:v>3018.5</c:v>
                </c:pt>
                <c:pt idx="4049">
                  <c:v>2988.5</c:v>
                </c:pt>
                <c:pt idx="4050">
                  <c:v>2995.5</c:v>
                </c:pt>
                <c:pt idx="4051">
                  <c:v>2996.5</c:v>
                </c:pt>
                <c:pt idx="4052">
                  <c:v>3008</c:v>
                </c:pt>
                <c:pt idx="4053">
                  <c:v>3030.5</c:v>
                </c:pt>
                <c:pt idx="4054">
                  <c:v>3052</c:v>
                </c:pt>
                <c:pt idx="4055">
                  <c:v>3051.5</c:v>
                </c:pt>
                <c:pt idx="4056">
                  <c:v>3061</c:v>
                </c:pt>
                <c:pt idx="4057">
                  <c:v>3150</c:v>
                </c:pt>
                <c:pt idx="4058">
                  <c:v>3119.5</c:v>
                </c:pt>
                <c:pt idx="4059">
                  <c:v>3118.5</c:v>
                </c:pt>
                <c:pt idx="4060">
                  <c:v>3123.5</c:v>
                </c:pt>
                <c:pt idx="4061">
                  <c:v>3128.5</c:v>
                </c:pt>
                <c:pt idx="4062">
                  <c:v>3127.5</c:v>
                </c:pt>
                <c:pt idx="4063">
                  <c:v>3136.5</c:v>
                </c:pt>
                <c:pt idx="4064">
                  <c:v>3129</c:v>
                </c:pt>
                <c:pt idx="4065">
                  <c:v>3115</c:v>
                </c:pt>
                <c:pt idx="4066">
                  <c:v>3114</c:v>
                </c:pt>
                <c:pt idx="4067">
                  <c:v>3136</c:v>
                </c:pt>
                <c:pt idx="4068">
                  <c:v>3150</c:v>
                </c:pt>
                <c:pt idx="4069">
                  <c:v>3144.5</c:v>
                </c:pt>
                <c:pt idx="4070">
                  <c:v>3143</c:v>
                </c:pt>
                <c:pt idx="4071">
                  <c:v>3154</c:v>
                </c:pt>
                <c:pt idx="4072">
                  <c:v>3154.5</c:v>
                </c:pt>
                <c:pt idx="4073">
                  <c:v>3130</c:v>
                </c:pt>
                <c:pt idx="4074">
                  <c:v>3143</c:v>
                </c:pt>
                <c:pt idx="4075">
                  <c:v>3132</c:v>
                </c:pt>
                <c:pt idx="4076">
                  <c:v>3128</c:v>
                </c:pt>
                <c:pt idx="4077">
                  <c:v>3144</c:v>
                </c:pt>
                <c:pt idx="4078">
                  <c:v>3149</c:v>
                </c:pt>
                <c:pt idx="4079">
                  <c:v>3151</c:v>
                </c:pt>
                <c:pt idx="4080">
                  <c:v>3144.5</c:v>
                </c:pt>
                <c:pt idx="4081">
                  <c:v>3167</c:v>
                </c:pt>
                <c:pt idx="4082">
                  <c:v>3149.5</c:v>
                </c:pt>
                <c:pt idx="4083">
                  <c:v>3149.5</c:v>
                </c:pt>
                <c:pt idx="4084">
                  <c:v>3149</c:v>
                </c:pt>
                <c:pt idx="4085">
                  <c:v>3161</c:v>
                </c:pt>
                <c:pt idx="4086">
                  <c:v>3157</c:v>
                </c:pt>
                <c:pt idx="4087">
                  <c:v>3160.5</c:v>
                </c:pt>
                <c:pt idx="4088">
                  <c:v>3155</c:v>
                </c:pt>
                <c:pt idx="4089">
                  <c:v>3154</c:v>
                </c:pt>
                <c:pt idx="4090">
                  <c:v>3164</c:v>
                </c:pt>
                <c:pt idx="4091">
                  <c:v>3180.5</c:v>
                </c:pt>
                <c:pt idx="4092">
                  <c:v>3199.5</c:v>
                </c:pt>
                <c:pt idx="4093">
                  <c:v>3209.5</c:v>
                </c:pt>
                <c:pt idx="4094">
                  <c:v>3215.5</c:v>
                </c:pt>
                <c:pt idx="4095">
                  <c:v>3207</c:v>
                </c:pt>
                <c:pt idx="4096">
                  <c:v>3219</c:v>
                </c:pt>
                <c:pt idx="4097">
                  <c:v>3233</c:v>
                </c:pt>
                <c:pt idx="4098">
                  <c:v>3261</c:v>
                </c:pt>
                <c:pt idx="4099">
                  <c:v>3296.5</c:v>
                </c:pt>
                <c:pt idx="4100">
                  <c:v>3342</c:v>
                </c:pt>
                <c:pt idx="4101">
                  <c:v>3394.5</c:v>
                </c:pt>
                <c:pt idx="4102">
                  <c:v>3417.4</c:v>
                </c:pt>
                <c:pt idx="4103">
                  <c:v>3451.5</c:v>
                </c:pt>
                <c:pt idx="4104">
                  <c:v>3472</c:v>
                </c:pt>
                <c:pt idx="4105">
                  <c:v>3491</c:v>
                </c:pt>
                <c:pt idx="4106">
                  <c:v>3511.5</c:v>
                </c:pt>
                <c:pt idx="4107">
                  <c:v>3546</c:v>
                </c:pt>
                <c:pt idx="4108">
                  <c:v>3553</c:v>
                </c:pt>
                <c:pt idx="4109">
                  <c:v>3557.5</c:v>
                </c:pt>
                <c:pt idx="4110">
                  <c:v>3581</c:v>
                </c:pt>
                <c:pt idx="4111">
                  <c:v>3604</c:v>
                </c:pt>
                <c:pt idx="4112">
                  <c:v>3605</c:v>
                </c:pt>
                <c:pt idx="4113">
                  <c:v>3628</c:v>
                </c:pt>
                <c:pt idx="4114">
                  <c:v>3648</c:v>
                </c:pt>
                <c:pt idx="4115">
                  <c:v>3674</c:v>
                </c:pt>
                <c:pt idx="4116">
                  <c:v>3700</c:v>
                </c:pt>
                <c:pt idx="4117">
                  <c:v>3727.5</c:v>
                </c:pt>
                <c:pt idx="4118">
                  <c:v>3764</c:v>
                </c:pt>
                <c:pt idx="4119">
                  <c:v>3789</c:v>
                </c:pt>
                <c:pt idx="4120">
                  <c:v>3796.5</c:v>
                </c:pt>
                <c:pt idx="4121">
                  <c:v>3892.5</c:v>
                </c:pt>
                <c:pt idx="4122">
                  <c:v>3944.5</c:v>
                </c:pt>
                <c:pt idx="4123">
                  <c:v>3964</c:v>
                </c:pt>
                <c:pt idx="4124">
                  <c:v>3983</c:v>
                </c:pt>
                <c:pt idx="4125">
                  <c:v>3997.5</c:v>
                </c:pt>
                <c:pt idx="4126">
                  <c:v>4002</c:v>
                </c:pt>
                <c:pt idx="4127">
                  <c:v>4035</c:v>
                </c:pt>
                <c:pt idx="4128">
                  <c:v>4092.5</c:v>
                </c:pt>
                <c:pt idx="4129">
                  <c:v>4143.8999999999996</c:v>
                </c:pt>
                <c:pt idx="4130">
                  <c:v>4171.5</c:v>
                </c:pt>
                <c:pt idx="4131">
                  <c:v>4209.5</c:v>
                </c:pt>
                <c:pt idx="4132">
                  <c:v>4244</c:v>
                </c:pt>
                <c:pt idx="4133">
                  <c:v>4273.5</c:v>
                </c:pt>
                <c:pt idx="4134">
                  <c:v>4304</c:v>
                </c:pt>
                <c:pt idx="4135">
                  <c:v>4348</c:v>
                </c:pt>
                <c:pt idx="4136">
                  <c:v>4382.5</c:v>
                </c:pt>
                <c:pt idx="4137">
                  <c:v>4424.3999999999996</c:v>
                </c:pt>
                <c:pt idx="4138">
                  <c:v>4454.5</c:v>
                </c:pt>
                <c:pt idx="4139">
                  <c:v>4522.5</c:v>
                </c:pt>
                <c:pt idx="4140">
                  <c:v>4569</c:v>
                </c:pt>
                <c:pt idx="4141">
                  <c:v>4637</c:v>
                </c:pt>
                <c:pt idx="4142">
                  <c:v>4699.5</c:v>
                </c:pt>
                <c:pt idx="4143">
                  <c:v>4736.1000000000004</c:v>
                </c:pt>
                <c:pt idx="4144">
                  <c:v>4782.3999999999996</c:v>
                </c:pt>
                <c:pt idx="4145">
                  <c:v>4815.5</c:v>
                </c:pt>
                <c:pt idx="4146">
                  <c:v>4839.5</c:v>
                </c:pt>
                <c:pt idx="4147">
                  <c:v>4862.5</c:v>
                </c:pt>
                <c:pt idx="4148">
                  <c:v>4909.5</c:v>
                </c:pt>
                <c:pt idx="4149">
                  <c:v>4956</c:v>
                </c:pt>
                <c:pt idx="4150">
                  <c:v>4980</c:v>
                </c:pt>
                <c:pt idx="4151">
                  <c:v>4863</c:v>
                </c:pt>
                <c:pt idx="4152">
                  <c:v>4891</c:v>
                </c:pt>
                <c:pt idx="4153">
                  <c:v>4925</c:v>
                </c:pt>
                <c:pt idx="4154">
                  <c:v>4972</c:v>
                </c:pt>
                <c:pt idx="4155">
                  <c:v>4997</c:v>
                </c:pt>
                <c:pt idx="4156">
                  <c:v>5007</c:v>
                </c:pt>
                <c:pt idx="4157">
                  <c:v>5014.5</c:v>
                </c:pt>
                <c:pt idx="4158">
                  <c:v>5047.5</c:v>
                </c:pt>
                <c:pt idx="4159">
                  <c:v>5075</c:v>
                </c:pt>
                <c:pt idx="4160">
                  <c:v>5082.1000000000004</c:v>
                </c:pt>
                <c:pt idx="4161">
                  <c:v>5280</c:v>
                </c:pt>
                <c:pt idx="4162">
                  <c:v>5303</c:v>
                </c:pt>
                <c:pt idx="4163">
                  <c:v>5310</c:v>
                </c:pt>
                <c:pt idx="4164">
                  <c:v>5344.5</c:v>
                </c:pt>
                <c:pt idx="4165">
                  <c:v>5352.5</c:v>
                </c:pt>
                <c:pt idx="4166">
                  <c:v>5379</c:v>
                </c:pt>
                <c:pt idx="4167">
                  <c:v>5370.1</c:v>
                </c:pt>
                <c:pt idx="4168">
                  <c:v>5388</c:v>
                </c:pt>
                <c:pt idx="4169">
                  <c:v>5409.5</c:v>
                </c:pt>
                <c:pt idx="4170">
                  <c:v>5455.5</c:v>
                </c:pt>
                <c:pt idx="4171">
                  <c:v>5464</c:v>
                </c:pt>
                <c:pt idx="4172">
                  <c:v>5486.5</c:v>
                </c:pt>
                <c:pt idx="4173">
                  <c:v>5526</c:v>
                </c:pt>
                <c:pt idx="4174">
                  <c:v>5551</c:v>
                </c:pt>
                <c:pt idx="4175">
                  <c:v>5591</c:v>
                </c:pt>
                <c:pt idx="4176">
                  <c:v>5621</c:v>
                </c:pt>
                <c:pt idx="4177">
                  <c:v>5623.5</c:v>
                </c:pt>
                <c:pt idx="4178">
                  <c:v>5648.5</c:v>
                </c:pt>
                <c:pt idx="4179">
                  <c:v>5653.5</c:v>
                </c:pt>
                <c:pt idx="4180">
                  <c:v>5632.5</c:v>
                </c:pt>
                <c:pt idx="4181">
                  <c:v>5586</c:v>
                </c:pt>
                <c:pt idx="4182">
                  <c:v>5622.5</c:v>
                </c:pt>
                <c:pt idx="4183">
                  <c:v>5631</c:v>
                </c:pt>
                <c:pt idx="4184">
                  <c:v>5646.5</c:v>
                </c:pt>
                <c:pt idx="4185">
                  <c:v>5664</c:v>
                </c:pt>
                <c:pt idx="4186">
                  <c:v>5693</c:v>
                </c:pt>
                <c:pt idx="4187">
                  <c:v>5709</c:v>
                </c:pt>
                <c:pt idx="4188">
                  <c:v>5706</c:v>
                </c:pt>
                <c:pt idx="4189">
                  <c:v>5713</c:v>
                </c:pt>
                <c:pt idx="4190">
                  <c:v>5727</c:v>
                </c:pt>
                <c:pt idx="4191">
                  <c:v>5717</c:v>
                </c:pt>
                <c:pt idx="4192">
                  <c:v>5698</c:v>
                </c:pt>
                <c:pt idx="4193">
                  <c:v>5682</c:v>
                </c:pt>
                <c:pt idx="4194">
                  <c:v>5682.5</c:v>
                </c:pt>
                <c:pt idx="4195">
                  <c:v>5674</c:v>
                </c:pt>
                <c:pt idx="4196">
                  <c:v>5631.5</c:v>
                </c:pt>
                <c:pt idx="4197">
                  <c:v>5659.5</c:v>
                </c:pt>
                <c:pt idx="4198">
                  <c:v>5672.5</c:v>
                </c:pt>
                <c:pt idx="4199">
                  <c:v>5668</c:v>
                </c:pt>
                <c:pt idx="4200">
                  <c:v>5673</c:v>
                </c:pt>
                <c:pt idx="4201">
                  <c:v>5782.4</c:v>
                </c:pt>
                <c:pt idx="4202">
                  <c:v>5750</c:v>
                </c:pt>
                <c:pt idx="4203">
                  <c:v>5751.5</c:v>
                </c:pt>
                <c:pt idx="4204">
                  <c:v>5769</c:v>
                </c:pt>
                <c:pt idx="4205">
                  <c:v>5773.5</c:v>
                </c:pt>
                <c:pt idx="4206">
                  <c:v>5688</c:v>
                </c:pt>
                <c:pt idx="4207">
                  <c:v>5668</c:v>
                </c:pt>
                <c:pt idx="4208">
                  <c:v>5676.9</c:v>
                </c:pt>
                <c:pt idx="4209">
                  <c:v>5697</c:v>
                </c:pt>
                <c:pt idx="4210">
                  <c:v>5678.6</c:v>
                </c:pt>
                <c:pt idx="4211">
                  <c:v>5647</c:v>
                </c:pt>
                <c:pt idx="4212">
                  <c:v>5653.5</c:v>
                </c:pt>
                <c:pt idx="4213">
                  <c:v>5661</c:v>
                </c:pt>
                <c:pt idx="4214">
                  <c:v>5642.5</c:v>
                </c:pt>
                <c:pt idx="4215">
                  <c:v>5642</c:v>
                </c:pt>
                <c:pt idx="4216">
                  <c:v>5628</c:v>
                </c:pt>
                <c:pt idx="4217">
                  <c:v>5609</c:v>
                </c:pt>
                <c:pt idx="4218">
                  <c:v>5609</c:v>
                </c:pt>
                <c:pt idx="4219">
                  <c:v>5653</c:v>
                </c:pt>
                <c:pt idx="4220">
                  <c:v>5675</c:v>
                </c:pt>
                <c:pt idx="4221">
                  <c:v>5583.5</c:v>
                </c:pt>
                <c:pt idx="4222">
                  <c:v>5560.5</c:v>
                </c:pt>
                <c:pt idx="4223">
                  <c:v>5512</c:v>
                </c:pt>
                <c:pt idx="4224">
                  <c:v>5479.5</c:v>
                </c:pt>
                <c:pt idx="4225">
                  <c:v>5467</c:v>
                </c:pt>
                <c:pt idx="4226">
                  <c:v>5559</c:v>
                </c:pt>
                <c:pt idx="4227">
                  <c:v>5535.5</c:v>
                </c:pt>
                <c:pt idx="4228">
                  <c:v>5514</c:v>
                </c:pt>
                <c:pt idx="4229">
                  <c:v>5491</c:v>
                </c:pt>
                <c:pt idx="4230">
                  <c:v>5464</c:v>
                </c:pt>
                <c:pt idx="4231">
                  <c:v>5465.5</c:v>
                </c:pt>
                <c:pt idx="4232">
                  <c:v>5478.5</c:v>
                </c:pt>
                <c:pt idx="4233">
                  <c:v>5493.5</c:v>
                </c:pt>
                <c:pt idx="4234">
                  <c:v>5480</c:v>
                </c:pt>
                <c:pt idx="4235">
                  <c:v>5475</c:v>
                </c:pt>
                <c:pt idx="4236">
                  <c:v>5493</c:v>
                </c:pt>
                <c:pt idx="4237">
                  <c:v>5494.5</c:v>
                </c:pt>
                <c:pt idx="4238">
                  <c:v>5561</c:v>
                </c:pt>
                <c:pt idx="4239">
                  <c:v>5587</c:v>
                </c:pt>
                <c:pt idx="4240">
                  <c:v>5617.5</c:v>
                </c:pt>
                <c:pt idx="4241">
                  <c:v>5614.6</c:v>
                </c:pt>
                <c:pt idx="4242">
                  <c:v>5504.2</c:v>
                </c:pt>
                <c:pt idx="4243">
                  <c:v>5473.5</c:v>
                </c:pt>
                <c:pt idx="4244">
                  <c:v>5438</c:v>
                </c:pt>
                <c:pt idx="4245">
                  <c:v>5448</c:v>
                </c:pt>
                <c:pt idx="4246">
                  <c:v>5460</c:v>
                </c:pt>
                <c:pt idx="4247">
                  <c:v>5472.5</c:v>
                </c:pt>
                <c:pt idx="4248">
                  <c:v>5472</c:v>
                </c:pt>
                <c:pt idx="4249">
                  <c:v>5480</c:v>
                </c:pt>
                <c:pt idx="4250">
                  <c:v>5491</c:v>
                </c:pt>
                <c:pt idx="4251">
                  <c:v>5491</c:v>
                </c:pt>
                <c:pt idx="4252">
                  <c:v>5494</c:v>
                </c:pt>
                <c:pt idx="4253">
                  <c:v>5502</c:v>
                </c:pt>
                <c:pt idx="4254">
                  <c:v>5501.5</c:v>
                </c:pt>
                <c:pt idx="4255">
                  <c:v>5495</c:v>
                </c:pt>
                <c:pt idx="4256">
                  <c:v>5479.5</c:v>
                </c:pt>
                <c:pt idx="4257">
                  <c:v>5479</c:v>
                </c:pt>
                <c:pt idx="4258">
                  <c:v>5475.5</c:v>
                </c:pt>
                <c:pt idx="4259">
                  <c:v>5479.5</c:v>
                </c:pt>
                <c:pt idx="4260">
                  <c:v>5500</c:v>
                </c:pt>
                <c:pt idx="4261">
                  <c:v>5506.5</c:v>
                </c:pt>
                <c:pt idx="4262">
                  <c:v>5511</c:v>
                </c:pt>
                <c:pt idx="4263">
                  <c:v>5534.5</c:v>
                </c:pt>
                <c:pt idx="4264">
                  <c:v>5541.5</c:v>
                </c:pt>
                <c:pt idx="4265">
                  <c:v>5535.5</c:v>
                </c:pt>
                <c:pt idx="4266">
                  <c:v>5567.5</c:v>
                </c:pt>
                <c:pt idx="4267">
                  <c:v>5549</c:v>
                </c:pt>
                <c:pt idx="4268">
                  <c:v>5534</c:v>
                </c:pt>
                <c:pt idx="4269">
                  <c:v>5530</c:v>
                </c:pt>
                <c:pt idx="4270">
                  <c:v>5536.5</c:v>
                </c:pt>
                <c:pt idx="4271">
                  <c:v>5498</c:v>
                </c:pt>
                <c:pt idx="4272">
                  <c:v>5488</c:v>
                </c:pt>
                <c:pt idx="4273">
                  <c:v>5517</c:v>
                </c:pt>
                <c:pt idx="4274">
                  <c:v>5530.5</c:v>
                </c:pt>
                <c:pt idx="4275">
                  <c:v>5543.4</c:v>
                </c:pt>
                <c:pt idx="4276">
                  <c:v>5541</c:v>
                </c:pt>
                <c:pt idx="4277">
                  <c:v>5532</c:v>
                </c:pt>
                <c:pt idx="4278">
                  <c:v>5587.5</c:v>
                </c:pt>
                <c:pt idx="4279">
                  <c:v>5623</c:v>
                </c:pt>
                <c:pt idx="4280">
                  <c:v>5639</c:v>
                </c:pt>
                <c:pt idx="4281">
                  <c:v>5708</c:v>
                </c:pt>
                <c:pt idx="4282">
                  <c:v>5694.5</c:v>
                </c:pt>
                <c:pt idx="4283">
                  <c:v>5660</c:v>
                </c:pt>
                <c:pt idx="4284">
                  <c:v>5644.5</c:v>
                </c:pt>
                <c:pt idx="4285">
                  <c:v>5612</c:v>
                </c:pt>
                <c:pt idx="4286">
                  <c:v>5417</c:v>
                </c:pt>
                <c:pt idx="4287">
                  <c:v>5428</c:v>
                </c:pt>
                <c:pt idx="4288">
                  <c:v>5419</c:v>
                </c:pt>
                <c:pt idx="4289">
                  <c:v>5386</c:v>
                </c:pt>
                <c:pt idx="4290">
                  <c:v>5362.5</c:v>
                </c:pt>
                <c:pt idx="4291">
                  <c:v>5243.5</c:v>
                </c:pt>
                <c:pt idx="4292">
                  <c:v>5275</c:v>
                </c:pt>
                <c:pt idx="4293">
                  <c:v>5269.5</c:v>
                </c:pt>
                <c:pt idx="4294">
                  <c:v>5243</c:v>
                </c:pt>
                <c:pt idx="4295">
                  <c:v>5251</c:v>
                </c:pt>
                <c:pt idx="4296">
                  <c:v>5213</c:v>
                </c:pt>
                <c:pt idx="4297">
                  <c:v>5219.5</c:v>
                </c:pt>
                <c:pt idx="4298">
                  <c:v>5233</c:v>
                </c:pt>
                <c:pt idx="4299">
                  <c:v>5281.5</c:v>
                </c:pt>
                <c:pt idx="4300">
                  <c:v>5332</c:v>
                </c:pt>
                <c:pt idx="4301">
                  <c:v>5468</c:v>
                </c:pt>
                <c:pt idx="4302">
                  <c:v>5702.8</c:v>
                </c:pt>
                <c:pt idx="4303">
                  <c:v>5690.5</c:v>
                </c:pt>
                <c:pt idx="4304">
                  <c:v>5699</c:v>
                </c:pt>
                <c:pt idx="4305">
                  <c:v>5730</c:v>
                </c:pt>
                <c:pt idx="4306">
                  <c:v>5731</c:v>
                </c:pt>
                <c:pt idx="4307">
                  <c:v>5739.5</c:v>
                </c:pt>
                <c:pt idx="4308">
                  <c:v>5751.5</c:v>
                </c:pt>
                <c:pt idx="4309">
                  <c:v>5764</c:v>
                </c:pt>
                <c:pt idx="4310">
                  <c:v>5764</c:v>
                </c:pt>
                <c:pt idx="4311">
                  <c:v>5849.5</c:v>
                </c:pt>
                <c:pt idx="4312">
                  <c:v>5866.5</c:v>
                </c:pt>
                <c:pt idx="4313">
                  <c:v>5894</c:v>
                </c:pt>
                <c:pt idx="4314">
                  <c:v>5898.5</c:v>
                </c:pt>
                <c:pt idx="4315">
                  <c:v>5895</c:v>
                </c:pt>
                <c:pt idx="4316">
                  <c:v>5878</c:v>
                </c:pt>
                <c:pt idx="4317">
                  <c:v>5865</c:v>
                </c:pt>
                <c:pt idx="4318">
                  <c:v>5863.4</c:v>
                </c:pt>
                <c:pt idx="4319">
                  <c:v>5856.5</c:v>
                </c:pt>
                <c:pt idx="4320">
                  <c:v>5843.5</c:v>
                </c:pt>
                <c:pt idx="4321">
                  <c:v>5854.1</c:v>
                </c:pt>
                <c:pt idx="4322">
                  <c:v>5853</c:v>
                </c:pt>
                <c:pt idx="4323">
                  <c:v>5826.8</c:v>
                </c:pt>
                <c:pt idx="4324">
                  <c:v>5798</c:v>
                </c:pt>
                <c:pt idx="4325">
                  <c:v>5790.5</c:v>
                </c:pt>
                <c:pt idx="4326">
                  <c:v>5842.5</c:v>
                </c:pt>
                <c:pt idx="4327">
                  <c:v>5845.5</c:v>
                </c:pt>
                <c:pt idx="4328">
                  <c:v>5838.5</c:v>
                </c:pt>
                <c:pt idx="4329">
                  <c:v>5816</c:v>
                </c:pt>
                <c:pt idx="4330">
                  <c:v>5806.5</c:v>
                </c:pt>
                <c:pt idx="4331">
                  <c:v>5649</c:v>
                </c:pt>
                <c:pt idx="4332">
                  <c:v>5659.5</c:v>
                </c:pt>
                <c:pt idx="4333">
                  <c:v>5633</c:v>
                </c:pt>
                <c:pt idx="4334">
                  <c:v>5645.5</c:v>
                </c:pt>
                <c:pt idx="4335">
                  <c:v>5732</c:v>
                </c:pt>
                <c:pt idx="4336">
                  <c:v>5738.5</c:v>
                </c:pt>
                <c:pt idx="4337">
                  <c:v>5725.6</c:v>
                </c:pt>
                <c:pt idx="4338">
                  <c:v>5732</c:v>
                </c:pt>
                <c:pt idx="4339">
                  <c:v>5702</c:v>
                </c:pt>
                <c:pt idx="4340">
                  <c:v>5696</c:v>
                </c:pt>
                <c:pt idx="4341">
                  <c:v>5796.9</c:v>
                </c:pt>
                <c:pt idx="4342">
                  <c:v>5798.9</c:v>
                </c:pt>
                <c:pt idx="4343">
                  <c:v>5818.5</c:v>
                </c:pt>
                <c:pt idx="4344">
                  <c:v>5822.6</c:v>
                </c:pt>
                <c:pt idx="4345">
                  <c:v>5824.5</c:v>
                </c:pt>
                <c:pt idx="4346">
                  <c:v>5822</c:v>
                </c:pt>
                <c:pt idx="4347">
                  <c:v>5812</c:v>
                </c:pt>
                <c:pt idx="4348">
                  <c:v>5789</c:v>
                </c:pt>
                <c:pt idx="4349">
                  <c:v>5826</c:v>
                </c:pt>
                <c:pt idx="4350">
                  <c:v>5837.5</c:v>
                </c:pt>
                <c:pt idx="4351">
                  <c:v>5898.8</c:v>
                </c:pt>
                <c:pt idx="4352">
                  <c:v>5804</c:v>
                </c:pt>
                <c:pt idx="4353">
                  <c:v>5767</c:v>
                </c:pt>
                <c:pt idx="4354">
                  <c:v>5771</c:v>
                </c:pt>
                <c:pt idx="4355">
                  <c:v>5750.5</c:v>
                </c:pt>
                <c:pt idx="4356">
                  <c:v>5733</c:v>
                </c:pt>
                <c:pt idx="4357">
                  <c:v>5716</c:v>
                </c:pt>
                <c:pt idx="4358">
                  <c:v>5708.5</c:v>
                </c:pt>
                <c:pt idx="4359">
                  <c:v>5692</c:v>
                </c:pt>
                <c:pt idx="4360">
                  <c:v>5675.5</c:v>
                </c:pt>
                <c:pt idx="4361">
                  <c:v>5684</c:v>
                </c:pt>
                <c:pt idx="4362">
                  <c:v>5715</c:v>
                </c:pt>
                <c:pt idx="4363">
                  <c:v>5714</c:v>
                </c:pt>
                <c:pt idx="4364">
                  <c:v>5719.5</c:v>
                </c:pt>
                <c:pt idx="4365">
                  <c:v>5711.5</c:v>
                </c:pt>
                <c:pt idx="4366">
                  <c:v>5725</c:v>
                </c:pt>
                <c:pt idx="4367">
                  <c:v>5730.5</c:v>
                </c:pt>
                <c:pt idx="4368">
                  <c:v>5762.9</c:v>
                </c:pt>
                <c:pt idx="4369">
                  <c:v>5774.5</c:v>
                </c:pt>
                <c:pt idx="4370">
                  <c:v>5755.5</c:v>
                </c:pt>
                <c:pt idx="4371">
                  <c:v>5759</c:v>
                </c:pt>
                <c:pt idx="4372">
                  <c:v>5744</c:v>
                </c:pt>
                <c:pt idx="4373">
                  <c:v>5748.5</c:v>
                </c:pt>
                <c:pt idx="4374">
                  <c:v>5745</c:v>
                </c:pt>
                <c:pt idx="4375">
                  <c:v>5742</c:v>
                </c:pt>
                <c:pt idx="4376">
                  <c:v>5707</c:v>
                </c:pt>
                <c:pt idx="4377">
                  <c:v>5744.5</c:v>
                </c:pt>
                <c:pt idx="4378">
                  <c:v>5736.6</c:v>
                </c:pt>
                <c:pt idx="4379">
                  <c:v>5712</c:v>
                </c:pt>
                <c:pt idx="4380">
                  <c:v>5694</c:v>
                </c:pt>
                <c:pt idx="4381">
                  <c:v>5606</c:v>
                </c:pt>
                <c:pt idx="4382">
                  <c:v>5596</c:v>
                </c:pt>
                <c:pt idx="4383">
                  <c:v>5618.5</c:v>
                </c:pt>
                <c:pt idx="4384">
                  <c:v>5619.5</c:v>
                </c:pt>
                <c:pt idx="4385">
                  <c:v>5660.5</c:v>
                </c:pt>
                <c:pt idx="4386">
                  <c:v>5721</c:v>
                </c:pt>
                <c:pt idx="4387">
                  <c:v>5737.5</c:v>
                </c:pt>
                <c:pt idx="4388">
                  <c:v>5722.5</c:v>
                </c:pt>
                <c:pt idx="4389">
                  <c:v>5740.9</c:v>
                </c:pt>
                <c:pt idx="4390">
                  <c:v>5760</c:v>
                </c:pt>
                <c:pt idx="4391">
                  <c:v>5747</c:v>
                </c:pt>
                <c:pt idx="4392">
                  <c:v>5729</c:v>
                </c:pt>
                <c:pt idx="4393">
                  <c:v>5737</c:v>
                </c:pt>
                <c:pt idx="4394">
                  <c:v>5765</c:v>
                </c:pt>
                <c:pt idx="4395">
                  <c:v>5776</c:v>
                </c:pt>
                <c:pt idx="4396">
                  <c:v>5785</c:v>
                </c:pt>
                <c:pt idx="4397">
                  <c:v>5791</c:v>
                </c:pt>
                <c:pt idx="4398">
                  <c:v>5787.5</c:v>
                </c:pt>
                <c:pt idx="4399">
                  <c:v>5816.5</c:v>
                </c:pt>
                <c:pt idx="4400">
                  <c:v>5830.5</c:v>
                </c:pt>
                <c:pt idx="4401">
                  <c:v>5819.5</c:v>
                </c:pt>
                <c:pt idx="4402">
                  <c:v>5847.5</c:v>
                </c:pt>
                <c:pt idx="4403">
                  <c:v>5872</c:v>
                </c:pt>
                <c:pt idx="4404">
                  <c:v>5876.5</c:v>
                </c:pt>
                <c:pt idx="4405">
                  <c:v>5864</c:v>
                </c:pt>
                <c:pt idx="4406">
                  <c:v>5848.5</c:v>
                </c:pt>
                <c:pt idx="4407">
                  <c:v>5864</c:v>
                </c:pt>
                <c:pt idx="4408">
                  <c:v>5873</c:v>
                </c:pt>
                <c:pt idx="4409">
                  <c:v>5896</c:v>
                </c:pt>
                <c:pt idx="4410">
                  <c:v>5904</c:v>
                </c:pt>
                <c:pt idx="4411">
                  <c:v>5974</c:v>
                </c:pt>
                <c:pt idx="4412">
                  <c:v>5983.5</c:v>
                </c:pt>
                <c:pt idx="4413">
                  <c:v>6014.5</c:v>
                </c:pt>
                <c:pt idx="4414">
                  <c:v>6043</c:v>
                </c:pt>
                <c:pt idx="4415">
                  <c:v>6070</c:v>
                </c:pt>
                <c:pt idx="4416">
                  <c:v>6088</c:v>
                </c:pt>
                <c:pt idx="4417">
                  <c:v>6112</c:v>
                </c:pt>
                <c:pt idx="4418">
                  <c:v>6099.5</c:v>
                </c:pt>
                <c:pt idx="4419">
                  <c:v>6105.5</c:v>
                </c:pt>
                <c:pt idx="4420">
                  <c:v>6113</c:v>
                </c:pt>
                <c:pt idx="4421">
                  <c:v>6046</c:v>
                </c:pt>
                <c:pt idx="4422">
                  <c:v>6060</c:v>
                </c:pt>
                <c:pt idx="4423">
                  <c:v>6094.9</c:v>
                </c:pt>
                <c:pt idx="4424">
                  <c:v>6082.6</c:v>
                </c:pt>
                <c:pt idx="4425">
                  <c:v>6015.5</c:v>
                </c:pt>
                <c:pt idx="4426">
                  <c:v>6037.9</c:v>
                </c:pt>
                <c:pt idx="4427">
                  <c:v>5989</c:v>
                </c:pt>
                <c:pt idx="4428">
                  <c:v>5989</c:v>
                </c:pt>
                <c:pt idx="4429">
                  <c:v>5976.5</c:v>
                </c:pt>
                <c:pt idx="4430">
                  <c:v>5961</c:v>
                </c:pt>
                <c:pt idx="4431">
                  <c:v>5973</c:v>
                </c:pt>
                <c:pt idx="4432">
                  <c:v>5993</c:v>
                </c:pt>
                <c:pt idx="4433">
                  <c:v>5976</c:v>
                </c:pt>
                <c:pt idx="4434">
                  <c:v>5987.1</c:v>
                </c:pt>
                <c:pt idx="4435">
                  <c:v>5998</c:v>
                </c:pt>
                <c:pt idx="4436">
                  <c:v>6043</c:v>
                </c:pt>
                <c:pt idx="4437">
                  <c:v>6118</c:v>
                </c:pt>
                <c:pt idx="4438">
                  <c:v>6125.5</c:v>
                </c:pt>
                <c:pt idx="4439">
                  <c:v>6117.5</c:v>
                </c:pt>
                <c:pt idx="4440">
                  <c:v>6131</c:v>
                </c:pt>
                <c:pt idx="4441">
                  <c:v>6033</c:v>
                </c:pt>
                <c:pt idx="4442">
                  <c:v>6170</c:v>
                </c:pt>
                <c:pt idx="4443">
                  <c:v>6162.6</c:v>
                </c:pt>
                <c:pt idx="4444">
                  <c:v>6186</c:v>
                </c:pt>
                <c:pt idx="4445">
                  <c:v>6126.1</c:v>
                </c:pt>
                <c:pt idx="4446">
                  <c:v>6191</c:v>
                </c:pt>
                <c:pt idx="4447">
                  <c:v>6190.5</c:v>
                </c:pt>
                <c:pt idx="4448">
                  <c:v>6172</c:v>
                </c:pt>
                <c:pt idx="4449">
                  <c:v>6172</c:v>
                </c:pt>
                <c:pt idx="4450">
                  <c:v>6163</c:v>
                </c:pt>
                <c:pt idx="4451">
                  <c:v>6181.4</c:v>
                </c:pt>
                <c:pt idx="4452">
                  <c:v>6198.5</c:v>
                </c:pt>
                <c:pt idx="4453">
                  <c:v>6225</c:v>
                </c:pt>
                <c:pt idx="4454">
                  <c:v>6208</c:v>
                </c:pt>
                <c:pt idx="4455">
                  <c:v>6179</c:v>
                </c:pt>
                <c:pt idx="4456">
                  <c:v>6171.5</c:v>
                </c:pt>
                <c:pt idx="4457">
                  <c:v>6179</c:v>
                </c:pt>
                <c:pt idx="4458">
                  <c:v>6181.5</c:v>
                </c:pt>
                <c:pt idx="4459">
                  <c:v>6171</c:v>
                </c:pt>
                <c:pt idx="4460">
                  <c:v>6155</c:v>
                </c:pt>
                <c:pt idx="4461">
                  <c:v>6040.5</c:v>
                </c:pt>
                <c:pt idx="4462">
                  <c:v>6024</c:v>
                </c:pt>
                <c:pt idx="4463">
                  <c:v>6028.5</c:v>
                </c:pt>
                <c:pt idx="4464">
                  <c:v>6053.5</c:v>
                </c:pt>
                <c:pt idx="4465">
                  <c:v>6044</c:v>
                </c:pt>
                <c:pt idx="4466">
                  <c:v>6162.9</c:v>
                </c:pt>
                <c:pt idx="4467">
                  <c:v>6168</c:v>
                </c:pt>
                <c:pt idx="4468">
                  <c:v>6154</c:v>
                </c:pt>
                <c:pt idx="4469">
                  <c:v>6104.5</c:v>
                </c:pt>
                <c:pt idx="4470">
                  <c:v>6098</c:v>
                </c:pt>
                <c:pt idx="4471">
                  <c:v>6083</c:v>
                </c:pt>
                <c:pt idx="4472">
                  <c:v>6109.5</c:v>
                </c:pt>
                <c:pt idx="4473">
                  <c:v>6115.4</c:v>
                </c:pt>
                <c:pt idx="4474">
                  <c:v>6111.5</c:v>
                </c:pt>
                <c:pt idx="4475">
                  <c:v>6116</c:v>
                </c:pt>
                <c:pt idx="4476">
                  <c:v>6101</c:v>
                </c:pt>
                <c:pt idx="4477">
                  <c:v>6111</c:v>
                </c:pt>
                <c:pt idx="4478">
                  <c:v>6114</c:v>
                </c:pt>
                <c:pt idx="4479">
                  <c:v>6131.5</c:v>
                </c:pt>
                <c:pt idx="4480">
                  <c:v>6113.5</c:v>
                </c:pt>
                <c:pt idx="4481">
                  <c:v>6132</c:v>
                </c:pt>
                <c:pt idx="4482">
                  <c:v>6148.6</c:v>
                </c:pt>
                <c:pt idx="4483">
                  <c:v>6138</c:v>
                </c:pt>
                <c:pt idx="4484">
                  <c:v>6274</c:v>
                </c:pt>
                <c:pt idx="4485">
                  <c:v>6274.5</c:v>
                </c:pt>
                <c:pt idx="4486">
                  <c:v>6205.1</c:v>
                </c:pt>
                <c:pt idx="4487">
                  <c:v>6203</c:v>
                </c:pt>
                <c:pt idx="4488">
                  <c:v>6207</c:v>
                </c:pt>
                <c:pt idx="4489">
                  <c:v>6189</c:v>
                </c:pt>
                <c:pt idx="4490">
                  <c:v>6197</c:v>
                </c:pt>
                <c:pt idx="4491">
                  <c:v>6180</c:v>
                </c:pt>
                <c:pt idx="4492">
                  <c:v>6168.5</c:v>
                </c:pt>
                <c:pt idx="4493">
                  <c:v>6173.5</c:v>
                </c:pt>
                <c:pt idx="4494">
                  <c:v>6207</c:v>
                </c:pt>
                <c:pt idx="4495">
                  <c:v>6195</c:v>
                </c:pt>
                <c:pt idx="4496">
                  <c:v>6179</c:v>
                </c:pt>
                <c:pt idx="4497">
                  <c:v>6190</c:v>
                </c:pt>
                <c:pt idx="4498">
                  <c:v>6214</c:v>
                </c:pt>
                <c:pt idx="4499">
                  <c:v>6227</c:v>
                </c:pt>
                <c:pt idx="4500">
                  <c:v>6215.5</c:v>
                </c:pt>
                <c:pt idx="4501">
                  <c:v>6245.5</c:v>
                </c:pt>
                <c:pt idx="4502">
                  <c:v>6237</c:v>
                </c:pt>
                <c:pt idx="4503">
                  <c:v>6226</c:v>
                </c:pt>
                <c:pt idx="4504">
                  <c:v>6216.5</c:v>
                </c:pt>
                <c:pt idx="4505">
                  <c:v>6211</c:v>
                </c:pt>
                <c:pt idx="4506">
                  <c:v>6186</c:v>
                </c:pt>
                <c:pt idx="4507">
                  <c:v>6205</c:v>
                </c:pt>
                <c:pt idx="4508">
                  <c:v>6218.5</c:v>
                </c:pt>
                <c:pt idx="4509">
                  <c:v>6201</c:v>
                </c:pt>
                <c:pt idx="4510">
                  <c:v>6182</c:v>
                </c:pt>
                <c:pt idx="4511">
                  <c:v>6183</c:v>
                </c:pt>
                <c:pt idx="4512">
                  <c:v>6221</c:v>
                </c:pt>
                <c:pt idx="4513">
                  <c:v>6224</c:v>
                </c:pt>
                <c:pt idx="4514">
                  <c:v>6168.5</c:v>
                </c:pt>
                <c:pt idx="4515">
                  <c:v>6134</c:v>
                </c:pt>
                <c:pt idx="4516">
                  <c:v>6127.5</c:v>
                </c:pt>
                <c:pt idx="4517">
                  <c:v>6106.5</c:v>
                </c:pt>
                <c:pt idx="4518">
                  <c:v>6088</c:v>
                </c:pt>
                <c:pt idx="4519">
                  <c:v>6095</c:v>
                </c:pt>
                <c:pt idx="4520">
                  <c:v>6083</c:v>
                </c:pt>
                <c:pt idx="4521">
                  <c:v>6088</c:v>
                </c:pt>
                <c:pt idx="4522">
                  <c:v>6090.9</c:v>
                </c:pt>
                <c:pt idx="4523">
                  <c:v>6282</c:v>
                </c:pt>
                <c:pt idx="4524">
                  <c:v>6263.5</c:v>
                </c:pt>
                <c:pt idx="4525">
                  <c:v>6254</c:v>
                </c:pt>
                <c:pt idx="4526">
                  <c:v>6171</c:v>
                </c:pt>
                <c:pt idx="4527">
                  <c:v>6164</c:v>
                </c:pt>
                <c:pt idx="4528">
                  <c:v>6168.5</c:v>
                </c:pt>
                <c:pt idx="4529">
                  <c:v>6162</c:v>
                </c:pt>
                <c:pt idx="4530">
                  <c:v>6191</c:v>
                </c:pt>
                <c:pt idx="4531">
                  <c:v>6205.4</c:v>
                </c:pt>
                <c:pt idx="4532">
                  <c:v>6206</c:v>
                </c:pt>
                <c:pt idx="4533">
                  <c:v>6194.5</c:v>
                </c:pt>
                <c:pt idx="4534">
                  <c:v>6192</c:v>
                </c:pt>
                <c:pt idx="4535">
                  <c:v>6205</c:v>
                </c:pt>
                <c:pt idx="4536">
                  <c:v>6204</c:v>
                </c:pt>
                <c:pt idx="4537">
                  <c:v>6207.5</c:v>
                </c:pt>
                <c:pt idx="4538">
                  <c:v>6235</c:v>
                </c:pt>
                <c:pt idx="4539">
                  <c:v>6236.5</c:v>
                </c:pt>
                <c:pt idx="4540">
                  <c:v>6215.6</c:v>
                </c:pt>
                <c:pt idx="4541">
                  <c:v>6252.5</c:v>
                </c:pt>
                <c:pt idx="4542">
                  <c:v>6218.5</c:v>
                </c:pt>
                <c:pt idx="4543">
                  <c:v>6204</c:v>
                </c:pt>
                <c:pt idx="4544">
                  <c:v>6303</c:v>
                </c:pt>
                <c:pt idx="4545">
                  <c:v>6287.5</c:v>
                </c:pt>
                <c:pt idx="4546">
                  <c:v>6291</c:v>
                </c:pt>
                <c:pt idx="4547">
                  <c:v>6301</c:v>
                </c:pt>
                <c:pt idx="4548">
                  <c:v>6318</c:v>
                </c:pt>
                <c:pt idx="4549">
                  <c:v>6340.9</c:v>
                </c:pt>
                <c:pt idx="4550">
                  <c:v>6362</c:v>
                </c:pt>
                <c:pt idx="4551">
                  <c:v>6354.5</c:v>
                </c:pt>
                <c:pt idx="4552">
                  <c:v>6334.5</c:v>
                </c:pt>
                <c:pt idx="4553">
                  <c:v>6320.5</c:v>
                </c:pt>
                <c:pt idx="4554">
                  <c:v>6320</c:v>
                </c:pt>
                <c:pt idx="4555">
                  <c:v>6336.5</c:v>
                </c:pt>
                <c:pt idx="4556">
                  <c:v>6284.5</c:v>
                </c:pt>
                <c:pt idx="4557">
                  <c:v>6298.5</c:v>
                </c:pt>
                <c:pt idx="4558">
                  <c:v>6311.5</c:v>
                </c:pt>
                <c:pt idx="4559">
                  <c:v>6320</c:v>
                </c:pt>
                <c:pt idx="4560">
                  <c:v>6319</c:v>
                </c:pt>
                <c:pt idx="4561">
                  <c:v>6361</c:v>
                </c:pt>
                <c:pt idx="4562">
                  <c:v>6350.5</c:v>
                </c:pt>
                <c:pt idx="4563">
                  <c:v>6350.1</c:v>
                </c:pt>
                <c:pt idx="4564">
                  <c:v>6348</c:v>
                </c:pt>
                <c:pt idx="4565">
                  <c:v>6351</c:v>
                </c:pt>
                <c:pt idx="4566">
                  <c:v>6339</c:v>
                </c:pt>
                <c:pt idx="4567">
                  <c:v>6337</c:v>
                </c:pt>
                <c:pt idx="4568">
                  <c:v>6342</c:v>
                </c:pt>
                <c:pt idx="4569">
                  <c:v>6366.5</c:v>
                </c:pt>
                <c:pt idx="4570">
                  <c:v>6361</c:v>
                </c:pt>
                <c:pt idx="4571">
                  <c:v>6378.5</c:v>
                </c:pt>
                <c:pt idx="4572">
                  <c:v>6376</c:v>
                </c:pt>
                <c:pt idx="4573">
                  <c:v>6376.5</c:v>
                </c:pt>
                <c:pt idx="4574">
                  <c:v>6385</c:v>
                </c:pt>
                <c:pt idx="4575">
                  <c:v>6394.9</c:v>
                </c:pt>
                <c:pt idx="4576">
                  <c:v>6394.5</c:v>
                </c:pt>
                <c:pt idx="4577">
                  <c:v>6416.4</c:v>
                </c:pt>
                <c:pt idx="4578">
                  <c:v>6416.5</c:v>
                </c:pt>
                <c:pt idx="4579">
                  <c:v>6408.5</c:v>
                </c:pt>
                <c:pt idx="4580">
                  <c:v>6405</c:v>
                </c:pt>
                <c:pt idx="4581">
                  <c:v>6405.5</c:v>
                </c:pt>
                <c:pt idx="4582">
                  <c:v>6399</c:v>
                </c:pt>
                <c:pt idx="4583">
                  <c:v>6406</c:v>
                </c:pt>
                <c:pt idx="4584">
                  <c:v>6396</c:v>
                </c:pt>
                <c:pt idx="4585">
                  <c:v>6399</c:v>
                </c:pt>
                <c:pt idx="4586">
                  <c:v>6396.1</c:v>
                </c:pt>
                <c:pt idx="4587">
                  <c:v>6413</c:v>
                </c:pt>
                <c:pt idx="4588">
                  <c:v>6438.9</c:v>
                </c:pt>
                <c:pt idx="4589">
                  <c:v>6423.5</c:v>
                </c:pt>
                <c:pt idx="4590">
                  <c:v>6426.5</c:v>
                </c:pt>
                <c:pt idx="4591">
                  <c:v>6408.5</c:v>
                </c:pt>
                <c:pt idx="4592">
                  <c:v>6408</c:v>
                </c:pt>
                <c:pt idx="4593">
                  <c:v>6417.5</c:v>
                </c:pt>
                <c:pt idx="4594">
                  <c:v>6416.5</c:v>
                </c:pt>
                <c:pt idx="4595">
                  <c:v>6357.7</c:v>
                </c:pt>
                <c:pt idx="4596">
                  <c:v>6202.5</c:v>
                </c:pt>
                <c:pt idx="4597">
                  <c:v>6184.1</c:v>
                </c:pt>
                <c:pt idx="4598">
                  <c:v>6185</c:v>
                </c:pt>
                <c:pt idx="4599">
                  <c:v>6187.4</c:v>
                </c:pt>
                <c:pt idx="4600">
                  <c:v>6216</c:v>
                </c:pt>
                <c:pt idx="4601">
                  <c:v>6345</c:v>
                </c:pt>
                <c:pt idx="4602">
                  <c:v>6474</c:v>
                </c:pt>
                <c:pt idx="4603">
                  <c:v>6465</c:v>
                </c:pt>
                <c:pt idx="4604">
                  <c:v>6462</c:v>
                </c:pt>
                <c:pt idx="4605">
                  <c:v>6477</c:v>
                </c:pt>
                <c:pt idx="4606">
                  <c:v>6476</c:v>
                </c:pt>
                <c:pt idx="4607">
                  <c:v>6474.5</c:v>
                </c:pt>
                <c:pt idx="4608">
                  <c:v>6498.5</c:v>
                </c:pt>
                <c:pt idx="4609">
                  <c:v>6511</c:v>
                </c:pt>
                <c:pt idx="4610">
                  <c:v>6488.5</c:v>
                </c:pt>
                <c:pt idx="4611">
                  <c:v>6471</c:v>
                </c:pt>
                <c:pt idx="4612">
                  <c:v>6463</c:v>
                </c:pt>
                <c:pt idx="4613">
                  <c:v>6467</c:v>
                </c:pt>
                <c:pt idx="4614">
                  <c:v>6461.5</c:v>
                </c:pt>
                <c:pt idx="4615">
                  <c:v>6458</c:v>
                </c:pt>
                <c:pt idx="4616">
                  <c:v>6419</c:v>
                </c:pt>
                <c:pt idx="4617">
                  <c:v>6489</c:v>
                </c:pt>
                <c:pt idx="4618">
                  <c:v>6520.5</c:v>
                </c:pt>
                <c:pt idx="4619">
                  <c:v>6544</c:v>
                </c:pt>
                <c:pt idx="4620">
                  <c:v>6525</c:v>
                </c:pt>
                <c:pt idx="4621">
                  <c:v>6560</c:v>
                </c:pt>
                <c:pt idx="4622">
                  <c:v>6514</c:v>
                </c:pt>
                <c:pt idx="4623">
                  <c:v>6514</c:v>
                </c:pt>
                <c:pt idx="4624">
                  <c:v>6517</c:v>
                </c:pt>
                <c:pt idx="4625">
                  <c:v>6497</c:v>
                </c:pt>
                <c:pt idx="4626">
                  <c:v>6476</c:v>
                </c:pt>
                <c:pt idx="4627">
                  <c:v>6552.5</c:v>
                </c:pt>
                <c:pt idx="4628">
                  <c:v>6548</c:v>
                </c:pt>
                <c:pt idx="4629">
                  <c:v>6561</c:v>
                </c:pt>
                <c:pt idx="4630">
                  <c:v>6544</c:v>
                </c:pt>
                <c:pt idx="4631">
                  <c:v>6531</c:v>
                </c:pt>
                <c:pt idx="4632">
                  <c:v>6534</c:v>
                </c:pt>
                <c:pt idx="4633">
                  <c:v>6520.5</c:v>
                </c:pt>
                <c:pt idx="4634">
                  <c:v>6538.9</c:v>
                </c:pt>
                <c:pt idx="4635">
                  <c:v>6518</c:v>
                </c:pt>
                <c:pt idx="4636">
                  <c:v>6533.5</c:v>
                </c:pt>
                <c:pt idx="4637">
                  <c:v>6510.6</c:v>
                </c:pt>
                <c:pt idx="4638">
                  <c:v>6494</c:v>
                </c:pt>
                <c:pt idx="4639">
                  <c:v>6513</c:v>
                </c:pt>
                <c:pt idx="4640">
                  <c:v>6503</c:v>
                </c:pt>
                <c:pt idx="4641">
                  <c:v>6563</c:v>
                </c:pt>
                <c:pt idx="4642">
                  <c:v>6557</c:v>
                </c:pt>
                <c:pt idx="4643">
                  <c:v>6545.5</c:v>
                </c:pt>
                <c:pt idx="4644">
                  <c:v>6516</c:v>
                </c:pt>
                <c:pt idx="4645">
                  <c:v>6499</c:v>
                </c:pt>
                <c:pt idx="4646">
                  <c:v>6453</c:v>
                </c:pt>
                <c:pt idx="4647">
                  <c:v>6429</c:v>
                </c:pt>
                <c:pt idx="4648">
                  <c:v>6440.4</c:v>
                </c:pt>
                <c:pt idx="4649">
                  <c:v>6427</c:v>
                </c:pt>
                <c:pt idx="4650">
                  <c:v>6421</c:v>
                </c:pt>
                <c:pt idx="4651">
                  <c:v>6405.5</c:v>
                </c:pt>
                <c:pt idx="4652">
                  <c:v>6398</c:v>
                </c:pt>
                <c:pt idx="4653">
                  <c:v>6391.5</c:v>
                </c:pt>
                <c:pt idx="4654">
                  <c:v>6372.5</c:v>
                </c:pt>
                <c:pt idx="4655">
                  <c:v>6355</c:v>
                </c:pt>
                <c:pt idx="4656">
                  <c:v>6340.5</c:v>
                </c:pt>
                <c:pt idx="4657">
                  <c:v>6321</c:v>
                </c:pt>
                <c:pt idx="4658">
                  <c:v>6310.1</c:v>
                </c:pt>
                <c:pt idx="4659">
                  <c:v>6317.5</c:v>
                </c:pt>
                <c:pt idx="4660">
                  <c:v>6324</c:v>
                </c:pt>
                <c:pt idx="4661">
                  <c:v>6338.4</c:v>
                </c:pt>
                <c:pt idx="4662">
                  <c:v>6341</c:v>
                </c:pt>
                <c:pt idx="4663">
                  <c:v>6345</c:v>
                </c:pt>
                <c:pt idx="4664">
                  <c:v>6336.5</c:v>
                </c:pt>
                <c:pt idx="4665">
                  <c:v>6350</c:v>
                </c:pt>
                <c:pt idx="4666">
                  <c:v>6360.5</c:v>
                </c:pt>
                <c:pt idx="4667">
                  <c:v>6360</c:v>
                </c:pt>
                <c:pt idx="4668">
                  <c:v>6369.5</c:v>
                </c:pt>
                <c:pt idx="4669">
                  <c:v>6362</c:v>
                </c:pt>
                <c:pt idx="4670">
                  <c:v>6373</c:v>
                </c:pt>
                <c:pt idx="4671">
                  <c:v>6397</c:v>
                </c:pt>
                <c:pt idx="4672">
                  <c:v>6407</c:v>
                </c:pt>
                <c:pt idx="4673">
                  <c:v>6408</c:v>
                </c:pt>
                <c:pt idx="4674">
                  <c:v>6439.8</c:v>
                </c:pt>
                <c:pt idx="4675">
                  <c:v>6446.5</c:v>
                </c:pt>
                <c:pt idx="4676">
                  <c:v>6451</c:v>
                </c:pt>
                <c:pt idx="4677">
                  <c:v>6455</c:v>
                </c:pt>
                <c:pt idx="4678">
                  <c:v>6449.5</c:v>
                </c:pt>
                <c:pt idx="4679">
                  <c:v>6431</c:v>
                </c:pt>
                <c:pt idx="4680">
                  <c:v>6423</c:v>
                </c:pt>
                <c:pt idx="4681">
                  <c:v>6433</c:v>
                </c:pt>
                <c:pt idx="4682">
                  <c:v>6435.5</c:v>
                </c:pt>
                <c:pt idx="4683">
                  <c:v>6431</c:v>
                </c:pt>
                <c:pt idx="4684">
                  <c:v>6427.5</c:v>
                </c:pt>
                <c:pt idx="4685">
                  <c:v>6393.6</c:v>
                </c:pt>
                <c:pt idx="4686">
                  <c:v>6390</c:v>
                </c:pt>
                <c:pt idx="4687">
                  <c:v>6395</c:v>
                </c:pt>
                <c:pt idx="4688">
                  <c:v>6401</c:v>
                </c:pt>
                <c:pt idx="4689">
                  <c:v>6388</c:v>
                </c:pt>
                <c:pt idx="4690">
                  <c:v>6375</c:v>
                </c:pt>
                <c:pt idx="4691">
                  <c:v>6391</c:v>
                </c:pt>
                <c:pt idx="4692">
                  <c:v>6403</c:v>
                </c:pt>
                <c:pt idx="4693">
                  <c:v>6389</c:v>
                </c:pt>
                <c:pt idx="4694">
                  <c:v>6360</c:v>
                </c:pt>
                <c:pt idx="4695">
                  <c:v>6344.5</c:v>
                </c:pt>
                <c:pt idx="4696">
                  <c:v>6327.5</c:v>
                </c:pt>
                <c:pt idx="4697">
                  <c:v>6307.5</c:v>
                </c:pt>
                <c:pt idx="4698">
                  <c:v>6293</c:v>
                </c:pt>
                <c:pt idx="4699">
                  <c:v>6286.9</c:v>
                </c:pt>
                <c:pt idx="4700">
                  <c:v>6272</c:v>
                </c:pt>
                <c:pt idx="4701">
                  <c:v>6300</c:v>
                </c:pt>
                <c:pt idx="4702">
                  <c:v>6323</c:v>
                </c:pt>
                <c:pt idx="4703">
                  <c:v>6293.5</c:v>
                </c:pt>
                <c:pt idx="4704">
                  <c:v>6276.5</c:v>
                </c:pt>
                <c:pt idx="4705">
                  <c:v>6293</c:v>
                </c:pt>
                <c:pt idx="4706">
                  <c:v>6275</c:v>
                </c:pt>
                <c:pt idx="4707">
                  <c:v>6292</c:v>
                </c:pt>
                <c:pt idx="4708">
                  <c:v>6297</c:v>
                </c:pt>
                <c:pt idx="4709">
                  <c:v>6313.4</c:v>
                </c:pt>
                <c:pt idx="4710">
                  <c:v>6299</c:v>
                </c:pt>
                <c:pt idx="4711">
                  <c:v>6241.5</c:v>
                </c:pt>
                <c:pt idx="4712">
                  <c:v>6239</c:v>
                </c:pt>
                <c:pt idx="4713">
                  <c:v>6219.5</c:v>
                </c:pt>
                <c:pt idx="4714">
                  <c:v>6119.5</c:v>
                </c:pt>
                <c:pt idx="4715">
                  <c:v>6124</c:v>
                </c:pt>
                <c:pt idx="4716">
                  <c:v>6119</c:v>
                </c:pt>
                <c:pt idx="4717">
                  <c:v>6107.5</c:v>
                </c:pt>
                <c:pt idx="4718">
                  <c:v>6097</c:v>
                </c:pt>
                <c:pt idx="4719">
                  <c:v>6083</c:v>
                </c:pt>
                <c:pt idx="4720">
                  <c:v>6091</c:v>
                </c:pt>
                <c:pt idx="4721">
                  <c:v>6224</c:v>
                </c:pt>
                <c:pt idx="4722">
                  <c:v>6094</c:v>
                </c:pt>
                <c:pt idx="4723">
                  <c:v>6075</c:v>
                </c:pt>
                <c:pt idx="4724">
                  <c:v>6010.5</c:v>
                </c:pt>
                <c:pt idx="4725">
                  <c:v>6009.5</c:v>
                </c:pt>
                <c:pt idx="4726">
                  <c:v>6013.5</c:v>
                </c:pt>
                <c:pt idx="4727">
                  <c:v>6022</c:v>
                </c:pt>
                <c:pt idx="4728">
                  <c:v>6046.5</c:v>
                </c:pt>
                <c:pt idx="4729">
                  <c:v>6059</c:v>
                </c:pt>
                <c:pt idx="4730">
                  <c:v>6073</c:v>
                </c:pt>
                <c:pt idx="4731">
                  <c:v>6179.5</c:v>
                </c:pt>
                <c:pt idx="4732">
                  <c:v>6179</c:v>
                </c:pt>
                <c:pt idx="4733">
                  <c:v>6177</c:v>
                </c:pt>
                <c:pt idx="4734">
                  <c:v>6192.5</c:v>
                </c:pt>
                <c:pt idx="4735">
                  <c:v>6187</c:v>
                </c:pt>
                <c:pt idx="4736">
                  <c:v>6235</c:v>
                </c:pt>
                <c:pt idx="4737">
                  <c:v>6249.4</c:v>
                </c:pt>
                <c:pt idx="4738">
                  <c:v>6256</c:v>
                </c:pt>
                <c:pt idx="4739">
                  <c:v>6249.5</c:v>
                </c:pt>
                <c:pt idx="4740">
                  <c:v>6241.5</c:v>
                </c:pt>
                <c:pt idx="4741">
                  <c:v>6275</c:v>
                </c:pt>
                <c:pt idx="4742">
                  <c:v>6266</c:v>
                </c:pt>
                <c:pt idx="4743">
                  <c:v>6283.5</c:v>
                </c:pt>
                <c:pt idx="4744">
                  <c:v>6267</c:v>
                </c:pt>
                <c:pt idx="4745">
                  <c:v>6274</c:v>
                </c:pt>
                <c:pt idx="4746">
                  <c:v>6259</c:v>
                </c:pt>
                <c:pt idx="4747">
                  <c:v>6246</c:v>
                </c:pt>
                <c:pt idx="4748">
                  <c:v>6212.7</c:v>
                </c:pt>
                <c:pt idx="4749">
                  <c:v>6111</c:v>
                </c:pt>
                <c:pt idx="4750">
                  <c:v>6106.5</c:v>
                </c:pt>
                <c:pt idx="4751">
                  <c:v>6113.5</c:v>
                </c:pt>
                <c:pt idx="4752">
                  <c:v>6082.5</c:v>
                </c:pt>
                <c:pt idx="4753">
                  <c:v>6093</c:v>
                </c:pt>
                <c:pt idx="4754">
                  <c:v>6096</c:v>
                </c:pt>
                <c:pt idx="4755">
                  <c:v>6071.5</c:v>
                </c:pt>
                <c:pt idx="4756">
                  <c:v>6045.2</c:v>
                </c:pt>
                <c:pt idx="4757">
                  <c:v>6047.5</c:v>
                </c:pt>
                <c:pt idx="4758">
                  <c:v>6045</c:v>
                </c:pt>
                <c:pt idx="4759">
                  <c:v>6031</c:v>
                </c:pt>
                <c:pt idx="4760">
                  <c:v>6015</c:v>
                </c:pt>
                <c:pt idx="4761">
                  <c:v>5929</c:v>
                </c:pt>
                <c:pt idx="4762">
                  <c:v>5916.5</c:v>
                </c:pt>
                <c:pt idx="4763">
                  <c:v>5913</c:v>
                </c:pt>
                <c:pt idx="4764">
                  <c:v>5912</c:v>
                </c:pt>
                <c:pt idx="4765">
                  <c:v>5935</c:v>
                </c:pt>
                <c:pt idx="4766">
                  <c:v>5908</c:v>
                </c:pt>
                <c:pt idx="4767">
                  <c:v>6046.9</c:v>
                </c:pt>
                <c:pt idx="4768">
                  <c:v>6025.5</c:v>
                </c:pt>
                <c:pt idx="4769">
                  <c:v>5990.5</c:v>
                </c:pt>
                <c:pt idx="4770">
                  <c:v>5950.5</c:v>
                </c:pt>
                <c:pt idx="4771">
                  <c:v>6016</c:v>
                </c:pt>
                <c:pt idx="4772">
                  <c:v>5997.1</c:v>
                </c:pt>
                <c:pt idx="4773">
                  <c:v>5973.5</c:v>
                </c:pt>
                <c:pt idx="4774">
                  <c:v>5995</c:v>
                </c:pt>
                <c:pt idx="4775">
                  <c:v>6012</c:v>
                </c:pt>
                <c:pt idx="4776">
                  <c:v>5995</c:v>
                </c:pt>
                <c:pt idx="4777">
                  <c:v>5995</c:v>
                </c:pt>
                <c:pt idx="4778">
                  <c:v>6004.1</c:v>
                </c:pt>
                <c:pt idx="4779">
                  <c:v>5998</c:v>
                </c:pt>
                <c:pt idx="4780">
                  <c:v>5995</c:v>
                </c:pt>
                <c:pt idx="4781">
                  <c:v>6074</c:v>
                </c:pt>
                <c:pt idx="4782">
                  <c:v>6056</c:v>
                </c:pt>
                <c:pt idx="4783">
                  <c:v>6064.5</c:v>
                </c:pt>
                <c:pt idx="4784">
                  <c:v>6057</c:v>
                </c:pt>
                <c:pt idx="4785">
                  <c:v>6064</c:v>
                </c:pt>
                <c:pt idx="4786">
                  <c:v>6054</c:v>
                </c:pt>
                <c:pt idx="4787">
                  <c:v>6050</c:v>
                </c:pt>
                <c:pt idx="4788">
                  <c:v>6054.9</c:v>
                </c:pt>
                <c:pt idx="4789">
                  <c:v>6075</c:v>
                </c:pt>
                <c:pt idx="4790">
                  <c:v>6114.5</c:v>
                </c:pt>
                <c:pt idx="4791">
                  <c:v>6160</c:v>
                </c:pt>
                <c:pt idx="4792">
                  <c:v>6141.5</c:v>
                </c:pt>
                <c:pt idx="4793">
                  <c:v>6128</c:v>
                </c:pt>
                <c:pt idx="4794">
                  <c:v>6143.9</c:v>
                </c:pt>
                <c:pt idx="4795">
                  <c:v>6135</c:v>
                </c:pt>
                <c:pt idx="4796">
                  <c:v>6122.5</c:v>
                </c:pt>
                <c:pt idx="4797">
                  <c:v>6112.4</c:v>
                </c:pt>
                <c:pt idx="4798">
                  <c:v>6121</c:v>
                </c:pt>
                <c:pt idx="4799">
                  <c:v>6156</c:v>
                </c:pt>
                <c:pt idx="4800">
                  <c:v>6177</c:v>
                </c:pt>
                <c:pt idx="4801">
                  <c:v>6330.5</c:v>
                </c:pt>
                <c:pt idx="4802">
                  <c:v>6326.5</c:v>
                </c:pt>
                <c:pt idx="4803">
                  <c:v>6329.5</c:v>
                </c:pt>
                <c:pt idx="4804">
                  <c:v>6337</c:v>
                </c:pt>
                <c:pt idx="4805">
                  <c:v>6311.1</c:v>
                </c:pt>
                <c:pt idx="4806">
                  <c:v>6294</c:v>
                </c:pt>
                <c:pt idx="4807">
                  <c:v>6298.1</c:v>
                </c:pt>
                <c:pt idx="4808">
                  <c:v>6284.6</c:v>
                </c:pt>
                <c:pt idx="4809">
                  <c:v>6297.5</c:v>
                </c:pt>
                <c:pt idx="4810">
                  <c:v>6305</c:v>
                </c:pt>
                <c:pt idx="4811">
                  <c:v>6304.5</c:v>
                </c:pt>
                <c:pt idx="4812">
                  <c:v>6295</c:v>
                </c:pt>
                <c:pt idx="4813">
                  <c:v>6300.5</c:v>
                </c:pt>
                <c:pt idx="4814">
                  <c:v>6288.5</c:v>
                </c:pt>
                <c:pt idx="4815">
                  <c:v>6283.5</c:v>
                </c:pt>
                <c:pt idx="4816">
                  <c:v>6236</c:v>
                </c:pt>
                <c:pt idx="4817">
                  <c:v>6253</c:v>
                </c:pt>
                <c:pt idx="4818">
                  <c:v>6241.5</c:v>
                </c:pt>
                <c:pt idx="4819">
                  <c:v>6215</c:v>
                </c:pt>
                <c:pt idx="4820">
                  <c:v>6207</c:v>
                </c:pt>
                <c:pt idx="4821">
                  <c:v>6251</c:v>
                </c:pt>
                <c:pt idx="4822">
                  <c:v>6255.1</c:v>
                </c:pt>
                <c:pt idx="4823">
                  <c:v>6246</c:v>
                </c:pt>
                <c:pt idx="4824">
                  <c:v>6244</c:v>
                </c:pt>
                <c:pt idx="4825">
                  <c:v>6229</c:v>
                </c:pt>
                <c:pt idx="4826">
                  <c:v>6225.5</c:v>
                </c:pt>
                <c:pt idx="4827">
                  <c:v>6234</c:v>
                </c:pt>
                <c:pt idx="4828">
                  <c:v>6242</c:v>
                </c:pt>
                <c:pt idx="4829">
                  <c:v>6244.5</c:v>
                </c:pt>
                <c:pt idx="4830">
                  <c:v>6245</c:v>
                </c:pt>
                <c:pt idx="4831">
                  <c:v>6223</c:v>
                </c:pt>
                <c:pt idx="4832">
                  <c:v>6217</c:v>
                </c:pt>
                <c:pt idx="4833">
                  <c:v>6210</c:v>
                </c:pt>
                <c:pt idx="4834">
                  <c:v>6186</c:v>
                </c:pt>
                <c:pt idx="4835">
                  <c:v>6178</c:v>
                </c:pt>
                <c:pt idx="4836">
                  <c:v>6039.1</c:v>
                </c:pt>
                <c:pt idx="4837">
                  <c:v>6078.3</c:v>
                </c:pt>
                <c:pt idx="4838">
                  <c:v>6127.5</c:v>
                </c:pt>
                <c:pt idx="4839">
                  <c:v>6122</c:v>
                </c:pt>
                <c:pt idx="4840">
                  <c:v>6121</c:v>
                </c:pt>
                <c:pt idx="4841">
                  <c:v>6096.5</c:v>
                </c:pt>
                <c:pt idx="4842">
                  <c:v>6111.9</c:v>
                </c:pt>
                <c:pt idx="4843">
                  <c:v>6127</c:v>
                </c:pt>
                <c:pt idx="4844">
                  <c:v>6136</c:v>
                </c:pt>
                <c:pt idx="4845">
                  <c:v>6116</c:v>
                </c:pt>
                <c:pt idx="4846">
                  <c:v>6093</c:v>
                </c:pt>
                <c:pt idx="4847">
                  <c:v>6093</c:v>
                </c:pt>
                <c:pt idx="4848">
                  <c:v>6102</c:v>
                </c:pt>
                <c:pt idx="4849">
                  <c:v>6116</c:v>
                </c:pt>
                <c:pt idx="4850">
                  <c:v>6132</c:v>
                </c:pt>
                <c:pt idx="4851">
                  <c:v>6225</c:v>
                </c:pt>
                <c:pt idx="4852">
                  <c:v>6218.5</c:v>
                </c:pt>
                <c:pt idx="4853">
                  <c:v>6224.5</c:v>
                </c:pt>
                <c:pt idx="4854">
                  <c:v>6226</c:v>
                </c:pt>
                <c:pt idx="4855">
                  <c:v>6242</c:v>
                </c:pt>
                <c:pt idx="4856">
                  <c:v>6248</c:v>
                </c:pt>
                <c:pt idx="4857">
                  <c:v>6264.9</c:v>
                </c:pt>
                <c:pt idx="4858">
                  <c:v>6263</c:v>
                </c:pt>
                <c:pt idx="4859">
                  <c:v>6247</c:v>
                </c:pt>
                <c:pt idx="4860">
                  <c:v>6265.5</c:v>
                </c:pt>
                <c:pt idx="4861">
                  <c:v>6242.2</c:v>
                </c:pt>
                <c:pt idx="4862">
                  <c:v>6176</c:v>
                </c:pt>
                <c:pt idx="4863">
                  <c:v>6188</c:v>
                </c:pt>
                <c:pt idx="4864">
                  <c:v>6174</c:v>
                </c:pt>
                <c:pt idx="4865">
                  <c:v>6158.5</c:v>
                </c:pt>
                <c:pt idx="4866">
                  <c:v>6194</c:v>
                </c:pt>
                <c:pt idx="4867">
                  <c:v>6199</c:v>
                </c:pt>
                <c:pt idx="4868">
                  <c:v>6186.5</c:v>
                </c:pt>
                <c:pt idx="4869">
                  <c:v>6123.5</c:v>
                </c:pt>
                <c:pt idx="4870">
                  <c:v>6125.5</c:v>
                </c:pt>
                <c:pt idx="4871">
                  <c:v>6118</c:v>
                </c:pt>
                <c:pt idx="4872">
                  <c:v>6108</c:v>
                </c:pt>
                <c:pt idx="4873">
                  <c:v>6068</c:v>
                </c:pt>
                <c:pt idx="4874">
                  <c:v>6065.5</c:v>
                </c:pt>
                <c:pt idx="4875">
                  <c:v>6072.6</c:v>
                </c:pt>
                <c:pt idx="4876">
                  <c:v>6071</c:v>
                </c:pt>
                <c:pt idx="4877">
                  <c:v>6177</c:v>
                </c:pt>
                <c:pt idx="4878">
                  <c:v>6189.5</c:v>
                </c:pt>
                <c:pt idx="4879">
                  <c:v>6195.5</c:v>
                </c:pt>
                <c:pt idx="4880">
                  <c:v>6192.5</c:v>
                </c:pt>
                <c:pt idx="4881">
                  <c:v>6202</c:v>
                </c:pt>
                <c:pt idx="4882">
                  <c:v>6210.5</c:v>
                </c:pt>
                <c:pt idx="4883">
                  <c:v>6196.5</c:v>
                </c:pt>
                <c:pt idx="4884">
                  <c:v>6186</c:v>
                </c:pt>
                <c:pt idx="4885">
                  <c:v>6169.5</c:v>
                </c:pt>
                <c:pt idx="4886">
                  <c:v>6117</c:v>
                </c:pt>
                <c:pt idx="4887">
                  <c:v>6125.5</c:v>
                </c:pt>
                <c:pt idx="4888">
                  <c:v>6107.5</c:v>
                </c:pt>
                <c:pt idx="4889">
                  <c:v>6115.5</c:v>
                </c:pt>
                <c:pt idx="4890">
                  <c:v>6120.1</c:v>
                </c:pt>
                <c:pt idx="4891">
                  <c:v>6126</c:v>
                </c:pt>
                <c:pt idx="4892">
                  <c:v>6130.5</c:v>
                </c:pt>
                <c:pt idx="4893">
                  <c:v>6110.5</c:v>
                </c:pt>
                <c:pt idx="4894">
                  <c:v>6115.5</c:v>
                </c:pt>
                <c:pt idx="4895">
                  <c:v>6112.5</c:v>
                </c:pt>
                <c:pt idx="4896">
                  <c:v>6104</c:v>
                </c:pt>
                <c:pt idx="4897">
                  <c:v>6095</c:v>
                </c:pt>
                <c:pt idx="4898">
                  <c:v>6088</c:v>
                </c:pt>
                <c:pt idx="4899">
                  <c:v>6085.5</c:v>
                </c:pt>
                <c:pt idx="4900">
                  <c:v>6090</c:v>
                </c:pt>
                <c:pt idx="4901">
                  <c:v>6059.5</c:v>
                </c:pt>
                <c:pt idx="4902">
                  <c:v>6103.5</c:v>
                </c:pt>
                <c:pt idx="4903">
                  <c:v>6098.9</c:v>
                </c:pt>
                <c:pt idx="4904">
                  <c:v>6074</c:v>
                </c:pt>
                <c:pt idx="4905">
                  <c:v>5994</c:v>
                </c:pt>
                <c:pt idx="4906">
                  <c:v>5926</c:v>
                </c:pt>
                <c:pt idx="4907">
                  <c:v>5859.5</c:v>
                </c:pt>
                <c:pt idx="4908">
                  <c:v>5852.5</c:v>
                </c:pt>
                <c:pt idx="4909">
                  <c:v>5860.5</c:v>
                </c:pt>
                <c:pt idx="4910">
                  <c:v>5835.5</c:v>
                </c:pt>
                <c:pt idx="4911">
                  <c:v>5883</c:v>
                </c:pt>
                <c:pt idx="4912">
                  <c:v>6008</c:v>
                </c:pt>
                <c:pt idx="4913">
                  <c:v>5999.5</c:v>
                </c:pt>
                <c:pt idx="4914">
                  <c:v>5988</c:v>
                </c:pt>
                <c:pt idx="4915">
                  <c:v>5976</c:v>
                </c:pt>
                <c:pt idx="4916">
                  <c:v>5954.5</c:v>
                </c:pt>
                <c:pt idx="4917">
                  <c:v>5956.5</c:v>
                </c:pt>
                <c:pt idx="4918">
                  <c:v>5912</c:v>
                </c:pt>
                <c:pt idx="4919">
                  <c:v>5906.6</c:v>
                </c:pt>
                <c:pt idx="4920">
                  <c:v>5891.5</c:v>
                </c:pt>
                <c:pt idx="4921">
                  <c:v>5933.4</c:v>
                </c:pt>
                <c:pt idx="4922">
                  <c:v>5917</c:v>
                </c:pt>
                <c:pt idx="4923">
                  <c:v>5926.6</c:v>
                </c:pt>
                <c:pt idx="4924">
                  <c:v>5926.6</c:v>
                </c:pt>
                <c:pt idx="4925">
                  <c:v>5925</c:v>
                </c:pt>
                <c:pt idx="4926">
                  <c:v>5935.5</c:v>
                </c:pt>
                <c:pt idx="4927">
                  <c:v>5928</c:v>
                </c:pt>
                <c:pt idx="4928">
                  <c:v>5951</c:v>
                </c:pt>
                <c:pt idx="4929">
                  <c:v>5944</c:v>
                </c:pt>
                <c:pt idx="4930">
                  <c:v>5928</c:v>
                </c:pt>
                <c:pt idx="4931">
                  <c:v>5925.5</c:v>
                </c:pt>
                <c:pt idx="4932">
                  <c:v>5905.4</c:v>
                </c:pt>
                <c:pt idx="4933">
                  <c:v>5905.5</c:v>
                </c:pt>
                <c:pt idx="4934">
                  <c:v>5886.5</c:v>
                </c:pt>
                <c:pt idx="4935">
                  <c:v>5895</c:v>
                </c:pt>
                <c:pt idx="4936">
                  <c:v>5876</c:v>
                </c:pt>
                <c:pt idx="4937">
                  <c:v>5884</c:v>
                </c:pt>
                <c:pt idx="4938">
                  <c:v>5874</c:v>
                </c:pt>
                <c:pt idx="4939">
                  <c:v>5868</c:v>
                </c:pt>
                <c:pt idx="4940">
                  <c:v>5856</c:v>
                </c:pt>
                <c:pt idx="4941">
                  <c:v>5896.5</c:v>
                </c:pt>
                <c:pt idx="4942">
                  <c:v>5884</c:v>
                </c:pt>
                <c:pt idx="4943">
                  <c:v>5892.6</c:v>
                </c:pt>
                <c:pt idx="4944">
                  <c:v>5886</c:v>
                </c:pt>
                <c:pt idx="4945">
                  <c:v>5840.5</c:v>
                </c:pt>
                <c:pt idx="4946">
                  <c:v>5878.2</c:v>
                </c:pt>
                <c:pt idx="4947">
                  <c:v>5854</c:v>
                </c:pt>
                <c:pt idx="4948">
                  <c:v>5799.6</c:v>
                </c:pt>
                <c:pt idx="4949">
                  <c:v>5782.6</c:v>
                </c:pt>
                <c:pt idx="4950">
                  <c:v>5768</c:v>
                </c:pt>
                <c:pt idx="4951">
                  <c:v>5759</c:v>
                </c:pt>
                <c:pt idx="4952">
                  <c:v>5754.5</c:v>
                </c:pt>
                <c:pt idx="4953">
                  <c:v>5750.5</c:v>
                </c:pt>
                <c:pt idx="4954">
                  <c:v>5725.5</c:v>
                </c:pt>
                <c:pt idx="4955">
                  <c:v>5712</c:v>
                </c:pt>
                <c:pt idx="4956">
                  <c:v>5702.5</c:v>
                </c:pt>
                <c:pt idx="4957">
                  <c:v>5704.9</c:v>
                </c:pt>
                <c:pt idx="4958">
                  <c:v>5701</c:v>
                </c:pt>
                <c:pt idx="4959">
                  <c:v>5712</c:v>
                </c:pt>
                <c:pt idx="4960">
                  <c:v>5674.6</c:v>
                </c:pt>
                <c:pt idx="4961">
                  <c:v>5648</c:v>
                </c:pt>
                <c:pt idx="4962">
                  <c:v>5632.5</c:v>
                </c:pt>
                <c:pt idx="4963">
                  <c:v>5624.5</c:v>
                </c:pt>
                <c:pt idx="4964">
                  <c:v>5610.5</c:v>
                </c:pt>
                <c:pt idx="4965">
                  <c:v>5581.1</c:v>
                </c:pt>
                <c:pt idx="4966">
                  <c:v>5557</c:v>
                </c:pt>
                <c:pt idx="4967">
                  <c:v>5537</c:v>
                </c:pt>
                <c:pt idx="4968">
                  <c:v>5480.5</c:v>
                </c:pt>
                <c:pt idx="4969">
                  <c:v>5451.5</c:v>
                </c:pt>
                <c:pt idx="4970">
                  <c:v>5415</c:v>
                </c:pt>
                <c:pt idx="4971">
                  <c:v>5394.5</c:v>
                </c:pt>
                <c:pt idx="4972">
                  <c:v>5360.5</c:v>
                </c:pt>
                <c:pt idx="4973">
                  <c:v>5367.5</c:v>
                </c:pt>
                <c:pt idx="4974">
                  <c:v>5323.5</c:v>
                </c:pt>
                <c:pt idx="4975">
                  <c:v>5318</c:v>
                </c:pt>
                <c:pt idx="4976">
                  <c:v>5301</c:v>
                </c:pt>
                <c:pt idx="4977">
                  <c:v>5274.5</c:v>
                </c:pt>
                <c:pt idx="4978">
                  <c:v>5231</c:v>
                </c:pt>
                <c:pt idx="4979">
                  <c:v>5190.6000000000004</c:v>
                </c:pt>
                <c:pt idx="4980">
                  <c:v>5146.5</c:v>
                </c:pt>
                <c:pt idx="4981">
                  <c:v>5102.1000000000004</c:v>
                </c:pt>
                <c:pt idx="4982">
                  <c:v>5083</c:v>
                </c:pt>
                <c:pt idx="4983">
                  <c:v>5036.5</c:v>
                </c:pt>
                <c:pt idx="4984">
                  <c:v>5008</c:v>
                </c:pt>
                <c:pt idx="4985">
                  <c:v>4959.1000000000004</c:v>
                </c:pt>
                <c:pt idx="4986">
                  <c:v>4917</c:v>
                </c:pt>
                <c:pt idx="4987">
                  <c:v>4894</c:v>
                </c:pt>
                <c:pt idx="4988">
                  <c:v>4832.7</c:v>
                </c:pt>
                <c:pt idx="4989">
                  <c:v>4802</c:v>
                </c:pt>
                <c:pt idx="4990">
                  <c:v>4766.5</c:v>
                </c:pt>
                <c:pt idx="4991">
                  <c:v>4728</c:v>
                </c:pt>
                <c:pt idx="4992">
                  <c:v>4716</c:v>
                </c:pt>
                <c:pt idx="4993">
                  <c:v>4679</c:v>
                </c:pt>
                <c:pt idx="4994">
                  <c:v>4674</c:v>
                </c:pt>
                <c:pt idx="4995">
                  <c:v>4682</c:v>
                </c:pt>
                <c:pt idx="4996">
                  <c:v>4640</c:v>
                </c:pt>
                <c:pt idx="4997">
                  <c:v>4620</c:v>
                </c:pt>
                <c:pt idx="4998">
                  <c:v>4585.8999999999996</c:v>
                </c:pt>
                <c:pt idx="4999">
                  <c:v>4573</c:v>
                </c:pt>
                <c:pt idx="5000">
                  <c:v>4540.1000000000004</c:v>
                </c:pt>
                <c:pt idx="5001">
                  <c:v>4469.1000000000004</c:v>
                </c:pt>
                <c:pt idx="5002">
                  <c:v>4457.6000000000004</c:v>
                </c:pt>
                <c:pt idx="5003">
                  <c:v>4424.5</c:v>
                </c:pt>
                <c:pt idx="5004">
                  <c:v>4387.5</c:v>
                </c:pt>
                <c:pt idx="5005">
                  <c:v>4364</c:v>
                </c:pt>
                <c:pt idx="5006">
                  <c:v>4339.5</c:v>
                </c:pt>
                <c:pt idx="5007">
                  <c:v>4309.5</c:v>
                </c:pt>
                <c:pt idx="5008">
                  <c:v>4306</c:v>
                </c:pt>
                <c:pt idx="5009">
                  <c:v>4262.5</c:v>
                </c:pt>
                <c:pt idx="5010">
                  <c:v>4208</c:v>
                </c:pt>
                <c:pt idx="5011">
                  <c:v>4220.6000000000004</c:v>
                </c:pt>
                <c:pt idx="5012">
                  <c:v>4225.5</c:v>
                </c:pt>
                <c:pt idx="5013">
                  <c:v>4208</c:v>
                </c:pt>
                <c:pt idx="5014">
                  <c:v>4197.3999999999996</c:v>
                </c:pt>
                <c:pt idx="5015">
                  <c:v>4187.3999999999996</c:v>
                </c:pt>
                <c:pt idx="5016">
                  <c:v>4157.5</c:v>
                </c:pt>
                <c:pt idx="5017">
                  <c:v>4136</c:v>
                </c:pt>
                <c:pt idx="5018">
                  <c:v>4148</c:v>
                </c:pt>
                <c:pt idx="5019">
                  <c:v>4109</c:v>
                </c:pt>
                <c:pt idx="5020">
                  <c:v>4106</c:v>
                </c:pt>
                <c:pt idx="5021">
                  <c:v>4108</c:v>
                </c:pt>
                <c:pt idx="5022">
                  <c:v>4074.1</c:v>
                </c:pt>
                <c:pt idx="5023">
                  <c:v>4078</c:v>
                </c:pt>
                <c:pt idx="5024">
                  <c:v>4020.1</c:v>
                </c:pt>
                <c:pt idx="5025">
                  <c:v>3990</c:v>
                </c:pt>
                <c:pt idx="5026">
                  <c:v>3973</c:v>
                </c:pt>
                <c:pt idx="5027">
                  <c:v>3958</c:v>
                </c:pt>
                <c:pt idx="5028">
                  <c:v>3952.5</c:v>
                </c:pt>
                <c:pt idx="5029">
                  <c:v>3922.1</c:v>
                </c:pt>
                <c:pt idx="5030">
                  <c:v>3886</c:v>
                </c:pt>
                <c:pt idx="5031">
                  <c:v>3878</c:v>
                </c:pt>
                <c:pt idx="5032">
                  <c:v>3846.6</c:v>
                </c:pt>
                <c:pt idx="5033">
                  <c:v>3828</c:v>
                </c:pt>
                <c:pt idx="5034">
                  <c:v>3847.5</c:v>
                </c:pt>
                <c:pt idx="5035">
                  <c:v>3821</c:v>
                </c:pt>
                <c:pt idx="5036">
                  <c:v>3861.6</c:v>
                </c:pt>
                <c:pt idx="5037">
                  <c:v>3856.1</c:v>
                </c:pt>
                <c:pt idx="5038">
                  <c:v>3874</c:v>
                </c:pt>
                <c:pt idx="5039">
                  <c:v>3864.9</c:v>
                </c:pt>
                <c:pt idx="5040">
                  <c:v>3866.1</c:v>
                </c:pt>
                <c:pt idx="5041">
                  <c:v>3863.5</c:v>
                </c:pt>
                <c:pt idx="5042">
                  <c:v>3876.5</c:v>
                </c:pt>
                <c:pt idx="5043">
                  <c:v>3904.5</c:v>
                </c:pt>
                <c:pt idx="5044">
                  <c:v>3908.6</c:v>
                </c:pt>
                <c:pt idx="5045">
                  <c:v>3905</c:v>
                </c:pt>
                <c:pt idx="5046">
                  <c:v>3923.5</c:v>
                </c:pt>
                <c:pt idx="5047">
                  <c:v>3924</c:v>
                </c:pt>
                <c:pt idx="5048">
                  <c:v>3947</c:v>
                </c:pt>
                <c:pt idx="5049">
                  <c:v>3924.5</c:v>
                </c:pt>
                <c:pt idx="5050">
                  <c:v>3960</c:v>
                </c:pt>
                <c:pt idx="5051">
                  <c:v>3967.6</c:v>
                </c:pt>
                <c:pt idx="5052">
                  <c:v>3965</c:v>
                </c:pt>
                <c:pt idx="5053">
                  <c:v>3953.6</c:v>
                </c:pt>
                <c:pt idx="5054">
                  <c:v>3951.5</c:v>
                </c:pt>
                <c:pt idx="5055">
                  <c:v>3942.5</c:v>
                </c:pt>
                <c:pt idx="5056">
                  <c:v>3919.6</c:v>
                </c:pt>
                <c:pt idx="5057">
                  <c:v>3950</c:v>
                </c:pt>
                <c:pt idx="5058">
                  <c:v>3930.9</c:v>
                </c:pt>
                <c:pt idx="5059">
                  <c:v>3931.9</c:v>
                </c:pt>
                <c:pt idx="5060">
                  <c:v>3922.5</c:v>
                </c:pt>
                <c:pt idx="5061">
                  <c:v>3890.5</c:v>
                </c:pt>
                <c:pt idx="5062">
                  <c:v>3841.5</c:v>
                </c:pt>
                <c:pt idx="5063">
                  <c:v>3827.1</c:v>
                </c:pt>
                <c:pt idx="5064">
                  <c:v>3818.5</c:v>
                </c:pt>
                <c:pt idx="5065">
                  <c:v>3798</c:v>
                </c:pt>
                <c:pt idx="5066">
                  <c:v>3804</c:v>
                </c:pt>
                <c:pt idx="5067">
                  <c:v>3767.5</c:v>
                </c:pt>
                <c:pt idx="5068">
                  <c:v>3755.6</c:v>
                </c:pt>
                <c:pt idx="5069">
                  <c:v>3762</c:v>
                </c:pt>
                <c:pt idx="5070">
                  <c:v>3776</c:v>
                </c:pt>
                <c:pt idx="5071">
                  <c:v>3769</c:v>
                </c:pt>
                <c:pt idx="5072">
                  <c:v>3770</c:v>
                </c:pt>
                <c:pt idx="5073">
                  <c:v>3762.5</c:v>
                </c:pt>
                <c:pt idx="5074">
                  <c:v>3731.5</c:v>
                </c:pt>
                <c:pt idx="5075">
                  <c:v>3745</c:v>
                </c:pt>
                <c:pt idx="5076">
                  <c:v>3729.5</c:v>
                </c:pt>
                <c:pt idx="5077">
                  <c:v>3715</c:v>
                </c:pt>
                <c:pt idx="5078">
                  <c:v>3723.5</c:v>
                </c:pt>
                <c:pt idx="5079">
                  <c:v>3726</c:v>
                </c:pt>
                <c:pt idx="5080">
                  <c:v>3719</c:v>
                </c:pt>
                <c:pt idx="5081">
                  <c:v>3709</c:v>
                </c:pt>
                <c:pt idx="5082">
                  <c:v>3732</c:v>
                </c:pt>
                <c:pt idx="5083">
                  <c:v>3741.9</c:v>
                </c:pt>
                <c:pt idx="5084">
                  <c:v>3748</c:v>
                </c:pt>
                <c:pt idx="5085">
                  <c:v>3752.4</c:v>
                </c:pt>
                <c:pt idx="5086">
                  <c:v>3762.5</c:v>
                </c:pt>
                <c:pt idx="5087">
                  <c:v>3798</c:v>
                </c:pt>
                <c:pt idx="5088">
                  <c:v>3819.5</c:v>
                </c:pt>
                <c:pt idx="5089">
                  <c:v>3852.4</c:v>
                </c:pt>
                <c:pt idx="5090">
                  <c:v>3874.5</c:v>
                </c:pt>
                <c:pt idx="5091">
                  <c:v>3881</c:v>
                </c:pt>
                <c:pt idx="5092">
                  <c:v>3876</c:v>
                </c:pt>
                <c:pt idx="5093">
                  <c:v>3849.6</c:v>
                </c:pt>
                <c:pt idx="5094">
                  <c:v>3850.1</c:v>
                </c:pt>
                <c:pt idx="5095">
                  <c:v>3834.5</c:v>
                </c:pt>
                <c:pt idx="5096">
                  <c:v>3788.1</c:v>
                </c:pt>
                <c:pt idx="5097">
                  <c:v>3758.5</c:v>
                </c:pt>
                <c:pt idx="5098">
                  <c:v>3728</c:v>
                </c:pt>
                <c:pt idx="5099">
                  <c:v>3741</c:v>
                </c:pt>
                <c:pt idx="5100">
                  <c:v>3720.5</c:v>
                </c:pt>
                <c:pt idx="5101">
                  <c:v>3730</c:v>
                </c:pt>
                <c:pt idx="5102">
                  <c:v>3699</c:v>
                </c:pt>
                <c:pt idx="5103">
                  <c:v>3710</c:v>
                </c:pt>
                <c:pt idx="5104">
                  <c:v>3683.5</c:v>
                </c:pt>
                <c:pt idx="5105">
                  <c:v>3704</c:v>
                </c:pt>
                <c:pt idx="5106">
                  <c:v>3704.5</c:v>
                </c:pt>
                <c:pt idx="5107">
                  <c:v>3678</c:v>
                </c:pt>
                <c:pt idx="5108">
                  <c:v>3699.5</c:v>
                </c:pt>
                <c:pt idx="5109">
                  <c:v>3690</c:v>
                </c:pt>
                <c:pt idx="5110">
                  <c:v>3694.5</c:v>
                </c:pt>
                <c:pt idx="5111">
                  <c:v>3715.5</c:v>
                </c:pt>
                <c:pt idx="5112">
                  <c:v>3697.5</c:v>
                </c:pt>
                <c:pt idx="5113">
                  <c:v>3697</c:v>
                </c:pt>
                <c:pt idx="5114">
                  <c:v>3676.6</c:v>
                </c:pt>
                <c:pt idx="5115">
                  <c:v>3696</c:v>
                </c:pt>
                <c:pt idx="5116">
                  <c:v>3685</c:v>
                </c:pt>
                <c:pt idx="5117">
                  <c:v>3700.5</c:v>
                </c:pt>
                <c:pt idx="5118">
                  <c:v>3687</c:v>
                </c:pt>
                <c:pt idx="5119">
                  <c:v>3667.1</c:v>
                </c:pt>
                <c:pt idx="5120">
                  <c:v>3660.5</c:v>
                </c:pt>
                <c:pt idx="5121">
                  <c:v>3652</c:v>
                </c:pt>
                <c:pt idx="5122">
                  <c:v>3646.9</c:v>
                </c:pt>
                <c:pt idx="5123">
                  <c:v>3647</c:v>
                </c:pt>
                <c:pt idx="5124">
                  <c:v>3644</c:v>
                </c:pt>
                <c:pt idx="5125">
                  <c:v>3649.5</c:v>
                </c:pt>
                <c:pt idx="5126">
                  <c:v>3644.4</c:v>
                </c:pt>
                <c:pt idx="5127">
                  <c:v>3639.4</c:v>
                </c:pt>
                <c:pt idx="5128">
                  <c:v>3623.5</c:v>
                </c:pt>
                <c:pt idx="5129">
                  <c:v>3600.5</c:v>
                </c:pt>
                <c:pt idx="5130">
                  <c:v>3592</c:v>
                </c:pt>
                <c:pt idx="5131">
                  <c:v>3582</c:v>
                </c:pt>
                <c:pt idx="5132">
                  <c:v>3574.5</c:v>
                </c:pt>
                <c:pt idx="5133">
                  <c:v>3547.5</c:v>
                </c:pt>
                <c:pt idx="5134">
                  <c:v>3517</c:v>
                </c:pt>
                <c:pt idx="5135">
                  <c:v>3515</c:v>
                </c:pt>
                <c:pt idx="5136">
                  <c:v>3501</c:v>
                </c:pt>
                <c:pt idx="5137">
                  <c:v>3511</c:v>
                </c:pt>
                <c:pt idx="5138">
                  <c:v>3501</c:v>
                </c:pt>
                <c:pt idx="5139">
                  <c:v>3524</c:v>
                </c:pt>
                <c:pt idx="5140">
                  <c:v>3515</c:v>
                </c:pt>
                <c:pt idx="5141">
                  <c:v>3509</c:v>
                </c:pt>
                <c:pt idx="5142">
                  <c:v>3502</c:v>
                </c:pt>
                <c:pt idx="5143">
                  <c:v>3504</c:v>
                </c:pt>
                <c:pt idx="5144">
                  <c:v>3494</c:v>
                </c:pt>
                <c:pt idx="5145">
                  <c:v>3502</c:v>
                </c:pt>
                <c:pt idx="5146">
                  <c:v>3482.5</c:v>
                </c:pt>
                <c:pt idx="5147">
                  <c:v>3477</c:v>
                </c:pt>
                <c:pt idx="5148">
                  <c:v>3466.5</c:v>
                </c:pt>
                <c:pt idx="5149">
                  <c:v>3488</c:v>
                </c:pt>
                <c:pt idx="5150">
                  <c:v>3460.5</c:v>
                </c:pt>
                <c:pt idx="5151">
                  <c:v>3442</c:v>
                </c:pt>
                <c:pt idx="5152">
                  <c:v>3441.5</c:v>
                </c:pt>
                <c:pt idx="5153">
                  <c:v>3439</c:v>
                </c:pt>
                <c:pt idx="5154">
                  <c:v>3447</c:v>
                </c:pt>
                <c:pt idx="5155">
                  <c:v>3408</c:v>
                </c:pt>
                <c:pt idx="5156">
                  <c:v>3428.5</c:v>
                </c:pt>
                <c:pt idx="5157">
                  <c:v>3407.5</c:v>
                </c:pt>
                <c:pt idx="5158">
                  <c:v>3408.5</c:v>
                </c:pt>
                <c:pt idx="5159">
                  <c:v>3400</c:v>
                </c:pt>
                <c:pt idx="5160">
                  <c:v>3382.5</c:v>
                </c:pt>
                <c:pt idx="5161">
                  <c:v>3359.5</c:v>
                </c:pt>
                <c:pt idx="5162">
                  <c:v>3318</c:v>
                </c:pt>
                <c:pt idx="5163">
                  <c:v>3297.5</c:v>
                </c:pt>
                <c:pt idx="5164">
                  <c:v>3275.5</c:v>
                </c:pt>
                <c:pt idx="5165">
                  <c:v>3271</c:v>
                </c:pt>
                <c:pt idx="5166">
                  <c:v>3266.5</c:v>
                </c:pt>
                <c:pt idx="5167">
                  <c:v>3284.9</c:v>
                </c:pt>
                <c:pt idx="5168">
                  <c:v>3266.5</c:v>
                </c:pt>
                <c:pt idx="5169">
                  <c:v>3280</c:v>
                </c:pt>
                <c:pt idx="5170">
                  <c:v>3295</c:v>
                </c:pt>
                <c:pt idx="5171">
                  <c:v>3299</c:v>
                </c:pt>
                <c:pt idx="5172">
                  <c:v>3281</c:v>
                </c:pt>
                <c:pt idx="5173">
                  <c:v>3278.5</c:v>
                </c:pt>
                <c:pt idx="5174">
                  <c:v>3259.5</c:v>
                </c:pt>
                <c:pt idx="5175">
                  <c:v>3257.5</c:v>
                </c:pt>
                <c:pt idx="5176">
                  <c:v>3239.5</c:v>
                </c:pt>
                <c:pt idx="5177">
                  <c:v>3225</c:v>
                </c:pt>
                <c:pt idx="5178">
                  <c:v>3234</c:v>
                </c:pt>
                <c:pt idx="5179">
                  <c:v>3217</c:v>
                </c:pt>
                <c:pt idx="5180">
                  <c:v>3193</c:v>
                </c:pt>
                <c:pt idx="5181">
                  <c:v>3202</c:v>
                </c:pt>
                <c:pt idx="5182">
                  <c:v>3219.5</c:v>
                </c:pt>
                <c:pt idx="5183">
                  <c:v>3203</c:v>
                </c:pt>
                <c:pt idx="5184">
                  <c:v>3184.5</c:v>
                </c:pt>
                <c:pt idx="5185">
                  <c:v>3189.5</c:v>
                </c:pt>
                <c:pt idx="5186">
                  <c:v>3189.5</c:v>
                </c:pt>
                <c:pt idx="5187">
                  <c:v>3192.5</c:v>
                </c:pt>
                <c:pt idx="5188">
                  <c:v>3182</c:v>
                </c:pt>
                <c:pt idx="5189">
                  <c:v>3158.5</c:v>
                </c:pt>
                <c:pt idx="5190">
                  <c:v>3143.5</c:v>
                </c:pt>
                <c:pt idx="5191">
                  <c:v>3121</c:v>
                </c:pt>
                <c:pt idx="5192">
                  <c:v>3108</c:v>
                </c:pt>
                <c:pt idx="5193">
                  <c:v>3112.5</c:v>
                </c:pt>
                <c:pt idx="5194">
                  <c:v>3090.5</c:v>
                </c:pt>
                <c:pt idx="5195">
                  <c:v>3064.5</c:v>
                </c:pt>
                <c:pt idx="5196">
                  <c:v>3065.9</c:v>
                </c:pt>
                <c:pt idx="5197">
                  <c:v>3059</c:v>
                </c:pt>
                <c:pt idx="5198">
                  <c:v>3058.5</c:v>
                </c:pt>
                <c:pt idx="5199">
                  <c:v>3062.4</c:v>
                </c:pt>
                <c:pt idx="5200">
                  <c:v>3071.5</c:v>
                </c:pt>
                <c:pt idx="5201">
                  <c:v>3070.6</c:v>
                </c:pt>
                <c:pt idx="5202">
                  <c:v>3086</c:v>
                </c:pt>
                <c:pt idx="5203">
                  <c:v>3099</c:v>
                </c:pt>
                <c:pt idx="5204">
                  <c:v>3103.1</c:v>
                </c:pt>
                <c:pt idx="5205">
                  <c:v>3111.5</c:v>
                </c:pt>
                <c:pt idx="5206">
                  <c:v>3124</c:v>
                </c:pt>
                <c:pt idx="5207">
                  <c:v>3133.5</c:v>
                </c:pt>
                <c:pt idx="5208">
                  <c:v>3122.1</c:v>
                </c:pt>
                <c:pt idx="5209">
                  <c:v>3121.5</c:v>
                </c:pt>
                <c:pt idx="5210">
                  <c:v>3093.5</c:v>
                </c:pt>
                <c:pt idx="5211">
                  <c:v>3106</c:v>
                </c:pt>
                <c:pt idx="5212">
                  <c:v>3094.5</c:v>
                </c:pt>
                <c:pt idx="5213">
                  <c:v>3098.5</c:v>
                </c:pt>
                <c:pt idx="5214">
                  <c:v>3106.5</c:v>
                </c:pt>
                <c:pt idx="5215">
                  <c:v>3112.5</c:v>
                </c:pt>
                <c:pt idx="5216">
                  <c:v>3111</c:v>
                </c:pt>
                <c:pt idx="5217">
                  <c:v>3099</c:v>
                </c:pt>
                <c:pt idx="5218">
                  <c:v>3097.5</c:v>
                </c:pt>
                <c:pt idx="5219">
                  <c:v>3104</c:v>
                </c:pt>
                <c:pt idx="5220">
                  <c:v>3077</c:v>
                </c:pt>
                <c:pt idx="5221">
                  <c:v>3089</c:v>
                </c:pt>
                <c:pt idx="5222">
                  <c:v>3087.5</c:v>
                </c:pt>
                <c:pt idx="5223">
                  <c:v>3112</c:v>
                </c:pt>
                <c:pt idx="5224">
                  <c:v>3145.5</c:v>
                </c:pt>
                <c:pt idx="5225">
                  <c:v>3182.9</c:v>
                </c:pt>
                <c:pt idx="5226">
                  <c:v>3194</c:v>
                </c:pt>
                <c:pt idx="5227">
                  <c:v>3205</c:v>
                </c:pt>
                <c:pt idx="5228">
                  <c:v>3254</c:v>
                </c:pt>
                <c:pt idx="5229">
                  <c:v>3221.5</c:v>
                </c:pt>
                <c:pt idx="5230">
                  <c:v>3231.1</c:v>
                </c:pt>
                <c:pt idx="5231">
                  <c:v>3215.9</c:v>
                </c:pt>
                <c:pt idx="5232">
                  <c:v>3168.6</c:v>
                </c:pt>
                <c:pt idx="5233">
                  <c:v>3173</c:v>
                </c:pt>
                <c:pt idx="5234">
                  <c:v>3150.5</c:v>
                </c:pt>
                <c:pt idx="5235">
                  <c:v>3125</c:v>
                </c:pt>
                <c:pt idx="5236">
                  <c:v>3093</c:v>
                </c:pt>
                <c:pt idx="5237">
                  <c:v>3110</c:v>
                </c:pt>
                <c:pt idx="5238">
                  <c:v>3085.5</c:v>
                </c:pt>
                <c:pt idx="5239">
                  <c:v>3094.5</c:v>
                </c:pt>
                <c:pt idx="5240">
                  <c:v>3111.5</c:v>
                </c:pt>
                <c:pt idx="5241">
                  <c:v>3136.5</c:v>
                </c:pt>
                <c:pt idx="5242">
                  <c:v>3145</c:v>
                </c:pt>
                <c:pt idx="5243">
                  <c:v>3149</c:v>
                </c:pt>
                <c:pt idx="5244">
                  <c:v>3150</c:v>
                </c:pt>
                <c:pt idx="5245">
                  <c:v>3153</c:v>
                </c:pt>
                <c:pt idx="5246">
                  <c:v>3166.5</c:v>
                </c:pt>
                <c:pt idx="5247">
                  <c:v>3172</c:v>
                </c:pt>
                <c:pt idx="5248">
                  <c:v>3182.5</c:v>
                </c:pt>
                <c:pt idx="5249">
                  <c:v>3185</c:v>
                </c:pt>
                <c:pt idx="5250">
                  <c:v>3186.1</c:v>
                </c:pt>
                <c:pt idx="5251">
                  <c:v>3205.5</c:v>
                </c:pt>
                <c:pt idx="5252">
                  <c:v>3242.5</c:v>
                </c:pt>
                <c:pt idx="5253">
                  <c:v>3278.4</c:v>
                </c:pt>
                <c:pt idx="5254">
                  <c:v>3302</c:v>
                </c:pt>
                <c:pt idx="5255">
                  <c:v>3306.5</c:v>
                </c:pt>
                <c:pt idx="5256">
                  <c:v>3348</c:v>
                </c:pt>
                <c:pt idx="5257">
                  <c:v>3333.6</c:v>
                </c:pt>
                <c:pt idx="5258">
                  <c:v>3340.5</c:v>
                </c:pt>
                <c:pt idx="5259">
                  <c:v>3345.5</c:v>
                </c:pt>
                <c:pt idx="5260">
                  <c:v>3365</c:v>
                </c:pt>
                <c:pt idx="5261">
                  <c:v>3372.5</c:v>
                </c:pt>
                <c:pt idx="5262">
                  <c:v>3379</c:v>
                </c:pt>
                <c:pt idx="5263">
                  <c:v>3372.5</c:v>
                </c:pt>
                <c:pt idx="5264">
                  <c:v>3370.5</c:v>
                </c:pt>
                <c:pt idx="5265">
                  <c:v>3398.5</c:v>
                </c:pt>
                <c:pt idx="5266">
                  <c:v>3412.4</c:v>
                </c:pt>
                <c:pt idx="5267">
                  <c:v>3445.5</c:v>
                </c:pt>
                <c:pt idx="5268">
                  <c:v>3443</c:v>
                </c:pt>
                <c:pt idx="5269">
                  <c:v>3429</c:v>
                </c:pt>
                <c:pt idx="5270">
                  <c:v>3423</c:v>
                </c:pt>
                <c:pt idx="5271">
                  <c:v>3410.5</c:v>
                </c:pt>
                <c:pt idx="5272">
                  <c:v>3370.5</c:v>
                </c:pt>
                <c:pt idx="5273">
                  <c:v>3385</c:v>
                </c:pt>
                <c:pt idx="5274">
                  <c:v>3391</c:v>
                </c:pt>
                <c:pt idx="5275">
                  <c:v>3379</c:v>
                </c:pt>
                <c:pt idx="5276">
                  <c:v>3390.1</c:v>
                </c:pt>
                <c:pt idx="5277">
                  <c:v>3412.5</c:v>
                </c:pt>
                <c:pt idx="5278">
                  <c:v>3436</c:v>
                </c:pt>
                <c:pt idx="5279">
                  <c:v>3451.9</c:v>
                </c:pt>
                <c:pt idx="5280">
                  <c:v>3461.5</c:v>
                </c:pt>
                <c:pt idx="5281">
                  <c:v>3473.5</c:v>
                </c:pt>
                <c:pt idx="5282">
                  <c:v>3479</c:v>
                </c:pt>
                <c:pt idx="5283">
                  <c:v>3470.5</c:v>
                </c:pt>
                <c:pt idx="5284">
                  <c:v>3466</c:v>
                </c:pt>
                <c:pt idx="5285">
                  <c:v>3464.5</c:v>
                </c:pt>
                <c:pt idx="5286">
                  <c:v>3454.5</c:v>
                </c:pt>
                <c:pt idx="5287">
                  <c:v>3459.5</c:v>
                </c:pt>
                <c:pt idx="5288">
                  <c:v>3472.5</c:v>
                </c:pt>
                <c:pt idx="5289">
                  <c:v>3471</c:v>
                </c:pt>
                <c:pt idx="5290">
                  <c:v>3463.5</c:v>
                </c:pt>
                <c:pt idx="5291">
                  <c:v>3446.5</c:v>
                </c:pt>
                <c:pt idx="5292">
                  <c:v>3467.5</c:v>
                </c:pt>
                <c:pt idx="5293">
                  <c:v>3474</c:v>
                </c:pt>
                <c:pt idx="5294">
                  <c:v>3484</c:v>
                </c:pt>
                <c:pt idx="5295">
                  <c:v>3483.5</c:v>
                </c:pt>
                <c:pt idx="5296">
                  <c:v>3483</c:v>
                </c:pt>
                <c:pt idx="5297">
                  <c:v>3497</c:v>
                </c:pt>
                <c:pt idx="5298">
                  <c:v>3518</c:v>
                </c:pt>
                <c:pt idx="5299">
                  <c:v>3478.6</c:v>
                </c:pt>
                <c:pt idx="5300">
                  <c:v>3448</c:v>
                </c:pt>
                <c:pt idx="5301">
                  <c:v>3429</c:v>
                </c:pt>
                <c:pt idx="5302">
                  <c:v>3427.5</c:v>
                </c:pt>
                <c:pt idx="5303">
                  <c:v>3429</c:v>
                </c:pt>
                <c:pt idx="5304">
                  <c:v>3438.5</c:v>
                </c:pt>
                <c:pt idx="5305">
                  <c:v>3459</c:v>
                </c:pt>
                <c:pt idx="5306">
                  <c:v>3456</c:v>
                </c:pt>
                <c:pt idx="5307">
                  <c:v>3465</c:v>
                </c:pt>
                <c:pt idx="5308">
                  <c:v>3467.5</c:v>
                </c:pt>
                <c:pt idx="5309">
                  <c:v>3464</c:v>
                </c:pt>
                <c:pt idx="5310">
                  <c:v>3464</c:v>
                </c:pt>
                <c:pt idx="5311">
                  <c:v>3475.5</c:v>
                </c:pt>
                <c:pt idx="5312">
                  <c:v>3473</c:v>
                </c:pt>
                <c:pt idx="5313">
                  <c:v>3477</c:v>
                </c:pt>
                <c:pt idx="5314">
                  <c:v>3463.5</c:v>
                </c:pt>
                <c:pt idx="5315">
                  <c:v>3468</c:v>
                </c:pt>
                <c:pt idx="5316">
                  <c:v>3458.5</c:v>
                </c:pt>
                <c:pt idx="5317">
                  <c:v>3470</c:v>
                </c:pt>
                <c:pt idx="5318">
                  <c:v>3490</c:v>
                </c:pt>
                <c:pt idx="5319">
                  <c:v>3503</c:v>
                </c:pt>
                <c:pt idx="5320">
                  <c:v>3503</c:v>
                </c:pt>
                <c:pt idx="5321">
                  <c:v>3497</c:v>
                </c:pt>
                <c:pt idx="5322">
                  <c:v>3500</c:v>
                </c:pt>
                <c:pt idx="5323">
                  <c:v>3492.5</c:v>
                </c:pt>
                <c:pt idx="5324">
                  <c:v>3471</c:v>
                </c:pt>
                <c:pt idx="5325">
                  <c:v>3468.6</c:v>
                </c:pt>
                <c:pt idx="5326">
                  <c:v>3455</c:v>
                </c:pt>
                <c:pt idx="5327">
                  <c:v>3459</c:v>
                </c:pt>
                <c:pt idx="5328">
                  <c:v>3472</c:v>
                </c:pt>
                <c:pt idx="5329">
                  <c:v>3477</c:v>
                </c:pt>
                <c:pt idx="5330">
                  <c:v>3483.5</c:v>
                </c:pt>
                <c:pt idx="5331">
                  <c:v>3459</c:v>
                </c:pt>
                <c:pt idx="5332">
                  <c:v>3473</c:v>
                </c:pt>
                <c:pt idx="5333">
                  <c:v>3494.5</c:v>
                </c:pt>
                <c:pt idx="5334">
                  <c:v>3519</c:v>
                </c:pt>
                <c:pt idx="5335">
                  <c:v>3509</c:v>
                </c:pt>
                <c:pt idx="5336">
                  <c:v>3511</c:v>
                </c:pt>
                <c:pt idx="5337">
                  <c:v>3522.5</c:v>
                </c:pt>
                <c:pt idx="5338">
                  <c:v>3544.5</c:v>
                </c:pt>
                <c:pt idx="5339">
                  <c:v>3555</c:v>
                </c:pt>
                <c:pt idx="5340">
                  <c:v>3574.5</c:v>
                </c:pt>
                <c:pt idx="5341">
                  <c:v>3582.5</c:v>
                </c:pt>
                <c:pt idx="5342">
                  <c:v>3592</c:v>
                </c:pt>
                <c:pt idx="5343">
                  <c:v>3588.5</c:v>
                </c:pt>
                <c:pt idx="5344">
                  <c:v>3600</c:v>
                </c:pt>
                <c:pt idx="5345">
                  <c:v>3598</c:v>
                </c:pt>
                <c:pt idx="5346">
                  <c:v>3629</c:v>
                </c:pt>
                <c:pt idx="5347">
                  <c:v>3655</c:v>
                </c:pt>
                <c:pt idx="5348">
                  <c:v>3678</c:v>
                </c:pt>
                <c:pt idx="5349">
                  <c:v>3699</c:v>
                </c:pt>
                <c:pt idx="5350">
                  <c:v>3697.5</c:v>
                </c:pt>
                <c:pt idx="5351">
                  <c:v>3685</c:v>
                </c:pt>
                <c:pt idx="5352">
                  <c:v>3680</c:v>
                </c:pt>
                <c:pt idx="5353">
                  <c:v>3693</c:v>
                </c:pt>
                <c:pt idx="5354">
                  <c:v>3704</c:v>
                </c:pt>
                <c:pt idx="5355">
                  <c:v>3707.5</c:v>
                </c:pt>
                <c:pt idx="5356">
                  <c:v>3722</c:v>
                </c:pt>
                <c:pt idx="5357">
                  <c:v>3752</c:v>
                </c:pt>
                <c:pt idx="5358">
                  <c:v>3766</c:v>
                </c:pt>
                <c:pt idx="5359">
                  <c:v>3757.5</c:v>
                </c:pt>
                <c:pt idx="5360">
                  <c:v>3768</c:v>
                </c:pt>
                <c:pt idx="5361">
                  <c:v>3768</c:v>
                </c:pt>
                <c:pt idx="5362">
                  <c:v>3794.5</c:v>
                </c:pt>
                <c:pt idx="5363">
                  <c:v>3781</c:v>
                </c:pt>
                <c:pt idx="5364">
                  <c:v>3769.5</c:v>
                </c:pt>
                <c:pt idx="5365">
                  <c:v>3762.5</c:v>
                </c:pt>
                <c:pt idx="5366">
                  <c:v>3736.5</c:v>
                </c:pt>
                <c:pt idx="5367">
                  <c:v>3727.5</c:v>
                </c:pt>
                <c:pt idx="5368">
                  <c:v>3748.5</c:v>
                </c:pt>
                <c:pt idx="5369">
                  <c:v>3772</c:v>
                </c:pt>
                <c:pt idx="5370">
                  <c:v>3828.3</c:v>
                </c:pt>
                <c:pt idx="5371">
                  <c:v>3822.5</c:v>
                </c:pt>
                <c:pt idx="5372">
                  <c:v>3829</c:v>
                </c:pt>
                <c:pt idx="5373">
                  <c:v>3849.5</c:v>
                </c:pt>
                <c:pt idx="5374">
                  <c:v>3848</c:v>
                </c:pt>
                <c:pt idx="5375">
                  <c:v>3850</c:v>
                </c:pt>
                <c:pt idx="5376">
                  <c:v>3846</c:v>
                </c:pt>
                <c:pt idx="5377">
                  <c:v>3855.5</c:v>
                </c:pt>
                <c:pt idx="5378">
                  <c:v>3841.5</c:v>
                </c:pt>
                <c:pt idx="5379">
                  <c:v>3857</c:v>
                </c:pt>
                <c:pt idx="5380">
                  <c:v>3864.5</c:v>
                </c:pt>
                <c:pt idx="5381">
                  <c:v>3875</c:v>
                </c:pt>
                <c:pt idx="5382">
                  <c:v>3906</c:v>
                </c:pt>
                <c:pt idx="5383">
                  <c:v>3960</c:v>
                </c:pt>
                <c:pt idx="5384">
                  <c:v>3958</c:v>
                </c:pt>
                <c:pt idx="5385">
                  <c:v>3957</c:v>
                </c:pt>
                <c:pt idx="5386">
                  <c:v>3932.1</c:v>
                </c:pt>
                <c:pt idx="5387">
                  <c:v>3926</c:v>
                </c:pt>
                <c:pt idx="5388">
                  <c:v>3887.5</c:v>
                </c:pt>
                <c:pt idx="5389">
                  <c:v>3888</c:v>
                </c:pt>
                <c:pt idx="5390">
                  <c:v>3893.5</c:v>
                </c:pt>
                <c:pt idx="5391">
                  <c:v>3874.5</c:v>
                </c:pt>
                <c:pt idx="5392">
                  <c:v>3874.5</c:v>
                </c:pt>
                <c:pt idx="5393">
                  <c:v>3894.5</c:v>
                </c:pt>
                <c:pt idx="5394">
                  <c:v>3872</c:v>
                </c:pt>
                <c:pt idx="5395">
                  <c:v>3878</c:v>
                </c:pt>
                <c:pt idx="5396">
                  <c:v>3865.1</c:v>
                </c:pt>
                <c:pt idx="5397">
                  <c:v>3857.5</c:v>
                </c:pt>
                <c:pt idx="5398">
                  <c:v>3843</c:v>
                </c:pt>
                <c:pt idx="5399">
                  <c:v>3843.5</c:v>
                </c:pt>
                <c:pt idx="5400">
                  <c:v>3812.5</c:v>
                </c:pt>
                <c:pt idx="5401">
                  <c:v>3815.5</c:v>
                </c:pt>
                <c:pt idx="5402">
                  <c:v>3871</c:v>
                </c:pt>
                <c:pt idx="5403">
                  <c:v>3862.5</c:v>
                </c:pt>
                <c:pt idx="5404">
                  <c:v>3850</c:v>
                </c:pt>
                <c:pt idx="5405">
                  <c:v>3836</c:v>
                </c:pt>
                <c:pt idx="5406">
                  <c:v>3793</c:v>
                </c:pt>
                <c:pt idx="5407">
                  <c:v>3769</c:v>
                </c:pt>
                <c:pt idx="5408">
                  <c:v>3765.5</c:v>
                </c:pt>
                <c:pt idx="5409">
                  <c:v>3760.5</c:v>
                </c:pt>
                <c:pt idx="5410">
                  <c:v>3757</c:v>
                </c:pt>
                <c:pt idx="5411">
                  <c:v>3744</c:v>
                </c:pt>
                <c:pt idx="5412">
                  <c:v>3728.5</c:v>
                </c:pt>
                <c:pt idx="5413">
                  <c:v>3761.5</c:v>
                </c:pt>
                <c:pt idx="5414">
                  <c:v>3826</c:v>
                </c:pt>
                <c:pt idx="5415">
                  <c:v>3859.5</c:v>
                </c:pt>
                <c:pt idx="5416">
                  <c:v>3889.5</c:v>
                </c:pt>
                <c:pt idx="5417">
                  <c:v>3906.5</c:v>
                </c:pt>
                <c:pt idx="5418">
                  <c:v>3909</c:v>
                </c:pt>
                <c:pt idx="5419">
                  <c:v>3903</c:v>
                </c:pt>
                <c:pt idx="5420">
                  <c:v>3904.5</c:v>
                </c:pt>
                <c:pt idx="5421">
                  <c:v>3897.4</c:v>
                </c:pt>
                <c:pt idx="5422">
                  <c:v>3907</c:v>
                </c:pt>
                <c:pt idx="5423">
                  <c:v>3919.5</c:v>
                </c:pt>
                <c:pt idx="5424">
                  <c:v>3955.5</c:v>
                </c:pt>
                <c:pt idx="5425">
                  <c:v>3994</c:v>
                </c:pt>
                <c:pt idx="5426">
                  <c:v>4007</c:v>
                </c:pt>
                <c:pt idx="5427">
                  <c:v>4019</c:v>
                </c:pt>
                <c:pt idx="5428">
                  <c:v>4015</c:v>
                </c:pt>
                <c:pt idx="5429">
                  <c:v>4024</c:v>
                </c:pt>
                <c:pt idx="5430">
                  <c:v>4070</c:v>
                </c:pt>
                <c:pt idx="5431">
                  <c:v>4113</c:v>
                </c:pt>
                <c:pt idx="5432">
                  <c:v>4136.5</c:v>
                </c:pt>
                <c:pt idx="5433">
                  <c:v>4110.5</c:v>
                </c:pt>
                <c:pt idx="5434">
                  <c:v>4086.1</c:v>
                </c:pt>
                <c:pt idx="5435">
                  <c:v>4101</c:v>
                </c:pt>
                <c:pt idx="5436">
                  <c:v>4114</c:v>
                </c:pt>
                <c:pt idx="5437">
                  <c:v>4093</c:v>
                </c:pt>
                <c:pt idx="5438">
                  <c:v>4122.1000000000004</c:v>
                </c:pt>
                <c:pt idx="5439">
                  <c:v>4110</c:v>
                </c:pt>
                <c:pt idx="5440">
                  <c:v>4121.5</c:v>
                </c:pt>
                <c:pt idx="5441">
                  <c:v>4133.5</c:v>
                </c:pt>
                <c:pt idx="5442">
                  <c:v>4113</c:v>
                </c:pt>
                <c:pt idx="5443">
                  <c:v>4112.5</c:v>
                </c:pt>
                <c:pt idx="5444">
                  <c:v>4138</c:v>
                </c:pt>
                <c:pt idx="5445">
                  <c:v>4172</c:v>
                </c:pt>
                <c:pt idx="5446">
                  <c:v>4179.3999999999996</c:v>
                </c:pt>
                <c:pt idx="5447">
                  <c:v>4206</c:v>
                </c:pt>
                <c:pt idx="5448">
                  <c:v>4227</c:v>
                </c:pt>
                <c:pt idx="5449">
                  <c:v>4251</c:v>
                </c:pt>
                <c:pt idx="5450">
                  <c:v>4239.6000000000004</c:v>
                </c:pt>
                <c:pt idx="5451">
                  <c:v>4290.3999999999996</c:v>
                </c:pt>
                <c:pt idx="5452">
                  <c:v>4308.3999999999996</c:v>
                </c:pt>
                <c:pt idx="5453">
                  <c:v>4340.5</c:v>
                </c:pt>
                <c:pt idx="5454">
                  <c:v>4337</c:v>
                </c:pt>
                <c:pt idx="5455">
                  <c:v>4329</c:v>
                </c:pt>
                <c:pt idx="5456">
                  <c:v>4364.7</c:v>
                </c:pt>
                <c:pt idx="5457">
                  <c:v>4351.5</c:v>
                </c:pt>
                <c:pt idx="5458">
                  <c:v>4355.5</c:v>
                </c:pt>
                <c:pt idx="5459">
                  <c:v>4352</c:v>
                </c:pt>
                <c:pt idx="5460">
                  <c:v>4330</c:v>
                </c:pt>
                <c:pt idx="5461">
                  <c:v>4294.5</c:v>
                </c:pt>
                <c:pt idx="5462">
                  <c:v>4238</c:v>
                </c:pt>
                <c:pt idx="5463">
                  <c:v>4242.5</c:v>
                </c:pt>
                <c:pt idx="5464">
                  <c:v>4220</c:v>
                </c:pt>
                <c:pt idx="5465">
                  <c:v>4201</c:v>
                </c:pt>
                <c:pt idx="5466">
                  <c:v>4221</c:v>
                </c:pt>
                <c:pt idx="5467">
                  <c:v>4232.5</c:v>
                </c:pt>
                <c:pt idx="5468">
                  <c:v>4236.5</c:v>
                </c:pt>
                <c:pt idx="5469">
                  <c:v>4188.5</c:v>
                </c:pt>
                <c:pt idx="5470">
                  <c:v>4161.5</c:v>
                </c:pt>
                <c:pt idx="5471">
                  <c:v>4153.5</c:v>
                </c:pt>
                <c:pt idx="5472">
                  <c:v>4112</c:v>
                </c:pt>
                <c:pt idx="5473">
                  <c:v>4090</c:v>
                </c:pt>
                <c:pt idx="5474">
                  <c:v>4069</c:v>
                </c:pt>
                <c:pt idx="5475">
                  <c:v>4052.5</c:v>
                </c:pt>
                <c:pt idx="5476">
                  <c:v>4004</c:v>
                </c:pt>
                <c:pt idx="5477">
                  <c:v>4002.5</c:v>
                </c:pt>
                <c:pt idx="5478">
                  <c:v>4004</c:v>
                </c:pt>
                <c:pt idx="5479">
                  <c:v>3989</c:v>
                </c:pt>
                <c:pt idx="5480">
                  <c:v>3972.5</c:v>
                </c:pt>
                <c:pt idx="5481">
                  <c:v>3959.9</c:v>
                </c:pt>
                <c:pt idx="5482">
                  <c:v>3975.5</c:v>
                </c:pt>
                <c:pt idx="5483">
                  <c:v>3970</c:v>
                </c:pt>
                <c:pt idx="5484">
                  <c:v>3927.5</c:v>
                </c:pt>
                <c:pt idx="5485">
                  <c:v>3890</c:v>
                </c:pt>
                <c:pt idx="5486">
                  <c:v>3846.5</c:v>
                </c:pt>
                <c:pt idx="5487">
                  <c:v>3825.5</c:v>
                </c:pt>
                <c:pt idx="5488">
                  <c:v>3806.1</c:v>
                </c:pt>
                <c:pt idx="5489">
                  <c:v>3776.1</c:v>
                </c:pt>
                <c:pt idx="5490">
                  <c:v>3726.5</c:v>
                </c:pt>
                <c:pt idx="5491">
                  <c:v>3697</c:v>
                </c:pt>
                <c:pt idx="5492">
                  <c:v>3676.6</c:v>
                </c:pt>
                <c:pt idx="5493">
                  <c:v>3623.1</c:v>
                </c:pt>
                <c:pt idx="5494">
                  <c:v>3558.5</c:v>
                </c:pt>
                <c:pt idx="5495">
                  <c:v>3506.1</c:v>
                </c:pt>
                <c:pt idx="5496">
                  <c:v>3462</c:v>
                </c:pt>
                <c:pt idx="5497">
                  <c:v>3445.5</c:v>
                </c:pt>
                <c:pt idx="5498">
                  <c:v>3431.5</c:v>
                </c:pt>
                <c:pt idx="5499">
                  <c:v>3387.1</c:v>
                </c:pt>
                <c:pt idx="5500">
                  <c:v>3334.5</c:v>
                </c:pt>
                <c:pt idx="5501">
                  <c:v>3288.5</c:v>
                </c:pt>
                <c:pt idx="5502">
                  <c:v>3274</c:v>
                </c:pt>
                <c:pt idx="5503">
                  <c:v>3245</c:v>
                </c:pt>
                <c:pt idx="5504">
                  <c:v>3241</c:v>
                </c:pt>
                <c:pt idx="5505">
                  <c:v>3218.5</c:v>
                </c:pt>
                <c:pt idx="5506">
                  <c:v>3234.5</c:v>
                </c:pt>
                <c:pt idx="5507">
                  <c:v>3239.5</c:v>
                </c:pt>
                <c:pt idx="5508">
                  <c:v>3286.5</c:v>
                </c:pt>
                <c:pt idx="5509">
                  <c:v>3283</c:v>
                </c:pt>
                <c:pt idx="5510">
                  <c:v>3284</c:v>
                </c:pt>
                <c:pt idx="5511">
                  <c:v>3265</c:v>
                </c:pt>
                <c:pt idx="5512">
                  <c:v>3246</c:v>
                </c:pt>
                <c:pt idx="5513">
                  <c:v>3210.1</c:v>
                </c:pt>
                <c:pt idx="5514">
                  <c:v>3171</c:v>
                </c:pt>
                <c:pt idx="5515">
                  <c:v>3150</c:v>
                </c:pt>
                <c:pt idx="5516">
                  <c:v>3114.5</c:v>
                </c:pt>
                <c:pt idx="5517">
                  <c:v>3089.5</c:v>
                </c:pt>
                <c:pt idx="5518">
                  <c:v>3081.5</c:v>
                </c:pt>
                <c:pt idx="5519">
                  <c:v>3028.1</c:v>
                </c:pt>
                <c:pt idx="5520">
                  <c:v>2977.1</c:v>
                </c:pt>
                <c:pt idx="5521">
                  <c:v>2976.5</c:v>
                </c:pt>
                <c:pt idx="5522">
                  <c:v>2949</c:v>
                </c:pt>
                <c:pt idx="5523">
                  <c:v>2947</c:v>
                </c:pt>
                <c:pt idx="5524">
                  <c:v>2956</c:v>
                </c:pt>
                <c:pt idx="5525">
                  <c:v>2935</c:v>
                </c:pt>
                <c:pt idx="5526">
                  <c:v>2931</c:v>
                </c:pt>
                <c:pt idx="5527">
                  <c:v>2922.5</c:v>
                </c:pt>
                <c:pt idx="5528">
                  <c:v>2906.5</c:v>
                </c:pt>
                <c:pt idx="5529">
                  <c:v>2873</c:v>
                </c:pt>
                <c:pt idx="5530">
                  <c:v>2835</c:v>
                </c:pt>
                <c:pt idx="5531">
                  <c:v>2804.5</c:v>
                </c:pt>
                <c:pt idx="5532">
                  <c:v>2789</c:v>
                </c:pt>
                <c:pt idx="5533">
                  <c:v>2798.5</c:v>
                </c:pt>
                <c:pt idx="5534">
                  <c:v>2816</c:v>
                </c:pt>
                <c:pt idx="5535">
                  <c:v>2824.5</c:v>
                </c:pt>
                <c:pt idx="5536">
                  <c:v>2812.1</c:v>
                </c:pt>
                <c:pt idx="5537">
                  <c:v>2815</c:v>
                </c:pt>
                <c:pt idx="5538">
                  <c:v>2825</c:v>
                </c:pt>
                <c:pt idx="5539">
                  <c:v>2845</c:v>
                </c:pt>
                <c:pt idx="5540">
                  <c:v>2860</c:v>
                </c:pt>
                <c:pt idx="5541">
                  <c:v>2859</c:v>
                </c:pt>
                <c:pt idx="5542">
                  <c:v>2866.5</c:v>
                </c:pt>
                <c:pt idx="5543">
                  <c:v>2880.5</c:v>
                </c:pt>
                <c:pt idx="5544">
                  <c:v>2889.5</c:v>
                </c:pt>
                <c:pt idx="5545">
                  <c:v>2871</c:v>
                </c:pt>
                <c:pt idx="5546">
                  <c:v>2859</c:v>
                </c:pt>
                <c:pt idx="5547">
                  <c:v>2881.5</c:v>
                </c:pt>
                <c:pt idx="5548">
                  <c:v>2888.5</c:v>
                </c:pt>
                <c:pt idx="5549">
                  <c:v>2889.5</c:v>
                </c:pt>
                <c:pt idx="5550">
                  <c:v>2864</c:v>
                </c:pt>
                <c:pt idx="5551">
                  <c:v>2858</c:v>
                </c:pt>
                <c:pt idx="5552">
                  <c:v>2851.5</c:v>
                </c:pt>
                <c:pt idx="5553">
                  <c:v>2855</c:v>
                </c:pt>
                <c:pt idx="5554">
                  <c:v>2853.5</c:v>
                </c:pt>
                <c:pt idx="5555">
                  <c:v>2862.9</c:v>
                </c:pt>
                <c:pt idx="5556">
                  <c:v>2881</c:v>
                </c:pt>
                <c:pt idx="5557">
                  <c:v>2883</c:v>
                </c:pt>
                <c:pt idx="5558">
                  <c:v>2887.1</c:v>
                </c:pt>
                <c:pt idx="5559">
                  <c:v>2912</c:v>
                </c:pt>
                <c:pt idx="5560">
                  <c:v>2889</c:v>
                </c:pt>
                <c:pt idx="5561">
                  <c:v>2910.5</c:v>
                </c:pt>
                <c:pt idx="5562">
                  <c:v>2921</c:v>
                </c:pt>
                <c:pt idx="5563">
                  <c:v>2913.5</c:v>
                </c:pt>
                <c:pt idx="5564">
                  <c:v>2890</c:v>
                </c:pt>
                <c:pt idx="5565">
                  <c:v>2887</c:v>
                </c:pt>
                <c:pt idx="5566">
                  <c:v>2905</c:v>
                </c:pt>
                <c:pt idx="5567">
                  <c:v>2914</c:v>
                </c:pt>
                <c:pt idx="5568">
                  <c:v>2922</c:v>
                </c:pt>
                <c:pt idx="5569">
                  <c:v>2936</c:v>
                </c:pt>
                <c:pt idx="5570">
                  <c:v>2939.5</c:v>
                </c:pt>
                <c:pt idx="5571">
                  <c:v>2944</c:v>
                </c:pt>
                <c:pt idx="5572">
                  <c:v>2984</c:v>
                </c:pt>
                <c:pt idx="5573">
                  <c:v>3006</c:v>
                </c:pt>
                <c:pt idx="5574">
                  <c:v>3019</c:v>
                </c:pt>
                <c:pt idx="5575">
                  <c:v>3064</c:v>
                </c:pt>
                <c:pt idx="5576">
                  <c:v>3081.5</c:v>
                </c:pt>
                <c:pt idx="5577">
                  <c:v>3092</c:v>
                </c:pt>
                <c:pt idx="5578">
                  <c:v>3117.5</c:v>
                </c:pt>
                <c:pt idx="5579">
                  <c:v>3151.5</c:v>
                </c:pt>
                <c:pt idx="5580">
                  <c:v>3155.5</c:v>
                </c:pt>
                <c:pt idx="5581">
                  <c:v>3173</c:v>
                </c:pt>
                <c:pt idx="5582">
                  <c:v>3197</c:v>
                </c:pt>
                <c:pt idx="5583">
                  <c:v>3204.1</c:v>
                </c:pt>
                <c:pt idx="5584">
                  <c:v>3229</c:v>
                </c:pt>
                <c:pt idx="5585">
                  <c:v>3249.5</c:v>
                </c:pt>
                <c:pt idx="5586">
                  <c:v>3267.5</c:v>
                </c:pt>
                <c:pt idx="5587">
                  <c:v>3283</c:v>
                </c:pt>
                <c:pt idx="5588">
                  <c:v>3301</c:v>
                </c:pt>
                <c:pt idx="5589">
                  <c:v>3314</c:v>
                </c:pt>
                <c:pt idx="5590">
                  <c:v>3375.4</c:v>
                </c:pt>
                <c:pt idx="5591">
                  <c:v>3435</c:v>
                </c:pt>
                <c:pt idx="5592">
                  <c:v>3471</c:v>
                </c:pt>
                <c:pt idx="5593">
                  <c:v>3508</c:v>
                </c:pt>
                <c:pt idx="5594">
                  <c:v>3525</c:v>
                </c:pt>
                <c:pt idx="5595">
                  <c:v>3530.5</c:v>
                </c:pt>
                <c:pt idx="5596">
                  <c:v>3537.5</c:v>
                </c:pt>
                <c:pt idx="5597">
                  <c:v>3547</c:v>
                </c:pt>
                <c:pt idx="5598">
                  <c:v>3568.5</c:v>
                </c:pt>
                <c:pt idx="5599">
                  <c:v>3596.9</c:v>
                </c:pt>
                <c:pt idx="5600">
                  <c:v>3611.5</c:v>
                </c:pt>
                <c:pt idx="5601">
                  <c:v>3613.5</c:v>
                </c:pt>
                <c:pt idx="5602">
                  <c:v>3636</c:v>
                </c:pt>
                <c:pt idx="5603">
                  <c:v>3652</c:v>
                </c:pt>
                <c:pt idx="5604">
                  <c:v>3665</c:v>
                </c:pt>
                <c:pt idx="5605">
                  <c:v>3629</c:v>
                </c:pt>
                <c:pt idx="5606">
                  <c:v>3624.5</c:v>
                </c:pt>
                <c:pt idx="5607">
                  <c:v>3609</c:v>
                </c:pt>
                <c:pt idx="5608">
                  <c:v>3605.5</c:v>
                </c:pt>
                <c:pt idx="5609">
                  <c:v>3639</c:v>
                </c:pt>
                <c:pt idx="5610">
                  <c:v>3648</c:v>
                </c:pt>
                <c:pt idx="5611">
                  <c:v>3660</c:v>
                </c:pt>
                <c:pt idx="5612">
                  <c:v>3646</c:v>
                </c:pt>
                <c:pt idx="5613">
                  <c:v>3643</c:v>
                </c:pt>
                <c:pt idx="5614">
                  <c:v>3653</c:v>
                </c:pt>
                <c:pt idx="5615">
                  <c:v>3669</c:v>
                </c:pt>
                <c:pt idx="5616">
                  <c:v>3653.5</c:v>
                </c:pt>
                <c:pt idx="5617">
                  <c:v>3660.5</c:v>
                </c:pt>
                <c:pt idx="5618">
                  <c:v>3666</c:v>
                </c:pt>
                <c:pt idx="5619">
                  <c:v>3645.6</c:v>
                </c:pt>
                <c:pt idx="5620">
                  <c:v>3630</c:v>
                </c:pt>
                <c:pt idx="5621">
                  <c:v>3578.5</c:v>
                </c:pt>
                <c:pt idx="5622">
                  <c:v>3543.1</c:v>
                </c:pt>
                <c:pt idx="5623">
                  <c:v>3504</c:v>
                </c:pt>
                <c:pt idx="5624">
                  <c:v>3479.5</c:v>
                </c:pt>
                <c:pt idx="5625">
                  <c:v>3424.5</c:v>
                </c:pt>
                <c:pt idx="5626">
                  <c:v>3417</c:v>
                </c:pt>
                <c:pt idx="5627">
                  <c:v>3389.5</c:v>
                </c:pt>
                <c:pt idx="5628">
                  <c:v>3340.5</c:v>
                </c:pt>
                <c:pt idx="5629">
                  <c:v>3337.5</c:v>
                </c:pt>
                <c:pt idx="5630">
                  <c:v>3331</c:v>
                </c:pt>
                <c:pt idx="5631">
                  <c:v>3324</c:v>
                </c:pt>
                <c:pt idx="5632">
                  <c:v>3344</c:v>
                </c:pt>
                <c:pt idx="5633">
                  <c:v>3297.2</c:v>
                </c:pt>
                <c:pt idx="5634">
                  <c:v>3282</c:v>
                </c:pt>
                <c:pt idx="5635">
                  <c:v>3280</c:v>
                </c:pt>
                <c:pt idx="5636">
                  <c:v>3244</c:v>
                </c:pt>
                <c:pt idx="5637">
                  <c:v>3213.5</c:v>
                </c:pt>
                <c:pt idx="5638">
                  <c:v>3195</c:v>
                </c:pt>
                <c:pt idx="5639">
                  <c:v>3174</c:v>
                </c:pt>
                <c:pt idx="5640">
                  <c:v>3166</c:v>
                </c:pt>
                <c:pt idx="5641">
                  <c:v>3182.5</c:v>
                </c:pt>
                <c:pt idx="5642">
                  <c:v>3168</c:v>
                </c:pt>
                <c:pt idx="5643">
                  <c:v>3155.5</c:v>
                </c:pt>
                <c:pt idx="5644">
                  <c:v>3140</c:v>
                </c:pt>
                <c:pt idx="5645">
                  <c:v>3125.5</c:v>
                </c:pt>
                <c:pt idx="5646">
                  <c:v>3120</c:v>
                </c:pt>
                <c:pt idx="5647">
                  <c:v>3133</c:v>
                </c:pt>
                <c:pt idx="5648">
                  <c:v>3125.5</c:v>
                </c:pt>
                <c:pt idx="5649">
                  <c:v>3122</c:v>
                </c:pt>
                <c:pt idx="5650">
                  <c:v>3124.5</c:v>
                </c:pt>
                <c:pt idx="5651">
                  <c:v>3131.5</c:v>
                </c:pt>
                <c:pt idx="5652">
                  <c:v>3128</c:v>
                </c:pt>
                <c:pt idx="5653">
                  <c:v>3108.1</c:v>
                </c:pt>
                <c:pt idx="5654">
                  <c:v>3104</c:v>
                </c:pt>
                <c:pt idx="5655">
                  <c:v>3071.5</c:v>
                </c:pt>
                <c:pt idx="5656">
                  <c:v>3060</c:v>
                </c:pt>
                <c:pt idx="5657">
                  <c:v>3056</c:v>
                </c:pt>
                <c:pt idx="5658">
                  <c:v>3031</c:v>
                </c:pt>
                <c:pt idx="5659">
                  <c:v>3016</c:v>
                </c:pt>
                <c:pt idx="5660">
                  <c:v>3019.9</c:v>
                </c:pt>
                <c:pt idx="5661">
                  <c:v>3019.5</c:v>
                </c:pt>
                <c:pt idx="5662">
                  <c:v>3011</c:v>
                </c:pt>
                <c:pt idx="5663">
                  <c:v>2991</c:v>
                </c:pt>
                <c:pt idx="5664">
                  <c:v>2963</c:v>
                </c:pt>
                <c:pt idx="5665">
                  <c:v>2940.5</c:v>
                </c:pt>
                <c:pt idx="5666">
                  <c:v>2909.5</c:v>
                </c:pt>
                <c:pt idx="5667">
                  <c:v>2882.5</c:v>
                </c:pt>
                <c:pt idx="5668">
                  <c:v>2843.1</c:v>
                </c:pt>
                <c:pt idx="5669">
                  <c:v>2841</c:v>
                </c:pt>
                <c:pt idx="5670">
                  <c:v>2816.5</c:v>
                </c:pt>
                <c:pt idx="5671">
                  <c:v>2807</c:v>
                </c:pt>
                <c:pt idx="5672">
                  <c:v>2803.1</c:v>
                </c:pt>
                <c:pt idx="5673">
                  <c:v>2763</c:v>
                </c:pt>
                <c:pt idx="5674">
                  <c:v>2741</c:v>
                </c:pt>
                <c:pt idx="5675">
                  <c:v>2731</c:v>
                </c:pt>
                <c:pt idx="5676">
                  <c:v>2720.5</c:v>
                </c:pt>
                <c:pt idx="5677">
                  <c:v>2705</c:v>
                </c:pt>
                <c:pt idx="5678">
                  <c:v>2708</c:v>
                </c:pt>
                <c:pt idx="5679">
                  <c:v>2712</c:v>
                </c:pt>
                <c:pt idx="5680">
                  <c:v>2686</c:v>
                </c:pt>
                <c:pt idx="5681">
                  <c:v>2684.5</c:v>
                </c:pt>
                <c:pt idx="5682">
                  <c:v>2704.5</c:v>
                </c:pt>
                <c:pt idx="5683">
                  <c:v>2693.5</c:v>
                </c:pt>
                <c:pt idx="5684">
                  <c:v>2698.5</c:v>
                </c:pt>
                <c:pt idx="5685">
                  <c:v>2698</c:v>
                </c:pt>
                <c:pt idx="5686">
                  <c:v>2715.5</c:v>
                </c:pt>
                <c:pt idx="5687">
                  <c:v>2700</c:v>
                </c:pt>
                <c:pt idx="5688">
                  <c:v>2693</c:v>
                </c:pt>
                <c:pt idx="5689">
                  <c:v>2706</c:v>
                </c:pt>
                <c:pt idx="5690">
                  <c:v>2706.5</c:v>
                </c:pt>
                <c:pt idx="5691">
                  <c:v>2700</c:v>
                </c:pt>
                <c:pt idx="5692">
                  <c:v>2699.5</c:v>
                </c:pt>
                <c:pt idx="5693">
                  <c:v>2695.5</c:v>
                </c:pt>
                <c:pt idx="5694">
                  <c:v>2671.5</c:v>
                </c:pt>
                <c:pt idx="5695">
                  <c:v>2649</c:v>
                </c:pt>
                <c:pt idx="5696">
                  <c:v>2653</c:v>
                </c:pt>
                <c:pt idx="5697">
                  <c:v>2632.5</c:v>
                </c:pt>
                <c:pt idx="5698">
                  <c:v>2583.5</c:v>
                </c:pt>
                <c:pt idx="5699">
                  <c:v>2571</c:v>
                </c:pt>
                <c:pt idx="5700">
                  <c:v>2539</c:v>
                </c:pt>
                <c:pt idx="5701">
                  <c:v>2492.5</c:v>
                </c:pt>
                <c:pt idx="5702">
                  <c:v>2458</c:v>
                </c:pt>
                <c:pt idx="5703">
                  <c:v>2440.1</c:v>
                </c:pt>
                <c:pt idx="5704">
                  <c:v>2426.6</c:v>
                </c:pt>
                <c:pt idx="5705">
                  <c:v>2414</c:v>
                </c:pt>
                <c:pt idx="5706">
                  <c:v>2406.5</c:v>
                </c:pt>
                <c:pt idx="5707">
                  <c:v>2414</c:v>
                </c:pt>
                <c:pt idx="5708">
                  <c:v>2394.1</c:v>
                </c:pt>
                <c:pt idx="5709">
                  <c:v>2384</c:v>
                </c:pt>
                <c:pt idx="5710">
                  <c:v>2396.4</c:v>
                </c:pt>
                <c:pt idx="5711">
                  <c:v>2403.5</c:v>
                </c:pt>
                <c:pt idx="5712">
                  <c:v>2398</c:v>
                </c:pt>
                <c:pt idx="5713">
                  <c:v>2373</c:v>
                </c:pt>
                <c:pt idx="5714">
                  <c:v>2362</c:v>
                </c:pt>
                <c:pt idx="5715">
                  <c:v>2337.1</c:v>
                </c:pt>
                <c:pt idx="5716">
                  <c:v>2304.5</c:v>
                </c:pt>
                <c:pt idx="5717">
                  <c:v>2291</c:v>
                </c:pt>
                <c:pt idx="5718">
                  <c:v>2267</c:v>
                </c:pt>
                <c:pt idx="5719">
                  <c:v>2263.5</c:v>
                </c:pt>
                <c:pt idx="5720">
                  <c:v>2248</c:v>
                </c:pt>
                <c:pt idx="5721">
                  <c:v>2215</c:v>
                </c:pt>
                <c:pt idx="5722">
                  <c:v>2153</c:v>
                </c:pt>
                <c:pt idx="5723">
                  <c:v>2119</c:v>
                </c:pt>
                <c:pt idx="5724">
                  <c:v>2087</c:v>
                </c:pt>
                <c:pt idx="5725">
                  <c:v>2074.5</c:v>
                </c:pt>
                <c:pt idx="5726">
                  <c:v>2040.5</c:v>
                </c:pt>
                <c:pt idx="5727">
                  <c:v>2010</c:v>
                </c:pt>
                <c:pt idx="5728">
                  <c:v>1982</c:v>
                </c:pt>
                <c:pt idx="5729">
                  <c:v>1967</c:v>
                </c:pt>
                <c:pt idx="5730">
                  <c:v>1945</c:v>
                </c:pt>
                <c:pt idx="5731">
                  <c:v>1924.5</c:v>
                </c:pt>
                <c:pt idx="5732">
                  <c:v>1910.5</c:v>
                </c:pt>
                <c:pt idx="5733">
                  <c:v>1885</c:v>
                </c:pt>
                <c:pt idx="5734">
                  <c:v>1863.5</c:v>
                </c:pt>
                <c:pt idx="5735">
                  <c:v>1856</c:v>
                </c:pt>
                <c:pt idx="5736">
                  <c:v>1855.5</c:v>
                </c:pt>
                <c:pt idx="5737">
                  <c:v>1824</c:v>
                </c:pt>
                <c:pt idx="5738">
                  <c:v>1811.1</c:v>
                </c:pt>
                <c:pt idx="5739">
                  <c:v>1787</c:v>
                </c:pt>
                <c:pt idx="5740">
                  <c:v>1758</c:v>
                </c:pt>
                <c:pt idx="5741">
                  <c:v>1732.5</c:v>
                </c:pt>
                <c:pt idx="5742">
                  <c:v>1707.5</c:v>
                </c:pt>
                <c:pt idx="5743">
                  <c:v>1677</c:v>
                </c:pt>
                <c:pt idx="5744">
                  <c:v>1658</c:v>
                </c:pt>
                <c:pt idx="5745">
                  <c:v>1650</c:v>
                </c:pt>
                <c:pt idx="5746">
                  <c:v>1631</c:v>
                </c:pt>
                <c:pt idx="5747">
                  <c:v>1598</c:v>
                </c:pt>
                <c:pt idx="5748">
                  <c:v>1583.5</c:v>
                </c:pt>
                <c:pt idx="5749">
                  <c:v>1567</c:v>
                </c:pt>
                <c:pt idx="5750">
                  <c:v>1539</c:v>
                </c:pt>
                <c:pt idx="5751">
                  <c:v>1537.5</c:v>
                </c:pt>
                <c:pt idx="5752">
                  <c:v>1536</c:v>
                </c:pt>
                <c:pt idx="5753">
                  <c:v>1536</c:v>
                </c:pt>
                <c:pt idx="5754">
                  <c:v>1528.5</c:v>
                </c:pt>
                <c:pt idx="5755">
                  <c:v>1519.5</c:v>
                </c:pt>
                <c:pt idx="5756">
                  <c:v>1511</c:v>
                </c:pt>
                <c:pt idx="5757">
                  <c:v>1497</c:v>
                </c:pt>
                <c:pt idx="5758">
                  <c:v>1491</c:v>
                </c:pt>
                <c:pt idx="5759">
                  <c:v>1483.5</c:v>
                </c:pt>
                <c:pt idx="5760">
                  <c:v>1474</c:v>
                </c:pt>
                <c:pt idx="5761">
                  <c:v>1465</c:v>
                </c:pt>
                <c:pt idx="5762">
                  <c:v>1453</c:v>
                </c:pt>
                <c:pt idx="5763">
                  <c:v>1452.5</c:v>
                </c:pt>
                <c:pt idx="5764">
                  <c:v>1467</c:v>
                </c:pt>
                <c:pt idx="5765">
                  <c:v>1475</c:v>
                </c:pt>
                <c:pt idx="5766">
                  <c:v>1475</c:v>
                </c:pt>
                <c:pt idx="5767">
                  <c:v>1493</c:v>
                </c:pt>
                <c:pt idx="5768">
                  <c:v>1507.5</c:v>
                </c:pt>
                <c:pt idx="5769">
                  <c:v>1498.5</c:v>
                </c:pt>
                <c:pt idx="5770">
                  <c:v>1498.5</c:v>
                </c:pt>
                <c:pt idx="5771">
                  <c:v>1492</c:v>
                </c:pt>
                <c:pt idx="5772">
                  <c:v>1514.5</c:v>
                </c:pt>
                <c:pt idx="5773">
                  <c:v>1505.5</c:v>
                </c:pt>
                <c:pt idx="5774">
                  <c:v>1509.5</c:v>
                </c:pt>
                <c:pt idx="5775">
                  <c:v>1527.5</c:v>
                </c:pt>
                <c:pt idx="5776">
                  <c:v>1526</c:v>
                </c:pt>
                <c:pt idx="5777">
                  <c:v>1525</c:v>
                </c:pt>
                <c:pt idx="5778">
                  <c:v>1517</c:v>
                </c:pt>
                <c:pt idx="5779">
                  <c:v>1513</c:v>
                </c:pt>
                <c:pt idx="5780">
                  <c:v>1516</c:v>
                </c:pt>
                <c:pt idx="5781">
                  <c:v>1497</c:v>
                </c:pt>
                <c:pt idx="5782">
                  <c:v>1498</c:v>
                </c:pt>
                <c:pt idx="5783">
                  <c:v>1517</c:v>
                </c:pt>
                <c:pt idx="5784">
                  <c:v>1511.5</c:v>
                </c:pt>
                <c:pt idx="5785">
                  <c:v>1501</c:v>
                </c:pt>
                <c:pt idx="5786">
                  <c:v>1495.1</c:v>
                </c:pt>
                <c:pt idx="5787">
                  <c:v>1503</c:v>
                </c:pt>
                <c:pt idx="5788">
                  <c:v>1499</c:v>
                </c:pt>
                <c:pt idx="5789">
                  <c:v>1509</c:v>
                </c:pt>
                <c:pt idx="5790">
                  <c:v>1505</c:v>
                </c:pt>
                <c:pt idx="5791">
                  <c:v>1510</c:v>
                </c:pt>
                <c:pt idx="5792">
                  <c:v>1508</c:v>
                </c:pt>
                <c:pt idx="5793">
                  <c:v>1522</c:v>
                </c:pt>
                <c:pt idx="5794">
                  <c:v>1509.5</c:v>
                </c:pt>
                <c:pt idx="5795">
                  <c:v>1511.5</c:v>
                </c:pt>
                <c:pt idx="5796">
                  <c:v>1510.5</c:v>
                </c:pt>
                <c:pt idx="5797">
                  <c:v>1516</c:v>
                </c:pt>
                <c:pt idx="5798">
                  <c:v>1534</c:v>
                </c:pt>
                <c:pt idx="5799">
                  <c:v>1536.5</c:v>
                </c:pt>
                <c:pt idx="5800">
                  <c:v>1547.5</c:v>
                </c:pt>
                <c:pt idx="5801">
                  <c:v>1555</c:v>
                </c:pt>
                <c:pt idx="5802">
                  <c:v>1551.5</c:v>
                </c:pt>
                <c:pt idx="5803">
                  <c:v>1551</c:v>
                </c:pt>
                <c:pt idx="5804">
                  <c:v>1556</c:v>
                </c:pt>
                <c:pt idx="5805">
                  <c:v>1549</c:v>
                </c:pt>
                <c:pt idx="5806">
                  <c:v>1566.5</c:v>
                </c:pt>
                <c:pt idx="5807">
                  <c:v>1576</c:v>
                </c:pt>
                <c:pt idx="5808">
                  <c:v>1597.5</c:v>
                </c:pt>
                <c:pt idx="5809">
                  <c:v>1605</c:v>
                </c:pt>
                <c:pt idx="5810">
                  <c:v>1592.5</c:v>
                </c:pt>
                <c:pt idx="5811">
                  <c:v>1588</c:v>
                </c:pt>
                <c:pt idx="5812">
                  <c:v>1592</c:v>
                </c:pt>
                <c:pt idx="5813">
                  <c:v>1605.5</c:v>
                </c:pt>
                <c:pt idx="5814">
                  <c:v>1594</c:v>
                </c:pt>
                <c:pt idx="5815">
                  <c:v>1599</c:v>
                </c:pt>
                <c:pt idx="5816">
                  <c:v>1590</c:v>
                </c:pt>
                <c:pt idx="5817">
                  <c:v>1584</c:v>
                </c:pt>
                <c:pt idx="5818">
                  <c:v>1584</c:v>
                </c:pt>
                <c:pt idx="5819">
                  <c:v>1586</c:v>
                </c:pt>
                <c:pt idx="5820">
                  <c:v>1591.5</c:v>
                </c:pt>
                <c:pt idx="5821">
                  <c:v>1580</c:v>
                </c:pt>
                <c:pt idx="5822">
                  <c:v>1565.5</c:v>
                </c:pt>
                <c:pt idx="5823">
                  <c:v>1554.5</c:v>
                </c:pt>
                <c:pt idx="5824">
                  <c:v>1534</c:v>
                </c:pt>
                <c:pt idx="5825">
                  <c:v>1538</c:v>
                </c:pt>
                <c:pt idx="5826">
                  <c:v>1533</c:v>
                </c:pt>
                <c:pt idx="5827">
                  <c:v>1548.5</c:v>
                </c:pt>
                <c:pt idx="5828">
                  <c:v>1541</c:v>
                </c:pt>
                <c:pt idx="5829">
                  <c:v>1553.5</c:v>
                </c:pt>
                <c:pt idx="5830">
                  <c:v>1564</c:v>
                </c:pt>
                <c:pt idx="5831">
                  <c:v>1570</c:v>
                </c:pt>
                <c:pt idx="5832">
                  <c:v>1564</c:v>
                </c:pt>
                <c:pt idx="5833">
                  <c:v>1559</c:v>
                </c:pt>
                <c:pt idx="5834">
                  <c:v>1554.5</c:v>
                </c:pt>
                <c:pt idx="5835">
                  <c:v>1546.1</c:v>
                </c:pt>
                <c:pt idx="5836">
                  <c:v>1553</c:v>
                </c:pt>
                <c:pt idx="5837">
                  <c:v>1548.5</c:v>
                </c:pt>
                <c:pt idx="5838">
                  <c:v>1548</c:v>
                </c:pt>
                <c:pt idx="5839">
                  <c:v>1547.5</c:v>
                </c:pt>
                <c:pt idx="5840">
                  <c:v>1545.5</c:v>
                </c:pt>
                <c:pt idx="5841">
                  <c:v>1562</c:v>
                </c:pt>
                <c:pt idx="5842">
                  <c:v>1568</c:v>
                </c:pt>
                <c:pt idx="5843">
                  <c:v>1577</c:v>
                </c:pt>
                <c:pt idx="5844">
                  <c:v>1571</c:v>
                </c:pt>
                <c:pt idx="5845">
                  <c:v>1578</c:v>
                </c:pt>
                <c:pt idx="5846">
                  <c:v>1601.5</c:v>
                </c:pt>
                <c:pt idx="5847">
                  <c:v>1600</c:v>
                </c:pt>
                <c:pt idx="5848">
                  <c:v>1614</c:v>
                </c:pt>
                <c:pt idx="5849">
                  <c:v>1628.5</c:v>
                </c:pt>
                <c:pt idx="5850">
                  <c:v>1628.5</c:v>
                </c:pt>
                <c:pt idx="5851">
                  <c:v>1659</c:v>
                </c:pt>
                <c:pt idx="5852">
                  <c:v>1657.5</c:v>
                </c:pt>
                <c:pt idx="5853">
                  <c:v>1658</c:v>
                </c:pt>
                <c:pt idx="5854">
                  <c:v>1665</c:v>
                </c:pt>
                <c:pt idx="5855">
                  <c:v>1673</c:v>
                </c:pt>
                <c:pt idx="5856">
                  <c:v>1672</c:v>
                </c:pt>
                <c:pt idx="5857">
                  <c:v>1696</c:v>
                </c:pt>
                <c:pt idx="5858">
                  <c:v>1715</c:v>
                </c:pt>
                <c:pt idx="5859">
                  <c:v>1730</c:v>
                </c:pt>
                <c:pt idx="5860">
                  <c:v>1747.5</c:v>
                </c:pt>
                <c:pt idx="5861">
                  <c:v>1748.5</c:v>
                </c:pt>
                <c:pt idx="5862">
                  <c:v>1748</c:v>
                </c:pt>
                <c:pt idx="5863">
                  <c:v>1773</c:v>
                </c:pt>
                <c:pt idx="5864">
                  <c:v>1777</c:v>
                </c:pt>
                <c:pt idx="5865">
                  <c:v>1782.5</c:v>
                </c:pt>
                <c:pt idx="5866">
                  <c:v>1778</c:v>
                </c:pt>
                <c:pt idx="5867">
                  <c:v>1785</c:v>
                </c:pt>
                <c:pt idx="5868">
                  <c:v>1774</c:v>
                </c:pt>
                <c:pt idx="5869">
                  <c:v>1771</c:v>
                </c:pt>
                <c:pt idx="5870">
                  <c:v>1774</c:v>
                </c:pt>
                <c:pt idx="5871">
                  <c:v>1779.5</c:v>
                </c:pt>
                <c:pt idx="5872">
                  <c:v>1786</c:v>
                </c:pt>
                <c:pt idx="5873">
                  <c:v>1803.5</c:v>
                </c:pt>
                <c:pt idx="5874">
                  <c:v>1804</c:v>
                </c:pt>
                <c:pt idx="5875">
                  <c:v>1826</c:v>
                </c:pt>
                <c:pt idx="5876">
                  <c:v>1849</c:v>
                </c:pt>
                <c:pt idx="5877">
                  <c:v>1833</c:v>
                </c:pt>
                <c:pt idx="5878">
                  <c:v>1841</c:v>
                </c:pt>
                <c:pt idx="5879">
                  <c:v>1830</c:v>
                </c:pt>
                <c:pt idx="5880">
                  <c:v>1810.5</c:v>
                </c:pt>
                <c:pt idx="5881">
                  <c:v>1807.5</c:v>
                </c:pt>
                <c:pt idx="5882">
                  <c:v>1789.5</c:v>
                </c:pt>
                <c:pt idx="5883">
                  <c:v>1764</c:v>
                </c:pt>
                <c:pt idx="5884">
                  <c:v>1740</c:v>
                </c:pt>
                <c:pt idx="5885">
                  <c:v>1725.5</c:v>
                </c:pt>
                <c:pt idx="5886">
                  <c:v>1711</c:v>
                </c:pt>
                <c:pt idx="5887">
                  <c:v>1688</c:v>
                </c:pt>
                <c:pt idx="5888">
                  <c:v>1682.5</c:v>
                </c:pt>
                <c:pt idx="5889">
                  <c:v>1676</c:v>
                </c:pt>
                <c:pt idx="5890">
                  <c:v>1671</c:v>
                </c:pt>
                <c:pt idx="5891">
                  <c:v>1657.1</c:v>
                </c:pt>
                <c:pt idx="5892">
                  <c:v>1659</c:v>
                </c:pt>
                <c:pt idx="5893">
                  <c:v>1674</c:v>
                </c:pt>
                <c:pt idx="5894">
                  <c:v>1668</c:v>
                </c:pt>
                <c:pt idx="5895">
                  <c:v>1672</c:v>
                </c:pt>
                <c:pt idx="5896">
                  <c:v>1674</c:v>
                </c:pt>
                <c:pt idx="5897">
                  <c:v>1673.5</c:v>
                </c:pt>
                <c:pt idx="5898">
                  <c:v>1678</c:v>
                </c:pt>
                <c:pt idx="5899">
                  <c:v>1686</c:v>
                </c:pt>
                <c:pt idx="5900">
                  <c:v>1674</c:v>
                </c:pt>
                <c:pt idx="5901">
                  <c:v>1657.5</c:v>
                </c:pt>
                <c:pt idx="5902">
                  <c:v>1642.5</c:v>
                </c:pt>
                <c:pt idx="5903">
                  <c:v>1623.5</c:v>
                </c:pt>
                <c:pt idx="5904">
                  <c:v>1607</c:v>
                </c:pt>
                <c:pt idx="5905">
                  <c:v>1601.5</c:v>
                </c:pt>
                <c:pt idx="5906">
                  <c:v>1586.5</c:v>
                </c:pt>
                <c:pt idx="5907">
                  <c:v>1578.5</c:v>
                </c:pt>
                <c:pt idx="5908">
                  <c:v>1586</c:v>
                </c:pt>
                <c:pt idx="5909">
                  <c:v>1588</c:v>
                </c:pt>
                <c:pt idx="5910">
                  <c:v>1592.5</c:v>
                </c:pt>
                <c:pt idx="5911">
                  <c:v>1607.5</c:v>
                </c:pt>
                <c:pt idx="5912">
                  <c:v>1592</c:v>
                </c:pt>
                <c:pt idx="5913">
                  <c:v>1595</c:v>
                </c:pt>
                <c:pt idx="5914">
                  <c:v>1607</c:v>
                </c:pt>
                <c:pt idx="5915">
                  <c:v>1611.5</c:v>
                </c:pt>
                <c:pt idx="5916">
                  <c:v>1607</c:v>
                </c:pt>
                <c:pt idx="5917">
                  <c:v>1601</c:v>
                </c:pt>
                <c:pt idx="5918">
                  <c:v>1603.1</c:v>
                </c:pt>
                <c:pt idx="5919">
                  <c:v>1599.5</c:v>
                </c:pt>
                <c:pt idx="5920">
                  <c:v>1609</c:v>
                </c:pt>
                <c:pt idx="5921">
                  <c:v>1611.5</c:v>
                </c:pt>
                <c:pt idx="5922">
                  <c:v>1603</c:v>
                </c:pt>
                <c:pt idx="5923">
                  <c:v>1575.5</c:v>
                </c:pt>
                <c:pt idx="5924">
                  <c:v>1586</c:v>
                </c:pt>
                <c:pt idx="5925">
                  <c:v>1572</c:v>
                </c:pt>
                <c:pt idx="5926">
                  <c:v>1575.5</c:v>
                </c:pt>
                <c:pt idx="5927">
                  <c:v>1561</c:v>
                </c:pt>
                <c:pt idx="5928">
                  <c:v>1552.1</c:v>
                </c:pt>
                <c:pt idx="5929">
                  <c:v>1565.5</c:v>
                </c:pt>
                <c:pt idx="5930">
                  <c:v>1557</c:v>
                </c:pt>
                <c:pt idx="5931">
                  <c:v>1554.5</c:v>
                </c:pt>
                <c:pt idx="5932">
                  <c:v>1541</c:v>
                </c:pt>
                <c:pt idx="5933">
                  <c:v>1522</c:v>
                </c:pt>
                <c:pt idx="5934">
                  <c:v>1509.5</c:v>
                </c:pt>
                <c:pt idx="5935">
                  <c:v>1504.5</c:v>
                </c:pt>
                <c:pt idx="5936">
                  <c:v>1501.5</c:v>
                </c:pt>
                <c:pt idx="5937">
                  <c:v>1500</c:v>
                </c:pt>
                <c:pt idx="5938">
                  <c:v>1483</c:v>
                </c:pt>
                <c:pt idx="5939">
                  <c:v>1481</c:v>
                </c:pt>
                <c:pt idx="5940">
                  <c:v>1464</c:v>
                </c:pt>
                <c:pt idx="5941">
                  <c:v>1453</c:v>
                </c:pt>
                <c:pt idx="5942">
                  <c:v>1452</c:v>
                </c:pt>
                <c:pt idx="5943">
                  <c:v>1456</c:v>
                </c:pt>
                <c:pt idx="5944">
                  <c:v>1453.5</c:v>
                </c:pt>
                <c:pt idx="5945">
                  <c:v>1451</c:v>
                </c:pt>
                <c:pt idx="5946">
                  <c:v>1439.5</c:v>
                </c:pt>
                <c:pt idx="5947">
                  <c:v>1441</c:v>
                </c:pt>
                <c:pt idx="5948">
                  <c:v>1442</c:v>
                </c:pt>
                <c:pt idx="5949">
                  <c:v>1449</c:v>
                </c:pt>
                <c:pt idx="5950">
                  <c:v>1453</c:v>
                </c:pt>
                <c:pt idx="5951">
                  <c:v>1451.5</c:v>
                </c:pt>
                <c:pt idx="5952">
                  <c:v>1454</c:v>
                </c:pt>
                <c:pt idx="5953">
                  <c:v>1463.5</c:v>
                </c:pt>
                <c:pt idx="5954">
                  <c:v>1466</c:v>
                </c:pt>
                <c:pt idx="5955">
                  <c:v>1453.5</c:v>
                </c:pt>
                <c:pt idx="5956">
                  <c:v>1452</c:v>
                </c:pt>
                <c:pt idx="5957">
                  <c:v>1445</c:v>
                </c:pt>
                <c:pt idx="5958">
                  <c:v>1445</c:v>
                </c:pt>
                <c:pt idx="5959">
                  <c:v>1439</c:v>
                </c:pt>
                <c:pt idx="5960">
                  <c:v>1433</c:v>
                </c:pt>
                <c:pt idx="5961">
                  <c:v>1435</c:v>
                </c:pt>
                <c:pt idx="5962">
                  <c:v>1434</c:v>
                </c:pt>
                <c:pt idx="5963">
                  <c:v>1433</c:v>
                </c:pt>
                <c:pt idx="5964">
                  <c:v>1416</c:v>
                </c:pt>
                <c:pt idx="5965">
                  <c:v>1405</c:v>
                </c:pt>
                <c:pt idx="5966">
                  <c:v>1400.5</c:v>
                </c:pt>
                <c:pt idx="5967">
                  <c:v>1399.5</c:v>
                </c:pt>
                <c:pt idx="5968">
                  <c:v>1394</c:v>
                </c:pt>
                <c:pt idx="5969">
                  <c:v>1385.5</c:v>
                </c:pt>
                <c:pt idx="5970">
                  <c:v>1377</c:v>
                </c:pt>
                <c:pt idx="5971">
                  <c:v>1373</c:v>
                </c:pt>
                <c:pt idx="5972">
                  <c:v>1348</c:v>
                </c:pt>
                <c:pt idx="5973">
                  <c:v>1350</c:v>
                </c:pt>
                <c:pt idx="5974">
                  <c:v>1350</c:v>
                </c:pt>
                <c:pt idx="5975">
                  <c:v>1331</c:v>
                </c:pt>
                <c:pt idx="5976">
                  <c:v>1331</c:v>
                </c:pt>
                <c:pt idx="5977">
                  <c:v>1328</c:v>
                </c:pt>
                <c:pt idx="5978">
                  <c:v>1324</c:v>
                </c:pt>
                <c:pt idx="5979">
                  <c:v>1325</c:v>
                </c:pt>
                <c:pt idx="5980">
                  <c:v>1316</c:v>
                </c:pt>
                <c:pt idx="5981">
                  <c:v>1291</c:v>
                </c:pt>
                <c:pt idx="5982">
                  <c:v>1289</c:v>
                </c:pt>
                <c:pt idx="5983">
                  <c:v>1275.5</c:v>
                </c:pt>
                <c:pt idx="5984">
                  <c:v>1270</c:v>
                </c:pt>
                <c:pt idx="5985">
                  <c:v>1263</c:v>
                </c:pt>
                <c:pt idx="5986">
                  <c:v>1254</c:v>
                </c:pt>
                <c:pt idx="5987">
                  <c:v>1232.5</c:v>
                </c:pt>
                <c:pt idx="5988">
                  <c:v>1234</c:v>
                </c:pt>
                <c:pt idx="5989">
                  <c:v>1216.5</c:v>
                </c:pt>
                <c:pt idx="5990">
                  <c:v>1210.5</c:v>
                </c:pt>
                <c:pt idx="5991">
                  <c:v>1201.5</c:v>
                </c:pt>
                <c:pt idx="5992">
                  <c:v>1202</c:v>
                </c:pt>
                <c:pt idx="5993">
                  <c:v>1204</c:v>
                </c:pt>
                <c:pt idx="5994">
                  <c:v>1208</c:v>
                </c:pt>
                <c:pt idx="5995">
                  <c:v>1216</c:v>
                </c:pt>
                <c:pt idx="5996">
                  <c:v>1210</c:v>
                </c:pt>
                <c:pt idx="5997">
                  <c:v>1199.5</c:v>
                </c:pt>
                <c:pt idx="5998">
                  <c:v>1189.5</c:v>
                </c:pt>
                <c:pt idx="5999">
                  <c:v>1182</c:v>
                </c:pt>
                <c:pt idx="6000">
                  <c:v>1165.5</c:v>
                </c:pt>
                <c:pt idx="6001">
                  <c:v>1159.5</c:v>
                </c:pt>
                <c:pt idx="6002">
                  <c:v>1153</c:v>
                </c:pt>
                <c:pt idx="6003">
                  <c:v>1153.5</c:v>
                </c:pt>
                <c:pt idx="6004">
                  <c:v>1162</c:v>
                </c:pt>
                <c:pt idx="6005">
                  <c:v>1150</c:v>
                </c:pt>
                <c:pt idx="6006">
                  <c:v>1165</c:v>
                </c:pt>
                <c:pt idx="6007">
                  <c:v>1153.5</c:v>
                </c:pt>
                <c:pt idx="6008">
                  <c:v>1161.5</c:v>
                </c:pt>
                <c:pt idx="6009">
                  <c:v>1165</c:v>
                </c:pt>
                <c:pt idx="6010">
                  <c:v>1172</c:v>
                </c:pt>
                <c:pt idx="6011">
                  <c:v>1186</c:v>
                </c:pt>
                <c:pt idx="6012">
                  <c:v>1180.5</c:v>
                </c:pt>
                <c:pt idx="6013">
                  <c:v>1166.5</c:v>
                </c:pt>
                <c:pt idx="6014">
                  <c:v>1166.5</c:v>
                </c:pt>
                <c:pt idx="6015">
                  <c:v>1147</c:v>
                </c:pt>
                <c:pt idx="6016">
                  <c:v>1141</c:v>
                </c:pt>
                <c:pt idx="6017">
                  <c:v>1133.5</c:v>
                </c:pt>
                <c:pt idx="6018">
                  <c:v>1128.5</c:v>
                </c:pt>
                <c:pt idx="6019">
                  <c:v>1124</c:v>
                </c:pt>
                <c:pt idx="6020">
                  <c:v>1121.5</c:v>
                </c:pt>
                <c:pt idx="6021">
                  <c:v>1108</c:v>
                </c:pt>
                <c:pt idx="6022">
                  <c:v>1106.5</c:v>
                </c:pt>
                <c:pt idx="6023">
                  <c:v>1106</c:v>
                </c:pt>
                <c:pt idx="6024">
                  <c:v>1090</c:v>
                </c:pt>
                <c:pt idx="6025">
                  <c:v>1088</c:v>
                </c:pt>
                <c:pt idx="6026">
                  <c:v>1085</c:v>
                </c:pt>
                <c:pt idx="6027">
                  <c:v>1079</c:v>
                </c:pt>
                <c:pt idx="6028">
                  <c:v>1083.5</c:v>
                </c:pt>
                <c:pt idx="6029">
                  <c:v>1082</c:v>
                </c:pt>
                <c:pt idx="6030">
                  <c:v>1089.9000000000001</c:v>
                </c:pt>
                <c:pt idx="6031">
                  <c:v>1087</c:v>
                </c:pt>
                <c:pt idx="6032">
                  <c:v>1085</c:v>
                </c:pt>
                <c:pt idx="6033">
                  <c:v>1085</c:v>
                </c:pt>
                <c:pt idx="6034">
                  <c:v>1091.5</c:v>
                </c:pt>
                <c:pt idx="6035">
                  <c:v>1101.5</c:v>
                </c:pt>
                <c:pt idx="6036">
                  <c:v>1088</c:v>
                </c:pt>
                <c:pt idx="6037">
                  <c:v>1072</c:v>
                </c:pt>
                <c:pt idx="6038">
                  <c:v>1072.5</c:v>
                </c:pt>
                <c:pt idx="6039">
                  <c:v>1064.5</c:v>
                </c:pt>
                <c:pt idx="6040">
                  <c:v>1062.5</c:v>
                </c:pt>
                <c:pt idx="6041">
                  <c:v>1046</c:v>
                </c:pt>
                <c:pt idx="6042">
                  <c:v>1051.5</c:v>
                </c:pt>
                <c:pt idx="6043">
                  <c:v>1052.5</c:v>
                </c:pt>
                <c:pt idx="6044">
                  <c:v>1054</c:v>
                </c:pt>
                <c:pt idx="6045">
                  <c:v>1051</c:v>
                </c:pt>
                <c:pt idx="6046">
                  <c:v>1041.0999999999999</c:v>
                </c:pt>
                <c:pt idx="6047">
                  <c:v>1038.5</c:v>
                </c:pt>
                <c:pt idx="6048">
                  <c:v>1032.5</c:v>
                </c:pt>
                <c:pt idx="6049">
                  <c:v>1025</c:v>
                </c:pt>
                <c:pt idx="6050">
                  <c:v>1026.5</c:v>
                </c:pt>
                <c:pt idx="6051">
                  <c:v>1028.5</c:v>
                </c:pt>
                <c:pt idx="6052">
                  <c:v>1026</c:v>
                </c:pt>
                <c:pt idx="6053">
                  <c:v>1022</c:v>
                </c:pt>
                <c:pt idx="6054">
                  <c:v>1016</c:v>
                </c:pt>
                <c:pt idx="6055">
                  <c:v>1027</c:v>
                </c:pt>
                <c:pt idx="6056">
                  <c:v>1029.5</c:v>
                </c:pt>
                <c:pt idx="6057">
                  <c:v>1043</c:v>
                </c:pt>
                <c:pt idx="6058">
                  <c:v>1064</c:v>
                </c:pt>
                <c:pt idx="6059">
                  <c:v>1070</c:v>
                </c:pt>
                <c:pt idx="6060">
                  <c:v>1086</c:v>
                </c:pt>
                <c:pt idx="6061">
                  <c:v>1114</c:v>
                </c:pt>
                <c:pt idx="6062">
                  <c:v>1116</c:v>
                </c:pt>
                <c:pt idx="6063">
                  <c:v>1124.5</c:v>
                </c:pt>
                <c:pt idx="6064">
                  <c:v>1126</c:v>
                </c:pt>
                <c:pt idx="6065">
                  <c:v>1143.5</c:v>
                </c:pt>
                <c:pt idx="6066">
                  <c:v>1133.5</c:v>
                </c:pt>
                <c:pt idx="6067">
                  <c:v>1120</c:v>
                </c:pt>
                <c:pt idx="6068">
                  <c:v>1134</c:v>
                </c:pt>
                <c:pt idx="6069">
                  <c:v>1138</c:v>
                </c:pt>
                <c:pt idx="6070">
                  <c:v>1139</c:v>
                </c:pt>
                <c:pt idx="6071">
                  <c:v>1143.4000000000001</c:v>
                </c:pt>
                <c:pt idx="6072">
                  <c:v>1134</c:v>
                </c:pt>
                <c:pt idx="6073">
                  <c:v>1149.9000000000001</c:v>
                </c:pt>
                <c:pt idx="6074">
                  <c:v>1139</c:v>
                </c:pt>
                <c:pt idx="6075">
                  <c:v>1126</c:v>
                </c:pt>
                <c:pt idx="6076">
                  <c:v>1125.5</c:v>
                </c:pt>
                <c:pt idx="6077">
                  <c:v>1139</c:v>
                </c:pt>
                <c:pt idx="6078">
                  <c:v>1140</c:v>
                </c:pt>
                <c:pt idx="6079">
                  <c:v>1140.5</c:v>
                </c:pt>
                <c:pt idx="6080">
                  <c:v>1137.5</c:v>
                </c:pt>
                <c:pt idx="6081">
                  <c:v>1120</c:v>
                </c:pt>
                <c:pt idx="6082">
                  <c:v>1113</c:v>
                </c:pt>
                <c:pt idx="6083">
                  <c:v>1112.5</c:v>
                </c:pt>
                <c:pt idx="6084">
                  <c:v>1106</c:v>
                </c:pt>
                <c:pt idx="6085">
                  <c:v>1104</c:v>
                </c:pt>
                <c:pt idx="6086">
                  <c:v>1111</c:v>
                </c:pt>
                <c:pt idx="6087">
                  <c:v>1094.5</c:v>
                </c:pt>
                <c:pt idx="6088">
                  <c:v>1093</c:v>
                </c:pt>
                <c:pt idx="6089">
                  <c:v>1065.5999999999999</c:v>
                </c:pt>
                <c:pt idx="6090">
                  <c:v>1088</c:v>
                </c:pt>
                <c:pt idx="6091">
                  <c:v>1091</c:v>
                </c:pt>
                <c:pt idx="6092">
                  <c:v>1087</c:v>
                </c:pt>
                <c:pt idx="6093">
                  <c:v>1069</c:v>
                </c:pt>
                <c:pt idx="6094">
                  <c:v>1062</c:v>
                </c:pt>
                <c:pt idx="6095">
                  <c:v>1056.5</c:v>
                </c:pt>
                <c:pt idx="6096">
                  <c:v>1054</c:v>
                </c:pt>
                <c:pt idx="6097">
                  <c:v>1032</c:v>
                </c:pt>
                <c:pt idx="6098">
                  <c:v>1030</c:v>
                </c:pt>
                <c:pt idx="6099">
                  <c:v>1025.5</c:v>
                </c:pt>
                <c:pt idx="6100">
                  <c:v>1014</c:v>
                </c:pt>
                <c:pt idx="6101">
                  <c:v>1011.1</c:v>
                </c:pt>
                <c:pt idx="6102">
                  <c:v>1009</c:v>
                </c:pt>
                <c:pt idx="6103">
                  <c:v>1003</c:v>
                </c:pt>
                <c:pt idx="6104">
                  <c:v>1003</c:v>
                </c:pt>
                <c:pt idx="6105">
                  <c:v>1004.5</c:v>
                </c:pt>
                <c:pt idx="6106">
                  <c:v>1007</c:v>
                </c:pt>
                <c:pt idx="6107">
                  <c:v>1011</c:v>
                </c:pt>
                <c:pt idx="6108">
                  <c:v>992.48</c:v>
                </c:pt>
                <c:pt idx="6109">
                  <c:v>980.51</c:v>
                </c:pt>
                <c:pt idx="6110">
                  <c:v>998.01</c:v>
                </c:pt>
                <c:pt idx="6111">
                  <c:v>975.01</c:v>
                </c:pt>
                <c:pt idx="6112">
                  <c:v>974.99</c:v>
                </c:pt>
                <c:pt idx="6113">
                  <c:v>975.05</c:v>
                </c:pt>
                <c:pt idx="6114">
                  <c:v>973.46</c:v>
                </c:pt>
                <c:pt idx="6115">
                  <c:v>978</c:v>
                </c:pt>
                <c:pt idx="6116">
                  <c:v>977.5</c:v>
                </c:pt>
                <c:pt idx="6117">
                  <c:v>968.52</c:v>
                </c:pt>
                <c:pt idx="6118">
                  <c:v>973.49</c:v>
                </c:pt>
                <c:pt idx="6119">
                  <c:v>967.99</c:v>
                </c:pt>
                <c:pt idx="6120">
                  <c:v>962.01</c:v>
                </c:pt>
                <c:pt idx="6121">
                  <c:v>961.01</c:v>
                </c:pt>
                <c:pt idx="6122">
                  <c:v>944.97</c:v>
                </c:pt>
                <c:pt idx="6123">
                  <c:v>953.99</c:v>
                </c:pt>
                <c:pt idx="6124">
                  <c:v>944.55</c:v>
                </c:pt>
                <c:pt idx="6125">
                  <c:v>944</c:v>
                </c:pt>
                <c:pt idx="6126">
                  <c:v>944.5</c:v>
                </c:pt>
                <c:pt idx="6127">
                  <c:v>966.01</c:v>
                </c:pt>
                <c:pt idx="6128">
                  <c:v>965.46</c:v>
                </c:pt>
                <c:pt idx="6129">
                  <c:v>964.5</c:v>
                </c:pt>
                <c:pt idx="6130">
                  <c:v>978.99</c:v>
                </c:pt>
                <c:pt idx="6131">
                  <c:v>976</c:v>
                </c:pt>
                <c:pt idx="6132">
                  <c:v>969.51</c:v>
                </c:pt>
                <c:pt idx="6133">
                  <c:v>973.02</c:v>
                </c:pt>
                <c:pt idx="6134">
                  <c:v>985.49</c:v>
                </c:pt>
                <c:pt idx="6135">
                  <c:v>991.98</c:v>
                </c:pt>
                <c:pt idx="6136">
                  <c:v>990.02</c:v>
                </c:pt>
                <c:pt idx="6137">
                  <c:v>1001</c:v>
                </c:pt>
                <c:pt idx="6138">
                  <c:v>1002</c:v>
                </c:pt>
                <c:pt idx="6139">
                  <c:v>1014</c:v>
                </c:pt>
                <c:pt idx="6140">
                  <c:v>1024.5</c:v>
                </c:pt>
                <c:pt idx="6141">
                  <c:v>1015.5</c:v>
                </c:pt>
                <c:pt idx="6142">
                  <c:v>1029.4000000000001</c:v>
                </c:pt>
                <c:pt idx="6143">
                  <c:v>1040</c:v>
                </c:pt>
                <c:pt idx="6144">
                  <c:v>1048</c:v>
                </c:pt>
                <c:pt idx="6145">
                  <c:v>1056.5</c:v>
                </c:pt>
                <c:pt idx="6146">
                  <c:v>1058.5</c:v>
                </c:pt>
                <c:pt idx="6147">
                  <c:v>1067</c:v>
                </c:pt>
                <c:pt idx="6148">
                  <c:v>1066.5</c:v>
                </c:pt>
                <c:pt idx="6149">
                  <c:v>1065.5</c:v>
                </c:pt>
                <c:pt idx="6150">
                  <c:v>1069</c:v>
                </c:pt>
                <c:pt idx="6151">
                  <c:v>1062</c:v>
                </c:pt>
                <c:pt idx="6152">
                  <c:v>1072</c:v>
                </c:pt>
                <c:pt idx="6153">
                  <c:v>1070.5</c:v>
                </c:pt>
                <c:pt idx="6154">
                  <c:v>1072</c:v>
                </c:pt>
                <c:pt idx="6155">
                  <c:v>1075.5</c:v>
                </c:pt>
                <c:pt idx="6156">
                  <c:v>1079.5</c:v>
                </c:pt>
                <c:pt idx="6157">
                  <c:v>1071.5</c:v>
                </c:pt>
                <c:pt idx="6158">
                  <c:v>1071.5</c:v>
                </c:pt>
                <c:pt idx="6159">
                  <c:v>1068.5</c:v>
                </c:pt>
                <c:pt idx="6160">
                  <c:v>1074</c:v>
                </c:pt>
                <c:pt idx="6161">
                  <c:v>1056</c:v>
                </c:pt>
                <c:pt idx="6162">
                  <c:v>1056</c:v>
                </c:pt>
                <c:pt idx="6163">
                  <c:v>1048.5</c:v>
                </c:pt>
                <c:pt idx="6164">
                  <c:v>1055</c:v>
                </c:pt>
                <c:pt idx="6165">
                  <c:v>1063</c:v>
                </c:pt>
                <c:pt idx="6166">
                  <c:v>1053</c:v>
                </c:pt>
                <c:pt idx="6167">
                  <c:v>1060.5</c:v>
                </c:pt>
                <c:pt idx="6168">
                  <c:v>1054</c:v>
                </c:pt>
                <c:pt idx="6169">
                  <c:v>1051</c:v>
                </c:pt>
                <c:pt idx="6170">
                  <c:v>1053.5</c:v>
                </c:pt>
                <c:pt idx="6171">
                  <c:v>1063</c:v>
                </c:pt>
                <c:pt idx="6172">
                  <c:v>1066</c:v>
                </c:pt>
                <c:pt idx="6173">
                  <c:v>1056.5</c:v>
                </c:pt>
                <c:pt idx="6174">
                  <c:v>1067.5</c:v>
                </c:pt>
                <c:pt idx="6175">
                  <c:v>1056.5</c:v>
                </c:pt>
                <c:pt idx="6176">
                  <c:v>1062.5</c:v>
                </c:pt>
                <c:pt idx="6177">
                  <c:v>1054.5</c:v>
                </c:pt>
                <c:pt idx="6178">
                  <c:v>1087.5</c:v>
                </c:pt>
                <c:pt idx="6179">
                  <c:v>1095</c:v>
                </c:pt>
                <c:pt idx="6180">
                  <c:v>1097</c:v>
                </c:pt>
                <c:pt idx="6181">
                  <c:v>1096.5</c:v>
                </c:pt>
                <c:pt idx="6182">
                  <c:v>1104</c:v>
                </c:pt>
                <c:pt idx="6183">
                  <c:v>1093.5</c:v>
                </c:pt>
                <c:pt idx="6184">
                  <c:v>1099.5</c:v>
                </c:pt>
                <c:pt idx="6185">
                  <c:v>1106</c:v>
                </c:pt>
                <c:pt idx="6186">
                  <c:v>1107</c:v>
                </c:pt>
                <c:pt idx="6187">
                  <c:v>1097</c:v>
                </c:pt>
                <c:pt idx="6188">
                  <c:v>1111.5</c:v>
                </c:pt>
                <c:pt idx="6189">
                  <c:v>1117</c:v>
                </c:pt>
                <c:pt idx="6190">
                  <c:v>1121</c:v>
                </c:pt>
                <c:pt idx="6191">
                  <c:v>1118</c:v>
                </c:pt>
                <c:pt idx="6192">
                  <c:v>1112</c:v>
                </c:pt>
                <c:pt idx="6193">
                  <c:v>1124</c:v>
                </c:pt>
                <c:pt idx="6194">
                  <c:v>1124</c:v>
                </c:pt>
                <c:pt idx="6195">
                  <c:v>1123</c:v>
                </c:pt>
                <c:pt idx="6196">
                  <c:v>1128</c:v>
                </c:pt>
                <c:pt idx="6197">
                  <c:v>1117.5</c:v>
                </c:pt>
                <c:pt idx="6198">
                  <c:v>1122.5</c:v>
                </c:pt>
                <c:pt idx="6199">
                  <c:v>1122.0999999999999</c:v>
                </c:pt>
                <c:pt idx="6200">
                  <c:v>1125</c:v>
                </c:pt>
                <c:pt idx="6201">
                  <c:v>1125.5</c:v>
                </c:pt>
                <c:pt idx="6202">
                  <c:v>1124.5</c:v>
                </c:pt>
                <c:pt idx="6203">
                  <c:v>1118</c:v>
                </c:pt>
                <c:pt idx="6204">
                  <c:v>1111</c:v>
                </c:pt>
                <c:pt idx="6205">
                  <c:v>1118</c:v>
                </c:pt>
                <c:pt idx="6206">
                  <c:v>1115</c:v>
                </c:pt>
                <c:pt idx="6207">
                  <c:v>1112</c:v>
                </c:pt>
                <c:pt idx="6208">
                  <c:v>1105.5</c:v>
                </c:pt>
                <c:pt idx="6209">
                  <c:v>1098</c:v>
                </c:pt>
                <c:pt idx="6210">
                  <c:v>1087</c:v>
                </c:pt>
                <c:pt idx="6211">
                  <c:v>1096.5</c:v>
                </c:pt>
                <c:pt idx="6212">
                  <c:v>1098</c:v>
                </c:pt>
                <c:pt idx="6213">
                  <c:v>1099</c:v>
                </c:pt>
                <c:pt idx="6214">
                  <c:v>1089.5</c:v>
                </c:pt>
                <c:pt idx="6215">
                  <c:v>1087</c:v>
                </c:pt>
                <c:pt idx="6216">
                  <c:v>1087.5</c:v>
                </c:pt>
                <c:pt idx="6217">
                  <c:v>1082.5</c:v>
                </c:pt>
                <c:pt idx="6218">
                  <c:v>1084</c:v>
                </c:pt>
                <c:pt idx="6219">
                  <c:v>1089.5</c:v>
                </c:pt>
                <c:pt idx="6220">
                  <c:v>1085</c:v>
                </c:pt>
                <c:pt idx="6221">
                  <c:v>1097</c:v>
                </c:pt>
                <c:pt idx="6222">
                  <c:v>1103</c:v>
                </c:pt>
                <c:pt idx="6223">
                  <c:v>1122</c:v>
                </c:pt>
                <c:pt idx="6224">
                  <c:v>1119</c:v>
                </c:pt>
                <c:pt idx="6225">
                  <c:v>1133.5</c:v>
                </c:pt>
                <c:pt idx="6226">
                  <c:v>1143</c:v>
                </c:pt>
                <c:pt idx="6227">
                  <c:v>1151.5</c:v>
                </c:pt>
                <c:pt idx="6228">
                  <c:v>1153.5</c:v>
                </c:pt>
                <c:pt idx="6229">
                  <c:v>1162</c:v>
                </c:pt>
                <c:pt idx="6230">
                  <c:v>1166</c:v>
                </c:pt>
                <c:pt idx="6231">
                  <c:v>1172</c:v>
                </c:pt>
                <c:pt idx="6232">
                  <c:v>1188.5</c:v>
                </c:pt>
                <c:pt idx="6233">
                  <c:v>1199.5</c:v>
                </c:pt>
                <c:pt idx="6234">
                  <c:v>1185</c:v>
                </c:pt>
                <c:pt idx="6235">
                  <c:v>1188.5</c:v>
                </c:pt>
                <c:pt idx="6236">
                  <c:v>1191.9000000000001</c:v>
                </c:pt>
                <c:pt idx="6237">
                  <c:v>1186</c:v>
                </c:pt>
                <c:pt idx="6238">
                  <c:v>1172</c:v>
                </c:pt>
                <c:pt idx="6239">
                  <c:v>1179</c:v>
                </c:pt>
                <c:pt idx="6240">
                  <c:v>1184.5</c:v>
                </c:pt>
                <c:pt idx="6241">
                  <c:v>1197.5</c:v>
                </c:pt>
                <c:pt idx="6242">
                  <c:v>1204</c:v>
                </c:pt>
                <c:pt idx="6243">
                  <c:v>1222.5</c:v>
                </c:pt>
                <c:pt idx="6244">
                  <c:v>1220.5</c:v>
                </c:pt>
                <c:pt idx="6245">
                  <c:v>1235.5</c:v>
                </c:pt>
                <c:pt idx="6246">
                  <c:v>1248.5</c:v>
                </c:pt>
                <c:pt idx="6247">
                  <c:v>1249</c:v>
                </c:pt>
                <c:pt idx="6248">
                  <c:v>1261</c:v>
                </c:pt>
                <c:pt idx="6249">
                  <c:v>1252.5</c:v>
                </c:pt>
                <c:pt idx="6250">
                  <c:v>1265</c:v>
                </c:pt>
                <c:pt idx="6251">
                  <c:v>1265</c:v>
                </c:pt>
                <c:pt idx="6252">
                  <c:v>1265</c:v>
                </c:pt>
                <c:pt idx="6253">
                  <c:v>1276</c:v>
                </c:pt>
                <c:pt idx="6254">
                  <c:v>1280</c:v>
                </c:pt>
                <c:pt idx="6255">
                  <c:v>1276.0999999999999</c:v>
                </c:pt>
                <c:pt idx="6256">
                  <c:v>1274.5</c:v>
                </c:pt>
                <c:pt idx="6257">
                  <c:v>1279.5</c:v>
                </c:pt>
                <c:pt idx="6258">
                  <c:v>1293</c:v>
                </c:pt>
                <c:pt idx="6259">
                  <c:v>1302.5</c:v>
                </c:pt>
                <c:pt idx="6260">
                  <c:v>1325.5</c:v>
                </c:pt>
                <c:pt idx="6261">
                  <c:v>1344</c:v>
                </c:pt>
                <c:pt idx="6262">
                  <c:v>1343.5</c:v>
                </c:pt>
                <c:pt idx="6263">
                  <c:v>1332</c:v>
                </c:pt>
                <c:pt idx="6264">
                  <c:v>1331.5</c:v>
                </c:pt>
                <c:pt idx="6265">
                  <c:v>1327</c:v>
                </c:pt>
                <c:pt idx="6266">
                  <c:v>1317</c:v>
                </c:pt>
                <c:pt idx="6267">
                  <c:v>1315.5</c:v>
                </c:pt>
                <c:pt idx="6268">
                  <c:v>1308</c:v>
                </c:pt>
                <c:pt idx="6269">
                  <c:v>1313.5</c:v>
                </c:pt>
                <c:pt idx="6270">
                  <c:v>1324</c:v>
                </c:pt>
                <c:pt idx="6271">
                  <c:v>1331</c:v>
                </c:pt>
                <c:pt idx="6272">
                  <c:v>1334</c:v>
                </c:pt>
                <c:pt idx="6273">
                  <c:v>1351</c:v>
                </c:pt>
                <c:pt idx="6274">
                  <c:v>1358</c:v>
                </c:pt>
                <c:pt idx="6275">
                  <c:v>1363</c:v>
                </c:pt>
                <c:pt idx="6276">
                  <c:v>1370.5</c:v>
                </c:pt>
                <c:pt idx="6277">
                  <c:v>1378</c:v>
                </c:pt>
                <c:pt idx="6278">
                  <c:v>1384</c:v>
                </c:pt>
                <c:pt idx="6279">
                  <c:v>1399</c:v>
                </c:pt>
                <c:pt idx="6280">
                  <c:v>1403.5</c:v>
                </c:pt>
                <c:pt idx="6281">
                  <c:v>1405.5</c:v>
                </c:pt>
                <c:pt idx="6282">
                  <c:v>1416</c:v>
                </c:pt>
                <c:pt idx="6283">
                  <c:v>1422</c:v>
                </c:pt>
                <c:pt idx="6284">
                  <c:v>1434</c:v>
                </c:pt>
                <c:pt idx="6285">
                  <c:v>1453</c:v>
                </c:pt>
                <c:pt idx="6286">
                  <c:v>1458.5</c:v>
                </c:pt>
                <c:pt idx="6287">
                  <c:v>1459.5</c:v>
                </c:pt>
                <c:pt idx="6288">
                  <c:v>1472</c:v>
                </c:pt>
                <c:pt idx="6289">
                  <c:v>1487</c:v>
                </c:pt>
                <c:pt idx="6290">
                  <c:v>1475</c:v>
                </c:pt>
                <c:pt idx="6291">
                  <c:v>1476</c:v>
                </c:pt>
                <c:pt idx="6292">
                  <c:v>1487</c:v>
                </c:pt>
                <c:pt idx="6293">
                  <c:v>1502</c:v>
                </c:pt>
                <c:pt idx="6294">
                  <c:v>1526</c:v>
                </c:pt>
                <c:pt idx="6295">
                  <c:v>1534</c:v>
                </c:pt>
                <c:pt idx="6296">
                  <c:v>1536</c:v>
                </c:pt>
                <c:pt idx="6297">
                  <c:v>1543.5</c:v>
                </c:pt>
                <c:pt idx="6298">
                  <c:v>1570.5</c:v>
                </c:pt>
                <c:pt idx="6299">
                  <c:v>1592.5</c:v>
                </c:pt>
                <c:pt idx="6300">
                  <c:v>1608.4</c:v>
                </c:pt>
                <c:pt idx="6301">
                  <c:v>1611.4</c:v>
                </c:pt>
                <c:pt idx="6302">
                  <c:v>1613.5</c:v>
                </c:pt>
                <c:pt idx="6303">
                  <c:v>1626.5</c:v>
                </c:pt>
                <c:pt idx="6304">
                  <c:v>1639.5</c:v>
                </c:pt>
                <c:pt idx="6305">
                  <c:v>1661</c:v>
                </c:pt>
                <c:pt idx="6306">
                  <c:v>1683</c:v>
                </c:pt>
                <c:pt idx="6307">
                  <c:v>1704.5</c:v>
                </c:pt>
                <c:pt idx="6308">
                  <c:v>1713</c:v>
                </c:pt>
                <c:pt idx="6309">
                  <c:v>1743.5</c:v>
                </c:pt>
                <c:pt idx="6310">
                  <c:v>1759</c:v>
                </c:pt>
                <c:pt idx="6311">
                  <c:v>1777</c:v>
                </c:pt>
                <c:pt idx="6312">
                  <c:v>1786.5</c:v>
                </c:pt>
                <c:pt idx="6313">
                  <c:v>1807</c:v>
                </c:pt>
                <c:pt idx="6314">
                  <c:v>1824.5</c:v>
                </c:pt>
                <c:pt idx="6315">
                  <c:v>1846</c:v>
                </c:pt>
                <c:pt idx="6316">
                  <c:v>1872.5</c:v>
                </c:pt>
                <c:pt idx="6317">
                  <c:v>1890.5</c:v>
                </c:pt>
                <c:pt idx="6318">
                  <c:v>1935</c:v>
                </c:pt>
                <c:pt idx="6319">
                  <c:v>1964.9</c:v>
                </c:pt>
                <c:pt idx="6320">
                  <c:v>1982.4</c:v>
                </c:pt>
                <c:pt idx="6321">
                  <c:v>2013.5</c:v>
                </c:pt>
                <c:pt idx="6322">
                  <c:v>2041.5</c:v>
                </c:pt>
                <c:pt idx="6323">
                  <c:v>2073</c:v>
                </c:pt>
                <c:pt idx="6324">
                  <c:v>2103.4</c:v>
                </c:pt>
                <c:pt idx="6325">
                  <c:v>2129.5</c:v>
                </c:pt>
                <c:pt idx="6326">
                  <c:v>2167</c:v>
                </c:pt>
                <c:pt idx="6327">
                  <c:v>2181</c:v>
                </c:pt>
                <c:pt idx="6328">
                  <c:v>2203.5</c:v>
                </c:pt>
                <c:pt idx="6329">
                  <c:v>2222.6</c:v>
                </c:pt>
                <c:pt idx="6330">
                  <c:v>2250.9</c:v>
                </c:pt>
                <c:pt idx="6331">
                  <c:v>2247.5</c:v>
                </c:pt>
                <c:pt idx="6332">
                  <c:v>2278</c:v>
                </c:pt>
                <c:pt idx="6333">
                  <c:v>2310.4</c:v>
                </c:pt>
                <c:pt idx="6334">
                  <c:v>2322</c:v>
                </c:pt>
                <c:pt idx="6335">
                  <c:v>2336.5</c:v>
                </c:pt>
                <c:pt idx="6336">
                  <c:v>2377.5</c:v>
                </c:pt>
                <c:pt idx="6337">
                  <c:v>2404</c:v>
                </c:pt>
                <c:pt idx="6338">
                  <c:v>2409</c:v>
                </c:pt>
                <c:pt idx="6339">
                  <c:v>2432</c:v>
                </c:pt>
                <c:pt idx="6340">
                  <c:v>2464</c:v>
                </c:pt>
                <c:pt idx="6341">
                  <c:v>2479.5</c:v>
                </c:pt>
                <c:pt idx="6342">
                  <c:v>2475</c:v>
                </c:pt>
                <c:pt idx="6343">
                  <c:v>2521</c:v>
                </c:pt>
                <c:pt idx="6344">
                  <c:v>2509</c:v>
                </c:pt>
                <c:pt idx="6345">
                  <c:v>2530</c:v>
                </c:pt>
                <c:pt idx="6346">
                  <c:v>2539.6</c:v>
                </c:pt>
                <c:pt idx="6347">
                  <c:v>2582</c:v>
                </c:pt>
                <c:pt idx="6348">
                  <c:v>2557.5</c:v>
                </c:pt>
                <c:pt idx="6349">
                  <c:v>2574.5</c:v>
                </c:pt>
                <c:pt idx="6350">
                  <c:v>2549</c:v>
                </c:pt>
                <c:pt idx="6351">
                  <c:v>2564</c:v>
                </c:pt>
                <c:pt idx="6352">
                  <c:v>2580.5</c:v>
                </c:pt>
                <c:pt idx="6353">
                  <c:v>2590</c:v>
                </c:pt>
                <c:pt idx="6354">
                  <c:v>2596</c:v>
                </c:pt>
                <c:pt idx="6355">
                  <c:v>2587</c:v>
                </c:pt>
                <c:pt idx="6356">
                  <c:v>2588.9</c:v>
                </c:pt>
                <c:pt idx="6357">
                  <c:v>2590.4</c:v>
                </c:pt>
                <c:pt idx="6358">
                  <c:v>2588</c:v>
                </c:pt>
                <c:pt idx="6359">
                  <c:v>2587</c:v>
                </c:pt>
                <c:pt idx="6360">
                  <c:v>2605</c:v>
                </c:pt>
                <c:pt idx="6361">
                  <c:v>2587.5</c:v>
                </c:pt>
                <c:pt idx="6362">
                  <c:v>2570.5</c:v>
                </c:pt>
                <c:pt idx="6363">
                  <c:v>2567.6999999999998</c:v>
                </c:pt>
                <c:pt idx="6364">
                  <c:v>2557.5</c:v>
                </c:pt>
                <c:pt idx="6365">
                  <c:v>2539</c:v>
                </c:pt>
                <c:pt idx="6366">
                  <c:v>2529.5</c:v>
                </c:pt>
                <c:pt idx="6367">
                  <c:v>2541</c:v>
                </c:pt>
                <c:pt idx="6368">
                  <c:v>2539.5</c:v>
                </c:pt>
                <c:pt idx="6369">
                  <c:v>2545</c:v>
                </c:pt>
                <c:pt idx="6370">
                  <c:v>2522</c:v>
                </c:pt>
                <c:pt idx="6371">
                  <c:v>2519</c:v>
                </c:pt>
                <c:pt idx="6372">
                  <c:v>2513.5</c:v>
                </c:pt>
                <c:pt idx="6373">
                  <c:v>2486</c:v>
                </c:pt>
                <c:pt idx="6374">
                  <c:v>2469.5</c:v>
                </c:pt>
                <c:pt idx="6375">
                  <c:v>2463.6</c:v>
                </c:pt>
                <c:pt idx="6376">
                  <c:v>2464.5</c:v>
                </c:pt>
                <c:pt idx="6377">
                  <c:v>2453.1</c:v>
                </c:pt>
                <c:pt idx="6378">
                  <c:v>2453.5</c:v>
                </c:pt>
                <c:pt idx="6379">
                  <c:v>2447</c:v>
                </c:pt>
                <c:pt idx="6380">
                  <c:v>2432</c:v>
                </c:pt>
                <c:pt idx="6381">
                  <c:v>2399.5</c:v>
                </c:pt>
                <c:pt idx="6382">
                  <c:v>2368.6</c:v>
                </c:pt>
                <c:pt idx="6383">
                  <c:v>2388</c:v>
                </c:pt>
                <c:pt idx="6384">
                  <c:v>2366</c:v>
                </c:pt>
                <c:pt idx="6385">
                  <c:v>2364.5</c:v>
                </c:pt>
                <c:pt idx="6386">
                  <c:v>2351</c:v>
                </c:pt>
                <c:pt idx="6387">
                  <c:v>2344.5</c:v>
                </c:pt>
                <c:pt idx="6388">
                  <c:v>2342</c:v>
                </c:pt>
                <c:pt idx="6389">
                  <c:v>2352.5</c:v>
                </c:pt>
                <c:pt idx="6390">
                  <c:v>2317.5</c:v>
                </c:pt>
                <c:pt idx="6391">
                  <c:v>2329</c:v>
                </c:pt>
                <c:pt idx="6392">
                  <c:v>2351.5</c:v>
                </c:pt>
                <c:pt idx="6393">
                  <c:v>2356</c:v>
                </c:pt>
                <c:pt idx="6394">
                  <c:v>2361.5</c:v>
                </c:pt>
                <c:pt idx="6395">
                  <c:v>2357</c:v>
                </c:pt>
                <c:pt idx="6396">
                  <c:v>2357.5</c:v>
                </c:pt>
                <c:pt idx="6397">
                  <c:v>2339</c:v>
                </c:pt>
                <c:pt idx="6398">
                  <c:v>2354.5</c:v>
                </c:pt>
                <c:pt idx="6399">
                  <c:v>2327.5</c:v>
                </c:pt>
                <c:pt idx="6400">
                  <c:v>2328</c:v>
                </c:pt>
                <c:pt idx="6401">
                  <c:v>2349</c:v>
                </c:pt>
                <c:pt idx="6402">
                  <c:v>2378</c:v>
                </c:pt>
                <c:pt idx="6403">
                  <c:v>2364.5</c:v>
                </c:pt>
                <c:pt idx="6404">
                  <c:v>2392.5</c:v>
                </c:pt>
                <c:pt idx="6405">
                  <c:v>2394.5</c:v>
                </c:pt>
                <c:pt idx="6406">
                  <c:v>2409.4</c:v>
                </c:pt>
                <c:pt idx="6407">
                  <c:v>2402.5</c:v>
                </c:pt>
                <c:pt idx="6408">
                  <c:v>2410.1</c:v>
                </c:pt>
                <c:pt idx="6409">
                  <c:v>2415</c:v>
                </c:pt>
                <c:pt idx="6410">
                  <c:v>2437</c:v>
                </c:pt>
                <c:pt idx="6411">
                  <c:v>2444</c:v>
                </c:pt>
                <c:pt idx="6412">
                  <c:v>2445.5</c:v>
                </c:pt>
                <c:pt idx="6413">
                  <c:v>2463</c:v>
                </c:pt>
                <c:pt idx="6414">
                  <c:v>2470</c:v>
                </c:pt>
                <c:pt idx="6415">
                  <c:v>2492</c:v>
                </c:pt>
                <c:pt idx="6416">
                  <c:v>2520</c:v>
                </c:pt>
                <c:pt idx="6417">
                  <c:v>2521</c:v>
                </c:pt>
                <c:pt idx="6418">
                  <c:v>2513.5</c:v>
                </c:pt>
                <c:pt idx="6419">
                  <c:v>2501.1</c:v>
                </c:pt>
                <c:pt idx="6420">
                  <c:v>2496</c:v>
                </c:pt>
                <c:pt idx="6421">
                  <c:v>2494.5</c:v>
                </c:pt>
                <c:pt idx="6422">
                  <c:v>2507.1999999999998</c:v>
                </c:pt>
                <c:pt idx="6423">
                  <c:v>2516.4</c:v>
                </c:pt>
                <c:pt idx="6424">
                  <c:v>2525.5</c:v>
                </c:pt>
                <c:pt idx="6425">
                  <c:v>2527.5</c:v>
                </c:pt>
                <c:pt idx="6426">
                  <c:v>2532.5</c:v>
                </c:pt>
                <c:pt idx="6427">
                  <c:v>2519</c:v>
                </c:pt>
                <c:pt idx="6428">
                  <c:v>2493.4</c:v>
                </c:pt>
                <c:pt idx="6429">
                  <c:v>2514.3000000000002</c:v>
                </c:pt>
                <c:pt idx="6430">
                  <c:v>2519.4</c:v>
                </c:pt>
                <c:pt idx="6431">
                  <c:v>2510</c:v>
                </c:pt>
                <c:pt idx="6432">
                  <c:v>2536.5</c:v>
                </c:pt>
                <c:pt idx="6433">
                  <c:v>2528</c:v>
                </c:pt>
                <c:pt idx="6434">
                  <c:v>2526</c:v>
                </c:pt>
                <c:pt idx="6435">
                  <c:v>2542.5</c:v>
                </c:pt>
                <c:pt idx="6436">
                  <c:v>2552.5</c:v>
                </c:pt>
                <c:pt idx="6437">
                  <c:v>2527</c:v>
                </c:pt>
                <c:pt idx="6438">
                  <c:v>2513</c:v>
                </c:pt>
                <c:pt idx="6439">
                  <c:v>2541.5</c:v>
                </c:pt>
                <c:pt idx="6440">
                  <c:v>2538.5</c:v>
                </c:pt>
                <c:pt idx="6441">
                  <c:v>2517</c:v>
                </c:pt>
                <c:pt idx="6442">
                  <c:v>2509.9</c:v>
                </c:pt>
                <c:pt idx="6443">
                  <c:v>2512</c:v>
                </c:pt>
                <c:pt idx="6444">
                  <c:v>2514</c:v>
                </c:pt>
                <c:pt idx="6445">
                  <c:v>2535</c:v>
                </c:pt>
                <c:pt idx="6446">
                  <c:v>2537.5</c:v>
                </c:pt>
                <c:pt idx="6447">
                  <c:v>2519</c:v>
                </c:pt>
                <c:pt idx="6448">
                  <c:v>2520.5</c:v>
                </c:pt>
                <c:pt idx="6449">
                  <c:v>2529</c:v>
                </c:pt>
                <c:pt idx="6450">
                  <c:v>2505</c:v>
                </c:pt>
                <c:pt idx="6451">
                  <c:v>2510</c:v>
                </c:pt>
                <c:pt idx="6452">
                  <c:v>2516.5</c:v>
                </c:pt>
                <c:pt idx="6453">
                  <c:v>2529.1</c:v>
                </c:pt>
                <c:pt idx="6454">
                  <c:v>2527.5</c:v>
                </c:pt>
                <c:pt idx="6455">
                  <c:v>2552.1</c:v>
                </c:pt>
                <c:pt idx="6456">
                  <c:v>2569</c:v>
                </c:pt>
                <c:pt idx="6457">
                  <c:v>2584.5</c:v>
                </c:pt>
                <c:pt idx="6458">
                  <c:v>2591</c:v>
                </c:pt>
                <c:pt idx="6459">
                  <c:v>2606</c:v>
                </c:pt>
                <c:pt idx="6460">
                  <c:v>2606</c:v>
                </c:pt>
                <c:pt idx="6461">
                  <c:v>2618</c:v>
                </c:pt>
                <c:pt idx="6462">
                  <c:v>2617.5</c:v>
                </c:pt>
                <c:pt idx="6463">
                  <c:v>2607.5</c:v>
                </c:pt>
                <c:pt idx="6464">
                  <c:v>2612</c:v>
                </c:pt>
                <c:pt idx="6465">
                  <c:v>2596</c:v>
                </c:pt>
                <c:pt idx="6466">
                  <c:v>2629.4</c:v>
                </c:pt>
                <c:pt idx="6467">
                  <c:v>2577</c:v>
                </c:pt>
                <c:pt idx="6468">
                  <c:v>2614.3000000000002</c:v>
                </c:pt>
                <c:pt idx="6469">
                  <c:v>2614.1</c:v>
                </c:pt>
                <c:pt idx="6470">
                  <c:v>2632.5</c:v>
                </c:pt>
                <c:pt idx="6471">
                  <c:v>2639.5</c:v>
                </c:pt>
                <c:pt idx="6472">
                  <c:v>2624</c:v>
                </c:pt>
                <c:pt idx="6473">
                  <c:v>2599.5</c:v>
                </c:pt>
                <c:pt idx="6474">
                  <c:v>2590</c:v>
                </c:pt>
                <c:pt idx="6475">
                  <c:v>2582</c:v>
                </c:pt>
                <c:pt idx="6476">
                  <c:v>2564</c:v>
                </c:pt>
                <c:pt idx="6477">
                  <c:v>2582</c:v>
                </c:pt>
                <c:pt idx="6478">
                  <c:v>2611.5</c:v>
                </c:pt>
                <c:pt idx="6479">
                  <c:v>2649.9</c:v>
                </c:pt>
                <c:pt idx="6480">
                  <c:v>2646</c:v>
                </c:pt>
                <c:pt idx="6481">
                  <c:v>2651.5</c:v>
                </c:pt>
                <c:pt idx="6482">
                  <c:v>2665.4</c:v>
                </c:pt>
                <c:pt idx="6483">
                  <c:v>2666</c:v>
                </c:pt>
                <c:pt idx="6484">
                  <c:v>2669</c:v>
                </c:pt>
                <c:pt idx="6485">
                  <c:v>2709</c:v>
                </c:pt>
                <c:pt idx="6486">
                  <c:v>2734</c:v>
                </c:pt>
                <c:pt idx="6487">
                  <c:v>2718.1</c:v>
                </c:pt>
                <c:pt idx="6488">
                  <c:v>2766.9</c:v>
                </c:pt>
                <c:pt idx="6489">
                  <c:v>2758</c:v>
                </c:pt>
                <c:pt idx="6490">
                  <c:v>2777</c:v>
                </c:pt>
                <c:pt idx="6491">
                  <c:v>2773</c:v>
                </c:pt>
                <c:pt idx="6492">
                  <c:v>2773.5</c:v>
                </c:pt>
                <c:pt idx="6493">
                  <c:v>2810.1</c:v>
                </c:pt>
                <c:pt idx="6494">
                  <c:v>2811</c:v>
                </c:pt>
                <c:pt idx="6495">
                  <c:v>2801</c:v>
                </c:pt>
                <c:pt idx="6496">
                  <c:v>2808</c:v>
                </c:pt>
                <c:pt idx="6497">
                  <c:v>2807</c:v>
                </c:pt>
                <c:pt idx="6498">
                  <c:v>2811.5</c:v>
                </c:pt>
                <c:pt idx="6499">
                  <c:v>2840</c:v>
                </c:pt>
                <c:pt idx="6500">
                  <c:v>2907.9</c:v>
                </c:pt>
                <c:pt idx="6501">
                  <c:v>2869</c:v>
                </c:pt>
                <c:pt idx="6502">
                  <c:v>2883</c:v>
                </c:pt>
                <c:pt idx="6503">
                  <c:v>2894</c:v>
                </c:pt>
                <c:pt idx="6504">
                  <c:v>2881</c:v>
                </c:pt>
                <c:pt idx="6505">
                  <c:v>2907.5</c:v>
                </c:pt>
                <c:pt idx="6506">
                  <c:v>2935</c:v>
                </c:pt>
                <c:pt idx="6507">
                  <c:v>2932.5</c:v>
                </c:pt>
                <c:pt idx="6508">
                  <c:v>2929.2</c:v>
                </c:pt>
                <c:pt idx="6509">
                  <c:v>2906</c:v>
                </c:pt>
                <c:pt idx="6510">
                  <c:v>2920.1</c:v>
                </c:pt>
                <c:pt idx="6511">
                  <c:v>2896</c:v>
                </c:pt>
                <c:pt idx="6512">
                  <c:v>2887</c:v>
                </c:pt>
                <c:pt idx="6513">
                  <c:v>2895.5</c:v>
                </c:pt>
                <c:pt idx="6514">
                  <c:v>2906.5</c:v>
                </c:pt>
                <c:pt idx="6515">
                  <c:v>2908</c:v>
                </c:pt>
                <c:pt idx="6516">
                  <c:v>2868.5</c:v>
                </c:pt>
                <c:pt idx="6517">
                  <c:v>2894.1</c:v>
                </c:pt>
                <c:pt idx="6518">
                  <c:v>2896.5</c:v>
                </c:pt>
                <c:pt idx="6519">
                  <c:v>2849.6</c:v>
                </c:pt>
                <c:pt idx="6520">
                  <c:v>2905.5</c:v>
                </c:pt>
                <c:pt idx="6521">
                  <c:v>2878</c:v>
                </c:pt>
                <c:pt idx="6522">
                  <c:v>2903</c:v>
                </c:pt>
                <c:pt idx="6523">
                  <c:v>2906.9</c:v>
                </c:pt>
                <c:pt idx="6524">
                  <c:v>2857.5</c:v>
                </c:pt>
                <c:pt idx="6525">
                  <c:v>2898.5</c:v>
                </c:pt>
                <c:pt idx="6526">
                  <c:v>2892.5</c:v>
                </c:pt>
                <c:pt idx="6527">
                  <c:v>2949.9</c:v>
                </c:pt>
                <c:pt idx="6528">
                  <c:v>2951</c:v>
                </c:pt>
                <c:pt idx="6529">
                  <c:v>2992</c:v>
                </c:pt>
                <c:pt idx="6530">
                  <c:v>3063.9</c:v>
                </c:pt>
                <c:pt idx="6531">
                  <c:v>3079.9</c:v>
                </c:pt>
                <c:pt idx="6532">
                  <c:v>3126</c:v>
                </c:pt>
                <c:pt idx="6533">
                  <c:v>3146</c:v>
                </c:pt>
                <c:pt idx="6534">
                  <c:v>3157.1</c:v>
                </c:pt>
                <c:pt idx="6535">
                  <c:v>3205.5</c:v>
                </c:pt>
                <c:pt idx="6536">
                  <c:v>3231.4</c:v>
                </c:pt>
                <c:pt idx="6537">
                  <c:v>3264.9</c:v>
                </c:pt>
                <c:pt idx="6538">
                  <c:v>3298</c:v>
                </c:pt>
                <c:pt idx="6539">
                  <c:v>3288.5</c:v>
                </c:pt>
                <c:pt idx="6540">
                  <c:v>3289.5</c:v>
                </c:pt>
                <c:pt idx="6541">
                  <c:v>3302</c:v>
                </c:pt>
                <c:pt idx="6542">
                  <c:v>3324.5</c:v>
                </c:pt>
                <c:pt idx="6543">
                  <c:v>3309.4</c:v>
                </c:pt>
                <c:pt idx="6544">
                  <c:v>3323.5</c:v>
                </c:pt>
                <c:pt idx="6545">
                  <c:v>3356</c:v>
                </c:pt>
                <c:pt idx="6546">
                  <c:v>3393.9</c:v>
                </c:pt>
                <c:pt idx="6547">
                  <c:v>3381</c:v>
                </c:pt>
                <c:pt idx="6548">
                  <c:v>3410</c:v>
                </c:pt>
                <c:pt idx="6549">
                  <c:v>3414.5</c:v>
                </c:pt>
                <c:pt idx="6550">
                  <c:v>3420</c:v>
                </c:pt>
                <c:pt idx="6551">
                  <c:v>3450.9</c:v>
                </c:pt>
                <c:pt idx="6552">
                  <c:v>3438.4</c:v>
                </c:pt>
                <c:pt idx="6553">
                  <c:v>3481</c:v>
                </c:pt>
                <c:pt idx="6554">
                  <c:v>3517.4</c:v>
                </c:pt>
                <c:pt idx="6555">
                  <c:v>3542.9</c:v>
                </c:pt>
                <c:pt idx="6556">
                  <c:v>3548</c:v>
                </c:pt>
                <c:pt idx="6557">
                  <c:v>3608</c:v>
                </c:pt>
                <c:pt idx="6558">
                  <c:v>3599.5</c:v>
                </c:pt>
                <c:pt idx="6559">
                  <c:v>3612.5</c:v>
                </c:pt>
                <c:pt idx="6560">
                  <c:v>3627.4</c:v>
                </c:pt>
                <c:pt idx="6561">
                  <c:v>3672.4</c:v>
                </c:pt>
                <c:pt idx="6562">
                  <c:v>3674.5</c:v>
                </c:pt>
                <c:pt idx="6563">
                  <c:v>3654</c:v>
                </c:pt>
                <c:pt idx="6564">
                  <c:v>3676</c:v>
                </c:pt>
                <c:pt idx="6565">
                  <c:v>3712.1</c:v>
                </c:pt>
                <c:pt idx="6566">
                  <c:v>3718</c:v>
                </c:pt>
                <c:pt idx="6567">
                  <c:v>3731.5</c:v>
                </c:pt>
                <c:pt idx="6568">
                  <c:v>3750.1</c:v>
                </c:pt>
                <c:pt idx="6569">
                  <c:v>3777.5</c:v>
                </c:pt>
                <c:pt idx="6570">
                  <c:v>3792.5</c:v>
                </c:pt>
                <c:pt idx="6571">
                  <c:v>3821.5</c:v>
                </c:pt>
                <c:pt idx="6572">
                  <c:v>3872.4</c:v>
                </c:pt>
                <c:pt idx="6573">
                  <c:v>3909.5</c:v>
                </c:pt>
                <c:pt idx="6574">
                  <c:v>3915.4</c:v>
                </c:pt>
                <c:pt idx="6575">
                  <c:v>3931.4</c:v>
                </c:pt>
                <c:pt idx="6576">
                  <c:v>3918.9</c:v>
                </c:pt>
                <c:pt idx="6577">
                  <c:v>3963.7</c:v>
                </c:pt>
                <c:pt idx="6578">
                  <c:v>3955.5</c:v>
                </c:pt>
                <c:pt idx="6579">
                  <c:v>3942</c:v>
                </c:pt>
                <c:pt idx="6580">
                  <c:v>3993</c:v>
                </c:pt>
                <c:pt idx="6581">
                  <c:v>3971</c:v>
                </c:pt>
                <c:pt idx="6582">
                  <c:v>4015</c:v>
                </c:pt>
                <c:pt idx="6583">
                  <c:v>4004.1</c:v>
                </c:pt>
                <c:pt idx="6584">
                  <c:v>3995</c:v>
                </c:pt>
                <c:pt idx="6585">
                  <c:v>4004.9</c:v>
                </c:pt>
                <c:pt idx="6586">
                  <c:v>4009.9</c:v>
                </c:pt>
                <c:pt idx="6587">
                  <c:v>3987.5</c:v>
                </c:pt>
                <c:pt idx="6588">
                  <c:v>4005</c:v>
                </c:pt>
                <c:pt idx="6589">
                  <c:v>3972.5</c:v>
                </c:pt>
                <c:pt idx="6590">
                  <c:v>3984.1</c:v>
                </c:pt>
                <c:pt idx="6591">
                  <c:v>3977</c:v>
                </c:pt>
                <c:pt idx="6592">
                  <c:v>3943</c:v>
                </c:pt>
                <c:pt idx="6593">
                  <c:v>3940</c:v>
                </c:pt>
                <c:pt idx="6594">
                  <c:v>3975</c:v>
                </c:pt>
                <c:pt idx="6595">
                  <c:v>3959</c:v>
                </c:pt>
                <c:pt idx="6596">
                  <c:v>4001.9</c:v>
                </c:pt>
                <c:pt idx="6597">
                  <c:v>4010.4</c:v>
                </c:pt>
                <c:pt idx="6598">
                  <c:v>4026</c:v>
                </c:pt>
                <c:pt idx="6599">
                  <c:v>4023</c:v>
                </c:pt>
                <c:pt idx="6600">
                  <c:v>4036</c:v>
                </c:pt>
                <c:pt idx="6601">
                  <c:v>4054</c:v>
                </c:pt>
                <c:pt idx="6602">
                  <c:v>4056.6</c:v>
                </c:pt>
                <c:pt idx="6603">
                  <c:v>4072.5</c:v>
                </c:pt>
                <c:pt idx="6604">
                  <c:v>4084</c:v>
                </c:pt>
                <c:pt idx="6605">
                  <c:v>4111.5</c:v>
                </c:pt>
                <c:pt idx="6606">
                  <c:v>4131.3999999999996</c:v>
                </c:pt>
                <c:pt idx="6607">
                  <c:v>4140.3999999999996</c:v>
                </c:pt>
                <c:pt idx="6608">
                  <c:v>4159.5</c:v>
                </c:pt>
                <c:pt idx="6609">
                  <c:v>4153</c:v>
                </c:pt>
                <c:pt idx="6610">
                  <c:v>4197.5</c:v>
                </c:pt>
                <c:pt idx="6611">
                  <c:v>4210.5</c:v>
                </c:pt>
                <c:pt idx="6612">
                  <c:v>4167.6000000000004</c:v>
                </c:pt>
                <c:pt idx="6613">
                  <c:v>4243.7</c:v>
                </c:pt>
                <c:pt idx="6614">
                  <c:v>4264.5</c:v>
                </c:pt>
                <c:pt idx="6615">
                  <c:v>4261.5</c:v>
                </c:pt>
                <c:pt idx="6616">
                  <c:v>4238.5</c:v>
                </c:pt>
                <c:pt idx="6617">
                  <c:v>4242.5</c:v>
                </c:pt>
                <c:pt idx="6618">
                  <c:v>4277</c:v>
                </c:pt>
                <c:pt idx="6619">
                  <c:v>4284.7</c:v>
                </c:pt>
                <c:pt idx="6620">
                  <c:v>4272.5</c:v>
                </c:pt>
                <c:pt idx="6621">
                  <c:v>4351.5</c:v>
                </c:pt>
                <c:pt idx="6622">
                  <c:v>4304</c:v>
                </c:pt>
                <c:pt idx="6623">
                  <c:v>4352</c:v>
                </c:pt>
                <c:pt idx="6624">
                  <c:v>4385</c:v>
                </c:pt>
                <c:pt idx="6625">
                  <c:v>4386.5</c:v>
                </c:pt>
                <c:pt idx="6626">
                  <c:v>4434</c:v>
                </c:pt>
                <c:pt idx="6627">
                  <c:v>4450</c:v>
                </c:pt>
                <c:pt idx="6628">
                  <c:v>4460.5</c:v>
                </c:pt>
                <c:pt idx="6629">
                  <c:v>4473.3999999999996</c:v>
                </c:pt>
                <c:pt idx="6630">
                  <c:v>4543.5</c:v>
                </c:pt>
                <c:pt idx="6631">
                  <c:v>4523</c:v>
                </c:pt>
                <c:pt idx="6632">
                  <c:v>4577</c:v>
                </c:pt>
                <c:pt idx="6633">
                  <c:v>4596.3999999999996</c:v>
                </c:pt>
                <c:pt idx="6634">
                  <c:v>4646.8999999999996</c:v>
                </c:pt>
                <c:pt idx="6635">
                  <c:v>4683.3999999999996</c:v>
                </c:pt>
                <c:pt idx="6636">
                  <c:v>4721</c:v>
                </c:pt>
                <c:pt idx="6637">
                  <c:v>4741.5</c:v>
                </c:pt>
                <c:pt idx="6638">
                  <c:v>4737.1000000000004</c:v>
                </c:pt>
                <c:pt idx="6639">
                  <c:v>4771</c:v>
                </c:pt>
                <c:pt idx="6640">
                  <c:v>4782.3999999999996</c:v>
                </c:pt>
                <c:pt idx="6641">
                  <c:v>4800.5</c:v>
                </c:pt>
                <c:pt idx="6642">
                  <c:v>4818</c:v>
                </c:pt>
                <c:pt idx="6643">
                  <c:v>4834.5</c:v>
                </c:pt>
                <c:pt idx="6644">
                  <c:v>4828</c:v>
                </c:pt>
                <c:pt idx="6645">
                  <c:v>4851.1000000000004</c:v>
                </c:pt>
                <c:pt idx="6646">
                  <c:v>4894.8</c:v>
                </c:pt>
                <c:pt idx="6647">
                  <c:v>4901.5</c:v>
                </c:pt>
                <c:pt idx="6648">
                  <c:v>4971.5</c:v>
                </c:pt>
                <c:pt idx="6649">
                  <c:v>4975</c:v>
                </c:pt>
                <c:pt idx="6650">
                  <c:v>4970</c:v>
                </c:pt>
                <c:pt idx="6651">
                  <c:v>4971.3999999999996</c:v>
                </c:pt>
                <c:pt idx="6652">
                  <c:v>4964.6000000000004</c:v>
                </c:pt>
                <c:pt idx="6653">
                  <c:v>4957.5</c:v>
                </c:pt>
                <c:pt idx="6654">
                  <c:v>4954</c:v>
                </c:pt>
                <c:pt idx="6655">
                  <c:v>4982.5</c:v>
                </c:pt>
                <c:pt idx="6656">
                  <c:v>5000.3999999999996</c:v>
                </c:pt>
                <c:pt idx="6657">
                  <c:v>5048.8999999999996</c:v>
                </c:pt>
                <c:pt idx="6658">
                  <c:v>5053.6000000000004</c:v>
                </c:pt>
                <c:pt idx="6659">
                  <c:v>5018</c:v>
                </c:pt>
                <c:pt idx="6660">
                  <c:v>5056</c:v>
                </c:pt>
                <c:pt idx="6661">
                  <c:v>5058.5</c:v>
                </c:pt>
                <c:pt idx="6662">
                  <c:v>5037.5</c:v>
                </c:pt>
                <c:pt idx="6663">
                  <c:v>5037.7</c:v>
                </c:pt>
                <c:pt idx="6664">
                  <c:v>5049.5</c:v>
                </c:pt>
                <c:pt idx="6665">
                  <c:v>5033.5</c:v>
                </c:pt>
                <c:pt idx="6666">
                  <c:v>5032.5</c:v>
                </c:pt>
                <c:pt idx="6667">
                  <c:v>4983</c:v>
                </c:pt>
                <c:pt idx="6668">
                  <c:v>4948</c:v>
                </c:pt>
                <c:pt idx="6669">
                  <c:v>4918.5</c:v>
                </c:pt>
                <c:pt idx="6670">
                  <c:v>4936.5</c:v>
                </c:pt>
                <c:pt idx="6671">
                  <c:v>4944.8999999999996</c:v>
                </c:pt>
                <c:pt idx="6672">
                  <c:v>4903</c:v>
                </c:pt>
                <c:pt idx="6673">
                  <c:v>4883.1000000000004</c:v>
                </c:pt>
                <c:pt idx="6674">
                  <c:v>4819.5</c:v>
                </c:pt>
                <c:pt idx="6675">
                  <c:v>4796.6000000000004</c:v>
                </c:pt>
                <c:pt idx="6676">
                  <c:v>4750.5</c:v>
                </c:pt>
                <c:pt idx="6677">
                  <c:v>4727.1000000000004</c:v>
                </c:pt>
                <c:pt idx="6678">
                  <c:v>4716.5</c:v>
                </c:pt>
                <c:pt idx="6679">
                  <c:v>4727</c:v>
                </c:pt>
                <c:pt idx="6680">
                  <c:v>4701.5</c:v>
                </c:pt>
                <c:pt idx="6681">
                  <c:v>4748.3999999999996</c:v>
                </c:pt>
                <c:pt idx="6682">
                  <c:v>4743.8</c:v>
                </c:pt>
                <c:pt idx="6683">
                  <c:v>4713.3999999999996</c:v>
                </c:pt>
                <c:pt idx="6684">
                  <c:v>4688.1000000000004</c:v>
                </c:pt>
                <c:pt idx="6685">
                  <c:v>4728</c:v>
                </c:pt>
                <c:pt idx="6686">
                  <c:v>4691.6000000000004</c:v>
                </c:pt>
                <c:pt idx="6687">
                  <c:v>4723.8999999999996</c:v>
                </c:pt>
                <c:pt idx="6688">
                  <c:v>4712</c:v>
                </c:pt>
                <c:pt idx="6689">
                  <c:v>4765.3999999999996</c:v>
                </c:pt>
                <c:pt idx="6690">
                  <c:v>4779</c:v>
                </c:pt>
                <c:pt idx="6691">
                  <c:v>4793</c:v>
                </c:pt>
                <c:pt idx="6692">
                  <c:v>4819</c:v>
                </c:pt>
                <c:pt idx="6693">
                  <c:v>4854.5</c:v>
                </c:pt>
                <c:pt idx="6694">
                  <c:v>4854.5</c:v>
                </c:pt>
                <c:pt idx="6695">
                  <c:v>4872</c:v>
                </c:pt>
                <c:pt idx="6696">
                  <c:v>4806</c:v>
                </c:pt>
                <c:pt idx="6697">
                  <c:v>4847.1000000000004</c:v>
                </c:pt>
                <c:pt idx="6698">
                  <c:v>4843.5</c:v>
                </c:pt>
                <c:pt idx="6699">
                  <c:v>4838.5</c:v>
                </c:pt>
                <c:pt idx="6700">
                  <c:v>4843.6000000000004</c:v>
                </c:pt>
                <c:pt idx="6701">
                  <c:v>4936.3999999999996</c:v>
                </c:pt>
                <c:pt idx="6702">
                  <c:v>4859.5</c:v>
                </c:pt>
                <c:pt idx="6703">
                  <c:v>4874.8999999999996</c:v>
                </c:pt>
                <c:pt idx="6704">
                  <c:v>4869.5</c:v>
                </c:pt>
                <c:pt idx="6705">
                  <c:v>4845</c:v>
                </c:pt>
                <c:pt idx="6706">
                  <c:v>4824.5</c:v>
                </c:pt>
                <c:pt idx="6707">
                  <c:v>4836.1000000000004</c:v>
                </c:pt>
                <c:pt idx="6708">
                  <c:v>4846</c:v>
                </c:pt>
                <c:pt idx="6709">
                  <c:v>4874</c:v>
                </c:pt>
                <c:pt idx="6710">
                  <c:v>4861.5</c:v>
                </c:pt>
                <c:pt idx="6711">
                  <c:v>4876</c:v>
                </c:pt>
                <c:pt idx="6712">
                  <c:v>4923</c:v>
                </c:pt>
                <c:pt idx="6713">
                  <c:v>4904</c:v>
                </c:pt>
                <c:pt idx="6714">
                  <c:v>4928.8999999999996</c:v>
                </c:pt>
                <c:pt idx="6715">
                  <c:v>4909.6000000000004</c:v>
                </c:pt>
                <c:pt idx="6716">
                  <c:v>4847.5</c:v>
                </c:pt>
                <c:pt idx="6717">
                  <c:v>4853.3999999999996</c:v>
                </c:pt>
                <c:pt idx="6718">
                  <c:v>4871</c:v>
                </c:pt>
                <c:pt idx="6719">
                  <c:v>4911.8999999999996</c:v>
                </c:pt>
                <c:pt idx="6720">
                  <c:v>4861.1000000000004</c:v>
                </c:pt>
                <c:pt idx="6721">
                  <c:v>4927</c:v>
                </c:pt>
                <c:pt idx="6722">
                  <c:v>4907</c:v>
                </c:pt>
                <c:pt idx="6723">
                  <c:v>4874</c:v>
                </c:pt>
                <c:pt idx="6724">
                  <c:v>4873.5</c:v>
                </c:pt>
                <c:pt idx="6725">
                  <c:v>4846</c:v>
                </c:pt>
                <c:pt idx="6726">
                  <c:v>4883.5</c:v>
                </c:pt>
                <c:pt idx="6727">
                  <c:v>4885.5</c:v>
                </c:pt>
                <c:pt idx="6728">
                  <c:v>4877</c:v>
                </c:pt>
                <c:pt idx="6729">
                  <c:v>4858</c:v>
                </c:pt>
                <c:pt idx="6730">
                  <c:v>4874.5</c:v>
                </c:pt>
                <c:pt idx="6731">
                  <c:v>4858.5</c:v>
                </c:pt>
                <c:pt idx="6732">
                  <c:v>4860</c:v>
                </c:pt>
                <c:pt idx="6733">
                  <c:v>4882.7</c:v>
                </c:pt>
                <c:pt idx="6734">
                  <c:v>4852</c:v>
                </c:pt>
                <c:pt idx="6735">
                  <c:v>4889.8999999999996</c:v>
                </c:pt>
                <c:pt idx="6736">
                  <c:v>4939.5</c:v>
                </c:pt>
                <c:pt idx="6737">
                  <c:v>4952</c:v>
                </c:pt>
                <c:pt idx="6738">
                  <c:v>4939</c:v>
                </c:pt>
                <c:pt idx="6739">
                  <c:v>4917</c:v>
                </c:pt>
                <c:pt idx="6740">
                  <c:v>4920</c:v>
                </c:pt>
                <c:pt idx="6741">
                  <c:v>4903</c:v>
                </c:pt>
                <c:pt idx="6742">
                  <c:v>4899.5</c:v>
                </c:pt>
                <c:pt idx="6743">
                  <c:v>4902.8999999999996</c:v>
                </c:pt>
                <c:pt idx="6744">
                  <c:v>4875.5</c:v>
                </c:pt>
                <c:pt idx="6745">
                  <c:v>4865</c:v>
                </c:pt>
                <c:pt idx="6746">
                  <c:v>4815</c:v>
                </c:pt>
                <c:pt idx="6747">
                  <c:v>4833.6000000000004</c:v>
                </c:pt>
                <c:pt idx="6748">
                  <c:v>4870</c:v>
                </c:pt>
                <c:pt idx="6749">
                  <c:v>4889.8999999999996</c:v>
                </c:pt>
                <c:pt idx="6750">
                  <c:v>4863</c:v>
                </c:pt>
                <c:pt idx="6751">
                  <c:v>4898.8</c:v>
                </c:pt>
                <c:pt idx="6752">
                  <c:v>4893.8999999999996</c:v>
                </c:pt>
                <c:pt idx="6753">
                  <c:v>4929</c:v>
                </c:pt>
                <c:pt idx="6754">
                  <c:v>4912.5</c:v>
                </c:pt>
                <c:pt idx="6755">
                  <c:v>4932.5</c:v>
                </c:pt>
                <c:pt idx="6756">
                  <c:v>4949</c:v>
                </c:pt>
                <c:pt idx="6757">
                  <c:v>4943.1000000000004</c:v>
                </c:pt>
                <c:pt idx="6758">
                  <c:v>4982</c:v>
                </c:pt>
                <c:pt idx="6759">
                  <c:v>4966.6000000000004</c:v>
                </c:pt>
                <c:pt idx="6760">
                  <c:v>4987</c:v>
                </c:pt>
                <c:pt idx="6761">
                  <c:v>4990.8999999999996</c:v>
                </c:pt>
                <c:pt idx="6762">
                  <c:v>4942.8999999999996</c:v>
                </c:pt>
                <c:pt idx="6763">
                  <c:v>4919</c:v>
                </c:pt>
                <c:pt idx="6764">
                  <c:v>4937.1000000000004</c:v>
                </c:pt>
                <c:pt idx="6765">
                  <c:v>4898.5</c:v>
                </c:pt>
                <c:pt idx="6766">
                  <c:v>4888.2</c:v>
                </c:pt>
                <c:pt idx="6767">
                  <c:v>4878.3</c:v>
                </c:pt>
                <c:pt idx="6768">
                  <c:v>4913</c:v>
                </c:pt>
                <c:pt idx="6769">
                  <c:v>4850.5</c:v>
                </c:pt>
                <c:pt idx="6770">
                  <c:v>4852.8999999999996</c:v>
                </c:pt>
                <c:pt idx="6771">
                  <c:v>4838.1000000000004</c:v>
                </c:pt>
                <c:pt idx="6772">
                  <c:v>4856.5</c:v>
                </c:pt>
                <c:pt idx="6773">
                  <c:v>4842</c:v>
                </c:pt>
                <c:pt idx="6774">
                  <c:v>4829.5</c:v>
                </c:pt>
                <c:pt idx="6775">
                  <c:v>4792</c:v>
                </c:pt>
                <c:pt idx="6776">
                  <c:v>4753.6000000000004</c:v>
                </c:pt>
                <c:pt idx="6777">
                  <c:v>4782.5</c:v>
                </c:pt>
                <c:pt idx="6778">
                  <c:v>4770</c:v>
                </c:pt>
                <c:pt idx="6779">
                  <c:v>4782</c:v>
                </c:pt>
                <c:pt idx="6780">
                  <c:v>4829.8999999999996</c:v>
                </c:pt>
                <c:pt idx="6781">
                  <c:v>4788.7</c:v>
                </c:pt>
                <c:pt idx="6782">
                  <c:v>4836.5</c:v>
                </c:pt>
                <c:pt idx="6783">
                  <c:v>4794.1000000000004</c:v>
                </c:pt>
                <c:pt idx="6784">
                  <c:v>4812</c:v>
                </c:pt>
                <c:pt idx="6785">
                  <c:v>4813.5</c:v>
                </c:pt>
                <c:pt idx="6786">
                  <c:v>4814.6000000000004</c:v>
                </c:pt>
                <c:pt idx="6787">
                  <c:v>4765.6000000000004</c:v>
                </c:pt>
                <c:pt idx="6788">
                  <c:v>4779.5</c:v>
                </c:pt>
                <c:pt idx="6789">
                  <c:v>4744.6000000000004</c:v>
                </c:pt>
                <c:pt idx="6790">
                  <c:v>4781</c:v>
                </c:pt>
                <c:pt idx="6791">
                  <c:v>4748.6000000000004</c:v>
                </c:pt>
                <c:pt idx="6792">
                  <c:v>4788.8999999999996</c:v>
                </c:pt>
                <c:pt idx="6793">
                  <c:v>4723.1000000000004</c:v>
                </c:pt>
                <c:pt idx="6794">
                  <c:v>4706</c:v>
                </c:pt>
                <c:pt idx="6795">
                  <c:v>4679.7</c:v>
                </c:pt>
                <c:pt idx="6796">
                  <c:v>4679.3999999999996</c:v>
                </c:pt>
                <c:pt idx="6797">
                  <c:v>4627.1000000000004</c:v>
                </c:pt>
                <c:pt idx="6798">
                  <c:v>4607</c:v>
                </c:pt>
                <c:pt idx="6799">
                  <c:v>4641.5</c:v>
                </c:pt>
                <c:pt idx="6800">
                  <c:v>4605.5</c:v>
                </c:pt>
                <c:pt idx="6801">
                  <c:v>4634.5</c:v>
                </c:pt>
                <c:pt idx="6802">
                  <c:v>4652.5</c:v>
                </c:pt>
                <c:pt idx="6803">
                  <c:v>4657.5</c:v>
                </c:pt>
                <c:pt idx="6804">
                  <c:v>4703.3999999999996</c:v>
                </c:pt>
                <c:pt idx="6805">
                  <c:v>4683</c:v>
                </c:pt>
                <c:pt idx="6806">
                  <c:v>4681.5</c:v>
                </c:pt>
                <c:pt idx="6807">
                  <c:v>4669</c:v>
                </c:pt>
                <c:pt idx="6808">
                  <c:v>4662</c:v>
                </c:pt>
                <c:pt idx="6809">
                  <c:v>4651.5</c:v>
                </c:pt>
                <c:pt idx="6810">
                  <c:v>4679.5</c:v>
                </c:pt>
                <c:pt idx="6811">
                  <c:v>4666.5</c:v>
                </c:pt>
                <c:pt idx="6812">
                  <c:v>4631.6000000000004</c:v>
                </c:pt>
                <c:pt idx="6813">
                  <c:v>4651.6000000000004</c:v>
                </c:pt>
                <c:pt idx="6814">
                  <c:v>4601</c:v>
                </c:pt>
                <c:pt idx="6815">
                  <c:v>4603.5</c:v>
                </c:pt>
                <c:pt idx="6816">
                  <c:v>4589</c:v>
                </c:pt>
                <c:pt idx="6817">
                  <c:v>4594.3999999999996</c:v>
                </c:pt>
                <c:pt idx="6818">
                  <c:v>4622</c:v>
                </c:pt>
                <c:pt idx="6819">
                  <c:v>4653</c:v>
                </c:pt>
                <c:pt idx="6820">
                  <c:v>4624</c:v>
                </c:pt>
                <c:pt idx="6821">
                  <c:v>4636.8999999999996</c:v>
                </c:pt>
                <c:pt idx="6822">
                  <c:v>4657.8999999999996</c:v>
                </c:pt>
                <c:pt idx="6823">
                  <c:v>4640</c:v>
                </c:pt>
                <c:pt idx="6824">
                  <c:v>4619.5</c:v>
                </c:pt>
                <c:pt idx="6825">
                  <c:v>4646.8999999999996</c:v>
                </c:pt>
                <c:pt idx="6826">
                  <c:v>4606.5</c:v>
                </c:pt>
                <c:pt idx="6827">
                  <c:v>4697.5</c:v>
                </c:pt>
                <c:pt idx="6828">
                  <c:v>4705.8999999999996</c:v>
                </c:pt>
                <c:pt idx="6829">
                  <c:v>4711.5</c:v>
                </c:pt>
                <c:pt idx="6830">
                  <c:v>4783.8999999999996</c:v>
                </c:pt>
                <c:pt idx="6831">
                  <c:v>4794.5</c:v>
                </c:pt>
                <c:pt idx="6832">
                  <c:v>4782.3999999999996</c:v>
                </c:pt>
                <c:pt idx="6833">
                  <c:v>4763.1000000000004</c:v>
                </c:pt>
                <c:pt idx="6834">
                  <c:v>4820.3999999999996</c:v>
                </c:pt>
                <c:pt idx="6835">
                  <c:v>4800</c:v>
                </c:pt>
                <c:pt idx="6836">
                  <c:v>4774</c:v>
                </c:pt>
                <c:pt idx="6837">
                  <c:v>4784.5</c:v>
                </c:pt>
                <c:pt idx="6838">
                  <c:v>4777.5</c:v>
                </c:pt>
                <c:pt idx="6839">
                  <c:v>4791.8999999999996</c:v>
                </c:pt>
                <c:pt idx="6840">
                  <c:v>4762</c:v>
                </c:pt>
                <c:pt idx="6841">
                  <c:v>4694.1000000000004</c:v>
                </c:pt>
                <c:pt idx="6842">
                  <c:v>4718.5</c:v>
                </c:pt>
                <c:pt idx="6843">
                  <c:v>4715.5</c:v>
                </c:pt>
                <c:pt idx="6844">
                  <c:v>4657.2</c:v>
                </c:pt>
                <c:pt idx="6845">
                  <c:v>4731</c:v>
                </c:pt>
                <c:pt idx="6846">
                  <c:v>4683.5</c:v>
                </c:pt>
                <c:pt idx="6847">
                  <c:v>4703</c:v>
                </c:pt>
                <c:pt idx="6848">
                  <c:v>4736.5</c:v>
                </c:pt>
                <c:pt idx="6849">
                  <c:v>4731.8999999999996</c:v>
                </c:pt>
                <c:pt idx="6850">
                  <c:v>4744.1000000000004</c:v>
                </c:pt>
                <c:pt idx="6851">
                  <c:v>4656.8</c:v>
                </c:pt>
                <c:pt idx="6852">
                  <c:v>4660</c:v>
                </c:pt>
                <c:pt idx="6853">
                  <c:v>4644</c:v>
                </c:pt>
                <c:pt idx="6854">
                  <c:v>4572</c:v>
                </c:pt>
                <c:pt idx="6855">
                  <c:v>4535</c:v>
                </c:pt>
                <c:pt idx="6856">
                  <c:v>4532.8999999999996</c:v>
                </c:pt>
                <c:pt idx="6857">
                  <c:v>4492.2</c:v>
                </c:pt>
                <c:pt idx="6858">
                  <c:v>4500.5</c:v>
                </c:pt>
                <c:pt idx="6859">
                  <c:v>4459</c:v>
                </c:pt>
                <c:pt idx="6860">
                  <c:v>4478</c:v>
                </c:pt>
                <c:pt idx="6861">
                  <c:v>4429.6000000000004</c:v>
                </c:pt>
                <c:pt idx="6862">
                  <c:v>4419.5</c:v>
                </c:pt>
                <c:pt idx="6863">
                  <c:v>4382.5</c:v>
                </c:pt>
                <c:pt idx="6864">
                  <c:v>4370</c:v>
                </c:pt>
                <c:pt idx="6865">
                  <c:v>4317</c:v>
                </c:pt>
                <c:pt idx="6866">
                  <c:v>4273.8999999999996</c:v>
                </c:pt>
                <c:pt idx="6867">
                  <c:v>4261.3999999999996</c:v>
                </c:pt>
                <c:pt idx="6868">
                  <c:v>4203.1000000000004</c:v>
                </c:pt>
                <c:pt idx="6869">
                  <c:v>4171</c:v>
                </c:pt>
                <c:pt idx="6870">
                  <c:v>4196.3999999999996</c:v>
                </c:pt>
                <c:pt idx="6871">
                  <c:v>4212.5</c:v>
                </c:pt>
                <c:pt idx="6872">
                  <c:v>4142.1000000000004</c:v>
                </c:pt>
                <c:pt idx="6873">
                  <c:v>4154</c:v>
                </c:pt>
                <c:pt idx="6874">
                  <c:v>4121</c:v>
                </c:pt>
                <c:pt idx="6875">
                  <c:v>4099.8999999999996</c:v>
                </c:pt>
                <c:pt idx="6876">
                  <c:v>4090.9</c:v>
                </c:pt>
                <c:pt idx="6877">
                  <c:v>4076</c:v>
                </c:pt>
                <c:pt idx="6878">
                  <c:v>4014</c:v>
                </c:pt>
                <c:pt idx="6879">
                  <c:v>3957</c:v>
                </c:pt>
                <c:pt idx="6880">
                  <c:v>3931.2</c:v>
                </c:pt>
                <c:pt idx="6881">
                  <c:v>3933</c:v>
                </c:pt>
                <c:pt idx="6882">
                  <c:v>3934.4</c:v>
                </c:pt>
                <c:pt idx="6883">
                  <c:v>3929.4</c:v>
                </c:pt>
                <c:pt idx="6884">
                  <c:v>3878.5</c:v>
                </c:pt>
                <c:pt idx="6885">
                  <c:v>3933.4</c:v>
                </c:pt>
                <c:pt idx="6886">
                  <c:v>3901.1</c:v>
                </c:pt>
                <c:pt idx="6887">
                  <c:v>3915</c:v>
                </c:pt>
                <c:pt idx="6888">
                  <c:v>3881.1</c:v>
                </c:pt>
                <c:pt idx="6889">
                  <c:v>3886</c:v>
                </c:pt>
                <c:pt idx="6890">
                  <c:v>3881</c:v>
                </c:pt>
                <c:pt idx="6891">
                  <c:v>3872.4</c:v>
                </c:pt>
                <c:pt idx="6892">
                  <c:v>3875.4</c:v>
                </c:pt>
                <c:pt idx="6893">
                  <c:v>3836</c:v>
                </c:pt>
                <c:pt idx="6894">
                  <c:v>3839</c:v>
                </c:pt>
                <c:pt idx="6895">
                  <c:v>3815.9</c:v>
                </c:pt>
                <c:pt idx="6896">
                  <c:v>3829.5</c:v>
                </c:pt>
                <c:pt idx="6897">
                  <c:v>3768.4</c:v>
                </c:pt>
                <c:pt idx="6898">
                  <c:v>3806</c:v>
                </c:pt>
                <c:pt idx="6899">
                  <c:v>3781</c:v>
                </c:pt>
                <c:pt idx="6900">
                  <c:v>3774</c:v>
                </c:pt>
                <c:pt idx="6901">
                  <c:v>3731</c:v>
                </c:pt>
                <c:pt idx="6902">
                  <c:v>3703.5</c:v>
                </c:pt>
                <c:pt idx="6903">
                  <c:v>3672</c:v>
                </c:pt>
                <c:pt idx="6904">
                  <c:v>3709</c:v>
                </c:pt>
                <c:pt idx="6905">
                  <c:v>3685</c:v>
                </c:pt>
                <c:pt idx="6906">
                  <c:v>3695.1</c:v>
                </c:pt>
                <c:pt idx="6907">
                  <c:v>3686.5</c:v>
                </c:pt>
                <c:pt idx="6908">
                  <c:v>3616.9</c:v>
                </c:pt>
                <c:pt idx="6909">
                  <c:v>3618.5</c:v>
                </c:pt>
                <c:pt idx="6910">
                  <c:v>3604</c:v>
                </c:pt>
                <c:pt idx="6911">
                  <c:v>3595.6</c:v>
                </c:pt>
                <c:pt idx="6912">
                  <c:v>3587</c:v>
                </c:pt>
                <c:pt idx="6913">
                  <c:v>3578</c:v>
                </c:pt>
                <c:pt idx="6914">
                  <c:v>3562.5</c:v>
                </c:pt>
                <c:pt idx="6915">
                  <c:v>3596</c:v>
                </c:pt>
                <c:pt idx="6916">
                  <c:v>3576</c:v>
                </c:pt>
                <c:pt idx="6917">
                  <c:v>3535.5</c:v>
                </c:pt>
                <c:pt idx="6918">
                  <c:v>3548</c:v>
                </c:pt>
                <c:pt idx="6919">
                  <c:v>3547.5</c:v>
                </c:pt>
                <c:pt idx="6920">
                  <c:v>3565.6</c:v>
                </c:pt>
                <c:pt idx="6921">
                  <c:v>3549.6</c:v>
                </c:pt>
                <c:pt idx="6922">
                  <c:v>3601.5</c:v>
                </c:pt>
                <c:pt idx="6923">
                  <c:v>3624.7</c:v>
                </c:pt>
                <c:pt idx="6924">
                  <c:v>3587</c:v>
                </c:pt>
                <c:pt idx="6925">
                  <c:v>3607</c:v>
                </c:pt>
                <c:pt idx="6926">
                  <c:v>3597</c:v>
                </c:pt>
                <c:pt idx="6927">
                  <c:v>3630.5</c:v>
                </c:pt>
                <c:pt idx="6928">
                  <c:v>3573.8</c:v>
                </c:pt>
                <c:pt idx="6929">
                  <c:v>3565</c:v>
                </c:pt>
                <c:pt idx="6930">
                  <c:v>3548</c:v>
                </c:pt>
                <c:pt idx="6931">
                  <c:v>3555.6</c:v>
                </c:pt>
                <c:pt idx="6932">
                  <c:v>3565.5</c:v>
                </c:pt>
                <c:pt idx="6933">
                  <c:v>3577</c:v>
                </c:pt>
                <c:pt idx="6934">
                  <c:v>3538.9</c:v>
                </c:pt>
                <c:pt idx="6935">
                  <c:v>3536.9</c:v>
                </c:pt>
                <c:pt idx="6936">
                  <c:v>3514.5</c:v>
                </c:pt>
                <c:pt idx="6937">
                  <c:v>3480.3</c:v>
                </c:pt>
                <c:pt idx="6938">
                  <c:v>3432</c:v>
                </c:pt>
                <c:pt idx="6939">
                  <c:v>3466.5</c:v>
                </c:pt>
                <c:pt idx="6940">
                  <c:v>3421.6</c:v>
                </c:pt>
                <c:pt idx="6941">
                  <c:v>3393</c:v>
                </c:pt>
                <c:pt idx="6942">
                  <c:v>3355.6</c:v>
                </c:pt>
                <c:pt idx="6943">
                  <c:v>3352.9</c:v>
                </c:pt>
                <c:pt idx="6944">
                  <c:v>3308.6</c:v>
                </c:pt>
                <c:pt idx="6945">
                  <c:v>3272.4</c:v>
                </c:pt>
                <c:pt idx="6946">
                  <c:v>3245.5</c:v>
                </c:pt>
                <c:pt idx="6947">
                  <c:v>3210</c:v>
                </c:pt>
                <c:pt idx="6948">
                  <c:v>3159</c:v>
                </c:pt>
                <c:pt idx="6949">
                  <c:v>3137</c:v>
                </c:pt>
                <c:pt idx="6950">
                  <c:v>3102.5</c:v>
                </c:pt>
                <c:pt idx="6951">
                  <c:v>3072</c:v>
                </c:pt>
                <c:pt idx="6952">
                  <c:v>3050.1</c:v>
                </c:pt>
                <c:pt idx="6953">
                  <c:v>3061.9</c:v>
                </c:pt>
                <c:pt idx="6954">
                  <c:v>3060</c:v>
                </c:pt>
                <c:pt idx="6955">
                  <c:v>3060</c:v>
                </c:pt>
                <c:pt idx="6956">
                  <c:v>3065</c:v>
                </c:pt>
                <c:pt idx="6957">
                  <c:v>3086.9</c:v>
                </c:pt>
                <c:pt idx="6958">
                  <c:v>3085</c:v>
                </c:pt>
                <c:pt idx="6959">
                  <c:v>3069.1</c:v>
                </c:pt>
                <c:pt idx="6960">
                  <c:v>3096</c:v>
                </c:pt>
                <c:pt idx="6961">
                  <c:v>3102</c:v>
                </c:pt>
                <c:pt idx="6962">
                  <c:v>3077.9</c:v>
                </c:pt>
                <c:pt idx="6963">
                  <c:v>3019.1</c:v>
                </c:pt>
                <c:pt idx="6964">
                  <c:v>2988.5</c:v>
                </c:pt>
                <c:pt idx="6965">
                  <c:v>2940</c:v>
                </c:pt>
                <c:pt idx="6966">
                  <c:v>2902</c:v>
                </c:pt>
                <c:pt idx="6967">
                  <c:v>2904</c:v>
                </c:pt>
                <c:pt idx="6968">
                  <c:v>2888</c:v>
                </c:pt>
                <c:pt idx="6969">
                  <c:v>2879</c:v>
                </c:pt>
                <c:pt idx="6970">
                  <c:v>2860.5</c:v>
                </c:pt>
                <c:pt idx="6971">
                  <c:v>2864</c:v>
                </c:pt>
                <c:pt idx="6972">
                  <c:v>2894.5</c:v>
                </c:pt>
                <c:pt idx="6973">
                  <c:v>2870.1</c:v>
                </c:pt>
                <c:pt idx="6974">
                  <c:v>2856.9</c:v>
                </c:pt>
                <c:pt idx="6975">
                  <c:v>2873</c:v>
                </c:pt>
                <c:pt idx="6976">
                  <c:v>2864.4</c:v>
                </c:pt>
                <c:pt idx="6977">
                  <c:v>2852.1</c:v>
                </c:pt>
                <c:pt idx="6978">
                  <c:v>2876.5</c:v>
                </c:pt>
                <c:pt idx="6979">
                  <c:v>2866.9</c:v>
                </c:pt>
                <c:pt idx="6980">
                  <c:v>2855.5</c:v>
                </c:pt>
                <c:pt idx="6981">
                  <c:v>2842.1</c:v>
                </c:pt>
                <c:pt idx="6982">
                  <c:v>2843.6</c:v>
                </c:pt>
                <c:pt idx="6983">
                  <c:v>2856</c:v>
                </c:pt>
                <c:pt idx="6984">
                  <c:v>2843.5</c:v>
                </c:pt>
                <c:pt idx="6985">
                  <c:v>2870.5</c:v>
                </c:pt>
                <c:pt idx="6986">
                  <c:v>2850.6</c:v>
                </c:pt>
                <c:pt idx="6987">
                  <c:v>2882</c:v>
                </c:pt>
                <c:pt idx="6988">
                  <c:v>2913.5</c:v>
                </c:pt>
                <c:pt idx="6989">
                  <c:v>2931.5</c:v>
                </c:pt>
                <c:pt idx="6990">
                  <c:v>2920.5</c:v>
                </c:pt>
                <c:pt idx="6991">
                  <c:v>2950.9</c:v>
                </c:pt>
                <c:pt idx="6992">
                  <c:v>2918.3</c:v>
                </c:pt>
                <c:pt idx="6993">
                  <c:v>2925</c:v>
                </c:pt>
                <c:pt idx="6994">
                  <c:v>2913.5</c:v>
                </c:pt>
                <c:pt idx="6995">
                  <c:v>2935</c:v>
                </c:pt>
                <c:pt idx="6996">
                  <c:v>2944.2</c:v>
                </c:pt>
                <c:pt idx="6997">
                  <c:v>2935</c:v>
                </c:pt>
                <c:pt idx="6998">
                  <c:v>2964.5</c:v>
                </c:pt>
                <c:pt idx="6999">
                  <c:v>2948</c:v>
                </c:pt>
                <c:pt idx="7000">
                  <c:v>2918.5</c:v>
                </c:pt>
                <c:pt idx="7001">
                  <c:v>2908.6</c:v>
                </c:pt>
                <c:pt idx="7002">
                  <c:v>2895</c:v>
                </c:pt>
                <c:pt idx="7003">
                  <c:v>2886.5</c:v>
                </c:pt>
                <c:pt idx="7004">
                  <c:v>2875.4</c:v>
                </c:pt>
                <c:pt idx="7005">
                  <c:v>2869.5</c:v>
                </c:pt>
                <c:pt idx="7006">
                  <c:v>2897.5</c:v>
                </c:pt>
                <c:pt idx="7007">
                  <c:v>2902.5</c:v>
                </c:pt>
                <c:pt idx="7008">
                  <c:v>2888.5</c:v>
                </c:pt>
                <c:pt idx="7009">
                  <c:v>2913.5</c:v>
                </c:pt>
                <c:pt idx="7010">
                  <c:v>2905.1</c:v>
                </c:pt>
                <c:pt idx="7011">
                  <c:v>2909</c:v>
                </c:pt>
                <c:pt idx="7012">
                  <c:v>2925</c:v>
                </c:pt>
                <c:pt idx="7013">
                  <c:v>2923.1</c:v>
                </c:pt>
                <c:pt idx="7014">
                  <c:v>2949</c:v>
                </c:pt>
                <c:pt idx="7015">
                  <c:v>2967</c:v>
                </c:pt>
                <c:pt idx="7016">
                  <c:v>2966</c:v>
                </c:pt>
                <c:pt idx="7017">
                  <c:v>2974</c:v>
                </c:pt>
                <c:pt idx="7018">
                  <c:v>2960.5</c:v>
                </c:pt>
                <c:pt idx="7019">
                  <c:v>2965</c:v>
                </c:pt>
                <c:pt idx="7020">
                  <c:v>2968.6</c:v>
                </c:pt>
                <c:pt idx="7021">
                  <c:v>2959.5</c:v>
                </c:pt>
                <c:pt idx="7022">
                  <c:v>2953.6</c:v>
                </c:pt>
                <c:pt idx="7023">
                  <c:v>2959.5</c:v>
                </c:pt>
                <c:pt idx="7024">
                  <c:v>2973.2</c:v>
                </c:pt>
                <c:pt idx="7025">
                  <c:v>2935</c:v>
                </c:pt>
                <c:pt idx="7026">
                  <c:v>2947</c:v>
                </c:pt>
                <c:pt idx="7027">
                  <c:v>2934.5</c:v>
                </c:pt>
                <c:pt idx="7028">
                  <c:v>2941.1</c:v>
                </c:pt>
                <c:pt idx="7029">
                  <c:v>2948.5</c:v>
                </c:pt>
                <c:pt idx="7030">
                  <c:v>2962</c:v>
                </c:pt>
                <c:pt idx="7031">
                  <c:v>2966</c:v>
                </c:pt>
                <c:pt idx="7032">
                  <c:v>2965.2</c:v>
                </c:pt>
                <c:pt idx="7033">
                  <c:v>2964</c:v>
                </c:pt>
                <c:pt idx="7034">
                  <c:v>2973</c:v>
                </c:pt>
                <c:pt idx="7035">
                  <c:v>2984.1</c:v>
                </c:pt>
                <c:pt idx="7036">
                  <c:v>2958</c:v>
                </c:pt>
                <c:pt idx="7037">
                  <c:v>2941</c:v>
                </c:pt>
                <c:pt idx="7038">
                  <c:v>2937.6</c:v>
                </c:pt>
                <c:pt idx="7039">
                  <c:v>2949</c:v>
                </c:pt>
                <c:pt idx="7040">
                  <c:v>2967.5</c:v>
                </c:pt>
                <c:pt idx="7041">
                  <c:v>2962.5</c:v>
                </c:pt>
                <c:pt idx="7042">
                  <c:v>2937</c:v>
                </c:pt>
                <c:pt idx="7043">
                  <c:v>2921.5</c:v>
                </c:pt>
                <c:pt idx="7044">
                  <c:v>2919.5</c:v>
                </c:pt>
                <c:pt idx="7045">
                  <c:v>2920.6</c:v>
                </c:pt>
                <c:pt idx="7046">
                  <c:v>2920</c:v>
                </c:pt>
                <c:pt idx="7047">
                  <c:v>2894</c:v>
                </c:pt>
                <c:pt idx="7048">
                  <c:v>2927.5</c:v>
                </c:pt>
                <c:pt idx="7049">
                  <c:v>2917.5</c:v>
                </c:pt>
                <c:pt idx="7050">
                  <c:v>2953.5</c:v>
                </c:pt>
                <c:pt idx="7051">
                  <c:v>2955.5</c:v>
                </c:pt>
                <c:pt idx="7052">
                  <c:v>2962</c:v>
                </c:pt>
                <c:pt idx="7053">
                  <c:v>2963</c:v>
                </c:pt>
                <c:pt idx="7054">
                  <c:v>2964</c:v>
                </c:pt>
                <c:pt idx="7055">
                  <c:v>2927</c:v>
                </c:pt>
                <c:pt idx="7056">
                  <c:v>2928.1</c:v>
                </c:pt>
                <c:pt idx="7057">
                  <c:v>2933</c:v>
                </c:pt>
                <c:pt idx="7058">
                  <c:v>2915.5</c:v>
                </c:pt>
                <c:pt idx="7059">
                  <c:v>2936</c:v>
                </c:pt>
                <c:pt idx="7060">
                  <c:v>2889</c:v>
                </c:pt>
                <c:pt idx="7061">
                  <c:v>2894.1</c:v>
                </c:pt>
                <c:pt idx="7062">
                  <c:v>2855</c:v>
                </c:pt>
                <c:pt idx="7063">
                  <c:v>2867.5</c:v>
                </c:pt>
                <c:pt idx="7064">
                  <c:v>2883.5</c:v>
                </c:pt>
                <c:pt idx="7065">
                  <c:v>2885.5</c:v>
                </c:pt>
                <c:pt idx="7066">
                  <c:v>2867</c:v>
                </c:pt>
                <c:pt idx="7067">
                  <c:v>2873</c:v>
                </c:pt>
                <c:pt idx="7068">
                  <c:v>2865</c:v>
                </c:pt>
                <c:pt idx="7069">
                  <c:v>2826.5</c:v>
                </c:pt>
                <c:pt idx="7070">
                  <c:v>2839</c:v>
                </c:pt>
                <c:pt idx="7071">
                  <c:v>2824</c:v>
                </c:pt>
                <c:pt idx="7072">
                  <c:v>2813.6</c:v>
                </c:pt>
                <c:pt idx="7073">
                  <c:v>2800</c:v>
                </c:pt>
                <c:pt idx="7074">
                  <c:v>2782.5</c:v>
                </c:pt>
                <c:pt idx="7075">
                  <c:v>2814</c:v>
                </c:pt>
                <c:pt idx="7076">
                  <c:v>2793.8</c:v>
                </c:pt>
                <c:pt idx="7077">
                  <c:v>2810.5</c:v>
                </c:pt>
                <c:pt idx="7078">
                  <c:v>2816</c:v>
                </c:pt>
                <c:pt idx="7079">
                  <c:v>2823</c:v>
                </c:pt>
                <c:pt idx="7080">
                  <c:v>2800</c:v>
                </c:pt>
                <c:pt idx="7081">
                  <c:v>2779</c:v>
                </c:pt>
                <c:pt idx="7082">
                  <c:v>2750.1</c:v>
                </c:pt>
                <c:pt idx="7083">
                  <c:v>2735</c:v>
                </c:pt>
                <c:pt idx="7084">
                  <c:v>2736.5</c:v>
                </c:pt>
                <c:pt idx="7085">
                  <c:v>2731.5</c:v>
                </c:pt>
                <c:pt idx="7086">
                  <c:v>2729</c:v>
                </c:pt>
                <c:pt idx="7087">
                  <c:v>2720.1</c:v>
                </c:pt>
                <c:pt idx="7088">
                  <c:v>2680.6</c:v>
                </c:pt>
                <c:pt idx="7089">
                  <c:v>2662</c:v>
                </c:pt>
                <c:pt idx="7090">
                  <c:v>2647</c:v>
                </c:pt>
                <c:pt idx="7091">
                  <c:v>2622.8</c:v>
                </c:pt>
                <c:pt idx="7092">
                  <c:v>2644.5</c:v>
                </c:pt>
                <c:pt idx="7093">
                  <c:v>2655.9</c:v>
                </c:pt>
                <c:pt idx="7094">
                  <c:v>2648</c:v>
                </c:pt>
                <c:pt idx="7095">
                  <c:v>2661.5</c:v>
                </c:pt>
                <c:pt idx="7096">
                  <c:v>2658</c:v>
                </c:pt>
                <c:pt idx="7097">
                  <c:v>2677.5</c:v>
                </c:pt>
                <c:pt idx="7098">
                  <c:v>2644</c:v>
                </c:pt>
                <c:pt idx="7099">
                  <c:v>2624</c:v>
                </c:pt>
                <c:pt idx="7100">
                  <c:v>2631.5</c:v>
                </c:pt>
                <c:pt idx="7101">
                  <c:v>2652</c:v>
                </c:pt>
                <c:pt idx="7102">
                  <c:v>2631.5</c:v>
                </c:pt>
                <c:pt idx="7103">
                  <c:v>2653.5</c:v>
                </c:pt>
                <c:pt idx="7104">
                  <c:v>2679.8</c:v>
                </c:pt>
                <c:pt idx="7105">
                  <c:v>2666.5</c:v>
                </c:pt>
                <c:pt idx="7106">
                  <c:v>2649</c:v>
                </c:pt>
                <c:pt idx="7107">
                  <c:v>2631.5</c:v>
                </c:pt>
                <c:pt idx="7108">
                  <c:v>2620</c:v>
                </c:pt>
                <c:pt idx="7109">
                  <c:v>2616.5</c:v>
                </c:pt>
                <c:pt idx="7110">
                  <c:v>2625.5</c:v>
                </c:pt>
                <c:pt idx="7111">
                  <c:v>2602.6</c:v>
                </c:pt>
                <c:pt idx="7112">
                  <c:v>2600</c:v>
                </c:pt>
                <c:pt idx="7113">
                  <c:v>2600</c:v>
                </c:pt>
                <c:pt idx="7114">
                  <c:v>2592.5</c:v>
                </c:pt>
                <c:pt idx="7115">
                  <c:v>2590.5</c:v>
                </c:pt>
                <c:pt idx="7116">
                  <c:v>2578.6</c:v>
                </c:pt>
                <c:pt idx="7117">
                  <c:v>2577.9</c:v>
                </c:pt>
                <c:pt idx="7118">
                  <c:v>2582</c:v>
                </c:pt>
                <c:pt idx="7119">
                  <c:v>2578</c:v>
                </c:pt>
                <c:pt idx="7120">
                  <c:v>2566.1</c:v>
                </c:pt>
                <c:pt idx="7121">
                  <c:v>2577.4</c:v>
                </c:pt>
                <c:pt idx="7122">
                  <c:v>2564</c:v>
                </c:pt>
                <c:pt idx="7123">
                  <c:v>2560</c:v>
                </c:pt>
                <c:pt idx="7124">
                  <c:v>2561.6</c:v>
                </c:pt>
                <c:pt idx="7125">
                  <c:v>2545.1</c:v>
                </c:pt>
                <c:pt idx="7126">
                  <c:v>2548</c:v>
                </c:pt>
                <c:pt idx="7127">
                  <c:v>2525.6</c:v>
                </c:pt>
                <c:pt idx="7128">
                  <c:v>2530</c:v>
                </c:pt>
                <c:pt idx="7129">
                  <c:v>2545</c:v>
                </c:pt>
                <c:pt idx="7130">
                  <c:v>2537.5</c:v>
                </c:pt>
                <c:pt idx="7131">
                  <c:v>2533.5</c:v>
                </c:pt>
                <c:pt idx="7132">
                  <c:v>2548.5</c:v>
                </c:pt>
                <c:pt idx="7133">
                  <c:v>2540</c:v>
                </c:pt>
                <c:pt idx="7134">
                  <c:v>2536.5</c:v>
                </c:pt>
                <c:pt idx="7135">
                  <c:v>2563</c:v>
                </c:pt>
                <c:pt idx="7136">
                  <c:v>2573</c:v>
                </c:pt>
                <c:pt idx="7137">
                  <c:v>2563.6999999999998</c:v>
                </c:pt>
                <c:pt idx="7138">
                  <c:v>2563.5</c:v>
                </c:pt>
                <c:pt idx="7139">
                  <c:v>2576.9</c:v>
                </c:pt>
                <c:pt idx="7140">
                  <c:v>2569.5</c:v>
                </c:pt>
                <c:pt idx="7141">
                  <c:v>2539</c:v>
                </c:pt>
                <c:pt idx="7142">
                  <c:v>2541</c:v>
                </c:pt>
                <c:pt idx="7143">
                  <c:v>2535</c:v>
                </c:pt>
                <c:pt idx="7144">
                  <c:v>2497.5</c:v>
                </c:pt>
                <c:pt idx="7145">
                  <c:v>2501.5</c:v>
                </c:pt>
                <c:pt idx="7146">
                  <c:v>2507.5</c:v>
                </c:pt>
                <c:pt idx="7147">
                  <c:v>2506</c:v>
                </c:pt>
                <c:pt idx="7148">
                  <c:v>2529.5</c:v>
                </c:pt>
                <c:pt idx="7149">
                  <c:v>2500.6</c:v>
                </c:pt>
                <c:pt idx="7150">
                  <c:v>2512.5</c:v>
                </c:pt>
                <c:pt idx="7151">
                  <c:v>2513.5</c:v>
                </c:pt>
                <c:pt idx="7152">
                  <c:v>2490.5</c:v>
                </c:pt>
                <c:pt idx="7153">
                  <c:v>2494.6999999999998</c:v>
                </c:pt>
                <c:pt idx="7154">
                  <c:v>2499.5</c:v>
                </c:pt>
                <c:pt idx="7155">
                  <c:v>2487</c:v>
                </c:pt>
                <c:pt idx="7156">
                  <c:v>2470</c:v>
                </c:pt>
                <c:pt idx="7157">
                  <c:v>2477</c:v>
                </c:pt>
                <c:pt idx="7158">
                  <c:v>2469.5</c:v>
                </c:pt>
                <c:pt idx="7159">
                  <c:v>2480</c:v>
                </c:pt>
                <c:pt idx="7160">
                  <c:v>2501.5</c:v>
                </c:pt>
                <c:pt idx="7161">
                  <c:v>2524.9</c:v>
                </c:pt>
                <c:pt idx="7162">
                  <c:v>2515.5</c:v>
                </c:pt>
                <c:pt idx="7163">
                  <c:v>2523.5</c:v>
                </c:pt>
                <c:pt idx="7164">
                  <c:v>2512.6</c:v>
                </c:pt>
                <c:pt idx="7165">
                  <c:v>2515.6</c:v>
                </c:pt>
                <c:pt idx="7166">
                  <c:v>2508</c:v>
                </c:pt>
                <c:pt idx="7167">
                  <c:v>2508</c:v>
                </c:pt>
                <c:pt idx="7168">
                  <c:v>2488.5</c:v>
                </c:pt>
                <c:pt idx="7169">
                  <c:v>2504</c:v>
                </c:pt>
                <c:pt idx="7170">
                  <c:v>2507</c:v>
                </c:pt>
                <c:pt idx="7171">
                  <c:v>2530</c:v>
                </c:pt>
                <c:pt idx="7172">
                  <c:v>2542.9</c:v>
                </c:pt>
                <c:pt idx="7173">
                  <c:v>2581.4</c:v>
                </c:pt>
                <c:pt idx="7174">
                  <c:v>2605</c:v>
                </c:pt>
                <c:pt idx="7175">
                  <c:v>2639.5</c:v>
                </c:pt>
                <c:pt idx="7176">
                  <c:v>2624.7</c:v>
                </c:pt>
                <c:pt idx="7177">
                  <c:v>2601.5</c:v>
                </c:pt>
                <c:pt idx="7178">
                  <c:v>2591</c:v>
                </c:pt>
                <c:pt idx="7179">
                  <c:v>2620</c:v>
                </c:pt>
                <c:pt idx="7180">
                  <c:v>2590</c:v>
                </c:pt>
                <c:pt idx="7181">
                  <c:v>2576</c:v>
                </c:pt>
                <c:pt idx="7182">
                  <c:v>2568.6</c:v>
                </c:pt>
                <c:pt idx="7183">
                  <c:v>2578.5</c:v>
                </c:pt>
                <c:pt idx="7184">
                  <c:v>2584.1</c:v>
                </c:pt>
                <c:pt idx="7185">
                  <c:v>2581.5</c:v>
                </c:pt>
                <c:pt idx="7186">
                  <c:v>2600.5</c:v>
                </c:pt>
                <c:pt idx="7187">
                  <c:v>2610</c:v>
                </c:pt>
                <c:pt idx="7188">
                  <c:v>2632</c:v>
                </c:pt>
                <c:pt idx="7189">
                  <c:v>2622</c:v>
                </c:pt>
                <c:pt idx="7190">
                  <c:v>2629.5</c:v>
                </c:pt>
                <c:pt idx="7191">
                  <c:v>2635.5</c:v>
                </c:pt>
                <c:pt idx="7192">
                  <c:v>2652</c:v>
                </c:pt>
                <c:pt idx="7193">
                  <c:v>2647.5</c:v>
                </c:pt>
                <c:pt idx="7194">
                  <c:v>2648</c:v>
                </c:pt>
                <c:pt idx="7195">
                  <c:v>2642.9</c:v>
                </c:pt>
                <c:pt idx="7196">
                  <c:v>2641.5</c:v>
                </c:pt>
                <c:pt idx="7197">
                  <c:v>2638</c:v>
                </c:pt>
                <c:pt idx="7198">
                  <c:v>2640</c:v>
                </c:pt>
                <c:pt idx="7199">
                  <c:v>2653</c:v>
                </c:pt>
                <c:pt idx="7200">
                  <c:v>2646.5</c:v>
                </c:pt>
                <c:pt idx="7201">
                  <c:v>2656.5</c:v>
                </c:pt>
                <c:pt idx="7202">
                  <c:v>2673.5</c:v>
                </c:pt>
                <c:pt idx="7203">
                  <c:v>2659.5</c:v>
                </c:pt>
                <c:pt idx="7204">
                  <c:v>2672.9</c:v>
                </c:pt>
                <c:pt idx="7205">
                  <c:v>2682.9</c:v>
                </c:pt>
                <c:pt idx="7206">
                  <c:v>2685</c:v>
                </c:pt>
                <c:pt idx="7207">
                  <c:v>2680.5</c:v>
                </c:pt>
                <c:pt idx="7208">
                  <c:v>2678.5</c:v>
                </c:pt>
                <c:pt idx="7209">
                  <c:v>2699</c:v>
                </c:pt>
                <c:pt idx="7210">
                  <c:v>2698</c:v>
                </c:pt>
                <c:pt idx="7211">
                  <c:v>2682.5</c:v>
                </c:pt>
                <c:pt idx="7212">
                  <c:v>2684</c:v>
                </c:pt>
                <c:pt idx="7213">
                  <c:v>2670.1</c:v>
                </c:pt>
                <c:pt idx="7214">
                  <c:v>2661</c:v>
                </c:pt>
                <c:pt idx="7215">
                  <c:v>2669</c:v>
                </c:pt>
                <c:pt idx="7216">
                  <c:v>2692</c:v>
                </c:pt>
                <c:pt idx="7217">
                  <c:v>2711</c:v>
                </c:pt>
                <c:pt idx="7218">
                  <c:v>2711.5</c:v>
                </c:pt>
                <c:pt idx="7219">
                  <c:v>2719.5</c:v>
                </c:pt>
                <c:pt idx="7220">
                  <c:v>2705</c:v>
                </c:pt>
                <c:pt idx="7221">
                  <c:v>2711</c:v>
                </c:pt>
                <c:pt idx="7222">
                  <c:v>2718</c:v>
                </c:pt>
                <c:pt idx="7223">
                  <c:v>2688.6</c:v>
                </c:pt>
                <c:pt idx="7224">
                  <c:v>2688</c:v>
                </c:pt>
                <c:pt idx="7225">
                  <c:v>2679.5</c:v>
                </c:pt>
                <c:pt idx="7226">
                  <c:v>2671</c:v>
                </c:pt>
                <c:pt idx="7227">
                  <c:v>2696.8</c:v>
                </c:pt>
                <c:pt idx="7228">
                  <c:v>2681.4</c:v>
                </c:pt>
                <c:pt idx="7229">
                  <c:v>2690</c:v>
                </c:pt>
                <c:pt idx="7230">
                  <c:v>2661.5</c:v>
                </c:pt>
                <c:pt idx="7231">
                  <c:v>2683.5</c:v>
                </c:pt>
                <c:pt idx="7232">
                  <c:v>2664</c:v>
                </c:pt>
                <c:pt idx="7233">
                  <c:v>2675.4</c:v>
                </c:pt>
                <c:pt idx="7234">
                  <c:v>2659</c:v>
                </c:pt>
                <c:pt idx="7235">
                  <c:v>2666</c:v>
                </c:pt>
                <c:pt idx="7236">
                  <c:v>2675</c:v>
                </c:pt>
                <c:pt idx="7237">
                  <c:v>2654</c:v>
                </c:pt>
                <c:pt idx="7238">
                  <c:v>2660.5</c:v>
                </c:pt>
                <c:pt idx="7239">
                  <c:v>2705.5</c:v>
                </c:pt>
                <c:pt idx="7240">
                  <c:v>2734</c:v>
                </c:pt>
                <c:pt idx="7241">
                  <c:v>2756.5</c:v>
                </c:pt>
                <c:pt idx="7242">
                  <c:v>2772.5</c:v>
                </c:pt>
                <c:pt idx="7243">
                  <c:v>2780</c:v>
                </c:pt>
                <c:pt idx="7244">
                  <c:v>2793</c:v>
                </c:pt>
                <c:pt idx="7245">
                  <c:v>2829.5</c:v>
                </c:pt>
                <c:pt idx="7246">
                  <c:v>2840</c:v>
                </c:pt>
                <c:pt idx="7247">
                  <c:v>2864.5</c:v>
                </c:pt>
                <c:pt idx="7248">
                  <c:v>2880</c:v>
                </c:pt>
                <c:pt idx="7249">
                  <c:v>2907</c:v>
                </c:pt>
                <c:pt idx="7250">
                  <c:v>2927.5</c:v>
                </c:pt>
                <c:pt idx="7251">
                  <c:v>2947</c:v>
                </c:pt>
                <c:pt idx="7252">
                  <c:v>2990</c:v>
                </c:pt>
                <c:pt idx="7253">
                  <c:v>3016</c:v>
                </c:pt>
                <c:pt idx="7254">
                  <c:v>3063.5</c:v>
                </c:pt>
                <c:pt idx="7255">
                  <c:v>3076</c:v>
                </c:pt>
                <c:pt idx="7256">
                  <c:v>3097.5</c:v>
                </c:pt>
                <c:pt idx="7257">
                  <c:v>3121.5</c:v>
                </c:pt>
                <c:pt idx="7258">
                  <c:v>3150</c:v>
                </c:pt>
                <c:pt idx="7259">
                  <c:v>3173</c:v>
                </c:pt>
                <c:pt idx="7260">
                  <c:v>3173.5</c:v>
                </c:pt>
                <c:pt idx="7261">
                  <c:v>3199.1</c:v>
                </c:pt>
                <c:pt idx="7262">
                  <c:v>3235.5</c:v>
                </c:pt>
                <c:pt idx="7263">
                  <c:v>3207.1</c:v>
                </c:pt>
                <c:pt idx="7264">
                  <c:v>3249</c:v>
                </c:pt>
                <c:pt idx="7265">
                  <c:v>3261.5</c:v>
                </c:pt>
                <c:pt idx="7266">
                  <c:v>3294</c:v>
                </c:pt>
                <c:pt idx="7267">
                  <c:v>3315</c:v>
                </c:pt>
                <c:pt idx="7268">
                  <c:v>3360.5</c:v>
                </c:pt>
                <c:pt idx="7269">
                  <c:v>3353.5</c:v>
                </c:pt>
                <c:pt idx="7270">
                  <c:v>3404.5</c:v>
                </c:pt>
                <c:pt idx="7271">
                  <c:v>3436</c:v>
                </c:pt>
                <c:pt idx="7272">
                  <c:v>3475.4</c:v>
                </c:pt>
                <c:pt idx="7273">
                  <c:v>3498</c:v>
                </c:pt>
                <c:pt idx="7274">
                  <c:v>3485.5</c:v>
                </c:pt>
                <c:pt idx="7275">
                  <c:v>3495.5</c:v>
                </c:pt>
                <c:pt idx="7276">
                  <c:v>3519</c:v>
                </c:pt>
                <c:pt idx="7277">
                  <c:v>3527.9</c:v>
                </c:pt>
                <c:pt idx="7278">
                  <c:v>3524</c:v>
                </c:pt>
                <c:pt idx="7279">
                  <c:v>3571.5</c:v>
                </c:pt>
                <c:pt idx="7280">
                  <c:v>3515.1</c:v>
                </c:pt>
                <c:pt idx="7281">
                  <c:v>3583.4</c:v>
                </c:pt>
                <c:pt idx="7282">
                  <c:v>3576</c:v>
                </c:pt>
                <c:pt idx="7283">
                  <c:v>3600.5</c:v>
                </c:pt>
                <c:pt idx="7284">
                  <c:v>3634.4</c:v>
                </c:pt>
                <c:pt idx="7285">
                  <c:v>3653</c:v>
                </c:pt>
                <c:pt idx="7286">
                  <c:v>3680.4</c:v>
                </c:pt>
                <c:pt idx="7287">
                  <c:v>3710</c:v>
                </c:pt>
                <c:pt idx="7288">
                  <c:v>3714.5</c:v>
                </c:pt>
                <c:pt idx="7289">
                  <c:v>3784.5</c:v>
                </c:pt>
                <c:pt idx="7290">
                  <c:v>3766</c:v>
                </c:pt>
                <c:pt idx="7291">
                  <c:v>3821</c:v>
                </c:pt>
                <c:pt idx="7292">
                  <c:v>3886.4</c:v>
                </c:pt>
                <c:pt idx="7293">
                  <c:v>3867.6</c:v>
                </c:pt>
                <c:pt idx="7294">
                  <c:v>3840.9</c:v>
                </c:pt>
                <c:pt idx="7295">
                  <c:v>3861</c:v>
                </c:pt>
                <c:pt idx="7296">
                  <c:v>3876.5</c:v>
                </c:pt>
                <c:pt idx="7297">
                  <c:v>3905.9</c:v>
                </c:pt>
                <c:pt idx="7298">
                  <c:v>3908.5</c:v>
                </c:pt>
                <c:pt idx="7299">
                  <c:v>3936.5</c:v>
                </c:pt>
                <c:pt idx="7300">
                  <c:v>3953.5</c:v>
                </c:pt>
                <c:pt idx="7301">
                  <c:v>3974.5</c:v>
                </c:pt>
                <c:pt idx="7302">
                  <c:v>3994</c:v>
                </c:pt>
                <c:pt idx="7303">
                  <c:v>3993.5</c:v>
                </c:pt>
                <c:pt idx="7304">
                  <c:v>4031</c:v>
                </c:pt>
                <c:pt idx="7305">
                  <c:v>4000.9</c:v>
                </c:pt>
                <c:pt idx="7306">
                  <c:v>3947.3</c:v>
                </c:pt>
                <c:pt idx="7307">
                  <c:v>3942</c:v>
                </c:pt>
                <c:pt idx="7308">
                  <c:v>3925.5</c:v>
                </c:pt>
                <c:pt idx="7309">
                  <c:v>3914</c:v>
                </c:pt>
                <c:pt idx="7310">
                  <c:v>3894</c:v>
                </c:pt>
                <c:pt idx="7311">
                  <c:v>3950.9</c:v>
                </c:pt>
                <c:pt idx="7312">
                  <c:v>3952.5</c:v>
                </c:pt>
                <c:pt idx="7313">
                  <c:v>3945.4</c:v>
                </c:pt>
                <c:pt idx="7314">
                  <c:v>3973</c:v>
                </c:pt>
                <c:pt idx="7315">
                  <c:v>3976.5</c:v>
                </c:pt>
                <c:pt idx="7316">
                  <c:v>3983.5</c:v>
                </c:pt>
                <c:pt idx="7317">
                  <c:v>4000.4</c:v>
                </c:pt>
                <c:pt idx="7318">
                  <c:v>3995.6</c:v>
                </c:pt>
                <c:pt idx="7319">
                  <c:v>4012.5</c:v>
                </c:pt>
                <c:pt idx="7320">
                  <c:v>4000</c:v>
                </c:pt>
                <c:pt idx="7321">
                  <c:v>4008.9</c:v>
                </c:pt>
                <c:pt idx="7322">
                  <c:v>4020.8</c:v>
                </c:pt>
                <c:pt idx="7323">
                  <c:v>4023.5</c:v>
                </c:pt>
                <c:pt idx="7324">
                  <c:v>4001.5</c:v>
                </c:pt>
                <c:pt idx="7325">
                  <c:v>4002.5</c:v>
                </c:pt>
                <c:pt idx="7326">
                  <c:v>4044</c:v>
                </c:pt>
                <c:pt idx="7327">
                  <c:v>4054</c:v>
                </c:pt>
                <c:pt idx="7328">
                  <c:v>4093</c:v>
                </c:pt>
                <c:pt idx="7329">
                  <c:v>4110.5</c:v>
                </c:pt>
                <c:pt idx="7330">
                  <c:v>4102.5</c:v>
                </c:pt>
                <c:pt idx="7331">
                  <c:v>4135.8999999999996</c:v>
                </c:pt>
                <c:pt idx="7332">
                  <c:v>4126</c:v>
                </c:pt>
                <c:pt idx="7333">
                  <c:v>4155</c:v>
                </c:pt>
                <c:pt idx="7334">
                  <c:v>4117</c:v>
                </c:pt>
                <c:pt idx="7335">
                  <c:v>4155.5</c:v>
                </c:pt>
                <c:pt idx="7336">
                  <c:v>4137.1000000000004</c:v>
                </c:pt>
                <c:pt idx="7337">
                  <c:v>4167.5</c:v>
                </c:pt>
                <c:pt idx="7338">
                  <c:v>4147</c:v>
                </c:pt>
                <c:pt idx="7339">
                  <c:v>4167</c:v>
                </c:pt>
                <c:pt idx="7340">
                  <c:v>4182.5</c:v>
                </c:pt>
                <c:pt idx="7341">
                  <c:v>4177.6000000000004</c:v>
                </c:pt>
                <c:pt idx="7342">
                  <c:v>4206.1000000000004</c:v>
                </c:pt>
                <c:pt idx="7343">
                  <c:v>4199</c:v>
                </c:pt>
                <c:pt idx="7344">
                  <c:v>4216</c:v>
                </c:pt>
                <c:pt idx="7345">
                  <c:v>4240.5</c:v>
                </c:pt>
                <c:pt idx="7346">
                  <c:v>4237</c:v>
                </c:pt>
                <c:pt idx="7347">
                  <c:v>4212</c:v>
                </c:pt>
                <c:pt idx="7348">
                  <c:v>4238.3999999999996</c:v>
                </c:pt>
                <c:pt idx="7349">
                  <c:v>4230.3999999999996</c:v>
                </c:pt>
                <c:pt idx="7350">
                  <c:v>4174</c:v>
                </c:pt>
                <c:pt idx="7351">
                  <c:v>4216</c:v>
                </c:pt>
                <c:pt idx="7352">
                  <c:v>4221.5</c:v>
                </c:pt>
                <c:pt idx="7353">
                  <c:v>4206.3</c:v>
                </c:pt>
                <c:pt idx="7354">
                  <c:v>4246</c:v>
                </c:pt>
                <c:pt idx="7355">
                  <c:v>4220.6000000000004</c:v>
                </c:pt>
                <c:pt idx="7356">
                  <c:v>4184.5</c:v>
                </c:pt>
                <c:pt idx="7357">
                  <c:v>4190</c:v>
                </c:pt>
                <c:pt idx="7358">
                  <c:v>4191</c:v>
                </c:pt>
                <c:pt idx="7359">
                  <c:v>4192.5</c:v>
                </c:pt>
                <c:pt idx="7360">
                  <c:v>4181.8999999999996</c:v>
                </c:pt>
                <c:pt idx="7361">
                  <c:v>4167.5</c:v>
                </c:pt>
                <c:pt idx="7362">
                  <c:v>4163.3999999999996</c:v>
                </c:pt>
                <c:pt idx="7363">
                  <c:v>4174</c:v>
                </c:pt>
                <c:pt idx="7364">
                  <c:v>4151.5</c:v>
                </c:pt>
                <c:pt idx="7365">
                  <c:v>4188</c:v>
                </c:pt>
                <c:pt idx="7366">
                  <c:v>4188</c:v>
                </c:pt>
                <c:pt idx="7367">
                  <c:v>4201.8</c:v>
                </c:pt>
                <c:pt idx="7368">
                  <c:v>4195</c:v>
                </c:pt>
                <c:pt idx="7369">
                  <c:v>4219.3999999999996</c:v>
                </c:pt>
                <c:pt idx="7370">
                  <c:v>4214.2</c:v>
                </c:pt>
                <c:pt idx="7371">
                  <c:v>4210.1000000000004</c:v>
                </c:pt>
                <c:pt idx="7372">
                  <c:v>4259</c:v>
                </c:pt>
                <c:pt idx="7373">
                  <c:v>4287</c:v>
                </c:pt>
                <c:pt idx="7374">
                  <c:v>4263.5</c:v>
                </c:pt>
                <c:pt idx="7375">
                  <c:v>4262.3999999999996</c:v>
                </c:pt>
                <c:pt idx="7376">
                  <c:v>4305.5</c:v>
                </c:pt>
                <c:pt idx="7377">
                  <c:v>4370.5</c:v>
                </c:pt>
                <c:pt idx="7378">
                  <c:v>4377.5</c:v>
                </c:pt>
                <c:pt idx="7379">
                  <c:v>4432.5</c:v>
                </c:pt>
                <c:pt idx="7380">
                  <c:v>4456</c:v>
                </c:pt>
                <c:pt idx="7381">
                  <c:v>4465.8999999999996</c:v>
                </c:pt>
                <c:pt idx="7382">
                  <c:v>4526</c:v>
                </c:pt>
                <c:pt idx="7383">
                  <c:v>4542.6000000000004</c:v>
                </c:pt>
                <c:pt idx="7384">
                  <c:v>4587</c:v>
                </c:pt>
                <c:pt idx="7385">
                  <c:v>4638.8999999999996</c:v>
                </c:pt>
                <c:pt idx="7386">
                  <c:v>4650.8999999999996</c:v>
                </c:pt>
                <c:pt idx="7387">
                  <c:v>4644.1000000000004</c:v>
                </c:pt>
                <c:pt idx="7388">
                  <c:v>4681.3999999999996</c:v>
                </c:pt>
                <c:pt idx="7389">
                  <c:v>4711</c:v>
                </c:pt>
                <c:pt idx="7390">
                  <c:v>4738.5</c:v>
                </c:pt>
                <c:pt idx="7391">
                  <c:v>4756.3999999999996</c:v>
                </c:pt>
                <c:pt idx="7392">
                  <c:v>4763</c:v>
                </c:pt>
                <c:pt idx="7393">
                  <c:v>4781.1000000000004</c:v>
                </c:pt>
                <c:pt idx="7394">
                  <c:v>4816.8999999999996</c:v>
                </c:pt>
                <c:pt idx="7395">
                  <c:v>4834</c:v>
                </c:pt>
                <c:pt idx="7396">
                  <c:v>4886</c:v>
                </c:pt>
                <c:pt idx="7397">
                  <c:v>4913.5</c:v>
                </c:pt>
                <c:pt idx="7398">
                  <c:v>4888.5</c:v>
                </c:pt>
                <c:pt idx="7399">
                  <c:v>4896.5</c:v>
                </c:pt>
                <c:pt idx="7400">
                  <c:v>4918.6000000000004</c:v>
                </c:pt>
                <c:pt idx="7401">
                  <c:v>4943.5</c:v>
                </c:pt>
                <c:pt idx="7402">
                  <c:v>4935</c:v>
                </c:pt>
                <c:pt idx="7403">
                  <c:v>4885.6000000000004</c:v>
                </c:pt>
                <c:pt idx="7404">
                  <c:v>4917</c:v>
                </c:pt>
                <c:pt idx="7405">
                  <c:v>4906</c:v>
                </c:pt>
                <c:pt idx="7406">
                  <c:v>4824.1000000000004</c:v>
                </c:pt>
                <c:pt idx="7407">
                  <c:v>4833</c:v>
                </c:pt>
                <c:pt idx="7408">
                  <c:v>4867.5</c:v>
                </c:pt>
                <c:pt idx="7409">
                  <c:v>4897.3999999999996</c:v>
                </c:pt>
                <c:pt idx="7410">
                  <c:v>5023.5</c:v>
                </c:pt>
                <c:pt idx="7411">
                  <c:v>5055.3999999999996</c:v>
                </c:pt>
                <c:pt idx="7412">
                  <c:v>5049.3999999999996</c:v>
                </c:pt>
                <c:pt idx="7413">
                  <c:v>5058.1000000000004</c:v>
                </c:pt>
                <c:pt idx="7414">
                  <c:v>5100</c:v>
                </c:pt>
                <c:pt idx="7415">
                  <c:v>5142</c:v>
                </c:pt>
                <c:pt idx="7416">
                  <c:v>5143.5</c:v>
                </c:pt>
                <c:pt idx="7417">
                  <c:v>5155</c:v>
                </c:pt>
                <c:pt idx="7418">
                  <c:v>5149.1000000000004</c:v>
                </c:pt>
                <c:pt idx="7419">
                  <c:v>5161</c:v>
                </c:pt>
                <c:pt idx="7420">
                  <c:v>5194</c:v>
                </c:pt>
                <c:pt idx="7421">
                  <c:v>5225.5</c:v>
                </c:pt>
                <c:pt idx="7422">
                  <c:v>5242.3999999999996</c:v>
                </c:pt>
                <c:pt idx="7423">
                  <c:v>5249</c:v>
                </c:pt>
                <c:pt idx="7424">
                  <c:v>5275.9</c:v>
                </c:pt>
                <c:pt idx="7425">
                  <c:v>5320</c:v>
                </c:pt>
                <c:pt idx="7426">
                  <c:v>5386.4</c:v>
                </c:pt>
                <c:pt idx="7427">
                  <c:v>5381.5</c:v>
                </c:pt>
                <c:pt idx="7428">
                  <c:v>5428</c:v>
                </c:pt>
                <c:pt idx="7429">
                  <c:v>5412</c:v>
                </c:pt>
                <c:pt idx="7430">
                  <c:v>5454.5</c:v>
                </c:pt>
                <c:pt idx="7431">
                  <c:v>5467.5</c:v>
                </c:pt>
                <c:pt idx="7432">
                  <c:v>5475.9</c:v>
                </c:pt>
                <c:pt idx="7433">
                  <c:v>5472.5</c:v>
                </c:pt>
                <c:pt idx="7434">
                  <c:v>5496.9</c:v>
                </c:pt>
                <c:pt idx="7435">
                  <c:v>5476</c:v>
                </c:pt>
                <c:pt idx="7436">
                  <c:v>5497.5</c:v>
                </c:pt>
                <c:pt idx="7437">
                  <c:v>5548.9</c:v>
                </c:pt>
                <c:pt idx="7438">
                  <c:v>5533</c:v>
                </c:pt>
                <c:pt idx="7439">
                  <c:v>5585</c:v>
                </c:pt>
                <c:pt idx="7440">
                  <c:v>5630.1</c:v>
                </c:pt>
                <c:pt idx="7441">
                  <c:v>5659.5</c:v>
                </c:pt>
                <c:pt idx="7442">
                  <c:v>5704.4</c:v>
                </c:pt>
                <c:pt idx="7443">
                  <c:v>5674.5</c:v>
                </c:pt>
                <c:pt idx="7444">
                  <c:v>5693</c:v>
                </c:pt>
                <c:pt idx="7445">
                  <c:v>5697.5</c:v>
                </c:pt>
                <c:pt idx="7446">
                  <c:v>5688.1</c:v>
                </c:pt>
                <c:pt idx="7447">
                  <c:v>5726.6</c:v>
                </c:pt>
                <c:pt idx="7448">
                  <c:v>5733.5</c:v>
                </c:pt>
                <c:pt idx="7449">
                  <c:v>5754.4</c:v>
                </c:pt>
                <c:pt idx="7450">
                  <c:v>5768.1</c:v>
                </c:pt>
                <c:pt idx="7451">
                  <c:v>5729.5</c:v>
                </c:pt>
                <c:pt idx="7452">
                  <c:v>5745.9</c:v>
                </c:pt>
                <c:pt idx="7453">
                  <c:v>5753.4</c:v>
                </c:pt>
                <c:pt idx="7454">
                  <c:v>5764</c:v>
                </c:pt>
                <c:pt idx="7455">
                  <c:v>5766</c:v>
                </c:pt>
                <c:pt idx="7456">
                  <c:v>5770.4</c:v>
                </c:pt>
                <c:pt idx="7457">
                  <c:v>5790</c:v>
                </c:pt>
                <c:pt idx="7458">
                  <c:v>5818.2</c:v>
                </c:pt>
                <c:pt idx="7459">
                  <c:v>5792</c:v>
                </c:pt>
                <c:pt idx="7460">
                  <c:v>5824.5</c:v>
                </c:pt>
                <c:pt idx="7461">
                  <c:v>5848</c:v>
                </c:pt>
                <c:pt idx="7462">
                  <c:v>5876.9</c:v>
                </c:pt>
                <c:pt idx="7463">
                  <c:v>5903.5</c:v>
                </c:pt>
                <c:pt idx="7464">
                  <c:v>5881.5</c:v>
                </c:pt>
                <c:pt idx="7465">
                  <c:v>5887</c:v>
                </c:pt>
                <c:pt idx="7466">
                  <c:v>5890</c:v>
                </c:pt>
                <c:pt idx="7467">
                  <c:v>5918.6</c:v>
                </c:pt>
                <c:pt idx="7468">
                  <c:v>5917.5</c:v>
                </c:pt>
                <c:pt idx="7469">
                  <c:v>5919</c:v>
                </c:pt>
                <c:pt idx="7470">
                  <c:v>5911</c:v>
                </c:pt>
                <c:pt idx="7471">
                  <c:v>5899</c:v>
                </c:pt>
                <c:pt idx="7472">
                  <c:v>5906</c:v>
                </c:pt>
                <c:pt idx="7473">
                  <c:v>5908</c:v>
                </c:pt>
                <c:pt idx="7474">
                  <c:v>5938</c:v>
                </c:pt>
                <c:pt idx="7475">
                  <c:v>5944.5</c:v>
                </c:pt>
                <c:pt idx="7476">
                  <c:v>5920</c:v>
                </c:pt>
                <c:pt idx="7477">
                  <c:v>5924</c:v>
                </c:pt>
                <c:pt idx="7478">
                  <c:v>5912.1</c:v>
                </c:pt>
                <c:pt idx="7479">
                  <c:v>5893</c:v>
                </c:pt>
                <c:pt idx="7480">
                  <c:v>5923.4</c:v>
                </c:pt>
                <c:pt idx="7481">
                  <c:v>5932.7</c:v>
                </c:pt>
                <c:pt idx="7482">
                  <c:v>5956</c:v>
                </c:pt>
                <c:pt idx="7483">
                  <c:v>5929</c:v>
                </c:pt>
                <c:pt idx="7484">
                  <c:v>5948.5</c:v>
                </c:pt>
                <c:pt idx="7485">
                  <c:v>5921.5</c:v>
                </c:pt>
                <c:pt idx="7486">
                  <c:v>5928</c:v>
                </c:pt>
                <c:pt idx="7487">
                  <c:v>5973.9</c:v>
                </c:pt>
                <c:pt idx="7488">
                  <c:v>5965.4</c:v>
                </c:pt>
                <c:pt idx="7489">
                  <c:v>5974.4</c:v>
                </c:pt>
                <c:pt idx="7490">
                  <c:v>5992</c:v>
                </c:pt>
                <c:pt idx="7491">
                  <c:v>6003.5</c:v>
                </c:pt>
                <c:pt idx="7492">
                  <c:v>6023.2</c:v>
                </c:pt>
                <c:pt idx="7493">
                  <c:v>6033</c:v>
                </c:pt>
                <c:pt idx="7494">
                  <c:v>6047.9</c:v>
                </c:pt>
                <c:pt idx="7495">
                  <c:v>6008.6</c:v>
                </c:pt>
                <c:pt idx="7496">
                  <c:v>6057.5</c:v>
                </c:pt>
                <c:pt idx="7497">
                  <c:v>6084.5</c:v>
                </c:pt>
                <c:pt idx="7498">
                  <c:v>6079.1</c:v>
                </c:pt>
                <c:pt idx="7499">
                  <c:v>6086.9</c:v>
                </c:pt>
                <c:pt idx="7500">
                  <c:v>6032</c:v>
                </c:pt>
                <c:pt idx="7501">
                  <c:v>6036.4</c:v>
                </c:pt>
                <c:pt idx="7502">
                  <c:v>6006.7</c:v>
                </c:pt>
                <c:pt idx="7503">
                  <c:v>6024.1</c:v>
                </c:pt>
                <c:pt idx="7504">
                  <c:v>6024</c:v>
                </c:pt>
                <c:pt idx="7505">
                  <c:v>6017.9</c:v>
                </c:pt>
                <c:pt idx="7506">
                  <c:v>6033</c:v>
                </c:pt>
                <c:pt idx="7507">
                  <c:v>6033.4</c:v>
                </c:pt>
                <c:pt idx="7508">
                  <c:v>6055.5</c:v>
                </c:pt>
                <c:pt idx="7509">
                  <c:v>6004.5</c:v>
                </c:pt>
                <c:pt idx="7510">
                  <c:v>6000.6</c:v>
                </c:pt>
                <c:pt idx="7511">
                  <c:v>6043.1</c:v>
                </c:pt>
                <c:pt idx="7512">
                  <c:v>6045</c:v>
                </c:pt>
                <c:pt idx="7513">
                  <c:v>6014</c:v>
                </c:pt>
                <c:pt idx="7514">
                  <c:v>5999.1</c:v>
                </c:pt>
                <c:pt idx="7515">
                  <c:v>6023.9</c:v>
                </c:pt>
                <c:pt idx="7516">
                  <c:v>6014</c:v>
                </c:pt>
                <c:pt idx="7517">
                  <c:v>5999.3</c:v>
                </c:pt>
                <c:pt idx="7518">
                  <c:v>6020.9</c:v>
                </c:pt>
                <c:pt idx="7519">
                  <c:v>6033</c:v>
                </c:pt>
                <c:pt idx="7520">
                  <c:v>6092</c:v>
                </c:pt>
                <c:pt idx="7521">
                  <c:v>6085.7</c:v>
                </c:pt>
                <c:pt idx="7522">
                  <c:v>6078</c:v>
                </c:pt>
                <c:pt idx="7523">
                  <c:v>6059</c:v>
                </c:pt>
                <c:pt idx="7524">
                  <c:v>6068</c:v>
                </c:pt>
                <c:pt idx="7525">
                  <c:v>6025</c:v>
                </c:pt>
                <c:pt idx="7526">
                  <c:v>6067.5</c:v>
                </c:pt>
                <c:pt idx="7527">
                  <c:v>6061</c:v>
                </c:pt>
                <c:pt idx="7528">
                  <c:v>6100.4</c:v>
                </c:pt>
                <c:pt idx="7529">
                  <c:v>6087.9</c:v>
                </c:pt>
                <c:pt idx="7530">
                  <c:v>6076.1</c:v>
                </c:pt>
                <c:pt idx="7531">
                  <c:v>6068</c:v>
                </c:pt>
                <c:pt idx="7532">
                  <c:v>6047</c:v>
                </c:pt>
                <c:pt idx="7533">
                  <c:v>6079.5</c:v>
                </c:pt>
                <c:pt idx="7534">
                  <c:v>6119.4</c:v>
                </c:pt>
                <c:pt idx="7535">
                  <c:v>6055.4</c:v>
                </c:pt>
                <c:pt idx="7536">
                  <c:v>6038.6</c:v>
                </c:pt>
                <c:pt idx="7537">
                  <c:v>6042</c:v>
                </c:pt>
                <c:pt idx="7538">
                  <c:v>6002.5</c:v>
                </c:pt>
                <c:pt idx="7539">
                  <c:v>5957.3</c:v>
                </c:pt>
                <c:pt idx="7540">
                  <c:v>5904.9</c:v>
                </c:pt>
                <c:pt idx="7541">
                  <c:v>5970.5</c:v>
                </c:pt>
                <c:pt idx="7542">
                  <c:v>5957.4</c:v>
                </c:pt>
                <c:pt idx="7543">
                  <c:v>5939</c:v>
                </c:pt>
                <c:pt idx="7544">
                  <c:v>5951.9</c:v>
                </c:pt>
                <c:pt idx="7545">
                  <c:v>5904.2</c:v>
                </c:pt>
                <c:pt idx="7546">
                  <c:v>5876</c:v>
                </c:pt>
                <c:pt idx="7547">
                  <c:v>5866.8</c:v>
                </c:pt>
                <c:pt idx="7548">
                  <c:v>5882.5</c:v>
                </c:pt>
                <c:pt idx="7549">
                  <c:v>5837.8</c:v>
                </c:pt>
                <c:pt idx="7550">
                  <c:v>5841</c:v>
                </c:pt>
                <c:pt idx="7551">
                  <c:v>5820.3</c:v>
                </c:pt>
                <c:pt idx="7552">
                  <c:v>5843</c:v>
                </c:pt>
                <c:pt idx="7553">
                  <c:v>5817</c:v>
                </c:pt>
                <c:pt idx="7554">
                  <c:v>5810</c:v>
                </c:pt>
                <c:pt idx="7555">
                  <c:v>5707.4</c:v>
                </c:pt>
                <c:pt idx="7556">
                  <c:v>5751.1</c:v>
                </c:pt>
                <c:pt idx="7557">
                  <c:v>5748.5</c:v>
                </c:pt>
                <c:pt idx="7558">
                  <c:v>5757.4</c:v>
                </c:pt>
                <c:pt idx="7559">
                  <c:v>5745</c:v>
                </c:pt>
                <c:pt idx="7560">
                  <c:v>5781.5</c:v>
                </c:pt>
                <c:pt idx="7561">
                  <c:v>5770.4</c:v>
                </c:pt>
                <c:pt idx="7562">
                  <c:v>5734.2</c:v>
                </c:pt>
                <c:pt idx="7563">
                  <c:v>5736.5</c:v>
                </c:pt>
                <c:pt idx="7564">
                  <c:v>5744</c:v>
                </c:pt>
                <c:pt idx="7565">
                  <c:v>5807.5</c:v>
                </c:pt>
                <c:pt idx="7566">
                  <c:v>5746.7</c:v>
                </c:pt>
                <c:pt idx="7567">
                  <c:v>5802.5</c:v>
                </c:pt>
                <c:pt idx="7568">
                  <c:v>5797</c:v>
                </c:pt>
                <c:pt idx="7569">
                  <c:v>5802</c:v>
                </c:pt>
                <c:pt idx="7570">
                  <c:v>5787.7</c:v>
                </c:pt>
                <c:pt idx="7571">
                  <c:v>5756.1</c:v>
                </c:pt>
                <c:pt idx="7572">
                  <c:v>5760.9</c:v>
                </c:pt>
                <c:pt idx="7573">
                  <c:v>5799.1</c:v>
                </c:pt>
                <c:pt idx="7574">
                  <c:v>5772.7</c:v>
                </c:pt>
                <c:pt idx="7575">
                  <c:v>5765.9</c:v>
                </c:pt>
                <c:pt idx="7576">
                  <c:v>5777</c:v>
                </c:pt>
                <c:pt idx="7577">
                  <c:v>5817.5</c:v>
                </c:pt>
                <c:pt idx="7578">
                  <c:v>5774.1</c:v>
                </c:pt>
                <c:pt idx="7579">
                  <c:v>5767.1</c:v>
                </c:pt>
                <c:pt idx="7580">
                  <c:v>5733</c:v>
                </c:pt>
                <c:pt idx="7581">
                  <c:v>5691</c:v>
                </c:pt>
                <c:pt idx="7582">
                  <c:v>5706.1</c:v>
                </c:pt>
                <c:pt idx="7583">
                  <c:v>5697</c:v>
                </c:pt>
                <c:pt idx="7584">
                  <c:v>5710.1</c:v>
                </c:pt>
                <c:pt idx="7585">
                  <c:v>5714.5</c:v>
                </c:pt>
                <c:pt idx="7586">
                  <c:v>5758</c:v>
                </c:pt>
                <c:pt idx="7587">
                  <c:v>5753.5</c:v>
                </c:pt>
                <c:pt idx="7588">
                  <c:v>5798.5</c:v>
                </c:pt>
                <c:pt idx="7589">
                  <c:v>5800.1</c:v>
                </c:pt>
                <c:pt idx="7590">
                  <c:v>6004.4</c:v>
                </c:pt>
                <c:pt idx="7591">
                  <c:v>5993.6</c:v>
                </c:pt>
                <c:pt idx="7592">
                  <c:v>5962.5</c:v>
                </c:pt>
                <c:pt idx="7593">
                  <c:v>5910</c:v>
                </c:pt>
                <c:pt idx="7594">
                  <c:v>5837.1</c:v>
                </c:pt>
                <c:pt idx="7595">
                  <c:v>5567.6</c:v>
                </c:pt>
                <c:pt idx="7596">
                  <c:v>5571</c:v>
                </c:pt>
                <c:pt idx="7597">
                  <c:v>5570.4</c:v>
                </c:pt>
                <c:pt idx="7598">
                  <c:v>5529</c:v>
                </c:pt>
                <c:pt idx="7599">
                  <c:v>5452.6</c:v>
                </c:pt>
                <c:pt idx="7600">
                  <c:v>5512.4</c:v>
                </c:pt>
                <c:pt idx="7601">
                  <c:v>5697.2</c:v>
                </c:pt>
                <c:pt idx="7602">
                  <c:v>5688.9</c:v>
                </c:pt>
                <c:pt idx="7603">
                  <c:v>5693</c:v>
                </c:pt>
                <c:pt idx="7604">
                  <c:v>5690</c:v>
                </c:pt>
                <c:pt idx="7605">
                  <c:v>5693</c:v>
                </c:pt>
                <c:pt idx="7606">
                  <c:v>5678.5</c:v>
                </c:pt>
                <c:pt idx="7607">
                  <c:v>5685</c:v>
                </c:pt>
                <c:pt idx="7608">
                  <c:v>5681.7</c:v>
                </c:pt>
                <c:pt idx="7609">
                  <c:v>5676</c:v>
                </c:pt>
                <c:pt idx="7610">
                  <c:v>5670.5</c:v>
                </c:pt>
                <c:pt idx="7611">
                  <c:v>5662.5</c:v>
                </c:pt>
                <c:pt idx="7612">
                  <c:v>5685.5</c:v>
                </c:pt>
                <c:pt idx="7613">
                  <c:v>5639.5</c:v>
                </c:pt>
                <c:pt idx="7614">
                  <c:v>5664.9</c:v>
                </c:pt>
                <c:pt idx="7615">
                  <c:v>5690.8</c:v>
                </c:pt>
                <c:pt idx="7616">
                  <c:v>5708.5</c:v>
                </c:pt>
                <c:pt idx="7617">
                  <c:v>5688</c:v>
                </c:pt>
                <c:pt idx="7618">
                  <c:v>5657.5</c:v>
                </c:pt>
                <c:pt idx="7619">
                  <c:v>5674</c:v>
                </c:pt>
                <c:pt idx="7620">
                  <c:v>5644</c:v>
                </c:pt>
                <c:pt idx="7621">
                  <c:v>5641</c:v>
                </c:pt>
                <c:pt idx="7622">
                  <c:v>5601.1</c:v>
                </c:pt>
                <c:pt idx="7623">
                  <c:v>5606.4</c:v>
                </c:pt>
                <c:pt idx="7624">
                  <c:v>5630.5</c:v>
                </c:pt>
                <c:pt idx="7625">
                  <c:v>5632.5</c:v>
                </c:pt>
                <c:pt idx="7626">
                  <c:v>5632.9</c:v>
                </c:pt>
                <c:pt idx="7627">
                  <c:v>5619.5</c:v>
                </c:pt>
                <c:pt idx="7628">
                  <c:v>5628.6</c:v>
                </c:pt>
                <c:pt idx="7629">
                  <c:v>5599</c:v>
                </c:pt>
                <c:pt idx="7630">
                  <c:v>5591</c:v>
                </c:pt>
                <c:pt idx="7631">
                  <c:v>5578.5</c:v>
                </c:pt>
                <c:pt idx="7632">
                  <c:v>5507.5</c:v>
                </c:pt>
                <c:pt idx="7633">
                  <c:v>5519.5</c:v>
                </c:pt>
                <c:pt idx="7634">
                  <c:v>5498.8</c:v>
                </c:pt>
                <c:pt idx="7635">
                  <c:v>5520</c:v>
                </c:pt>
                <c:pt idx="7636">
                  <c:v>5517.4</c:v>
                </c:pt>
                <c:pt idx="7637">
                  <c:v>5514</c:v>
                </c:pt>
                <c:pt idx="7638">
                  <c:v>5536.5</c:v>
                </c:pt>
                <c:pt idx="7639">
                  <c:v>5491.4</c:v>
                </c:pt>
                <c:pt idx="7640">
                  <c:v>5448</c:v>
                </c:pt>
                <c:pt idx="7641">
                  <c:v>5450</c:v>
                </c:pt>
                <c:pt idx="7642">
                  <c:v>5441.5</c:v>
                </c:pt>
                <c:pt idx="7643">
                  <c:v>5373.1</c:v>
                </c:pt>
                <c:pt idx="7644">
                  <c:v>5337</c:v>
                </c:pt>
                <c:pt idx="7645">
                  <c:v>5335</c:v>
                </c:pt>
                <c:pt idx="7646">
                  <c:v>5289.2</c:v>
                </c:pt>
                <c:pt idx="7647">
                  <c:v>5259</c:v>
                </c:pt>
                <c:pt idx="7648">
                  <c:v>5268.1</c:v>
                </c:pt>
                <c:pt idx="7649">
                  <c:v>5244.4</c:v>
                </c:pt>
                <c:pt idx="7650">
                  <c:v>5158.6000000000004</c:v>
                </c:pt>
                <c:pt idx="7651">
                  <c:v>5103.5</c:v>
                </c:pt>
                <c:pt idx="7652">
                  <c:v>5115.6000000000004</c:v>
                </c:pt>
                <c:pt idx="7653">
                  <c:v>5093</c:v>
                </c:pt>
                <c:pt idx="7654">
                  <c:v>5085</c:v>
                </c:pt>
                <c:pt idx="7655">
                  <c:v>5014.6000000000004</c:v>
                </c:pt>
                <c:pt idx="7656">
                  <c:v>5043</c:v>
                </c:pt>
                <c:pt idx="7657">
                  <c:v>5037</c:v>
                </c:pt>
                <c:pt idx="7658">
                  <c:v>5058.5</c:v>
                </c:pt>
                <c:pt idx="7659">
                  <c:v>4988</c:v>
                </c:pt>
                <c:pt idx="7660">
                  <c:v>5055.6000000000004</c:v>
                </c:pt>
                <c:pt idx="7661">
                  <c:v>5032.3999999999996</c:v>
                </c:pt>
                <c:pt idx="7662">
                  <c:v>5000</c:v>
                </c:pt>
                <c:pt idx="7663">
                  <c:v>5019</c:v>
                </c:pt>
                <c:pt idx="7664">
                  <c:v>5001.3</c:v>
                </c:pt>
                <c:pt idx="7665">
                  <c:v>4998</c:v>
                </c:pt>
                <c:pt idx="7666">
                  <c:v>5003.1000000000004</c:v>
                </c:pt>
                <c:pt idx="7667">
                  <c:v>4985</c:v>
                </c:pt>
                <c:pt idx="7668">
                  <c:v>4996.1000000000004</c:v>
                </c:pt>
                <c:pt idx="7669">
                  <c:v>4985.1000000000004</c:v>
                </c:pt>
                <c:pt idx="7670">
                  <c:v>4988.8999999999996</c:v>
                </c:pt>
                <c:pt idx="7671">
                  <c:v>4989</c:v>
                </c:pt>
                <c:pt idx="7672">
                  <c:v>4949.1000000000004</c:v>
                </c:pt>
                <c:pt idx="7673">
                  <c:v>4905.5</c:v>
                </c:pt>
                <c:pt idx="7674">
                  <c:v>4916</c:v>
                </c:pt>
                <c:pt idx="7675">
                  <c:v>4904.3999999999996</c:v>
                </c:pt>
                <c:pt idx="7676">
                  <c:v>4869.5</c:v>
                </c:pt>
                <c:pt idx="7677">
                  <c:v>4824.5</c:v>
                </c:pt>
                <c:pt idx="7678">
                  <c:v>4820.1000000000004</c:v>
                </c:pt>
                <c:pt idx="7679">
                  <c:v>4801.5</c:v>
                </c:pt>
                <c:pt idx="7680">
                  <c:v>4893.1000000000004</c:v>
                </c:pt>
                <c:pt idx="7681">
                  <c:v>4919.5</c:v>
                </c:pt>
                <c:pt idx="7682">
                  <c:v>4921.1000000000004</c:v>
                </c:pt>
                <c:pt idx="7683">
                  <c:v>4904.5</c:v>
                </c:pt>
                <c:pt idx="7684">
                  <c:v>4913.1000000000004</c:v>
                </c:pt>
                <c:pt idx="7685">
                  <c:v>4894</c:v>
                </c:pt>
                <c:pt idx="7686">
                  <c:v>4916</c:v>
                </c:pt>
                <c:pt idx="7687">
                  <c:v>4923</c:v>
                </c:pt>
                <c:pt idx="7688">
                  <c:v>4930.5</c:v>
                </c:pt>
                <c:pt idx="7689">
                  <c:v>4899</c:v>
                </c:pt>
                <c:pt idx="7690">
                  <c:v>4930</c:v>
                </c:pt>
                <c:pt idx="7691">
                  <c:v>4877.5</c:v>
                </c:pt>
                <c:pt idx="7692">
                  <c:v>4871.5</c:v>
                </c:pt>
                <c:pt idx="7693">
                  <c:v>4881.5</c:v>
                </c:pt>
                <c:pt idx="7694">
                  <c:v>4891.5</c:v>
                </c:pt>
                <c:pt idx="7695">
                  <c:v>4894.1000000000004</c:v>
                </c:pt>
                <c:pt idx="7696">
                  <c:v>4891</c:v>
                </c:pt>
                <c:pt idx="7697">
                  <c:v>4890.5</c:v>
                </c:pt>
                <c:pt idx="7698">
                  <c:v>4919</c:v>
                </c:pt>
                <c:pt idx="7699">
                  <c:v>4875</c:v>
                </c:pt>
                <c:pt idx="7700">
                  <c:v>4816</c:v>
                </c:pt>
                <c:pt idx="7701">
                  <c:v>4862.6000000000004</c:v>
                </c:pt>
                <c:pt idx="7702">
                  <c:v>4867</c:v>
                </c:pt>
                <c:pt idx="7703">
                  <c:v>4830</c:v>
                </c:pt>
                <c:pt idx="7704">
                  <c:v>4816</c:v>
                </c:pt>
                <c:pt idx="7705">
                  <c:v>4805</c:v>
                </c:pt>
                <c:pt idx="7706">
                  <c:v>4773</c:v>
                </c:pt>
                <c:pt idx="7707">
                  <c:v>4797.5</c:v>
                </c:pt>
                <c:pt idx="7708">
                  <c:v>4736.7</c:v>
                </c:pt>
                <c:pt idx="7709">
                  <c:v>4752.1000000000004</c:v>
                </c:pt>
                <c:pt idx="7710">
                  <c:v>4710</c:v>
                </c:pt>
                <c:pt idx="7711">
                  <c:v>4736.3</c:v>
                </c:pt>
                <c:pt idx="7712">
                  <c:v>4741</c:v>
                </c:pt>
                <c:pt idx="7713">
                  <c:v>4741.8</c:v>
                </c:pt>
                <c:pt idx="7714">
                  <c:v>4719.6000000000004</c:v>
                </c:pt>
                <c:pt idx="7715">
                  <c:v>4684</c:v>
                </c:pt>
                <c:pt idx="7716">
                  <c:v>4659.6000000000004</c:v>
                </c:pt>
                <c:pt idx="7717">
                  <c:v>4649.6000000000004</c:v>
                </c:pt>
                <c:pt idx="7718">
                  <c:v>4665</c:v>
                </c:pt>
                <c:pt idx="7719">
                  <c:v>4678.6000000000004</c:v>
                </c:pt>
                <c:pt idx="7720">
                  <c:v>4680.1000000000004</c:v>
                </c:pt>
                <c:pt idx="7721">
                  <c:v>4640</c:v>
                </c:pt>
                <c:pt idx="7722">
                  <c:v>4610.6000000000004</c:v>
                </c:pt>
                <c:pt idx="7723">
                  <c:v>4607.6000000000004</c:v>
                </c:pt>
                <c:pt idx="7724">
                  <c:v>4590.8999999999996</c:v>
                </c:pt>
                <c:pt idx="7725">
                  <c:v>4615.3999999999996</c:v>
                </c:pt>
                <c:pt idx="7726">
                  <c:v>4572.5</c:v>
                </c:pt>
                <c:pt idx="7727">
                  <c:v>4584.5</c:v>
                </c:pt>
                <c:pt idx="7728">
                  <c:v>4605</c:v>
                </c:pt>
                <c:pt idx="7729">
                  <c:v>4609</c:v>
                </c:pt>
                <c:pt idx="7730">
                  <c:v>4585.1000000000004</c:v>
                </c:pt>
                <c:pt idx="7731">
                  <c:v>4623.5</c:v>
                </c:pt>
                <c:pt idx="7732">
                  <c:v>4591</c:v>
                </c:pt>
                <c:pt idx="7733">
                  <c:v>4621.8999999999996</c:v>
                </c:pt>
                <c:pt idx="7734">
                  <c:v>4584.3999999999996</c:v>
                </c:pt>
                <c:pt idx="7735">
                  <c:v>4581</c:v>
                </c:pt>
                <c:pt idx="7736">
                  <c:v>4516.5</c:v>
                </c:pt>
                <c:pt idx="7737">
                  <c:v>4527.8999999999996</c:v>
                </c:pt>
                <c:pt idx="7738">
                  <c:v>4478.5</c:v>
                </c:pt>
                <c:pt idx="7739">
                  <c:v>4465</c:v>
                </c:pt>
                <c:pt idx="7740">
                  <c:v>4466</c:v>
                </c:pt>
                <c:pt idx="7741">
                  <c:v>4474</c:v>
                </c:pt>
                <c:pt idx="7742">
                  <c:v>4494</c:v>
                </c:pt>
                <c:pt idx="7743">
                  <c:v>4477.3999999999996</c:v>
                </c:pt>
                <c:pt idx="7744">
                  <c:v>4524.3999999999996</c:v>
                </c:pt>
                <c:pt idx="7745">
                  <c:v>4497.5</c:v>
                </c:pt>
                <c:pt idx="7746">
                  <c:v>4475.8</c:v>
                </c:pt>
                <c:pt idx="7747">
                  <c:v>4455.5</c:v>
                </c:pt>
                <c:pt idx="7748">
                  <c:v>4438</c:v>
                </c:pt>
                <c:pt idx="7749">
                  <c:v>4472</c:v>
                </c:pt>
                <c:pt idx="7750">
                  <c:v>4468.8999999999996</c:v>
                </c:pt>
                <c:pt idx="7751">
                  <c:v>4455.5</c:v>
                </c:pt>
                <c:pt idx="7752">
                  <c:v>4453.2</c:v>
                </c:pt>
                <c:pt idx="7753">
                  <c:v>4468.3999999999996</c:v>
                </c:pt>
                <c:pt idx="7754">
                  <c:v>4420</c:v>
                </c:pt>
                <c:pt idx="7755">
                  <c:v>4429.8999999999996</c:v>
                </c:pt>
                <c:pt idx="7756">
                  <c:v>4437.6000000000004</c:v>
                </c:pt>
                <c:pt idx="7757">
                  <c:v>4424</c:v>
                </c:pt>
                <c:pt idx="7758">
                  <c:v>4395.5</c:v>
                </c:pt>
                <c:pt idx="7759">
                  <c:v>4435.1000000000004</c:v>
                </c:pt>
                <c:pt idx="7760">
                  <c:v>4436.8999999999996</c:v>
                </c:pt>
                <c:pt idx="7761">
                  <c:v>4423.3</c:v>
                </c:pt>
                <c:pt idx="7762">
                  <c:v>4394.5</c:v>
                </c:pt>
                <c:pt idx="7763">
                  <c:v>4406</c:v>
                </c:pt>
                <c:pt idx="7764">
                  <c:v>4380</c:v>
                </c:pt>
                <c:pt idx="7765">
                  <c:v>4384.8999999999996</c:v>
                </c:pt>
                <c:pt idx="7766">
                  <c:v>4368</c:v>
                </c:pt>
                <c:pt idx="7767">
                  <c:v>4405.5</c:v>
                </c:pt>
                <c:pt idx="7768">
                  <c:v>4384.6000000000004</c:v>
                </c:pt>
                <c:pt idx="7769">
                  <c:v>4394.5</c:v>
                </c:pt>
                <c:pt idx="7770">
                  <c:v>4439.5</c:v>
                </c:pt>
                <c:pt idx="7771">
                  <c:v>4471</c:v>
                </c:pt>
                <c:pt idx="7772">
                  <c:v>4507.5</c:v>
                </c:pt>
                <c:pt idx="7773">
                  <c:v>4500</c:v>
                </c:pt>
                <c:pt idx="7774">
                  <c:v>4489.5</c:v>
                </c:pt>
                <c:pt idx="7775">
                  <c:v>4474.5</c:v>
                </c:pt>
                <c:pt idx="7776">
                  <c:v>4482.3999999999996</c:v>
                </c:pt>
                <c:pt idx="7777">
                  <c:v>4475.3999999999996</c:v>
                </c:pt>
                <c:pt idx="7778">
                  <c:v>4484.5</c:v>
                </c:pt>
                <c:pt idx="7779">
                  <c:v>4487.6000000000004</c:v>
                </c:pt>
                <c:pt idx="7780">
                  <c:v>4351.3999999999996</c:v>
                </c:pt>
                <c:pt idx="7781">
                  <c:v>4384.8</c:v>
                </c:pt>
                <c:pt idx="7782">
                  <c:v>4380.5</c:v>
                </c:pt>
                <c:pt idx="7783">
                  <c:v>4341</c:v>
                </c:pt>
                <c:pt idx="7784">
                  <c:v>4409.8</c:v>
                </c:pt>
                <c:pt idx="7785">
                  <c:v>4445.5</c:v>
                </c:pt>
                <c:pt idx="7786">
                  <c:v>4408.5</c:v>
                </c:pt>
                <c:pt idx="7787">
                  <c:v>4415.1000000000004</c:v>
                </c:pt>
                <c:pt idx="7788">
                  <c:v>4452.7</c:v>
                </c:pt>
                <c:pt idx="7789">
                  <c:v>4455</c:v>
                </c:pt>
                <c:pt idx="7790">
                  <c:v>4491.3999999999996</c:v>
                </c:pt>
                <c:pt idx="7791">
                  <c:v>4464.5</c:v>
                </c:pt>
                <c:pt idx="7792">
                  <c:v>4464.6000000000004</c:v>
                </c:pt>
                <c:pt idx="7793">
                  <c:v>4463.8</c:v>
                </c:pt>
                <c:pt idx="7794">
                  <c:v>4465.5</c:v>
                </c:pt>
                <c:pt idx="7795">
                  <c:v>4459.5</c:v>
                </c:pt>
                <c:pt idx="7796">
                  <c:v>4439.8999999999996</c:v>
                </c:pt>
                <c:pt idx="7797">
                  <c:v>4475</c:v>
                </c:pt>
                <c:pt idx="7798">
                  <c:v>4500.5</c:v>
                </c:pt>
                <c:pt idx="7799">
                  <c:v>4504.5</c:v>
                </c:pt>
                <c:pt idx="7800">
                  <c:v>4532.8999999999996</c:v>
                </c:pt>
                <c:pt idx="7801">
                  <c:v>4533.1000000000004</c:v>
                </c:pt>
                <c:pt idx="7802">
                  <c:v>4577</c:v>
                </c:pt>
                <c:pt idx="7803">
                  <c:v>4598.8999999999996</c:v>
                </c:pt>
                <c:pt idx="7804">
                  <c:v>4560</c:v>
                </c:pt>
                <c:pt idx="7805">
                  <c:v>4575</c:v>
                </c:pt>
                <c:pt idx="7806">
                  <c:v>4596.8999999999996</c:v>
                </c:pt>
                <c:pt idx="7807">
                  <c:v>4575</c:v>
                </c:pt>
                <c:pt idx="7808">
                  <c:v>4545.6000000000004</c:v>
                </c:pt>
                <c:pt idx="7809">
                  <c:v>4557.5</c:v>
                </c:pt>
                <c:pt idx="7810">
                  <c:v>4605.5</c:v>
                </c:pt>
                <c:pt idx="7811">
                  <c:v>4577</c:v>
                </c:pt>
                <c:pt idx="7812">
                  <c:v>4589.5</c:v>
                </c:pt>
                <c:pt idx="7813">
                  <c:v>4577.5</c:v>
                </c:pt>
                <c:pt idx="7814">
                  <c:v>4594.1000000000004</c:v>
                </c:pt>
                <c:pt idx="7815">
                  <c:v>4620.5</c:v>
                </c:pt>
                <c:pt idx="7816">
                  <c:v>4619.1000000000004</c:v>
                </c:pt>
                <c:pt idx="7817">
                  <c:v>4642.2</c:v>
                </c:pt>
                <c:pt idx="7818">
                  <c:v>4649</c:v>
                </c:pt>
                <c:pt idx="7819">
                  <c:v>4621.1000000000004</c:v>
                </c:pt>
                <c:pt idx="7820">
                  <c:v>4588</c:v>
                </c:pt>
                <c:pt idx="7821">
                  <c:v>4584.5</c:v>
                </c:pt>
                <c:pt idx="7822">
                  <c:v>4583.8999999999996</c:v>
                </c:pt>
                <c:pt idx="7823">
                  <c:v>4569.7</c:v>
                </c:pt>
                <c:pt idx="7824">
                  <c:v>4626</c:v>
                </c:pt>
                <c:pt idx="7825">
                  <c:v>4617.3999999999996</c:v>
                </c:pt>
                <c:pt idx="7826">
                  <c:v>4652.6000000000004</c:v>
                </c:pt>
                <c:pt idx="7827">
                  <c:v>4672</c:v>
                </c:pt>
                <c:pt idx="7828">
                  <c:v>4684.5</c:v>
                </c:pt>
                <c:pt idx="7829">
                  <c:v>4712.8999999999996</c:v>
                </c:pt>
                <c:pt idx="7830">
                  <c:v>4788.3999999999996</c:v>
                </c:pt>
                <c:pt idx="7831">
                  <c:v>4779</c:v>
                </c:pt>
                <c:pt idx="7832">
                  <c:v>4779.8999999999996</c:v>
                </c:pt>
                <c:pt idx="7833">
                  <c:v>4813</c:v>
                </c:pt>
                <c:pt idx="7834">
                  <c:v>4814.5</c:v>
                </c:pt>
                <c:pt idx="7835">
                  <c:v>4824</c:v>
                </c:pt>
                <c:pt idx="7836">
                  <c:v>4834.3999999999996</c:v>
                </c:pt>
                <c:pt idx="7837">
                  <c:v>4821.5</c:v>
                </c:pt>
                <c:pt idx="7838">
                  <c:v>4828.5</c:v>
                </c:pt>
                <c:pt idx="7839">
                  <c:v>4801</c:v>
                </c:pt>
                <c:pt idx="7840">
                  <c:v>4738</c:v>
                </c:pt>
                <c:pt idx="7841">
                  <c:v>4728.3999999999996</c:v>
                </c:pt>
                <c:pt idx="7842">
                  <c:v>4726.3999999999996</c:v>
                </c:pt>
                <c:pt idx="7843">
                  <c:v>4789.8999999999996</c:v>
                </c:pt>
                <c:pt idx="7844">
                  <c:v>4910.3999999999996</c:v>
                </c:pt>
                <c:pt idx="7845">
                  <c:v>5067.3999999999996</c:v>
                </c:pt>
                <c:pt idx="7846">
                  <c:v>5074.5</c:v>
                </c:pt>
                <c:pt idx="7847">
                  <c:v>5098.5</c:v>
                </c:pt>
                <c:pt idx="7848">
                  <c:v>5107.8999999999996</c:v>
                </c:pt>
                <c:pt idx="7849">
                  <c:v>5146.3</c:v>
                </c:pt>
                <c:pt idx="7850">
                  <c:v>5130</c:v>
                </c:pt>
                <c:pt idx="7851">
                  <c:v>5176.5</c:v>
                </c:pt>
                <c:pt idx="7852">
                  <c:v>5191.6000000000004</c:v>
                </c:pt>
                <c:pt idx="7853">
                  <c:v>5138.6000000000004</c:v>
                </c:pt>
                <c:pt idx="7854">
                  <c:v>5099</c:v>
                </c:pt>
                <c:pt idx="7855">
                  <c:v>5170</c:v>
                </c:pt>
                <c:pt idx="7856">
                  <c:v>5139.5</c:v>
                </c:pt>
                <c:pt idx="7857">
                  <c:v>5181.3999999999996</c:v>
                </c:pt>
                <c:pt idx="7858">
                  <c:v>5173.5</c:v>
                </c:pt>
                <c:pt idx="7859">
                  <c:v>5190</c:v>
                </c:pt>
                <c:pt idx="7860">
                  <c:v>5067</c:v>
                </c:pt>
                <c:pt idx="7861">
                  <c:v>5054</c:v>
                </c:pt>
                <c:pt idx="7862">
                  <c:v>5098.5</c:v>
                </c:pt>
                <c:pt idx="7863">
                  <c:v>5139</c:v>
                </c:pt>
                <c:pt idx="7864">
                  <c:v>5131.5</c:v>
                </c:pt>
                <c:pt idx="7865">
                  <c:v>5212.6000000000004</c:v>
                </c:pt>
                <c:pt idx="7866">
                  <c:v>5172</c:v>
                </c:pt>
                <c:pt idx="7867">
                  <c:v>5189.3</c:v>
                </c:pt>
                <c:pt idx="7868">
                  <c:v>5213.5</c:v>
                </c:pt>
                <c:pt idx="7869">
                  <c:v>5209</c:v>
                </c:pt>
                <c:pt idx="7870">
                  <c:v>5283</c:v>
                </c:pt>
                <c:pt idx="7871">
                  <c:v>5298</c:v>
                </c:pt>
                <c:pt idx="7872">
                  <c:v>5313</c:v>
                </c:pt>
                <c:pt idx="7873">
                  <c:v>5301.5</c:v>
                </c:pt>
                <c:pt idx="7874">
                  <c:v>5283.1</c:v>
                </c:pt>
                <c:pt idx="7875">
                  <c:v>5270.5</c:v>
                </c:pt>
                <c:pt idx="7876">
                  <c:v>5289.9</c:v>
                </c:pt>
                <c:pt idx="7877">
                  <c:v>5322.4</c:v>
                </c:pt>
                <c:pt idx="7878">
                  <c:v>5363.9</c:v>
                </c:pt>
                <c:pt idx="7879">
                  <c:v>5386</c:v>
                </c:pt>
                <c:pt idx="7880">
                  <c:v>5322.5</c:v>
                </c:pt>
                <c:pt idx="7881">
                  <c:v>5410.3</c:v>
                </c:pt>
                <c:pt idx="7882">
                  <c:v>5413.4</c:v>
                </c:pt>
                <c:pt idx="7883">
                  <c:v>5379.9</c:v>
                </c:pt>
                <c:pt idx="7884">
                  <c:v>5388</c:v>
                </c:pt>
                <c:pt idx="7885">
                  <c:v>5391.9</c:v>
                </c:pt>
                <c:pt idx="7886">
                  <c:v>5357.5</c:v>
                </c:pt>
                <c:pt idx="7887">
                  <c:v>5348.6</c:v>
                </c:pt>
                <c:pt idx="7888">
                  <c:v>5335.4</c:v>
                </c:pt>
                <c:pt idx="7889">
                  <c:v>5374.4</c:v>
                </c:pt>
                <c:pt idx="7890">
                  <c:v>5424.1</c:v>
                </c:pt>
                <c:pt idx="7891">
                  <c:v>5414</c:v>
                </c:pt>
                <c:pt idx="7892">
                  <c:v>5375.5</c:v>
                </c:pt>
                <c:pt idx="7893">
                  <c:v>5387.9</c:v>
                </c:pt>
                <c:pt idx="7894">
                  <c:v>5370.6</c:v>
                </c:pt>
                <c:pt idx="7895">
                  <c:v>5225.2</c:v>
                </c:pt>
                <c:pt idx="7896">
                  <c:v>5265</c:v>
                </c:pt>
                <c:pt idx="7897">
                  <c:v>5225.1000000000004</c:v>
                </c:pt>
                <c:pt idx="7898">
                  <c:v>5238</c:v>
                </c:pt>
                <c:pt idx="7899">
                  <c:v>5179.1000000000004</c:v>
                </c:pt>
                <c:pt idx="7900">
                  <c:v>5040</c:v>
                </c:pt>
                <c:pt idx="7901">
                  <c:v>5040.1000000000004</c:v>
                </c:pt>
                <c:pt idx="7902">
                  <c:v>5015.6000000000004</c:v>
                </c:pt>
                <c:pt idx="7903">
                  <c:v>5000.3</c:v>
                </c:pt>
                <c:pt idx="7904">
                  <c:v>5022.1000000000004</c:v>
                </c:pt>
                <c:pt idx="7905">
                  <c:v>5043.5</c:v>
                </c:pt>
                <c:pt idx="7906">
                  <c:v>5024.2</c:v>
                </c:pt>
                <c:pt idx="7907">
                  <c:v>5083.5</c:v>
                </c:pt>
                <c:pt idx="7908">
                  <c:v>5071.5</c:v>
                </c:pt>
                <c:pt idx="7909">
                  <c:v>5103</c:v>
                </c:pt>
                <c:pt idx="7910">
                  <c:v>5088</c:v>
                </c:pt>
                <c:pt idx="7911">
                  <c:v>5277.4</c:v>
                </c:pt>
                <c:pt idx="7912">
                  <c:v>5281.5</c:v>
                </c:pt>
                <c:pt idx="7913">
                  <c:v>5264.5</c:v>
                </c:pt>
                <c:pt idx="7914">
                  <c:v>5194.5</c:v>
                </c:pt>
                <c:pt idx="7915">
                  <c:v>5112.6000000000004</c:v>
                </c:pt>
                <c:pt idx="7916">
                  <c:v>5105.7</c:v>
                </c:pt>
                <c:pt idx="7917">
                  <c:v>5096.5</c:v>
                </c:pt>
                <c:pt idx="7918">
                  <c:v>5094.8999999999996</c:v>
                </c:pt>
                <c:pt idx="7919">
                  <c:v>5110.8999999999996</c:v>
                </c:pt>
                <c:pt idx="7920">
                  <c:v>5061.6000000000004</c:v>
                </c:pt>
                <c:pt idx="7921">
                  <c:v>5191.1000000000004</c:v>
                </c:pt>
                <c:pt idx="7922">
                  <c:v>5184</c:v>
                </c:pt>
                <c:pt idx="7923">
                  <c:v>5240</c:v>
                </c:pt>
                <c:pt idx="7924">
                  <c:v>5143.1000000000004</c:v>
                </c:pt>
                <c:pt idx="7925">
                  <c:v>5030</c:v>
                </c:pt>
                <c:pt idx="7926">
                  <c:v>5008.1000000000004</c:v>
                </c:pt>
                <c:pt idx="7927">
                  <c:v>5018.5</c:v>
                </c:pt>
                <c:pt idx="7928">
                  <c:v>5036</c:v>
                </c:pt>
                <c:pt idx="7929">
                  <c:v>5061.8999999999996</c:v>
                </c:pt>
                <c:pt idx="7930">
                  <c:v>5063.5</c:v>
                </c:pt>
                <c:pt idx="7931">
                  <c:v>5221</c:v>
                </c:pt>
                <c:pt idx="7932">
                  <c:v>5220.8999999999996</c:v>
                </c:pt>
                <c:pt idx="7933">
                  <c:v>5215.5</c:v>
                </c:pt>
                <c:pt idx="7934">
                  <c:v>5186</c:v>
                </c:pt>
                <c:pt idx="7935">
                  <c:v>5204</c:v>
                </c:pt>
                <c:pt idx="7936">
                  <c:v>5154.1000000000004</c:v>
                </c:pt>
                <c:pt idx="7937">
                  <c:v>5132</c:v>
                </c:pt>
                <c:pt idx="7938">
                  <c:v>5108.3</c:v>
                </c:pt>
                <c:pt idx="7939">
                  <c:v>5065.1000000000004</c:v>
                </c:pt>
                <c:pt idx="7940">
                  <c:v>5042</c:v>
                </c:pt>
                <c:pt idx="7941">
                  <c:v>5030.8999999999996</c:v>
                </c:pt>
                <c:pt idx="7942">
                  <c:v>5022.3999999999996</c:v>
                </c:pt>
                <c:pt idx="7943">
                  <c:v>4971</c:v>
                </c:pt>
                <c:pt idx="7944">
                  <c:v>4988</c:v>
                </c:pt>
                <c:pt idx="7945">
                  <c:v>5065.5</c:v>
                </c:pt>
                <c:pt idx="7946">
                  <c:v>5049.5</c:v>
                </c:pt>
                <c:pt idx="7947">
                  <c:v>5034.1000000000004</c:v>
                </c:pt>
                <c:pt idx="7948">
                  <c:v>5008.7</c:v>
                </c:pt>
                <c:pt idx="7949">
                  <c:v>5020.5</c:v>
                </c:pt>
                <c:pt idx="7950">
                  <c:v>4972.5</c:v>
                </c:pt>
                <c:pt idx="7951">
                  <c:v>4937</c:v>
                </c:pt>
                <c:pt idx="7952">
                  <c:v>4897.5</c:v>
                </c:pt>
                <c:pt idx="7953">
                  <c:v>4843.1000000000004</c:v>
                </c:pt>
                <c:pt idx="7954">
                  <c:v>4774.6000000000004</c:v>
                </c:pt>
                <c:pt idx="7955">
                  <c:v>4732</c:v>
                </c:pt>
                <c:pt idx="7956">
                  <c:v>4710</c:v>
                </c:pt>
                <c:pt idx="7957">
                  <c:v>4634.5</c:v>
                </c:pt>
                <c:pt idx="7958">
                  <c:v>4641.5</c:v>
                </c:pt>
                <c:pt idx="7959">
                  <c:v>4633.5</c:v>
                </c:pt>
                <c:pt idx="7960">
                  <c:v>4668</c:v>
                </c:pt>
                <c:pt idx="7961">
                  <c:v>4674</c:v>
                </c:pt>
                <c:pt idx="7962">
                  <c:v>4611</c:v>
                </c:pt>
                <c:pt idx="7963">
                  <c:v>4613.5</c:v>
                </c:pt>
                <c:pt idx="7964">
                  <c:v>4625.3999999999996</c:v>
                </c:pt>
                <c:pt idx="7965">
                  <c:v>4598.1000000000004</c:v>
                </c:pt>
                <c:pt idx="7966">
                  <c:v>4607.8999999999996</c:v>
                </c:pt>
                <c:pt idx="7967">
                  <c:v>4614</c:v>
                </c:pt>
                <c:pt idx="7968">
                  <c:v>4610.5</c:v>
                </c:pt>
                <c:pt idx="7969">
                  <c:v>4605.8999999999996</c:v>
                </c:pt>
                <c:pt idx="7970">
                  <c:v>4604.1000000000004</c:v>
                </c:pt>
                <c:pt idx="7971">
                  <c:v>4574</c:v>
                </c:pt>
                <c:pt idx="7972">
                  <c:v>4542</c:v>
                </c:pt>
                <c:pt idx="7973">
                  <c:v>4539</c:v>
                </c:pt>
                <c:pt idx="7974">
                  <c:v>4497</c:v>
                </c:pt>
                <c:pt idx="7975">
                  <c:v>4450.8999999999996</c:v>
                </c:pt>
                <c:pt idx="7976">
                  <c:v>4419</c:v>
                </c:pt>
                <c:pt idx="7977">
                  <c:v>4384.7</c:v>
                </c:pt>
                <c:pt idx="7978">
                  <c:v>4377.8999999999996</c:v>
                </c:pt>
                <c:pt idx="7979">
                  <c:v>4352</c:v>
                </c:pt>
                <c:pt idx="7980">
                  <c:v>4318</c:v>
                </c:pt>
                <c:pt idx="7981">
                  <c:v>4337.5</c:v>
                </c:pt>
                <c:pt idx="7982">
                  <c:v>4330</c:v>
                </c:pt>
                <c:pt idx="7983">
                  <c:v>4338</c:v>
                </c:pt>
                <c:pt idx="7984">
                  <c:v>4345.3999999999996</c:v>
                </c:pt>
                <c:pt idx="7985">
                  <c:v>4367.5</c:v>
                </c:pt>
                <c:pt idx="7986">
                  <c:v>4383.1000000000004</c:v>
                </c:pt>
                <c:pt idx="7987">
                  <c:v>4354.3</c:v>
                </c:pt>
                <c:pt idx="7988">
                  <c:v>4333</c:v>
                </c:pt>
                <c:pt idx="7989">
                  <c:v>4332</c:v>
                </c:pt>
                <c:pt idx="7990">
                  <c:v>4345</c:v>
                </c:pt>
                <c:pt idx="7991">
                  <c:v>4334.6000000000004</c:v>
                </c:pt>
                <c:pt idx="7992">
                  <c:v>4349.3</c:v>
                </c:pt>
                <c:pt idx="7993">
                  <c:v>4304.5</c:v>
                </c:pt>
                <c:pt idx="7994">
                  <c:v>4252</c:v>
                </c:pt>
                <c:pt idx="7995">
                  <c:v>4259</c:v>
                </c:pt>
                <c:pt idx="7996">
                  <c:v>4240</c:v>
                </c:pt>
                <c:pt idx="7997">
                  <c:v>4254.5</c:v>
                </c:pt>
                <c:pt idx="7998">
                  <c:v>4277.8999999999996</c:v>
                </c:pt>
                <c:pt idx="7999">
                  <c:v>4308</c:v>
                </c:pt>
                <c:pt idx="8000">
                  <c:v>4323.5</c:v>
                </c:pt>
                <c:pt idx="8001">
                  <c:v>4333</c:v>
                </c:pt>
                <c:pt idx="8002">
                  <c:v>4335.5</c:v>
                </c:pt>
                <c:pt idx="8003">
                  <c:v>4312.6000000000004</c:v>
                </c:pt>
                <c:pt idx="8004">
                  <c:v>4309</c:v>
                </c:pt>
                <c:pt idx="8005">
                  <c:v>4355</c:v>
                </c:pt>
                <c:pt idx="8006">
                  <c:v>4371</c:v>
                </c:pt>
                <c:pt idx="8007">
                  <c:v>4355.5</c:v>
                </c:pt>
                <c:pt idx="8008">
                  <c:v>4386</c:v>
                </c:pt>
                <c:pt idx="8009">
                  <c:v>4371.6000000000004</c:v>
                </c:pt>
                <c:pt idx="8010">
                  <c:v>4352.5</c:v>
                </c:pt>
                <c:pt idx="8011">
                  <c:v>4400</c:v>
                </c:pt>
                <c:pt idx="8012">
                  <c:v>4427</c:v>
                </c:pt>
                <c:pt idx="8013">
                  <c:v>4385.5</c:v>
                </c:pt>
                <c:pt idx="8014">
                  <c:v>4378.6000000000004</c:v>
                </c:pt>
                <c:pt idx="8015">
                  <c:v>4371.5</c:v>
                </c:pt>
                <c:pt idx="8016">
                  <c:v>4345.6000000000004</c:v>
                </c:pt>
                <c:pt idx="8017">
                  <c:v>4378</c:v>
                </c:pt>
                <c:pt idx="8018">
                  <c:v>4430.3999999999996</c:v>
                </c:pt>
                <c:pt idx="8019">
                  <c:v>4422.5</c:v>
                </c:pt>
                <c:pt idx="8020">
                  <c:v>4456</c:v>
                </c:pt>
                <c:pt idx="8021">
                  <c:v>4468.5</c:v>
                </c:pt>
                <c:pt idx="8022">
                  <c:v>4488.3</c:v>
                </c:pt>
                <c:pt idx="8023">
                  <c:v>4476.6000000000004</c:v>
                </c:pt>
                <c:pt idx="8024">
                  <c:v>4451.1000000000004</c:v>
                </c:pt>
                <c:pt idx="8025">
                  <c:v>4413</c:v>
                </c:pt>
                <c:pt idx="8026">
                  <c:v>4418</c:v>
                </c:pt>
                <c:pt idx="8027">
                  <c:v>4439</c:v>
                </c:pt>
                <c:pt idx="8028">
                  <c:v>4432.6000000000004</c:v>
                </c:pt>
                <c:pt idx="8029">
                  <c:v>4443.5</c:v>
                </c:pt>
                <c:pt idx="8030">
                  <c:v>4441</c:v>
                </c:pt>
                <c:pt idx="8031">
                  <c:v>4457</c:v>
                </c:pt>
                <c:pt idx="8032">
                  <c:v>4439</c:v>
                </c:pt>
                <c:pt idx="8033">
                  <c:v>4425.5</c:v>
                </c:pt>
                <c:pt idx="8034">
                  <c:v>4383</c:v>
                </c:pt>
                <c:pt idx="8035">
                  <c:v>4378.8999999999996</c:v>
                </c:pt>
                <c:pt idx="8036">
                  <c:v>4367.5</c:v>
                </c:pt>
                <c:pt idx="8037">
                  <c:v>4355.3999999999996</c:v>
                </c:pt>
                <c:pt idx="8038">
                  <c:v>4348</c:v>
                </c:pt>
                <c:pt idx="8039">
                  <c:v>4369</c:v>
                </c:pt>
                <c:pt idx="8040">
                  <c:v>4396.7</c:v>
                </c:pt>
                <c:pt idx="8041">
                  <c:v>4414.5</c:v>
                </c:pt>
                <c:pt idx="8042">
                  <c:v>4372.5</c:v>
                </c:pt>
                <c:pt idx="8043">
                  <c:v>4364</c:v>
                </c:pt>
                <c:pt idx="8044">
                  <c:v>4413.3999999999996</c:v>
                </c:pt>
                <c:pt idx="8045">
                  <c:v>4414.5</c:v>
                </c:pt>
                <c:pt idx="8046">
                  <c:v>4391.6000000000004</c:v>
                </c:pt>
                <c:pt idx="8047">
                  <c:v>4420</c:v>
                </c:pt>
                <c:pt idx="8048">
                  <c:v>4407.5</c:v>
                </c:pt>
                <c:pt idx="8049">
                  <c:v>4373.1000000000004</c:v>
                </c:pt>
                <c:pt idx="8050">
                  <c:v>4369.1000000000004</c:v>
                </c:pt>
                <c:pt idx="8051">
                  <c:v>4331</c:v>
                </c:pt>
                <c:pt idx="8052">
                  <c:v>4350</c:v>
                </c:pt>
                <c:pt idx="8053">
                  <c:v>4331.5</c:v>
                </c:pt>
                <c:pt idx="8054">
                  <c:v>4307.5</c:v>
                </c:pt>
                <c:pt idx="8055">
                  <c:v>4268.5</c:v>
                </c:pt>
                <c:pt idx="8056">
                  <c:v>4277.5</c:v>
                </c:pt>
                <c:pt idx="8057">
                  <c:v>4271</c:v>
                </c:pt>
                <c:pt idx="8058">
                  <c:v>4266.6000000000004</c:v>
                </c:pt>
                <c:pt idx="8059">
                  <c:v>4226.1000000000004</c:v>
                </c:pt>
                <c:pt idx="8060">
                  <c:v>4098.5</c:v>
                </c:pt>
                <c:pt idx="8061">
                  <c:v>4060</c:v>
                </c:pt>
                <c:pt idx="8062">
                  <c:v>4035.5</c:v>
                </c:pt>
                <c:pt idx="8063">
                  <c:v>4007</c:v>
                </c:pt>
                <c:pt idx="8064">
                  <c:v>4003.6</c:v>
                </c:pt>
                <c:pt idx="8065">
                  <c:v>3951.5</c:v>
                </c:pt>
                <c:pt idx="8066">
                  <c:v>3949</c:v>
                </c:pt>
                <c:pt idx="8067">
                  <c:v>3936</c:v>
                </c:pt>
                <c:pt idx="8068">
                  <c:v>3903.2</c:v>
                </c:pt>
                <c:pt idx="8069">
                  <c:v>3914.5</c:v>
                </c:pt>
                <c:pt idx="8070">
                  <c:v>3896</c:v>
                </c:pt>
                <c:pt idx="8071">
                  <c:v>3989.4</c:v>
                </c:pt>
                <c:pt idx="8072">
                  <c:v>3992.5</c:v>
                </c:pt>
                <c:pt idx="8073">
                  <c:v>3990.6</c:v>
                </c:pt>
                <c:pt idx="8074">
                  <c:v>3927.8</c:v>
                </c:pt>
                <c:pt idx="8075">
                  <c:v>3822</c:v>
                </c:pt>
                <c:pt idx="8076">
                  <c:v>3811.5</c:v>
                </c:pt>
                <c:pt idx="8077">
                  <c:v>3799.9</c:v>
                </c:pt>
                <c:pt idx="8078">
                  <c:v>3820.5</c:v>
                </c:pt>
                <c:pt idx="8079">
                  <c:v>3874.9</c:v>
                </c:pt>
                <c:pt idx="8080">
                  <c:v>3889.4</c:v>
                </c:pt>
                <c:pt idx="8081">
                  <c:v>4069.4</c:v>
                </c:pt>
                <c:pt idx="8082">
                  <c:v>4093.5</c:v>
                </c:pt>
                <c:pt idx="8083">
                  <c:v>4078</c:v>
                </c:pt>
                <c:pt idx="8084">
                  <c:v>4062.6</c:v>
                </c:pt>
                <c:pt idx="8085">
                  <c:v>4016.5</c:v>
                </c:pt>
                <c:pt idx="8086">
                  <c:v>3999</c:v>
                </c:pt>
                <c:pt idx="8087">
                  <c:v>3994</c:v>
                </c:pt>
                <c:pt idx="8088">
                  <c:v>3990</c:v>
                </c:pt>
                <c:pt idx="8089">
                  <c:v>3888.6</c:v>
                </c:pt>
                <c:pt idx="8090">
                  <c:v>3808</c:v>
                </c:pt>
                <c:pt idx="8091">
                  <c:v>3775</c:v>
                </c:pt>
                <c:pt idx="8092">
                  <c:v>3759.6</c:v>
                </c:pt>
                <c:pt idx="8093">
                  <c:v>3759.6</c:v>
                </c:pt>
                <c:pt idx="8094">
                  <c:v>3787.4</c:v>
                </c:pt>
                <c:pt idx="8095">
                  <c:v>3834.9</c:v>
                </c:pt>
                <c:pt idx="8096">
                  <c:v>3959.1</c:v>
                </c:pt>
                <c:pt idx="8097">
                  <c:v>3996</c:v>
                </c:pt>
                <c:pt idx="8098">
                  <c:v>3973</c:v>
                </c:pt>
                <c:pt idx="8099">
                  <c:v>3975.9</c:v>
                </c:pt>
                <c:pt idx="8100">
                  <c:v>3939.5</c:v>
                </c:pt>
                <c:pt idx="8101">
                  <c:v>3924</c:v>
                </c:pt>
                <c:pt idx="8102">
                  <c:v>3935</c:v>
                </c:pt>
                <c:pt idx="8103">
                  <c:v>3904</c:v>
                </c:pt>
                <c:pt idx="8104">
                  <c:v>3856.5</c:v>
                </c:pt>
                <c:pt idx="8105">
                  <c:v>3819</c:v>
                </c:pt>
                <c:pt idx="8106">
                  <c:v>3763.6</c:v>
                </c:pt>
                <c:pt idx="8107">
                  <c:v>3758</c:v>
                </c:pt>
                <c:pt idx="8108">
                  <c:v>3700</c:v>
                </c:pt>
                <c:pt idx="8109">
                  <c:v>3683.1</c:v>
                </c:pt>
                <c:pt idx="8110">
                  <c:v>3616.5</c:v>
                </c:pt>
                <c:pt idx="8111">
                  <c:v>3599.6</c:v>
                </c:pt>
                <c:pt idx="8112">
                  <c:v>3590</c:v>
                </c:pt>
                <c:pt idx="8113">
                  <c:v>3569.6</c:v>
                </c:pt>
                <c:pt idx="8114">
                  <c:v>3550.5</c:v>
                </c:pt>
                <c:pt idx="8115">
                  <c:v>3546.8</c:v>
                </c:pt>
                <c:pt idx="8116">
                  <c:v>3546</c:v>
                </c:pt>
                <c:pt idx="8117">
                  <c:v>3508</c:v>
                </c:pt>
                <c:pt idx="8118">
                  <c:v>3472.5</c:v>
                </c:pt>
                <c:pt idx="8119">
                  <c:v>3407.6</c:v>
                </c:pt>
                <c:pt idx="8120">
                  <c:v>3277.6</c:v>
                </c:pt>
                <c:pt idx="8121">
                  <c:v>3228.1</c:v>
                </c:pt>
                <c:pt idx="8122">
                  <c:v>3208.9</c:v>
                </c:pt>
                <c:pt idx="8123">
                  <c:v>3201</c:v>
                </c:pt>
                <c:pt idx="8124">
                  <c:v>3193</c:v>
                </c:pt>
                <c:pt idx="8125">
                  <c:v>3183</c:v>
                </c:pt>
                <c:pt idx="8126">
                  <c:v>3218.5</c:v>
                </c:pt>
                <c:pt idx="8127">
                  <c:v>3214</c:v>
                </c:pt>
                <c:pt idx="8128">
                  <c:v>3214.9</c:v>
                </c:pt>
                <c:pt idx="8129">
                  <c:v>3181.5</c:v>
                </c:pt>
                <c:pt idx="8130">
                  <c:v>3163.5</c:v>
                </c:pt>
                <c:pt idx="8131">
                  <c:v>3190.5</c:v>
                </c:pt>
                <c:pt idx="8132">
                  <c:v>3186</c:v>
                </c:pt>
                <c:pt idx="8133">
                  <c:v>3152.5</c:v>
                </c:pt>
                <c:pt idx="8134">
                  <c:v>3095.1</c:v>
                </c:pt>
                <c:pt idx="8135">
                  <c:v>3001.5</c:v>
                </c:pt>
                <c:pt idx="8136">
                  <c:v>2978</c:v>
                </c:pt>
                <c:pt idx="8137">
                  <c:v>2992</c:v>
                </c:pt>
                <c:pt idx="8138">
                  <c:v>2975.5</c:v>
                </c:pt>
                <c:pt idx="8139">
                  <c:v>2993.5</c:v>
                </c:pt>
                <c:pt idx="8140">
                  <c:v>3034</c:v>
                </c:pt>
                <c:pt idx="8141">
                  <c:v>3200.9</c:v>
                </c:pt>
                <c:pt idx="8142">
                  <c:v>3245.5</c:v>
                </c:pt>
                <c:pt idx="8143">
                  <c:v>3223</c:v>
                </c:pt>
                <c:pt idx="8144">
                  <c:v>3214.5</c:v>
                </c:pt>
                <c:pt idx="8145">
                  <c:v>3198.5</c:v>
                </c:pt>
                <c:pt idx="8146">
                  <c:v>3163.1</c:v>
                </c:pt>
                <c:pt idx="8147">
                  <c:v>3139</c:v>
                </c:pt>
                <c:pt idx="8148">
                  <c:v>3129</c:v>
                </c:pt>
                <c:pt idx="8149">
                  <c:v>3069.1</c:v>
                </c:pt>
                <c:pt idx="8150">
                  <c:v>2965.4</c:v>
                </c:pt>
                <c:pt idx="8151">
                  <c:v>2950.5</c:v>
                </c:pt>
                <c:pt idx="8152">
                  <c:v>2918.5</c:v>
                </c:pt>
                <c:pt idx="8153">
                  <c:v>2890</c:v>
                </c:pt>
                <c:pt idx="8154">
                  <c:v>2854</c:v>
                </c:pt>
                <c:pt idx="8155">
                  <c:v>2799</c:v>
                </c:pt>
                <c:pt idx="8156">
                  <c:v>2766.5</c:v>
                </c:pt>
                <c:pt idx="8157">
                  <c:v>2752.5</c:v>
                </c:pt>
                <c:pt idx="8158">
                  <c:v>2753</c:v>
                </c:pt>
                <c:pt idx="8159">
                  <c:v>2749</c:v>
                </c:pt>
                <c:pt idx="8160">
                  <c:v>2729.5</c:v>
                </c:pt>
                <c:pt idx="8161">
                  <c:v>2708</c:v>
                </c:pt>
                <c:pt idx="8162">
                  <c:v>2723</c:v>
                </c:pt>
                <c:pt idx="8163">
                  <c:v>2691</c:v>
                </c:pt>
                <c:pt idx="8164">
                  <c:v>2678</c:v>
                </c:pt>
                <c:pt idx="8165">
                  <c:v>2796.5</c:v>
                </c:pt>
                <c:pt idx="8166">
                  <c:v>2824.5</c:v>
                </c:pt>
                <c:pt idx="8167">
                  <c:v>2841</c:v>
                </c:pt>
                <c:pt idx="8168">
                  <c:v>2813</c:v>
                </c:pt>
                <c:pt idx="8169">
                  <c:v>2803.5</c:v>
                </c:pt>
                <c:pt idx="8170">
                  <c:v>2783</c:v>
                </c:pt>
                <c:pt idx="8171">
                  <c:v>2802.5</c:v>
                </c:pt>
                <c:pt idx="8172">
                  <c:v>2783.5</c:v>
                </c:pt>
                <c:pt idx="8173">
                  <c:v>2739.5</c:v>
                </c:pt>
                <c:pt idx="8174">
                  <c:v>2700</c:v>
                </c:pt>
                <c:pt idx="8175">
                  <c:v>2676.5</c:v>
                </c:pt>
                <c:pt idx="8176">
                  <c:v>2669.9</c:v>
                </c:pt>
                <c:pt idx="8177">
                  <c:v>2671.5</c:v>
                </c:pt>
                <c:pt idx="8178">
                  <c:v>2648.8</c:v>
                </c:pt>
                <c:pt idx="8179">
                  <c:v>2669</c:v>
                </c:pt>
                <c:pt idx="8180">
                  <c:v>2668.5</c:v>
                </c:pt>
                <c:pt idx="8181">
                  <c:v>2651</c:v>
                </c:pt>
                <c:pt idx="8182">
                  <c:v>2671.5</c:v>
                </c:pt>
                <c:pt idx="8183">
                  <c:v>2671.5</c:v>
                </c:pt>
                <c:pt idx="8184">
                  <c:v>2682</c:v>
                </c:pt>
                <c:pt idx="8185">
                  <c:v>2660.1</c:v>
                </c:pt>
                <c:pt idx="8186">
                  <c:v>2677</c:v>
                </c:pt>
                <c:pt idx="8187">
                  <c:v>2639</c:v>
                </c:pt>
                <c:pt idx="8188">
                  <c:v>2607.5</c:v>
                </c:pt>
                <c:pt idx="8189">
                  <c:v>2579</c:v>
                </c:pt>
                <c:pt idx="8190">
                  <c:v>2594.5</c:v>
                </c:pt>
                <c:pt idx="8191">
                  <c:v>2552.5</c:v>
                </c:pt>
                <c:pt idx="8192">
                  <c:v>2562.5</c:v>
                </c:pt>
                <c:pt idx="8193">
                  <c:v>2545</c:v>
                </c:pt>
                <c:pt idx="8194">
                  <c:v>2576.4</c:v>
                </c:pt>
                <c:pt idx="8195">
                  <c:v>2550.5</c:v>
                </c:pt>
                <c:pt idx="8196">
                  <c:v>2501.5</c:v>
                </c:pt>
                <c:pt idx="8197">
                  <c:v>2470</c:v>
                </c:pt>
                <c:pt idx="8198">
                  <c:v>2471</c:v>
                </c:pt>
                <c:pt idx="8199">
                  <c:v>2411.6</c:v>
                </c:pt>
                <c:pt idx="8200">
                  <c:v>2381</c:v>
                </c:pt>
                <c:pt idx="8201">
                  <c:v>2356.9</c:v>
                </c:pt>
                <c:pt idx="8202">
                  <c:v>2322.5</c:v>
                </c:pt>
                <c:pt idx="8203">
                  <c:v>2292.5</c:v>
                </c:pt>
                <c:pt idx="8204">
                  <c:v>2238.6</c:v>
                </c:pt>
                <c:pt idx="8205">
                  <c:v>2194.5</c:v>
                </c:pt>
                <c:pt idx="8206">
                  <c:v>2149</c:v>
                </c:pt>
                <c:pt idx="8207">
                  <c:v>2147.5</c:v>
                </c:pt>
                <c:pt idx="8208">
                  <c:v>2140</c:v>
                </c:pt>
                <c:pt idx="8209">
                  <c:v>2153</c:v>
                </c:pt>
                <c:pt idx="8210">
                  <c:v>2151.1</c:v>
                </c:pt>
                <c:pt idx="8211">
                  <c:v>2143</c:v>
                </c:pt>
                <c:pt idx="8212">
                  <c:v>2134.6</c:v>
                </c:pt>
                <c:pt idx="8213">
                  <c:v>2110.5</c:v>
                </c:pt>
                <c:pt idx="8214">
                  <c:v>2075.6</c:v>
                </c:pt>
                <c:pt idx="8215">
                  <c:v>2052.5</c:v>
                </c:pt>
                <c:pt idx="8216">
                  <c:v>2073</c:v>
                </c:pt>
                <c:pt idx="8217">
                  <c:v>2076.9</c:v>
                </c:pt>
                <c:pt idx="8218">
                  <c:v>2048.5</c:v>
                </c:pt>
                <c:pt idx="8219">
                  <c:v>2036</c:v>
                </c:pt>
                <c:pt idx="8220">
                  <c:v>2024.5</c:v>
                </c:pt>
                <c:pt idx="8221">
                  <c:v>2012.5</c:v>
                </c:pt>
                <c:pt idx="8222">
                  <c:v>2027</c:v>
                </c:pt>
                <c:pt idx="8223">
                  <c:v>1990</c:v>
                </c:pt>
                <c:pt idx="8224">
                  <c:v>1957</c:v>
                </c:pt>
                <c:pt idx="8225">
                  <c:v>1973</c:v>
                </c:pt>
                <c:pt idx="8226">
                  <c:v>1957</c:v>
                </c:pt>
                <c:pt idx="8227">
                  <c:v>1953</c:v>
                </c:pt>
                <c:pt idx="8228">
                  <c:v>1977.4</c:v>
                </c:pt>
                <c:pt idx="8229">
                  <c:v>1984.5</c:v>
                </c:pt>
                <c:pt idx="8230">
                  <c:v>1996.5</c:v>
                </c:pt>
                <c:pt idx="8231">
                  <c:v>1999</c:v>
                </c:pt>
                <c:pt idx="8232">
                  <c:v>2004</c:v>
                </c:pt>
                <c:pt idx="8233">
                  <c:v>1976.6</c:v>
                </c:pt>
                <c:pt idx="8234">
                  <c:v>1978</c:v>
                </c:pt>
                <c:pt idx="8235">
                  <c:v>1950.1</c:v>
                </c:pt>
                <c:pt idx="8236">
                  <c:v>1934.5</c:v>
                </c:pt>
                <c:pt idx="8237">
                  <c:v>1913</c:v>
                </c:pt>
                <c:pt idx="8238">
                  <c:v>1920</c:v>
                </c:pt>
                <c:pt idx="8239">
                  <c:v>1935</c:v>
                </c:pt>
                <c:pt idx="8240">
                  <c:v>1908</c:v>
                </c:pt>
                <c:pt idx="8241">
                  <c:v>1902</c:v>
                </c:pt>
                <c:pt idx="8242">
                  <c:v>1873</c:v>
                </c:pt>
                <c:pt idx="8243">
                  <c:v>1837</c:v>
                </c:pt>
                <c:pt idx="8244">
                  <c:v>1821.5</c:v>
                </c:pt>
                <c:pt idx="8245">
                  <c:v>1827</c:v>
                </c:pt>
                <c:pt idx="8246">
                  <c:v>1821.5</c:v>
                </c:pt>
                <c:pt idx="8247">
                  <c:v>1787</c:v>
                </c:pt>
                <c:pt idx="8248">
                  <c:v>1765</c:v>
                </c:pt>
                <c:pt idx="8249">
                  <c:v>1774.5</c:v>
                </c:pt>
                <c:pt idx="8250">
                  <c:v>1760</c:v>
                </c:pt>
                <c:pt idx="8251">
                  <c:v>1769.5</c:v>
                </c:pt>
                <c:pt idx="8252">
                  <c:v>1759.5</c:v>
                </c:pt>
                <c:pt idx="8253">
                  <c:v>1727.5</c:v>
                </c:pt>
                <c:pt idx="8254">
                  <c:v>1727</c:v>
                </c:pt>
                <c:pt idx="8255">
                  <c:v>1713</c:v>
                </c:pt>
                <c:pt idx="8256">
                  <c:v>1703.9</c:v>
                </c:pt>
                <c:pt idx="8257">
                  <c:v>1700</c:v>
                </c:pt>
                <c:pt idx="8258">
                  <c:v>1694</c:v>
                </c:pt>
                <c:pt idx="8259">
                  <c:v>1714.5</c:v>
                </c:pt>
                <c:pt idx="8260">
                  <c:v>1712</c:v>
                </c:pt>
                <c:pt idx="8261">
                  <c:v>1713</c:v>
                </c:pt>
                <c:pt idx="8262">
                  <c:v>1723</c:v>
                </c:pt>
                <c:pt idx="8263">
                  <c:v>1734</c:v>
                </c:pt>
                <c:pt idx="8264">
                  <c:v>1736.5</c:v>
                </c:pt>
                <c:pt idx="8265">
                  <c:v>1740.5</c:v>
                </c:pt>
                <c:pt idx="8266">
                  <c:v>1755</c:v>
                </c:pt>
                <c:pt idx="8267">
                  <c:v>1767</c:v>
                </c:pt>
                <c:pt idx="8268">
                  <c:v>1757</c:v>
                </c:pt>
                <c:pt idx="8269">
                  <c:v>1762</c:v>
                </c:pt>
                <c:pt idx="8270">
                  <c:v>1714.5</c:v>
                </c:pt>
                <c:pt idx="8271">
                  <c:v>1709</c:v>
                </c:pt>
                <c:pt idx="8272">
                  <c:v>1693</c:v>
                </c:pt>
                <c:pt idx="8273">
                  <c:v>1691</c:v>
                </c:pt>
                <c:pt idx="8274">
                  <c:v>1684.5</c:v>
                </c:pt>
                <c:pt idx="8275">
                  <c:v>1666.6</c:v>
                </c:pt>
                <c:pt idx="8276">
                  <c:v>1651</c:v>
                </c:pt>
                <c:pt idx="8277">
                  <c:v>1626</c:v>
                </c:pt>
                <c:pt idx="8278">
                  <c:v>1602</c:v>
                </c:pt>
                <c:pt idx="8279">
                  <c:v>1559.5</c:v>
                </c:pt>
                <c:pt idx="8280">
                  <c:v>1530</c:v>
                </c:pt>
                <c:pt idx="8281">
                  <c:v>1510</c:v>
                </c:pt>
                <c:pt idx="8282">
                  <c:v>1502</c:v>
                </c:pt>
                <c:pt idx="8283">
                  <c:v>1486</c:v>
                </c:pt>
                <c:pt idx="8284">
                  <c:v>1500</c:v>
                </c:pt>
                <c:pt idx="8285">
                  <c:v>1500</c:v>
                </c:pt>
                <c:pt idx="8286">
                  <c:v>1501</c:v>
                </c:pt>
                <c:pt idx="8287">
                  <c:v>1507.5</c:v>
                </c:pt>
                <c:pt idx="8288">
                  <c:v>1514</c:v>
                </c:pt>
                <c:pt idx="8289">
                  <c:v>1495</c:v>
                </c:pt>
                <c:pt idx="8290">
                  <c:v>1477.5</c:v>
                </c:pt>
                <c:pt idx="8291">
                  <c:v>1442.5</c:v>
                </c:pt>
                <c:pt idx="8292">
                  <c:v>1428.5</c:v>
                </c:pt>
                <c:pt idx="8293">
                  <c:v>1395.5</c:v>
                </c:pt>
                <c:pt idx="8294">
                  <c:v>1369</c:v>
                </c:pt>
                <c:pt idx="8295">
                  <c:v>1350.5</c:v>
                </c:pt>
                <c:pt idx="8296">
                  <c:v>1355.5</c:v>
                </c:pt>
                <c:pt idx="8297">
                  <c:v>1345</c:v>
                </c:pt>
                <c:pt idx="8298">
                  <c:v>1340</c:v>
                </c:pt>
                <c:pt idx="8299">
                  <c:v>1340</c:v>
                </c:pt>
                <c:pt idx="8300">
                  <c:v>1340</c:v>
                </c:pt>
                <c:pt idx="8301">
                  <c:v>1334</c:v>
                </c:pt>
                <c:pt idx="8302">
                  <c:v>1316</c:v>
                </c:pt>
                <c:pt idx="8303">
                  <c:v>1305</c:v>
                </c:pt>
                <c:pt idx="8304">
                  <c:v>1285.5</c:v>
                </c:pt>
                <c:pt idx="8305">
                  <c:v>1275.5</c:v>
                </c:pt>
                <c:pt idx="8306">
                  <c:v>1260.5</c:v>
                </c:pt>
                <c:pt idx="8307">
                  <c:v>1256</c:v>
                </c:pt>
                <c:pt idx="8308">
                  <c:v>1235.5999999999999</c:v>
                </c:pt>
                <c:pt idx="8309">
                  <c:v>1215</c:v>
                </c:pt>
                <c:pt idx="8310">
                  <c:v>1180</c:v>
                </c:pt>
                <c:pt idx="8311">
                  <c:v>1158</c:v>
                </c:pt>
                <c:pt idx="8312">
                  <c:v>1133</c:v>
                </c:pt>
                <c:pt idx="8313">
                  <c:v>1120.5</c:v>
                </c:pt>
                <c:pt idx="8314">
                  <c:v>1116</c:v>
                </c:pt>
                <c:pt idx="8315">
                  <c:v>1112</c:v>
                </c:pt>
                <c:pt idx="8316">
                  <c:v>1083</c:v>
                </c:pt>
                <c:pt idx="8317">
                  <c:v>1082</c:v>
                </c:pt>
                <c:pt idx="8318">
                  <c:v>1072.5</c:v>
                </c:pt>
                <c:pt idx="8319">
                  <c:v>1054</c:v>
                </c:pt>
                <c:pt idx="8320">
                  <c:v>1035.5</c:v>
                </c:pt>
                <c:pt idx="8321">
                  <c:v>1012.5</c:v>
                </c:pt>
                <c:pt idx="8322">
                  <c:v>991.5</c:v>
                </c:pt>
                <c:pt idx="8323">
                  <c:v>970.99</c:v>
                </c:pt>
                <c:pt idx="8324">
                  <c:v>959.99</c:v>
                </c:pt>
                <c:pt idx="8325">
                  <c:v>969.5</c:v>
                </c:pt>
                <c:pt idx="8326">
                  <c:v>986.47</c:v>
                </c:pt>
                <c:pt idx="8327">
                  <c:v>999.5</c:v>
                </c:pt>
                <c:pt idx="8328">
                  <c:v>1016</c:v>
                </c:pt>
                <c:pt idx="8329">
                  <c:v>1018</c:v>
                </c:pt>
                <c:pt idx="8330">
                  <c:v>1018</c:v>
                </c:pt>
                <c:pt idx="8331">
                  <c:v>992.52</c:v>
                </c:pt>
                <c:pt idx="8332">
                  <c:v>970.01</c:v>
                </c:pt>
                <c:pt idx="8333">
                  <c:v>937.52</c:v>
                </c:pt>
                <c:pt idx="8334">
                  <c:v>909.03</c:v>
                </c:pt>
                <c:pt idx="8335">
                  <c:v>913.01</c:v>
                </c:pt>
                <c:pt idx="8336">
                  <c:v>911.51</c:v>
                </c:pt>
                <c:pt idx="8337">
                  <c:v>907.48</c:v>
                </c:pt>
                <c:pt idx="8338">
                  <c:v>900.01</c:v>
                </c:pt>
                <c:pt idx="8339">
                  <c:v>875.05</c:v>
                </c:pt>
                <c:pt idx="8340">
                  <c:v>868.49</c:v>
                </c:pt>
                <c:pt idx="8341">
                  <c:v>845.5</c:v>
                </c:pt>
                <c:pt idx="8342">
                  <c:v>816.01</c:v>
                </c:pt>
                <c:pt idx="8343">
                  <c:v>794.54</c:v>
                </c:pt>
                <c:pt idx="8344">
                  <c:v>781.52</c:v>
                </c:pt>
                <c:pt idx="8345">
                  <c:v>766.51</c:v>
                </c:pt>
                <c:pt idx="8346">
                  <c:v>751.52</c:v>
                </c:pt>
                <c:pt idx="8347">
                  <c:v>749.02</c:v>
                </c:pt>
                <c:pt idx="8348">
                  <c:v>746.01</c:v>
                </c:pt>
                <c:pt idx="8349">
                  <c:v>750.5</c:v>
                </c:pt>
                <c:pt idx="8350">
                  <c:v>745</c:v>
                </c:pt>
                <c:pt idx="8351">
                  <c:v>750.05</c:v>
                </c:pt>
                <c:pt idx="8352">
                  <c:v>777.45</c:v>
                </c:pt>
                <c:pt idx="8353">
                  <c:v>802</c:v>
                </c:pt>
                <c:pt idx="8354">
                  <c:v>824.99</c:v>
                </c:pt>
                <c:pt idx="8355">
                  <c:v>819.96</c:v>
                </c:pt>
                <c:pt idx="8356">
                  <c:v>814.01</c:v>
                </c:pt>
                <c:pt idx="8357">
                  <c:v>807</c:v>
                </c:pt>
                <c:pt idx="8358">
                  <c:v>803</c:v>
                </c:pt>
                <c:pt idx="8359">
                  <c:v>805.5</c:v>
                </c:pt>
                <c:pt idx="8360">
                  <c:v>811.45</c:v>
                </c:pt>
                <c:pt idx="8361">
                  <c:v>770.52</c:v>
                </c:pt>
                <c:pt idx="8362">
                  <c:v>755.49</c:v>
                </c:pt>
                <c:pt idx="8363">
                  <c:v>741</c:v>
                </c:pt>
                <c:pt idx="8364">
                  <c:v>745.5</c:v>
                </c:pt>
                <c:pt idx="8365">
                  <c:v>750.99</c:v>
                </c:pt>
                <c:pt idx="8366">
                  <c:v>744.96</c:v>
                </c:pt>
                <c:pt idx="8367">
                  <c:v>765</c:v>
                </c:pt>
                <c:pt idx="8368">
                  <c:v>772.5</c:v>
                </c:pt>
                <c:pt idx="8369">
                  <c:v>791</c:v>
                </c:pt>
                <c:pt idx="8370">
                  <c:v>801.01</c:v>
                </c:pt>
                <c:pt idx="8371">
                  <c:v>814.99</c:v>
                </c:pt>
                <c:pt idx="8372">
                  <c:v>809.98</c:v>
                </c:pt>
                <c:pt idx="8373">
                  <c:v>803.52</c:v>
                </c:pt>
                <c:pt idx="8374">
                  <c:v>821.99</c:v>
                </c:pt>
                <c:pt idx="8375">
                  <c:v>826.98</c:v>
                </c:pt>
                <c:pt idx="8376">
                  <c:v>816.5</c:v>
                </c:pt>
                <c:pt idx="8377">
                  <c:v>818.5</c:v>
                </c:pt>
                <c:pt idx="8378">
                  <c:v>816</c:v>
                </c:pt>
                <c:pt idx="8379">
                  <c:v>821</c:v>
                </c:pt>
                <c:pt idx="8380">
                  <c:v>829.98</c:v>
                </c:pt>
                <c:pt idx="8381">
                  <c:v>842.02</c:v>
                </c:pt>
                <c:pt idx="8382">
                  <c:v>838.02</c:v>
                </c:pt>
                <c:pt idx="8383">
                  <c:v>838</c:v>
                </c:pt>
                <c:pt idx="8384">
                  <c:v>834.04</c:v>
                </c:pt>
                <c:pt idx="8385">
                  <c:v>840.5</c:v>
                </c:pt>
                <c:pt idx="8386">
                  <c:v>860.01</c:v>
                </c:pt>
                <c:pt idx="8387">
                  <c:v>859.48</c:v>
                </c:pt>
                <c:pt idx="8388">
                  <c:v>855.02</c:v>
                </c:pt>
                <c:pt idx="8389">
                  <c:v>849.51</c:v>
                </c:pt>
                <c:pt idx="8390">
                  <c:v>866.98</c:v>
                </c:pt>
                <c:pt idx="8391">
                  <c:v>852.51</c:v>
                </c:pt>
                <c:pt idx="8392">
                  <c:v>857.01</c:v>
                </c:pt>
                <c:pt idx="8393">
                  <c:v>861.01</c:v>
                </c:pt>
                <c:pt idx="8394">
                  <c:v>846.54</c:v>
                </c:pt>
                <c:pt idx="8395">
                  <c:v>845.01</c:v>
                </c:pt>
                <c:pt idx="8396">
                  <c:v>820.01</c:v>
                </c:pt>
                <c:pt idx="8397">
                  <c:v>808.55</c:v>
                </c:pt>
                <c:pt idx="8398">
                  <c:v>820.03</c:v>
                </c:pt>
                <c:pt idx="8399">
                  <c:v>813.99</c:v>
                </c:pt>
                <c:pt idx="8400">
                  <c:v>816.51</c:v>
                </c:pt>
                <c:pt idx="8401">
                  <c:v>831.47</c:v>
                </c:pt>
                <c:pt idx="8402">
                  <c:v>839.5</c:v>
                </c:pt>
                <c:pt idx="8403">
                  <c:v>845.51</c:v>
                </c:pt>
                <c:pt idx="8404">
                  <c:v>848</c:v>
                </c:pt>
                <c:pt idx="8405">
                  <c:v>849</c:v>
                </c:pt>
                <c:pt idx="8406">
                  <c:v>865.46</c:v>
                </c:pt>
                <c:pt idx="8407">
                  <c:v>838.04</c:v>
                </c:pt>
                <c:pt idx="8408">
                  <c:v>836.49</c:v>
                </c:pt>
                <c:pt idx="8409">
                  <c:v>819.54</c:v>
                </c:pt>
                <c:pt idx="8410">
                  <c:v>812.02</c:v>
                </c:pt>
                <c:pt idx="8411">
                  <c:v>790.5</c:v>
                </c:pt>
                <c:pt idx="8412">
                  <c:v>782</c:v>
                </c:pt>
                <c:pt idx="8413">
                  <c:v>789.49</c:v>
                </c:pt>
                <c:pt idx="8414">
                  <c:v>786.99</c:v>
                </c:pt>
                <c:pt idx="8415">
                  <c:v>778.03</c:v>
                </c:pt>
                <c:pt idx="8416">
                  <c:v>778.49</c:v>
                </c:pt>
                <c:pt idx="8417">
                  <c:v>786.49</c:v>
                </c:pt>
                <c:pt idx="8418">
                  <c:v>797</c:v>
                </c:pt>
                <c:pt idx="8419">
                  <c:v>792.99</c:v>
                </c:pt>
                <c:pt idx="8420">
                  <c:v>804.95</c:v>
                </c:pt>
                <c:pt idx="8421">
                  <c:v>803.5</c:v>
                </c:pt>
                <c:pt idx="8422">
                  <c:v>807.99</c:v>
                </c:pt>
                <c:pt idx="8423">
                  <c:v>803.99</c:v>
                </c:pt>
                <c:pt idx="8424">
                  <c:v>794.5</c:v>
                </c:pt>
                <c:pt idx="8425">
                  <c:v>792.52</c:v>
                </c:pt>
                <c:pt idx="8426">
                  <c:v>790.55</c:v>
                </c:pt>
                <c:pt idx="8427">
                  <c:v>773.5</c:v>
                </c:pt>
                <c:pt idx="8428">
                  <c:v>763.51</c:v>
                </c:pt>
                <c:pt idx="8429">
                  <c:v>756</c:v>
                </c:pt>
                <c:pt idx="8430">
                  <c:v>762</c:v>
                </c:pt>
                <c:pt idx="8431">
                  <c:v>765</c:v>
                </c:pt>
                <c:pt idx="8432">
                  <c:v>771.01</c:v>
                </c:pt>
                <c:pt idx="8433">
                  <c:v>768.02</c:v>
                </c:pt>
                <c:pt idx="8434">
                  <c:v>755.51</c:v>
                </c:pt>
                <c:pt idx="8435">
                  <c:v>745.51</c:v>
                </c:pt>
                <c:pt idx="8436">
                  <c:v>735.5</c:v>
                </c:pt>
                <c:pt idx="8437">
                  <c:v>713.59</c:v>
                </c:pt>
                <c:pt idx="8438">
                  <c:v>706.01</c:v>
                </c:pt>
                <c:pt idx="8439">
                  <c:v>712</c:v>
                </c:pt>
                <c:pt idx="8440">
                  <c:v>693.01</c:v>
                </c:pt>
                <c:pt idx="8441">
                  <c:v>695</c:v>
                </c:pt>
                <c:pt idx="8442">
                  <c:v>693.01</c:v>
                </c:pt>
                <c:pt idx="8443">
                  <c:v>689.99</c:v>
                </c:pt>
                <c:pt idx="8444">
                  <c:v>682.01</c:v>
                </c:pt>
                <c:pt idx="8445">
                  <c:v>675.02</c:v>
                </c:pt>
                <c:pt idx="8446">
                  <c:v>656.51</c:v>
                </c:pt>
                <c:pt idx="8447">
                  <c:v>652.98</c:v>
                </c:pt>
                <c:pt idx="8448">
                  <c:v>662</c:v>
                </c:pt>
                <c:pt idx="8449">
                  <c:v>661.5</c:v>
                </c:pt>
                <c:pt idx="8450">
                  <c:v>670.47</c:v>
                </c:pt>
                <c:pt idx="8451">
                  <c:v>682.98</c:v>
                </c:pt>
                <c:pt idx="8452">
                  <c:v>681.95</c:v>
                </c:pt>
                <c:pt idx="8453">
                  <c:v>688.49</c:v>
                </c:pt>
                <c:pt idx="8454">
                  <c:v>709.49</c:v>
                </c:pt>
                <c:pt idx="8455">
                  <c:v>718.99</c:v>
                </c:pt>
                <c:pt idx="8456">
                  <c:v>721.02</c:v>
                </c:pt>
                <c:pt idx="8457">
                  <c:v>727</c:v>
                </c:pt>
                <c:pt idx="8458">
                  <c:v>728.51</c:v>
                </c:pt>
                <c:pt idx="8459">
                  <c:v>725.01</c:v>
                </c:pt>
                <c:pt idx="8460">
                  <c:v>730.01</c:v>
                </c:pt>
                <c:pt idx="8461">
                  <c:v>725.04</c:v>
                </c:pt>
                <c:pt idx="8462">
                  <c:v>723.5</c:v>
                </c:pt>
                <c:pt idx="8463">
                  <c:v>725</c:v>
                </c:pt>
                <c:pt idx="8464">
                  <c:v>718.01</c:v>
                </c:pt>
                <c:pt idx="8465">
                  <c:v>703.52</c:v>
                </c:pt>
                <c:pt idx="8466">
                  <c:v>701</c:v>
                </c:pt>
                <c:pt idx="8467">
                  <c:v>700</c:v>
                </c:pt>
                <c:pt idx="8468">
                  <c:v>715.01</c:v>
                </c:pt>
                <c:pt idx="8469">
                  <c:v>717.99</c:v>
                </c:pt>
                <c:pt idx="8470">
                  <c:v>707.99</c:v>
                </c:pt>
                <c:pt idx="8471">
                  <c:v>715</c:v>
                </c:pt>
                <c:pt idx="8472">
                  <c:v>733</c:v>
                </c:pt>
                <c:pt idx="8473">
                  <c:v>723.01</c:v>
                </c:pt>
                <c:pt idx="8474">
                  <c:v>727.5</c:v>
                </c:pt>
                <c:pt idx="8475">
                  <c:v>711.52</c:v>
                </c:pt>
                <c:pt idx="8476">
                  <c:v>702</c:v>
                </c:pt>
                <c:pt idx="8477">
                  <c:v>695.03</c:v>
                </c:pt>
                <c:pt idx="8478">
                  <c:v>688.98</c:v>
                </c:pt>
                <c:pt idx="8479">
                  <c:v>695.99</c:v>
                </c:pt>
                <c:pt idx="8480">
                  <c:v>706</c:v>
                </c:pt>
                <c:pt idx="8481">
                  <c:v>705</c:v>
                </c:pt>
                <c:pt idx="8482">
                  <c:v>691.99</c:v>
                </c:pt>
                <c:pt idx="8483">
                  <c:v>695</c:v>
                </c:pt>
                <c:pt idx="8484">
                  <c:v>683.02</c:v>
                </c:pt>
                <c:pt idx="8485">
                  <c:v>681</c:v>
                </c:pt>
                <c:pt idx="8486">
                  <c:v>675.52</c:v>
                </c:pt>
                <c:pt idx="8487">
                  <c:v>671.42</c:v>
                </c:pt>
                <c:pt idx="8488">
                  <c:v>666.51</c:v>
                </c:pt>
                <c:pt idx="8489">
                  <c:v>669</c:v>
                </c:pt>
                <c:pt idx="8490">
                  <c:v>650</c:v>
                </c:pt>
                <c:pt idx="8491">
                  <c:v>625.51</c:v>
                </c:pt>
                <c:pt idx="8492">
                  <c:v>611.51</c:v>
                </c:pt>
                <c:pt idx="8493">
                  <c:v>596.51</c:v>
                </c:pt>
                <c:pt idx="8494">
                  <c:v>588.5</c:v>
                </c:pt>
                <c:pt idx="8495">
                  <c:v>593.99</c:v>
                </c:pt>
                <c:pt idx="8496">
                  <c:v>597.01</c:v>
                </c:pt>
                <c:pt idx="8497">
                  <c:v>618.98</c:v>
                </c:pt>
                <c:pt idx="8498">
                  <c:v>620.96</c:v>
                </c:pt>
                <c:pt idx="8499">
                  <c:v>616.49</c:v>
                </c:pt>
                <c:pt idx="8500">
                  <c:v>627.5</c:v>
                </c:pt>
                <c:pt idx="8501">
                  <c:v>632.51</c:v>
                </c:pt>
                <c:pt idx="8502">
                  <c:v>631.5</c:v>
                </c:pt>
                <c:pt idx="8503">
                  <c:v>622.11</c:v>
                </c:pt>
                <c:pt idx="8504">
                  <c:v>614.5</c:v>
                </c:pt>
                <c:pt idx="8505">
                  <c:v>608.04</c:v>
                </c:pt>
                <c:pt idx="8506">
                  <c:v>594.03</c:v>
                </c:pt>
                <c:pt idx="8507">
                  <c:v>598</c:v>
                </c:pt>
                <c:pt idx="8508">
                  <c:v>595.5</c:v>
                </c:pt>
                <c:pt idx="8509">
                  <c:v>596.01</c:v>
                </c:pt>
                <c:pt idx="8510">
                  <c:v>585.99</c:v>
                </c:pt>
                <c:pt idx="8511">
                  <c:v>582</c:v>
                </c:pt>
                <c:pt idx="8512">
                  <c:v>590.99</c:v>
                </c:pt>
                <c:pt idx="8513">
                  <c:v>593.97</c:v>
                </c:pt>
                <c:pt idx="8514">
                  <c:v>601.49</c:v>
                </c:pt>
                <c:pt idx="8515">
                  <c:v>593.51</c:v>
                </c:pt>
                <c:pt idx="8516">
                  <c:v>587</c:v>
                </c:pt>
                <c:pt idx="8517">
                  <c:v>567.01</c:v>
                </c:pt>
                <c:pt idx="8518">
                  <c:v>554.99</c:v>
                </c:pt>
                <c:pt idx="8519">
                  <c:v>520.51</c:v>
                </c:pt>
                <c:pt idx="8520">
                  <c:v>527.5</c:v>
                </c:pt>
                <c:pt idx="8521">
                  <c:v>514.52</c:v>
                </c:pt>
                <c:pt idx="8522">
                  <c:v>514.49</c:v>
                </c:pt>
                <c:pt idx="8523">
                  <c:v>524</c:v>
                </c:pt>
                <c:pt idx="8524">
                  <c:v>529.99</c:v>
                </c:pt>
                <c:pt idx="8525">
                  <c:v>522.01</c:v>
                </c:pt>
                <c:pt idx="8526">
                  <c:v>520.99</c:v>
                </c:pt>
                <c:pt idx="8527">
                  <c:v>512</c:v>
                </c:pt>
                <c:pt idx="8528">
                  <c:v>494.02</c:v>
                </c:pt>
                <c:pt idx="8529">
                  <c:v>489.02</c:v>
                </c:pt>
                <c:pt idx="8530">
                  <c:v>487.98</c:v>
                </c:pt>
                <c:pt idx="8531">
                  <c:v>471</c:v>
                </c:pt>
                <c:pt idx="8532">
                  <c:v>468</c:v>
                </c:pt>
                <c:pt idx="8533">
                  <c:v>460.02</c:v>
                </c:pt>
                <c:pt idx="8534">
                  <c:v>456.02</c:v>
                </c:pt>
                <c:pt idx="8535">
                  <c:v>446</c:v>
                </c:pt>
                <c:pt idx="8536">
                  <c:v>422.03</c:v>
                </c:pt>
                <c:pt idx="8537">
                  <c:v>420</c:v>
                </c:pt>
                <c:pt idx="8538">
                  <c:v>407.01</c:v>
                </c:pt>
                <c:pt idx="8539">
                  <c:v>410.47</c:v>
                </c:pt>
                <c:pt idx="8540">
                  <c:v>409</c:v>
                </c:pt>
                <c:pt idx="8541">
                  <c:v>398</c:v>
                </c:pt>
                <c:pt idx="8542">
                  <c:v>387.01</c:v>
                </c:pt>
                <c:pt idx="8543">
                  <c:v>384.01</c:v>
                </c:pt>
                <c:pt idx="8544">
                  <c:v>384.5</c:v>
                </c:pt>
                <c:pt idx="8545">
                  <c:v>381.98</c:v>
                </c:pt>
                <c:pt idx="8546">
                  <c:v>382.01</c:v>
                </c:pt>
                <c:pt idx="8547">
                  <c:v>384.01</c:v>
                </c:pt>
                <c:pt idx="8548">
                  <c:v>390.02</c:v>
                </c:pt>
                <c:pt idx="8549">
                  <c:v>374.04</c:v>
                </c:pt>
                <c:pt idx="8550">
                  <c:v>375.51</c:v>
                </c:pt>
                <c:pt idx="8551">
                  <c:v>380.49</c:v>
                </c:pt>
                <c:pt idx="8552">
                  <c:v>378</c:v>
                </c:pt>
                <c:pt idx="8553">
                  <c:v>378.01</c:v>
                </c:pt>
                <c:pt idx="8554">
                  <c:v>384</c:v>
                </c:pt>
                <c:pt idx="8555">
                  <c:v>365.02</c:v>
                </c:pt>
                <c:pt idx="8556">
                  <c:v>367.98</c:v>
                </c:pt>
                <c:pt idx="8557">
                  <c:v>373</c:v>
                </c:pt>
                <c:pt idx="8558">
                  <c:v>367.51</c:v>
                </c:pt>
                <c:pt idx="8559">
                  <c:v>359.49</c:v>
                </c:pt>
                <c:pt idx="8560">
                  <c:v>364.01</c:v>
                </c:pt>
                <c:pt idx="8561">
                  <c:v>345.04</c:v>
                </c:pt>
                <c:pt idx="8562">
                  <c:v>337.01</c:v>
                </c:pt>
                <c:pt idx="8563">
                  <c:v>332.99</c:v>
                </c:pt>
                <c:pt idx="8564">
                  <c:v>327.52</c:v>
                </c:pt>
                <c:pt idx="8565">
                  <c:v>328</c:v>
                </c:pt>
                <c:pt idx="8566">
                  <c:v>323.5</c:v>
                </c:pt>
                <c:pt idx="8567">
                  <c:v>329.49</c:v>
                </c:pt>
                <c:pt idx="8568">
                  <c:v>334</c:v>
                </c:pt>
                <c:pt idx="8569">
                  <c:v>333.03</c:v>
                </c:pt>
                <c:pt idx="8570">
                  <c:v>329.99</c:v>
                </c:pt>
                <c:pt idx="8571">
                  <c:v>321.01</c:v>
                </c:pt>
                <c:pt idx="8572">
                  <c:v>312.5</c:v>
                </c:pt>
                <c:pt idx="8573">
                  <c:v>302.51</c:v>
                </c:pt>
                <c:pt idx="8574">
                  <c:v>293</c:v>
                </c:pt>
                <c:pt idx="8575">
                  <c:v>287.01</c:v>
                </c:pt>
                <c:pt idx="8576">
                  <c:v>285</c:v>
                </c:pt>
                <c:pt idx="8577">
                  <c:v>282.99</c:v>
                </c:pt>
                <c:pt idx="8578">
                  <c:v>282</c:v>
                </c:pt>
                <c:pt idx="8579">
                  <c:v>278.49</c:v>
                </c:pt>
                <c:pt idx="8580">
                  <c:v>273.51</c:v>
                </c:pt>
                <c:pt idx="8581">
                  <c:v>270.99</c:v>
                </c:pt>
                <c:pt idx="8582">
                  <c:v>276.97000000000003</c:v>
                </c:pt>
                <c:pt idx="8583">
                  <c:v>265.01</c:v>
                </c:pt>
                <c:pt idx="8584">
                  <c:v>269</c:v>
                </c:pt>
                <c:pt idx="8585">
                  <c:v>280</c:v>
                </c:pt>
                <c:pt idx="8586">
                  <c:v>287.49</c:v>
                </c:pt>
                <c:pt idx="8587">
                  <c:v>282.05</c:v>
                </c:pt>
                <c:pt idx="8588">
                  <c:v>290.98</c:v>
                </c:pt>
                <c:pt idx="8589">
                  <c:v>292.02</c:v>
                </c:pt>
                <c:pt idx="8590">
                  <c:v>295.99</c:v>
                </c:pt>
                <c:pt idx="8591">
                  <c:v>299.02999999999997</c:v>
                </c:pt>
                <c:pt idx="8592">
                  <c:v>289.51</c:v>
                </c:pt>
                <c:pt idx="8593">
                  <c:v>289</c:v>
                </c:pt>
                <c:pt idx="8594">
                  <c:v>284.5</c:v>
                </c:pt>
                <c:pt idx="8595">
                  <c:v>275.99</c:v>
                </c:pt>
                <c:pt idx="8596">
                  <c:v>270</c:v>
                </c:pt>
                <c:pt idx="8597">
                  <c:v>273.02</c:v>
                </c:pt>
                <c:pt idx="8598">
                  <c:v>273</c:v>
                </c:pt>
                <c:pt idx="8599">
                  <c:v>270</c:v>
                </c:pt>
                <c:pt idx="8600">
                  <c:v>269</c:v>
                </c:pt>
                <c:pt idx="8601">
                  <c:v>279.99</c:v>
                </c:pt>
                <c:pt idx="8602">
                  <c:v>279.99</c:v>
                </c:pt>
                <c:pt idx="8603">
                  <c:v>277.5</c:v>
                </c:pt>
                <c:pt idx="8604">
                  <c:v>280</c:v>
                </c:pt>
                <c:pt idx="8605">
                  <c:v>281.51</c:v>
                </c:pt>
                <c:pt idx="8606">
                  <c:v>284.99</c:v>
                </c:pt>
                <c:pt idx="8607">
                  <c:v>289.99</c:v>
                </c:pt>
                <c:pt idx="8608">
                  <c:v>286.02</c:v>
                </c:pt>
                <c:pt idx="8609">
                  <c:v>284.5</c:v>
                </c:pt>
                <c:pt idx="8610">
                  <c:v>286.5</c:v>
                </c:pt>
                <c:pt idx="8611">
                  <c:v>285</c:v>
                </c:pt>
                <c:pt idx="8612">
                  <c:v>278</c:v>
                </c:pt>
                <c:pt idx="8613">
                  <c:v>272.51</c:v>
                </c:pt>
                <c:pt idx="8614">
                  <c:v>272</c:v>
                </c:pt>
                <c:pt idx="8615">
                  <c:v>262.51</c:v>
                </c:pt>
                <c:pt idx="8616">
                  <c:v>264.01</c:v>
                </c:pt>
                <c:pt idx="8617">
                  <c:v>268.5</c:v>
                </c:pt>
                <c:pt idx="8618">
                  <c:v>272</c:v>
                </c:pt>
                <c:pt idx="8619">
                  <c:v>270.49</c:v>
                </c:pt>
                <c:pt idx="8620">
                  <c:v>271.99</c:v>
                </c:pt>
                <c:pt idx="8621">
                  <c:v>264</c:v>
                </c:pt>
                <c:pt idx="8622">
                  <c:v>264</c:v>
                </c:pt>
                <c:pt idx="8623">
                  <c:v>269</c:v>
                </c:pt>
                <c:pt idx="8624">
                  <c:v>271</c:v>
                </c:pt>
                <c:pt idx="8625">
                  <c:v>275.01</c:v>
                </c:pt>
                <c:pt idx="8626">
                  <c:v>274.99</c:v>
                </c:pt>
                <c:pt idx="8627">
                  <c:v>269.01</c:v>
                </c:pt>
                <c:pt idx="8628">
                  <c:v>273</c:v>
                </c:pt>
                <c:pt idx="8629">
                  <c:v>278.97000000000003</c:v>
                </c:pt>
                <c:pt idx="8630">
                  <c:v>272.01</c:v>
                </c:pt>
                <c:pt idx="8631">
                  <c:v>267.01</c:v>
                </c:pt>
                <c:pt idx="8632">
                  <c:v>265.97000000000003</c:v>
                </c:pt>
                <c:pt idx="8633">
                  <c:v>270.5</c:v>
                </c:pt>
                <c:pt idx="8634">
                  <c:v>270.51</c:v>
                </c:pt>
                <c:pt idx="8635">
                  <c:v>273</c:v>
                </c:pt>
                <c:pt idx="8636">
                  <c:v>275</c:v>
                </c:pt>
                <c:pt idx="8637">
                  <c:v>278.47000000000003</c:v>
                </c:pt>
                <c:pt idx="8638">
                  <c:v>279</c:v>
                </c:pt>
                <c:pt idx="8639">
                  <c:v>272</c:v>
                </c:pt>
                <c:pt idx="8640">
                  <c:v>271</c:v>
                </c:pt>
                <c:pt idx="8641">
                  <c:v>270</c:v>
                </c:pt>
                <c:pt idx="8642">
                  <c:v>269</c:v>
                </c:pt>
                <c:pt idx="8643">
                  <c:v>273.5</c:v>
                </c:pt>
                <c:pt idx="8644">
                  <c:v>275</c:v>
                </c:pt>
                <c:pt idx="8645">
                  <c:v>283.98</c:v>
                </c:pt>
                <c:pt idx="8646">
                  <c:v>288</c:v>
                </c:pt>
                <c:pt idx="8647">
                  <c:v>292.01</c:v>
                </c:pt>
                <c:pt idx="8648">
                  <c:v>295</c:v>
                </c:pt>
                <c:pt idx="8649">
                  <c:v>297.99</c:v>
                </c:pt>
                <c:pt idx="8650">
                  <c:v>298</c:v>
                </c:pt>
                <c:pt idx="8651">
                  <c:v>296</c:v>
                </c:pt>
                <c:pt idx="8652">
                  <c:v>295</c:v>
                </c:pt>
                <c:pt idx="8653">
                  <c:v>291</c:v>
                </c:pt>
                <c:pt idx="8654">
                  <c:v>286.98</c:v>
                </c:pt>
                <c:pt idx="8655">
                  <c:v>284</c:v>
                </c:pt>
                <c:pt idx="8656">
                  <c:v>281.99</c:v>
                </c:pt>
                <c:pt idx="8657">
                  <c:v>271.01</c:v>
                </c:pt>
                <c:pt idx="8658">
                  <c:v>266</c:v>
                </c:pt>
                <c:pt idx="8659">
                  <c:v>255.01</c:v>
                </c:pt>
                <c:pt idx="8660">
                  <c:v>256</c:v>
                </c:pt>
                <c:pt idx="8661">
                  <c:v>255</c:v>
                </c:pt>
                <c:pt idx="8662">
                  <c:v>260.98</c:v>
                </c:pt>
                <c:pt idx="8663">
                  <c:v>256.02</c:v>
                </c:pt>
                <c:pt idx="8664">
                  <c:v>255.99</c:v>
                </c:pt>
                <c:pt idx="8665">
                  <c:v>249.01</c:v>
                </c:pt>
                <c:pt idx="8666">
                  <c:v>237.01</c:v>
                </c:pt>
                <c:pt idx="8667">
                  <c:v>229</c:v>
                </c:pt>
                <c:pt idx="8668">
                  <c:v>224.01</c:v>
                </c:pt>
                <c:pt idx="8669">
                  <c:v>225.48</c:v>
                </c:pt>
                <c:pt idx="8670">
                  <c:v>223</c:v>
                </c:pt>
                <c:pt idx="8671">
                  <c:v>223</c:v>
                </c:pt>
                <c:pt idx="8672">
                  <c:v>218.99</c:v>
                </c:pt>
                <c:pt idx="8673">
                  <c:v>208</c:v>
                </c:pt>
                <c:pt idx="8674">
                  <c:v>203</c:v>
                </c:pt>
                <c:pt idx="8675">
                  <c:v>196</c:v>
                </c:pt>
                <c:pt idx="8676">
                  <c:v>194.5</c:v>
                </c:pt>
                <c:pt idx="8677">
                  <c:v>192.97</c:v>
                </c:pt>
                <c:pt idx="8678">
                  <c:v>192</c:v>
                </c:pt>
                <c:pt idx="8679">
                  <c:v>198.99</c:v>
                </c:pt>
                <c:pt idx="8680">
                  <c:v>202.01</c:v>
                </c:pt>
                <c:pt idx="8681">
                  <c:v>197.5</c:v>
                </c:pt>
                <c:pt idx="8682">
                  <c:v>195</c:v>
                </c:pt>
                <c:pt idx="8683">
                  <c:v>193.01</c:v>
                </c:pt>
                <c:pt idx="8684">
                  <c:v>190.5</c:v>
                </c:pt>
                <c:pt idx="8685">
                  <c:v>188.51</c:v>
                </c:pt>
                <c:pt idx="8686">
                  <c:v>186</c:v>
                </c:pt>
                <c:pt idx="8687">
                  <c:v>183</c:v>
                </c:pt>
                <c:pt idx="8688">
                  <c:v>173.5</c:v>
                </c:pt>
                <c:pt idx="8689">
                  <c:v>173.01</c:v>
                </c:pt>
                <c:pt idx="8690">
                  <c:v>166</c:v>
                </c:pt>
                <c:pt idx="8691">
                  <c:v>165.01</c:v>
                </c:pt>
                <c:pt idx="8692">
                  <c:v>159</c:v>
                </c:pt>
                <c:pt idx="8693">
                  <c:v>158</c:v>
                </c:pt>
                <c:pt idx="8694">
                  <c:v>155.49</c:v>
                </c:pt>
                <c:pt idx="8695">
                  <c:v>151.5</c:v>
                </c:pt>
                <c:pt idx="8696">
                  <c:v>149</c:v>
                </c:pt>
                <c:pt idx="8697">
                  <c:v>150.5</c:v>
                </c:pt>
                <c:pt idx="8698">
                  <c:v>151</c:v>
                </c:pt>
                <c:pt idx="8699">
                  <c:v>148</c:v>
                </c:pt>
                <c:pt idx="8700">
                  <c:v>146</c:v>
                </c:pt>
                <c:pt idx="8701">
                  <c:v>146.01</c:v>
                </c:pt>
                <c:pt idx="8702">
                  <c:v>147.99</c:v>
                </c:pt>
                <c:pt idx="8703">
                  <c:v>148.01</c:v>
                </c:pt>
                <c:pt idx="8704">
                  <c:v>152.51</c:v>
                </c:pt>
                <c:pt idx="8705">
                  <c:v>150</c:v>
                </c:pt>
                <c:pt idx="8706">
                  <c:v>154</c:v>
                </c:pt>
                <c:pt idx="8707">
                  <c:v>152</c:v>
                </c:pt>
                <c:pt idx="8708">
                  <c:v>152</c:v>
                </c:pt>
                <c:pt idx="8709">
                  <c:v>151.49</c:v>
                </c:pt>
                <c:pt idx="8710">
                  <c:v>159</c:v>
                </c:pt>
                <c:pt idx="8711">
                  <c:v>157</c:v>
                </c:pt>
                <c:pt idx="8712">
                  <c:v>158</c:v>
                </c:pt>
                <c:pt idx="8713">
                  <c:v>158</c:v>
                </c:pt>
                <c:pt idx="8714">
                  <c:v>158</c:v>
                </c:pt>
                <c:pt idx="8715">
                  <c:v>158</c:v>
                </c:pt>
                <c:pt idx="8716">
                  <c:v>161</c:v>
                </c:pt>
                <c:pt idx="8717">
                  <c:v>157.5</c:v>
                </c:pt>
                <c:pt idx="8718">
                  <c:v>155.49</c:v>
                </c:pt>
                <c:pt idx="8719">
                  <c:v>154.01</c:v>
                </c:pt>
                <c:pt idx="8720">
                  <c:v>154</c:v>
                </c:pt>
                <c:pt idx="8721">
                  <c:v>158</c:v>
                </c:pt>
                <c:pt idx="8722">
                  <c:v>157.51</c:v>
                </c:pt>
                <c:pt idx="8723">
                  <c:v>163.99</c:v>
                </c:pt>
                <c:pt idx="8724">
                  <c:v>162</c:v>
                </c:pt>
                <c:pt idx="8725">
                  <c:v>162</c:v>
                </c:pt>
                <c:pt idx="8726">
                  <c:v>163</c:v>
                </c:pt>
                <c:pt idx="8727">
                  <c:v>165</c:v>
                </c:pt>
                <c:pt idx="8728">
                  <c:v>167</c:v>
                </c:pt>
                <c:pt idx="8729">
                  <c:v>168.01</c:v>
                </c:pt>
                <c:pt idx="8730">
                  <c:v>168</c:v>
                </c:pt>
                <c:pt idx="8731">
                  <c:v>168</c:v>
                </c:pt>
                <c:pt idx="8732">
                  <c:v>171</c:v>
                </c:pt>
                <c:pt idx="8733">
                  <c:v>170</c:v>
                </c:pt>
                <c:pt idx="8734">
                  <c:v>168.02</c:v>
                </c:pt>
                <c:pt idx="8735">
                  <c:v>168.01</c:v>
                </c:pt>
                <c:pt idx="8736">
                  <c:v>172</c:v>
                </c:pt>
                <c:pt idx="8737">
                  <c:v>171</c:v>
                </c:pt>
                <c:pt idx="8738">
                  <c:v>172</c:v>
                </c:pt>
                <c:pt idx="8739">
                  <c:v>172</c:v>
                </c:pt>
                <c:pt idx="8740">
                  <c:v>174</c:v>
                </c:pt>
                <c:pt idx="8741">
                  <c:v>180</c:v>
                </c:pt>
                <c:pt idx="8742">
                  <c:v>195</c:v>
                </c:pt>
                <c:pt idx="8743">
                  <c:v>197.5</c:v>
                </c:pt>
                <c:pt idx="8744">
                  <c:v>188</c:v>
                </c:pt>
                <c:pt idx="8745">
                  <c:v>191.98</c:v>
                </c:pt>
                <c:pt idx="8746">
                  <c:v>187</c:v>
                </c:pt>
                <c:pt idx="8747">
                  <c:v>195</c:v>
                </c:pt>
                <c:pt idx="8748">
                  <c:v>190.02</c:v>
                </c:pt>
                <c:pt idx="8749">
                  <c:v>193.01</c:v>
                </c:pt>
                <c:pt idx="8750">
                  <c:v>193</c:v>
                </c:pt>
                <c:pt idx="8751">
                  <c:v>206.49</c:v>
                </c:pt>
                <c:pt idx="8752">
                  <c:v>211</c:v>
                </c:pt>
                <c:pt idx="8753">
                  <c:v>214</c:v>
                </c:pt>
                <c:pt idx="8754">
                  <c:v>220</c:v>
                </c:pt>
                <c:pt idx="8755">
                  <c:v>225</c:v>
                </c:pt>
                <c:pt idx="8756">
                  <c:v>224.51</c:v>
                </c:pt>
                <c:pt idx="8757">
                  <c:v>231.49</c:v>
                </c:pt>
                <c:pt idx="8758">
                  <c:v>228</c:v>
                </c:pt>
                <c:pt idx="8759">
                  <c:v>232</c:v>
                </c:pt>
                <c:pt idx="8760">
                  <c:v>228.51</c:v>
                </c:pt>
                <c:pt idx="8761">
                  <c:v>229</c:v>
                </c:pt>
                <c:pt idx="8762">
                  <c:v>235.99</c:v>
                </c:pt>
                <c:pt idx="8763">
                  <c:v>237</c:v>
                </c:pt>
                <c:pt idx="8764">
                  <c:v>237.02</c:v>
                </c:pt>
                <c:pt idx="8765">
                  <c:v>239.5</c:v>
                </c:pt>
                <c:pt idx="8766">
                  <c:v>250.01</c:v>
                </c:pt>
                <c:pt idx="8767">
                  <c:v>257.91000000000003</c:v>
                </c:pt>
                <c:pt idx="8768">
                  <c:v>264.49</c:v>
                </c:pt>
                <c:pt idx="8769">
                  <c:v>263</c:v>
                </c:pt>
                <c:pt idx="8770">
                  <c:v>260.51</c:v>
                </c:pt>
                <c:pt idx="8771">
                  <c:v>260.51</c:v>
                </c:pt>
                <c:pt idx="8772">
                  <c:v>257</c:v>
                </c:pt>
                <c:pt idx="8773">
                  <c:v>263.02</c:v>
                </c:pt>
                <c:pt idx="8774">
                  <c:v>255.01</c:v>
                </c:pt>
                <c:pt idx="8775">
                  <c:v>263</c:v>
                </c:pt>
                <c:pt idx="8776">
                  <c:v>261.51</c:v>
                </c:pt>
                <c:pt idx="8777">
                  <c:v>257.5</c:v>
                </c:pt>
                <c:pt idx="8778">
                  <c:v>259.99</c:v>
                </c:pt>
                <c:pt idx="8779">
                  <c:v>256</c:v>
                </c:pt>
                <c:pt idx="8780">
                  <c:v>264.98</c:v>
                </c:pt>
                <c:pt idx="8781">
                  <c:v>260</c:v>
                </c:pt>
                <c:pt idx="8782">
                  <c:v>261.97000000000003</c:v>
                </c:pt>
                <c:pt idx="8783">
                  <c:v>269.99</c:v>
                </c:pt>
                <c:pt idx="8784">
                  <c:v>273</c:v>
                </c:pt>
                <c:pt idx="8785">
                  <c:v>276.97000000000003</c:v>
                </c:pt>
                <c:pt idx="8786">
                  <c:v>284.99</c:v>
                </c:pt>
                <c:pt idx="8787">
                  <c:v>292</c:v>
                </c:pt>
                <c:pt idx="8788">
                  <c:v>299.5</c:v>
                </c:pt>
                <c:pt idx="8789">
                  <c:v>303.49</c:v>
                </c:pt>
                <c:pt idx="8790">
                  <c:v>305.47000000000003</c:v>
                </c:pt>
                <c:pt idx="8791">
                  <c:v>309</c:v>
                </c:pt>
                <c:pt idx="8792">
                  <c:v>317</c:v>
                </c:pt>
                <c:pt idx="8793">
                  <c:v>318.48</c:v>
                </c:pt>
                <c:pt idx="8794">
                  <c:v>322</c:v>
                </c:pt>
                <c:pt idx="8795">
                  <c:v>331</c:v>
                </c:pt>
                <c:pt idx="8796">
                  <c:v>329.99</c:v>
                </c:pt>
                <c:pt idx="8797">
                  <c:v>333</c:v>
                </c:pt>
                <c:pt idx="8798">
                  <c:v>333.02</c:v>
                </c:pt>
                <c:pt idx="8799">
                  <c:v>338.49</c:v>
                </c:pt>
                <c:pt idx="8800">
                  <c:v>329.55</c:v>
                </c:pt>
                <c:pt idx="8801">
                  <c:v>333</c:v>
                </c:pt>
                <c:pt idx="8802">
                  <c:v>344.98</c:v>
                </c:pt>
                <c:pt idx="8803">
                  <c:v>348</c:v>
                </c:pt>
                <c:pt idx="8804">
                  <c:v>356.99</c:v>
                </c:pt>
                <c:pt idx="8805">
                  <c:v>364</c:v>
                </c:pt>
                <c:pt idx="8806">
                  <c:v>360.5</c:v>
                </c:pt>
                <c:pt idx="8807">
                  <c:v>367</c:v>
                </c:pt>
                <c:pt idx="8808">
                  <c:v>369.01</c:v>
                </c:pt>
                <c:pt idx="8809">
                  <c:v>360.01</c:v>
                </c:pt>
                <c:pt idx="8810">
                  <c:v>355</c:v>
                </c:pt>
                <c:pt idx="8811">
                  <c:v>353.5</c:v>
                </c:pt>
                <c:pt idx="8812">
                  <c:v>354</c:v>
                </c:pt>
                <c:pt idx="8813">
                  <c:v>345.02</c:v>
                </c:pt>
                <c:pt idx="8814">
                  <c:v>350.99</c:v>
                </c:pt>
                <c:pt idx="8815">
                  <c:v>347.5</c:v>
                </c:pt>
                <c:pt idx="8816">
                  <c:v>346.01</c:v>
                </c:pt>
                <c:pt idx="8817">
                  <c:v>330.51</c:v>
                </c:pt>
                <c:pt idx="8818">
                  <c:v>332.03</c:v>
                </c:pt>
                <c:pt idx="8819">
                  <c:v>338.49</c:v>
                </c:pt>
                <c:pt idx="8820">
                  <c:v>332.99</c:v>
                </c:pt>
                <c:pt idx="8821">
                  <c:v>334</c:v>
                </c:pt>
                <c:pt idx="8822">
                  <c:v>338.01</c:v>
                </c:pt>
                <c:pt idx="8823">
                  <c:v>333.49</c:v>
                </c:pt>
                <c:pt idx="8824">
                  <c:v>334.99</c:v>
                </c:pt>
                <c:pt idx="8825">
                  <c:v>342.99</c:v>
                </c:pt>
                <c:pt idx="8826">
                  <c:v>339.01</c:v>
                </c:pt>
                <c:pt idx="8827">
                  <c:v>344.99</c:v>
                </c:pt>
                <c:pt idx="8828">
                  <c:v>341.51</c:v>
                </c:pt>
                <c:pt idx="8829">
                  <c:v>349.97</c:v>
                </c:pt>
                <c:pt idx="8830">
                  <c:v>345</c:v>
                </c:pt>
                <c:pt idx="8831">
                  <c:v>349.99</c:v>
                </c:pt>
                <c:pt idx="8832">
                  <c:v>358</c:v>
                </c:pt>
                <c:pt idx="8833">
                  <c:v>358</c:v>
                </c:pt>
                <c:pt idx="8834">
                  <c:v>361.99</c:v>
                </c:pt>
                <c:pt idx="8835">
                  <c:v>360.52</c:v>
                </c:pt>
                <c:pt idx="8836">
                  <c:v>361.99</c:v>
                </c:pt>
                <c:pt idx="8837">
                  <c:v>371.5</c:v>
                </c:pt>
                <c:pt idx="8838">
                  <c:v>374.99</c:v>
                </c:pt>
                <c:pt idx="8839">
                  <c:v>367</c:v>
                </c:pt>
                <c:pt idx="8840">
                  <c:v>369</c:v>
                </c:pt>
                <c:pt idx="8841">
                  <c:v>365.5</c:v>
                </c:pt>
                <c:pt idx="8842">
                  <c:v>379.02</c:v>
                </c:pt>
                <c:pt idx="8843">
                  <c:v>373</c:v>
                </c:pt>
                <c:pt idx="8844">
                  <c:v>384.01</c:v>
                </c:pt>
                <c:pt idx="8845">
                  <c:v>377.02</c:v>
                </c:pt>
                <c:pt idx="8846">
                  <c:v>376.01</c:v>
                </c:pt>
                <c:pt idx="8847">
                  <c:v>382.5</c:v>
                </c:pt>
                <c:pt idx="8848">
                  <c:v>382.01</c:v>
                </c:pt>
                <c:pt idx="8849">
                  <c:v>376.01</c:v>
                </c:pt>
                <c:pt idx="8850">
                  <c:v>377.99</c:v>
                </c:pt>
                <c:pt idx="8851">
                  <c:v>382</c:v>
                </c:pt>
                <c:pt idx="8852">
                  <c:v>385.48</c:v>
                </c:pt>
                <c:pt idx="8853">
                  <c:v>391.99</c:v>
                </c:pt>
                <c:pt idx="8854">
                  <c:v>379.51</c:v>
                </c:pt>
                <c:pt idx="8855">
                  <c:v>383.02</c:v>
                </c:pt>
                <c:pt idx="8856">
                  <c:v>384.03</c:v>
                </c:pt>
                <c:pt idx="8857">
                  <c:v>389</c:v>
                </c:pt>
                <c:pt idx="8858">
                  <c:v>398.96</c:v>
                </c:pt>
                <c:pt idx="8859">
                  <c:v>397.01</c:v>
                </c:pt>
                <c:pt idx="8860">
                  <c:v>392</c:v>
                </c:pt>
                <c:pt idx="8861">
                  <c:v>394.99</c:v>
                </c:pt>
                <c:pt idx="8862">
                  <c:v>401</c:v>
                </c:pt>
                <c:pt idx="8863">
                  <c:v>404.52</c:v>
                </c:pt>
                <c:pt idx="8864">
                  <c:v>404.05</c:v>
                </c:pt>
                <c:pt idx="8865">
                  <c:v>407.99</c:v>
                </c:pt>
                <c:pt idx="8866">
                  <c:v>418.98</c:v>
                </c:pt>
                <c:pt idx="8867">
                  <c:v>408</c:v>
                </c:pt>
                <c:pt idx="8868">
                  <c:v>410.05</c:v>
                </c:pt>
                <c:pt idx="8869">
                  <c:v>410</c:v>
                </c:pt>
                <c:pt idx="8870">
                  <c:v>406.5</c:v>
                </c:pt>
                <c:pt idx="8871">
                  <c:v>407</c:v>
                </c:pt>
                <c:pt idx="8872">
                  <c:v>382.01</c:v>
                </c:pt>
                <c:pt idx="8873">
                  <c:v>389.99</c:v>
                </c:pt>
                <c:pt idx="8874">
                  <c:v>381.51</c:v>
                </c:pt>
                <c:pt idx="8875">
                  <c:v>383.01</c:v>
                </c:pt>
                <c:pt idx="8876">
                  <c:v>378.01</c:v>
                </c:pt>
                <c:pt idx="8877">
                  <c:v>375</c:v>
                </c:pt>
                <c:pt idx="8878">
                  <c:v>374.01</c:v>
                </c:pt>
                <c:pt idx="8879">
                  <c:v>373.99</c:v>
                </c:pt>
                <c:pt idx="8880">
                  <c:v>369</c:v>
                </c:pt>
                <c:pt idx="8881">
                  <c:v>366.51</c:v>
                </c:pt>
                <c:pt idx="8882">
                  <c:v>361.01</c:v>
                </c:pt>
                <c:pt idx="8883">
                  <c:v>363.98</c:v>
                </c:pt>
                <c:pt idx="8884">
                  <c:v>363.51</c:v>
                </c:pt>
                <c:pt idx="8885">
                  <c:v>367.99</c:v>
                </c:pt>
                <c:pt idx="8886">
                  <c:v>361</c:v>
                </c:pt>
                <c:pt idx="8887">
                  <c:v>361.01</c:v>
                </c:pt>
                <c:pt idx="8888">
                  <c:v>363.01</c:v>
                </c:pt>
                <c:pt idx="8889">
                  <c:v>373</c:v>
                </c:pt>
                <c:pt idx="8890">
                  <c:v>365.01</c:v>
                </c:pt>
                <c:pt idx="8891">
                  <c:v>366.49</c:v>
                </c:pt>
                <c:pt idx="8892">
                  <c:v>369.51</c:v>
                </c:pt>
                <c:pt idx="8893">
                  <c:v>366.52</c:v>
                </c:pt>
                <c:pt idx="8894">
                  <c:v>371</c:v>
                </c:pt>
                <c:pt idx="8895">
                  <c:v>369.51</c:v>
                </c:pt>
                <c:pt idx="8896">
                  <c:v>374.5</c:v>
                </c:pt>
                <c:pt idx="8897">
                  <c:v>373.01</c:v>
                </c:pt>
                <c:pt idx="8898">
                  <c:v>374</c:v>
                </c:pt>
                <c:pt idx="8899">
                  <c:v>381</c:v>
                </c:pt>
                <c:pt idx="8900">
                  <c:v>386.49</c:v>
                </c:pt>
                <c:pt idx="8901">
                  <c:v>392.99</c:v>
                </c:pt>
                <c:pt idx="8902">
                  <c:v>390</c:v>
                </c:pt>
                <c:pt idx="8903">
                  <c:v>392.5</c:v>
                </c:pt>
                <c:pt idx="8904">
                  <c:v>399</c:v>
                </c:pt>
                <c:pt idx="8905">
                  <c:v>399</c:v>
                </c:pt>
                <c:pt idx="8906">
                  <c:v>396.51</c:v>
                </c:pt>
                <c:pt idx="8907">
                  <c:v>395.5</c:v>
                </c:pt>
                <c:pt idx="8908">
                  <c:v>390.01</c:v>
                </c:pt>
                <c:pt idx="8909">
                  <c:v>389.99</c:v>
                </c:pt>
                <c:pt idx="8910">
                  <c:v>385</c:v>
                </c:pt>
                <c:pt idx="8911">
                  <c:v>391.99</c:v>
                </c:pt>
                <c:pt idx="8912">
                  <c:v>393.99</c:v>
                </c:pt>
                <c:pt idx="8913">
                  <c:v>398.49</c:v>
                </c:pt>
                <c:pt idx="8914">
                  <c:v>400.51</c:v>
                </c:pt>
                <c:pt idx="8915">
                  <c:v>397.97</c:v>
                </c:pt>
                <c:pt idx="8916">
                  <c:v>397</c:v>
                </c:pt>
                <c:pt idx="8917">
                  <c:v>399</c:v>
                </c:pt>
                <c:pt idx="8918">
                  <c:v>406</c:v>
                </c:pt>
                <c:pt idx="8919">
                  <c:v>403</c:v>
                </c:pt>
                <c:pt idx="8920">
                  <c:v>403.5</c:v>
                </c:pt>
                <c:pt idx="8921">
                  <c:v>416.99</c:v>
                </c:pt>
                <c:pt idx="8922">
                  <c:v>413</c:v>
                </c:pt>
                <c:pt idx="8923">
                  <c:v>426</c:v>
                </c:pt>
                <c:pt idx="8924">
                  <c:v>433.48</c:v>
                </c:pt>
                <c:pt idx="8925">
                  <c:v>418.01</c:v>
                </c:pt>
                <c:pt idx="8926">
                  <c:v>414.02</c:v>
                </c:pt>
                <c:pt idx="8927">
                  <c:v>413.54</c:v>
                </c:pt>
                <c:pt idx="8928">
                  <c:v>415.48</c:v>
                </c:pt>
                <c:pt idx="8929">
                  <c:v>426</c:v>
                </c:pt>
                <c:pt idx="8930">
                  <c:v>428</c:v>
                </c:pt>
                <c:pt idx="8931">
                  <c:v>434</c:v>
                </c:pt>
                <c:pt idx="8932">
                  <c:v>438</c:v>
                </c:pt>
                <c:pt idx="8933">
                  <c:v>425.01</c:v>
                </c:pt>
                <c:pt idx="8934">
                  <c:v>427.99</c:v>
                </c:pt>
                <c:pt idx="8935">
                  <c:v>413.52</c:v>
                </c:pt>
                <c:pt idx="8936">
                  <c:v>421.01</c:v>
                </c:pt>
                <c:pt idx="8937">
                  <c:v>407</c:v>
                </c:pt>
                <c:pt idx="8938">
                  <c:v>403.51</c:v>
                </c:pt>
                <c:pt idx="8939">
                  <c:v>399.49</c:v>
                </c:pt>
                <c:pt idx="8940">
                  <c:v>415.48</c:v>
                </c:pt>
                <c:pt idx="8941">
                  <c:v>412.5</c:v>
                </c:pt>
                <c:pt idx="8942">
                  <c:v>416.51</c:v>
                </c:pt>
                <c:pt idx="8943">
                  <c:v>403.5</c:v>
                </c:pt>
                <c:pt idx="8944">
                  <c:v>402.98</c:v>
                </c:pt>
                <c:pt idx="8945">
                  <c:v>406.49</c:v>
                </c:pt>
                <c:pt idx="8946">
                  <c:v>408</c:v>
                </c:pt>
                <c:pt idx="8947">
                  <c:v>413.96</c:v>
                </c:pt>
                <c:pt idx="8948">
                  <c:v>414.51</c:v>
                </c:pt>
                <c:pt idx="8949">
                  <c:v>421.99</c:v>
                </c:pt>
                <c:pt idx="8950">
                  <c:v>408.5</c:v>
                </c:pt>
                <c:pt idx="8951">
                  <c:v>399.53</c:v>
                </c:pt>
                <c:pt idx="8952">
                  <c:v>388.54</c:v>
                </c:pt>
                <c:pt idx="8953">
                  <c:v>384</c:v>
                </c:pt>
                <c:pt idx="8954">
                  <c:v>381.47</c:v>
                </c:pt>
                <c:pt idx="8955">
                  <c:v>370.52</c:v>
                </c:pt>
                <c:pt idx="8956">
                  <c:v>367</c:v>
                </c:pt>
                <c:pt idx="8957">
                  <c:v>365.02</c:v>
                </c:pt>
                <c:pt idx="8958">
                  <c:v>365</c:v>
                </c:pt>
                <c:pt idx="8959">
                  <c:v>363</c:v>
                </c:pt>
                <c:pt idx="8960">
                  <c:v>363.93</c:v>
                </c:pt>
                <c:pt idx="8961">
                  <c:v>363.48</c:v>
                </c:pt>
                <c:pt idx="8962">
                  <c:v>362.99</c:v>
                </c:pt>
                <c:pt idx="8963">
                  <c:v>372</c:v>
                </c:pt>
                <c:pt idx="8964">
                  <c:v>372.01</c:v>
                </c:pt>
                <c:pt idx="8965">
                  <c:v>368.51</c:v>
                </c:pt>
                <c:pt idx="8966">
                  <c:v>366.97</c:v>
                </c:pt>
                <c:pt idx="8967">
                  <c:v>350.05</c:v>
                </c:pt>
                <c:pt idx="8968">
                  <c:v>338.01</c:v>
                </c:pt>
                <c:pt idx="8969">
                  <c:v>340.99</c:v>
                </c:pt>
                <c:pt idx="8970">
                  <c:v>338.49</c:v>
                </c:pt>
                <c:pt idx="8971">
                  <c:v>328.46</c:v>
                </c:pt>
                <c:pt idx="8972">
                  <c:v>323.52</c:v>
                </c:pt>
                <c:pt idx="8973">
                  <c:v>319</c:v>
                </c:pt>
                <c:pt idx="8974">
                  <c:v>322.01</c:v>
                </c:pt>
                <c:pt idx="8975">
                  <c:v>311.5</c:v>
                </c:pt>
                <c:pt idx="8976">
                  <c:v>308.01</c:v>
                </c:pt>
                <c:pt idx="8977">
                  <c:v>308.5</c:v>
                </c:pt>
                <c:pt idx="8978">
                  <c:v>307.01</c:v>
                </c:pt>
                <c:pt idx="8979">
                  <c:v>300.97000000000003</c:v>
                </c:pt>
                <c:pt idx="8980">
                  <c:v>299.98</c:v>
                </c:pt>
                <c:pt idx="8981">
                  <c:v>295.52</c:v>
                </c:pt>
                <c:pt idx="8982">
                  <c:v>289.02999999999997</c:v>
                </c:pt>
                <c:pt idx="8983">
                  <c:v>289</c:v>
                </c:pt>
                <c:pt idx="8984">
                  <c:v>289.45999999999998</c:v>
                </c:pt>
                <c:pt idx="8985">
                  <c:v>279.02</c:v>
                </c:pt>
                <c:pt idx="8986">
                  <c:v>281.01</c:v>
                </c:pt>
                <c:pt idx="8987">
                  <c:v>282.01</c:v>
                </c:pt>
                <c:pt idx="8988">
                  <c:v>287</c:v>
                </c:pt>
                <c:pt idx="8989">
                  <c:v>289.99</c:v>
                </c:pt>
                <c:pt idx="8990">
                  <c:v>285.98</c:v>
                </c:pt>
                <c:pt idx="8991">
                  <c:v>278.5</c:v>
                </c:pt>
                <c:pt idx="8992">
                  <c:v>281.02</c:v>
                </c:pt>
                <c:pt idx="8993">
                  <c:v>291.51</c:v>
                </c:pt>
                <c:pt idx="8994">
                  <c:v>294.99</c:v>
                </c:pt>
                <c:pt idx="8995">
                  <c:v>284.02999999999997</c:v>
                </c:pt>
                <c:pt idx="8996">
                  <c:v>273</c:v>
                </c:pt>
                <c:pt idx="8997">
                  <c:v>264</c:v>
                </c:pt>
                <c:pt idx="8998">
                  <c:v>264</c:v>
                </c:pt>
                <c:pt idx="8999">
                  <c:v>265.01</c:v>
                </c:pt>
                <c:pt idx="9000">
                  <c:v>266</c:v>
                </c:pt>
                <c:pt idx="9001">
                  <c:v>270.5</c:v>
                </c:pt>
                <c:pt idx="9002">
                  <c:v>269</c:v>
                </c:pt>
                <c:pt idx="9003">
                  <c:v>259.98</c:v>
                </c:pt>
                <c:pt idx="9004">
                  <c:v>250.49</c:v>
                </c:pt>
                <c:pt idx="9005">
                  <c:v>245</c:v>
                </c:pt>
                <c:pt idx="9006">
                  <c:v>247</c:v>
                </c:pt>
                <c:pt idx="9007">
                  <c:v>254.5</c:v>
                </c:pt>
                <c:pt idx="9008">
                  <c:v>252.01</c:v>
                </c:pt>
                <c:pt idx="9009">
                  <c:v>240.01</c:v>
                </c:pt>
                <c:pt idx="9010">
                  <c:v>239.5</c:v>
                </c:pt>
                <c:pt idx="9011">
                  <c:v>233.01</c:v>
                </c:pt>
                <c:pt idx="9012">
                  <c:v>229.99</c:v>
                </c:pt>
                <c:pt idx="9013">
                  <c:v>232</c:v>
                </c:pt>
                <c:pt idx="9014">
                  <c:v>231.5</c:v>
                </c:pt>
                <c:pt idx="9015">
                  <c:v>236</c:v>
                </c:pt>
                <c:pt idx="9016">
                  <c:v>234</c:v>
                </c:pt>
                <c:pt idx="9017">
                  <c:v>239</c:v>
                </c:pt>
                <c:pt idx="9018">
                  <c:v>236</c:v>
                </c:pt>
                <c:pt idx="9019">
                  <c:v>240.01</c:v>
                </c:pt>
                <c:pt idx="9020">
                  <c:v>242.5</c:v>
                </c:pt>
                <c:pt idx="9021">
                  <c:v>243.01</c:v>
                </c:pt>
                <c:pt idx="9022">
                  <c:v>242.5</c:v>
                </c:pt>
                <c:pt idx="9023">
                  <c:v>247</c:v>
                </c:pt>
                <c:pt idx="9024">
                  <c:v>242.01</c:v>
                </c:pt>
                <c:pt idx="9025">
                  <c:v>241.99</c:v>
                </c:pt>
                <c:pt idx="9026">
                  <c:v>238</c:v>
                </c:pt>
                <c:pt idx="9027">
                  <c:v>237</c:v>
                </c:pt>
                <c:pt idx="9028">
                  <c:v>238.97</c:v>
                </c:pt>
                <c:pt idx="9029">
                  <c:v>242</c:v>
                </c:pt>
                <c:pt idx="9030">
                  <c:v>242.52</c:v>
                </c:pt>
                <c:pt idx="9031">
                  <c:v>237</c:v>
                </c:pt>
                <c:pt idx="9032">
                  <c:v>235</c:v>
                </c:pt>
                <c:pt idx="9033">
                  <c:v>230.51</c:v>
                </c:pt>
                <c:pt idx="9034">
                  <c:v>235</c:v>
                </c:pt>
                <c:pt idx="9035">
                  <c:v>225.01</c:v>
                </c:pt>
                <c:pt idx="9036">
                  <c:v>224.01</c:v>
                </c:pt>
                <c:pt idx="9037">
                  <c:v>227.51</c:v>
                </c:pt>
                <c:pt idx="9038">
                  <c:v>221.51</c:v>
                </c:pt>
                <c:pt idx="9039">
                  <c:v>224</c:v>
                </c:pt>
                <c:pt idx="9040">
                  <c:v>219.01</c:v>
                </c:pt>
                <c:pt idx="9041">
                  <c:v>217</c:v>
                </c:pt>
                <c:pt idx="9042">
                  <c:v>218.99</c:v>
                </c:pt>
                <c:pt idx="9043">
                  <c:v>215</c:v>
                </c:pt>
                <c:pt idx="9044">
                  <c:v>217</c:v>
                </c:pt>
                <c:pt idx="9045">
                  <c:v>219.5</c:v>
                </c:pt>
                <c:pt idx="9046">
                  <c:v>224</c:v>
                </c:pt>
                <c:pt idx="9047">
                  <c:v>224.49</c:v>
                </c:pt>
                <c:pt idx="9048">
                  <c:v>224</c:v>
                </c:pt>
                <c:pt idx="9049">
                  <c:v>213</c:v>
                </c:pt>
                <c:pt idx="9050">
                  <c:v>217</c:v>
                </c:pt>
                <c:pt idx="9051">
                  <c:v>216.5</c:v>
                </c:pt>
                <c:pt idx="9052">
                  <c:v>225</c:v>
                </c:pt>
                <c:pt idx="9053">
                  <c:v>231.98</c:v>
                </c:pt>
                <c:pt idx="9054">
                  <c:v>225</c:v>
                </c:pt>
                <c:pt idx="9055">
                  <c:v>228.5</c:v>
                </c:pt>
                <c:pt idx="9056">
                  <c:v>230</c:v>
                </c:pt>
                <c:pt idx="9057">
                  <c:v>221.48</c:v>
                </c:pt>
                <c:pt idx="9058">
                  <c:v>223</c:v>
                </c:pt>
                <c:pt idx="9059">
                  <c:v>221.99</c:v>
                </c:pt>
                <c:pt idx="9060">
                  <c:v>219</c:v>
                </c:pt>
                <c:pt idx="9061">
                  <c:v>217.51</c:v>
                </c:pt>
                <c:pt idx="9062">
                  <c:v>222</c:v>
                </c:pt>
                <c:pt idx="9063">
                  <c:v>216</c:v>
                </c:pt>
                <c:pt idx="9064">
                  <c:v>218.99</c:v>
                </c:pt>
                <c:pt idx="9065">
                  <c:v>218</c:v>
                </c:pt>
                <c:pt idx="9066">
                  <c:v>215</c:v>
                </c:pt>
                <c:pt idx="9067">
                  <c:v>224</c:v>
                </c:pt>
                <c:pt idx="9068">
                  <c:v>228.49</c:v>
                </c:pt>
                <c:pt idx="9069">
                  <c:v>223</c:v>
                </c:pt>
                <c:pt idx="9070">
                  <c:v>226.5</c:v>
                </c:pt>
                <c:pt idx="9071">
                  <c:v>234</c:v>
                </c:pt>
                <c:pt idx="9072">
                  <c:v>234</c:v>
                </c:pt>
                <c:pt idx="9073">
                  <c:v>236</c:v>
                </c:pt>
                <c:pt idx="9074">
                  <c:v>231</c:v>
                </c:pt>
                <c:pt idx="9075">
                  <c:v>236.99</c:v>
                </c:pt>
                <c:pt idx="9076">
                  <c:v>239</c:v>
                </c:pt>
                <c:pt idx="9077">
                  <c:v>241</c:v>
                </c:pt>
                <c:pt idx="9078">
                  <c:v>234.5</c:v>
                </c:pt>
                <c:pt idx="9079">
                  <c:v>236.99</c:v>
                </c:pt>
                <c:pt idx="9080">
                  <c:v>234</c:v>
                </c:pt>
                <c:pt idx="9081">
                  <c:v>238</c:v>
                </c:pt>
                <c:pt idx="9082">
                  <c:v>242.51</c:v>
                </c:pt>
                <c:pt idx="9083">
                  <c:v>248.99</c:v>
                </c:pt>
                <c:pt idx="9084">
                  <c:v>240.01</c:v>
                </c:pt>
                <c:pt idx="9085">
                  <c:v>239.01</c:v>
                </c:pt>
                <c:pt idx="9086">
                  <c:v>239.01</c:v>
                </c:pt>
                <c:pt idx="9087">
                  <c:v>250</c:v>
                </c:pt>
                <c:pt idx="9088">
                  <c:v>253.5</c:v>
                </c:pt>
                <c:pt idx="9089">
                  <c:v>249.56</c:v>
                </c:pt>
                <c:pt idx="9090">
                  <c:v>238</c:v>
                </c:pt>
                <c:pt idx="9091">
                  <c:v>241.48</c:v>
                </c:pt>
                <c:pt idx="9092">
                  <c:v>238</c:v>
                </c:pt>
                <c:pt idx="9093">
                  <c:v>230.5</c:v>
                </c:pt>
                <c:pt idx="9094">
                  <c:v>228</c:v>
                </c:pt>
                <c:pt idx="9095">
                  <c:v>232.99</c:v>
                </c:pt>
                <c:pt idx="9096">
                  <c:v>224</c:v>
                </c:pt>
                <c:pt idx="9097">
                  <c:v>221</c:v>
                </c:pt>
                <c:pt idx="9098">
                  <c:v>219</c:v>
                </c:pt>
                <c:pt idx="9099">
                  <c:v>223.99</c:v>
                </c:pt>
                <c:pt idx="9100">
                  <c:v>226</c:v>
                </c:pt>
                <c:pt idx="9101">
                  <c:v>223.99</c:v>
                </c:pt>
                <c:pt idx="9102">
                  <c:v>229.96</c:v>
                </c:pt>
                <c:pt idx="9103">
                  <c:v>228.99</c:v>
                </c:pt>
                <c:pt idx="9104">
                  <c:v>226</c:v>
                </c:pt>
                <c:pt idx="9105">
                  <c:v>223</c:v>
                </c:pt>
                <c:pt idx="9106">
                  <c:v>220.5</c:v>
                </c:pt>
                <c:pt idx="9107">
                  <c:v>226</c:v>
                </c:pt>
                <c:pt idx="9108">
                  <c:v>220.51</c:v>
                </c:pt>
                <c:pt idx="9109">
                  <c:v>223</c:v>
                </c:pt>
                <c:pt idx="9110">
                  <c:v>219.5</c:v>
                </c:pt>
                <c:pt idx="9111">
                  <c:v>226</c:v>
                </c:pt>
                <c:pt idx="9112">
                  <c:v>219</c:v>
                </c:pt>
                <c:pt idx="9113">
                  <c:v>213.52</c:v>
                </c:pt>
                <c:pt idx="9114">
                  <c:v>217</c:v>
                </c:pt>
                <c:pt idx="9115">
                  <c:v>213.01</c:v>
                </c:pt>
                <c:pt idx="9116">
                  <c:v>213</c:v>
                </c:pt>
                <c:pt idx="9117">
                  <c:v>206.5</c:v>
                </c:pt>
                <c:pt idx="9118">
                  <c:v>206.98</c:v>
                </c:pt>
                <c:pt idx="9119">
                  <c:v>203</c:v>
                </c:pt>
                <c:pt idx="9120">
                  <c:v>200</c:v>
                </c:pt>
                <c:pt idx="9121">
                  <c:v>200</c:v>
                </c:pt>
                <c:pt idx="9122">
                  <c:v>196</c:v>
                </c:pt>
                <c:pt idx="9123">
                  <c:v>191.5</c:v>
                </c:pt>
                <c:pt idx="9124">
                  <c:v>193</c:v>
                </c:pt>
                <c:pt idx="9125">
                  <c:v>183</c:v>
                </c:pt>
                <c:pt idx="9126">
                  <c:v>182.01</c:v>
                </c:pt>
                <c:pt idx="9127">
                  <c:v>184</c:v>
                </c:pt>
                <c:pt idx="9128">
                  <c:v>177.01</c:v>
                </c:pt>
                <c:pt idx="9129">
                  <c:v>175.51</c:v>
                </c:pt>
                <c:pt idx="9130">
                  <c:v>174</c:v>
                </c:pt>
                <c:pt idx="9131">
                  <c:v>174.99</c:v>
                </c:pt>
                <c:pt idx="9132">
                  <c:v>181.51</c:v>
                </c:pt>
                <c:pt idx="9133">
                  <c:v>177.01</c:v>
                </c:pt>
                <c:pt idx="9134">
                  <c:v>179</c:v>
                </c:pt>
                <c:pt idx="9135">
                  <c:v>172.05</c:v>
                </c:pt>
                <c:pt idx="9136">
                  <c:v>172</c:v>
                </c:pt>
                <c:pt idx="9137">
                  <c:v>165</c:v>
                </c:pt>
                <c:pt idx="9138">
                  <c:v>165.49</c:v>
                </c:pt>
                <c:pt idx="9139">
                  <c:v>160</c:v>
                </c:pt>
                <c:pt idx="9140">
                  <c:v>162</c:v>
                </c:pt>
                <c:pt idx="9141">
                  <c:v>158.01</c:v>
                </c:pt>
                <c:pt idx="9142">
                  <c:v>154</c:v>
                </c:pt>
                <c:pt idx="9143">
                  <c:v>151</c:v>
                </c:pt>
                <c:pt idx="9144">
                  <c:v>153.5</c:v>
                </c:pt>
                <c:pt idx="9145">
                  <c:v>156.99</c:v>
                </c:pt>
                <c:pt idx="9146">
                  <c:v>153.97999999999999</c:v>
                </c:pt>
                <c:pt idx="9147">
                  <c:v>154.01</c:v>
                </c:pt>
                <c:pt idx="9148">
                  <c:v>154</c:v>
                </c:pt>
                <c:pt idx="9149">
                  <c:v>159</c:v>
                </c:pt>
                <c:pt idx="9150">
                  <c:v>160</c:v>
                </c:pt>
                <c:pt idx="9151">
                  <c:v>165</c:v>
                </c:pt>
                <c:pt idx="9152">
                  <c:v>161</c:v>
                </c:pt>
                <c:pt idx="9153">
                  <c:v>157</c:v>
                </c:pt>
                <c:pt idx="9154">
                  <c:v>160.01</c:v>
                </c:pt>
                <c:pt idx="9155">
                  <c:v>161.99</c:v>
                </c:pt>
                <c:pt idx="9156">
                  <c:v>162</c:v>
                </c:pt>
                <c:pt idx="9157">
                  <c:v>160</c:v>
                </c:pt>
                <c:pt idx="9158">
                  <c:v>155.01</c:v>
                </c:pt>
                <c:pt idx="9159">
                  <c:v>159</c:v>
                </c:pt>
                <c:pt idx="9160">
                  <c:v>156</c:v>
                </c:pt>
                <c:pt idx="9161">
                  <c:v>158</c:v>
                </c:pt>
                <c:pt idx="9162">
                  <c:v>162</c:v>
                </c:pt>
                <c:pt idx="9163">
                  <c:v>160</c:v>
                </c:pt>
                <c:pt idx="9164">
                  <c:v>156.5</c:v>
                </c:pt>
                <c:pt idx="9165">
                  <c:v>154</c:v>
                </c:pt>
                <c:pt idx="9166">
                  <c:v>151</c:v>
                </c:pt>
                <c:pt idx="9167">
                  <c:v>154</c:v>
                </c:pt>
                <c:pt idx="9168">
                  <c:v>153</c:v>
                </c:pt>
                <c:pt idx="9169">
                  <c:v>155</c:v>
                </c:pt>
                <c:pt idx="9170">
                  <c:v>159</c:v>
                </c:pt>
                <c:pt idx="9171">
                  <c:v>157</c:v>
                </c:pt>
                <c:pt idx="9172">
                  <c:v>156.01</c:v>
                </c:pt>
                <c:pt idx="9173">
                  <c:v>156.99</c:v>
                </c:pt>
                <c:pt idx="9174">
                  <c:v>158.5</c:v>
                </c:pt>
                <c:pt idx="9175">
                  <c:v>159</c:v>
                </c:pt>
                <c:pt idx="9176">
                  <c:v>156</c:v>
                </c:pt>
                <c:pt idx="9177">
                  <c:v>156.99</c:v>
                </c:pt>
                <c:pt idx="9178">
                  <c:v>151</c:v>
                </c:pt>
                <c:pt idx="9179">
                  <c:v>152</c:v>
                </c:pt>
                <c:pt idx="9180">
                  <c:v>153</c:v>
                </c:pt>
                <c:pt idx="9181">
                  <c:v>152.01</c:v>
                </c:pt>
                <c:pt idx="9182">
                  <c:v>153</c:v>
                </c:pt>
                <c:pt idx="9183">
                  <c:v>154.01</c:v>
                </c:pt>
                <c:pt idx="9184">
                  <c:v>156</c:v>
                </c:pt>
                <c:pt idx="9185">
                  <c:v>155</c:v>
                </c:pt>
                <c:pt idx="9186">
                  <c:v>157</c:v>
                </c:pt>
                <c:pt idx="9187">
                  <c:v>159</c:v>
                </c:pt>
                <c:pt idx="9188">
                  <c:v>157</c:v>
                </c:pt>
                <c:pt idx="9189">
                  <c:v>160</c:v>
                </c:pt>
                <c:pt idx="9190">
                  <c:v>164</c:v>
                </c:pt>
                <c:pt idx="9191">
                  <c:v>169</c:v>
                </c:pt>
                <c:pt idx="9192">
                  <c:v>172</c:v>
                </c:pt>
                <c:pt idx="9193">
                  <c:v>171</c:v>
                </c:pt>
                <c:pt idx="9194">
                  <c:v>177</c:v>
                </c:pt>
                <c:pt idx="9195">
                  <c:v>174</c:v>
                </c:pt>
                <c:pt idx="9196">
                  <c:v>178.99</c:v>
                </c:pt>
                <c:pt idx="9197">
                  <c:v>181</c:v>
                </c:pt>
                <c:pt idx="9198">
                  <c:v>185</c:v>
                </c:pt>
                <c:pt idx="9199">
                  <c:v>191.47</c:v>
                </c:pt>
                <c:pt idx="9200">
                  <c:v>195.99</c:v>
                </c:pt>
                <c:pt idx="9201">
                  <c:v>197.99</c:v>
                </c:pt>
                <c:pt idx="9202">
                  <c:v>192</c:v>
                </c:pt>
                <c:pt idx="9203">
                  <c:v>190.01</c:v>
                </c:pt>
                <c:pt idx="9204">
                  <c:v>196.99</c:v>
                </c:pt>
                <c:pt idx="9205">
                  <c:v>200.5</c:v>
                </c:pt>
                <c:pt idx="9206">
                  <c:v>204</c:v>
                </c:pt>
                <c:pt idx="9207">
                  <c:v>201</c:v>
                </c:pt>
                <c:pt idx="9208">
                  <c:v>202.5</c:v>
                </c:pt>
                <c:pt idx="9209">
                  <c:v>201.01</c:v>
                </c:pt>
                <c:pt idx="9210">
                  <c:v>200</c:v>
                </c:pt>
                <c:pt idx="9211">
                  <c:v>201</c:v>
                </c:pt>
                <c:pt idx="9212">
                  <c:v>203</c:v>
                </c:pt>
                <c:pt idx="9213">
                  <c:v>204</c:v>
                </c:pt>
                <c:pt idx="9214">
                  <c:v>200.01</c:v>
                </c:pt>
                <c:pt idx="9215">
                  <c:v>198.99</c:v>
                </c:pt>
                <c:pt idx="9216">
                  <c:v>201</c:v>
                </c:pt>
                <c:pt idx="9217">
                  <c:v>202.5</c:v>
                </c:pt>
                <c:pt idx="9218">
                  <c:v>205.49</c:v>
                </c:pt>
                <c:pt idx="9219">
                  <c:v>215.99</c:v>
                </c:pt>
                <c:pt idx="9220">
                  <c:v>225</c:v>
                </c:pt>
                <c:pt idx="9221">
                  <c:v>231</c:v>
                </c:pt>
                <c:pt idx="9222">
                  <c:v>233</c:v>
                </c:pt>
                <c:pt idx="9223">
                  <c:v>233.99</c:v>
                </c:pt>
                <c:pt idx="9224">
                  <c:v>233.51</c:v>
                </c:pt>
                <c:pt idx="9225">
                  <c:v>235</c:v>
                </c:pt>
                <c:pt idx="9226">
                  <c:v>236.5</c:v>
                </c:pt>
                <c:pt idx="9227">
                  <c:v>245</c:v>
                </c:pt>
                <c:pt idx="9228">
                  <c:v>249.99</c:v>
                </c:pt>
                <c:pt idx="9229">
                  <c:v>250</c:v>
                </c:pt>
                <c:pt idx="9230">
                  <c:v>255.99</c:v>
                </c:pt>
                <c:pt idx="9231">
                  <c:v>258</c:v>
                </c:pt>
                <c:pt idx="9232">
                  <c:v>252.03</c:v>
                </c:pt>
                <c:pt idx="9233">
                  <c:v>245.5</c:v>
                </c:pt>
                <c:pt idx="9234">
                  <c:v>246.01</c:v>
                </c:pt>
                <c:pt idx="9235">
                  <c:v>243.51</c:v>
                </c:pt>
                <c:pt idx="9236">
                  <c:v>238</c:v>
                </c:pt>
                <c:pt idx="9237">
                  <c:v>234.01</c:v>
                </c:pt>
                <c:pt idx="9238">
                  <c:v>233.98</c:v>
                </c:pt>
                <c:pt idx="9239">
                  <c:v>229</c:v>
                </c:pt>
                <c:pt idx="9240">
                  <c:v>226.5</c:v>
                </c:pt>
                <c:pt idx="9241">
                  <c:v>228</c:v>
                </c:pt>
                <c:pt idx="9242">
                  <c:v>227</c:v>
                </c:pt>
                <c:pt idx="9243">
                  <c:v>220</c:v>
                </c:pt>
                <c:pt idx="9244">
                  <c:v>218</c:v>
                </c:pt>
                <c:pt idx="9245">
                  <c:v>217.04</c:v>
                </c:pt>
                <c:pt idx="9246">
                  <c:v>217</c:v>
                </c:pt>
                <c:pt idx="9247">
                  <c:v>215</c:v>
                </c:pt>
                <c:pt idx="9248">
                  <c:v>220.99</c:v>
                </c:pt>
                <c:pt idx="9249">
                  <c:v>222</c:v>
                </c:pt>
                <c:pt idx="9250">
                  <c:v>216</c:v>
                </c:pt>
                <c:pt idx="9251">
                  <c:v>210</c:v>
                </c:pt>
                <c:pt idx="9252">
                  <c:v>210.51</c:v>
                </c:pt>
                <c:pt idx="9253">
                  <c:v>205</c:v>
                </c:pt>
                <c:pt idx="9254">
                  <c:v>202</c:v>
                </c:pt>
                <c:pt idx="9255">
                  <c:v>203.49</c:v>
                </c:pt>
                <c:pt idx="9256">
                  <c:v>203</c:v>
                </c:pt>
                <c:pt idx="9257">
                  <c:v>204</c:v>
                </c:pt>
                <c:pt idx="9258">
                  <c:v>207</c:v>
                </c:pt>
                <c:pt idx="9259">
                  <c:v>207</c:v>
                </c:pt>
                <c:pt idx="9260">
                  <c:v>206.5</c:v>
                </c:pt>
                <c:pt idx="9261">
                  <c:v>208</c:v>
                </c:pt>
                <c:pt idx="9262">
                  <c:v>207</c:v>
                </c:pt>
                <c:pt idx="9263">
                  <c:v>218.49</c:v>
                </c:pt>
                <c:pt idx="9264">
                  <c:v>227.01</c:v>
                </c:pt>
                <c:pt idx="9265">
                  <c:v>241</c:v>
                </c:pt>
                <c:pt idx="9266">
                  <c:v>248.99</c:v>
                </c:pt>
                <c:pt idx="9267">
                  <c:v>251</c:v>
                </c:pt>
                <c:pt idx="9268">
                  <c:v>260</c:v>
                </c:pt>
                <c:pt idx="9269">
                  <c:v>256</c:v>
                </c:pt>
                <c:pt idx="9270">
                  <c:v>263.99</c:v>
                </c:pt>
                <c:pt idx="9271">
                  <c:v>257.5</c:v>
                </c:pt>
                <c:pt idx="9272">
                  <c:v>259.49</c:v>
                </c:pt>
                <c:pt idx="9273">
                  <c:v>259.49</c:v>
                </c:pt>
                <c:pt idx="9274">
                  <c:v>271</c:v>
                </c:pt>
                <c:pt idx="9275">
                  <c:v>280</c:v>
                </c:pt>
                <c:pt idx="9276">
                  <c:v>284.01</c:v>
                </c:pt>
                <c:pt idx="9277">
                  <c:v>293</c:v>
                </c:pt>
                <c:pt idx="9278">
                  <c:v>287.02</c:v>
                </c:pt>
                <c:pt idx="9279">
                  <c:v>262.02</c:v>
                </c:pt>
                <c:pt idx="9280">
                  <c:v>260.51</c:v>
                </c:pt>
                <c:pt idx="9281">
                  <c:v>249.01</c:v>
                </c:pt>
                <c:pt idx="9282">
                  <c:v>233.51</c:v>
                </c:pt>
                <c:pt idx="9283">
                  <c:v>222</c:v>
                </c:pt>
                <c:pt idx="9284">
                  <c:v>258</c:v>
                </c:pt>
                <c:pt idx="9285">
                  <c:v>256.5</c:v>
                </c:pt>
                <c:pt idx="9286">
                  <c:v>252.01</c:v>
                </c:pt>
                <c:pt idx="9287">
                  <c:v>246</c:v>
                </c:pt>
                <c:pt idx="9288">
                  <c:v>245</c:v>
                </c:pt>
                <c:pt idx="9289">
                  <c:v>243</c:v>
                </c:pt>
                <c:pt idx="9290">
                  <c:v>243</c:v>
                </c:pt>
                <c:pt idx="9291">
                  <c:v>249.49</c:v>
                </c:pt>
                <c:pt idx="9292">
                  <c:v>255</c:v>
                </c:pt>
                <c:pt idx="9293">
                  <c:v>253.01</c:v>
                </c:pt>
                <c:pt idx="9294">
                  <c:v>252</c:v>
                </c:pt>
                <c:pt idx="9295">
                  <c:v>254</c:v>
                </c:pt>
                <c:pt idx="9296">
                  <c:v>258.99</c:v>
                </c:pt>
                <c:pt idx="9297">
                  <c:v>266</c:v>
                </c:pt>
                <c:pt idx="9298">
                  <c:v>271</c:v>
                </c:pt>
                <c:pt idx="9299">
                  <c:v>279</c:v>
                </c:pt>
                <c:pt idx="9300">
                  <c:v>284.5</c:v>
                </c:pt>
                <c:pt idx="9301">
                  <c:v>286</c:v>
                </c:pt>
                <c:pt idx="9302">
                  <c:v>290.99</c:v>
                </c:pt>
                <c:pt idx="9303">
                  <c:v>294</c:v>
                </c:pt>
                <c:pt idx="9304">
                  <c:v>296</c:v>
                </c:pt>
                <c:pt idx="9305">
                  <c:v>299</c:v>
                </c:pt>
                <c:pt idx="9306">
                  <c:v>301</c:v>
                </c:pt>
                <c:pt idx="9307">
                  <c:v>305</c:v>
                </c:pt>
                <c:pt idx="9308">
                  <c:v>310</c:v>
                </c:pt>
                <c:pt idx="9309">
                  <c:v>306.51</c:v>
                </c:pt>
                <c:pt idx="9310">
                  <c:v>308</c:v>
                </c:pt>
                <c:pt idx="9311">
                  <c:v>312.5</c:v>
                </c:pt>
                <c:pt idx="9312">
                  <c:v>318.01</c:v>
                </c:pt>
                <c:pt idx="9313">
                  <c:v>315</c:v>
                </c:pt>
                <c:pt idx="9314">
                  <c:v>317.5</c:v>
                </c:pt>
                <c:pt idx="9315">
                  <c:v>314</c:v>
                </c:pt>
                <c:pt idx="9316">
                  <c:v>315</c:v>
                </c:pt>
                <c:pt idx="9317">
                  <c:v>315.5</c:v>
                </c:pt>
                <c:pt idx="9318">
                  <c:v>304.01</c:v>
                </c:pt>
                <c:pt idx="9319">
                  <c:v>301.99</c:v>
                </c:pt>
                <c:pt idx="9320">
                  <c:v>296</c:v>
                </c:pt>
                <c:pt idx="9321">
                  <c:v>286.51</c:v>
                </c:pt>
                <c:pt idx="9322">
                  <c:v>284</c:v>
                </c:pt>
                <c:pt idx="9323">
                  <c:v>270</c:v>
                </c:pt>
                <c:pt idx="9324">
                  <c:v>280.98</c:v>
                </c:pt>
                <c:pt idx="9325">
                  <c:v>292.99</c:v>
                </c:pt>
                <c:pt idx="9326">
                  <c:v>296</c:v>
                </c:pt>
                <c:pt idx="9327">
                  <c:v>302</c:v>
                </c:pt>
                <c:pt idx="9328">
                  <c:v>294.01</c:v>
                </c:pt>
                <c:pt idx="9329">
                  <c:v>287</c:v>
                </c:pt>
                <c:pt idx="9330">
                  <c:v>292</c:v>
                </c:pt>
                <c:pt idx="9331">
                  <c:v>282</c:v>
                </c:pt>
                <c:pt idx="9332">
                  <c:v>274.02</c:v>
                </c:pt>
                <c:pt idx="9333">
                  <c:v>274</c:v>
                </c:pt>
                <c:pt idx="9334">
                  <c:v>271</c:v>
                </c:pt>
                <c:pt idx="9335">
                  <c:v>275.5</c:v>
                </c:pt>
                <c:pt idx="9336">
                  <c:v>274.01</c:v>
                </c:pt>
                <c:pt idx="9337">
                  <c:v>273.99</c:v>
                </c:pt>
                <c:pt idx="9338">
                  <c:v>266</c:v>
                </c:pt>
                <c:pt idx="9339">
                  <c:v>262.04000000000002</c:v>
                </c:pt>
                <c:pt idx="9340">
                  <c:v>256</c:v>
                </c:pt>
                <c:pt idx="9341">
                  <c:v>255.01</c:v>
                </c:pt>
                <c:pt idx="9342">
                  <c:v>259.01</c:v>
                </c:pt>
                <c:pt idx="9343">
                  <c:v>256</c:v>
                </c:pt>
                <c:pt idx="9344">
                  <c:v>265</c:v>
                </c:pt>
                <c:pt idx="9345">
                  <c:v>261.47000000000003</c:v>
                </c:pt>
                <c:pt idx="9346">
                  <c:v>271</c:v>
                </c:pt>
                <c:pt idx="9347">
                  <c:v>269.02999999999997</c:v>
                </c:pt>
                <c:pt idx="9348">
                  <c:v>268.99</c:v>
                </c:pt>
                <c:pt idx="9349">
                  <c:v>270</c:v>
                </c:pt>
                <c:pt idx="9350">
                  <c:v>268</c:v>
                </c:pt>
                <c:pt idx="9351">
                  <c:v>273</c:v>
                </c:pt>
                <c:pt idx="9352">
                  <c:v>272</c:v>
                </c:pt>
                <c:pt idx="9353">
                  <c:v>271.99</c:v>
                </c:pt>
                <c:pt idx="9354">
                  <c:v>279.5</c:v>
                </c:pt>
                <c:pt idx="9355">
                  <c:v>282</c:v>
                </c:pt>
                <c:pt idx="9356">
                  <c:v>278</c:v>
                </c:pt>
                <c:pt idx="9357">
                  <c:v>271.5</c:v>
                </c:pt>
                <c:pt idx="9358">
                  <c:v>265</c:v>
                </c:pt>
                <c:pt idx="9359">
                  <c:v>265</c:v>
                </c:pt>
                <c:pt idx="9360">
                  <c:v>260.52</c:v>
                </c:pt>
                <c:pt idx="9361">
                  <c:v>253.51</c:v>
                </c:pt>
                <c:pt idx="9362">
                  <c:v>261.01</c:v>
                </c:pt>
                <c:pt idx="9363">
                  <c:v>265</c:v>
                </c:pt>
                <c:pt idx="9364">
                  <c:v>262</c:v>
                </c:pt>
                <c:pt idx="9365">
                  <c:v>268.49</c:v>
                </c:pt>
                <c:pt idx="9366">
                  <c:v>264</c:v>
                </c:pt>
                <c:pt idx="9367">
                  <c:v>255.04</c:v>
                </c:pt>
                <c:pt idx="9368">
                  <c:v>246</c:v>
                </c:pt>
                <c:pt idx="9369">
                  <c:v>243</c:v>
                </c:pt>
                <c:pt idx="9370">
                  <c:v>243</c:v>
                </c:pt>
                <c:pt idx="9371">
                  <c:v>238</c:v>
                </c:pt>
                <c:pt idx="9372">
                  <c:v>236.02</c:v>
                </c:pt>
                <c:pt idx="9373">
                  <c:v>240</c:v>
                </c:pt>
                <c:pt idx="9374">
                  <c:v>239.48</c:v>
                </c:pt>
                <c:pt idx="9375">
                  <c:v>252.51</c:v>
                </c:pt>
                <c:pt idx="9376">
                  <c:v>246</c:v>
                </c:pt>
                <c:pt idx="9377">
                  <c:v>257.99</c:v>
                </c:pt>
                <c:pt idx="9378">
                  <c:v>285.51</c:v>
                </c:pt>
                <c:pt idx="9379">
                  <c:v>288</c:v>
                </c:pt>
                <c:pt idx="9380">
                  <c:v>296</c:v>
                </c:pt>
                <c:pt idx="9381">
                  <c:v>288.98</c:v>
                </c:pt>
                <c:pt idx="9382">
                  <c:v>294.01</c:v>
                </c:pt>
                <c:pt idx="9383">
                  <c:v>298</c:v>
                </c:pt>
                <c:pt idx="9384">
                  <c:v>292.02</c:v>
                </c:pt>
                <c:pt idx="9385">
                  <c:v>294.99</c:v>
                </c:pt>
                <c:pt idx="9386">
                  <c:v>289.5</c:v>
                </c:pt>
                <c:pt idx="9387">
                  <c:v>298.48</c:v>
                </c:pt>
                <c:pt idx="9388">
                  <c:v>296.95999999999998</c:v>
                </c:pt>
                <c:pt idx="9389">
                  <c:v>298</c:v>
                </c:pt>
                <c:pt idx="9390">
                  <c:v>296.99</c:v>
                </c:pt>
                <c:pt idx="9391">
                  <c:v>295.48</c:v>
                </c:pt>
                <c:pt idx="9392">
                  <c:v>291.99</c:v>
                </c:pt>
                <c:pt idx="9393">
                  <c:v>285</c:v>
                </c:pt>
                <c:pt idx="9394">
                  <c:v>283.51</c:v>
                </c:pt>
                <c:pt idx="9395">
                  <c:v>286</c:v>
                </c:pt>
                <c:pt idx="9396">
                  <c:v>290.99</c:v>
                </c:pt>
                <c:pt idx="9397">
                  <c:v>290</c:v>
                </c:pt>
                <c:pt idx="9398">
                  <c:v>276.97000000000003</c:v>
                </c:pt>
                <c:pt idx="9399">
                  <c:v>270.01</c:v>
                </c:pt>
                <c:pt idx="9400">
                  <c:v>266</c:v>
                </c:pt>
                <c:pt idx="9401">
                  <c:v>260</c:v>
                </c:pt>
                <c:pt idx="9402">
                  <c:v>260.5</c:v>
                </c:pt>
                <c:pt idx="9403">
                  <c:v>268</c:v>
                </c:pt>
                <c:pt idx="9404">
                  <c:v>269.48</c:v>
                </c:pt>
                <c:pt idx="9405">
                  <c:v>270.5</c:v>
                </c:pt>
                <c:pt idx="9406">
                  <c:v>279.49</c:v>
                </c:pt>
                <c:pt idx="9407">
                  <c:v>283</c:v>
                </c:pt>
                <c:pt idx="9408">
                  <c:v>292.99</c:v>
                </c:pt>
                <c:pt idx="9409">
                  <c:v>299.99</c:v>
                </c:pt>
                <c:pt idx="9410">
                  <c:v>303.51</c:v>
                </c:pt>
                <c:pt idx="9411">
                  <c:v>308.99</c:v>
                </c:pt>
                <c:pt idx="9412">
                  <c:v>310.49</c:v>
                </c:pt>
                <c:pt idx="9413">
                  <c:v>314</c:v>
                </c:pt>
                <c:pt idx="9414">
                  <c:v>314</c:v>
                </c:pt>
                <c:pt idx="9415">
                  <c:v>310</c:v>
                </c:pt>
                <c:pt idx="9416">
                  <c:v>322</c:v>
                </c:pt>
                <c:pt idx="9417">
                  <c:v>323.01</c:v>
                </c:pt>
                <c:pt idx="9418">
                  <c:v>314</c:v>
                </c:pt>
                <c:pt idx="9419">
                  <c:v>302.5</c:v>
                </c:pt>
                <c:pt idx="9420">
                  <c:v>290</c:v>
                </c:pt>
                <c:pt idx="9421">
                  <c:v>275.01</c:v>
                </c:pt>
                <c:pt idx="9422">
                  <c:v>266</c:v>
                </c:pt>
                <c:pt idx="9423">
                  <c:v>258</c:v>
                </c:pt>
                <c:pt idx="9424">
                  <c:v>252</c:v>
                </c:pt>
                <c:pt idx="9425">
                  <c:v>245</c:v>
                </c:pt>
                <c:pt idx="9426">
                  <c:v>241.03</c:v>
                </c:pt>
                <c:pt idx="9427">
                  <c:v>229.53</c:v>
                </c:pt>
                <c:pt idx="9428">
                  <c:v>227.01</c:v>
                </c:pt>
                <c:pt idx="9429">
                  <c:v>230</c:v>
                </c:pt>
                <c:pt idx="9430">
                  <c:v>222.01</c:v>
                </c:pt>
                <c:pt idx="9431">
                  <c:v>222.5</c:v>
                </c:pt>
                <c:pt idx="9432">
                  <c:v>224</c:v>
                </c:pt>
                <c:pt idx="9433">
                  <c:v>223.01</c:v>
                </c:pt>
                <c:pt idx="9434">
                  <c:v>223</c:v>
                </c:pt>
                <c:pt idx="9435">
                  <c:v>221</c:v>
                </c:pt>
                <c:pt idx="9436">
                  <c:v>223.99</c:v>
                </c:pt>
                <c:pt idx="9437">
                  <c:v>227</c:v>
                </c:pt>
                <c:pt idx="9438">
                  <c:v>223</c:v>
                </c:pt>
                <c:pt idx="9439">
                  <c:v>219</c:v>
                </c:pt>
                <c:pt idx="9440">
                  <c:v>217.01</c:v>
                </c:pt>
                <c:pt idx="9441">
                  <c:v>215.99</c:v>
                </c:pt>
                <c:pt idx="9442">
                  <c:v>218</c:v>
                </c:pt>
                <c:pt idx="9443">
                  <c:v>217.99</c:v>
                </c:pt>
                <c:pt idx="9444">
                  <c:v>218.99</c:v>
                </c:pt>
                <c:pt idx="9445">
                  <c:v>220.99</c:v>
                </c:pt>
                <c:pt idx="9446">
                  <c:v>226</c:v>
                </c:pt>
                <c:pt idx="9447">
                  <c:v>228</c:v>
                </c:pt>
                <c:pt idx="9448">
                  <c:v>227</c:v>
                </c:pt>
                <c:pt idx="9449">
                  <c:v>228</c:v>
                </c:pt>
                <c:pt idx="9450">
                  <c:v>230</c:v>
                </c:pt>
                <c:pt idx="9451">
                  <c:v>231</c:v>
                </c:pt>
                <c:pt idx="9452">
                  <c:v>237.51</c:v>
                </c:pt>
                <c:pt idx="9453">
                  <c:v>237</c:v>
                </c:pt>
                <c:pt idx="9454">
                  <c:v>238.99</c:v>
                </c:pt>
                <c:pt idx="9455">
                  <c:v>234.99</c:v>
                </c:pt>
                <c:pt idx="9456">
                  <c:v>228.5</c:v>
                </c:pt>
                <c:pt idx="9457">
                  <c:v>231.5</c:v>
                </c:pt>
                <c:pt idx="9458">
                  <c:v>231.02</c:v>
                </c:pt>
                <c:pt idx="9459">
                  <c:v>227.51</c:v>
                </c:pt>
                <c:pt idx="9460">
                  <c:v>231.99</c:v>
                </c:pt>
                <c:pt idx="9461">
                  <c:v>238</c:v>
                </c:pt>
                <c:pt idx="9462">
                  <c:v>246.49</c:v>
                </c:pt>
                <c:pt idx="9463">
                  <c:v>255</c:v>
                </c:pt>
                <c:pt idx="9464">
                  <c:v>257.99</c:v>
                </c:pt>
                <c:pt idx="9465">
                  <c:v>262</c:v>
                </c:pt>
                <c:pt idx="9466">
                  <c:v>257.01</c:v>
                </c:pt>
                <c:pt idx="9467">
                  <c:v>255</c:v>
                </c:pt>
                <c:pt idx="9468">
                  <c:v>261.48</c:v>
                </c:pt>
                <c:pt idx="9469">
                  <c:v>260.5</c:v>
                </c:pt>
                <c:pt idx="9470">
                  <c:v>259.5</c:v>
                </c:pt>
                <c:pt idx="9471">
                  <c:v>262</c:v>
                </c:pt>
                <c:pt idx="9472">
                  <c:v>253.51</c:v>
                </c:pt>
                <c:pt idx="9473">
                  <c:v>248</c:v>
                </c:pt>
                <c:pt idx="9474">
                  <c:v>250.98</c:v>
                </c:pt>
                <c:pt idx="9475">
                  <c:v>252</c:v>
                </c:pt>
                <c:pt idx="9476">
                  <c:v>259</c:v>
                </c:pt>
                <c:pt idx="9477">
                  <c:v>263</c:v>
                </c:pt>
                <c:pt idx="9478">
                  <c:v>263.51</c:v>
                </c:pt>
                <c:pt idx="9479">
                  <c:v>261</c:v>
                </c:pt>
                <c:pt idx="9480">
                  <c:v>267</c:v>
                </c:pt>
                <c:pt idx="9481">
                  <c:v>271.01</c:v>
                </c:pt>
                <c:pt idx="9482">
                  <c:v>276.49</c:v>
                </c:pt>
                <c:pt idx="9483">
                  <c:v>275</c:v>
                </c:pt>
                <c:pt idx="9484">
                  <c:v>282</c:v>
                </c:pt>
                <c:pt idx="9485">
                  <c:v>283.49</c:v>
                </c:pt>
                <c:pt idx="9486">
                  <c:v>296</c:v>
                </c:pt>
                <c:pt idx="9487">
                  <c:v>298</c:v>
                </c:pt>
                <c:pt idx="9488">
                  <c:v>307.48</c:v>
                </c:pt>
                <c:pt idx="9489">
                  <c:v>316.99</c:v>
                </c:pt>
                <c:pt idx="9490">
                  <c:v>323.99</c:v>
                </c:pt>
                <c:pt idx="9491">
                  <c:v>334.99</c:v>
                </c:pt>
                <c:pt idx="9492">
                  <c:v>341.99</c:v>
                </c:pt>
                <c:pt idx="9493">
                  <c:v>346.5</c:v>
                </c:pt>
                <c:pt idx="9494">
                  <c:v>360.99</c:v>
                </c:pt>
                <c:pt idx="9495">
                  <c:v>365</c:v>
                </c:pt>
                <c:pt idx="9496">
                  <c:v>376</c:v>
                </c:pt>
                <c:pt idx="9497">
                  <c:v>373.01</c:v>
                </c:pt>
                <c:pt idx="9498">
                  <c:v>382</c:v>
                </c:pt>
                <c:pt idx="9499">
                  <c:v>379.51</c:v>
                </c:pt>
                <c:pt idx="9500">
                  <c:v>377.01</c:v>
                </c:pt>
                <c:pt idx="9501">
                  <c:v>374</c:v>
                </c:pt>
                <c:pt idx="9502">
                  <c:v>378.5</c:v>
                </c:pt>
                <c:pt idx="9503">
                  <c:v>388.95</c:v>
                </c:pt>
                <c:pt idx="9504">
                  <c:v>376</c:v>
                </c:pt>
                <c:pt idx="9505">
                  <c:v>369.51</c:v>
                </c:pt>
                <c:pt idx="9506">
                  <c:v>371.5</c:v>
                </c:pt>
                <c:pt idx="9507">
                  <c:v>369</c:v>
                </c:pt>
                <c:pt idx="9508">
                  <c:v>364</c:v>
                </c:pt>
                <c:pt idx="9509">
                  <c:v>367</c:v>
                </c:pt>
                <c:pt idx="9510">
                  <c:v>370.01</c:v>
                </c:pt>
                <c:pt idx="9511">
                  <c:v>367</c:v>
                </c:pt>
                <c:pt idx="9512">
                  <c:v>372.01</c:v>
                </c:pt>
                <c:pt idx="9513">
                  <c:v>369.95</c:v>
                </c:pt>
                <c:pt idx="9514">
                  <c:v>368.01</c:v>
                </c:pt>
                <c:pt idx="9515">
                  <c:v>375.5</c:v>
                </c:pt>
                <c:pt idx="9516">
                  <c:v>374.98</c:v>
                </c:pt>
                <c:pt idx="9517">
                  <c:v>378</c:v>
                </c:pt>
                <c:pt idx="9518">
                  <c:v>374.01</c:v>
                </c:pt>
                <c:pt idx="9519">
                  <c:v>370</c:v>
                </c:pt>
                <c:pt idx="9520">
                  <c:v>373.5</c:v>
                </c:pt>
                <c:pt idx="9521">
                  <c:v>379</c:v>
                </c:pt>
                <c:pt idx="9522">
                  <c:v>385</c:v>
                </c:pt>
                <c:pt idx="9523">
                  <c:v>379.51</c:v>
                </c:pt>
                <c:pt idx="9524">
                  <c:v>387</c:v>
                </c:pt>
                <c:pt idx="9525">
                  <c:v>396.49</c:v>
                </c:pt>
                <c:pt idx="9526">
                  <c:v>397</c:v>
                </c:pt>
                <c:pt idx="9527">
                  <c:v>398</c:v>
                </c:pt>
                <c:pt idx="9528">
                  <c:v>397</c:v>
                </c:pt>
                <c:pt idx="9529">
                  <c:v>397.01</c:v>
                </c:pt>
                <c:pt idx="9530">
                  <c:v>401.99</c:v>
                </c:pt>
                <c:pt idx="9531">
                  <c:v>399</c:v>
                </c:pt>
                <c:pt idx="9532">
                  <c:v>400.5</c:v>
                </c:pt>
                <c:pt idx="9533">
                  <c:v>406</c:v>
                </c:pt>
                <c:pt idx="9534">
                  <c:v>407.5</c:v>
                </c:pt>
                <c:pt idx="9535">
                  <c:v>404.5</c:v>
                </c:pt>
                <c:pt idx="9536">
                  <c:v>406.5</c:v>
                </c:pt>
                <c:pt idx="9537">
                  <c:v>408.99</c:v>
                </c:pt>
                <c:pt idx="9538">
                  <c:v>404</c:v>
                </c:pt>
                <c:pt idx="9539">
                  <c:v>406.99</c:v>
                </c:pt>
                <c:pt idx="9540">
                  <c:v>412.98</c:v>
                </c:pt>
                <c:pt idx="9541">
                  <c:v>425.49</c:v>
                </c:pt>
                <c:pt idx="9542">
                  <c:v>438.5</c:v>
                </c:pt>
                <c:pt idx="9543">
                  <c:v>443.49</c:v>
                </c:pt>
                <c:pt idx="9544">
                  <c:v>439.49</c:v>
                </c:pt>
                <c:pt idx="9545">
                  <c:v>443</c:v>
                </c:pt>
                <c:pt idx="9546">
                  <c:v>442</c:v>
                </c:pt>
                <c:pt idx="9547">
                  <c:v>449</c:v>
                </c:pt>
                <c:pt idx="9548">
                  <c:v>441.51</c:v>
                </c:pt>
                <c:pt idx="9549">
                  <c:v>443</c:v>
                </c:pt>
                <c:pt idx="9550">
                  <c:v>443</c:v>
                </c:pt>
                <c:pt idx="9551">
                  <c:v>444.98</c:v>
                </c:pt>
                <c:pt idx="9552">
                  <c:v>446</c:v>
                </c:pt>
                <c:pt idx="9553">
                  <c:v>432.48</c:v>
                </c:pt>
                <c:pt idx="9554">
                  <c:v>409.01</c:v>
                </c:pt>
                <c:pt idx="9555">
                  <c:v>403.01</c:v>
                </c:pt>
                <c:pt idx="9556">
                  <c:v>395</c:v>
                </c:pt>
                <c:pt idx="9557">
                  <c:v>384.49</c:v>
                </c:pt>
                <c:pt idx="9558">
                  <c:v>378.03</c:v>
                </c:pt>
                <c:pt idx="9559">
                  <c:v>367.5</c:v>
                </c:pt>
                <c:pt idx="9560">
                  <c:v>373.99</c:v>
                </c:pt>
                <c:pt idx="9561">
                  <c:v>380.99</c:v>
                </c:pt>
                <c:pt idx="9562">
                  <c:v>366.03</c:v>
                </c:pt>
                <c:pt idx="9563">
                  <c:v>365</c:v>
                </c:pt>
                <c:pt idx="9564">
                  <c:v>353.51</c:v>
                </c:pt>
                <c:pt idx="9565">
                  <c:v>352</c:v>
                </c:pt>
                <c:pt idx="9566">
                  <c:v>344.51</c:v>
                </c:pt>
                <c:pt idx="9567">
                  <c:v>355.48</c:v>
                </c:pt>
                <c:pt idx="9568">
                  <c:v>359.01</c:v>
                </c:pt>
                <c:pt idx="9569">
                  <c:v>362.99</c:v>
                </c:pt>
                <c:pt idx="9570">
                  <c:v>367</c:v>
                </c:pt>
                <c:pt idx="9571">
                  <c:v>371</c:v>
                </c:pt>
                <c:pt idx="9572">
                  <c:v>369</c:v>
                </c:pt>
                <c:pt idx="9573">
                  <c:v>355.51</c:v>
                </c:pt>
                <c:pt idx="9574">
                  <c:v>347.99</c:v>
                </c:pt>
                <c:pt idx="9575">
                  <c:v>344.51</c:v>
                </c:pt>
                <c:pt idx="9576">
                  <c:v>344</c:v>
                </c:pt>
                <c:pt idx="9577">
                  <c:v>356.5</c:v>
                </c:pt>
                <c:pt idx="9578">
                  <c:v>347.01</c:v>
                </c:pt>
                <c:pt idx="9579">
                  <c:v>336.02</c:v>
                </c:pt>
                <c:pt idx="9580">
                  <c:v>335</c:v>
                </c:pt>
                <c:pt idx="9581">
                  <c:v>333</c:v>
                </c:pt>
                <c:pt idx="9582">
                  <c:v>330.99</c:v>
                </c:pt>
                <c:pt idx="9583">
                  <c:v>333</c:v>
                </c:pt>
                <c:pt idx="9584">
                  <c:v>331.02</c:v>
                </c:pt>
                <c:pt idx="9585">
                  <c:v>331</c:v>
                </c:pt>
                <c:pt idx="9586">
                  <c:v>336</c:v>
                </c:pt>
                <c:pt idx="9587">
                  <c:v>341.98</c:v>
                </c:pt>
                <c:pt idx="9588">
                  <c:v>345</c:v>
                </c:pt>
                <c:pt idx="9589">
                  <c:v>333.51</c:v>
                </c:pt>
                <c:pt idx="9590">
                  <c:v>320.49</c:v>
                </c:pt>
                <c:pt idx="9591">
                  <c:v>313</c:v>
                </c:pt>
                <c:pt idx="9592">
                  <c:v>301</c:v>
                </c:pt>
                <c:pt idx="9593">
                  <c:v>292</c:v>
                </c:pt>
                <c:pt idx="9594">
                  <c:v>283</c:v>
                </c:pt>
                <c:pt idx="9595">
                  <c:v>267</c:v>
                </c:pt>
                <c:pt idx="9596">
                  <c:v>264.5</c:v>
                </c:pt>
                <c:pt idx="9597">
                  <c:v>259</c:v>
                </c:pt>
                <c:pt idx="9598">
                  <c:v>255.01</c:v>
                </c:pt>
                <c:pt idx="9599">
                  <c:v>257</c:v>
                </c:pt>
                <c:pt idx="9600">
                  <c:v>251.5</c:v>
                </c:pt>
                <c:pt idx="9601">
                  <c:v>253.49</c:v>
                </c:pt>
                <c:pt idx="9602">
                  <c:v>263.98</c:v>
                </c:pt>
                <c:pt idx="9603">
                  <c:v>269.5</c:v>
                </c:pt>
                <c:pt idx="9604">
                  <c:v>272.01</c:v>
                </c:pt>
                <c:pt idx="9605">
                  <c:v>273</c:v>
                </c:pt>
                <c:pt idx="9606">
                  <c:v>270.99</c:v>
                </c:pt>
                <c:pt idx="9607">
                  <c:v>272.99</c:v>
                </c:pt>
                <c:pt idx="9608">
                  <c:v>277.01</c:v>
                </c:pt>
                <c:pt idx="9609">
                  <c:v>272.52</c:v>
                </c:pt>
                <c:pt idx="9610">
                  <c:v>267.5</c:v>
                </c:pt>
                <c:pt idx="9611">
                  <c:v>271</c:v>
                </c:pt>
                <c:pt idx="9612">
                  <c:v>271</c:v>
                </c:pt>
                <c:pt idx="9613">
                  <c:v>275.98</c:v>
                </c:pt>
                <c:pt idx="9614">
                  <c:v>273.99</c:v>
                </c:pt>
                <c:pt idx="9615">
                  <c:v>269</c:v>
                </c:pt>
                <c:pt idx="9616">
                  <c:v>262.01</c:v>
                </c:pt>
                <c:pt idx="9617">
                  <c:v>257</c:v>
                </c:pt>
                <c:pt idx="9618">
                  <c:v>246</c:v>
                </c:pt>
                <c:pt idx="9619">
                  <c:v>241.02</c:v>
                </c:pt>
                <c:pt idx="9620">
                  <c:v>238.5</c:v>
                </c:pt>
                <c:pt idx="9621">
                  <c:v>240</c:v>
                </c:pt>
                <c:pt idx="9622">
                  <c:v>240</c:v>
                </c:pt>
                <c:pt idx="9623">
                  <c:v>238</c:v>
                </c:pt>
                <c:pt idx="9624">
                  <c:v>238</c:v>
                </c:pt>
                <c:pt idx="9625">
                  <c:v>230</c:v>
                </c:pt>
                <c:pt idx="9626">
                  <c:v>229.99</c:v>
                </c:pt>
                <c:pt idx="9627">
                  <c:v>225</c:v>
                </c:pt>
                <c:pt idx="9628">
                  <c:v>229.49</c:v>
                </c:pt>
                <c:pt idx="9629">
                  <c:v>232.5</c:v>
                </c:pt>
                <c:pt idx="9630">
                  <c:v>226.02</c:v>
                </c:pt>
                <c:pt idx="9631">
                  <c:v>221</c:v>
                </c:pt>
                <c:pt idx="9632">
                  <c:v>218.03</c:v>
                </c:pt>
                <c:pt idx="9633">
                  <c:v>214.49</c:v>
                </c:pt>
                <c:pt idx="9634">
                  <c:v>210.5</c:v>
                </c:pt>
                <c:pt idx="9635">
                  <c:v>208</c:v>
                </c:pt>
                <c:pt idx="9636">
                  <c:v>208</c:v>
                </c:pt>
                <c:pt idx="9637">
                  <c:v>204</c:v>
                </c:pt>
                <c:pt idx="9638">
                  <c:v>203.5</c:v>
                </c:pt>
                <c:pt idx="9639">
                  <c:v>206.49</c:v>
                </c:pt>
                <c:pt idx="9640">
                  <c:v>202.99</c:v>
                </c:pt>
                <c:pt idx="9641">
                  <c:v>200</c:v>
                </c:pt>
                <c:pt idx="9642">
                  <c:v>202</c:v>
                </c:pt>
                <c:pt idx="9643">
                  <c:v>201.51</c:v>
                </c:pt>
                <c:pt idx="9644">
                  <c:v>194</c:v>
                </c:pt>
                <c:pt idx="9645">
                  <c:v>189.01</c:v>
                </c:pt>
                <c:pt idx="9646">
                  <c:v>188.51</c:v>
                </c:pt>
                <c:pt idx="9647">
                  <c:v>188</c:v>
                </c:pt>
                <c:pt idx="9648">
                  <c:v>178</c:v>
                </c:pt>
                <c:pt idx="9649">
                  <c:v>176.5</c:v>
                </c:pt>
                <c:pt idx="9650">
                  <c:v>177</c:v>
                </c:pt>
                <c:pt idx="9651">
                  <c:v>177</c:v>
                </c:pt>
                <c:pt idx="9652">
                  <c:v>185</c:v>
                </c:pt>
                <c:pt idx="9653">
                  <c:v>193.99</c:v>
                </c:pt>
                <c:pt idx="9654">
                  <c:v>194.51</c:v>
                </c:pt>
                <c:pt idx="9655">
                  <c:v>189</c:v>
                </c:pt>
                <c:pt idx="9656">
                  <c:v>184.99</c:v>
                </c:pt>
                <c:pt idx="9657">
                  <c:v>177</c:v>
                </c:pt>
                <c:pt idx="9658">
                  <c:v>167</c:v>
                </c:pt>
                <c:pt idx="9659">
                  <c:v>157.02000000000001</c:v>
                </c:pt>
                <c:pt idx="9660">
                  <c:v>153</c:v>
                </c:pt>
                <c:pt idx="9661">
                  <c:v>150.5</c:v>
                </c:pt>
                <c:pt idx="9662">
                  <c:v>145</c:v>
                </c:pt>
                <c:pt idx="9663">
                  <c:v>144</c:v>
                </c:pt>
                <c:pt idx="9664">
                  <c:v>143.99</c:v>
                </c:pt>
                <c:pt idx="9665">
                  <c:v>147</c:v>
                </c:pt>
                <c:pt idx="9666">
                  <c:v>146</c:v>
                </c:pt>
                <c:pt idx="9667">
                  <c:v>148</c:v>
                </c:pt>
                <c:pt idx="9668">
                  <c:v>152</c:v>
                </c:pt>
                <c:pt idx="9669">
                  <c:v>153</c:v>
                </c:pt>
                <c:pt idx="9670">
                  <c:v>154</c:v>
                </c:pt>
                <c:pt idx="9671">
                  <c:v>157</c:v>
                </c:pt>
                <c:pt idx="9672">
                  <c:v>153.01</c:v>
                </c:pt>
                <c:pt idx="9673">
                  <c:v>150</c:v>
                </c:pt>
                <c:pt idx="9674">
                  <c:v>147.01</c:v>
                </c:pt>
                <c:pt idx="9675">
                  <c:v>149.5</c:v>
                </c:pt>
                <c:pt idx="9676">
                  <c:v>153</c:v>
                </c:pt>
                <c:pt idx="9677">
                  <c:v>150</c:v>
                </c:pt>
                <c:pt idx="9678">
                  <c:v>151.49</c:v>
                </c:pt>
                <c:pt idx="9679">
                  <c:v>152</c:v>
                </c:pt>
                <c:pt idx="9680">
                  <c:v>159</c:v>
                </c:pt>
                <c:pt idx="9681">
                  <c:v>157</c:v>
                </c:pt>
                <c:pt idx="9682">
                  <c:v>159</c:v>
                </c:pt>
                <c:pt idx="9683">
                  <c:v>156.01</c:v>
                </c:pt>
                <c:pt idx="9684">
                  <c:v>151</c:v>
                </c:pt>
                <c:pt idx="9685">
                  <c:v>149</c:v>
                </c:pt>
                <c:pt idx="9686">
                  <c:v>147.99</c:v>
                </c:pt>
                <c:pt idx="9687">
                  <c:v>152</c:v>
                </c:pt>
                <c:pt idx="9688">
                  <c:v>154.49</c:v>
                </c:pt>
                <c:pt idx="9689">
                  <c:v>156</c:v>
                </c:pt>
                <c:pt idx="9690">
                  <c:v>159</c:v>
                </c:pt>
                <c:pt idx="9691">
                  <c:v>161</c:v>
                </c:pt>
                <c:pt idx="9692">
                  <c:v>158.5</c:v>
                </c:pt>
                <c:pt idx="9693">
                  <c:v>155</c:v>
                </c:pt>
                <c:pt idx="9694">
                  <c:v>156</c:v>
                </c:pt>
                <c:pt idx="9695">
                  <c:v>155</c:v>
                </c:pt>
                <c:pt idx="9696">
                  <c:v>149</c:v>
                </c:pt>
                <c:pt idx="9697">
                  <c:v>153.99</c:v>
                </c:pt>
                <c:pt idx="9698">
                  <c:v>160.99</c:v>
                </c:pt>
                <c:pt idx="9699">
                  <c:v>167</c:v>
                </c:pt>
                <c:pt idx="9700">
                  <c:v>172.01</c:v>
                </c:pt>
                <c:pt idx="9701">
                  <c:v>174.51</c:v>
                </c:pt>
                <c:pt idx="9702">
                  <c:v>174.01</c:v>
                </c:pt>
                <c:pt idx="9703">
                  <c:v>175</c:v>
                </c:pt>
                <c:pt idx="9704">
                  <c:v>182</c:v>
                </c:pt>
                <c:pt idx="9705">
                  <c:v>182</c:v>
                </c:pt>
                <c:pt idx="9706">
                  <c:v>181</c:v>
                </c:pt>
                <c:pt idx="9707">
                  <c:v>185</c:v>
                </c:pt>
                <c:pt idx="9708">
                  <c:v>191</c:v>
                </c:pt>
                <c:pt idx="9709">
                  <c:v>199.48</c:v>
                </c:pt>
                <c:pt idx="9710">
                  <c:v>200</c:v>
                </c:pt>
                <c:pt idx="9711">
                  <c:v>199.02</c:v>
                </c:pt>
                <c:pt idx="9712">
                  <c:v>191.51</c:v>
                </c:pt>
                <c:pt idx="9713">
                  <c:v>187.5</c:v>
                </c:pt>
                <c:pt idx="9714">
                  <c:v>180.01</c:v>
                </c:pt>
                <c:pt idx="9715">
                  <c:v>176.01</c:v>
                </c:pt>
                <c:pt idx="9716">
                  <c:v>163</c:v>
                </c:pt>
                <c:pt idx="9717">
                  <c:v>164</c:v>
                </c:pt>
                <c:pt idx="9718">
                  <c:v>162.02000000000001</c:v>
                </c:pt>
                <c:pt idx="9719">
                  <c:v>164</c:v>
                </c:pt>
                <c:pt idx="9720">
                  <c:v>165</c:v>
                </c:pt>
                <c:pt idx="9721">
                  <c:v>160</c:v>
                </c:pt>
                <c:pt idx="9722">
                  <c:v>155</c:v>
                </c:pt>
                <c:pt idx="9723">
                  <c:v>154</c:v>
                </c:pt>
                <c:pt idx="9724">
                  <c:v>151.51</c:v>
                </c:pt>
                <c:pt idx="9725">
                  <c:v>150</c:v>
                </c:pt>
                <c:pt idx="9726">
                  <c:v>153</c:v>
                </c:pt>
                <c:pt idx="9727">
                  <c:v>149.01</c:v>
                </c:pt>
                <c:pt idx="9728">
                  <c:v>153.99</c:v>
                </c:pt>
                <c:pt idx="9729">
                  <c:v>150</c:v>
                </c:pt>
                <c:pt idx="9730">
                  <c:v>155</c:v>
                </c:pt>
                <c:pt idx="9731">
                  <c:v>153.97</c:v>
                </c:pt>
                <c:pt idx="9732">
                  <c:v>152</c:v>
                </c:pt>
                <c:pt idx="9733">
                  <c:v>150</c:v>
                </c:pt>
                <c:pt idx="9734">
                  <c:v>153</c:v>
                </c:pt>
                <c:pt idx="9735">
                  <c:v>145.01</c:v>
                </c:pt>
                <c:pt idx="9736">
                  <c:v>141</c:v>
                </c:pt>
                <c:pt idx="9737">
                  <c:v>146.5</c:v>
                </c:pt>
                <c:pt idx="9738">
                  <c:v>148.99</c:v>
                </c:pt>
                <c:pt idx="9739">
                  <c:v>146</c:v>
                </c:pt>
                <c:pt idx="9740">
                  <c:v>148</c:v>
                </c:pt>
                <c:pt idx="9741">
                  <c:v>141.5</c:v>
                </c:pt>
                <c:pt idx="9742">
                  <c:v>137</c:v>
                </c:pt>
                <c:pt idx="9743">
                  <c:v>131</c:v>
                </c:pt>
                <c:pt idx="9744">
                  <c:v>132.01</c:v>
                </c:pt>
                <c:pt idx="9745">
                  <c:v>129.99</c:v>
                </c:pt>
                <c:pt idx="9746">
                  <c:v>127</c:v>
                </c:pt>
                <c:pt idx="9747">
                  <c:v>119</c:v>
                </c:pt>
                <c:pt idx="9748">
                  <c:v>118</c:v>
                </c:pt>
                <c:pt idx="9749">
                  <c:v>115.99</c:v>
                </c:pt>
                <c:pt idx="9750">
                  <c:v>113</c:v>
                </c:pt>
                <c:pt idx="9751">
                  <c:v>110</c:v>
                </c:pt>
                <c:pt idx="9752">
                  <c:v>110</c:v>
                </c:pt>
                <c:pt idx="9753">
                  <c:v>105</c:v>
                </c:pt>
                <c:pt idx="9754">
                  <c:v>99.998999999999995</c:v>
                </c:pt>
                <c:pt idx="9755">
                  <c:v>101</c:v>
                </c:pt>
                <c:pt idx="9756">
                  <c:v>99.006</c:v>
                </c:pt>
                <c:pt idx="9757">
                  <c:v>96.007999999999996</c:v>
                </c:pt>
                <c:pt idx="9758">
                  <c:v>94</c:v>
                </c:pt>
                <c:pt idx="9759">
                  <c:v>94.504000000000005</c:v>
                </c:pt>
                <c:pt idx="9760">
                  <c:v>91</c:v>
                </c:pt>
                <c:pt idx="9761">
                  <c:v>90.01</c:v>
                </c:pt>
                <c:pt idx="9762">
                  <c:v>87</c:v>
                </c:pt>
                <c:pt idx="9763">
                  <c:v>88.998000000000005</c:v>
                </c:pt>
                <c:pt idx="9764">
                  <c:v>90.998000000000005</c:v>
                </c:pt>
                <c:pt idx="9765">
                  <c:v>93.028999999999996</c:v>
                </c:pt>
                <c:pt idx="9766">
                  <c:v>91.012</c:v>
                </c:pt>
                <c:pt idx="9767">
                  <c:v>89.997</c:v>
                </c:pt>
                <c:pt idx="9768">
                  <c:v>90.009</c:v>
                </c:pt>
                <c:pt idx="9769">
                  <c:v>89</c:v>
                </c:pt>
                <c:pt idx="9770">
                  <c:v>88.501000000000005</c:v>
                </c:pt>
                <c:pt idx="9771">
                  <c:v>85</c:v>
                </c:pt>
                <c:pt idx="9772">
                  <c:v>85.003</c:v>
                </c:pt>
                <c:pt idx="9773">
                  <c:v>69</c:v>
                </c:pt>
                <c:pt idx="9774">
                  <c:v>64.009</c:v>
                </c:pt>
                <c:pt idx="9775">
                  <c:v>65</c:v>
                </c:pt>
                <c:pt idx="9776">
                  <c:v>63</c:v>
                </c:pt>
                <c:pt idx="9777">
                  <c:v>60.997</c:v>
                </c:pt>
                <c:pt idx="9778">
                  <c:v>60</c:v>
                </c:pt>
                <c:pt idx="9779">
                  <c:v>57</c:v>
                </c:pt>
                <c:pt idx="9780">
                  <c:v>57</c:v>
                </c:pt>
                <c:pt idx="9781">
                  <c:v>57</c:v>
                </c:pt>
                <c:pt idx="9782">
                  <c:v>55.002000000000002</c:v>
                </c:pt>
                <c:pt idx="9783">
                  <c:v>56.997999999999998</c:v>
                </c:pt>
                <c:pt idx="9784">
                  <c:v>55.506</c:v>
                </c:pt>
                <c:pt idx="9785">
                  <c:v>57</c:v>
                </c:pt>
                <c:pt idx="9786">
                  <c:v>57.497999999999998</c:v>
                </c:pt>
                <c:pt idx="9787">
                  <c:v>59.996000000000002</c:v>
                </c:pt>
                <c:pt idx="9788">
                  <c:v>58</c:v>
                </c:pt>
                <c:pt idx="9789">
                  <c:v>58</c:v>
                </c:pt>
                <c:pt idx="9790">
                  <c:v>62.506999999999998</c:v>
                </c:pt>
                <c:pt idx="9791">
                  <c:v>60.496000000000002</c:v>
                </c:pt>
                <c:pt idx="9792">
                  <c:v>64.995999999999995</c:v>
                </c:pt>
                <c:pt idx="9793">
                  <c:v>64.997</c:v>
                </c:pt>
                <c:pt idx="9794">
                  <c:v>64</c:v>
                </c:pt>
                <c:pt idx="9795">
                  <c:v>66</c:v>
                </c:pt>
                <c:pt idx="9796">
                  <c:v>61.003</c:v>
                </c:pt>
                <c:pt idx="9797">
                  <c:v>57.505000000000003</c:v>
                </c:pt>
                <c:pt idx="9798">
                  <c:v>54.002000000000002</c:v>
                </c:pt>
                <c:pt idx="9799">
                  <c:v>55.003</c:v>
                </c:pt>
                <c:pt idx="9800">
                  <c:v>54</c:v>
                </c:pt>
                <c:pt idx="9801">
                  <c:v>54.003</c:v>
                </c:pt>
                <c:pt idx="9802">
                  <c:v>54</c:v>
                </c:pt>
                <c:pt idx="9803">
                  <c:v>52.506</c:v>
                </c:pt>
                <c:pt idx="9804">
                  <c:v>51</c:v>
                </c:pt>
                <c:pt idx="9805">
                  <c:v>52.997999999999998</c:v>
                </c:pt>
                <c:pt idx="9806">
                  <c:v>53</c:v>
                </c:pt>
                <c:pt idx="9807">
                  <c:v>57</c:v>
                </c:pt>
                <c:pt idx="9808">
                  <c:v>57</c:v>
                </c:pt>
                <c:pt idx="9809">
                  <c:v>58.981000000000002</c:v>
                </c:pt>
                <c:pt idx="9810">
                  <c:v>55.018000000000001</c:v>
                </c:pt>
                <c:pt idx="9811">
                  <c:v>54.997</c:v>
                </c:pt>
                <c:pt idx="9812">
                  <c:v>54.997999999999998</c:v>
                </c:pt>
                <c:pt idx="9813">
                  <c:v>55</c:v>
                </c:pt>
                <c:pt idx="9814">
                  <c:v>53</c:v>
                </c:pt>
                <c:pt idx="9815">
                  <c:v>53.003</c:v>
                </c:pt>
                <c:pt idx="9816">
                  <c:v>53</c:v>
                </c:pt>
                <c:pt idx="9817">
                  <c:v>52.003</c:v>
                </c:pt>
                <c:pt idx="9818">
                  <c:v>49.999000000000002</c:v>
                </c:pt>
                <c:pt idx="9819">
                  <c:v>49</c:v>
                </c:pt>
                <c:pt idx="9820">
                  <c:v>49</c:v>
                </c:pt>
                <c:pt idx="9821">
                  <c:v>46.002000000000002</c:v>
                </c:pt>
                <c:pt idx="9822">
                  <c:v>48.997999999999998</c:v>
                </c:pt>
                <c:pt idx="9823">
                  <c:v>50.500999999999998</c:v>
                </c:pt>
                <c:pt idx="9824">
                  <c:v>49</c:v>
                </c:pt>
                <c:pt idx="9825">
                  <c:v>49.999000000000002</c:v>
                </c:pt>
                <c:pt idx="9826">
                  <c:v>50.991999999999997</c:v>
                </c:pt>
                <c:pt idx="9827">
                  <c:v>48</c:v>
                </c:pt>
                <c:pt idx="9828">
                  <c:v>46</c:v>
                </c:pt>
                <c:pt idx="9829">
                  <c:v>47.981999999999999</c:v>
                </c:pt>
                <c:pt idx="9830">
                  <c:v>48.991</c:v>
                </c:pt>
                <c:pt idx="9831">
                  <c:v>47.997999999999998</c:v>
                </c:pt>
                <c:pt idx="9832">
                  <c:v>46.002000000000002</c:v>
                </c:pt>
                <c:pt idx="9833">
                  <c:v>51.997999999999998</c:v>
                </c:pt>
                <c:pt idx="9834">
                  <c:v>49</c:v>
                </c:pt>
                <c:pt idx="9835">
                  <c:v>49</c:v>
                </c:pt>
                <c:pt idx="9836">
                  <c:v>46</c:v>
                </c:pt>
                <c:pt idx="9837">
                  <c:v>48</c:v>
                </c:pt>
                <c:pt idx="9838">
                  <c:v>48</c:v>
                </c:pt>
                <c:pt idx="9839">
                  <c:v>49.497999999999998</c:v>
                </c:pt>
                <c:pt idx="9840">
                  <c:v>48</c:v>
                </c:pt>
                <c:pt idx="9841">
                  <c:v>48</c:v>
                </c:pt>
                <c:pt idx="9842">
                  <c:v>47.01</c:v>
                </c:pt>
                <c:pt idx="9843">
                  <c:v>48</c:v>
                </c:pt>
                <c:pt idx="9844">
                  <c:v>50</c:v>
                </c:pt>
                <c:pt idx="9845">
                  <c:v>51</c:v>
                </c:pt>
                <c:pt idx="9846">
                  <c:v>47.999000000000002</c:v>
                </c:pt>
                <c:pt idx="9847">
                  <c:v>50.002000000000002</c:v>
                </c:pt>
                <c:pt idx="9848">
                  <c:v>51</c:v>
                </c:pt>
                <c:pt idx="9849">
                  <c:v>49</c:v>
                </c:pt>
                <c:pt idx="9850">
                  <c:v>48</c:v>
                </c:pt>
                <c:pt idx="9851">
                  <c:v>44</c:v>
                </c:pt>
                <c:pt idx="9852">
                  <c:v>44</c:v>
                </c:pt>
                <c:pt idx="9853">
                  <c:v>43.009</c:v>
                </c:pt>
                <c:pt idx="9854">
                  <c:v>44</c:v>
                </c:pt>
                <c:pt idx="9855">
                  <c:v>44.997999999999998</c:v>
                </c:pt>
                <c:pt idx="9856">
                  <c:v>42.997</c:v>
                </c:pt>
                <c:pt idx="9857">
                  <c:v>42</c:v>
                </c:pt>
                <c:pt idx="9858">
                  <c:v>42</c:v>
                </c:pt>
                <c:pt idx="9859">
                  <c:v>42</c:v>
                </c:pt>
                <c:pt idx="9860">
                  <c:v>42</c:v>
                </c:pt>
                <c:pt idx="9861">
                  <c:v>40</c:v>
                </c:pt>
                <c:pt idx="9862">
                  <c:v>40</c:v>
                </c:pt>
                <c:pt idx="9863">
                  <c:v>40</c:v>
                </c:pt>
                <c:pt idx="9864">
                  <c:v>41</c:v>
                </c:pt>
                <c:pt idx="9865">
                  <c:v>45</c:v>
                </c:pt>
                <c:pt idx="9866">
                  <c:v>46.994</c:v>
                </c:pt>
                <c:pt idx="9867">
                  <c:v>47</c:v>
                </c:pt>
                <c:pt idx="9868">
                  <c:v>47</c:v>
                </c:pt>
                <c:pt idx="9869">
                  <c:v>48.997</c:v>
                </c:pt>
                <c:pt idx="9870">
                  <c:v>49</c:v>
                </c:pt>
                <c:pt idx="9871">
                  <c:v>50.997999999999998</c:v>
                </c:pt>
                <c:pt idx="9872">
                  <c:v>49.997</c:v>
                </c:pt>
                <c:pt idx="9873">
                  <c:v>50</c:v>
                </c:pt>
                <c:pt idx="9874">
                  <c:v>50</c:v>
                </c:pt>
                <c:pt idx="9875">
                  <c:v>50</c:v>
                </c:pt>
                <c:pt idx="9876">
                  <c:v>48</c:v>
                </c:pt>
                <c:pt idx="9877">
                  <c:v>48</c:v>
                </c:pt>
                <c:pt idx="9878">
                  <c:v>46.01</c:v>
                </c:pt>
                <c:pt idx="9879">
                  <c:v>46</c:v>
                </c:pt>
                <c:pt idx="9880">
                  <c:v>46</c:v>
                </c:pt>
                <c:pt idx="9881">
                  <c:v>46</c:v>
                </c:pt>
                <c:pt idx="9882">
                  <c:v>46.008000000000003</c:v>
                </c:pt>
                <c:pt idx="9883">
                  <c:v>46</c:v>
                </c:pt>
                <c:pt idx="9884">
                  <c:v>48</c:v>
                </c:pt>
                <c:pt idx="9885">
                  <c:v>48</c:v>
                </c:pt>
                <c:pt idx="9886">
                  <c:v>48</c:v>
                </c:pt>
                <c:pt idx="9887">
                  <c:v>48</c:v>
                </c:pt>
                <c:pt idx="9888">
                  <c:v>43.002000000000002</c:v>
                </c:pt>
                <c:pt idx="9889">
                  <c:v>43</c:v>
                </c:pt>
                <c:pt idx="9890">
                  <c:v>43.999000000000002</c:v>
                </c:pt>
                <c:pt idx="9891">
                  <c:v>46.997999999999998</c:v>
                </c:pt>
                <c:pt idx="9892">
                  <c:v>45.997999999999998</c:v>
                </c:pt>
                <c:pt idx="9893">
                  <c:v>45</c:v>
                </c:pt>
                <c:pt idx="9894">
                  <c:v>45</c:v>
                </c:pt>
                <c:pt idx="9895">
                  <c:v>44.003</c:v>
                </c:pt>
                <c:pt idx="9896">
                  <c:v>45</c:v>
                </c:pt>
                <c:pt idx="9897">
                  <c:v>43</c:v>
                </c:pt>
                <c:pt idx="9898">
                  <c:v>43</c:v>
                </c:pt>
                <c:pt idx="9899">
                  <c:v>41</c:v>
                </c:pt>
                <c:pt idx="9900">
                  <c:v>43</c:v>
                </c:pt>
                <c:pt idx="9901">
                  <c:v>43</c:v>
                </c:pt>
                <c:pt idx="9902">
                  <c:v>41.991</c:v>
                </c:pt>
                <c:pt idx="9903">
                  <c:v>42</c:v>
                </c:pt>
                <c:pt idx="9904">
                  <c:v>42</c:v>
                </c:pt>
                <c:pt idx="9905">
                  <c:v>40.002000000000002</c:v>
                </c:pt>
                <c:pt idx="9906">
                  <c:v>42</c:v>
                </c:pt>
                <c:pt idx="9907">
                  <c:v>40.006999999999998</c:v>
                </c:pt>
                <c:pt idx="9908">
                  <c:v>42</c:v>
                </c:pt>
                <c:pt idx="9909">
                  <c:v>42</c:v>
                </c:pt>
                <c:pt idx="9910">
                  <c:v>42</c:v>
                </c:pt>
                <c:pt idx="9911">
                  <c:v>42</c:v>
                </c:pt>
                <c:pt idx="9912">
                  <c:v>42</c:v>
                </c:pt>
                <c:pt idx="9913">
                  <c:v>41.002000000000002</c:v>
                </c:pt>
                <c:pt idx="9914">
                  <c:v>40.503999999999998</c:v>
                </c:pt>
                <c:pt idx="9915">
                  <c:v>39</c:v>
                </c:pt>
                <c:pt idx="9916">
                  <c:v>39.502000000000002</c:v>
                </c:pt>
                <c:pt idx="9917">
                  <c:v>38</c:v>
                </c:pt>
                <c:pt idx="9918">
                  <c:v>36.015999999999998</c:v>
                </c:pt>
                <c:pt idx="9919">
                  <c:v>36</c:v>
                </c:pt>
                <c:pt idx="9920">
                  <c:v>36</c:v>
                </c:pt>
                <c:pt idx="9921">
                  <c:v>36</c:v>
                </c:pt>
                <c:pt idx="9922">
                  <c:v>36</c:v>
                </c:pt>
                <c:pt idx="9923">
                  <c:v>37.997</c:v>
                </c:pt>
                <c:pt idx="9924">
                  <c:v>38</c:v>
                </c:pt>
                <c:pt idx="9925">
                  <c:v>37.003999999999998</c:v>
                </c:pt>
                <c:pt idx="9926">
                  <c:v>37.000999999999998</c:v>
                </c:pt>
                <c:pt idx="9927">
                  <c:v>38</c:v>
                </c:pt>
                <c:pt idx="9928">
                  <c:v>36</c:v>
                </c:pt>
                <c:pt idx="9929">
                  <c:v>33.005000000000003</c:v>
                </c:pt>
                <c:pt idx="9930">
                  <c:v>33</c:v>
                </c:pt>
                <c:pt idx="9931">
                  <c:v>33</c:v>
                </c:pt>
                <c:pt idx="9932">
                  <c:v>33</c:v>
                </c:pt>
                <c:pt idx="9933">
                  <c:v>33</c:v>
                </c:pt>
                <c:pt idx="9934">
                  <c:v>32.494</c:v>
                </c:pt>
                <c:pt idx="9935">
                  <c:v>34.994999999999997</c:v>
                </c:pt>
                <c:pt idx="9936">
                  <c:v>32.01</c:v>
                </c:pt>
                <c:pt idx="9937">
                  <c:v>33</c:v>
                </c:pt>
                <c:pt idx="9938">
                  <c:v>33</c:v>
                </c:pt>
                <c:pt idx="9939">
                  <c:v>33</c:v>
                </c:pt>
                <c:pt idx="9940">
                  <c:v>35.997</c:v>
                </c:pt>
                <c:pt idx="9941">
                  <c:v>34</c:v>
                </c:pt>
                <c:pt idx="9942">
                  <c:v>34</c:v>
                </c:pt>
                <c:pt idx="9943">
                  <c:v>36</c:v>
                </c:pt>
                <c:pt idx="9944">
                  <c:v>36</c:v>
                </c:pt>
                <c:pt idx="9945">
                  <c:v>36</c:v>
                </c:pt>
                <c:pt idx="9946">
                  <c:v>36</c:v>
                </c:pt>
                <c:pt idx="9947">
                  <c:v>34</c:v>
                </c:pt>
                <c:pt idx="9948">
                  <c:v>34</c:v>
                </c:pt>
                <c:pt idx="9949">
                  <c:v>35.997999999999998</c:v>
                </c:pt>
                <c:pt idx="9950">
                  <c:v>36</c:v>
                </c:pt>
                <c:pt idx="9951">
                  <c:v>33</c:v>
                </c:pt>
                <c:pt idx="9952">
                  <c:v>33.994999999999997</c:v>
                </c:pt>
                <c:pt idx="9953">
                  <c:v>33</c:v>
                </c:pt>
                <c:pt idx="9954">
                  <c:v>31</c:v>
                </c:pt>
                <c:pt idx="9955">
                  <c:v>31</c:v>
                </c:pt>
                <c:pt idx="9956">
                  <c:v>31</c:v>
                </c:pt>
                <c:pt idx="9957">
                  <c:v>33</c:v>
                </c:pt>
                <c:pt idx="9958">
                  <c:v>33</c:v>
                </c:pt>
                <c:pt idx="9959">
                  <c:v>33</c:v>
                </c:pt>
                <c:pt idx="9960">
                  <c:v>33</c:v>
                </c:pt>
                <c:pt idx="9961">
                  <c:v>35.996000000000002</c:v>
                </c:pt>
                <c:pt idx="9962">
                  <c:v>35</c:v>
                </c:pt>
                <c:pt idx="9963">
                  <c:v>33</c:v>
                </c:pt>
                <c:pt idx="9964">
                  <c:v>33</c:v>
                </c:pt>
                <c:pt idx="9965">
                  <c:v>33</c:v>
                </c:pt>
                <c:pt idx="9966">
                  <c:v>35</c:v>
                </c:pt>
                <c:pt idx="9967">
                  <c:v>33</c:v>
                </c:pt>
                <c:pt idx="9968">
                  <c:v>31</c:v>
                </c:pt>
                <c:pt idx="9969">
                  <c:v>33</c:v>
                </c:pt>
                <c:pt idx="9970">
                  <c:v>31.998000000000001</c:v>
                </c:pt>
                <c:pt idx="9971">
                  <c:v>31</c:v>
                </c:pt>
                <c:pt idx="9972">
                  <c:v>33</c:v>
                </c:pt>
                <c:pt idx="9973">
                  <c:v>33</c:v>
                </c:pt>
                <c:pt idx="9974">
                  <c:v>35</c:v>
                </c:pt>
                <c:pt idx="9975">
                  <c:v>35</c:v>
                </c:pt>
                <c:pt idx="9976">
                  <c:v>35</c:v>
                </c:pt>
                <c:pt idx="9977">
                  <c:v>35</c:v>
                </c:pt>
                <c:pt idx="9978">
                  <c:v>35</c:v>
                </c:pt>
                <c:pt idx="9979">
                  <c:v>35.991999999999997</c:v>
                </c:pt>
                <c:pt idx="9980">
                  <c:v>36.003999999999998</c:v>
                </c:pt>
                <c:pt idx="9981">
                  <c:v>35.996000000000002</c:v>
                </c:pt>
                <c:pt idx="9982">
                  <c:v>36</c:v>
                </c:pt>
                <c:pt idx="9983">
                  <c:v>36</c:v>
                </c:pt>
                <c:pt idx="9984">
                  <c:v>34</c:v>
                </c:pt>
                <c:pt idx="9985">
                  <c:v>34</c:v>
                </c:pt>
                <c:pt idx="9986">
                  <c:v>36</c:v>
                </c:pt>
                <c:pt idx="9987">
                  <c:v>34.006999999999998</c:v>
                </c:pt>
                <c:pt idx="9988">
                  <c:v>34</c:v>
                </c:pt>
                <c:pt idx="9989">
                  <c:v>36</c:v>
                </c:pt>
                <c:pt idx="9990">
                  <c:v>36</c:v>
                </c:pt>
                <c:pt idx="9991">
                  <c:v>36</c:v>
                </c:pt>
                <c:pt idx="9992">
                  <c:v>36</c:v>
                </c:pt>
                <c:pt idx="9993">
                  <c:v>36</c:v>
                </c:pt>
                <c:pt idx="9994">
                  <c:v>36</c:v>
                </c:pt>
                <c:pt idx="9995">
                  <c:v>36</c:v>
                </c:pt>
                <c:pt idx="9996">
                  <c:v>36</c:v>
                </c:pt>
                <c:pt idx="9997">
                  <c:v>36</c:v>
                </c:pt>
                <c:pt idx="9998">
                  <c:v>36</c:v>
                </c:pt>
                <c:pt idx="9999">
                  <c:v>36</c:v>
                </c:pt>
                <c:pt idx="10000">
                  <c:v>36</c:v>
                </c:pt>
                <c:pt idx="10001">
                  <c:v>34.997999999999998</c:v>
                </c:pt>
                <c:pt idx="10002">
                  <c:v>34</c:v>
                </c:pt>
                <c:pt idx="10003">
                  <c:v>34</c:v>
                </c:pt>
                <c:pt idx="10004">
                  <c:v>34</c:v>
                </c:pt>
                <c:pt idx="10005">
                  <c:v>34</c:v>
                </c:pt>
                <c:pt idx="10006">
                  <c:v>34</c:v>
                </c:pt>
                <c:pt idx="10007">
                  <c:v>35.002000000000002</c:v>
                </c:pt>
                <c:pt idx="10008">
                  <c:v>37.997</c:v>
                </c:pt>
                <c:pt idx="10009">
                  <c:v>39</c:v>
                </c:pt>
                <c:pt idx="10010">
                  <c:v>39</c:v>
                </c:pt>
                <c:pt idx="10011">
                  <c:v>39.997</c:v>
                </c:pt>
                <c:pt idx="10012">
                  <c:v>40.021000000000001</c:v>
                </c:pt>
                <c:pt idx="10013">
                  <c:v>40</c:v>
                </c:pt>
                <c:pt idx="10014">
                  <c:v>42.002000000000002</c:v>
                </c:pt>
                <c:pt idx="10015">
                  <c:v>41.997</c:v>
                </c:pt>
                <c:pt idx="10016">
                  <c:v>42</c:v>
                </c:pt>
                <c:pt idx="10017">
                  <c:v>36.003999999999998</c:v>
                </c:pt>
                <c:pt idx="10018">
                  <c:v>37.996000000000002</c:v>
                </c:pt>
                <c:pt idx="10019">
                  <c:v>35</c:v>
                </c:pt>
                <c:pt idx="10020">
                  <c:v>37.994999999999997</c:v>
                </c:pt>
                <c:pt idx="10021">
                  <c:v>36</c:v>
                </c:pt>
                <c:pt idx="10022">
                  <c:v>37.006</c:v>
                </c:pt>
                <c:pt idx="10023">
                  <c:v>40.994999999999997</c:v>
                </c:pt>
                <c:pt idx="10024">
                  <c:v>39</c:v>
                </c:pt>
                <c:pt idx="10025">
                  <c:v>39.006</c:v>
                </c:pt>
                <c:pt idx="10026">
                  <c:v>40.003</c:v>
                </c:pt>
                <c:pt idx="10027">
                  <c:v>39</c:v>
                </c:pt>
                <c:pt idx="10028">
                  <c:v>39</c:v>
                </c:pt>
                <c:pt idx="10029">
                  <c:v>37.002000000000002</c:v>
                </c:pt>
                <c:pt idx="10030">
                  <c:v>37.994999999999997</c:v>
                </c:pt>
                <c:pt idx="10031">
                  <c:v>35</c:v>
                </c:pt>
                <c:pt idx="10032">
                  <c:v>37</c:v>
                </c:pt>
                <c:pt idx="10033">
                  <c:v>37</c:v>
                </c:pt>
                <c:pt idx="10034">
                  <c:v>37</c:v>
                </c:pt>
                <c:pt idx="10035">
                  <c:v>37</c:v>
                </c:pt>
                <c:pt idx="10036">
                  <c:v>41.003</c:v>
                </c:pt>
                <c:pt idx="10037">
                  <c:v>40</c:v>
                </c:pt>
                <c:pt idx="10038">
                  <c:v>39.002000000000002</c:v>
                </c:pt>
                <c:pt idx="10039">
                  <c:v>39.003</c:v>
                </c:pt>
                <c:pt idx="10040">
                  <c:v>39</c:v>
                </c:pt>
                <c:pt idx="10041">
                  <c:v>42</c:v>
                </c:pt>
                <c:pt idx="10042">
                  <c:v>38.994999999999997</c:v>
                </c:pt>
                <c:pt idx="10043">
                  <c:v>38.993000000000002</c:v>
                </c:pt>
                <c:pt idx="10044">
                  <c:v>38</c:v>
                </c:pt>
                <c:pt idx="10045">
                  <c:v>37</c:v>
                </c:pt>
                <c:pt idx="10046">
                  <c:v>37</c:v>
                </c:pt>
                <c:pt idx="10047">
                  <c:v>39.996000000000002</c:v>
                </c:pt>
                <c:pt idx="10048">
                  <c:v>38</c:v>
                </c:pt>
                <c:pt idx="10049">
                  <c:v>38</c:v>
                </c:pt>
                <c:pt idx="10050">
                  <c:v>38</c:v>
                </c:pt>
                <c:pt idx="10051">
                  <c:v>38.997</c:v>
                </c:pt>
                <c:pt idx="10052">
                  <c:v>37</c:v>
                </c:pt>
                <c:pt idx="10053">
                  <c:v>39</c:v>
                </c:pt>
                <c:pt idx="10054">
                  <c:v>39.996000000000002</c:v>
                </c:pt>
                <c:pt idx="10055">
                  <c:v>43</c:v>
                </c:pt>
                <c:pt idx="10056">
                  <c:v>40</c:v>
                </c:pt>
                <c:pt idx="10057">
                  <c:v>40</c:v>
                </c:pt>
                <c:pt idx="10058">
                  <c:v>40</c:v>
                </c:pt>
                <c:pt idx="10059">
                  <c:v>38.003</c:v>
                </c:pt>
                <c:pt idx="10060">
                  <c:v>40.003</c:v>
                </c:pt>
                <c:pt idx="10061">
                  <c:v>39.012</c:v>
                </c:pt>
                <c:pt idx="10062">
                  <c:v>39.994</c:v>
                </c:pt>
                <c:pt idx="10063">
                  <c:v>35.000999999999998</c:v>
                </c:pt>
                <c:pt idx="10064">
                  <c:v>40</c:v>
                </c:pt>
                <c:pt idx="10065">
                  <c:v>39.003</c:v>
                </c:pt>
                <c:pt idx="10066">
                  <c:v>39</c:v>
                </c:pt>
                <c:pt idx="10067">
                  <c:v>39</c:v>
                </c:pt>
                <c:pt idx="10068">
                  <c:v>40</c:v>
                </c:pt>
                <c:pt idx="10069">
                  <c:v>40</c:v>
                </c:pt>
                <c:pt idx="10070">
                  <c:v>40</c:v>
                </c:pt>
                <c:pt idx="10071">
                  <c:v>39.003999999999998</c:v>
                </c:pt>
                <c:pt idx="10072">
                  <c:v>41.006999999999998</c:v>
                </c:pt>
                <c:pt idx="10073">
                  <c:v>40.002000000000002</c:v>
                </c:pt>
                <c:pt idx="10074">
                  <c:v>38.994</c:v>
                </c:pt>
                <c:pt idx="10075">
                  <c:v>42</c:v>
                </c:pt>
                <c:pt idx="10076">
                  <c:v>40.999000000000002</c:v>
                </c:pt>
                <c:pt idx="10077">
                  <c:v>41</c:v>
                </c:pt>
                <c:pt idx="10078">
                  <c:v>41.003999999999998</c:v>
                </c:pt>
                <c:pt idx="10079">
                  <c:v>41.000999999999998</c:v>
                </c:pt>
                <c:pt idx="10080">
                  <c:v>42</c:v>
                </c:pt>
                <c:pt idx="10081">
                  <c:v>41.997999999999998</c:v>
                </c:pt>
                <c:pt idx="10082">
                  <c:v>42.005000000000003</c:v>
                </c:pt>
                <c:pt idx="10083">
                  <c:v>40.505000000000003</c:v>
                </c:pt>
                <c:pt idx="10084">
                  <c:v>40.494</c:v>
                </c:pt>
                <c:pt idx="10085">
                  <c:v>40.497</c:v>
                </c:pt>
                <c:pt idx="10086">
                  <c:v>41.005000000000003</c:v>
                </c:pt>
                <c:pt idx="10087">
                  <c:v>40.993000000000002</c:v>
                </c:pt>
                <c:pt idx="10088">
                  <c:v>40</c:v>
                </c:pt>
                <c:pt idx="10089">
                  <c:v>40.003</c:v>
                </c:pt>
                <c:pt idx="10090">
                  <c:v>40</c:v>
                </c:pt>
                <c:pt idx="10091">
                  <c:v>42</c:v>
                </c:pt>
                <c:pt idx="10092">
                  <c:v>45</c:v>
                </c:pt>
                <c:pt idx="10093">
                  <c:v>45</c:v>
                </c:pt>
                <c:pt idx="10094">
                  <c:v>45.991999999999997</c:v>
                </c:pt>
                <c:pt idx="10095">
                  <c:v>45.993000000000002</c:v>
                </c:pt>
                <c:pt idx="10096">
                  <c:v>42.003</c:v>
                </c:pt>
                <c:pt idx="10097">
                  <c:v>44.478999999999999</c:v>
                </c:pt>
                <c:pt idx="10098">
                  <c:v>48</c:v>
                </c:pt>
                <c:pt idx="10099">
                  <c:v>44.997</c:v>
                </c:pt>
                <c:pt idx="10100">
                  <c:v>46</c:v>
                </c:pt>
                <c:pt idx="10101">
                  <c:v>46</c:v>
                </c:pt>
                <c:pt idx="10102">
                  <c:v>45.997999999999998</c:v>
                </c:pt>
                <c:pt idx="10103">
                  <c:v>44.993000000000002</c:v>
                </c:pt>
                <c:pt idx="10104">
                  <c:v>42.003</c:v>
                </c:pt>
                <c:pt idx="10105">
                  <c:v>43.997999999999998</c:v>
                </c:pt>
                <c:pt idx="10106">
                  <c:v>43</c:v>
                </c:pt>
                <c:pt idx="10107">
                  <c:v>43.006999999999998</c:v>
                </c:pt>
                <c:pt idx="10108">
                  <c:v>43</c:v>
                </c:pt>
                <c:pt idx="10109">
                  <c:v>39.003</c:v>
                </c:pt>
                <c:pt idx="10110">
                  <c:v>42</c:v>
                </c:pt>
                <c:pt idx="10111">
                  <c:v>41.003999999999998</c:v>
                </c:pt>
                <c:pt idx="10112">
                  <c:v>40.003</c:v>
                </c:pt>
                <c:pt idx="10113">
                  <c:v>41.994</c:v>
                </c:pt>
                <c:pt idx="10114">
                  <c:v>43.985999999999997</c:v>
                </c:pt>
                <c:pt idx="10115">
                  <c:v>45.999000000000002</c:v>
                </c:pt>
                <c:pt idx="10116">
                  <c:v>44</c:v>
                </c:pt>
                <c:pt idx="10117">
                  <c:v>46.000999999999998</c:v>
                </c:pt>
                <c:pt idx="10118">
                  <c:v>45.999000000000002</c:v>
                </c:pt>
                <c:pt idx="10119">
                  <c:v>45</c:v>
                </c:pt>
                <c:pt idx="10120">
                  <c:v>42.996000000000002</c:v>
                </c:pt>
                <c:pt idx="10121">
                  <c:v>44.005000000000003</c:v>
                </c:pt>
                <c:pt idx="10122">
                  <c:v>40.506999999999998</c:v>
                </c:pt>
                <c:pt idx="10123">
                  <c:v>44.000999999999998</c:v>
                </c:pt>
                <c:pt idx="10124">
                  <c:v>46</c:v>
                </c:pt>
                <c:pt idx="10125">
                  <c:v>46.003999999999998</c:v>
                </c:pt>
                <c:pt idx="10126">
                  <c:v>44</c:v>
                </c:pt>
                <c:pt idx="10127">
                  <c:v>42.996000000000002</c:v>
                </c:pt>
                <c:pt idx="10128">
                  <c:v>46.997</c:v>
                </c:pt>
                <c:pt idx="10129">
                  <c:v>45.003999999999998</c:v>
                </c:pt>
                <c:pt idx="10130">
                  <c:v>47.991999999999997</c:v>
                </c:pt>
                <c:pt idx="10131">
                  <c:v>50</c:v>
                </c:pt>
                <c:pt idx="10132">
                  <c:v>52.012999999999998</c:v>
                </c:pt>
                <c:pt idx="10133">
                  <c:v>52.003</c:v>
                </c:pt>
                <c:pt idx="10134">
                  <c:v>49</c:v>
                </c:pt>
                <c:pt idx="10135">
                  <c:v>47.997</c:v>
                </c:pt>
                <c:pt idx="10136">
                  <c:v>49.988</c:v>
                </c:pt>
                <c:pt idx="10137">
                  <c:v>48.003</c:v>
                </c:pt>
                <c:pt idx="10138">
                  <c:v>48.993000000000002</c:v>
                </c:pt>
                <c:pt idx="10139">
                  <c:v>51.005000000000003</c:v>
                </c:pt>
                <c:pt idx="10140">
                  <c:v>48.505000000000003</c:v>
                </c:pt>
                <c:pt idx="10141">
                  <c:v>49</c:v>
                </c:pt>
                <c:pt idx="10142">
                  <c:v>48.994</c:v>
                </c:pt>
                <c:pt idx="10143">
                  <c:v>50.003</c:v>
                </c:pt>
                <c:pt idx="10144">
                  <c:v>52.994</c:v>
                </c:pt>
                <c:pt idx="10145">
                  <c:v>53.009</c:v>
                </c:pt>
                <c:pt idx="10146">
                  <c:v>54.005000000000003</c:v>
                </c:pt>
                <c:pt idx="10147">
                  <c:v>56.497</c:v>
                </c:pt>
                <c:pt idx="10148">
                  <c:v>53</c:v>
                </c:pt>
                <c:pt idx="10149">
                  <c:v>52.997</c:v>
                </c:pt>
                <c:pt idx="10150">
                  <c:v>54.996000000000002</c:v>
                </c:pt>
                <c:pt idx="10151">
                  <c:v>52.002000000000002</c:v>
                </c:pt>
                <c:pt idx="10152">
                  <c:v>52.003</c:v>
                </c:pt>
                <c:pt idx="10153">
                  <c:v>50.996000000000002</c:v>
                </c:pt>
                <c:pt idx="10154">
                  <c:v>48</c:v>
                </c:pt>
                <c:pt idx="10155">
                  <c:v>49.005000000000003</c:v>
                </c:pt>
                <c:pt idx="10156">
                  <c:v>50.003999999999998</c:v>
                </c:pt>
                <c:pt idx="10157">
                  <c:v>48</c:v>
                </c:pt>
                <c:pt idx="10158">
                  <c:v>46</c:v>
                </c:pt>
                <c:pt idx="10159">
                  <c:v>45.003</c:v>
                </c:pt>
                <c:pt idx="10160">
                  <c:v>49.996000000000002</c:v>
                </c:pt>
                <c:pt idx="10161">
                  <c:v>50.003</c:v>
                </c:pt>
                <c:pt idx="10162">
                  <c:v>46</c:v>
                </c:pt>
                <c:pt idx="10163">
                  <c:v>43.497</c:v>
                </c:pt>
                <c:pt idx="10164">
                  <c:v>45.996000000000002</c:v>
                </c:pt>
                <c:pt idx="10165">
                  <c:v>44.503</c:v>
                </c:pt>
                <c:pt idx="10166">
                  <c:v>45.999000000000002</c:v>
                </c:pt>
                <c:pt idx="10167">
                  <c:v>43</c:v>
                </c:pt>
                <c:pt idx="10168">
                  <c:v>41.496000000000002</c:v>
                </c:pt>
                <c:pt idx="10169">
                  <c:v>44.99</c:v>
                </c:pt>
                <c:pt idx="10170">
                  <c:v>45.503999999999998</c:v>
                </c:pt>
                <c:pt idx="10171">
                  <c:v>45.000999999999998</c:v>
                </c:pt>
                <c:pt idx="10172">
                  <c:v>48.008000000000003</c:v>
                </c:pt>
                <c:pt idx="10173">
                  <c:v>48</c:v>
                </c:pt>
                <c:pt idx="10174">
                  <c:v>48.997</c:v>
                </c:pt>
                <c:pt idx="10175">
                  <c:v>53</c:v>
                </c:pt>
                <c:pt idx="10176">
                  <c:v>50.005000000000003</c:v>
                </c:pt>
                <c:pt idx="10177">
                  <c:v>47.997</c:v>
                </c:pt>
                <c:pt idx="10178">
                  <c:v>52</c:v>
                </c:pt>
                <c:pt idx="10179">
                  <c:v>50.993000000000002</c:v>
                </c:pt>
                <c:pt idx="10180">
                  <c:v>48.997</c:v>
                </c:pt>
                <c:pt idx="10181">
                  <c:v>48</c:v>
                </c:pt>
                <c:pt idx="10182">
                  <c:v>48</c:v>
                </c:pt>
                <c:pt idx="10183">
                  <c:v>48.002000000000002</c:v>
                </c:pt>
                <c:pt idx="10184">
                  <c:v>50.997</c:v>
                </c:pt>
                <c:pt idx="10185">
                  <c:v>51.017000000000003</c:v>
                </c:pt>
                <c:pt idx="10186">
                  <c:v>51.000999999999998</c:v>
                </c:pt>
                <c:pt idx="10187">
                  <c:v>46.502000000000002</c:v>
                </c:pt>
                <c:pt idx="10188">
                  <c:v>52.993000000000002</c:v>
                </c:pt>
                <c:pt idx="10189">
                  <c:v>51.01</c:v>
                </c:pt>
                <c:pt idx="10190">
                  <c:v>58</c:v>
                </c:pt>
                <c:pt idx="10191">
                  <c:v>54.996000000000002</c:v>
                </c:pt>
                <c:pt idx="10192">
                  <c:v>56.014000000000003</c:v>
                </c:pt>
                <c:pt idx="10193">
                  <c:v>55.994999999999997</c:v>
                </c:pt>
                <c:pt idx="10194">
                  <c:v>54.994999999999997</c:v>
                </c:pt>
                <c:pt idx="10195">
                  <c:v>52</c:v>
                </c:pt>
                <c:pt idx="10196">
                  <c:v>52.002000000000002</c:v>
                </c:pt>
                <c:pt idx="10197">
                  <c:v>52</c:v>
                </c:pt>
                <c:pt idx="10198">
                  <c:v>50</c:v>
                </c:pt>
                <c:pt idx="10199">
                  <c:v>49</c:v>
                </c:pt>
                <c:pt idx="10200">
                  <c:v>52.997</c:v>
                </c:pt>
                <c:pt idx="10201">
                  <c:v>53</c:v>
                </c:pt>
                <c:pt idx="10202">
                  <c:v>53.997999999999998</c:v>
                </c:pt>
                <c:pt idx="10203">
                  <c:v>55.002000000000002</c:v>
                </c:pt>
                <c:pt idx="10204">
                  <c:v>57</c:v>
                </c:pt>
                <c:pt idx="10205">
                  <c:v>53.002000000000002</c:v>
                </c:pt>
                <c:pt idx="10206">
                  <c:v>52.000999999999998</c:v>
                </c:pt>
                <c:pt idx="10207">
                  <c:v>52.996000000000002</c:v>
                </c:pt>
                <c:pt idx="10208">
                  <c:v>51</c:v>
                </c:pt>
                <c:pt idx="10209">
                  <c:v>52.997999999999998</c:v>
                </c:pt>
                <c:pt idx="10210">
                  <c:v>55</c:v>
                </c:pt>
                <c:pt idx="10211">
                  <c:v>51</c:v>
                </c:pt>
                <c:pt idx="10212">
                  <c:v>48</c:v>
                </c:pt>
                <c:pt idx="10213">
                  <c:v>47.988999999999997</c:v>
                </c:pt>
                <c:pt idx="10214">
                  <c:v>48</c:v>
                </c:pt>
                <c:pt idx="10215">
                  <c:v>47.01</c:v>
                </c:pt>
                <c:pt idx="10216">
                  <c:v>43</c:v>
                </c:pt>
                <c:pt idx="10217">
                  <c:v>43</c:v>
                </c:pt>
                <c:pt idx="10218">
                  <c:v>43.003999999999998</c:v>
                </c:pt>
                <c:pt idx="10219">
                  <c:v>45</c:v>
                </c:pt>
                <c:pt idx="10220">
                  <c:v>47</c:v>
                </c:pt>
                <c:pt idx="10221">
                  <c:v>44.99</c:v>
                </c:pt>
                <c:pt idx="10222">
                  <c:v>48</c:v>
                </c:pt>
                <c:pt idx="10223">
                  <c:v>47.997999999999998</c:v>
                </c:pt>
                <c:pt idx="10224">
                  <c:v>49</c:v>
                </c:pt>
                <c:pt idx="10225">
                  <c:v>51</c:v>
                </c:pt>
                <c:pt idx="10226">
                  <c:v>47.994999999999997</c:v>
                </c:pt>
                <c:pt idx="10227">
                  <c:v>47</c:v>
                </c:pt>
                <c:pt idx="10228">
                  <c:v>45</c:v>
                </c:pt>
                <c:pt idx="10229">
                  <c:v>45</c:v>
                </c:pt>
                <c:pt idx="10230">
                  <c:v>43</c:v>
                </c:pt>
                <c:pt idx="10231">
                  <c:v>45</c:v>
                </c:pt>
                <c:pt idx="10232">
                  <c:v>45</c:v>
                </c:pt>
                <c:pt idx="10233">
                  <c:v>46.494999999999997</c:v>
                </c:pt>
                <c:pt idx="10234">
                  <c:v>48</c:v>
                </c:pt>
                <c:pt idx="10235">
                  <c:v>45</c:v>
                </c:pt>
                <c:pt idx="10236">
                  <c:v>46.993000000000002</c:v>
                </c:pt>
                <c:pt idx="10237">
                  <c:v>46</c:v>
                </c:pt>
                <c:pt idx="10238">
                  <c:v>44</c:v>
                </c:pt>
                <c:pt idx="10239">
                  <c:v>42</c:v>
                </c:pt>
                <c:pt idx="10240">
                  <c:v>42</c:v>
                </c:pt>
                <c:pt idx="10241">
                  <c:v>42.994</c:v>
                </c:pt>
                <c:pt idx="10242">
                  <c:v>44</c:v>
                </c:pt>
                <c:pt idx="10243">
                  <c:v>49</c:v>
                </c:pt>
                <c:pt idx="10244">
                  <c:v>52</c:v>
                </c:pt>
                <c:pt idx="10245">
                  <c:v>50.009</c:v>
                </c:pt>
                <c:pt idx="10246">
                  <c:v>51.997999999999998</c:v>
                </c:pt>
                <c:pt idx="10247">
                  <c:v>55.981000000000002</c:v>
                </c:pt>
                <c:pt idx="10248">
                  <c:v>56</c:v>
                </c:pt>
                <c:pt idx="10249">
                  <c:v>56</c:v>
                </c:pt>
                <c:pt idx="10250">
                  <c:v>53</c:v>
                </c:pt>
                <c:pt idx="10251">
                  <c:v>51.012</c:v>
                </c:pt>
                <c:pt idx="10252">
                  <c:v>53</c:v>
                </c:pt>
                <c:pt idx="10253">
                  <c:v>56.996000000000002</c:v>
                </c:pt>
                <c:pt idx="10254">
                  <c:v>64.441999999999993</c:v>
                </c:pt>
                <c:pt idx="10255">
                  <c:v>66.988</c:v>
                </c:pt>
                <c:pt idx="10256">
                  <c:v>65.998000000000005</c:v>
                </c:pt>
                <c:pt idx="10257">
                  <c:v>59.511000000000003</c:v>
                </c:pt>
                <c:pt idx="10258">
                  <c:v>59.502000000000002</c:v>
                </c:pt>
                <c:pt idx="10259">
                  <c:v>62.994999999999997</c:v>
                </c:pt>
                <c:pt idx="10260">
                  <c:v>53.003</c:v>
                </c:pt>
                <c:pt idx="10261">
                  <c:v>53</c:v>
                </c:pt>
                <c:pt idx="10262">
                  <c:v>56.997</c:v>
                </c:pt>
                <c:pt idx="10263">
                  <c:v>59.997</c:v>
                </c:pt>
                <c:pt idx="10264">
                  <c:v>58.002000000000002</c:v>
                </c:pt>
                <c:pt idx="10265">
                  <c:v>55</c:v>
                </c:pt>
                <c:pt idx="10266">
                  <c:v>54.497999999999998</c:v>
                </c:pt>
                <c:pt idx="10267">
                  <c:v>54.009</c:v>
                </c:pt>
                <c:pt idx="10268">
                  <c:v>56</c:v>
                </c:pt>
                <c:pt idx="10269">
                  <c:v>50.008000000000003</c:v>
                </c:pt>
                <c:pt idx="10270">
                  <c:v>53</c:v>
                </c:pt>
                <c:pt idx="10271">
                  <c:v>53</c:v>
                </c:pt>
                <c:pt idx="10272">
                  <c:v>52.003</c:v>
                </c:pt>
                <c:pt idx="10273">
                  <c:v>54</c:v>
                </c:pt>
                <c:pt idx="10274">
                  <c:v>52</c:v>
                </c:pt>
                <c:pt idx="10275">
                  <c:v>55.994</c:v>
                </c:pt>
                <c:pt idx="10276">
                  <c:v>59</c:v>
                </c:pt>
                <c:pt idx="10277">
                  <c:v>58</c:v>
                </c:pt>
                <c:pt idx="10278">
                  <c:v>57.997999999999998</c:v>
                </c:pt>
                <c:pt idx="10279">
                  <c:v>57.005000000000003</c:v>
                </c:pt>
                <c:pt idx="10280">
                  <c:v>56</c:v>
                </c:pt>
                <c:pt idx="10281">
                  <c:v>56.996000000000002</c:v>
                </c:pt>
                <c:pt idx="10282">
                  <c:v>54</c:v>
                </c:pt>
                <c:pt idx="10283">
                  <c:v>54</c:v>
                </c:pt>
                <c:pt idx="10284">
                  <c:v>52</c:v>
                </c:pt>
                <c:pt idx="10285">
                  <c:v>53.49</c:v>
                </c:pt>
                <c:pt idx="10286">
                  <c:v>53.02</c:v>
                </c:pt>
                <c:pt idx="10287">
                  <c:v>53.999000000000002</c:v>
                </c:pt>
                <c:pt idx="10288">
                  <c:v>58.991</c:v>
                </c:pt>
                <c:pt idx="10289">
                  <c:v>55</c:v>
                </c:pt>
                <c:pt idx="10290">
                  <c:v>55</c:v>
                </c:pt>
                <c:pt idx="10291">
                  <c:v>58</c:v>
                </c:pt>
                <c:pt idx="10292">
                  <c:v>58.999000000000002</c:v>
                </c:pt>
                <c:pt idx="10293">
                  <c:v>57</c:v>
                </c:pt>
                <c:pt idx="10294">
                  <c:v>53.999000000000002</c:v>
                </c:pt>
                <c:pt idx="10295">
                  <c:v>55</c:v>
                </c:pt>
                <c:pt idx="10296">
                  <c:v>54.002000000000002</c:v>
                </c:pt>
                <c:pt idx="10297">
                  <c:v>51</c:v>
                </c:pt>
                <c:pt idx="10298">
                  <c:v>52.497</c:v>
                </c:pt>
                <c:pt idx="10299">
                  <c:v>53</c:v>
                </c:pt>
                <c:pt idx="10300">
                  <c:v>52.003</c:v>
                </c:pt>
                <c:pt idx="10301">
                  <c:v>53.996000000000002</c:v>
                </c:pt>
                <c:pt idx="10302">
                  <c:v>57</c:v>
                </c:pt>
                <c:pt idx="10303">
                  <c:v>61.985999999999997</c:v>
                </c:pt>
                <c:pt idx="10304">
                  <c:v>68.995999999999995</c:v>
                </c:pt>
                <c:pt idx="10305">
                  <c:v>72</c:v>
                </c:pt>
                <c:pt idx="10306">
                  <c:v>68.001999999999995</c:v>
                </c:pt>
                <c:pt idx="10307">
                  <c:v>65.992999999999995</c:v>
                </c:pt>
                <c:pt idx="10308">
                  <c:v>64.998000000000005</c:v>
                </c:pt>
                <c:pt idx="10309">
                  <c:v>63</c:v>
                </c:pt>
                <c:pt idx="10310">
                  <c:v>62.045999999999999</c:v>
                </c:pt>
                <c:pt idx="10311">
                  <c:v>62</c:v>
                </c:pt>
                <c:pt idx="10312">
                  <c:v>58.002000000000002</c:v>
                </c:pt>
                <c:pt idx="10313">
                  <c:v>57.991</c:v>
                </c:pt>
                <c:pt idx="10314">
                  <c:v>56</c:v>
                </c:pt>
                <c:pt idx="10315">
                  <c:v>58</c:v>
                </c:pt>
                <c:pt idx="10316">
                  <c:v>56.994</c:v>
                </c:pt>
                <c:pt idx="10317">
                  <c:v>54</c:v>
                </c:pt>
                <c:pt idx="10318">
                  <c:v>51</c:v>
                </c:pt>
                <c:pt idx="10319">
                  <c:v>47.003</c:v>
                </c:pt>
                <c:pt idx="10320">
                  <c:v>46.002000000000002</c:v>
                </c:pt>
                <c:pt idx="10321">
                  <c:v>46</c:v>
                </c:pt>
                <c:pt idx="10322">
                  <c:v>46.003</c:v>
                </c:pt>
                <c:pt idx="10323">
                  <c:v>47.003</c:v>
                </c:pt>
                <c:pt idx="10324">
                  <c:v>43.508000000000003</c:v>
                </c:pt>
                <c:pt idx="10325">
                  <c:v>40.002000000000002</c:v>
                </c:pt>
                <c:pt idx="10326">
                  <c:v>40</c:v>
                </c:pt>
                <c:pt idx="10327">
                  <c:v>40</c:v>
                </c:pt>
                <c:pt idx="10328">
                  <c:v>40</c:v>
                </c:pt>
                <c:pt idx="10329">
                  <c:v>37.997999999999998</c:v>
                </c:pt>
                <c:pt idx="10330">
                  <c:v>38</c:v>
                </c:pt>
                <c:pt idx="10331">
                  <c:v>40</c:v>
                </c:pt>
                <c:pt idx="10332">
                  <c:v>43</c:v>
                </c:pt>
                <c:pt idx="10333">
                  <c:v>41.505000000000003</c:v>
                </c:pt>
                <c:pt idx="10334">
                  <c:v>40</c:v>
                </c:pt>
                <c:pt idx="10335">
                  <c:v>40</c:v>
                </c:pt>
                <c:pt idx="10336">
                  <c:v>38</c:v>
                </c:pt>
                <c:pt idx="10337">
                  <c:v>40</c:v>
                </c:pt>
                <c:pt idx="10338">
                  <c:v>40.996000000000002</c:v>
                </c:pt>
                <c:pt idx="10339">
                  <c:v>42</c:v>
                </c:pt>
                <c:pt idx="10340">
                  <c:v>42</c:v>
                </c:pt>
                <c:pt idx="10341">
                  <c:v>44.002000000000002</c:v>
                </c:pt>
                <c:pt idx="10342">
                  <c:v>44.997999999999998</c:v>
                </c:pt>
                <c:pt idx="10343">
                  <c:v>43.000999999999998</c:v>
                </c:pt>
                <c:pt idx="10344">
                  <c:v>39.000999999999998</c:v>
                </c:pt>
                <c:pt idx="10345">
                  <c:v>43</c:v>
                </c:pt>
                <c:pt idx="10346">
                  <c:v>41.005000000000003</c:v>
                </c:pt>
                <c:pt idx="10347">
                  <c:v>49.49</c:v>
                </c:pt>
                <c:pt idx="10348">
                  <c:v>41.002000000000002</c:v>
                </c:pt>
                <c:pt idx="10349">
                  <c:v>40</c:v>
                </c:pt>
                <c:pt idx="10350">
                  <c:v>41.000999999999998</c:v>
                </c:pt>
                <c:pt idx="10351">
                  <c:v>40.996000000000002</c:v>
                </c:pt>
                <c:pt idx="10352">
                  <c:v>41</c:v>
                </c:pt>
                <c:pt idx="10353">
                  <c:v>45</c:v>
                </c:pt>
                <c:pt idx="10354">
                  <c:v>48</c:v>
                </c:pt>
                <c:pt idx="10355">
                  <c:v>43.012</c:v>
                </c:pt>
                <c:pt idx="10356">
                  <c:v>42</c:v>
                </c:pt>
                <c:pt idx="10357">
                  <c:v>43.996000000000002</c:v>
                </c:pt>
                <c:pt idx="10358">
                  <c:v>40.003</c:v>
                </c:pt>
                <c:pt idx="10359">
                  <c:v>39.999000000000002</c:v>
                </c:pt>
                <c:pt idx="10360">
                  <c:v>39.999000000000002</c:v>
                </c:pt>
                <c:pt idx="10361">
                  <c:v>38.009</c:v>
                </c:pt>
                <c:pt idx="10362">
                  <c:v>41.997</c:v>
                </c:pt>
                <c:pt idx="10363">
                  <c:v>43</c:v>
                </c:pt>
                <c:pt idx="10364">
                  <c:v>43.996000000000002</c:v>
                </c:pt>
                <c:pt idx="10365">
                  <c:v>43</c:v>
                </c:pt>
                <c:pt idx="10366">
                  <c:v>41</c:v>
                </c:pt>
                <c:pt idx="10367">
                  <c:v>41</c:v>
                </c:pt>
                <c:pt idx="10368">
                  <c:v>40.976999999999997</c:v>
                </c:pt>
                <c:pt idx="10369">
                  <c:v>45.993000000000002</c:v>
                </c:pt>
                <c:pt idx="10370">
                  <c:v>49.999000000000002</c:v>
                </c:pt>
                <c:pt idx="10371">
                  <c:v>51.997999999999998</c:v>
                </c:pt>
                <c:pt idx="10372">
                  <c:v>51.978999999999999</c:v>
                </c:pt>
                <c:pt idx="10373">
                  <c:v>55</c:v>
                </c:pt>
                <c:pt idx="10374">
                  <c:v>53.997999999999998</c:v>
                </c:pt>
                <c:pt idx="10375">
                  <c:v>52</c:v>
                </c:pt>
                <c:pt idx="10376">
                  <c:v>51.003999999999998</c:v>
                </c:pt>
                <c:pt idx="10377">
                  <c:v>52</c:v>
                </c:pt>
                <c:pt idx="10378">
                  <c:v>53.493000000000002</c:v>
                </c:pt>
                <c:pt idx="10379">
                  <c:v>55.008000000000003</c:v>
                </c:pt>
                <c:pt idx="10380">
                  <c:v>53.996000000000002</c:v>
                </c:pt>
                <c:pt idx="10381">
                  <c:v>54</c:v>
                </c:pt>
                <c:pt idx="10382">
                  <c:v>53.003</c:v>
                </c:pt>
                <c:pt idx="10383">
                  <c:v>50</c:v>
                </c:pt>
                <c:pt idx="10384">
                  <c:v>52.999000000000002</c:v>
                </c:pt>
                <c:pt idx="10385">
                  <c:v>50.993000000000002</c:v>
                </c:pt>
                <c:pt idx="10386">
                  <c:v>49</c:v>
                </c:pt>
                <c:pt idx="10387">
                  <c:v>51.997999999999998</c:v>
                </c:pt>
                <c:pt idx="10388">
                  <c:v>51.005000000000003</c:v>
                </c:pt>
                <c:pt idx="10389">
                  <c:v>49</c:v>
                </c:pt>
                <c:pt idx="10390">
                  <c:v>50.993000000000002</c:v>
                </c:pt>
                <c:pt idx="10391">
                  <c:v>51.997</c:v>
                </c:pt>
                <c:pt idx="10392">
                  <c:v>54.991</c:v>
                </c:pt>
                <c:pt idx="10393">
                  <c:v>52.997999999999998</c:v>
                </c:pt>
                <c:pt idx="10394">
                  <c:v>56</c:v>
                </c:pt>
                <c:pt idx="10395">
                  <c:v>54.003999999999998</c:v>
                </c:pt>
                <c:pt idx="10396">
                  <c:v>48</c:v>
                </c:pt>
                <c:pt idx="10397">
                  <c:v>53</c:v>
                </c:pt>
                <c:pt idx="10398">
                  <c:v>53.491999999999997</c:v>
                </c:pt>
                <c:pt idx="10399">
                  <c:v>53.997</c:v>
                </c:pt>
                <c:pt idx="10400">
                  <c:v>53.002000000000002</c:v>
                </c:pt>
                <c:pt idx="10401">
                  <c:v>50</c:v>
                </c:pt>
                <c:pt idx="10402">
                  <c:v>51.000999999999998</c:v>
                </c:pt>
                <c:pt idx="10403">
                  <c:v>45.994999999999997</c:v>
                </c:pt>
                <c:pt idx="10404">
                  <c:v>48.006</c:v>
                </c:pt>
                <c:pt idx="10405">
                  <c:v>47</c:v>
                </c:pt>
                <c:pt idx="10406">
                  <c:v>46.000999999999998</c:v>
                </c:pt>
                <c:pt idx="10407">
                  <c:v>44.003</c:v>
                </c:pt>
                <c:pt idx="10408">
                  <c:v>47.993000000000002</c:v>
                </c:pt>
                <c:pt idx="10409">
                  <c:v>47.997</c:v>
                </c:pt>
                <c:pt idx="10410">
                  <c:v>50</c:v>
                </c:pt>
                <c:pt idx="10411">
                  <c:v>57</c:v>
                </c:pt>
                <c:pt idx="10412">
                  <c:v>52</c:v>
                </c:pt>
                <c:pt idx="10413">
                  <c:v>47</c:v>
                </c:pt>
                <c:pt idx="10414">
                  <c:v>49</c:v>
                </c:pt>
                <c:pt idx="10415">
                  <c:v>50.499000000000002</c:v>
                </c:pt>
                <c:pt idx="10416">
                  <c:v>50.005000000000003</c:v>
                </c:pt>
                <c:pt idx="10417">
                  <c:v>47</c:v>
                </c:pt>
                <c:pt idx="10418">
                  <c:v>47.015999999999998</c:v>
                </c:pt>
                <c:pt idx="10419">
                  <c:v>47</c:v>
                </c:pt>
                <c:pt idx="10420">
                  <c:v>49</c:v>
                </c:pt>
                <c:pt idx="10421">
                  <c:v>45.009</c:v>
                </c:pt>
                <c:pt idx="10422">
                  <c:v>43.994999999999997</c:v>
                </c:pt>
                <c:pt idx="10423">
                  <c:v>43.991</c:v>
                </c:pt>
                <c:pt idx="10424">
                  <c:v>42.012999999999998</c:v>
                </c:pt>
                <c:pt idx="10425">
                  <c:v>47</c:v>
                </c:pt>
                <c:pt idx="10426">
                  <c:v>47.002000000000002</c:v>
                </c:pt>
                <c:pt idx="10427">
                  <c:v>43.002000000000002</c:v>
                </c:pt>
                <c:pt idx="10428">
                  <c:v>41.996000000000002</c:v>
                </c:pt>
                <c:pt idx="10429">
                  <c:v>41.006999999999998</c:v>
                </c:pt>
                <c:pt idx="10430">
                  <c:v>39.008000000000003</c:v>
                </c:pt>
                <c:pt idx="10431">
                  <c:v>40.997999999999998</c:v>
                </c:pt>
                <c:pt idx="10432">
                  <c:v>39</c:v>
                </c:pt>
                <c:pt idx="10433">
                  <c:v>42.494999999999997</c:v>
                </c:pt>
                <c:pt idx="10434">
                  <c:v>41.997999999999998</c:v>
                </c:pt>
                <c:pt idx="10435">
                  <c:v>45</c:v>
                </c:pt>
                <c:pt idx="10436">
                  <c:v>41.002000000000002</c:v>
                </c:pt>
                <c:pt idx="10437">
                  <c:v>43</c:v>
                </c:pt>
                <c:pt idx="10438">
                  <c:v>41.991999999999997</c:v>
                </c:pt>
                <c:pt idx="10439">
                  <c:v>39.999000000000002</c:v>
                </c:pt>
                <c:pt idx="10440">
                  <c:v>41</c:v>
                </c:pt>
                <c:pt idx="10441">
                  <c:v>41</c:v>
                </c:pt>
                <c:pt idx="10442">
                  <c:v>42.994999999999997</c:v>
                </c:pt>
                <c:pt idx="10443">
                  <c:v>43</c:v>
                </c:pt>
                <c:pt idx="10444">
                  <c:v>43</c:v>
                </c:pt>
                <c:pt idx="10445">
                  <c:v>43</c:v>
                </c:pt>
                <c:pt idx="10446">
                  <c:v>43</c:v>
                </c:pt>
                <c:pt idx="10447">
                  <c:v>39.524999999999999</c:v>
                </c:pt>
                <c:pt idx="10448">
                  <c:v>40</c:v>
                </c:pt>
                <c:pt idx="10449">
                  <c:v>40.002000000000002</c:v>
                </c:pt>
                <c:pt idx="10450">
                  <c:v>38</c:v>
                </c:pt>
                <c:pt idx="10451">
                  <c:v>38</c:v>
                </c:pt>
                <c:pt idx="10452">
                  <c:v>40.997</c:v>
                </c:pt>
                <c:pt idx="10453">
                  <c:v>44</c:v>
                </c:pt>
                <c:pt idx="10454">
                  <c:v>45</c:v>
                </c:pt>
                <c:pt idx="10455">
                  <c:v>42.003</c:v>
                </c:pt>
                <c:pt idx="10456">
                  <c:v>45</c:v>
                </c:pt>
                <c:pt idx="10457">
                  <c:v>43.996000000000002</c:v>
                </c:pt>
                <c:pt idx="10458">
                  <c:v>39.01</c:v>
                </c:pt>
                <c:pt idx="10459">
                  <c:v>44.503999999999998</c:v>
                </c:pt>
                <c:pt idx="10460">
                  <c:v>44.981000000000002</c:v>
                </c:pt>
                <c:pt idx="10461">
                  <c:v>44</c:v>
                </c:pt>
                <c:pt idx="10462">
                  <c:v>44</c:v>
                </c:pt>
                <c:pt idx="10463">
                  <c:v>43.996000000000002</c:v>
                </c:pt>
                <c:pt idx="10464">
                  <c:v>41</c:v>
                </c:pt>
                <c:pt idx="10465">
                  <c:v>45.503</c:v>
                </c:pt>
                <c:pt idx="10466">
                  <c:v>45.51</c:v>
                </c:pt>
                <c:pt idx="10467">
                  <c:v>42.991</c:v>
                </c:pt>
                <c:pt idx="10468">
                  <c:v>40</c:v>
                </c:pt>
                <c:pt idx="10469">
                  <c:v>43.491</c:v>
                </c:pt>
                <c:pt idx="10470">
                  <c:v>43</c:v>
                </c:pt>
                <c:pt idx="10471">
                  <c:v>43</c:v>
                </c:pt>
                <c:pt idx="10472">
                  <c:v>45</c:v>
                </c:pt>
                <c:pt idx="10473">
                  <c:v>43</c:v>
                </c:pt>
                <c:pt idx="10474">
                  <c:v>47.997</c:v>
                </c:pt>
                <c:pt idx="10475">
                  <c:v>50.991</c:v>
                </c:pt>
                <c:pt idx="10476">
                  <c:v>51</c:v>
                </c:pt>
                <c:pt idx="10477">
                  <c:v>53</c:v>
                </c:pt>
                <c:pt idx="10478">
                  <c:v>53</c:v>
                </c:pt>
                <c:pt idx="10479">
                  <c:v>47.505000000000003</c:v>
                </c:pt>
                <c:pt idx="10480">
                  <c:v>46</c:v>
                </c:pt>
                <c:pt idx="10481">
                  <c:v>46</c:v>
                </c:pt>
                <c:pt idx="10482">
                  <c:v>43</c:v>
                </c:pt>
                <c:pt idx="10483">
                  <c:v>45</c:v>
                </c:pt>
                <c:pt idx="10484">
                  <c:v>45</c:v>
                </c:pt>
                <c:pt idx="10485">
                  <c:v>45</c:v>
                </c:pt>
                <c:pt idx="10486">
                  <c:v>47</c:v>
                </c:pt>
                <c:pt idx="10487">
                  <c:v>47</c:v>
                </c:pt>
                <c:pt idx="10488">
                  <c:v>48.994999999999997</c:v>
                </c:pt>
                <c:pt idx="10489">
                  <c:v>52</c:v>
                </c:pt>
                <c:pt idx="10490">
                  <c:v>52</c:v>
                </c:pt>
                <c:pt idx="10491">
                  <c:v>54</c:v>
                </c:pt>
                <c:pt idx="10492">
                  <c:v>53.497</c:v>
                </c:pt>
                <c:pt idx="10493">
                  <c:v>55.997999999999998</c:v>
                </c:pt>
                <c:pt idx="10494">
                  <c:v>57</c:v>
                </c:pt>
                <c:pt idx="10495">
                  <c:v>56.003999999999998</c:v>
                </c:pt>
                <c:pt idx="10496">
                  <c:v>52.002000000000002</c:v>
                </c:pt>
                <c:pt idx="10497">
                  <c:v>47.009</c:v>
                </c:pt>
                <c:pt idx="10498">
                  <c:v>46</c:v>
                </c:pt>
                <c:pt idx="10499">
                  <c:v>45.993000000000002</c:v>
                </c:pt>
                <c:pt idx="10500">
                  <c:v>45.003</c:v>
                </c:pt>
                <c:pt idx="10501">
                  <c:v>46</c:v>
                </c:pt>
                <c:pt idx="10502">
                  <c:v>46</c:v>
                </c:pt>
                <c:pt idx="10503">
                  <c:v>48</c:v>
                </c:pt>
                <c:pt idx="10504">
                  <c:v>48.997999999999998</c:v>
                </c:pt>
                <c:pt idx="10505">
                  <c:v>50.996000000000002</c:v>
                </c:pt>
                <c:pt idx="10506">
                  <c:v>49.006999999999998</c:v>
                </c:pt>
                <c:pt idx="10507">
                  <c:v>50.506999999999998</c:v>
                </c:pt>
                <c:pt idx="10508">
                  <c:v>51.003999999999998</c:v>
                </c:pt>
                <c:pt idx="10509">
                  <c:v>47</c:v>
                </c:pt>
                <c:pt idx="10510">
                  <c:v>45.006999999999998</c:v>
                </c:pt>
                <c:pt idx="10511">
                  <c:v>47.497</c:v>
                </c:pt>
                <c:pt idx="10512">
                  <c:v>46</c:v>
                </c:pt>
                <c:pt idx="10513">
                  <c:v>46</c:v>
                </c:pt>
                <c:pt idx="10514">
                  <c:v>46</c:v>
                </c:pt>
                <c:pt idx="10515">
                  <c:v>46</c:v>
                </c:pt>
                <c:pt idx="10516">
                  <c:v>49.984000000000002</c:v>
                </c:pt>
                <c:pt idx="10517">
                  <c:v>52.975999999999999</c:v>
                </c:pt>
                <c:pt idx="10518">
                  <c:v>53</c:v>
                </c:pt>
                <c:pt idx="10519">
                  <c:v>50.01</c:v>
                </c:pt>
                <c:pt idx="10520">
                  <c:v>50</c:v>
                </c:pt>
                <c:pt idx="10521">
                  <c:v>48.002000000000002</c:v>
                </c:pt>
                <c:pt idx="10522">
                  <c:v>48</c:v>
                </c:pt>
                <c:pt idx="10523">
                  <c:v>48</c:v>
                </c:pt>
                <c:pt idx="10524">
                  <c:v>44</c:v>
                </c:pt>
                <c:pt idx="10525">
                  <c:v>44</c:v>
                </c:pt>
                <c:pt idx="10526">
                  <c:v>44</c:v>
                </c:pt>
                <c:pt idx="10527">
                  <c:v>44</c:v>
                </c:pt>
                <c:pt idx="10528">
                  <c:v>45.002000000000002</c:v>
                </c:pt>
                <c:pt idx="10529">
                  <c:v>44</c:v>
                </c:pt>
                <c:pt idx="10530">
                  <c:v>41.000999999999998</c:v>
                </c:pt>
                <c:pt idx="10531">
                  <c:v>41</c:v>
                </c:pt>
                <c:pt idx="10532">
                  <c:v>39</c:v>
                </c:pt>
                <c:pt idx="10533">
                  <c:v>37.012</c:v>
                </c:pt>
                <c:pt idx="10534">
                  <c:v>39</c:v>
                </c:pt>
                <c:pt idx="10535">
                  <c:v>39</c:v>
                </c:pt>
                <c:pt idx="10536">
                  <c:v>37</c:v>
                </c:pt>
                <c:pt idx="10537">
                  <c:v>39</c:v>
                </c:pt>
                <c:pt idx="10538">
                  <c:v>39</c:v>
                </c:pt>
                <c:pt idx="10539">
                  <c:v>39</c:v>
                </c:pt>
                <c:pt idx="10540">
                  <c:v>39</c:v>
                </c:pt>
                <c:pt idx="10541">
                  <c:v>35.014000000000003</c:v>
                </c:pt>
                <c:pt idx="10542">
                  <c:v>35</c:v>
                </c:pt>
                <c:pt idx="10543">
                  <c:v>36.496000000000002</c:v>
                </c:pt>
                <c:pt idx="10544">
                  <c:v>34.003</c:v>
                </c:pt>
                <c:pt idx="10545">
                  <c:v>31.004000000000001</c:v>
                </c:pt>
                <c:pt idx="10546">
                  <c:v>33.002000000000002</c:v>
                </c:pt>
                <c:pt idx="10547">
                  <c:v>33</c:v>
                </c:pt>
                <c:pt idx="10548">
                  <c:v>34.49</c:v>
                </c:pt>
                <c:pt idx="10549">
                  <c:v>36</c:v>
                </c:pt>
                <c:pt idx="10550">
                  <c:v>30.012</c:v>
                </c:pt>
                <c:pt idx="10551">
                  <c:v>33.494</c:v>
                </c:pt>
                <c:pt idx="10552">
                  <c:v>35</c:v>
                </c:pt>
                <c:pt idx="10553">
                  <c:v>33.015999999999998</c:v>
                </c:pt>
                <c:pt idx="10554">
                  <c:v>31</c:v>
                </c:pt>
                <c:pt idx="10555">
                  <c:v>29</c:v>
                </c:pt>
                <c:pt idx="10556">
                  <c:v>32</c:v>
                </c:pt>
                <c:pt idx="10557">
                  <c:v>32</c:v>
                </c:pt>
                <c:pt idx="10558">
                  <c:v>32</c:v>
                </c:pt>
                <c:pt idx="10559">
                  <c:v>32</c:v>
                </c:pt>
                <c:pt idx="10560">
                  <c:v>32</c:v>
                </c:pt>
                <c:pt idx="10561">
                  <c:v>32</c:v>
                </c:pt>
                <c:pt idx="10562">
                  <c:v>32</c:v>
                </c:pt>
                <c:pt idx="10563">
                  <c:v>34.996000000000002</c:v>
                </c:pt>
                <c:pt idx="10564">
                  <c:v>36</c:v>
                </c:pt>
                <c:pt idx="10565">
                  <c:v>34.002000000000002</c:v>
                </c:pt>
                <c:pt idx="10566">
                  <c:v>34</c:v>
                </c:pt>
                <c:pt idx="10567">
                  <c:v>34</c:v>
                </c:pt>
                <c:pt idx="10568">
                  <c:v>34</c:v>
                </c:pt>
                <c:pt idx="10569">
                  <c:v>34</c:v>
                </c:pt>
                <c:pt idx="10570">
                  <c:v>37.997999999999998</c:v>
                </c:pt>
                <c:pt idx="10571">
                  <c:v>40</c:v>
                </c:pt>
                <c:pt idx="10572">
                  <c:v>40</c:v>
                </c:pt>
                <c:pt idx="10573">
                  <c:v>40</c:v>
                </c:pt>
                <c:pt idx="10574">
                  <c:v>42</c:v>
                </c:pt>
                <c:pt idx="10575">
                  <c:v>42</c:v>
                </c:pt>
                <c:pt idx="10576">
                  <c:v>44</c:v>
                </c:pt>
                <c:pt idx="10577">
                  <c:v>43.000999999999998</c:v>
                </c:pt>
                <c:pt idx="10578">
                  <c:v>43.003</c:v>
                </c:pt>
                <c:pt idx="10579">
                  <c:v>42</c:v>
                </c:pt>
                <c:pt idx="10580">
                  <c:v>42.006</c:v>
                </c:pt>
                <c:pt idx="10581">
                  <c:v>42</c:v>
                </c:pt>
                <c:pt idx="10582">
                  <c:v>40</c:v>
                </c:pt>
                <c:pt idx="10583">
                  <c:v>41.002000000000002</c:v>
                </c:pt>
                <c:pt idx="10584">
                  <c:v>40.997</c:v>
                </c:pt>
                <c:pt idx="10585">
                  <c:v>42</c:v>
                </c:pt>
                <c:pt idx="10586">
                  <c:v>42.997</c:v>
                </c:pt>
                <c:pt idx="10587">
                  <c:v>44</c:v>
                </c:pt>
                <c:pt idx="10588">
                  <c:v>44</c:v>
                </c:pt>
                <c:pt idx="10589">
                  <c:v>45.997999999999998</c:v>
                </c:pt>
                <c:pt idx="10590">
                  <c:v>46</c:v>
                </c:pt>
                <c:pt idx="10591">
                  <c:v>48</c:v>
                </c:pt>
                <c:pt idx="10592">
                  <c:v>49.002000000000002</c:v>
                </c:pt>
                <c:pt idx="10593">
                  <c:v>47.012999999999998</c:v>
                </c:pt>
                <c:pt idx="10594">
                  <c:v>46</c:v>
                </c:pt>
                <c:pt idx="10595">
                  <c:v>43.008000000000003</c:v>
                </c:pt>
                <c:pt idx="10596">
                  <c:v>43</c:v>
                </c:pt>
                <c:pt idx="10597">
                  <c:v>41</c:v>
                </c:pt>
                <c:pt idx="10598">
                  <c:v>41</c:v>
                </c:pt>
                <c:pt idx="10599">
                  <c:v>41</c:v>
                </c:pt>
                <c:pt idx="10600">
                  <c:v>41.999000000000002</c:v>
                </c:pt>
                <c:pt idx="10601">
                  <c:v>43</c:v>
                </c:pt>
                <c:pt idx="10602">
                  <c:v>43.993000000000002</c:v>
                </c:pt>
                <c:pt idx="10603">
                  <c:v>45</c:v>
                </c:pt>
                <c:pt idx="10604">
                  <c:v>45</c:v>
                </c:pt>
                <c:pt idx="10605">
                  <c:v>43</c:v>
                </c:pt>
                <c:pt idx="10606">
                  <c:v>41</c:v>
                </c:pt>
                <c:pt idx="10607">
                  <c:v>44.003</c:v>
                </c:pt>
                <c:pt idx="10608">
                  <c:v>41</c:v>
                </c:pt>
                <c:pt idx="10609">
                  <c:v>39.002000000000002</c:v>
                </c:pt>
                <c:pt idx="10610">
                  <c:v>39</c:v>
                </c:pt>
                <c:pt idx="10611">
                  <c:v>39</c:v>
                </c:pt>
                <c:pt idx="10612">
                  <c:v>37</c:v>
                </c:pt>
                <c:pt idx="10613">
                  <c:v>37</c:v>
                </c:pt>
                <c:pt idx="10614">
                  <c:v>39</c:v>
                </c:pt>
                <c:pt idx="10615">
                  <c:v>39.012</c:v>
                </c:pt>
                <c:pt idx="10616">
                  <c:v>38.000999999999998</c:v>
                </c:pt>
                <c:pt idx="10617">
                  <c:v>40</c:v>
                </c:pt>
                <c:pt idx="10618">
                  <c:v>42</c:v>
                </c:pt>
                <c:pt idx="10619">
                  <c:v>40</c:v>
                </c:pt>
                <c:pt idx="10620">
                  <c:v>38.002000000000002</c:v>
                </c:pt>
                <c:pt idx="10621">
                  <c:v>37.003</c:v>
                </c:pt>
                <c:pt idx="10622">
                  <c:v>35.994999999999997</c:v>
                </c:pt>
                <c:pt idx="10623">
                  <c:v>36</c:v>
                </c:pt>
                <c:pt idx="10624">
                  <c:v>34.000999999999998</c:v>
                </c:pt>
                <c:pt idx="10625">
                  <c:v>33</c:v>
                </c:pt>
                <c:pt idx="10626">
                  <c:v>33.997999999999998</c:v>
                </c:pt>
                <c:pt idx="10627">
                  <c:v>36.003999999999998</c:v>
                </c:pt>
                <c:pt idx="10628">
                  <c:v>33.002000000000002</c:v>
                </c:pt>
                <c:pt idx="10629">
                  <c:v>32</c:v>
                </c:pt>
                <c:pt idx="10630">
                  <c:v>34</c:v>
                </c:pt>
                <c:pt idx="10631">
                  <c:v>34</c:v>
                </c:pt>
                <c:pt idx="10632">
                  <c:v>32.012999999999998</c:v>
                </c:pt>
                <c:pt idx="10633">
                  <c:v>34</c:v>
                </c:pt>
                <c:pt idx="10634">
                  <c:v>34</c:v>
                </c:pt>
                <c:pt idx="10635">
                  <c:v>34</c:v>
                </c:pt>
                <c:pt idx="10636">
                  <c:v>36</c:v>
                </c:pt>
                <c:pt idx="10637">
                  <c:v>35.003</c:v>
                </c:pt>
                <c:pt idx="10638">
                  <c:v>34</c:v>
                </c:pt>
                <c:pt idx="10639">
                  <c:v>32.01</c:v>
                </c:pt>
                <c:pt idx="10640">
                  <c:v>32</c:v>
                </c:pt>
                <c:pt idx="10641">
                  <c:v>32</c:v>
                </c:pt>
                <c:pt idx="10642">
                  <c:v>32</c:v>
                </c:pt>
                <c:pt idx="10643">
                  <c:v>32</c:v>
                </c:pt>
                <c:pt idx="10644">
                  <c:v>32</c:v>
                </c:pt>
                <c:pt idx="10645">
                  <c:v>32</c:v>
                </c:pt>
                <c:pt idx="10646">
                  <c:v>32</c:v>
                </c:pt>
                <c:pt idx="10647">
                  <c:v>32.997</c:v>
                </c:pt>
                <c:pt idx="10648">
                  <c:v>34</c:v>
                </c:pt>
                <c:pt idx="10649">
                  <c:v>36.996000000000002</c:v>
                </c:pt>
                <c:pt idx="10650">
                  <c:v>35</c:v>
                </c:pt>
                <c:pt idx="10651">
                  <c:v>36.997999999999998</c:v>
                </c:pt>
                <c:pt idx="10652">
                  <c:v>37</c:v>
                </c:pt>
                <c:pt idx="10653">
                  <c:v>38.994</c:v>
                </c:pt>
                <c:pt idx="10654">
                  <c:v>39</c:v>
                </c:pt>
                <c:pt idx="10655">
                  <c:v>41</c:v>
                </c:pt>
                <c:pt idx="10656">
                  <c:v>41</c:v>
                </c:pt>
                <c:pt idx="10657">
                  <c:v>41.002000000000002</c:v>
                </c:pt>
                <c:pt idx="10658">
                  <c:v>41</c:v>
                </c:pt>
                <c:pt idx="10659">
                  <c:v>41</c:v>
                </c:pt>
                <c:pt idx="10660">
                  <c:v>41</c:v>
                </c:pt>
                <c:pt idx="10661">
                  <c:v>40.003999999999998</c:v>
                </c:pt>
                <c:pt idx="10662">
                  <c:v>37</c:v>
                </c:pt>
                <c:pt idx="10663">
                  <c:v>36.000999999999998</c:v>
                </c:pt>
                <c:pt idx="10664">
                  <c:v>35</c:v>
                </c:pt>
                <c:pt idx="10665">
                  <c:v>35</c:v>
                </c:pt>
                <c:pt idx="10666">
                  <c:v>35</c:v>
                </c:pt>
                <c:pt idx="10667">
                  <c:v>35</c:v>
                </c:pt>
                <c:pt idx="10668">
                  <c:v>35</c:v>
                </c:pt>
                <c:pt idx="10669">
                  <c:v>35</c:v>
                </c:pt>
                <c:pt idx="10670">
                  <c:v>35</c:v>
                </c:pt>
                <c:pt idx="10671">
                  <c:v>35</c:v>
                </c:pt>
                <c:pt idx="10672">
                  <c:v>35</c:v>
                </c:pt>
                <c:pt idx="10673">
                  <c:v>35</c:v>
                </c:pt>
                <c:pt idx="10674">
                  <c:v>35</c:v>
                </c:pt>
                <c:pt idx="10675">
                  <c:v>35</c:v>
                </c:pt>
                <c:pt idx="10676">
                  <c:v>36.997</c:v>
                </c:pt>
                <c:pt idx="10677">
                  <c:v>37</c:v>
                </c:pt>
                <c:pt idx="10678">
                  <c:v>37</c:v>
                </c:pt>
                <c:pt idx="10679">
                  <c:v>35</c:v>
                </c:pt>
                <c:pt idx="10680">
                  <c:v>37</c:v>
                </c:pt>
                <c:pt idx="10681">
                  <c:v>35</c:v>
                </c:pt>
                <c:pt idx="10682">
                  <c:v>36.994</c:v>
                </c:pt>
                <c:pt idx="10683">
                  <c:v>37</c:v>
                </c:pt>
                <c:pt idx="10684">
                  <c:v>37</c:v>
                </c:pt>
                <c:pt idx="10685">
                  <c:v>37</c:v>
                </c:pt>
                <c:pt idx="10686">
                  <c:v>37</c:v>
                </c:pt>
                <c:pt idx="10687">
                  <c:v>39</c:v>
                </c:pt>
                <c:pt idx="10688">
                  <c:v>39</c:v>
                </c:pt>
                <c:pt idx="10689">
                  <c:v>39</c:v>
                </c:pt>
                <c:pt idx="10690">
                  <c:v>41</c:v>
                </c:pt>
                <c:pt idx="10691">
                  <c:v>39</c:v>
                </c:pt>
                <c:pt idx="10692">
                  <c:v>39</c:v>
                </c:pt>
                <c:pt idx="10693">
                  <c:v>39</c:v>
                </c:pt>
                <c:pt idx="10694">
                  <c:v>39</c:v>
                </c:pt>
                <c:pt idx="10695">
                  <c:v>39</c:v>
                </c:pt>
                <c:pt idx="10696">
                  <c:v>39</c:v>
                </c:pt>
                <c:pt idx="10697">
                  <c:v>39</c:v>
                </c:pt>
                <c:pt idx="10698">
                  <c:v>39</c:v>
                </c:pt>
                <c:pt idx="10699">
                  <c:v>39</c:v>
                </c:pt>
                <c:pt idx="10700">
                  <c:v>39.994</c:v>
                </c:pt>
                <c:pt idx="10701">
                  <c:v>39</c:v>
                </c:pt>
                <c:pt idx="10702">
                  <c:v>39</c:v>
                </c:pt>
                <c:pt idx="10703">
                  <c:v>37.002000000000002</c:v>
                </c:pt>
                <c:pt idx="10704">
                  <c:v>37.009</c:v>
                </c:pt>
                <c:pt idx="10705">
                  <c:v>37</c:v>
                </c:pt>
                <c:pt idx="10706">
                  <c:v>37</c:v>
                </c:pt>
                <c:pt idx="10707">
                  <c:v>37</c:v>
                </c:pt>
                <c:pt idx="10708">
                  <c:v>37</c:v>
                </c:pt>
                <c:pt idx="10709">
                  <c:v>37</c:v>
                </c:pt>
                <c:pt idx="10710">
                  <c:v>39</c:v>
                </c:pt>
                <c:pt idx="10711">
                  <c:v>41</c:v>
                </c:pt>
                <c:pt idx="10712">
                  <c:v>43</c:v>
                </c:pt>
                <c:pt idx="10713">
                  <c:v>43</c:v>
                </c:pt>
                <c:pt idx="10714">
                  <c:v>43</c:v>
                </c:pt>
                <c:pt idx="10715">
                  <c:v>43</c:v>
                </c:pt>
                <c:pt idx="10716">
                  <c:v>43.002000000000002</c:v>
                </c:pt>
                <c:pt idx="10717">
                  <c:v>45</c:v>
                </c:pt>
                <c:pt idx="10718">
                  <c:v>42.997</c:v>
                </c:pt>
                <c:pt idx="10719">
                  <c:v>43.003</c:v>
                </c:pt>
                <c:pt idx="10720">
                  <c:v>42</c:v>
                </c:pt>
                <c:pt idx="10721">
                  <c:v>42</c:v>
                </c:pt>
                <c:pt idx="10722">
                  <c:v>42</c:v>
                </c:pt>
                <c:pt idx="10723">
                  <c:v>44</c:v>
                </c:pt>
                <c:pt idx="10724">
                  <c:v>43</c:v>
                </c:pt>
                <c:pt idx="10725">
                  <c:v>43</c:v>
                </c:pt>
                <c:pt idx="10726">
                  <c:v>45</c:v>
                </c:pt>
                <c:pt idx="10727">
                  <c:v>43</c:v>
                </c:pt>
                <c:pt idx="10728">
                  <c:v>42.000999999999998</c:v>
                </c:pt>
                <c:pt idx="10729">
                  <c:v>43</c:v>
                </c:pt>
                <c:pt idx="10730">
                  <c:v>43.002000000000002</c:v>
                </c:pt>
                <c:pt idx="10731">
                  <c:v>43</c:v>
                </c:pt>
                <c:pt idx="10732">
                  <c:v>41</c:v>
                </c:pt>
                <c:pt idx="10733">
                  <c:v>43</c:v>
                </c:pt>
                <c:pt idx="10734">
                  <c:v>41</c:v>
                </c:pt>
                <c:pt idx="10735">
                  <c:v>41</c:v>
                </c:pt>
                <c:pt idx="10736">
                  <c:v>41</c:v>
                </c:pt>
                <c:pt idx="10737">
                  <c:v>41</c:v>
                </c:pt>
                <c:pt idx="10738">
                  <c:v>41</c:v>
                </c:pt>
                <c:pt idx="10739">
                  <c:v>39</c:v>
                </c:pt>
                <c:pt idx="10740">
                  <c:v>37</c:v>
                </c:pt>
                <c:pt idx="10741">
                  <c:v>37</c:v>
                </c:pt>
                <c:pt idx="10742">
                  <c:v>35</c:v>
                </c:pt>
                <c:pt idx="10743">
                  <c:v>35</c:v>
                </c:pt>
                <c:pt idx="10744">
                  <c:v>33.99</c:v>
                </c:pt>
                <c:pt idx="10745">
                  <c:v>35</c:v>
                </c:pt>
                <c:pt idx="10746">
                  <c:v>33</c:v>
                </c:pt>
                <c:pt idx="10747">
                  <c:v>35</c:v>
                </c:pt>
                <c:pt idx="10748">
                  <c:v>33</c:v>
                </c:pt>
                <c:pt idx="10749">
                  <c:v>35</c:v>
                </c:pt>
                <c:pt idx="10750">
                  <c:v>35</c:v>
                </c:pt>
                <c:pt idx="10751">
                  <c:v>33.994</c:v>
                </c:pt>
                <c:pt idx="10752">
                  <c:v>32</c:v>
                </c:pt>
                <c:pt idx="10753">
                  <c:v>32.002000000000002</c:v>
                </c:pt>
                <c:pt idx="10754">
                  <c:v>34.991</c:v>
                </c:pt>
                <c:pt idx="10755">
                  <c:v>32.997</c:v>
                </c:pt>
                <c:pt idx="10756">
                  <c:v>33</c:v>
                </c:pt>
                <c:pt idx="10757">
                  <c:v>33</c:v>
                </c:pt>
                <c:pt idx="10758">
                  <c:v>31</c:v>
                </c:pt>
                <c:pt idx="10759">
                  <c:v>33</c:v>
                </c:pt>
                <c:pt idx="10760">
                  <c:v>31.503</c:v>
                </c:pt>
                <c:pt idx="10761">
                  <c:v>30</c:v>
                </c:pt>
                <c:pt idx="10762">
                  <c:v>32</c:v>
                </c:pt>
                <c:pt idx="10763">
                  <c:v>29.001000000000001</c:v>
                </c:pt>
                <c:pt idx="10764">
                  <c:v>30.986999999999998</c:v>
                </c:pt>
                <c:pt idx="10765">
                  <c:v>32.003</c:v>
                </c:pt>
                <c:pt idx="10766">
                  <c:v>29</c:v>
                </c:pt>
                <c:pt idx="10767">
                  <c:v>29</c:v>
                </c:pt>
                <c:pt idx="10768">
                  <c:v>29</c:v>
                </c:pt>
                <c:pt idx="10769">
                  <c:v>28.001999999999999</c:v>
                </c:pt>
                <c:pt idx="10770">
                  <c:v>27</c:v>
                </c:pt>
                <c:pt idx="10771">
                  <c:v>29</c:v>
                </c:pt>
                <c:pt idx="10772">
                  <c:v>27</c:v>
                </c:pt>
                <c:pt idx="10773">
                  <c:v>29</c:v>
                </c:pt>
                <c:pt idx="10774">
                  <c:v>28.997</c:v>
                </c:pt>
                <c:pt idx="10775">
                  <c:v>29</c:v>
                </c:pt>
                <c:pt idx="10776">
                  <c:v>29</c:v>
                </c:pt>
                <c:pt idx="10777">
                  <c:v>27.013999999999999</c:v>
                </c:pt>
                <c:pt idx="10778">
                  <c:v>27</c:v>
                </c:pt>
                <c:pt idx="10779">
                  <c:v>27</c:v>
                </c:pt>
                <c:pt idx="10780">
                  <c:v>29</c:v>
                </c:pt>
                <c:pt idx="10781">
                  <c:v>29</c:v>
                </c:pt>
                <c:pt idx="10782">
                  <c:v>29</c:v>
                </c:pt>
                <c:pt idx="10783">
                  <c:v>27</c:v>
                </c:pt>
                <c:pt idx="10784">
                  <c:v>29</c:v>
                </c:pt>
                <c:pt idx="10785">
                  <c:v>29</c:v>
                </c:pt>
                <c:pt idx="10786">
                  <c:v>31</c:v>
                </c:pt>
                <c:pt idx="10787">
                  <c:v>29.998999999999999</c:v>
                </c:pt>
                <c:pt idx="10788">
                  <c:v>31</c:v>
                </c:pt>
                <c:pt idx="10789">
                  <c:v>31</c:v>
                </c:pt>
                <c:pt idx="10790">
                  <c:v>8.6309000000000005</c:v>
                </c:pt>
                <c:pt idx="10791">
                  <c:v>-9</c:v>
                </c:pt>
                <c:pt idx="10792">
                  <c:v>-13</c:v>
                </c:pt>
                <c:pt idx="10793">
                  <c:v>-13</c:v>
                </c:pt>
                <c:pt idx="10794">
                  <c:v>-11</c:v>
                </c:pt>
                <c:pt idx="10795">
                  <c:v>-11</c:v>
                </c:pt>
                <c:pt idx="10796">
                  <c:v>-11.505000000000001</c:v>
                </c:pt>
                <c:pt idx="10797">
                  <c:v>-12</c:v>
                </c:pt>
                <c:pt idx="10798">
                  <c:v>-11.994</c:v>
                </c:pt>
                <c:pt idx="10799">
                  <c:v>-12.996</c:v>
                </c:pt>
                <c:pt idx="10800">
                  <c:v>-13.497</c:v>
                </c:pt>
                <c:pt idx="10801">
                  <c:v>-13</c:v>
                </c:pt>
                <c:pt idx="10802">
                  <c:v>-15</c:v>
                </c:pt>
                <c:pt idx="10803">
                  <c:v>-13</c:v>
                </c:pt>
                <c:pt idx="10804">
                  <c:v>-13.003</c:v>
                </c:pt>
                <c:pt idx="10805">
                  <c:v>-14.494999999999999</c:v>
                </c:pt>
                <c:pt idx="10806">
                  <c:v>-12</c:v>
                </c:pt>
                <c:pt idx="10807">
                  <c:v>-12</c:v>
                </c:pt>
                <c:pt idx="10808">
                  <c:v>-13.994</c:v>
                </c:pt>
                <c:pt idx="10809">
                  <c:v>-13.000999999999999</c:v>
                </c:pt>
                <c:pt idx="10810">
                  <c:v>-10.503</c:v>
                </c:pt>
                <c:pt idx="10811">
                  <c:v>-11</c:v>
                </c:pt>
                <c:pt idx="10812">
                  <c:v>-10.994</c:v>
                </c:pt>
                <c:pt idx="10813">
                  <c:v>-8</c:v>
                </c:pt>
                <c:pt idx="10814">
                  <c:v>-7.0011999999999999</c:v>
                </c:pt>
                <c:pt idx="10815">
                  <c:v>-7.4958999999999998</c:v>
                </c:pt>
                <c:pt idx="10816">
                  <c:v>-7</c:v>
                </c:pt>
                <c:pt idx="10817">
                  <c:v>-4.0019</c:v>
                </c:pt>
                <c:pt idx="10818">
                  <c:v>-2</c:v>
                </c:pt>
                <c:pt idx="10819">
                  <c:v>-2</c:v>
                </c:pt>
                <c:pt idx="10820">
                  <c:v>-2</c:v>
                </c:pt>
                <c:pt idx="10821">
                  <c:v>-1.9979</c:v>
                </c:pt>
                <c:pt idx="10822">
                  <c:v>0.99290999999999996</c:v>
                </c:pt>
                <c:pt idx="10823">
                  <c:v>-1</c:v>
                </c:pt>
                <c:pt idx="10824">
                  <c:v>0.98385999999999996</c:v>
                </c:pt>
                <c:pt idx="10825">
                  <c:v>3</c:v>
                </c:pt>
                <c:pt idx="10826">
                  <c:v>3</c:v>
                </c:pt>
                <c:pt idx="10827">
                  <c:v>3</c:v>
                </c:pt>
                <c:pt idx="10828">
                  <c:v>4.0015000000000001</c:v>
                </c:pt>
                <c:pt idx="10829">
                  <c:v>6</c:v>
                </c:pt>
                <c:pt idx="10830">
                  <c:v>5.4954999999999998</c:v>
                </c:pt>
                <c:pt idx="10831">
                  <c:v>8</c:v>
                </c:pt>
                <c:pt idx="10832">
                  <c:v>9</c:v>
                </c:pt>
                <c:pt idx="10833">
                  <c:v>11</c:v>
                </c:pt>
                <c:pt idx="10834">
                  <c:v>11</c:v>
                </c:pt>
                <c:pt idx="10835">
                  <c:v>13.991</c:v>
                </c:pt>
                <c:pt idx="10836">
                  <c:v>13.973000000000001</c:v>
                </c:pt>
                <c:pt idx="10837">
                  <c:v>11.997999999999999</c:v>
                </c:pt>
                <c:pt idx="10838">
                  <c:v>11.007</c:v>
                </c:pt>
                <c:pt idx="10839">
                  <c:v>12</c:v>
                </c:pt>
                <c:pt idx="10840">
                  <c:v>10</c:v>
                </c:pt>
                <c:pt idx="10841">
                  <c:v>12</c:v>
                </c:pt>
                <c:pt idx="10842">
                  <c:v>13</c:v>
                </c:pt>
                <c:pt idx="10843">
                  <c:v>13</c:v>
                </c:pt>
                <c:pt idx="10844">
                  <c:v>15</c:v>
                </c:pt>
                <c:pt idx="10845">
                  <c:v>15</c:v>
                </c:pt>
                <c:pt idx="10846">
                  <c:v>15.994</c:v>
                </c:pt>
                <c:pt idx="10847">
                  <c:v>16</c:v>
                </c:pt>
                <c:pt idx="10848">
                  <c:v>16</c:v>
                </c:pt>
                <c:pt idx="10849">
                  <c:v>16</c:v>
                </c:pt>
                <c:pt idx="10850">
                  <c:v>16</c:v>
                </c:pt>
                <c:pt idx="10851">
                  <c:v>15.003</c:v>
                </c:pt>
                <c:pt idx="10852">
                  <c:v>17</c:v>
                </c:pt>
                <c:pt idx="10853">
                  <c:v>15</c:v>
                </c:pt>
                <c:pt idx="10854">
                  <c:v>17</c:v>
                </c:pt>
                <c:pt idx="10855">
                  <c:v>18</c:v>
                </c:pt>
                <c:pt idx="10856">
                  <c:v>18</c:v>
                </c:pt>
                <c:pt idx="10857">
                  <c:v>16</c:v>
                </c:pt>
                <c:pt idx="10858">
                  <c:v>16</c:v>
                </c:pt>
                <c:pt idx="10859">
                  <c:v>17.995999999999999</c:v>
                </c:pt>
                <c:pt idx="10860">
                  <c:v>16</c:v>
                </c:pt>
                <c:pt idx="10861">
                  <c:v>16</c:v>
                </c:pt>
                <c:pt idx="10862">
                  <c:v>16</c:v>
                </c:pt>
                <c:pt idx="10863">
                  <c:v>16</c:v>
                </c:pt>
                <c:pt idx="10864">
                  <c:v>18</c:v>
                </c:pt>
                <c:pt idx="10865">
                  <c:v>18</c:v>
                </c:pt>
                <c:pt idx="10866">
                  <c:v>16.503</c:v>
                </c:pt>
                <c:pt idx="10867">
                  <c:v>15</c:v>
                </c:pt>
                <c:pt idx="10868">
                  <c:v>15</c:v>
                </c:pt>
                <c:pt idx="10869">
                  <c:v>15</c:v>
                </c:pt>
                <c:pt idx="10870">
                  <c:v>15</c:v>
                </c:pt>
                <c:pt idx="10871">
                  <c:v>17</c:v>
                </c:pt>
                <c:pt idx="10872">
                  <c:v>15</c:v>
                </c:pt>
                <c:pt idx="10873">
                  <c:v>16.003</c:v>
                </c:pt>
                <c:pt idx="10874">
                  <c:v>14.002000000000001</c:v>
                </c:pt>
                <c:pt idx="10875">
                  <c:v>13</c:v>
                </c:pt>
                <c:pt idx="10876">
                  <c:v>9</c:v>
                </c:pt>
                <c:pt idx="10877">
                  <c:v>9</c:v>
                </c:pt>
                <c:pt idx="10878">
                  <c:v>9.9966000000000008</c:v>
                </c:pt>
                <c:pt idx="10879">
                  <c:v>12</c:v>
                </c:pt>
                <c:pt idx="10880">
                  <c:v>12</c:v>
                </c:pt>
                <c:pt idx="10881">
                  <c:v>10.996</c:v>
                </c:pt>
                <c:pt idx="10882">
                  <c:v>14</c:v>
                </c:pt>
                <c:pt idx="10883">
                  <c:v>14</c:v>
                </c:pt>
                <c:pt idx="10884">
                  <c:v>16</c:v>
                </c:pt>
                <c:pt idx="10885">
                  <c:v>16.501999999999999</c:v>
                </c:pt>
                <c:pt idx="10886">
                  <c:v>17</c:v>
                </c:pt>
                <c:pt idx="10887">
                  <c:v>17</c:v>
                </c:pt>
                <c:pt idx="10888">
                  <c:v>18.013000000000002</c:v>
                </c:pt>
                <c:pt idx="10889">
                  <c:v>18</c:v>
                </c:pt>
                <c:pt idx="10890">
                  <c:v>18</c:v>
                </c:pt>
                <c:pt idx="10891">
                  <c:v>19.003</c:v>
                </c:pt>
                <c:pt idx="10892">
                  <c:v>21</c:v>
                </c:pt>
                <c:pt idx="10893">
                  <c:v>23</c:v>
                </c:pt>
                <c:pt idx="10894">
                  <c:v>23</c:v>
                </c:pt>
                <c:pt idx="10895">
                  <c:v>21</c:v>
                </c:pt>
                <c:pt idx="10896">
                  <c:v>21.997</c:v>
                </c:pt>
                <c:pt idx="10897">
                  <c:v>21.001000000000001</c:v>
                </c:pt>
                <c:pt idx="10898">
                  <c:v>25.995000000000001</c:v>
                </c:pt>
                <c:pt idx="10899">
                  <c:v>25.998999999999999</c:v>
                </c:pt>
                <c:pt idx="10900">
                  <c:v>24.006</c:v>
                </c:pt>
                <c:pt idx="10901">
                  <c:v>28</c:v>
                </c:pt>
                <c:pt idx="10902">
                  <c:v>31.998000000000001</c:v>
                </c:pt>
                <c:pt idx="10903">
                  <c:v>30.001999999999999</c:v>
                </c:pt>
                <c:pt idx="10904">
                  <c:v>31.506</c:v>
                </c:pt>
                <c:pt idx="10905">
                  <c:v>32.000999999999998</c:v>
                </c:pt>
                <c:pt idx="10906">
                  <c:v>33.003</c:v>
                </c:pt>
                <c:pt idx="10907">
                  <c:v>35.006</c:v>
                </c:pt>
                <c:pt idx="10908">
                  <c:v>35.997</c:v>
                </c:pt>
                <c:pt idx="10909">
                  <c:v>34.997999999999998</c:v>
                </c:pt>
                <c:pt idx="10910">
                  <c:v>37.997999999999998</c:v>
                </c:pt>
                <c:pt idx="10911">
                  <c:v>39</c:v>
                </c:pt>
                <c:pt idx="10912">
                  <c:v>38.997999999999998</c:v>
                </c:pt>
                <c:pt idx="10913">
                  <c:v>39</c:v>
                </c:pt>
                <c:pt idx="10914">
                  <c:v>38</c:v>
                </c:pt>
                <c:pt idx="10915">
                  <c:v>40</c:v>
                </c:pt>
                <c:pt idx="10916">
                  <c:v>40</c:v>
                </c:pt>
                <c:pt idx="10917">
                  <c:v>42</c:v>
                </c:pt>
                <c:pt idx="10918">
                  <c:v>39</c:v>
                </c:pt>
                <c:pt idx="10919">
                  <c:v>38.014000000000003</c:v>
                </c:pt>
                <c:pt idx="10920">
                  <c:v>42</c:v>
                </c:pt>
                <c:pt idx="10921">
                  <c:v>43</c:v>
                </c:pt>
                <c:pt idx="10922">
                  <c:v>40.997999999999998</c:v>
                </c:pt>
                <c:pt idx="10923">
                  <c:v>44.003999999999998</c:v>
                </c:pt>
                <c:pt idx="10924">
                  <c:v>44.997</c:v>
                </c:pt>
                <c:pt idx="10925">
                  <c:v>47.003</c:v>
                </c:pt>
                <c:pt idx="10926">
                  <c:v>46.003999999999998</c:v>
                </c:pt>
                <c:pt idx="10927">
                  <c:v>46</c:v>
                </c:pt>
                <c:pt idx="10928">
                  <c:v>45.994</c:v>
                </c:pt>
                <c:pt idx="10929">
                  <c:v>46.994</c:v>
                </c:pt>
                <c:pt idx="10930">
                  <c:v>48.994</c:v>
                </c:pt>
                <c:pt idx="10931">
                  <c:v>47.997</c:v>
                </c:pt>
                <c:pt idx="10932">
                  <c:v>48.002000000000002</c:v>
                </c:pt>
                <c:pt idx="10933">
                  <c:v>50</c:v>
                </c:pt>
                <c:pt idx="10934">
                  <c:v>56</c:v>
                </c:pt>
                <c:pt idx="10935">
                  <c:v>50</c:v>
                </c:pt>
                <c:pt idx="10936">
                  <c:v>51.006999999999998</c:v>
                </c:pt>
                <c:pt idx="10937">
                  <c:v>50</c:v>
                </c:pt>
                <c:pt idx="10938">
                  <c:v>50</c:v>
                </c:pt>
                <c:pt idx="10939">
                  <c:v>50</c:v>
                </c:pt>
                <c:pt idx="10940">
                  <c:v>50</c:v>
                </c:pt>
                <c:pt idx="10941">
                  <c:v>49.997999999999998</c:v>
                </c:pt>
                <c:pt idx="10942">
                  <c:v>50</c:v>
                </c:pt>
                <c:pt idx="10943">
                  <c:v>48.003</c:v>
                </c:pt>
                <c:pt idx="10944">
                  <c:v>51.49</c:v>
                </c:pt>
                <c:pt idx="10945">
                  <c:v>54.002000000000002</c:v>
                </c:pt>
                <c:pt idx="10946">
                  <c:v>53</c:v>
                </c:pt>
                <c:pt idx="10947">
                  <c:v>55</c:v>
                </c:pt>
                <c:pt idx="10948">
                  <c:v>53.997</c:v>
                </c:pt>
                <c:pt idx="10949">
                  <c:v>54.502000000000002</c:v>
                </c:pt>
                <c:pt idx="10950">
                  <c:v>56.485999999999997</c:v>
                </c:pt>
                <c:pt idx="10951">
                  <c:v>51.000999999999998</c:v>
                </c:pt>
                <c:pt idx="10952">
                  <c:v>57.981000000000002</c:v>
                </c:pt>
                <c:pt idx="10953">
                  <c:v>62.491</c:v>
                </c:pt>
                <c:pt idx="10954">
                  <c:v>60</c:v>
                </c:pt>
                <c:pt idx="10955">
                  <c:v>62</c:v>
                </c:pt>
                <c:pt idx="10956">
                  <c:v>67</c:v>
                </c:pt>
                <c:pt idx="10957">
                  <c:v>67.498999999999995</c:v>
                </c:pt>
                <c:pt idx="10958">
                  <c:v>66.504999999999995</c:v>
                </c:pt>
                <c:pt idx="10959">
                  <c:v>66</c:v>
                </c:pt>
                <c:pt idx="10960">
                  <c:v>66.003</c:v>
                </c:pt>
                <c:pt idx="10961">
                  <c:v>65</c:v>
                </c:pt>
                <c:pt idx="10962">
                  <c:v>70.991</c:v>
                </c:pt>
                <c:pt idx="10963">
                  <c:v>72.992999999999995</c:v>
                </c:pt>
                <c:pt idx="10964">
                  <c:v>72.492999999999995</c:v>
                </c:pt>
                <c:pt idx="10965">
                  <c:v>67</c:v>
                </c:pt>
                <c:pt idx="10966">
                  <c:v>65</c:v>
                </c:pt>
                <c:pt idx="10967">
                  <c:v>68.489999999999995</c:v>
                </c:pt>
                <c:pt idx="10968">
                  <c:v>67.001999999999995</c:v>
                </c:pt>
                <c:pt idx="10969">
                  <c:v>71</c:v>
                </c:pt>
                <c:pt idx="10970">
                  <c:v>68.497</c:v>
                </c:pt>
                <c:pt idx="10971">
                  <c:v>69.003</c:v>
                </c:pt>
                <c:pt idx="10972">
                  <c:v>70</c:v>
                </c:pt>
                <c:pt idx="10973">
                  <c:v>71.498000000000005</c:v>
                </c:pt>
                <c:pt idx="10974">
                  <c:v>71</c:v>
                </c:pt>
                <c:pt idx="10975">
                  <c:v>74</c:v>
                </c:pt>
                <c:pt idx="10976">
                  <c:v>72.983999999999995</c:v>
                </c:pt>
                <c:pt idx="10977">
                  <c:v>70.998000000000005</c:v>
                </c:pt>
                <c:pt idx="10978">
                  <c:v>73.003</c:v>
                </c:pt>
                <c:pt idx="10979">
                  <c:v>72</c:v>
                </c:pt>
                <c:pt idx="10980">
                  <c:v>66.501999999999995</c:v>
                </c:pt>
                <c:pt idx="10981">
                  <c:v>65.506</c:v>
                </c:pt>
                <c:pt idx="10982">
                  <c:v>64.010000000000005</c:v>
                </c:pt>
                <c:pt idx="10983">
                  <c:v>63.997999999999998</c:v>
                </c:pt>
                <c:pt idx="10984">
                  <c:v>64</c:v>
                </c:pt>
                <c:pt idx="10985">
                  <c:v>64</c:v>
                </c:pt>
                <c:pt idx="10986">
                  <c:v>61.996000000000002</c:v>
                </c:pt>
                <c:pt idx="10987">
                  <c:v>62</c:v>
                </c:pt>
                <c:pt idx="10988">
                  <c:v>67.986999999999995</c:v>
                </c:pt>
                <c:pt idx="10989">
                  <c:v>67.994</c:v>
                </c:pt>
                <c:pt idx="10990">
                  <c:v>68</c:v>
                </c:pt>
                <c:pt idx="10991">
                  <c:v>70.001999999999995</c:v>
                </c:pt>
                <c:pt idx="10992">
                  <c:v>71</c:v>
                </c:pt>
                <c:pt idx="10993">
                  <c:v>71</c:v>
                </c:pt>
                <c:pt idx="10994">
                  <c:v>73.003</c:v>
                </c:pt>
                <c:pt idx="10995">
                  <c:v>75.992999999999995</c:v>
                </c:pt>
                <c:pt idx="10996">
                  <c:v>74.989000000000004</c:v>
                </c:pt>
                <c:pt idx="10997">
                  <c:v>74.018000000000001</c:v>
                </c:pt>
                <c:pt idx="10998">
                  <c:v>76</c:v>
                </c:pt>
                <c:pt idx="10999">
                  <c:v>77.489000000000004</c:v>
                </c:pt>
                <c:pt idx="11000">
                  <c:v>82.009</c:v>
                </c:pt>
                <c:pt idx="11001">
                  <c:v>87</c:v>
                </c:pt>
                <c:pt idx="11002">
                  <c:v>88.495000000000005</c:v>
                </c:pt>
                <c:pt idx="11003">
                  <c:v>87</c:v>
                </c:pt>
                <c:pt idx="11004">
                  <c:v>87</c:v>
                </c:pt>
                <c:pt idx="11005">
                  <c:v>85</c:v>
                </c:pt>
                <c:pt idx="11006">
                  <c:v>82</c:v>
                </c:pt>
                <c:pt idx="11007">
                  <c:v>83.001999999999995</c:v>
                </c:pt>
                <c:pt idx="11008">
                  <c:v>80</c:v>
                </c:pt>
                <c:pt idx="11009">
                  <c:v>75.998000000000005</c:v>
                </c:pt>
                <c:pt idx="11010">
                  <c:v>76.001999999999995</c:v>
                </c:pt>
                <c:pt idx="11011">
                  <c:v>77</c:v>
                </c:pt>
                <c:pt idx="11012">
                  <c:v>76.998999999999995</c:v>
                </c:pt>
                <c:pt idx="11013">
                  <c:v>76.997</c:v>
                </c:pt>
                <c:pt idx="11014">
                  <c:v>75</c:v>
                </c:pt>
                <c:pt idx="11015">
                  <c:v>71</c:v>
                </c:pt>
                <c:pt idx="11016">
                  <c:v>69.001999999999995</c:v>
                </c:pt>
                <c:pt idx="11017">
                  <c:v>73</c:v>
                </c:pt>
                <c:pt idx="11018">
                  <c:v>70</c:v>
                </c:pt>
                <c:pt idx="11019">
                  <c:v>66.998999999999995</c:v>
                </c:pt>
                <c:pt idx="11020">
                  <c:v>68</c:v>
                </c:pt>
                <c:pt idx="11021">
                  <c:v>68</c:v>
                </c:pt>
                <c:pt idx="11022">
                  <c:v>67</c:v>
                </c:pt>
                <c:pt idx="11023">
                  <c:v>67</c:v>
                </c:pt>
                <c:pt idx="11024">
                  <c:v>64.991</c:v>
                </c:pt>
                <c:pt idx="11025">
                  <c:v>65.995999999999995</c:v>
                </c:pt>
                <c:pt idx="11026">
                  <c:v>61.002000000000002</c:v>
                </c:pt>
                <c:pt idx="11027">
                  <c:v>62</c:v>
                </c:pt>
                <c:pt idx="11028">
                  <c:v>63.500999999999998</c:v>
                </c:pt>
                <c:pt idx="11029">
                  <c:v>60.002000000000002</c:v>
                </c:pt>
                <c:pt idx="11030">
                  <c:v>59.002000000000002</c:v>
                </c:pt>
                <c:pt idx="11031">
                  <c:v>58.996000000000002</c:v>
                </c:pt>
                <c:pt idx="11032">
                  <c:v>56.003999999999998</c:v>
                </c:pt>
                <c:pt idx="11033">
                  <c:v>54.01</c:v>
                </c:pt>
                <c:pt idx="11034">
                  <c:v>53</c:v>
                </c:pt>
                <c:pt idx="11035">
                  <c:v>50.008000000000003</c:v>
                </c:pt>
                <c:pt idx="11036">
                  <c:v>51.006999999999998</c:v>
                </c:pt>
                <c:pt idx="11037">
                  <c:v>51.999000000000002</c:v>
                </c:pt>
                <c:pt idx="11038">
                  <c:v>49</c:v>
                </c:pt>
                <c:pt idx="11039">
                  <c:v>49</c:v>
                </c:pt>
                <c:pt idx="11040">
                  <c:v>53.997</c:v>
                </c:pt>
                <c:pt idx="11041">
                  <c:v>53</c:v>
                </c:pt>
                <c:pt idx="11042">
                  <c:v>51</c:v>
                </c:pt>
                <c:pt idx="11043">
                  <c:v>52</c:v>
                </c:pt>
                <c:pt idx="11044">
                  <c:v>52.994999999999997</c:v>
                </c:pt>
                <c:pt idx="11045">
                  <c:v>50</c:v>
                </c:pt>
                <c:pt idx="11046">
                  <c:v>51</c:v>
                </c:pt>
                <c:pt idx="11047">
                  <c:v>51.996000000000002</c:v>
                </c:pt>
                <c:pt idx="11048">
                  <c:v>51.491999999999997</c:v>
                </c:pt>
                <c:pt idx="11049">
                  <c:v>52.012999999999998</c:v>
                </c:pt>
                <c:pt idx="11050">
                  <c:v>55</c:v>
                </c:pt>
                <c:pt idx="11051">
                  <c:v>53</c:v>
                </c:pt>
                <c:pt idx="11052">
                  <c:v>52</c:v>
                </c:pt>
                <c:pt idx="11053">
                  <c:v>53.000999999999998</c:v>
                </c:pt>
                <c:pt idx="11054">
                  <c:v>48.997</c:v>
                </c:pt>
                <c:pt idx="11055">
                  <c:v>47.000999999999998</c:v>
                </c:pt>
                <c:pt idx="11056">
                  <c:v>49.002000000000002</c:v>
                </c:pt>
                <c:pt idx="11057">
                  <c:v>49</c:v>
                </c:pt>
                <c:pt idx="11058">
                  <c:v>47.003999999999998</c:v>
                </c:pt>
                <c:pt idx="11059">
                  <c:v>48.018999999999998</c:v>
                </c:pt>
                <c:pt idx="11060">
                  <c:v>47.008000000000003</c:v>
                </c:pt>
                <c:pt idx="11061">
                  <c:v>45.502000000000002</c:v>
                </c:pt>
                <c:pt idx="11062">
                  <c:v>44.003999999999998</c:v>
                </c:pt>
                <c:pt idx="11063">
                  <c:v>43</c:v>
                </c:pt>
                <c:pt idx="11064">
                  <c:v>38.497999999999998</c:v>
                </c:pt>
                <c:pt idx="11065">
                  <c:v>33.003999999999998</c:v>
                </c:pt>
                <c:pt idx="11066">
                  <c:v>36.997999999999998</c:v>
                </c:pt>
                <c:pt idx="11067">
                  <c:v>38.485999999999997</c:v>
                </c:pt>
                <c:pt idx="11068">
                  <c:v>37</c:v>
                </c:pt>
                <c:pt idx="11069">
                  <c:v>37.002000000000002</c:v>
                </c:pt>
                <c:pt idx="11070">
                  <c:v>37</c:v>
                </c:pt>
                <c:pt idx="11071">
                  <c:v>35.009</c:v>
                </c:pt>
                <c:pt idx="11072">
                  <c:v>37.479999999999997</c:v>
                </c:pt>
                <c:pt idx="11073">
                  <c:v>36.997999999999998</c:v>
                </c:pt>
                <c:pt idx="11074">
                  <c:v>38</c:v>
                </c:pt>
                <c:pt idx="11075">
                  <c:v>36.003</c:v>
                </c:pt>
                <c:pt idx="11076">
                  <c:v>36</c:v>
                </c:pt>
                <c:pt idx="11077">
                  <c:v>34.997999999999998</c:v>
                </c:pt>
                <c:pt idx="11078">
                  <c:v>30.494</c:v>
                </c:pt>
                <c:pt idx="11079">
                  <c:v>32</c:v>
                </c:pt>
                <c:pt idx="11080">
                  <c:v>30</c:v>
                </c:pt>
                <c:pt idx="11081">
                  <c:v>29</c:v>
                </c:pt>
                <c:pt idx="11082">
                  <c:v>27.004000000000001</c:v>
                </c:pt>
                <c:pt idx="11083">
                  <c:v>28.495000000000001</c:v>
                </c:pt>
                <c:pt idx="11084">
                  <c:v>27.495999999999999</c:v>
                </c:pt>
                <c:pt idx="11085">
                  <c:v>29.5</c:v>
                </c:pt>
                <c:pt idx="11086">
                  <c:v>27.997</c:v>
                </c:pt>
                <c:pt idx="11087">
                  <c:v>25.013999999999999</c:v>
                </c:pt>
                <c:pt idx="11088">
                  <c:v>24.001999999999999</c:v>
                </c:pt>
                <c:pt idx="11089">
                  <c:v>24</c:v>
                </c:pt>
                <c:pt idx="11090">
                  <c:v>23</c:v>
                </c:pt>
                <c:pt idx="11091">
                  <c:v>23.501999999999999</c:v>
                </c:pt>
                <c:pt idx="11092">
                  <c:v>25.998999999999999</c:v>
                </c:pt>
                <c:pt idx="11093">
                  <c:v>25</c:v>
                </c:pt>
                <c:pt idx="11094">
                  <c:v>25</c:v>
                </c:pt>
                <c:pt idx="11095">
                  <c:v>28</c:v>
                </c:pt>
                <c:pt idx="11096">
                  <c:v>29.984000000000002</c:v>
                </c:pt>
                <c:pt idx="11097">
                  <c:v>28</c:v>
                </c:pt>
                <c:pt idx="11098">
                  <c:v>33.994999999999997</c:v>
                </c:pt>
                <c:pt idx="11099">
                  <c:v>33.997</c:v>
                </c:pt>
                <c:pt idx="11100">
                  <c:v>31.995000000000001</c:v>
                </c:pt>
                <c:pt idx="11101">
                  <c:v>34</c:v>
                </c:pt>
                <c:pt idx="11102">
                  <c:v>35.999000000000002</c:v>
                </c:pt>
                <c:pt idx="11103">
                  <c:v>36.006999999999998</c:v>
                </c:pt>
                <c:pt idx="11104">
                  <c:v>39</c:v>
                </c:pt>
                <c:pt idx="11105">
                  <c:v>40.997999999999998</c:v>
                </c:pt>
                <c:pt idx="11106">
                  <c:v>40.984000000000002</c:v>
                </c:pt>
                <c:pt idx="11107">
                  <c:v>41</c:v>
                </c:pt>
                <c:pt idx="11108">
                  <c:v>42.496000000000002</c:v>
                </c:pt>
                <c:pt idx="11109">
                  <c:v>41.000999999999998</c:v>
                </c:pt>
                <c:pt idx="11110">
                  <c:v>38</c:v>
                </c:pt>
                <c:pt idx="11111">
                  <c:v>38.003</c:v>
                </c:pt>
                <c:pt idx="11112">
                  <c:v>36.991</c:v>
                </c:pt>
                <c:pt idx="11113">
                  <c:v>37.497</c:v>
                </c:pt>
                <c:pt idx="11114">
                  <c:v>38.497</c:v>
                </c:pt>
                <c:pt idx="11115">
                  <c:v>42.999000000000002</c:v>
                </c:pt>
                <c:pt idx="11116">
                  <c:v>43.997</c:v>
                </c:pt>
                <c:pt idx="11117">
                  <c:v>45.502000000000002</c:v>
                </c:pt>
                <c:pt idx="11118">
                  <c:v>48</c:v>
                </c:pt>
                <c:pt idx="11119">
                  <c:v>48</c:v>
                </c:pt>
                <c:pt idx="11120">
                  <c:v>47.003999999999998</c:v>
                </c:pt>
                <c:pt idx="11121">
                  <c:v>46.508000000000003</c:v>
                </c:pt>
                <c:pt idx="11122">
                  <c:v>45</c:v>
                </c:pt>
                <c:pt idx="11123">
                  <c:v>45.999000000000002</c:v>
                </c:pt>
                <c:pt idx="11124">
                  <c:v>45.003999999999998</c:v>
                </c:pt>
                <c:pt idx="11125">
                  <c:v>47</c:v>
                </c:pt>
                <c:pt idx="11126">
                  <c:v>47</c:v>
                </c:pt>
                <c:pt idx="11127">
                  <c:v>49.503</c:v>
                </c:pt>
                <c:pt idx="11128">
                  <c:v>52.011000000000003</c:v>
                </c:pt>
                <c:pt idx="11129">
                  <c:v>51.5</c:v>
                </c:pt>
                <c:pt idx="11130">
                  <c:v>49.003999999999998</c:v>
                </c:pt>
                <c:pt idx="11131">
                  <c:v>48.015000000000001</c:v>
                </c:pt>
                <c:pt idx="11132">
                  <c:v>47</c:v>
                </c:pt>
                <c:pt idx="11133">
                  <c:v>48</c:v>
                </c:pt>
                <c:pt idx="11134">
                  <c:v>50.012</c:v>
                </c:pt>
                <c:pt idx="11135">
                  <c:v>51.994999999999997</c:v>
                </c:pt>
                <c:pt idx="11136">
                  <c:v>48.999000000000002</c:v>
                </c:pt>
                <c:pt idx="11137">
                  <c:v>48</c:v>
                </c:pt>
                <c:pt idx="11138">
                  <c:v>52.997999999999998</c:v>
                </c:pt>
                <c:pt idx="11139">
                  <c:v>53</c:v>
                </c:pt>
                <c:pt idx="11140">
                  <c:v>54</c:v>
                </c:pt>
                <c:pt idx="11141">
                  <c:v>52.018999999999998</c:v>
                </c:pt>
                <c:pt idx="11142">
                  <c:v>50.999000000000002</c:v>
                </c:pt>
                <c:pt idx="11143">
                  <c:v>52</c:v>
                </c:pt>
                <c:pt idx="11144">
                  <c:v>51.503</c:v>
                </c:pt>
                <c:pt idx="11145">
                  <c:v>57.999000000000002</c:v>
                </c:pt>
                <c:pt idx="11146">
                  <c:v>57.509</c:v>
                </c:pt>
                <c:pt idx="11147">
                  <c:v>58.994999999999997</c:v>
                </c:pt>
                <c:pt idx="11148">
                  <c:v>60</c:v>
                </c:pt>
                <c:pt idx="11149">
                  <c:v>62</c:v>
                </c:pt>
                <c:pt idx="11150">
                  <c:v>62.506999999999998</c:v>
                </c:pt>
                <c:pt idx="11151">
                  <c:v>63.991999999999997</c:v>
                </c:pt>
                <c:pt idx="11152">
                  <c:v>65</c:v>
                </c:pt>
                <c:pt idx="11153">
                  <c:v>69</c:v>
                </c:pt>
                <c:pt idx="11154">
                  <c:v>70.998000000000005</c:v>
                </c:pt>
                <c:pt idx="11155">
                  <c:v>70.004000000000005</c:v>
                </c:pt>
                <c:pt idx="11156">
                  <c:v>70</c:v>
                </c:pt>
                <c:pt idx="11157">
                  <c:v>76.997</c:v>
                </c:pt>
                <c:pt idx="11158">
                  <c:v>73.004999999999995</c:v>
                </c:pt>
                <c:pt idx="11159">
                  <c:v>77.001000000000005</c:v>
                </c:pt>
                <c:pt idx="11160">
                  <c:v>69</c:v>
                </c:pt>
                <c:pt idx="11161">
                  <c:v>71.003</c:v>
                </c:pt>
                <c:pt idx="11162">
                  <c:v>77</c:v>
                </c:pt>
                <c:pt idx="11163">
                  <c:v>75.998000000000005</c:v>
                </c:pt>
                <c:pt idx="11164">
                  <c:v>73.495000000000005</c:v>
                </c:pt>
                <c:pt idx="11165">
                  <c:v>69.003</c:v>
                </c:pt>
                <c:pt idx="11166">
                  <c:v>71.498000000000005</c:v>
                </c:pt>
                <c:pt idx="11167">
                  <c:v>72.504999999999995</c:v>
                </c:pt>
                <c:pt idx="11168">
                  <c:v>71.488</c:v>
                </c:pt>
                <c:pt idx="11169">
                  <c:v>71.997</c:v>
                </c:pt>
                <c:pt idx="11170">
                  <c:v>74.997</c:v>
                </c:pt>
                <c:pt idx="11171">
                  <c:v>75</c:v>
                </c:pt>
                <c:pt idx="11172">
                  <c:v>77.998999999999995</c:v>
                </c:pt>
                <c:pt idx="11173">
                  <c:v>77.495999999999995</c:v>
                </c:pt>
                <c:pt idx="11174">
                  <c:v>78</c:v>
                </c:pt>
                <c:pt idx="11175">
                  <c:v>77.001999999999995</c:v>
                </c:pt>
                <c:pt idx="11176">
                  <c:v>78.494</c:v>
                </c:pt>
                <c:pt idx="11177">
                  <c:v>76.997</c:v>
                </c:pt>
                <c:pt idx="11178">
                  <c:v>74.498999999999995</c:v>
                </c:pt>
                <c:pt idx="11179">
                  <c:v>74</c:v>
                </c:pt>
                <c:pt idx="11180">
                  <c:v>76.983999999999995</c:v>
                </c:pt>
                <c:pt idx="11181">
                  <c:v>73.004999999999995</c:v>
                </c:pt>
                <c:pt idx="11182">
                  <c:v>78.489999999999995</c:v>
                </c:pt>
                <c:pt idx="11183">
                  <c:v>83.49</c:v>
                </c:pt>
                <c:pt idx="11184">
                  <c:v>85.997</c:v>
                </c:pt>
                <c:pt idx="11185">
                  <c:v>84.997</c:v>
                </c:pt>
                <c:pt idx="11186">
                  <c:v>88.006</c:v>
                </c:pt>
                <c:pt idx="11187">
                  <c:v>87.013999999999996</c:v>
                </c:pt>
                <c:pt idx="11188">
                  <c:v>87.003</c:v>
                </c:pt>
                <c:pt idx="11189">
                  <c:v>87</c:v>
                </c:pt>
                <c:pt idx="11190">
                  <c:v>91.007000000000005</c:v>
                </c:pt>
                <c:pt idx="11191">
                  <c:v>93.995999999999995</c:v>
                </c:pt>
                <c:pt idx="11192">
                  <c:v>88.998000000000005</c:v>
                </c:pt>
                <c:pt idx="11193">
                  <c:v>89.503</c:v>
                </c:pt>
                <c:pt idx="11194">
                  <c:v>92.004999999999995</c:v>
                </c:pt>
                <c:pt idx="11195">
                  <c:v>89.495999999999995</c:v>
                </c:pt>
                <c:pt idx="11196">
                  <c:v>101</c:v>
                </c:pt>
                <c:pt idx="11197">
                  <c:v>92.497</c:v>
                </c:pt>
                <c:pt idx="11198">
                  <c:v>92.009</c:v>
                </c:pt>
                <c:pt idx="11199">
                  <c:v>91</c:v>
                </c:pt>
                <c:pt idx="11200">
                  <c:v>92.998999999999995</c:v>
                </c:pt>
                <c:pt idx="11201">
                  <c:v>95.001000000000005</c:v>
                </c:pt>
                <c:pt idx="11202">
                  <c:v>100.01</c:v>
                </c:pt>
                <c:pt idx="11203">
                  <c:v>104.01</c:v>
                </c:pt>
                <c:pt idx="11204">
                  <c:v>104.5</c:v>
                </c:pt>
                <c:pt idx="11205">
                  <c:v>108</c:v>
                </c:pt>
                <c:pt idx="11206">
                  <c:v>108.49</c:v>
                </c:pt>
                <c:pt idx="11207">
                  <c:v>109</c:v>
                </c:pt>
                <c:pt idx="11208">
                  <c:v>102.02</c:v>
                </c:pt>
                <c:pt idx="11209">
                  <c:v>107</c:v>
                </c:pt>
                <c:pt idx="11210">
                  <c:v>107</c:v>
                </c:pt>
                <c:pt idx="11211">
                  <c:v>104.5</c:v>
                </c:pt>
                <c:pt idx="11212">
                  <c:v>103</c:v>
                </c:pt>
                <c:pt idx="11213">
                  <c:v>107</c:v>
                </c:pt>
                <c:pt idx="11214">
                  <c:v>106</c:v>
                </c:pt>
                <c:pt idx="11215">
                  <c:v>110</c:v>
                </c:pt>
                <c:pt idx="11216">
                  <c:v>105.52</c:v>
                </c:pt>
                <c:pt idx="11217">
                  <c:v>108.5</c:v>
                </c:pt>
                <c:pt idx="11218">
                  <c:v>110.99</c:v>
                </c:pt>
                <c:pt idx="11219">
                  <c:v>108.49</c:v>
                </c:pt>
                <c:pt idx="11220">
                  <c:v>109.99</c:v>
                </c:pt>
                <c:pt idx="11221">
                  <c:v>108</c:v>
                </c:pt>
                <c:pt idx="11222">
                  <c:v>111.99</c:v>
                </c:pt>
                <c:pt idx="11223">
                  <c:v>113.5</c:v>
                </c:pt>
                <c:pt idx="11224">
                  <c:v>114.01</c:v>
                </c:pt>
                <c:pt idx="11225">
                  <c:v>113</c:v>
                </c:pt>
                <c:pt idx="11226">
                  <c:v>118.98</c:v>
                </c:pt>
                <c:pt idx="11227">
                  <c:v>122.49</c:v>
                </c:pt>
                <c:pt idx="11228">
                  <c:v>121</c:v>
                </c:pt>
                <c:pt idx="11229">
                  <c:v>123.5</c:v>
                </c:pt>
                <c:pt idx="11230">
                  <c:v>124</c:v>
                </c:pt>
                <c:pt idx="11231">
                  <c:v>119.5</c:v>
                </c:pt>
                <c:pt idx="11232">
                  <c:v>120</c:v>
                </c:pt>
                <c:pt idx="11233">
                  <c:v>119.02</c:v>
                </c:pt>
                <c:pt idx="11234">
                  <c:v>115.5</c:v>
                </c:pt>
                <c:pt idx="11235">
                  <c:v>110.49</c:v>
                </c:pt>
                <c:pt idx="11236">
                  <c:v>115</c:v>
                </c:pt>
                <c:pt idx="11237">
                  <c:v>115</c:v>
                </c:pt>
                <c:pt idx="11238">
                  <c:v>109.51</c:v>
                </c:pt>
                <c:pt idx="11239">
                  <c:v>108.5</c:v>
                </c:pt>
                <c:pt idx="11240">
                  <c:v>119.99</c:v>
                </c:pt>
                <c:pt idx="11241">
                  <c:v>124</c:v>
                </c:pt>
                <c:pt idx="11242">
                  <c:v>133.01</c:v>
                </c:pt>
                <c:pt idx="11243">
                  <c:v>130</c:v>
                </c:pt>
                <c:pt idx="11244">
                  <c:v>128.5</c:v>
                </c:pt>
                <c:pt idx="11245">
                  <c:v>125.02</c:v>
                </c:pt>
                <c:pt idx="11246">
                  <c:v>128.49</c:v>
                </c:pt>
                <c:pt idx="11247">
                  <c:v>122.01</c:v>
                </c:pt>
                <c:pt idx="11248">
                  <c:v>123</c:v>
                </c:pt>
                <c:pt idx="11249">
                  <c:v>128.5</c:v>
                </c:pt>
                <c:pt idx="11250">
                  <c:v>125</c:v>
                </c:pt>
                <c:pt idx="11251">
                  <c:v>129</c:v>
                </c:pt>
                <c:pt idx="11252">
                  <c:v>127</c:v>
                </c:pt>
                <c:pt idx="11253">
                  <c:v>137.5</c:v>
                </c:pt>
                <c:pt idx="11254">
                  <c:v>139</c:v>
                </c:pt>
                <c:pt idx="11255">
                  <c:v>144</c:v>
                </c:pt>
                <c:pt idx="11256">
                  <c:v>140.01</c:v>
                </c:pt>
                <c:pt idx="11257">
                  <c:v>138.5</c:v>
                </c:pt>
                <c:pt idx="11258">
                  <c:v>137.01</c:v>
                </c:pt>
                <c:pt idx="11259">
                  <c:v>137.99</c:v>
                </c:pt>
                <c:pt idx="11260">
                  <c:v>135.97999999999999</c:v>
                </c:pt>
                <c:pt idx="11261">
                  <c:v>140</c:v>
                </c:pt>
                <c:pt idx="11262">
                  <c:v>139</c:v>
                </c:pt>
                <c:pt idx="11263">
                  <c:v>137</c:v>
                </c:pt>
                <c:pt idx="11264">
                  <c:v>136.51</c:v>
                </c:pt>
                <c:pt idx="11265">
                  <c:v>135</c:v>
                </c:pt>
                <c:pt idx="11266">
                  <c:v>133</c:v>
                </c:pt>
                <c:pt idx="11267">
                  <c:v>134.99</c:v>
                </c:pt>
                <c:pt idx="11268">
                  <c:v>137.5</c:v>
                </c:pt>
                <c:pt idx="11269">
                  <c:v>131.02000000000001</c:v>
                </c:pt>
                <c:pt idx="11270">
                  <c:v>131.01</c:v>
                </c:pt>
                <c:pt idx="11271">
                  <c:v>134</c:v>
                </c:pt>
                <c:pt idx="11272">
                  <c:v>137.49</c:v>
                </c:pt>
                <c:pt idx="11273">
                  <c:v>135</c:v>
                </c:pt>
                <c:pt idx="11274">
                  <c:v>134</c:v>
                </c:pt>
                <c:pt idx="11275">
                  <c:v>134.5</c:v>
                </c:pt>
                <c:pt idx="11276">
                  <c:v>136</c:v>
                </c:pt>
                <c:pt idx="11277">
                  <c:v>140</c:v>
                </c:pt>
                <c:pt idx="11278">
                  <c:v>136.01</c:v>
                </c:pt>
                <c:pt idx="11279">
                  <c:v>143</c:v>
                </c:pt>
                <c:pt idx="11280">
                  <c:v>147</c:v>
                </c:pt>
                <c:pt idx="11281">
                  <c:v>140.01</c:v>
                </c:pt>
                <c:pt idx="11282">
                  <c:v>148</c:v>
                </c:pt>
                <c:pt idx="11283">
                  <c:v>151</c:v>
                </c:pt>
                <c:pt idx="11284">
                  <c:v>150.99</c:v>
                </c:pt>
                <c:pt idx="11285">
                  <c:v>152</c:v>
                </c:pt>
                <c:pt idx="11286">
                  <c:v>156.97999999999999</c:v>
                </c:pt>
                <c:pt idx="11287">
                  <c:v>155</c:v>
                </c:pt>
                <c:pt idx="11288">
                  <c:v>155</c:v>
                </c:pt>
                <c:pt idx="11289">
                  <c:v>152.52000000000001</c:v>
                </c:pt>
                <c:pt idx="11290">
                  <c:v>148</c:v>
                </c:pt>
                <c:pt idx="11291">
                  <c:v>150.01</c:v>
                </c:pt>
                <c:pt idx="11292">
                  <c:v>151</c:v>
                </c:pt>
                <c:pt idx="11293">
                  <c:v>146.01</c:v>
                </c:pt>
                <c:pt idx="11294">
                  <c:v>149.01</c:v>
                </c:pt>
                <c:pt idx="11295">
                  <c:v>153</c:v>
                </c:pt>
                <c:pt idx="11296">
                  <c:v>150</c:v>
                </c:pt>
                <c:pt idx="11297">
                  <c:v>146.03</c:v>
                </c:pt>
                <c:pt idx="11298">
                  <c:v>148</c:v>
                </c:pt>
                <c:pt idx="11299">
                  <c:v>152</c:v>
                </c:pt>
                <c:pt idx="11300">
                  <c:v>154.49</c:v>
                </c:pt>
                <c:pt idx="11301">
                  <c:v>152.01</c:v>
                </c:pt>
                <c:pt idx="11302">
                  <c:v>153.01</c:v>
                </c:pt>
                <c:pt idx="11303">
                  <c:v>160.99</c:v>
                </c:pt>
                <c:pt idx="11304">
                  <c:v>163.5</c:v>
                </c:pt>
                <c:pt idx="11305">
                  <c:v>165</c:v>
                </c:pt>
                <c:pt idx="11306">
                  <c:v>165.01</c:v>
                </c:pt>
                <c:pt idx="11307">
                  <c:v>166.01</c:v>
                </c:pt>
                <c:pt idx="11308">
                  <c:v>172.5</c:v>
                </c:pt>
                <c:pt idx="11309">
                  <c:v>169.49</c:v>
                </c:pt>
                <c:pt idx="11310">
                  <c:v>167.49</c:v>
                </c:pt>
                <c:pt idx="11311">
                  <c:v>166.5</c:v>
                </c:pt>
                <c:pt idx="11312">
                  <c:v>168.5</c:v>
                </c:pt>
                <c:pt idx="11313">
                  <c:v>161.49</c:v>
                </c:pt>
                <c:pt idx="11314">
                  <c:v>164</c:v>
                </c:pt>
                <c:pt idx="11315">
                  <c:v>163.01</c:v>
                </c:pt>
                <c:pt idx="11316">
                  <c:v>162</c:v>
                </c:pt>
                <c:pt idx="11317">
                  <c:v>167.99</c:v>
                </c:pt>
                <c:pt idx="11318">
                  <c:v>167</c:v>
                </c:pt>
                <c:pt idx="11319">
                  <c:v>163.99</c:v>
                </c:pt>
                <c:pt idx="11320">
                  <c:v>163.5</c:v>
                </c:pt>
                <c:pt idx="11321">
                  <c:v>164.99</c:v>
                </c:pt>
                <c:pt idx="11322">
                  <c:v>171</c:v>
                </c:pt>
                <c:pt idx="11323">
                  <c:v>175.01</c:v>
                </c:pt>
                <c:pt idx="11324">
                  <c:v>172.98</c:v>
                </c:pt>
                <c:pt idx="11325">
                  <c:v>170.99</c:v>
                </c:pt>
                <c:pt idx="11326">
                  <c:v>174.01</c:v>
                </c:pt>
                <c:pt idx="11327">
                  <c:v>177.98</c:v>
                </c:pt>
                <c:pt idx="11328">
                  <c:v>176</c:v>
                </c:pt>
                <c:pt idx="11329">
                  <c:v>178.99</c:v>
                </c:pt>
                <c:pt idx="11330">
                  <c:v>180</c:v>
                </c:pt>
                <c:pt idx="11331">
                  <c:v>185.5</c:v>
                </c:pt>
                <c:pt idx="11332">
                  <c:v>183.53</c:v>
                </c:pt>
                <c:pt idx="11333">
                  <c:v>183.02</c:v>
                </c:pt>
                <c:pt idx="11334">
                  <c:v>181.98</c:v>
                </c:pt>
                <c:pt idx="11335">
                  <c:v>182.5</c:v>
                </c:pt>
                <c:pt idx="11336">
                  <c:v>186</c:v>
                </c:pt>
                <c:pt idx="11337">
                  <c:v>187.99</c:v>
                </c:pt>
                <c:pt idx="11338">
                  <c:v>197</c:v>
                </c:pt>
                <c:pt idx="11339">
                  <c:v>202.01</c:v>
                </c:pt>
                <c:pt idx="11340">
                  <c:v>202.5</c:v>
                </c:pt>
                <c:pt idx="11341">
                  <c:v>208.49</c:v>
                </c:pt>
                <c:pt idx="11342">
                  <c:v>207.01</c:v>
                </c:pt>
                <c:pt idx="11343">
                  <c:v>210.99</c:v>
                </c:pt>
                <c:pt idx="11344">
                  <c:v>212.99</c:v>
                </c:pt>
                <c:pt idx="11345">
                  <c:v>219.52</c:v>
                </c:pt>
                <c:pt idx="11346">
                  <c:v>213</c:v>
                </c:pt>
                <c:pt idx="11347">
                  <c:v>217.98</c:v>
                </c:pt>
                <c:pt idx="11348">
                  <c:v>217.99</c:v>
                </c:pt>
                <c:pt idx="11349">
                  <c:v>218.01</c:v>
                </c:pt>
                <c:pt idx="11350">
                  <c:v>220</c:v>
                </c:pt>
                <c:pt idx="11351">
                  <c:v>220</c:v>
                </c:pt>
                <c:pt idx="11352">
                  <c:v>226.01</c:v>
                </c:pt>
                <c:pt idx="11353">
                  <c:v>232</c:v>
                </c:pt>
                <c:pt idx="11354">
                  <c:v>240.52</c:v>
                </c:pt>
                <c:pt idx="11355">
                  <c:v>251.99</c:v>
                </c:pt>
                <c:pt idx="11356">
                  <c:v>249.01</c:v>
                </c:pt>
                <c:pt idx="11357">
                  <c:v>248.01</c:v>
                </c:pt>
                <c:pt idx="11358">
                  <c:v>243.51</c:v>
                </c:pt>
                <c:pt idx="11359">
                  <c:v>247.49</c:v>
                </c:pt>
                <c:pt idx="11360">
                  <c:v>247</c:v>
                </c:pt>
                <c:pt idx="11361">
                  <c:v>247.02</c:v>
                </c:pt>
                <c:pt idx="11362">
                  <c:v>249.49</c:v>
                </c:pt>
                <c:pt idx="11363">
                  <c:v>255.99</c:v>
                </c:pt>
                <c:pt idx="11364">
                  <c:v>254</c:v>
                </c:pt>
                <c:pt idx="11365">
                  <c:v>260.51</c:v>
                </c:pt>
                <c:pt idx="11366">
                  <c:v>263.5</c:v>
                </c:pt>
                <c:pt idx="11367">
                  <c:v>266.98</c:v>
                </c:pt>
                <c:pt idx="11368">
                  <c:v>265</c:v>
                </c:pt>
                <c:pt idx="11369">
                  <c:v>271.01</c:v>
                </c:pt>
                <c:pt idx="11370">
                  <c:v>277</c:v>
                </c:pt>
                <c:pt idx="11371">
                  <c:v>274.98</c:v>
                </c:pt>
                <c:pt idx="11372">
                  <c:v>268.01</c:v>
                </c:pt>
                <c:pt idx="11373">
                  <c:v>272</c:v>
                </c:pt>
                <c:pt idx="11374">
                  <c:v>279.95999999999998</c:v>
                </c:pt>
                <c:pt idx="11375">
                  <c:v>276.52999999999997</c:v>
                </c:pt>
                <c:pt idx="11376">
                  <c:v>281.99</c:v>
                </c:pt>
                <c:pt idx="11377">
                  <c:v>290.99</c:v>
                </c:pt>
                <c:pt idx="11378">
                  <c:v>297.99</c:v>
                </c:pt>
                <c:pt idx="11379">
                  <c:v>307.51</c:v>
                </c:pt>
                <c:pt idx="11380">
                  <c:v>313.99</c:v>
                </c:pt>
                <c:pt idx="11381">
                  <c:v>320.02</c:v>
                </c:pt>
                <c:pt idx="11382">
                  <c:v>323</c:v>
                </c:pt>
                <c:pt idx="11383">
                  <c:v>320</c:v>
                </c:pt>
                <c:pt idx="11384">
                  <c:v>315.01</c:v>
                </c:pt>
                <c:pt idx="11385">
                  <c:v>314.05</c:v>
                </c:pt>
                <c:pt idx="11386">
                  <c:v>309.52</c:v>
                </c:pt>
                <c:pt idx="11387">
                  <c:v>312.5</c:v>
                </c:pt>
                <c:pt idx="11388">
                  <c:v>319</c:v>
                </c:pt>
                <c:pt idx="11389">
                  <c:v>324.97000000000003</c:v>
                </c:pt>
                <c:pt idx="11390">
                  <c:v>324</c:v>
                </c:pt>
                <c:pt idx="11391">
                  <c:v>334.99</c:v>
                </c:pt>
                <c:pt idx="11392">
                  <c:v>343.47</c:v>
                </c:pt>
                <c:pt idx="11393">
                  <c:v>351</c:v>
                </c:pt>
                <c:pt idx="11394">
                  <c:v>363.5</c:v>
                </c:pt>
                <c:pt idx="11395">
                  <c:v>359.01</c:v>
                </c:pt>
                <c:pt idx="11396">
                  <c:v>364.5</c:v>
                </c:pt>
                <c:pt idx="11397">
                  <c:v>364.49</c:v>
                </c:pt>
                <c:pt idx="11398">
                  <c:v>361</c:v>
                </c:pt>
                <c:pt idx="11399">
                  <c:v>370.93</c:v>
                </c:pt>
                <c:pt idx="11400">
                  <c:v>371</c:v>
                </c:pt>
                <c:pt idx="11401">
                  <c:v>373.51</c:v>
                </c:pt>
                <c:pt idx="11402">
                  <c:v>376.52</c:v>
                </c:pt>
                <c:pt idx="11403">
                  <c:v>381</c:v>
                </c:pt>
                <c:pt idx="11404">
                  <c:v>385</c:v>
                </c:pt>
                <c:pt idx="11405">
                  <c:v>391.99</c:v>
                </c:pt>
                <c:pt idx="11406">
                  <c:v>399</c:v>
                </c:pt>
                <c:pt idx="11407">
                  <c:v>389.51</c:v>
                </c:pt>
                <c:pt idx="11408">
                  <c:v>387.01</c:v>
                </c:pt>
                <c:pt idx="11409">
                  <c:v>387</c:v>
                </c:pt>
                <c:pt idx="11410">
                  <c:v>395.46</c:v>
                </c:pt>
                <c:pt idx="11411">
                  <c:v>393.03</c:v>
                </c:pt>
                <c:pt idx="11412">
                  <c:v>400.49</c:v>
                </c:pt>
                <c:pt idx="11413">
                  <c:v>413.98</c:v>
                </c:pt>
                <c:pt idx="11414">
                  <c:v>422.98</c:v>
                </c:pt>
                <c:pt idx="11415">
                  <c:v>430.5</c:v>
                </c:pt>
                <c:pt idx="11416">
                  <c:v>436</c:v>
                </c:pt>
                <c:pt idx="11417">
                  <c:v>438</c:v>
                </c:pt>
                <c:pt idx="11418">
                  <c:v>453.99</c:v>
                </c:pt>
                <c:pt idx="11419">
                  <c:v>459.99</c:v>
                </c:pt>
                <c:pt idx="11420">
                  <c:v>467.99</c:v>
                </c:pt>
                <c:pt idx="11421">
                  <c:v>471.52</c:v>
                </c:pt>
                <c:pt idx="11422">
                  <c:v>472.51</c:v>
                </c:pt>
                <c:pt idx="11423">
                  <c:v>475</c:v>
                </c:pt>
                <c:pt idx="11424">
                  <c:v>479.01</c:v>
                </c:pt>
                <c:pt idx="11425">
                  <c:v>485.5</c:v>
                </c:pt>
                <c:pt idx="11426">
                  <c:v>494.5</c:v>
                </c:pt>
                <c:pt idx="11427">
                  <c:v>480.01</c:v>
                </c:pt>
                <c:pt idx="11428">
                  <c:v>490.99</c:v>
                </c:pt>
                <c:pt idx="11429">
                  <c:v>495.49</c:v>
                </c:pt>
                <c:pt idx="11430">
                  <c:v>504</c:v>
                </c:pt>
                <c:pt idx="11431">
                  <c:v>501</c:v>
                </c:pt>
                <c:pt idx="11432">
                  <c:v>507</c:v>
                </c:pt>
                <c:pt idx="11433">
                  <c:v>512.98</c:v>
                </c:pt>
                <c:pt idx="11434">
                  <c:v>512.51</c:v>
                </c:pt>
                <c:pt idx="11435">
                  <c:v>513</c:v>
                </c:pt>
                <c:pt idx="11436">
                  <c:v>512.08000000000004</c:v>
                </c:pt>
                <c:pt idx="11437">
                  <c:v>527</c:v>
                </c:pt>
                <c:pt idx="11438">
                  <c:v>523</c:v>
                </c:pt>
                <c:pt idx="11439">
                  <c:v>536.98</c:v>
                </c:pt>
                <c:pt idx="11440">
                  <c:v>541</c:v>
                </c:pt>
                <c:pt idx="11441">
                  <c:v>543.99</c:v>
                </c:pt>
                <c:pt idx="11442">
                  <c:v>551.99</c:v>
                </c:pt>
                <c:pt idx="11443">
                  <c:v>560.41999999999996</c:v>
                </c:pt>
                <c:pt idx="11444">
                  <c:v>562.99</c:v>
                </c:pt>
                <c:pt idx="11445">
                  <c:v>574</c:v>
                </c:pt>
                <c:pt idx="11446">
                  <c:v>581.01</c:v>
                </c:pt>
                <c:pt idx="11447">
                  <c:v>586.99</c:v>
                </c:pt>
                <c:pt idx="11448">
                  <c:v>594</c:v>
                </c:pt>
                <c:pt idx="11449">
                  <c:v>590.49</c:v>
                </c:pt>
                <c:pt idx="11450">
                  <c:v>595.52</c:v>
                </c:pt>
                <c:pt idx="11451">
                  <c:v>605.99</c:v>
                </c:pt>
                <c:pt idx="11452">
                  <c:v>618.99</c:v>
                </c:pt>
                <c:pt idx="11453">
                  <c:v>620.55999999999995</c:v>
                </c:pt>
                <c:pt idx="11454">
                  <c:v>622.51</c:v>
                </c:pt>
                <c:pt idx="11455">
                  <c:v>619.01</c:v>
                </c:pt>
                <c:pt idx="11456">
                  <c:v>624</c:v>
                </c:pt>
                <c:pt idx="11457">
                  <c:v>623.97</c:v>
                </c:pt>
                <c:pt idx="11458">
                  <c:v>616.51</c:v>
                </c:pt>
                <c:pt idx="11459">
                  <c:v>601.08000000000004</c:v>
                </c:pt>
                <c:pt idx="11460">
                  <c:v>601.49</c:v>
                </c:pt>
                <c:pt idx="11461">
                  <c:v>606.99</c:v>
                </c:pt>
                <c:pt idx="11462">
                  <c:v>597</c:v>
                </c:pt>
                <c:pt idx="11463">
                  <c:v>601</c:v>
                </c:pt>
                <c:pt idx="11464">
                  <c:v>593.5</c:v>
                </c:pt>
                <c:pt idx="11465">
                  <c:v>603.96</c:v>
                </c:pt>
                <c:pt idx="11466">
                  <c:v>602</c:v>
                </c:pt>
                <c:pt idx="11467">
                  <c:v>601.5</c:v>
                </c:pt>
                <c:pt idx="11468">
                  <c:v>616.49</c:v>
                </c:pt>
                <c:pt idx="11469">
                  <c:v>628.51</c:v>
                </c:pt>
                <c:pt idx="11470">
                  <c:v>638.5</c:v>
                </c:pt>
                <c:pt idx="11471">
                  <c:v>647.49</c:v>
                </c:pt>
                <c:pt idx="11472">
                  <c:v>649.01</c:v>
                </c:pt>
                <c:pt idx="11473">
                  <c:v>664.48</c:v>
                </c:pt>
                <c:pt idx="11474">
                  <c:v>671.02</c:v>
                </c:pt>
                <c:pt idx="11475">
                  <c:v>680.98</c:v>
                </c:pt>
                <c:pt idx="11476">
                  <c:v>683.03</c:v>
                </c:pt>
                <c:pt idx="11477">
                  <c:v>680</c:v>
                </c:pt>
                <c:pt idx="11478">
                  <c:v>687.52</c:v>
                </c:pt>
                <c:pt idx="11479">
                  <c:v>694.97</c:v>
                </c:pt>
                <c:pt idx="11480">
                  <c:v>702.99</c:v>
                </c:pt>
                <c:pt idx="11481">
                  <c:v>691</c:v>
                </c:pt>
                <c:pt idx="11482">
                  <c:v>696.01</c:v>
                </c:pt>
                <c:pt idx="11483">
                  <c:v>695.5</c:v>
                </c:pt>
                <c:pt idx="11484">
                  <c:v>703.99</c:v>
                </c:pt>
                <c:pt idx="11485">
                  <c:v>704</c:v>
                </c:pt>
                <c:pt idx="11486">
                  <c:v>712.53</c:v>
                </c:pt>
                <c:pt idx="11487">
                  <c:v>713</c:v>
                </c:pt>
                <c:pt idx="11488">
                  <c:v>713</c:v>
                </c:pt>
                <c:pt idx="11489">
                  <c:v>718</c:v>
                </c:pt>
                <c:pt idx="11490">
                  <c:v>728.99</c:v>
                </c:pt>
                <c:pt idx="11491">
                  <c:v>736</c:v>
                </c:pt>
                <c:pt idx="11492">
                  <c:v>740.53</c:v>
                </c:pt>
                <c:pt idx="11493">
                  <c:v>741</c:v>
                </c:pt>
                <c:pt idx="11494">
                  <c:v>736.99</c:v>
                </c:pt>
                <c:pt idx="11495">
                  <c:v>718.01</c:v>
                </c:pt>
                <c:pt idx="11496">
                  <c:v>716</c:v>
                </c:pt>
                <c:pt idx="11497">
                  <c:v>712.03</c:v>
                </c:pt>
                <c:pt idx="11498">
                  <c:v>706.98</c:v>
                </c:pt>
                <c:pt idx="11499">
                  <c:v>709.99</c:v>
                </c:pt>
                <c:pt idx="11500">
                  <c:v>707.48</c:v>
                </c:pt>
                <c:pt idx="11501">
                  <c:v>721.99</c:v>
                </c:pt>
                <c:pt idx="11502">
                  <c:v>734.06</c:v>
                </c:pt>
                <c:pt idx="11503">
                  <c:v>745</c:v>
                </c:pt>
                <c:pt idx="11504">
                  <c:v>752</c:v>
                </c:pt>
                <c:pt idx="11505">
                  <c:v>752.54</c:v>
                </c:pt>
                <c:pt idx="11506">
                  <c:v>752.49</c:v>
                </c:pt>
                <c:pt idx="11507">
                  <c:v>751.04</c:v>
                </c:pt>
                <c:pt idx="11508">
                  <c:v>749.99</c:v>
                </c:pt>
                <c:pt idx="11509">
                  <c:v>744.99</c:v>
                </c:pt>
                <c:pt idx="11510">
                  <c:v>745.02</c:v>
                </c:pt>
                <c:pt idx="11511">
                  <c:v>737.01</c:v>
                </c:pt>
                <c:pt idx="11512">
                  <c:v>743.01</c:v>
                </c:pt>
                <c:pt idx="11513">
                  <c:v>743.51</c:v>
                </c:pt>
                <c:pt idx="11514">
                  <c:v>736.51</c:v>
                </c:pt>
                <c:pt idx="11515">
                  <c:v>741.51</c:v>
                </c:pt>
                <c:pt idx="11516">
                  <c:v>752.5</c:v>
                </c:pt>
                <c:pt idx="11517">
                  <c:v>772</c:v>
                </c:pt>
                <c:pt idx="11518">
                  <c:v>779.02</c:v>
                </c:pt>
                <c:pt idx="11519">
                  <c:v>783</c:v>
                </c:pt>
                <c:pt idx="11520">
                  <c:v>782.51</c:v>
                </c:pt>
                <c:pt idx="11521">
                  <c:v>781.03</c:v>
                </c:pt>
                <c:pt idx="11522">
                  <c:v>789.48</c:v>
                </c:pt>
                <c:pt idx="11523">
                  <c:v>786.53</c:v>
                </c:pt>
                <c:pt idx="11524">
                  <c:v>808.99</c:v>
                </c:pt>
                <c:pt idx="11525">
                  <c:v>809.98</c:v>
                </c:pt>
                <c:pt idx="11526">
                  <c:v>815.5</c:v>
                </c:pt>
                <c:pt idx="11527">
                  <c:v>826.48</c:v>
                </c:pt>
                <c:pt idx="11528">
                  <c:v>825.51</c:v>
                </c:pt>
                <c:pt idx="11529">
                  <c:v>829.99</c:v>
                </c:pt>
                <c:pt idx="11530">
                  <c:v>846.97</c:v>
                </c:pt>
                <c:pt idx="11531">
                  <c:v>849.98</c:v>
                </c:pt>
                <c:pt idx="11532">
                  <c:v>865.48</c:v>
                </c:pt>
                <c:pt idx="11533">
                  <c:v>867.99</c:v>
                </c:pt>
                <c:pt idx="11534">
                  <c:v>867.51</c:v>
                </c:pt>
                <c:pt idx="11535">
                  <c:v>883.51</c:v>
                </c:pt>
                <c:pt idx="11536">
                  <c:v>888.49</c:v>
                </c:pt>
                <c:pt idx="11537">
                  <c:v>902.01</c:v>
                </c:pt>
                <c:pt idx="11538">
                  <c:v>912.5</c:v>
                </c:pt>
                <c:pt idx="11539">
                  <c:v>931.97</c:v>
                </c:pt>
                <c:pt idx="11540">
                  <c:v>946.47</c:v>
                </c:pt>
                <c:pt idx="11541">
                  <c:v>963</c:v>
                </c:pt>
                <c:pt idx="11542">
                  <c:v>976.97</c:v>
                </c:pt>
                <c:pt idx="11543">
                  <c:v>977.02</c:v>
                </c:pt>
                <c:pt idx="11544">
                  <c:v>990.99</c:v>
                </c:pt>
                <c:pt idx="11545">
                  <c:v>989.96</c:v>
                </c:pt>
                <c:pt idx="11546">
                  <c:v>995.07</c:v>
                </c:pt>
                <c:pt idx="11547">
                  <c:v>992</c:v>
                </c:pt>
                <c:pt idx="11548">
                  <c:v>975.06</c:v>
                </c:pt>
                <c:pt idx="11549">
                  <c:v>991.53</c:v>
                </c:pt>
                <c:pt idx="11550">
                  <c:v>992</c:v>
                </c:pt>
                <c:pt idx="11551">
                  <c:v>999.04</c:v>
                </c:pt>
                <c:pt idx="11552">
                  <c:v>993.02</c:v>
                </c:pt>
                <c:pt idx="11553">
                  <c:v>996.5</c:v>
                </c:pt>
                <c:pt idx="11554">
                  <c:v>989.53</c:v>
                </c:pt>
                <c:pt idx="11555">
                  <c:v>996.51</c:v>
                </c:pt>
                <c:pt idx="11556">
                  <c:v>982.02</c:v>
                </c:pt>
                <c:pt idx="11557">
                  <c:v>963</c:v>
                </c:pt>
                <c:pt idx="11558">
                  <c:v>968.5</c:v>
                </c:pt>
                <c:pt idx="11559">
                  <c:v>967.02</c:v>
                </c:pt>
                <c:pt idx="11560">
                  <c:v>967</c:v>
                </c:pt>
                <c:pt idx="11561">
                  <c:v>974.03</c:v>
                </c:pt>
                <c:pt idx="11562">
                  <c:v>972.51</c:v>
                </c:pt>
                <c:pt idx="11563">
                  <c:v>977.48</c:v>
                </c:pt>
                <c:pt idx="11564">
                  <c:v>987</c:v>
                </c:pt>
                <c:pt idx="11565">
                  <c:v>1004</c:v>
                </c:pt>
                <c:pt idx="11566">
                  <c:v>1000</c:v>
                </c:pt>
                <c:pt idx="11567">
                  <c:v>1016.5</c:v>
                </c:pt>
                <c:pt idx="11568">
                  <c:v>1009</c:v>
                </c:pt>
                <c:pt idx="11569">
                  <c:v>1008.5</c:v>
                </c:pt>
                <c:pt idx="11570">
                  <c:v>1006</c:v>
                </c:pt>
                <c:pt idx="11571">
                  <c:v>1022</c:v>
                </c:pt>
                <c:pt idx="11572">
                  <c:v>1034</c:v>
                </c:pt>
                <c:pt idx="11573">
                  <c:v>1024</c:v>
                </c:pt>
                <c:pt idx="11574">
                  <c:v>1028.5</c:v>
                </c:pt>
                <c:pt idx="11575">
                  <c:v>1003</c:v>
                </c:pt>
                <c:pt idx="11576">
                  <c:v>991.5</c:v>
                </c:pt>
                <c:pt idx="11577">
                  <c:v>981.56</c:v>
                </c:pt>
                <c:pt idx="11578">
                  <c:v>973.52</c:v>
                </c:pt>
                <c:pt idx="11579">
                  <c:v>971.01</c:v>
                </c:pt>
                <c:pt idx="11580">
                  <c:v>968.47</c:v>
                </c:pt>
                <c:pt idx="11581">
                  <c:v>974.46</c:v>
                </c:pt>
                <c:pt idx="11582">
                  <c:v>985.99</c:v>
                </c:pt>
                <c:pt idx="11583">
                  <c:v>989.05</c:v>
                </c:pt>
                <c:pt idx="11584">
                  <c:v>1010</c:v>
                </c:pt>
                <c:pt idx="11585">
                  <c:v>1020</c:v>
                </c:pt>
                <c:pt idx="11586">
                  <c:v>1044</c:v>
                </c:pt>
                <c:pt idx="11587">
                  <c:v>1075.5</c:v>
                </c:pt>
                <c:pt idx="11588">
                  <c:v>1105.5</c:v>
                </c:pt>
                <c:pt idx="11589">
                  <c:v>1137</c:v>
                </c:pt>
                <c:pt idx="11590">
                  <c:v>1165</c:v>
                </c:pt>
                <c:pt idx="11591">
                  <c:v>1172</c:v>
                </c:pt>
                <c:pt idx="11592">
                  <c:v>1175</c:v>
                </c:pt>
                <c:pt idx="11593">
                  <c:v>1184.5999999999999</c:v>
                </c:pt>
                <c:pt idx="11594">
                  <c:v>1184</c:v>
                </c:pt>
                <c:pt idx="11595">
                  <c:v>1192</c:v>
                </c:pt>
                <c:pt idx="11596">
                  <c:v>1206</c:v>
                </c:pt>
                <c:pt idx="11597">
                  <c:v>1214.4000000000001</c:v>
                </c:pt>
                <c:pt idx="11598">
                  <c:v>1226.5</c:v>
                </c:pt>
                <c:pt idx="11599">
                  <c:v>1226</c:v>
                </c:pt>
                <c:pt idx="11600">
                  <c:v>1217</c:v>
                </c:pt>
                <c:pt idx="11601">
                  <c:v>1218.5</c:v>
                </c:pt>
                <c:pt idx="11602">
                  <c:v>1231</c:v>
                </c:pt>
                <c:pt idx="11603">
                  <c:v>1239.5</c:v>
                </c:pt>
                <c:pt idx="11604">
                  <c:v>1252</c:v>
                </c:pt>
                <c:pt idx="11605">
                  <c:v>1252</c:v>
                </c:pt>
                <c:pt idx="11606">
                  <c:v>1237</c:v>
                </c:pt>
                <c:pt idx="11607">
                  <c:v>1239</c:v>
                </c:pt>
                <c:pt idx="11608">
                  <c:v>1234.5</c:v>
                </c:pt>
                <c:pt idx="11609">
                  <c:v>1250.4000000000001</c:v>
                </c:pt>
                <c:pt idx="11610">
                  <c:v>1263</c:v>
                </c:pt>
                <c:pt idx="11611">
                  <c:v>1276</c:v>
                </c:pt>
                <c:pt idx="11612">
                  <c:v>1288</c:v>
                </c:pt>
                <c:pt idx="11613">
                  <c:v>1310</c:v>
                </c:pt>
                <c:pt idx="11614">
                  <c:v>1306</c:v>
                </c:pt>
                <c:pt idx="11615">
                  <c:v>1319</c:v>
                </c:pt>
                <c:pt idx="11616">
                  <c:v>1303</c:v>
                </c:pt>
                <c:pt idx="11617">
                  <c:v>1295.5</c:v>
                </c:pt>
                <c:pt idx="11618">
                  <c:v>1285</c:v>
                </c:pt>
                <c:pt idx="11619">
                  <c:v>1301.5</c:v>
                </c:pt>
                <c:pt idx="11620">
                  <c:v>1307.5</c:v>
                </c:pt>
                <c:pt idx="11621">
                  <c:v>1331</c:v>
                </c:pt>
                <c:pt idx="11622">
                  <c:v>1331.5</c:v>
                </c:pt>
                <c:pt idx="11623">
                  <c:v>1329.5</c:v>
                </c:pt>
                <c:pt idx="11624">
                  <c:v>1343.5</c:v>
                </c:pt>
                <c:pt idx="11625">
                  <c:v>1338</c:v>
                </c:pt>
                <c:pt idx="11626">
                  <c:v>1322.5</c:v>
                </c:pt>
                <c:pt idx="11627">
                  <c:v>1326</c:v>
                </c:pt>
                <c:pt idx="11628">
                  <c:v>1321.5</c:v>
                </c:pt>
                <c:pt idx="11629">
                  <c:v>1335</c:v>
                </c:pt>
                <c:pt idx="11630">
                  <c:v>1354.5</c:v>
                </c:pt>
                <c:pt idx="11631">
                  <c:v>1372</c:v>
                </c:pt>
                <c:pt idx="11632">
                  <c:v>1380</c:v>
                </c:pt>
                <c:pt idx="11633">
                  <c:v>1391</c:v>
                </c:pt>
                <c:pt idx="11634">
                  <c:v>1399</c:v>
                </c:pt>
                <c:pt idx="11635">
                  <c:v>1406.5</c:v>
                </c:pt>
                <c:pt idx="11636">
                  <c:v>1425.5</c:v>
                </c:pt>
                <c:pt idx="11637">
                  <c:v>1430</c:v>
                </c:pt>
                <c:pt idx="11638">
                  <c:v>1434</c:v>
                </c:pt>
                <c:pt idx="11639">
                  <c:v>1444</c:v>
                </c:pt>
                <c:pt idx="11640">
                  <c:v>1449</c:v>
                </c:pt>
                <c:pt idx="11641">
                  <c:v>1443</c:v>
                </c:pt>
                <c:pt idx="11642">
                  <c:v>1451</c:v>
                </c:pt>
                <c:pt idx="11643">
                  <c:v>1470</c:v>
                </c:pt>
                <c:pt idx="11644">
                  <c:v>1478.5</c:v>
                </c:pt>
                <c:pt idx="11645">
                  <c:v>1480</c:v>
                </c:pt>
                <c:pt idx="11646">
                  <c:v>1486.5</c:v>
                </c:pt>
                <c:pt idx="11647">
                  <c:v>1492.5</c:v>
                </c:pt>
                <c:pt idx="11648">
                  <c:v>1526</c:v>
                </c:pt>
                <c:pt idx="11649">
                  <c:v>1555</c:v>
                </c:pt>
                <c:pt idx="11650">
                  <c:v>1547.5</c:v>
                </c:pt>
                <c:pt idx="11651">
                  <c:v>1582.5</c:v>
                </c:pt>
                <c:pt idx="11652">
                  <c:v>1581</c:v>
                </c:pt>
                <c:pt idx="11653">
                  <c:v>1613.5</c:v>
                </c:pt>
                <c:pt idx="11654">
                  <c:v>1605</c:v>
                </c:pt>
                <c:pt idx="11655">
                  <c:v>1620</c:v>
                </c:pt>
                <c:pt idx="11656">
                  <c:v>1608.6</c:v>
                </c:pt>
                <c:pt idx="11657">
                  <c:v>1622</c:v>
                </c:pt>
                <c:pt idx="11658">
                  <c:v>1629</c:v>
                </c:pt>
                <c:pt idx="11659">
                  <c:v>1631.5</c:v>
                </c:pt>
                <c:pt idx="11660">
                  <c:v>1649</c:v>
                </c:pt>
                <c:pt idx="11661">
                  <c:v>1658.5</c:v>
                </c:pt>
                <c:pt idx="11662">
                  <c:v>1669</c:v>
                </c:pt>
                <c:pt idx="11663">
                  <c:v>1690.5</c:v>
                </c:pt>
                <c:pt idx="11664">
                  <c:v>1739.9</c:v>
                </c:pt>
                <c:pt idx="11665">
                  <c:v>1749.5</c:v>
                </c:pt>
                <c:pt idx="11666">
                  <c:v>1782</c:v>
                </c:pt>
                <c:pt idx="11667">
                  <c:v>1815.4</c:v>
                </c:pt>
                <c:pt idx="11668">
                  <c:v>1809.5</c:v>
                </c:pt>
                <c:pt idx="11669">
                  <c:v>1801.5</c:v>
                </c:pt>
                <c:pt idx="11670">
                  <c:v>1810</c:v>
                </c:pt>
                <c:pt idx="11671">
                  <c:v>1845.1</c:v>
                </c:pt>
                <c:pt idx="11672">
                  <c:v>1879</c:v>
                </c:pt>
                <c:pt idx="11673">
                  <c:v>1920.5</c:v>
                </c:pt>
                <c:pt idx="11674">
                  <c:v>1930.5</c:v>
                </c:pt>
                <c:pt idx="11675">
                  <c:v>1935</c:v>
                </c:pt>
                <c:pt idx="11676">
                  <c:v>1957.6</c:v>
                </c:pt>
                <c:pt idx="11677">
                  <c:v>1995.5</c:v>
                </c:pt>
                <c:pt idx="11678">
                  <c:v>2020.9</c:v>
                </c:pt>
                <c:pt idx="11679">
                  <c:v>2013</c:v>
                </c:pt>
                <c:pt idx="11680">
                  <c:v>2027</c:v>
                </c:pt>
                <c:pt idx="11681">
                  <c:v>2028.9</c:v>
                </c:pt>
                <c:pt idx="11682">
                  <c:v>2022.5</c:v>
                </c:pt>
                <c:pt idx="11683">
                  <c:v>2020</c:v>
                </c:pt>
                <c:pt idx="11684">
                  <c:v>2017.8</c:v>
                </c:pt>
                <c:pt idx="11685">
                  <c:v>1988.1</c:v>
                </c:pt>
                <c:pt idx="11686">
                  <c:v>1994.5</c:v>
                </c:pt>
                <c:pt idx="11687">
                  <c:v>2010</c:v>
                </c:pt>
                <c:pt idx="11688">
                  <c:v>2023.5</c:v>
                </c:pt>
                <c:pt idx="11689">
                  <c:v>2010</c:v>
                </c:pt>
                <c:pt idx="11690">
                  <c:v>2027.5</c:v>
                </c:pt>
                <c:pt idx="11691">
                  <c:v>2008</c:v>
                </c:pt>
                <c:pt idx="11692">
                  <c:v>1991.4</c:v>
                </c:pt>
                <c:pt idx="11693">
                  <c:v>1954</c:v>
                </c:pt>
                <c:pt idx="11694">
                  <c:v>1967</c:v>
                </c:pt>
                <c:pt idx="11695">
                  <c:v>2007</c:v>
                </c:pt>
                <c:pt idx="11696">
                  <c:v>2053</c:v>
                </c:pt>
                <c:pt idx="11697">
                  <c:v>2098</c:v>
                </c:pt>
                <c:pt idx="11698">
                  <c:v>2108.5</c:v>
                </c:pt>
                <c:pt idx="11699">
                  <c:v>2115.9</c:v>
                </c:pt>
                <c:pt idx="11700">
                  <c:v>2117</c:v>
                </c:pt>
                <c:pt idx="11701">
                  <c:v>2127</c:v>
                </c:pt>
                <c:pt idx="11702">
                  <c:v>2126.5</c:v>
                </c:pt>
                <c:pt idx="11703">
                  <c:v>2101</c:v>
                </c:pt>
                <c:pt idx="11704">
                  <c:v>2110.5</c:v>
                </c:pt>
                <c:pt idx="11705">
                  <c:v>2114.5</c:v>
                </c:pt>
                <c:pt idx="11706">
                  <c:v>2094.5</c:v>
                </c:pt>
                <c:pt idx="11707">
                  <c:v>2068</c:v>
                </c:pt>
                <c:pt idx="11708">
                  <c:v>2037</c:v>
                </c:pt>
                <c:pt idx="11709">
                  <c:v>2036</c:v>
                </c:pt>
                <c:pt idx="11710">
                  <c:v>2042.9</c:v>
                </c:pt>
                <c:pt idx="11711">
                  <c:v>2040</c:v>
                </c:pt>
                <c:pt idx="11712">
                  <c:v>2041.5</c:v>
                </c:pt>
                <c:pt idx="11713">
                  <c:v>2037</c:v>
                </c:pt>
                <c:pt idx="11714">
                  <c:v>2009</c:v>
                </c:pt>
                <c:pt idx="11715">
                  <c:v>1988.5</c:v>
                </c:pt>
                <c:pt idx="11716">
                  <c:v>1952.5</c:v>
                </c:pt>
                <c:pt idx="11717">
                  <c:v>1954.5</c:v>
                </c:pt>
                <c:pt idx="11718">
                  <c:v>1929</c:v>
                </c:pt>
                <c:pt idx="11719">
                  <c:v>1909</c:v>
                </c:pt>
                <c:pt idx="11720">
                  <c:v>1905</c:v>
                </c:pt>
                <c:pt idx="11721">
                  <c:v>1932.4</c:v>
                </c:pt>
                <c:pt idx="11722">
                  <c:v>1907.5</c:v>
                </c:pt>
                <c:pt idx="11723">
                  <c:v>1911.5</c:v>
                </c:pt>
                <c:pt idx="11724">
                  <c:v>1908</c:v>
                </c:pt>
                <c:pt idx="11725">
                  <c:v>1897</c:v>
                </c:pt>
                <c:pt idx="11726">
                  <c:v>1914</c:v>
                </c:pt>
                <c:pt idx="11727">
                  <c:v>1910.5</c:v>
                </c:pt>
                <c:pt idx="11728">
                  <c:v>1923.5</c:v>
                </c:pt>
                <c:pt idx="11729">
                  <c:v>1933.5</c:v>
                </c:pt>
                <c:pt idx="11730">
                  <c:v>1915</c:v>
                </c:pt>
                <c:pt idx="11731">
                  <c:v>1884.5</c:v>
                </c:pt>
                <c:pt idx="11732">
                  <c:v>1880.5</c:v>
                </c:pt>
                <c:pt idx="11733">
                  <c:v>1880</c:v>
                </c:pt>
                <c:pt idx="11734">
                  <c:v>1882.5</c:v>
                </c:pt>
                <c:pt idx="11735">
                  <c:v>1899</c:v>
                </c:pt>
                <c:pt idx="11736">
                  <c:v>1908</c:v>
                </c:pt>
                <c:pt idx="11737">
                  <c:v>1922</c:v>
                </c:pt>
                <c:pt idx="11738">
                  <c:v>1958.5</c:v>
                </c:pt>
                <c:pt idx="11739">
                  <c:v>1962.5</c:v>
                </c:pt>
                <c:pt idx="11740">
                  <c:v>1956</c:v>
                </c:pt>
                <c:pt idx="11741">
                  <c:v>1968.5</c:v>
                </c:pt>
                <c:pt idx="11742">
                  <c:v>1984</c:v>
                </c:pt>
                <c:pt idx="11743">
                  <c:v>2007</c:v>
                </c:pt>
                <c:pt idx="11744">
                  <c:v>2020.9</c:v>
                </c:pt>
                <c:pt idx="11745">
                  <c:v>1988.5</c:v>
                </c:pt>
                <c:pt idx="11746">
                  <c:v>2017</c:v>
                </c:pt>
                <c:pt idx="11747">
                  <c:v>2007</c:v>
                </c:pt>
                <c:pt idx="11748">
                  <c:v>1997.5</c:v>
                </c:pt>
                <c:pt idx="11749">
                  <c:v>1967</c:v>
                </c:pt>
                <c:pt idx="11750">
                  <c:v>1975</c:v>
                </c:pt>
                <c:pt idx="11751">
                  <c:v>1996.5</c:v>
                </c:pt>
                <c:pt idx="11752">
                  <c:v>1986</c:v>
                </c:pt>
                <c:pt idx="11753">
                  <c:v>1968.5</c:v>
                </c:pt>
                <c:pt idx="11754">
                  <c:v>1955.6</c:v>
                </c:pt>
                <c:pt idx="11755">
                  <c:v>1973</c:v>
                </c:pt>
                <c:pt idx="11756">
                  <c:v>1947</c:v>
                </c:pt>
                <c:pt idx="11757">
                  <c:v>1940</c:v>
                </c:pt>
                <c:pt idx="11758">
                  <c:v>1912</c:v>
                </c:pt>
                <c:pt idx="11759">
                  <c:v>1880</c:v>
                </c:pt>
                <c:pt idx="11760">
                  <c:v>1875.6</c:v>
                </c:pt>
                <c:pt idx="11761">
                  <c:v>1860.5</c:v>
                </c:pt>
                <c:pt idx="11762">
                  <c:v>1848.5</c:v>
                </c:pt>
                <c:pt idx="11763">
                  <c:v>1835.1</c:v>
                </c:pt>
                <c:pt idx="11764">
                  <c:v>1801.5</c:v>
                </c:pt>
                <c:pt idx="11765">
                  <c:v>1811.5</c:v>
                </c:pt>
                <c:pt idx="11766">
                  <c:v>1806.5</c:v>
                </c:pt>
                <c:pt idx="11767">
                  <c:v>1800</c:v>
                </c:pt>
                <c:pt idx="11768">
                  <c:v>1779</c:v>
                </c:pt>
                <c:pt idx="11769">
                  <c:v>1772.5</c:v>
                </c:pt>
                <c:pt idx="11770">
                  <c:v>1765.5</c:v>
                </c:pt>
                <c:pt idx="11771">
                  <c:v>1778.5</c:v>
                </c:pt>
                <c:pt idx="11772">
                  <c:v>1781.4</c:v>
                </c:pt>
                <c:pt idx="11773">
                  <c:v>1791</c:v>
                </c:pt>
                <c:pt idx="11774">
                  <c:v>1777</c:v>
                </c:pt>
                <c:pt idx="11775">
                  <c:v>1781</c:v>
                </c:pt>
                <c:pt idx="11776">
                  <c:v>1764.5</c:v>
                </c:pt>
                <c:pt idx="11777">
                  <c:v>1757</c:v>
                </c:pt>
                <c:pt idx="11778">
                  <c:v>1783.6</c:v>
                </c:pt>
                <c:pt idx="11779">
                  <c:v>1811</c:v>
                </c:pt>
                <c:pt idx="11780">
                  <c:v>1817</c:v>
                </c:pt>
                <c:pt idx="11781">
                  <c:v>1817</c:v>
                </c:pt>
                <c:pt idx="11782">
                  <c:v>1806.5</c:v>
                </c:pt>
                <c:pt idx="11783">
                  <c:v>1798</c:v>
                </c:pt>
                <c:pt idx="11784">
                  <c:v>1798</c:v>
                </c:pt>
                <c:pt idx="11785">
                  <c:v>1805.5</c:v>
                </c:pt>
                <c:pt idx="11786">
                  <c:v>1800</c:v>
                </c:pt>
                <c:pt idx="11787">
                  <c:v>1795</c:v>
                </c:pt>
                <c:pt idx="11788">
                  <c:v>1805</c:v>
                </c:pt>
                <c:pt idx="11789">
                  <c:v>1779</c:v>
                </c:pt>
                <c:pt idx="11790">
                  <c:v>1786</c:v>
                </c:pt>
                <c:pt idx="11791">
                  <c:v>1780.4</c:v>
                </c:pt>
                <c:pt idx="11792">
                  <c:v>1796</c:v>
                </c:pt>
                <c:pt idx="11793">
                  <c:v>1787</c:v>
                </c:pt>
                <c:pt idx="11794">
                  <c:v>1787</c:v>
                </c:pt>
                <c:pt idx="11795">
                  <c:v>1786</c:v>
                </c:pt>
                <c:pt idx="11796">
                  <c:v>1809</c:v>
                </c:pt>
                <c:pt idx="11797">
                  <c:v>1783</c:v>
                </c:pt>
                <c:pt idx="11798">
                  <c:v>1784.5</c:v>
                </c:pt>
                <c:pt idx="11799">
                  <c:v>1786</c:v>
                </c:pt>
                <c:pt idx="11800">
                  <c:v>1815</c:v>
                </c:pt>
                <c:pt idx="11801">
                  <c:v>1836.5</c:v>
                </c:pt>
                <c:pt idx="11802">
                  <c:v>1833.6</c:v>
                </c:pt>
                <c:pt idx="11803">
                  <c:v>1834</c:v>
                </c:pt>
                <c:pt idx="11804">
                  <c:v>1827</c:v>
                </c:pt>
                <c:pt idx="11805">
                  <c:v>1806.9</c:v>
                </c:pt>
                <c:pt idx="11806">
                  <c:v>1826.5</c:v>
                </c:pt>
                <c:pt idx="11807">
                  <c:v>1811.5</c:v>
                </c:pt>
                <c:pt idx="11808">
                  <c:v>1812.5</c:v>
                </c:pt>
                <c:pt idx="11809">
                  <c:v>1813.1</c:v>
                </c:pt>
                <c:pt idx="11810">
                  <c:v>1821.5</c:v>
                </c:pt>
                <c:pt idx="11811">
                  <c:v>1831.5</c:v>
                </c:pt>
                <c:pt idx="11812">
                  <c:v>1837</c:v>
                </c:pt>
                <c:pt idx="11813">
                  <c:v>1847</c:v>
                </c:pt>
                <c:pt idx="11814">
                  <c:v>1860.9</c:v>
                </c:pt>
                <c:pt idx="11815">
                  <c:v>1860</c:v>
                </c:pt>
                <c:pt idx="11816">
                  <c:v>1858.5</c:v>
                </c:pt>
                <c:pt idx="11817">
                  <c:v>1860</c:v>
                </c:pt>
                <c:pt idx="11818">
                  <c:v>1854.5</c:v>
                </c:pt>
                <c:pt idx="11819">
                  <c:v>1861.5</c:v>
                </c:pt>
                <c:pt idx="11820">
                  <c:v>1837.6</c:v>
                </c:pt>
                <c:pt idx="11821">
                  <c:v>1819</c:v>
                </c:pt>
                <c:pt idx="11822">
                  <c:v>1831</c:v>
                </c:pt>
                <c:pt idx="11823">
                  <c:v>1829.5</c:v>
                </c:pt>
                <c:pt idx="11824">
                  <c:v>1807.1</c:v>
                </c:pt>
                <c:pt idx="11825">
                  <c:v>1824.5</c:v>
                </c:pt>
                <c:pt idx="11826">
                  <c:v>1825.5</c:v>
                </c:pt>
                <c:pt idx="11827">
                  <c:v>1821</c:v>
                </c:pt>
                <c:pt idx="11828">
                  <c:v>1811.5</c:v>
                </c:pt>
                <c:pt idx="11829">
                  <c:v>1796.5</c:v>
                </c:pt>
                <c:pt idx="11830">
                  <c:v>1794</c:v>
                </c:pt>
                <c:pt idx="11831">
                  <c:v>1813.5</c:v>
                </c:pt>
                <c:pt idx="11832">
                  <c:v>1818.5</c:v>
                </c:pt>
                <c:pt idx="11833">
                  <c:v>1807.5</c:v>
                </c:pt>
                <c:pt idx="11834">
                  <c:v>1821.5</c:v>
                </c:pt>
                <c:pt idx="11835">
                  <c:v>1828.5</c:v>
                </c:pt>
                <c:pt idx="11836">
                  <c:v>1835</c:v>
                </c:pt>
                <c:pt idx="11837">
                  <c:v>1841</c:v>
                </c:pt>
                <c:pt idx="11838">
                  <c:v>1846</c:v>
                </c:pt>
                <c:pt idx="11839">
                  <c:v>1858.5</c:v>
                </c:pt>
                <c:pt idx="11840">
                  <c:v>1836</c:v>
                </c:pt>
                <c:pt idx="11841">
                  <c:v>1819.9</c:v>
                </c:pt>
                <c:pt idx="11842">
                  <c:v>1803</c:v>
                </c:pt>
                <c:pt idx="11843">
                  <c:v>1826.5</c:v>
                </c:pt>
                <c:pt idx="11844">
                  <c:v>1819.5</c:v>
                </c:pt>
                <c:pt idx="11845">
                  <c:v>1828</c:v>
                </c:pt>
                <c:pt idx="11846">
                  <c:v>1819.5</c:v>
                </c:pt>
                <c:pt idx="11847">
                  <c:v>1799.6</c:v>
                </c:pt>
                <c:pt idx="11848">
                  <c:v>1791</c:v>
                </c:pt>
                <c:pt idx="11849">
                  <c:v>1794.5</c:v>
                </c:pt>
                <c:pt idx="11850">
                  <c:v>1789</c:v>
                </c:pt>
                <c:pt idx="11851">
                  <c:v>1813.5</c:v>
                </c:pt>
                <c:pt idx="11852">
                  <c:v>1829.5</c:v>
                </c:pt>
                <c:pt idx="11853">
                  <c:v>1845</c:v>
                </c:pt>
                <c:pt idx="11854">
                  <c:v>1844.5</c:v>
                </c:pt>
                <c:pt idx="11855">
                  <c:v>1844</c:v>
                </c:pt>
                <c:pt idx="11856">
                  <c:v>1836.5</c:v>
                </c:pt>
                <c:pt idx="11857">
                  <c:v>1832</c:v>
                </c:pt>
                <c:pt idx="11858">
                  <c:v>1839</c:v>
                </c:pt>
                <c:pt idx="11859">
                  <c:v>1846.4</c:v>
                </c:pt>
                <c:pt idx="11860">
                  <c:v>1842.9</c:v>
                </c:pt>
                <c:pt idx="11861">
                  <c:v>1832</c:v>
                </c:pt>
                <c:pt idx="11862">
                  <c:v>1833</c:v>
                </c:pt>
                <c:pt idx="11863">
                  <c:v>1836</c:v>
                </c:pt>
                <c:pt idx="11864">
                  <c:v>1854</c:v>
                </c:pt>
                <c:pt idx="11865">
                  <c:v>1858.5</c:v>
                </c:pt>
                <c:pt idx="11866">
                  <c:v>1853</c:v>
                </c:pt>
                <c:pt idx="11867">
                  <c:v>1843</c:v>
                </c:pt>
                <c:pt idx="11868">
                  <c:v>1845</c:v>
                </c:pt>
                <c:pt idx="11869">
                  <c:v>1846</c:v>
                </c:pt>
                <c:pt idx="11870">
                  <c:v>1838</c:v>
                </c:pt>
                <c:pt idx="11871">
                  <c:v>1851</c:v>
                </c:pt>
                <c:pt idx="11872">
                  <c:v>1851.5</c:v>
                </c:pt>
                <c:pt idx="11873">
                  <c:v>1852</c:v>
                </c:pt>
                <c:pt idx="11874">
                  <c:v>1863</c:v>
                </c:pt>
                <c:pt idx="11875">
                  <c:v>1867.5</c:v>
                </c:pt>
                <c:pt idx="11876">
                  <c:v>1862.5</c:v>
                </c:pt>
                <c:pt idx="11877">
                  <c:v>1845.5</c:v>
                </c:pt>
                <c:pt idx="11878">
                  <c:v>1844</c:v>
                </c:pt>
                <c:pt idx="11879">
                  <c:v>1833.5</c:v>
                </c:pt>
                <c:pt idx="11880">
                  <c:v>1839.5</c:v>
                </c:pt>
                <c:pt idx="11881">
                  <c:v>1855.5</c:v>
                </c:pt>
                <c:pt idx="11882">
                  <c:v>1856</c:v>
                </c:pt>
                <c:pt idx="11883">
                  <c:v>1834.5</c:v>
                </c:pt>
                <c:pt idx="11884">
                  <c:v>1850</c:v>
                </c:pt>
                <c:pt idx="11885">
                  <c:v>1839.9</c:v>
                </c:pt>
                <c:pt idx="11886">
                  <c:v>1811</c:v>
                </c:pt>
                <c:pt idx="11887">
                  <c:v>1817</c:v>
                </c:pt>
                <c:pt idx="11888">
                  <c:v>1800.5</c:v>
                </c:pt>
                <c:pt idx="11889">
                  <c:v>1812.5</c:v>
                </c:pt>
                <c:pt idx="11890">
                  <c:v>1810.6</c:v>
                </c:pt>
                <c:pt idx="11891">
                  <c:v>1778</c:v>
                </c:pt>
                <c:pt idx="11892">
                  <c:v>1774.6</c:v>
                </c:pt>
                <c:pt idx="11893">
                  <c:v>1754</c:v>
                </c:pt>
                <c:pt idx="11894">
                  <c:v>1747.5</c:v>
                </c:pt>
                <c:pt idx="11895">
                  <c:v>1758.5</c:v>
                </c:pt>
                <c:pt idx="11896">
                  <c:v>1761</c:v>
                </c:pt>
                <c:pt idx="11897">
                  <c:v>1772.5</c:v>
                </c:pt>
                <c:pt idx="11898">
                  <c:v>1780.5</c:v>
                </c:pt>
                <c:pt idx="11899">
                  <c:v>1755</c:v>
                </c:pt>
                <c:pt idx="11900">
                  <c:v>1757.5</c:v>
                </c:pt>
                <c:pt idx="11901">
                  <c:v>1776.5</c:v>
                </c:pt>
                <c:pt idx="11902">
                  <c:v>1787</c:v>
                </c:pt>
                <c:pt idx="11903">
                  <c:v>1792.5</c:v>
                </c:pt>
                <c:pt idx="11904">
                  <c:v>1785.5</c:v>
                </c:pt>
                <c:pt idx="11905">
                  <c:v>1782</c:v>
                </c:pt>
                <c:pt idx="11906">
                  <c:v>1794.5</c:v>
                </c:pt>
                <c:pt idx="11907">
                  <c:v>1799</c:v>
                </c:pt>
                <c:pt idx="11908">
                  <c:v>1813</c:v>
                </c:pt>
                <c:pt idx="11909">
                  <c:v>1816.1</c:v>
                </c:pt>
                <c:pt idx="11910">
                  <c:v>1810.5</c:v>
                </c:pt>
                <c:pt idx="11911">
                  <c:v>1787.5</c:v>
                </c:pt>
                <c:pt idx="11912">
                  <c:v>1766.1</c:v>
                </c:pt>
                <c:pt idx="11913">
                  <c:v>1765</c:v>
                </c:pt>
                <c:pt idx="11914">
                  <c:v>1767.5</c:v>
                </c:pt>
                <c:pt idx="11915">
                  <c:v>1782</c:v>
                </c:pt>
                <c:pt idx="11916">
                  <c:v>1776</c:v>
                </c:pt>
                <c:pt idx="11917">
                  <c:v>1795</c:v>
                </c:pt>
                <c:pt idx="11918">
                  <c:v>1776.5</c:v>
                </c:pt>
                <c:pt idx="11919">
                  <c:v>1772</c:v>
                </c:pt>
                <c:pt idx="11920">
                  <c:v>1789.5</c:v>
                </c:pt>
                <c:pt idx="11921">
                  <c:v>1774</c:v>
                </c:pt>
                <c:pt idx="11922">
                  <c:v>1733.1</c:v>
                </c:pt>
                <c:pt idx="11923">
                  <c:v>1704.7</c:v>
                </c:pt>
                <c:pt idx="11924">
                  <c:v>1676</c:v>
                </c:pt>
                <c:pt idx="11925">
                  <c:v>1692</c:v>
                </c:pt>
                <c:pt idx="11926">
                  <c:v>1694.5</c:v>
                </c:pt>
                <c:pt idx="11927">
                  <c:v>1714.5</c:v>
                </c:pt>
                <c:pt idx="11928">
                  <c:v>1715.9</c:v>
                </c:pt>
                <c:pt idx="11929">
                  <c:v>1718.5</c:v>
                </c:pt>
                <c:pt idx="11930">
                  <c:v>1734</c:v>
                </c:pt>
                <c:pt idx="11931">
                  <c:v>1741.1</c:v>
                </c:pt>
                <c:pt idx="11932">
                  <c:v>1747</c:v>
                </c:pt>
                <c:pt idx="11933">
                  <c:v>1748.5</c:v>
                </c:pt>
                <c:pt idx="11934">
                  <c:v>1742</c:v>
                </c:pt>
                <c:pt idx="11935">
                  <c:v>1740.5</c:v>
                </c:pt>
                <c:pt idx="11936">
                  <c:v>1741.6</c:v>
                </c:pt>
                <c:pt idx="11937">
                  <c:v>1725</c:v>
                </c:pt>
                <c:pt idx="11938">
                  <c:v>1726.5</c:v>
                </c:pt>
                <c:pt idx="11939">
                  <c:v>1732</c:v>
                </c:pt>
                <c:pt idx="11940">
                  <c:v>1703</c:v>
                </c:pt>
                <c:pt idx="11941">
                  <c:v>1706</c:v>
                </c:pt>
                <c:pt idx="11942">
                  <c:v>1706.5</c:v>
                </c:pt>
                <c:pt idx="11943">
                  <c:v>1691</c:v>
                </c:pt>
                <c:pt idx="11944">
                  <c:v>1689</c:v>
                </c:pt>
                <c:pt idx="11945">
                  <c:v>1695</c:v>
                </c:pt>
                <c:pt idx="11946">
                  <c:v>1690</c:v>
                </c:pt>
                <c:pt idx="11947">
                  <c:v>1687</c:v>
                </c:pt>
                <c:pt idx="11948">
                  <c:v>1664.9</c:v>
                </c:pt>
                <c:pt idx="11949">
                  <c:v>1653.5</c:v>
                </c:pt>
                <c:pt idx="11950">
                  <c:v>1643</c:v>
                </c:pt>
                <c:pt idx="11951">
                  <c:v>1633</c:v>
                </c:pt>
                <c:pt idx="11952">
                  <c:v>1611</c:v>
                </c:pt>
                <c:pt idx="11953">
                  <c:v>1603</c:v>
                </c:pt>
                <c:pt idx="11954">
                  <c:v>1581.5</c:v>
                </c:pt>
                <c:pt idx="11955">
                  <c:v>1561.5</c:v>
                </c:pt>
                <c:pt idx="11956">
                  <c:v>1547</c:v>
                </c:pt>
                <c:pt idx="11957">
                  <c:v>1540.5</c:v>
                </c:pt>
                <c:pt idx="11958">
                  <c:v>1532.5</c:v>
                </c:pt>
                <c:pt idx="11959">
                  <c:v>1538.5</c:v>
                </c:pt>
                <c:pt idx="11960">
                  <c:v>1520.5</c:v>
                </c:pt>
                <c:pt idx="11961">
                  <c:v>1499.5</c:v>
                </c:pt>
                <c:pt idx="11962">
                  <c:v>1510.5</c:v>
                </c:pt>
                <c:pt idx="11963">
                  <c:v>1516</c:v>
                </c:pt>
                <c:pt idx="11964">
                  <c:v>1522</c:v>
                </c:pt>
                <c:pt idx="11965">
                  <c:v>1512</c:v>
                </c:pt>
                <c:pt idx="11966">
                  <c:v>1488.4</c:v>
                </c:pt>
                <c:pt idx="11967">
                  <c:v>1472</c:v>
                </c:pt>
                <c:pt idx="11968">
                  <c:v>1471</c:v>
                </c:pt>
                <c:pt idx="11969">
                  <c:v>1457</c:v>
                </c:pt>
                <c:pt idx="11970">
                  <c:v>1430.5</c:v>
                </c:pt>
                <c:pt idx="11971">
                  <c:v>1433</c:v>
                </c:pt>
                <c:pt idx="11972">
                  <c:v>1427.5</c:v>
                </c:pt>
                <c:pt idx="11973">
                  <c:v>1423.5</c:v>
                </c:pt>
                <c:pt idx="11974">
                  <c:v>1395.5</c:v>
                </c:pt>
                <c:pt idx="11975">
                  <c:v>1387.5</c:v>
                </c:pt>
                <c:pt idx="11976">
                  <c:v>1388.1</c:v>
                </c:pt>
                <c:pt idx="11977">
                  <c:v>1388</c:v>
                </c:pt>
                <c:pt idx="11978">
                  <c:v>1398</c:v>
                </c:pt>
                <c:pt idx="11979">
                  <c:v>1392</c:v>
                </c:pt>
                <c:pt idx="11980">
                  <c:v>1388</c:v>
                </c:pt>
                <c:pt idx="11981">
                  <c:v>1384.5</c:v>
                </c:pt>
                <c:pt idx="11982">
                  <c:v>1391.5</c:v>
                </c:pt>
                <c:pt idx="11983">
                  <c:v>1394.5</c:v>
                </c:pt>
                <c:pt idx="11984">
                  <c:v>1403</c:v>
                </c:pt>
                <c:pt idx="11985">
                  <c:v>1405</c:v>
                </c:pt>
                <c:pt idx="11986">
                  <c:v>1383.1</c:v>
                </c:pt>
                <c:pt idx="11987">
                  <c:v>1385</c:v>
                </c:pt>
                <c:pt idx="11988">
                  <c:v>1370.5</c:v>
                </c:pt>
                <c:pt idx="11989">
                  <c:v>1370.5</c:v>
                </c:pt>
                <c:pt idx="11990">
                  <c:v>1350</c:v>
                </c:pt>
                <c:pt idx="11991">
                  <c:v>1342.5</c:v>
                </c:pt>
                <c:pt idx="11992">
                  <c:v>1337</c:v>
                </c:pt>
                <c:pt idx="11993">
                  <c:v>1336.5</c:v>
                </c:pt>
                <c:pt idx="11994">
                  <c:v>1328</c:v>
                </c:pt>
                <c:pt idx="11995">
                  <c:v>1325.5</c:v>
                </c:pt>
                <c:pt idx="11996">
                  <c:v>1330</c:v>
                </c:pt>
                <c:pt idx="11997">
                  <c:v>1323.5</c:v>
                </c:pt>
                <c:pt idx="11998">
                  <c:v>1329</c:v>
                </c:pt>
                <c:pt idx="11999">
                  <c:v>1338</c:v>
                </c:pt>
                <c:pt idx="12000">
                  <c:v>1329</c:v>
                </c:pt>
                <c:pt idx="12001">
                  <c:v>1338</c:v>
                </c:pt>
                <c:pt idx="12002">
                  <c:v>1324.5</c:v>
                </c:pt>
                <c:pt idx="12003">
                  <c:v>1320</c:v>
                </c:pt>
                <c:pt idx="12004">
                  <c:v>1317.5</c:v>
                </c:pt>
                <c:pt idx="12005">
                  <c:v>1323.5</c:v>
                </c:pt>
                <c:pt idx="12006">
                  <c:v>1326</c:v>
                </c:pt>
                <c:pt idx="12007">
                  <c:v>1330</c:v>
                </c:pt>
                <c:pt idx="12008">
                  <c:v>1308</c:v>
                </c:pt>
                <c:pt idx="12009">
                  <c:v>1294</c:v>
                </c:pt>
                <c:pt idx="12010">
                  <c:v>1269</c:v>
                </c:pt>
                <c:pt idx="12011">
                  <c:v>1246</c:v>
                </c:pt>
                <c:pt idx="12012">
                  <c:v>1234.9000000000001</c:v>
                </c:pt>
                <c:pt idx="12013">
                  <c:v>1222</c:v>
                </c:pt>
                <c:pt idx="12014">
                  <c:v>1216.0999999999999</c:v>
                </c:pt>
                <c:pt idx="12015">
                  <c:v>1204</c:v>
                </c:pt>
                <c:pt idx="12016">
                  <c:v>1212</c:v>
                </c:pt>
                <c:pt idx="12017">
                  <c:v>1234</c:v>
                </c:pt>
                <c:pt idx="12018">
                  <c:v>1211.0999999999999</c:v>
                </c:pt>
                <c:pt idx="12019">
                  <c:v>1201</c:v>
                </c:pt>
                <c:pt idx="12020">
                  <c:v>1215.5</c:v>
                </c:pt>
                <c:pt idx="12021">
                  <c:v>1193.5</c:v>
                </c:pt>
                <c:pt idx="12022">
                  <c:v>1175</c:v>
                </c:pt>
                <c:pt idx="12023">
                  <c:v>1158.5</c:v>
                </c:pt>
                <c:pt idx="12024">
                  <c:v>1147.5</c:v>
                </c:pt>
                <c:pt idx="12025">
                  <c:v>1134</c:v>
                </c:pt>
                <c:pt idx="12026">
                  <c:v>1110.5</c:v>
                </c:pt>
                <c:pt idx="12027">
                  <c:v>1078</c:v>
                </c:pt>
                <c:pt idx="12028">
                  <c:v>1063</c:v>
                </c:pt>
                <c:pt idx="12029">
                  <c:v>1051</c:v>
                </c:pt>
                <c:pt idx="12030">
                  <c:v>1025.5</c:v>
                </c:pt>
                <c:pt idx="12031">
                  <c:v>999.05</c:v>
                </c:pt>
                <c:pt idx="12032">
                  <c:v>983.52</c:v>
                </c:pt>
                <c:pt idx="12033">
                  <c:v>975.48</c:v>
                </c:pt>
                <c:pt idx="12034">
                  <c:v>979.01</c:v>
                </c:pt>
                <c:pt idx="12035">
                  <c:v>977.45</c:v>
                </c:pt>
                <c:pt idx="12036">
                  <c:v>987.04</c:v>
                </c:pt>
                <c:pt idx="12037">
                  <c:v>985</c:v>
                </c:pt>
                <c:pt idx="12038">
                  <c:v>974.49</c:v>
                </c:pt>
                <c:pt idx="12039">
                  <c:v>964.04</c:v>
                </c:pt>
                <c:pt idx="12040">
                  <c:v>975.97</c:v>
                </c:pt>
                <c:pt idx="12041">
                  <c:v>979.99</c:v>
                </c:pt>
                <c:pt idx="12042">
                  <c:v>979.02</c:v>
                </c:pt>
                <c:pt idx="12043">
                  <c:v>958.03</c:v>
                </c:pt>
                <c:pt idx="12044">
                  <c:v>970.47</c:v>
                </c:pt>
                <c:pt idx="12045">
                  <c:v>979.96</c:v>
                </c:pt>
                <c:pt idx="12046">
                  <c:v>960.59</c:v>
                </c:pt>
                <c:pt idx="12047">
                  <c:v>966</c:v>
                </c:pt>
                <c:pt idx="12048">
                  <c:v>958.01</c:v>
                </c:pt>
                <c:pt idx="12049">
                  <c:v>937.02</c:v>
                </c:pt>
                <c:pt idx="12050">
                  <c:v>960.49</c:v>
                </c:pt>
                <c:pt idx="12051">
                  <c:v>951</c:v>
                </c:pt>
                <c:pt idx="12052">
                  <c:v>947.97</c:v>
                </c:pt>
                <c:pt idx="12053">
                  <c:v>930.5</c:v>
                </c:pt>
                <c:pt idx="12054">
                  <c:v>936</c:v>
                </c:pt>
                <c:pt idx="12055">
                  <c:v>928</c:v>
                </c:pt>
                <c:pt idx="12056">
                  <c:v>914</c:v>
                </c:pt>
                <c:pt idx="12057">
                  <c:v>913.51</c:v>
                </c:pt>
                <c:pt idx="12058">
                  <c:v>896.01</c:v>
                </c:pt>
                <c:pt idx="12059">
                  <c:v>891.01</c:v>
                </c:pt>
                <c:pt idx="12060">
                  <c:v>881.01</c:v>
                </c:pt>
                <c:pt idx="12061">
                  <c:v>879.03</c:v>
                </c:pt>
                <c:pt idx="12062">
                  <c:v>853</c:v>
                </c:pt>
                <c:pt idx="12063">
                  <c:v>838.5</c:v>
                </c:pt>
                <c:pt idx="12064">
                  <c:v>825</c:v>
                </c:pt>
                <c:pt idx="12065">
                  <c:v>822.03</c:v>
                </c:pt>
                <c:pt idx="12066">
                  <c:v>818.99</c:v>
                </c:pt>
                <c:pt idx="12067">
                  <c:v>812.51</c:v>
                </c:pt>
                <c:pt idx="12068">
                  <c:v>809.99</c:v>
                </c:pt>
                <c:pt idx="12069">
                  <c:v>799.04</c:v>
                </c:pt>
                <c:pt idx="12070">
                  <c:v>804</c:v>
                </c:pt>
                <c:pt idx="12071">
                  <c:v>799</c:v>
                </c:pt>
                <c:pt idx="12072">
                  <c:v>785</c:v>
                </c:pt>
                <c:pt idx="12073">
                  <c:v>773.5</c:v>
                </c:pt>
                <c:pt idx="12074">
                  <c:v>785.01</c:v>
                </c:pt>
                <c:pt idx="12075">
                  <c:v>781.47</c:v>
                </c:pt>
                <c:pt idx="12076">
                  <c:v>780.01</c:v>
                </c:pt>
                <c:pt idx="12077">
                  <c:v>773.01</c:v>
                </c:pt>
                <c:pt idx="12078">
                  <c:v>761.97</c:v>
                </c:pt>
                <c:pt idx="12079">
                  <c:v>739.51</c:v>
                </c:pt>
                <c:pt idx="12080">
                  <c:v>717.52</c:v>
                </c:pt>
                <c:pt idx="12081">
                  <c:v>692.54</c:v>
                </c:pt>
                <c:pt idx="12082">
                  <c:v>682</c:v>
                </c:pt>
                <c:pt idx="12083">
                  <c:v>672</c:v>
                </c:pt>
                <c:pt idx="12084">
                  <c:v>669</c:v>
                </c:pt>
                <c:pt idx="12085">
                  <c:v>677.49</c:v>
                </c:pt>
                <c:pt idx="12086">
                  <c:v>682.99</c:v>
                </c:pt>
                <c:pt idx="12087">
                  <c:v>683</c:v>
                </c:pt>
                <c:pt idx="12088">
                  <c:v>678.96</c:v>
                </c:pt>
                <c:pt idx="12089">
                  <c:v>673.02</c:v>
                </c:pt>
                <c:pt idx="12090">
                  <c:v>684</c:v>
                </c:pt>
                <c:pt idx="12091">
                  <c:v>690</c:v>
                </c:pt>
                <c:pt idx="12092">
                  <c:v>687.49</c:v>
                </c:pt>
                <c:pt idx="12093">
                  <c:v>689</c:v>
                </c:pt>
                <c:pt idx="12094">
                  <c:v>675</c:v>
                </c:pt>
                <c:pt idx="12095">
                  <c:v>663</c:v>
                </c:pt>
                <c:pt idx="12096">
                  <c:v>657.52</c:v>
                </c:pt>
                <c:pt idx="12097">
                  <c:v>662.01</c:v>
                </c:pt>
                <c:pt idx="12098">
                  <c:v>644.04</c:v>
                </c:pt>
                <c:pt idx="12099">
                  <c:v>646</c:v>
                </c:pt>
                <c:pt idx="12100">
                  <c:v>643.5</c:v>
                </c:pt>
                <c:pt idx="12101">
                  <c:v>639.96</c:v>
                </c:pt>
                <c:pt idx="12102">
                  <c:v>629.01</c:v>
                </c:pt>
                <c:pt idx="12103">
                  <c:v>622.01</c:v>
                </c:pt>
                <c:pt idx="12104">
                  <c:v>613.02</c:v>
                </c:pt>
                <c:pt idx="12105">
                  <c:v>609.5</c:v>
                </c:pt>
                <c:pt idx="12106">
                  <c:v>604</c:v>
                </c:pt>
                <c:pt idx="12107">
                  <c:v>606.01</c:v>
                </c:pt>
                <c:pt idx="12108">
                  <c:v>593.51</c:v>
                </c:pt>
                <c:pt idx="12109">
                  <c:v>593.5</c:v>
                </c:pt>
                <c:pt idx="12110">
                  <c:v>592.98</c:v>
                </c:pt>
                <c:pt idx="12111">
                  <c:v>572.49</c:v>
                </c:pt>
                <c:pt idx="12112">
                  <c:v>559.99</c:v>
                </c:pt>
                <c:pt idx="12113">
                  <c:v>561.98</c:v>
                </c:pt>
                <c:pt idx="12114">
                  <c:v>556</c:v>
                </c:pt>
                <c:pt idx="12115">
                  <c:v>556.52</c:v>
                </c:pt>
                <c:pt idx="12116">
                  <c:v>546.51</c:v>
                </c:pt>
                <c:pt idx="12117">
                  <c:v>545.51</c:v>
                </c:pt>
                <c:pt idx="12118">
                  <c:v>553</c:v>
                </c:pt>
                <c:pt idx="12119">
                  <c:v>550.01</c:v>
                </c:pt>
                <c:pt idx="12120">
                  <c:v>557.99</c:v>
                </c:pt>
                <c:pt idx="12121">
                  <c:v>567.49</c:v>
                </c:pt>
                <c:pt idx="12122">
                  <c:v>562</c:v>
                </c:pt>
                <c:pt idx="12123">
                  <c:v>564.99</c:v>
                </c:pt>
                <c:pt idx="12124">
                  <c:v>569.01</c:v>
                </c:pt>
                <c:pt idx="12125">
                  <c:v>579</c:v>
                </c:pt>
                <c:pt idx="12126">
                  <c:v>572.5</c:v>
                </c:pt>
                <c:pt idx="12127">
                  <c:v>575</c:v>
                </c:pt>
                <c:pt idx="12128">
                  <c:v>573</c:v>
                </c:pt>
                <c:pt idx="12129">
                  <c:v>572.01</c:v>
                </c:pt>
                <c:pt idx="12130">
                  <c:v>568.5</c:v>
                </c:pt>
                <c:pt idx="12131">
                  <c:v>563.97</c:v>
                </c:pt>
                <c:pt idx="12132">
                  <c:v>561</c:v>
                </c:pt>
                <c:pt idx="12133">
                  <c:v>560</c:v>
                </c:pt>
                <c:pt idx="12134">
                  <c:v>563</c:v>
                </c:pt>
                <c:pt idx="12135">
                  <c:v>562.99</c:v>
                </c:pt>
                <c:pt idx="12136">
                  <c:v>573.01</c:v>
                </c:pt>
                <c:pt idx="12137">
                  <c:v>563.03</c:v>
                </c:pt>
                <c:pt idx="12138">
                  <c:v>556.01</c:v>
                </c:pt>
                <c:pt idx="12139">
                  <c:v>559</c:v>
                </c:pt>
                <c:pt idx="12140">
                  <c:v>561</c:v>
                </c:pt>
                <c:pt idx="12141">
                  <c:v>566.01</c:v>
                </c:pt>
                <c:pt idx="12142">
                  <c:v>578</c:v>
                </c:pt>
                <c:pt idx="12143">
                  <c:v>571.99</c:v>
                </c:pt>
                <c:pt idx="12144">
                  <c:v>566.47</c:v>
                </c:pt>
                <c:pt idx="12145">
                  <c:v>561</c:v>
                </c:pt>
                <c:pt idx="12146">
                  <c:v>569.99</c:v>
                </c:pt>
                <c:pt idx="12147">
                  <c:v>589.96</c:v>
                </c:pt>
                <c:pt idx="12148">
                  <c:v>603.02</c:v>
                </c:pt>
                <c:pt idx="12149">
                  <c:v>603.48</c:v>
                </c:pt>
                <c:pt idx="12150">
                  <c:v>600.51</c:v>
                </c:pt>
                <c:pt idx="12151">
                  <c:v>621.47</c:v>
                </c:pt>
                <c:pt idx="12152">
                  <c:v>651.49</c:v>
                </c:pt>
                <c:pt idx="12153">
                  <c:v>671</c:v>
                </c:pt>
                <c:pt idx="12154">
                  <c:v>673.03</c:v>
                </c:pt>
                <c:pt idx="12155">
                  <c:v>696.98</c:v>
                </c:pt>
                <c:pt idx="12156">
                  <c:v>713</c:v>
                </c:pt>
                <c:pt idx="12157">
                  <c:v>721</c:v>
                </c:pt>
                <c:pt idx="12158">
                  <c:v>743.48</c:v>
                </c:pt>
                <c:pt idx="12159">
                  <c:v>747.01</c:v>
                </c:pt>
                <c:pt idx="12160">
                  <c:v>757.99</c:v>
                </c:pt>
                <c:pt idx="12161">
                  <c:v>781.98</c:v>
                </c:pt>
                <c:pt idx="12162">
                  <c:v>804.98</c:v>
                </c:pt>
                <c:pt idx="12163">
                  <c:v>813.49</c:v>
                </c:pt>
                <c:pt idx="12164">
                  <c:v>823.98</c:v>
                </c:pt>
                <c:pt idx="12165">
                  <c:v>843.48</c:v>
                </c:pt>
                <c:pt idx="12166">
                  <c:v>860</c:v>
                </c:pt>
                <c:pt idx="12167">
                  <c:v>863.99</c:v>
                </c:pt>
                <c:pt idx="12168">
                  <c:v>863.03</c:v>
                </c:pt>
                <c:pt idx="12169">
                  <c:v>878.99</c:v>
                </c:pt>
                <c:pt idx="12170">
                  <c:v>880</c:v>
                </c:pt>
                <c:pt idx="12171">
                  <c:v>885.98</c:v>
                </c:pt>
                <c:pt idx="12172">
                  <c:v>896</c:v>
                </c:pt>
                <c:pt idx="12173">
                  <c:v>904.01</c:v>
                </c:pt>
                <c:pt idx="12174">
                  <c:v>907.99</c:v>
                </c:pt>
                <c:pt idx="12175">
                  <c:v>923</c:v>
                </c:pt>
                <c:pt idx="12176">
                  <c:v>932.53</c:v>
                </c:pt>
                <c:pt idx="12177">
                  <c:v>944.99</c:v>
                </c:pt>
                <c:pt idx="12178">
                  <c:v>947.5</c:v>
                </c:pt>
                <c:pt idx="12179">
                  <c:v>949.48</c:v>
                </c:pt>
                <c:pt idx="12180">
                  <c:v>981.47</c:v>
                </c:pt>
                <c:pt idx="12181">
                  <c:v>972.01</c:v>
                </c:pt>
                <c:pt idx="12182">
                  <c:v>961.03</c:v>
                </c:pt>
                <c:pt idx="12183">
                  <c:v>954.99</c:v>
                </c:pt>
                <c:pt idx="12184">
                  <c:v>958.99</c:v>
                </c:pt>
                <c:pt idx="12185">
                  <c:v>949.51</c:v>
                </c:pt>
                <c:pt idx="12186">
                  <c:v>964.51</c:v>
                </c:pt>
                <c:pt idx="12187">
                  <c:v>972</c:v>
                </c:pt>
                <c:pt idx="12188">
                  <c:v>982.47</c:v>
                </c:pt>
                <c:pt idx="12189">
                  <c:v>979.51</c:v>
                </c:pt>
                <c:pt idx="12190">
                  <c:v>975.01</c:v>
                </c:pt>
                <c:pt idx="12191">
                  <c:v>958.02</c:v>
                </c:pt>
                <c:pt idx="12192">
                  <c:v>959</c:v>
                </c:pt>
                <c:pt idx="12193">
                  <c:v>946</c:v>
                </c:pt>
                <c:pt idx="12194">
                  <c:v>946.55</c:v>
                </c:pt>
                <c:pt idx="12195">
                  <c:v>945.91</c:v>
                </c:pt>
                <c:pt idx="12196">
                  <c:v>920.56</c:v>
                </c:pt>
                <c:pt idx="12197">
                  <c:v>902.51</c:v>
                </c:pt>
                <c:pt idx="12198">
                  <c:v>880</c:v>
                </c:pt>
                <c:pt idx="12199">
                  <c:v>871.02</c:v>
                </c:pt>
                <c:pt idx="12200">
                  <c:v>876.45</c:v>
                </c:pt>
                <c:pt idx="12201">
                  <c:v>890.53</c:v>
                </c:pt>
                <c:pt idx="12202">
                  <c:v>900.01</c:v>
                </c:pt>
                <c:pt idx="12203">
                  <c:v>912.51</c:v>
                </c:pt>
                <c:pt idx="12204">
                  <c:v>894.51</c:v>
                </c:pt>
                <c:pt idx="12205">
                  <c:v>925</c:v>
                </c:pt>
                <c:pt idx="12206">
                  <c:v>912</c:v>
                </c:pt>
                <c:pt idx="12207">
                  <c:v>902.01</c:v>
                </c:pt>
                <c:pt idx="12208">
                  <c:v>910</c:v>
                </c:pt>
                <c:pt idx="12209">
                  <c:v>904.49</c:v>
                </c:pt>
                <c:pt idx="12210">
                  <c:v>902.94</c:v>
                </c:pt>
                <c:pt idx="12211">
                  <c:v>889</c:v>
                </c:pt>
                <c:pt idx="12212">
                  <c:v>893.01</c:v>
                </c:pt>
                <c:pt idx="12213">
                  <c:v>901.02</c:v>
                </c:pt>
                <c:pt idx="12214">
                  <c:v>892</c:v>
                </c:pt>
                <c:pt idx="12215">
                  <c:v>896.5</c:v>
                </c:pt>
                <c:pt idx="12216">
                  <c:v>903.48</c:v>
                </c:pt>
                <c:pt idx="12217">
                  <c:v>912.5</c:v>
                </c:pt>
                <c:pt idx="12218">
                  <c:v>934</c:v>
                </c:pt>
                <c:pt idx="12219">
                  <c:v>919</c:v>
                </c:pt>
                <c:pt idx="12220">
                  <c:v>923</c:v>
                </c:pt>
                <c:pt idx="12221">
                  <c:v>934.91</c:v>
                </c:pt>
                <c:pt idx="12222">
                  <c:v>926.49</c:v>
                </c:pt>
                <c:pt idx="12223">
                  <c:v>928.98</c:v>
                </c:pt>
                <c:pt idx="12224">
                  <c:v>916.09</c:v>
                </c:pt>
                <c:pt idx="12225">
                  <c:v>915.5</c:v>
                </c:pt>
                <c:pt idx="12226">
                  <c:v>920.01</c:v>
                </c:pt>
                <c:pt idx="12227">
                  <c:v>939.5</c:v>
                </c:pt>
                <c:pt idx="12228">
                  <c:v>944.5</c:v>
                </c:pt>
                <c:pt idx="12229">
                  <c:v>951.01</c:v>
                </c:pt>
                <c:pt idx="12230">
                  <c:v>988.01</c:v>
                </c:pt>
                <c:pt idx="12231">
                  <c:v>967.52</c:v>
                </c:pt>
                <c:pt idx="12232">
                  <c:v>970</c:v>
                </c:pt>
                <c:pt idx="12233">
                  <c:v>975</c:v>
                </c:pt>
                <c:pt idx="12234">
                  <c:v>974.99</c:v>
                </c:pt>
                <c:pt idx="12235">
                  <c:v>964.04</c:v>
                </c:pt>
                <c:pt idx="12236">
                  <c:v>959.03</c:v>
                </c:pt>
                <c:pt idx="12237">
                  <c:v>974.03</c:v>
                </c:pt>
                <c:pt idx="12238">
                  <c:v>974</c:v>
                </c:pt>
                <c:pt idx="12239">
                  <c:v>958.03</c:v>
                </c:pt>
                <c:pt idx="12240">
                  <c:v>931</c:v>
                </c:pt>
                <c:pt idx="12241">
                  <c:v>927.5</c:v>
                </c:pt>
                <c:pt idx="12242">
                  <c:v>926.52</c:v>
                </c:pt>
                <c:pt idx="12243">
                  <c:v>924.06</c:v>
                </c:pt>
                <c:pt idx="12244">
                  <c:v>916.02</c:v>
                </c:pt>
                <c:pt idx="12245">
                  <c:v>905.51</c:v>
                </c:pt>
                <c:pt idx="12246">
                  <c:v>916.37</c:v>
                </c:pt>
                <c:pt idx="12247">
                  <c:v>914.01</c:v>
                </c:pt>
                <c:pt idx="12248">
                  <c:v>920.49</c:v>
                </c:pt>
                <c:pt idx="12249">
                  <c:v>918</c:v>
                </c:pt>
                <c:pt idx="12250">
                  <c:v>899.5</c:v>
                </c:pt>
                <c:pt idx="12251">
                  <c:v>900.99</c:v>
                </c:pt>
                <c:pt idx="12252">
                  <c:v>904.02</c:v>
                </c:pt>
                <c:pt idx="12253">
                  <c:v>911</c:v>
                </c:pt>
                <c:pt idx="12254">
                  <c:v>926.99</c:v>
                </c:pt>
                <c:pt idx="12255">
                  <c:v>953.44</c:v>
                </c:pt>
                <c:pt idx="12256">
                  <c:v>962</c:v>
                </c:pt>
                <c:pt idx="12257">
                  <c:v>973.01</c:v>
                </c:pt>
                <c:pt idx="12258">
                  <c:v>984.99</c:v>
                </c:pt>
                <c:pt idx="12259">
                  <c:v>985</c:v>
                </c:pt>
                <c:pt idx="12260">
                  <c:v>993.5</c:v>
                </c:pt>
                <c:pt idx="12261">
                  <c:v>1004</c:v>
                </c:pt>
                <c:pt idx="12262">
                  <c:v>1008</c:v>
                </c:pt>
                <c:pt idx="12263">
                  <c:v>1024</c:v>
                </c:pt>
                <c:pt idx="12264">
                  <c:v>1052</c:v>
                </c:pt>
                <c:pt idx="12265">
                  <c:v>1071.5</c:v>
                </c:pt>
                <c:pt idx="12266">
                  <c:v>1064</c:v>
                </c:pt>
                <c:pt idx="12267">
                  <c:v>1078</c:v>
                </c:pt>
                <c:pt idx="12268">
                  <c:v>1064.5</c:v>
                </c:pt>
                <c:pt idx="12269">
                  <c:v>1070.5</c:v>
                </c:pt>
                <c:pt idx="12270">
                  <c:v>1079</c:v>
                </c:pt>
                <c:pt idx="12271">
                  <c:v>1078</c:v>
                </c:pt>
                <c:pt idx="12272">
                  <c:v>1044.5</c:v>
                </c:pt>
                <c:pt idx="12273">
                  <c:v>1026.5999999999999</c:v>
                </c:pt>
                <c:pt idx="12274">
                  <c:v>1017</c:v>
                </c:pt>
                <c:pt idx="12275">
                  <c:v>1003.6</c:v>
                </c:pt>
                <c:pt idx="12276">
                  <c:v>996</c:v>
                </c:pt>
                <c:pt idx="12277">
                  <c:v>1007</c:v>
                </c:pt>
                <c:pt idx="12278">
                  <c:v>1018</c:v>
                </c:pt>
                <c:pt idx="12279">
                  <c:v>1032</c:v>
                </c:pt>
                <c:pt idx="12280">
                  <c:v>1024</c:v>
                </c:pt>
                <c:pt idx="12281">
                  <c:v>1035</c:v>
                </c:pt>
                <c:pt idx="12282">
                  <c:v>1045.5</c:v>
                </c:pt>
                <c:pt idx="12283">
                  <c:v>1056</c:v>
                </c:pt>
                <c:pt idx="12284">
                  <c:v>1079.9000000000001</c:v>
                </c:pt>
                <c:pt idx="12285">
                  <c:v>1084</c:v>
                </c:pt>
                <c:pt idx="12286">
                  <c:v>1102</c:v>
                </c:pt>
                <c:pt idx="12287">
                  <c:v>1113.5</c:v>
                </c:pt>
                <c:pt idx="12288">
                  <c:v>1109</c:v>
                </c:pt>
                <c:pt idx="12289">
                  <c:v>1110.9000000000001</c:v>
                </c:pt>
                <c:pt idx="12290">
                  <c:v>1117.5</c:v>
                </c:pt>
                <c:pt idx="12291">
                  <c:v>1106.0999999999999</c:v>
                </c:pt>
                <c:pt idx="12292">
                  <c:v>1116</c:v>
                </c:pt>
                <c:pt idx="12293">
                  <c:v>1124.5</c:v>
                </c:pt>
                <c:pt idx="12294">
                  <c:v>1138.5</c:v>
                </c:pt>
                <c:pt idx="12295">
                  <c:v>1126.5</c:v>
                </c:pt>
                <c:pt idx="12296">
                  <c:v>1128.5</c:v>
                </c:pt>
                <c:pt idx="12297">
                  <c:v>1140.5</c:v>
                </c:pt>
                <c:pt idx="12298">
                  <c:v>1119</c:v>
                </c:pt>
                <c:pt idx="12299">
                  <c:v>1133</c:v>
                </c:pt>
                <c:pt idx="12300">
                  <c:v>1124.5</c:v>
                </c:pt>
                <c:pt idx="12301">
                  <c:v>1123</c:v>
                </c:pt>
                <c:pt idx="12302">
                  <c:v>1136</c:v>
                </c:pt>
                <c:pt idx="12303">
                  <c:v>1128.5</c:v>
                </c:pt>
                <c:pt idx="12304">
                  <c:v>1113</c:v>
                </c:pt>
                <c:pt idx="12305">
                  <c:v>1120.5</c:v>
                </c:pt>
                <c:pt idx="12306">
                  <c:v>1099</c:v>
                </c:pt>
                <c:pt idx="12307">
                  <c:v>1112.5</c:v>
                </c:pt>
                <c:pt idx="12308">
                  <c:v>1105.5</c:v>
                </c:pt>
                <c:pt idx="12309">
                  <c:v>1108</c:v>
                </c:pt>
                <c:pt idx="12310">
                  <c:v>1111</c:v>
                </c:pt>
                <c:pt idx="12311">
                  <c:v>1108.5</c:v>
                </c:pt>
                <c:pt idx="12312">
                  <c:v>1122.5</c:v>
                </c:pt>
                <c:pt idx="12313">
                  <c:v>1141.5</c:v>
                </c:pt>
                <c:pt idx="12314">
                  <c:v>1146</c:v>
                </c:pt>
                <c:pt idx="12315">
                  <c:v>1165.5</c:v>
                </c:pt>
                <c:pt idx="12316">
                  <c:v>1175</c:v>
                </c:pt>
                <c:pt idx="12317">
                  <c:v>1182.5</c:v>
                </c:pt>
                <c:pt idx="12318">
                  <c:v>1195.5</c:v>
                </c:pt>
                <c:pt idx="12319">
                  <c:v>1198.5</c:v>
                </c:pt>
                <c:pt idx="12320">
                  <c:v>1191</c:v>
                </c:pt>
                <c:pt idx="12321">
                  <c:v>1218</c:v>
                </c:pt>
                <c:pt idx="12322">
                  <c:v>1221</c:v>
                </c:pt>
                <c:pt idx="12323">
                  <c:v>1212</c:v>
                </c:pt>
                <c:pt idx="12324">
                  <c:v>1195.5</c:v>
                </c:pt>
                <c:pt idx="12325">
                  <c:v>1201</c:v>
                </c:pt>
                <c:pt idx="12326">
                  <c:v>1215</c:v>
                </c:pt>
                <c:pt idx="12327">
                  <c:v>1226</c:v>
                </c:pt>
                <c:pt idx="12328">
                  <c:v>1229</c:v>
                </c:pt>
                <c:pt idx="12329">
                  <c:v>1239</c:v>
                </c:pt>
                <c:pt idx="12330">
                  <c:v>1231</c:v>
                </c:pt>
                <c:pt idx="12331">
                  <c:v>1230.5</c:v>
                </c:pt>
                <c:pt idx="12332">
                  <c:v>1222</c:v>
                </c:pt>
                <c:pt idx="12333">
                  <c:v>1209</c:v>
                </c:pt>
                <c:pt idx="12334">
                  <c:v>1197.5</c:v>
                </c:pt>
                <c:pt idx="12335">
                  <c:v>1206.5</c:v>
                </c:pt>
                <c:pt idx="12336">
                  <c:v>1215</c:v>
                </c:pt>
                <c:pt idx="12337">
                  <c:v>1237.5</c:v>
                </c:pt>
                <c:pt idx="12338">
                  <c:v>1221</c:v>
                </c:pt>
                <c:pt idx="12339">
                  <c:v>1217</c:v>
                </c:pt>
                <c:pt idx="12340">
                  <c:v>1206.5</c:v>
                </c:pt>
                <c:pt idx="12341">
                  <c:v>1195</c:v>
                </c:pt>
                <c:pt idx="12342">
                  <c:v>1185.5</c:v>
                </c:pt>
                <c:pt idx="12343">
                  <c:v>1176</c:v>
                </c:pt>
                <c:pt idx="12344">
                  <c:v>1182.5</c:v>
                </c:pt>
                <c:pt idx="12345">
                  <c:v>1186</c:v>
                </c:pt>
                <c:pt idx="12346">
                  <c:v>1185</c:v>
                </c:pt>
                <c:pt idx="12347">
                  <c:v>1189</c:v>
                </c:pt>
                <c:pt idx="12348">
                  <c:v>1208</c:v>
                </c:pt>
                <c:pt idx="12349">
                  <c:v>1212</c:v>
                </c:pt>
                <c:pt idx="12350">
                  <c:v>1219</c:v>
                </c:pt>
                <c:pt idx="12351">
                  <c:v>1242.9000000000001</c:v>
                </c:pt>
                <c:pt idx="12352">
                  <c:v>1235</c:v>
                </c:pt>
                <c:pt idx="12353">
                  <c:v>1210.5</c:v>
                </c:pt>
                <c:pt idx="12354">
                  <c:v>1178</c:v>
                </c:pt>
                <c:pt idx="12355">
                  <c:v>1165.5</c:v>
                </c:pt>
                <c:pt idx="12356">
                  <c:v>1156</c:v>
                </c:pt>
                <c:pt idx="12357">
                  <c:v>1129.5999999999999</c:v>
                </c:pt>
                <c:pt idx="12358">
                  <c:v>1140</c:v>
                </c:pt>
                <c:pt idx="12359">
                  <c:v>1129.5999999999999</c:v>
                </c:pt>
                <c:pt idx="12360">
                  <c:v>1134</c:v>
                </c:pt>
                <c:pt idx="12361">
                  <c:v>1143.5</c:v>
                </c:pt>
                <c:pt idx="12362">
                  <c:v>1135</c:v>
                </c:pt>
                <c:pt idx="12363">
                  <c:v>1147.5</c:v>
                </c:pt>
                <c:pt idx="12364">
                  <c:v>1147</c:v>
                </c:pt>
                <c:pt idx="12365">
                  <c:v>1125</c:v>
                </c:pt>
                <c:pt idx="12366">
                  <c:v>1118</c:v>
                </c:pt>
                <c:pt idx="12367">
                  <c:v>1107.5</c:v>
                </c:pt>
                <c:pt idx="12368">
                  <c:v>1084.5</c:v>
                </c:pt>
                <c:pt idx="12369">
                  <c:v>1050</c:v>
                </c:pt>
                <c:pt idx="12370">
                  <c:v>1024.5</c:v>
                </c:pt>
                <c:pt idx="12371">
                  <c:v>975.51</c:v>
                </c:pt>
                <c:pt idx="12372">
                  <c:v>963.5</c:v>
                </c:pt>
                <c:pt idx="12373">
                  <c:v>972</c:v>
                </c:pt>
                <c:pt idx="12374">
                  <c:v>968</c:v>
                </c:pt>
                <c:pt idx="12375">
                  <c:v>951</c:v>
                </c:pt>
                <c:pt idx="12376">
                  <c:v>938.5</c:v>
                </c:pt>
                <c:pt idx="12377">
                  <c:v>911.54</c:v>
                </c:pt>
                <c:pt idx="12378">
                  <c:v>898.5</c:v>
                </c:pt>
                <c:pt idx="12379">
                  <c:v>888.02</c:v>
                </c:pt>
                <c:pt idx="12380">
                  <c:v>868.99</c:v>
                </c:pt>
                <c:pt idx="12381">
                  <c:v>855</c:v>
                </c:pt>
                <c:pt idx="12382">
                  <c:v>849.95</c:v>
                </c:pt>
                <c:pt idx="12383">
                  <c:v>854</c:v>
                </c:pt>
                <c:pt idx="12384">
                  <c:v>849.51</c:v>
                </c:pt>
                <c:pt idx="12385">
                  <c:v>858.89</c:v>
                </c:pt>
                <c:pt idx="12386">
                  <c:v>841</c:v>
                </c:pt>
                <c:pt idx="12387">
                  <c:v>819.48</c:v>
                </c:pt>
                <c:pt idx="12388">
                  <c:v>813.48</c:v>
                </c:pt>
                <c:pt idx="12389">
                  <c:v>786.02</c:v>
                </c:pt>
                <c:pt idx="12390">
                  <c:v>789.5</c:v>
                </c:pt>
                <c:pt idx="12391">
                  <c:v>791</c:v>
                </c:pt>
                <c:pt idx="12392">
                  <c:v>783.99</c:v>
                </c:pt>
                <c:pt idx="12393">
                  <c:v>771.03</c:v>
                </c:pt>
                <c:pt idx="12394">
                  <c:v>742.01</c:v>
                </c:pt>
                <c:pt idx="12395">
                  <c:v>721</c:v>
                </c:pt>
                <c:pt idx="12396">
                  <c:v>710</c:v>
                </c:pt>
                <c:pt idx="12397">
                  <c:v>695</c:v>
                </c:pt>
                <c:pt idx="12398">
                  <c:v>691.01</c:v>
                </c:pt>
                <c:pt idx="12399">
                  <c:v>693.01</c:v>
                </c:pt>
                <c:pt idx="12400">
                  <c:v>682.02</c:v>
                </c:pt>
                <c:pt idx="12401">
                  <c:v>678.5</c:v>
                </c:pt>
                <c:pt idx="12402">
                  <c:v>689.99</c:v>
                </c:pt>
                <c:pt idx="12403">
                  <c:v>687.01</c:v>
                </c:pt>
                <c:pt idx="12404">
                  <c:v>695.95</c:v>
                </c:pt>
                <c:pt idx="12405">
                  <c:v>713</c:v>
                </c:pt>
                <c:pt idx="12406">
                  <c:v>724.47</c:v>
                </c:pt>
                <c:pt idx="12407">
                  <c:v>719</c:v>
                </c:pt>
                <c:pt idx="12408">
                  <c:v>722.49</c:v>
                </c:pt>
                <c:pt idx="12409">
                  <c:v>727.51</c:v>
                </c:pt>
                <c:pt idx="12410">
                  <c:v>718.5</c:v>
                </c:pt>
                <c:pt idx="12411">
                  <c:v>715</c:v>
                </c:pt>
                <c:pt idx="12412">
                  <c:v>712.01</c:v>
                </c:pt>
                <c:pt idx="12413">
                  <c:v>709.99</c:v>
                </c:pt>
                <c:pt idx="12414">
                  <c:v>711.98</c:v>
                </c:pt>
                <c:pt idx="12415">
                  <c:v>714</c:v>
                </c:pt>
                <c:pt idx="12416">
                  <c:v>736.46</c:v>
                </c:pt>
                <c:pt idx="12417">
                  <c:v>757.49</c:v>
                </c:pt>
                <c:pt idx="12418">
                  <c:v>765</c:v>
                </c:pt>
                <c:pt idx="12419">
                  <c:v>768</c:v>
                </c:pt>
                <c:pt idx="12420">
                  <c:v>761</c:v>
                </c:pt>
                <c:pt idx="12421">
                  <c:v>761</c:v>
                </c:pt>
                <c:pt idx="12422">
                  <c:v>767</c:v>
                </c:pt>
                <c:pt idx="12423">
                  <c:v>764.5</c:v>
                </c:pt>
                <c:pt idx="12424">
                  <c:v>782.47</c:v>
                </c:pt>
                <c:pt idx="12425">
                  <c:v>789.51</c:v>
                </c:pt>
                <c:pt idx="12426">
                  <c:v>780.01</c:v>
                </c:pt>
                <c:pt idx="12427">
                  <c:v>779.5</c:v>
                </c:pt>
                <c:pt idx="12428">
                  <c:v>781.02</c:v>
                </c:pt>
                <c:pt idx="12429">
                  <c:v>768.06</c:v>
                </c:pt>
                <c:pt idx="12430">
                  <c:v>749.51</c:v>
                </c:pt>
                <c:pt idx="12431">
                  <c:v>760.99</c:v>
                </c:pt>
                <c:pt idx="12432">
                  <c:v>753.51</c:v>
                </c:pt>
                <c:pt idx="12433">
                  <c:v>728.5</c:v>
                </c:pt>
                <c:pt idx="12434">
                  <c:v>724.02</c:v>
                </c:pt>
                <c:pt idx="12435">
                  <c:v>705.5</c:v>
                </c:pt>
                <c:pt idx="12436">
                  <c:v>698.01</c:v>
                </c:pt>
                <c:pt idx="12437">
                  <c:v>716</c:v>
                </c:pt>
                <c:pt idx="12438">
                  <c:v>719.01</c:v>
                </c:pt>
                <c:pt idx="12439">
                  <c:v>709.51</c:v>
                </c:pt>
                <c:pt idx="12440">
                  <c:v>703.01</c:v>
                </c:pt>
                <c:pt idx="12441">
                  <c:v>715.01</c:v>
                </c:pt>
                <c:pt idx="12442">
                  <c:v>721.99</c:v>
                </c:pt>
                <c:pt idx="12443">
                  <c:v>738</c:v>
                </c:pt>
                <c:pt idx="12444">
                  <c:v>737</c:v>
                </c:pt>
                <c:pt idx="12445">
                  <c:v>749.99</c:v>
                </c:pt>
                <c:pt idx="12446">
                  <c:v>762.98</c:v>
                </c:pt>
                <c:pt idx="12447">
                  <c:v>782.49</c:v>
                </c:pt>
                <c:pt idx="12448">
                  <c:v>781.04</c:v>
                </c:pt>
                <c:pt idx="12449">
                  <c:v>769</c:v>
                </c:pt>
                <c:pt idx="12450">
                  <c:v>756.49</c:v>
                </c:pt>
                <c:pt idx="12451">
                  <c:v>740.97</c:v>
                </c:pt>
                <c:pt idx="12452">
                  <c:v>746.93</c:v>
                </c:pt>
                <c:pt idx="12453">
                  <c:v>742.96</c:v>
                </c:pt>
                <c:pt idx="12454">
                  <c:v>729.01</c:v>
                </c:pt>
                <c:pt idx="12455">
                  <c:v>723.52</c:v>
                </c:pt>
                <c:pt idx="12456">
                  <c:v>722.45</c:v>
                </c:pt>
                <c:pt idx="12457">
                  <c:v>711</c:v>
                </c:pt>
                <c:pt idx="12458">
                  <c:v>722.49</c:v>
                </c:pt>
                <c:pt idx="12459">
                  <c:v>743.99</c:v>
                </c:pt>
                <c:pt idx="12460">
                  <c:v>750.99</c:v>
                </c:pt>
                <c:pt idx="12461">
                  <c:v>772.5</c:v>
                </c:pt>
                <c:pt idx="12462">
                  <c:v>785.95</c:v>
                </c:pt>
                <c:pt idx="12463">
                  <c:v>787.01</c:v>
                </c:pt>
                <c:pt idx="12464">
                  <c:v>792.5</c:v>
                </c:pt>
                <c:pt idx="12465">
                  <c:v>801</c:v>
                </c:pt>
                <c:pt idx="12466">
                  <c:v>803.51</c:v>
                </c:pt>
                <c:pt idx="12467">
                  <c:v>800.02</c:v>
                </c:pt>
                <c:pt idx="12468">
                  <c:v>790.98</c:v>
                </c:pt>
                <c:pt idx="12469">
                  <c:v>790</c:v>
                </c:pt>
                <c:pt idx="12470">
                  <c:v>793.01</c:v>
                </c:pt>
                <c:pt idx="12471">
                  <c:v>782.06</c:v>
                </c:pt>
                <c:pt idx="12472">
                  <c:v>784.98</c:v>
                </c:pt>
                <c:pt idx="12473">
                  <c:v>784.99</c:v>
                </c:pt>
                <c:pt idx="12474">
                  <c:v>798.5</c:v>
                </c:pt>
                <c:pt idx="12475">
                  <c:v>798</c:v>
                </c:pt>
                <c:pt idx="12476">
                  <c:v>801.5</c:v>
                </c:pt>
                <c:pt idx="12477">
                  <c:v>784.01</c:v>
                </c:pt>
                <c:pt idx="12478">
                  <c:v>799.98</c:v>
                </c:pt>
                <c:pt idx="12479">
                  <c:v>806.01</c:v>
                </c:pt>
                <c:pt idx="12480">
                  <c:v>794.52</c:v>
                </c:pt>
                <c:pt idx="12481">
                  <c:v>795.49</c:v>
                </c:pt>
                <c:pt idx="12482">
                  <c:v>811.5</c:v>
                </c:pt>
                <c:pt idx="12483">
                  <c:v>822.49</c:v>
                </c:pt>
                <c:pt idx="12484">
                  <c:v>840.02</c:v>
                </c:pt>
                <c:pt idx="12485">
                  <c:v>850.5</c:v>
                </c:pt>
                <c:pt idx="12486">
                  <c:v>866.99</c:v>
                </c:pt>
                <c:pt idx="12487">
                  <c:v>872.95</c:v>
                </c:pt>
                <c:pt idx="12488">
                  <c:v>876.98</c:v>
                </c:pt>
                <c:pt idx="12489">
                  <c:v>896.99</c:v>
                </c:pt>
                <c:pt idx="12490">
                  <c:v>903.01</c:v>
                </c:pt>
                <c:pt idx="12491">
                  <c:v>907.5</c:v>
                </c:pt>
                <c:pt idx="12492">
                  <c:v>899</c:v>
                </c:pt>
                <c:pt idx="12493">
                  <c:v>898.99</c:v>
                </c:pt>
                <c:pt idx="12494">
                  <c:v>908.99</c:v>
                </c:pt>
                <c:pt idx="12495">
                  <c:v>895</c:v>
                </c:pt>
                <c:pt idx="12496">
                  <c:v>894</c:v>
                </c:pt>
                <c:pt idx="12497">
                  <c:v>883.54</c:v>
                </c:pt>
                <c:pt idx="12498">
                  <c:v>891.98</c:v>
                </c:pt>
                <c:pt idx="12499">
                  <c:v>902.01</c:v>
                </c:pt>
                <c:pt idx="12500">
                  <c:v>898</c:v>
                </c:pt>
                <c:pt idx="12501">
                  <c:v>900.03</c:v>
                </c:pt>
                <c:pt idx="12502">
                  <c:v>916.99</c:v>
                </c:pt>
                <c:pt idx="12503">
                  <c:v>915.5</c:v>
                </c:pt>
                <c:pt idx="12504">
                  <c:v>930.98</c:v>
                </c:pt>
                <c:pt idx="12505">
                  <c:v>939.99</c:v>
                </c:pt>
                <c:pt idx="12506">
                  <c:v>938.51</c:v>
                </c:pt>
                <c:pt idx="12507">
                  <c:v>919.01</c:v>
                </c:pt>
                <c:pt idx="12508">
                  <c:v>913</c:v>
                </c:pt>
                <c:pt idx="12509">
                  <c:v>901.51</c:v>
                </c:pt>
                <c:pt idx="12510">
                  <c:v>896.51</c:v>
                </c:pt>
                <c:pt idx="12511">
                  <c:v>889</c:v>
                </c:pt>
                <c:pt idx="12512">
                  <c:v>885.53</c:v>
                </c:pt>
                <c:pt idx="12513">
                  <c:v>884.5</c:v>
                </c:pt>
                <c:pt idx="12514">
                  <c:v>893.01</c:v>
                </c:pt>
                <c:pt idx="12515">
                  <c:v>896</c:v>
                </c:pt>
                <c:pt idx="12516">
                  <c:v>902.5</c:v>
                </c:pt>
                <c:pt idx="12517">
                  <c:v>907</c:v>
                </c:pt>
                <c:pt idx="12518">
                  <c:v>918.49</c:v>
                </c:pt>
                <c:pt idx="12519">
                  <c:v>911.01</c:v>
                </c:pt>
                <c:pt idx="12520">
                  <c:v>911.01</c:v>
                </c:pt>
                <c:pt idx="12521">
                  <c:v>908</c:v>
                </c:pt>
                <c:pt idx="12522">
                  <c:v>911.52</c:v>
                </c:pt>
                <c:pt idx="12523">
                  <c:v>909.01</c:v>
                </c:pt>
                <c:pt idx="12524">
                  <c:v>914.03</c:v>
                </c:pt>
                <c:pt idx="12525">
                  <c:v>889.99</c:v>
                </c:pt>
                <c:pt idx="12526">
                  <c:v>887.98</c:v>
                </c:pt>
                <c:pt idx="12527">
                  <c:v>891.01</c:v>
                </c:pt>
                <c:pt idx="12528">
                  <c:v>883.5</c:v>
                </c:pt>
                <c:pt idx="12529">
                  <c:v>884</c:v>
                </c:pt>
                <c:pt idx="12530">
                  <c:v>896.98</c:v>
                </c:pt>
                <c:pt idx="12531">
                  <c:v>899.01</c:v>
                </c:pt>
                <c:pt idx="12532">
                  <c:v>891.48</c:v>
                </c:pt>
                <c:pt idx="12533">
                  <c:v>888.03</c:v>
                </c:pt>
                <c:pt idx="12534">
                  <c:v>887</c:v>
                </c:pt>
                <c:pt idx="12535">
                  <c:v>886</c:v>
                </c:pt>
                <c:pt idx="12536">
                  <c:v>879.99</c:v>
                </c:pt>
                <c:pt idx="12537">
                  <c:v>876.43</c:v>
                </c:pt>
                <c:pt idx="12538">
                  <c:v>881.47</c:v>
                </c:pt>
                <c:pt idx="12539">
                  <c:v>882</c:v>
                </c:pt>
                <c:pt idx="12540">
                  <c:v>877.03</c:v>
                </c:pt>
                <c:pt idx="12541">
                  <c:v>866.49</c:v>
                </c:pt>
                <c:pt idx="12542">
                  <c:v>865.97</c:v>
                </c:pt>
                <c:pt idx="12543">
                  <c:v>871.01</c:v>
                </c:pt>
                <c:pt idx="12544">
                  <c:v>870.49</c:v>
                </c:pt>
                <c:pt idx="12545">
                  <c:v>871</c:v>
                </c:pt>
                <c:pt idx="12546">
                  <c:v>862.02</c:v>
                </c:pt>
                <c:pt idx="12547">
                  <c:v>861.99</c:v>
                </c:pt>
                <c:pt idx="12548">
                  <c:v>863.04</c:v>
                </c:pt>
                <c:pt idx="12549">
                  <c:v>875.98</c:v>
                </c:pt>
                <c:pt idx="12550">
                  <c:v>886.01</c:v>
                </c:pt>
                <c:pt idx="12551">
                  <c:v>902.98</c:v>
                </c:pt>
                <c:pt idx="12552">
                  <c:v>908</c:v>
                </c:pt>
                <c:pt idx="12553">
                  <c:v>907</c:v>
                </c:pt>
                <c:pt idx="12554">
                  <c:v>916.5</c:v>
                </c:pt>
                <c:pt idx="12555">
                  <c:v>921.01</c:v>
                </c:pt>
                <c:pt idx="12556">
                  <c:v>911.51</c:v>
                </c:pt>
                <c:pt idx="12557">
                  <c:v>893.02</c:v>
                </c:pt>
                <c:pt idx="12558">
                  <c:v>883.52</c:v>
                </c:pt>
                <c:pt idx="12559">
                  <c:v>878</c:v>
                </c:pt>
                <c:pt idx="12560">
                  <c:v>877.5</c:v>
                </c:pt>
                <c:pt idx="12561">
                  <c:v>865.01</c:v>
                </c:pt>
                <c:pt idx="12562">
                  <c:v>857.51</c:v>
                </c:pt>
                <c:pt idx="12563">
                  <c:v>837</c:v>
                </c:pt>
                <c:pt idx="12564">
                  <c:v>821.5</c:v>
                </c:pt>
                <c:pt idx="12565">
                  <c:v>808.99</c:v>
                </c:pt>
                <c:pt idx="12566">
                  <c:v>802</c:v>
                </c:pt>
                <c:pt idx="12567">
                  <c:v>797</c:v>
                </c:pt>
                <c:pt idx="12568">
                  <c:v>791.01</c:v>
                </c:pt>
                <c:pt idx="12569">
                  <c:v>795.98</c:v>
                </c:pt>
                <c:pt idx="12570">
                  <c:v>793.02</c:v>
                </c:pt>
                <c:pt idx="12571">
                  <c:v>797.01</c:v>
                </c:pt>
                <c:pt idx="12572">
                  <c:v>801</c:v>
                </c:pt>
                <c:pt idx="12573">
                  <c:v>806.99</c:v>
                </c:pt>
                <c:pt idx="12574">
                  <c:v>804.5</c:v>
                </c:pt>
                <c:pt idx="12575">
                  <c:v>807</c:v>
                </c:pt>
                <c:pt idx="12576">
                  <c:v>803</c:v>
                </c:pt>
                <c:pt idx="12577">
                  <c:v>812.98</c:v>
                </c:pt>
                <c:pt idx="12578">
                  <c:v>807.51</c:v>
                </c:pt>
                <c:pt idx="12579">
                  <c:v>790.01</c:v>
                </c:pt>
                <c:pt idx="12580">
                  <c:v>773</c:v>
                </c:pt>
                <c:pt idx="12581">
                  <c:v>767.01</c:v>
                </c:pt>
                <c:pt idx="12582">
                  <c:v>759.52</c:v>
                </c:pt>
                <c:pt idx="12583">
                  <c:v>770</c:v>
                </c:pt>
                <c:pt idx="12584">
                  <c:v>780.49</c:v>
                </c:pt>
                <c:pt idx="12585">
                  <c:v>787.01</c:v>
                </c:pt>
                <c:pt idx="12586">
                  <c:v>790.96</c:v>
                </c:pt>
                <c:pt idx="12587">
                  <c:v>790</c:v>
                </c:pt>
                <c:pt idx="12588">
                  <c:v>794</c:v>
                </c:pt>
                <c:pt idx="12589">
                  <c:v>804</c:v>
                </c:pt>
                <c:pt idx="12590">
                  <c:v>811.98</c:v>
                </c:pt>
                <c:pt idx="12591">
                  <c:v>802.07</c:v>
                </c:pt>
                <c:pt idx="12592">
                  <c:v>802.01</c:v>
                </c:pt>
                <c:pt idx="12593">
                  <c:v>799.01</c:v>
                </c:pt>
                <c:pt idx="12594">
                  <c:v>791</c:v>
                </c:pt>
                <c:pt idx="12595">
                  <c:v>780</c:v>
                </c:pt>
                <c:pt idx="12596">
                  <c:v>766.95</c:v>
                </c:pt>
                <c:pt idx="12597">
                  <c:v>754.52</c:v>
                </c:pt>
                <c:pt idx="12598">
                  <c:v>746.5</c:v>
                </c:pt>
                <c:pt idx="12599">
                  <c:v>735.01</c:v>
                </c:pt>
                <c:pt idx="12600">
                  <c:v>737.99</c:v>
                </c:pt>
                <c:pt idx="12601">
                  <c:v>736.51</c:v>
                </c:pt>
                <c:pt idx="12602">
                  <c:v>751.49</c:v>
                </c:pt>
                <c:pt idx="12603">
                  <c:v>751.49</c:v>
                </c:pt>
                <c:pt idx="12604">
                  <c:v>759.5</c:v>
                </c:pt>
                <c:pt idx="12605">
                  <c:v>771</c:v>
                </c:pt>
                <c:pt idx="12606">
                  <c:v>768</c:v>
                </c:pt>
                <c:pt idx="12607">
                  <c:v>770.54</c:v>
                </c:pt>
                <c:pt idx="12608">
                  <c:v>766</c:v>
                </c:pt>
                <c:pt idx="12609">
                  <c:v>767</c:v>
                </c:pt>
                <c:pt idx="12610">
                  <c:v>762.04</c:v>
                </c:pt>
                <c:pt idx="12611">
                  <c:v>756.5</c:v>
                </c:pt>
                <c:pt idx="12612">
                  <c:v>744.01</c:v>
                </c:pt>
                <c:pt idx="12613">
                  <c:v>739.98</c:v>
                </c:pt>
                <c:pt idx="12614">
                  <c:v>731.01</c:v>
                </c:pt>
                <c:pt idx="12615">
                  <c:v>738</c:v>
                </c:pt>
                <c:pt idx="12616">
                  <c:v>735.49</c:v>
                </c:pt>
                <c:pt idx="12617">
                  <c:v>730.5</c:v>
                </c:pt>
                <c:pt idx="12618">
                  <c:v>735.5</c:v>
                </c:pt>
                <c:pt idx="12619">
                  <c:v>742.98</c:v>
                </c:pt>
                <c:pt idx="12620">
                  <c:v>716.02</c:v>
                </c:pt>
                <c:pt idx="12621">
                  <c:v>724.01</c:v>
                </c:pt>
                <c:pt idx="12622">
                  <c:v>726.52</c:v>
                </c:pt>
                <c:pt idx="12623">
                  <c:v>722</c:v>
                </c:pt>
                <c:pt idx="12624">
                  <c:v>715.51</c:v>
                </c:pt>
                <c:pt idx="12625">
                  <c:v>729.4</c:v>
                </c:pt>
                <c:pt idx="12626">
                  <c:v>753.05</c:v>
                </c:pt>
                <c:pt idx="12627">
                  <c:v>759.48</c:v>
                </c:pt>
                <c:pt idx="12628">
                  <c:v>765</c:v>
                </c:pt>
                <c:pt idx="12629">
                  <c:v>762</c:v>
                </c:pt>
                <c:pt idx="12630">
                  <c:v>745</c:v>
                </c:pt>
                <c:pt idx="12631">
                  <c:v>750.01</c:v>
                </c:pt>
                <c:pt idx="12632">
                  <c:v>760.97</c:v>
                </c:pt>
                <c:pt idx="12633">
                  <c:v>765.01</c:v>
                </c:pt>
                <c:pt idx="12634">
                  <c:v>766</c:v>
                </c:pt>
                <c:pt idx="12635">
                  <c:v>776.49</c:v>
                </c:pt>
                <c:pt idx="12636">
                  <c:v>773</c:v>
                </c:pt>
                <c:pt idx="12637">
                  <c:v>781</c:v>
                </c:pt>
                <c:pt idx="12638">
                  <c:v>759.02</c:v>
                </c:pt>
                <c:pt idx="12639">
                  <c:v>749.5</c:v>
                </c:pt>
                <c:pt idx="12640">
                  <c:v>725</c:v>
                </c:pt>
                <c:pt idx="12641">
                  <c:v>717.51</c:v>
                </c:pt>
                <c:pt idx="12642">
                  <c:v>716.98</c:v>
                </c:pt>
                <c:pt idx="12643">
                  <c:v>701.01</c:v>
                </c:pt>
                <c:pt idx="12644">
                  <c:v>701.01</c:v>
                </c:pt>
                <c:pt idx="12645">
                  <c:v>701</c:v>
                </c:pt>
                <c:pt idx="12646">
                  <c:v>712.01</c:v>
                </c:pt>
                <c:pt idx="12647">
                  <c:v>717.99</c:v>
                </c:pt>
                <c:pt idx="12648">
                  <c:v>715.01</c:v>
                </c:pt>
                <c:pt idx="12649">
                  <c:v>710</c:v>
                </c:pt>
                <c:pt idx="12650">
                  <c:v>702.51</c:v>
                </c:pt>
                <c:pt idx="12651">
                  <c:v>674.01</c:v>
                </c:pt>
                <c:pt idx="12652">
                  <c:v>669</c:v>
                </c:pt>
                <c:pt idx="12653">
                  <c:v>675</c:v>
                </c:pt>
                <c:pt idx="12654">
                  <c:v>662.06</c:v>
                </c:pt>
                <c:pt idx="12655">
                  <c:v>656.02</c:v>
                </c:pt>
                <c:pt idx="12656">
                  <c:v>654.52</c:v>
                </c:pt>
                <c:pt idx="12657">
                  <c:v>651.99</c:v>
                </c:pt>
                <c:pt idx="12658">
                  <c:v>653.01</c:v>
                </c:pt>
                <c:pt idx="12659">
                  <c:v>655.99</c:v>
                </c:pt>
                <c:pt idx="12660">
                  <c:v>651.99</c:v>
                </c:pt>
                <c:pt idx="12661">
                  <c:v>655.97</c:v>
                </c:pt>
                <c:pt idx="12662">
                  <c:v>657.01</c:v>
                </c:pt>
                <c:pt idx="12663">
                  <c:v>655.5</c:v>
                </c:pt>
                <c:pt idx="12664">
                  <c:v>638.01</c:v>
                </c:pt>
                <c:pt idx="12665">
                  <c:v>631</c:v>
                </c:pt>
                <c:pt idx="12666">
                  <c:v>623.02</c:v>
                </c:pt>
                <c:pt idx="12667">
                  <c:v>622</c:v>
                </c:pt>
                <c:pt idx="12668">
                  <c:v>622</c:v>
                </c:pt>
                <c:pt idx="12669">
                  <c:v>618.5</c:v>
                </c:pt>
                <c:pt idx="12670">
                  <c:v>612.99</c:v>
                </c:pt>
                <c:pt idx="12671">
                  <c:v>608.01</c:v>
                </c:pt>
                <c:pt idx="12672">
                  <c:v>597.5</c:v>
                </c:pt>
                <c:pt idx="12673">
                  <c:v>580.51</c:v>
                </c:pt>
                <c:pt idx="12674">
                  <c:v>561</c:v>
                </c:pt>
                <c:pt idx="12675">
                  <c:v>558</c:v>
                </c:pt>
                <c:pt idx="12676">
                  <c:v>547.52</c:v>
                </c:pt>
                <c:pt idx="12677">
                  <c:v>530.01</c:v>
                </c:pt>
                <c:pt idx="12678">
                  <c:v>511.53</c:v>
                </c:pt>
                <c:pt idx="12679">
                  <c:v>498.5</c:v>
                </c:pt>
                <c:pt idx="12680">
                  <c:v>484.01</c:v>
                </c:pt>
                <c:pt idx="12681">
                  <c:v>477.52</c:v>
                </c:pt>
                <c:pt idx="12682">
                  <c:v>471.51</c:v>
                </c:pt>
                <c:pt idx="12683">
                  <c:v>467</c:v>
                </c:pt>
                <c:pt idx="12684">
                  <c:v>464</c:v>
                </c:pt>
                <c:pt idx="12685">
                  <c:v>454.99</c:v>
                </c:pt>
                <c:pt idx="12686">
                  <c:v>456.5</c:v>
                </c:pt>
                <c:pt idx="12687">
                  <c:v>449.02</c:v>
                </c:pt>
                <c:pt idx="12688">
                  <c:v>444</c:v>
                </c:pt>
                <c:pt idx="12689">
                  <c:v>439.5</c:v>
                </c:pt>
                <c:pt idx="12690">
                  <c:v>436.49</c:v>
                </c:pt>
                <c:pt idx="12691">
                  <c:v>436</c:v>
                </c:pt>
                <c:pt idx="12692">
                  <c:v>429</c:v>
                </c:pt>
                <c:pt idx="12693">
                  <c:v>416.51</c:v>
                </c:pt>
                <c:pt idx="12694">
                  <c:v>411</c:v>
                </c:pt>
                <c:pt idx="12695">
                  <c:v>405.51</c:v>
                </c:pt>
                <c:pt idx="12696">
                  <c:v>380.52</c:v>
                </c:pt>
                <c:pt idx="12697">
                  <c:v>366.01</c:v>
                </c:pt>
                <c:pt idx="12698">
                  <c:v>354.02</c:v>
                </c:pt>
                <c:pt idx="12699">
                  <c:v>334.01</c:v>
                </c:pt>
                <c:pt idx="12700">
                  <c:v>318.01</c:v>
                </c:pt>
                <c:pt idx="12701">
                  <c:v>308</c:v>
                </c:pt>
                <c:pt idx="12702">
                  <c:v>301.5</c:v>
                </c:pt>
                <c:pt idx="12703">
                  <c:v>294</c:v>
                </c:pt>
                <c:pt idx="12704">
                  <c:v>282</c:v>
                </c:pt>
                <c:pt idx="12705">
                  <c:v>275.49</c:v>
                </c:pt>
                <c:pt idx="12706">
                  <c:v>264.51</c:v>
                </c:pt>
                <c:pt idx="12707">
                  <c:v>255.51</c:v>
                </c:pt>
                <c:pt idx="12708">
                  <c:v>252</c:v>
                </c:pt>
                <c:pt idx="12709">
                  <c:v>241.01</c:v>
                </c:pt>
                <c:pt idx="12710">
                  <c:v>229.51</c:v>
                </c:pt>
                <c:pt idx="12711">
                  <c:v>222.01</c:v>
                </c:pt>
                <c:pt idx="12712">
                  <c:v>215.49</c:v>
                </c:pt>
                <c:pt idx="12713">
                  <c:v>224</c:v>
                </c:pt>
                <c:pt idx="12714">
                  <c:v>222.99</c:v>
                </c:pt>
                <c:pt idx="12715">
                  <c:v>225.48</c:v>
                </c:pt>
                <c:pt idx="12716">
                  <c:v>222.01</c:v>
                </c:pt>
                <c:pt idx="12717">
                  <c:v>217.49</c:v>
                </c:pt>
                <c:pt idx="12718">
                  <c:v>207</c:v>
                </c:pt>
                <c:pt idx="12719">
                  <c:v>201</c:v>
                </c:pt>
                <c:pt idx="12720">
                  <c:v>189.01</c:v>
                </c:pt>
                <c:pt idx="12721">
                  <c:v>187</c:v>
                </c:pt>
                <c:pt idx="12722">
                  <c:v>191</c:v>
                </c:pt>
                <c:pt idx="12723">
                  <c:v>183.53</c:v>
                </c:pt>
                <c:pt idx="12724">
                  <c:v>182</c:v>
                </c:pt>
                <c:pt idx="12725">
                  <c:v>183.49</c:v>
                </c:pt>
                <c:pt idx="12726">
                  <c:v>184</c:v>
                </c:pt>
                <c:pt idx="12727">
                  <c:v>180</c:v>
                </c:pt>
                <c:pt idx="12728">
                  <c:v>173</c:v>
                </c:pt>
                <c:pt idx="12729">
                  <c:v>164.51</c:v>
                </c:pt>
                <c:pt idx="12730">
                  <c:v>157</c:v>
                </c:pt>
                <c:pt idx="12731">
                  <c:v>143.52000000000001</c:v>
                </c:pt>
                <c:pt idx="12732">
                  <c:v>138</c:v>
                </c:pt>
                <c:pt idx="12733">
                  <c:v>132</c:v>
                </c:pt>
                <c:pt idx="12734">
                  <c:v>121</c:v>
                </c:pt>
                <c:pt idx="12735">
                  <c:v>114</c:v>
                </c:pt>
                <c:pt idx="12736">
                  <c:v>110</c:v>
                </c:pt>
                <c:pt idx="12737">
                  <c:v>100.99</c:v>
                </c:pt>
                <c:pt idx="12738">
                  <c:v>105</c:v>
                </c:pt>
                <c:pt idx="12739">
                  <c:v>95.004999999999995</c:v>
                </c:pt>
                <c:pt idx="12740">
                  <c:v>96.492000000000004</c:v>
                </c:pt>
                <c:pt idx="12741">
                  <c:v>97.995999999999995</c:v>
                </c:pt>
                <c:pt idx="12742">
                  <c:v>98</c:v>
                </c:pt>
                <c:pt idx="12743">
                  <c:v>104</c:v>
                </c:pt>
                <c:pt idx="12744">
                  <c:v>105.99</c:v>
                </c:pt>
                <c:pt idx="12745">
                  <c:v>104</c:v>
                </c:pt>
                <c:pt idx="12746">
                  <c:v>95.009</c:v>
                </c:pt>
                <c:pt idx="12747">
                  <c:v>83.512</c:v>
                </c:pt>
                <c:pt idx="12748">
                  <c:v>74.997</c:v>
                </c:pt>
                <c:pt idx="12749">
                  <c:v>75</c:v>
                </c:pt>
                <c:pt idx="12750">
                  <c:v>82.497</c:v>
                </c:pt>
                <c:pt idx="12751">
                  <c:v>93.980999999999995</c:v>
                </c:pt>
                <c:pt idx="12752">
                  <c:v>96.498999999999995</c:v>
                </c:pt>
                <c:pt idx="12753">
                  <c:v>91.5</c:v>
                </c:pt>
                <c:pt idx="12754">
                  <c:v>99.997</c:v>
                </c:pt>
                <c:pt idx="12755">
                  <c:v>104</c:v>
                </c:pt>
                <c:pt idx="12756">
                  <c:v>100</c:v>
                </c:pt>
                <c:pt idx="12757">
                  <c:v>102.99</c:v>
                </c:pt>
                <c:pt idx="12758">
                  <c:v>104</c:v>
                </c:pt>
                <c:pt idx="12759">
                  <c:v>103</c:v>
                </c:pt>
                <c:pt idx="12760">
                  <c:v>94.504000000000005</c:v>
                </c:pt>
                <c:pt idx="12761">
                  <c:v>95.007999999999996</c:v>
                </c:pt>
                <c:pt idx="12762">
                  <c:v>93</c:v>
                </c:pt>
                <c:pt idx="12763">
                  <c:v>93</c:v>
                </c:pt>
                <c:pt idx="12764">
                  <c:v>96.998999999999995</c:v>
                </c:pt>
                <c:pt idx="12765">
                  <c:v>94.003</c:v>
                </c:pt>
                <c:pt idx="12766">
                  <c:v>94.004999999999995</c:v>
                </c:pt>
                <c:pt idx="12767">
                  <c:v>89.501999999999995</c:v>
                </c:pt>
                <c:pt idx="12768">
                  <c:v>84.998000000000005</c:v>
                </c:pt>
                <c:pt idx="12769">
                  <c:v>82.007999999999996</c:v>
                </c:pt>
                <c:pt idx="12770">
                  <c:v>79</c:v>
                </c:pt>
                <c:pt idx="12771">
                  <c:v>83.492999999999995</c:v>
                </c:pt>
                <c:pt idx="12772">
                  <c:v>76.003</c:v>
                </c:pt>
                <c:pt idx="12773">
                  <c:v>78.995000000000005</c:v>
                </c:pt>
                <c:pt idx="12774">
                  <c:v>71.504000000000005</c:v>
                </c:pt>
                <c:pt idx="12775">
                  <c:v>68</c:v>
                </c:pt>
                <c:pt idx="12776">
                  <c:v>66</c:v>
                </c:pt>
                <c:pt idx="12777">
                  <c:v>60.506</c:v>
                </c:pt>
                <c:pt idx="12778">
                  <c:v>55</c:v>
                </c:pt>
                <c:pt idx="12779">
                  <c:v>49.002000000000002</c:v>
                </c:pt>
                <c:pt idx="12780">
                  <c:v>40.006999999999998</c:v>
                </c:pt>
                <c:pt idx="12781">
                  <c:v>40</c:v>
                </c:pt>
                <c:pt idx="12782">
                  <c:v>39</c:v>
                </c:pt>
                <c:pt idx="12783">
                  <c:v>38.997999999999998</c:v>
                </c:pt>
                <c:pt idx="12784">
                  <c:v>35</c:v>
                </c:pt>
                <c:pt idx="12785">
                  <c:v>35</c:v>
                </c:pt>
                <c:pt idx="12786">
                  <c:v>32</c:v>
                </c:pt>
                <c:pt idx="12787">
                  <c:v>34</c:v>
                </c:pt>
                <c:pt idx="12788">
                  <c:v>28.006</c:v>
                </c:pt>
                <c:pt idx="12789">
                  <c:v>23</c:v>
                </c:pt>
                <c:pt idx="12790">
                  <c:v>21</c:v>
                </c:pt>
                <c:pt idx="12791">
                  <c:v>20</c:v>
                </c:pt>
                <c:pt idx="12792">
                  <c:v>20</c:v>
                </c:pt>
                <c:pt idx="12793">
                  <c:v>21</c:v>
                </c:pt>
                <c:pt idx="12794">
                  <c:v>21</c:v>
                </c:pt>
                <c:pt idx="12795">
                  <c:v>21</c:v>
                </c:pt>
                <c:pt idx="12796">
                  <c:v>24.497</c:v>
                </c:pt>
                <c:pt idx="12797">
                  <c:v>24</c:v>
                </c:pt>
                <c:pt idx="12798">
                  <c:v>26</c:v>
                </c:pt>
                <c:pt idx="12799">
                  <c:v>26</c:v>
                </c:pt>
                <c:pt idx="12800">
                  <c:v>21.498000000000001</c:v>
                </c:pt>
                <c:pt idx="12801">
                  <c:v>22.001000000000001</c:v>
                </c:pt>
                <c:pt idx="12802">
                  <c:v>20</c:v>
                </c:pt>
                <c:pt idx="12803">
                  <c:v>22</c:v>
                </c:pt>
                <c:pt idx="12804">
                  <c:v>19.003</c:v>
                </c:pt>
                <c:pt idx="12805">
                  <c:v>19</c:v>
                </c:pt>
                <c:pt idx="12806">
                  <c:v>18.007000000000001</c:v>
                </c:pt>
                <c:pt idx="12807">
                  <c:v>19</c:v>
                </c:pt>
                <c:pt idx="12808">
                  <c:v>14</c:v>
                </c:pt>
                <c:pt idx="12809">
                  <c:v>14</c:v>
                </c:pt>
                <c:pt idx="12810">
                  <c:v>14</c:v>
                </c:pt>
                <c:pt idx="12811">
                  <c:v>14</c:v>
                </c:pt>
                <c:pt idx="12812">
                  <c:v>16</c:v>
                </c:pt>
                <c:pt idx="12813">
                  <c:v>15.997999999999999</c:v>
                </c:pt>
                <c:pt idx="12814">
                  <c:v>16.001999999999999</c:v>
                </c:pt>
                <c:pt idx="12815">
                  <c:v>18.504999999999999</c:v>
                </c:pt>
                <c:pt idx="12816">
                  <c:v>15</c:v>
                </c:pt>
                <c:pt idx="12817">
                  <c:v>13</c:v>
                </c:pt>
                <c:pt idx="12818">
                  <c:v>11.507</c:v>
                </c:pt>
                <c:pt idx="12819">
                  <c:v>8</c:v>
                </c:pt>
                <c:pt idx="12820">
                  <c:v>7.9983000000000004</c:v>
                </c:pt>
                <c:pt idx="12821">
                  <c:v>7.0018000000000002</c:v>
                </c:pt>
                <c:pt idx="12822">
                  <c:v>6</c:v>
                </c:pt>
                <c:pt idx="12823">
                  <c:v>6</c:v>
                </c:pt>
                <c:pt idx="12824">
                  <c:v>7.9942000000000002</c:v>
                </c:pt>
                <c:pt idx="12825">
                  <c:v>8</c:v>
                </c:pt>
                <c:pt idx="12826">
                  <c:v>8</c:v>
                </c:pt>
                <c:pt idx="12827">
                  <c:v>8</c:v>
                </c:pt>
                <c:pt idx="12828">
                  <c:v>8</c:v>
                </c:pt>
                <c:pt idx="12829">
                  <c:v>8</c:v>
                </c:pt>
                <c:pt idx="12830">
                  <c:v>7.0007999999999999</c:v>
                </c:pt>
                <c:pt idx="12831">
                  <c:v>6</c:v>
                </c:pt>
                <c:pt idx="12832">
                  <c:v>8</c:v>
                </c:pt>
                <c:pt idx="12833">
                  <c:v>6</c:v>
                </c:pt>
                <c:pt idx="12834">
                  <c:v>4</c:v>
                </c:pt>
                <c:pt idx="12835">
                  <c:v>2.0021</c:v>
                </c:pt>
                <c:pt idx="12836">
                  <c:v>1.0034000000000001</c:v>
                </c:pt>
                <c:pt idx="12837">
                  <c:v>-0.99750000000000005</c:v>
                </c:pt>
                <c:pt idx="12838">
                  <c:v>-5.0056000000000003</c:v>
                </c:pt>
                <c:pt idx="12839">
                  <c:v>-6</c:v>
                </c:pt>
                <c:pt idx="12840">
                  <c:v>-5.0023999999999997</c:v>
                </c:pt>
                <c:pt idx="12841">
                  <c:v>-5.9991000000000003</c:v>
                </c:pt>
                <c:pt idx="12842">
                  <c:v>-7.9942000000000002</c:v>
                </c:pt>
                <c:pt idx="12843">
                  <c:v>-7.5056000000000003</c:v>
                </c:pt>
                <c:pt idx="12844">
                  <c:v>-8</c:v>
                </c:pt>
                <c:pt idx="12845">
                  <c:v>-7.0069999999999997</c:v>
                </c:pt>
                <c:pt idx="12846">
                  <c:v>-8</c:v>
                </c:pt>
                <c:pt idx="12847">
                  <c:v>-6.9966999999999997</c:v>
                </c:pt>
                <c:pt idx="12848">
                  <c:v>-6.4973999999999998</c:v>
                </c:pt>
                <c:pt idx="12849">
                  <c:v>-7.0031999999999996</c:v>
                </c:pt>
                <c:pt idx="12850">
                  <c:v>-6</c:v>
                </c:pt>
                <c:pt idx="12851">
                  <c:v>-1</c:v>
                </c:pt>
                <c:pt idx="12852">
                  <c:v>1</c:v>
                </c:pt>
                <c:pt idx="12853">
                  <c:v>3</c:v>
                </c:pt>
                <c:pt idx="12854">
                  <c:v>4.4950000000000001</c:v>
                </c:pt>
                <c:pt idx="12855">
                  <c:v>5.9127999999999998</c:v>
                </c:pt>
                <c:pt idx="12856">
                  <c:v>7.0038</c:v>
                </c:pt>
                <c:pt idx="12857">
                  <c:v>10</c:v>
                </c:pt>
                <c:pt idx="12858">
                  <c:v>9</c:v>
                </c:pt>
                <c:pt idx="12859">
                  <c:v>7</c:v>
                </c:pt>
                <c:pt idx="12860">
                  <c:v>5</c:v>
                </c:pt>
                <c:pt idx="12861">
                  <c:v>5</c:v>
                </c:pt>
                <c:pt idx="12862">
                  <c:v>5</c:v>
                </c:pt>
                <c:pt idx="12863">
                  <c:v>0.99890999999999996</c:v>
                </c:pt>
                <c:pt idx="12864">
                  <c:v>0</c:v>
                </c:pt>
                <c:pt idx="12865">
                  <c:v>0</c:v>
                </c:pt>
                <c:pt idx="12866">
                  <c:v>-3</c:v>
                </c:pt>
                <c:pt idx="12867">
                  <c:v>-2.9977999999999998</c:v>
                </c:pt>
                <c:pt idx="12868">
                  <c:v>-3</c:v>
                </c:pt>
                <c:pt idx="12869">
                  <c:v>-1</c:v>
                </c:pt>
                <c:pt idx="12870">
                  <c:v>-4</c:v>
                </c:pt>
                <c:pt idx="12871">
                  <c:v>-6</c:v>
                </c:pt>
                <c:pt idx="12872">
                  <c:v>-7</c:v>
                </c:pt>
                <c:pt idx="12873">
                  <c:v>-11</c:v>
                </c:pt>
                <c:pt idx="12874">
                  <c:v>-11</c:v>
                </c:pt>
                <c:pt idx="12875">
                  <c:v>-8.0036000000000005</c:v>
                </c:pt>
                <c:pt idx="12876">
                  <c:v>-5.0030999999999999</c:v>
                </c:pt>
                <c:pt idx="12877">
                  <c:v>-5.9969000000000001</c:v>
                </c:pt>
                <c:pt idx="12878">
                  <c:v>-7</c:v>
                </c:pt>
                <c:pt idx="12879">
                  <c:v>-7</c:v>
                </c:pt>
                <c:pt idx="12880">
                  <c:v>-7</c:v>
                </c:pt>
                <c:pt idx="12881">
                  <c:v>-9</c:v>
                </c:pt>
                <c:pt idx="12882">
                  <c:v>-9</c:v>
                </c:pt>
                <c:pt idx="12883">
                  <c:v>-9</c:v>
                </c:pt>
                <c:pt idx="12884">
                  <c:v>-11</c:v>
                </c:pt>
                <c:pt idx="12885">
                  <c:v>-11</c:v>
                </c:pt>
                <c:pt idx="12886">
                  <c:v>-11</c:v>
                </c:pt>
                <c:pt idx="12887">
                  <c:v>-13</c:v>
                </c:pt>
                <c:pt idx="12888">
                  <c:v>-11</c:v>
                </c:pt>
                <c:pt idx="12889">
                  <c:v>-11</c:v>
                </c:pt>
                <c:pt idx="12890">
                  <c:v>-11</c:v>
                </c:pt>
                <c:pt idx="12891">
                  <c:v>-12.988</c:v>
                </c:pt>
                <c:pt idx="12892">
                  <c:v>-11.997999999999999</c:v>
                </c:pt>
                <c:pt idx="12893">
                  <c:v>-11</c:v>
                </c:pt>
                <c:pt idx="12894">
                  <c:v>-11</c:v>
                </c:pt>
                <c:pt idx="12895">
                  <c:v>-14</c:v>
                </c:pt>
                <c:pt idx="12896">
                  <c:v>-12</c:v>
                </c:pt>
                <c:pt idx="12897">
                  <c:v>-12</c:v>
                </c:pt>
                <c:pt idx="12898">
                  <c:v>-12</c:v>
                </c:pt>
                <c:pt idx="12899">
                  <c:v>-13.002000000000001</c:v>
                </c:pt>
                <c:pt idx="12900">
                  <c:v>-14</c:v>
                </c:pt>
                <c:pt idx="12901">
                  <c:v>-16</c:v>
                </c:pt>
                <c:pt idx="12902">
                  <c:v>-16</c:v>
                </c:pt>
                <c:pt idx="12903">
                  <c:v>-11.003</c:v>
                </c:pt>
                <c:pt idx="12904">
                  <c:v>-11.996</c:v>
                </c:pt>
                <c:pt idx="12905">
                  <c:v>-11</c:v>
                </c:pt>
                <c:pt idx="12906">
                  <c:v>-12.994</c:v>
                </c:pt>
                <c:pt idx="12907">
                  <c:v>-13.994</c:v>
                </c:pt>
                <c:pt idx="12908">
                  <c:v>-15</c:v>
                </c:pt>
                <c:pt idx="12909">
                  <c:v>-15</c:v>
                </c:pt>
                <c:pt idx="12910">
                  <c:v>-15</c:v>
                </c:pt>
                <c:pt idx="12911">
                  <c:v>-13</c:v>
                </c:pt>
                <c:pt idx="12912">
                  <c:v>-13</c:v>
                </c:pt>
                <c:pt idx="12913">
                  <c:v>-10.003</c:v>
                </c:pt>
                <c:pt idx="12914">
                  <c:v>-9</c:v>
                </c:pt>
                <c:pt idx="12915">
                  <c:v>-9</c:v>
                </c:pt>
                <c:pt idx="12916">
                  <c:v>-9</c:v>
                </c:pt>
                <c:pt idx="12917">
                  <c:v>-10.004</c:v>
                </c:pt>
                <c:pt idx="12918">
                  <c:v>-11.999000000000001</c:v>
                </c:pt>
                <c:pt idx="12919">
                  <c:v>-13</c:v>
                </c:pt>
                <c:pt idx="12920">
                  <c:v>-10.004</c:v>
                </c:pt>
                <c:pt idx="12921">
                  <c:v>-9</c:v>
                </c:pt>
                <c:pt idx="12922">
                  <c:v>-7</c:v>
                </c:pt>
                <c:pt idx="12923">
                  <c:v>-9</c:v>
                </c:pt>
                <c:pt idx="12924">
                  <c:v>-7</c:v>
                </c:pt>
                <c:pt idx="12925">
                  <c:v>-5.9992000000000001</c:v>
                </c:pt>
                <c:pt idx="12926">
                  <c:v>-5</c:v>
                </c:pt>
                <c:pt idx="12927">
                  <c:v>-4.9977999999999998</c:v>
                </c:pt>
                <c:pt idx="12928">
                  <c:v>-6.9969999999999999</c:v>
                </c:pt>
                <c:pt idx="12929">
                  <c:v>-7</c:v>
                </c:pt>
                <c:pt idx="12930">
                  <c:v>-5</c:v>
                </c:pt>
                <c:pt idx="12931">
                  <c:v>-5</c:v>
                </c:pt>
                <c:pt idx="12932">
                  <c:v>-5</c:v>
                </c:pt>
                <c:pt idx="12933">
                  <c:v>-5.9992000000000001</c:v>
                </c:pt>
                <c:pt idx="12934">
                  <c:v>-7.9973999999999998</c:v>
                </c:pt>
                <c:pt idx="12935">
                  <c:v>-5</c:v>
                </c:pt>
                <c:pt idx="12936">
                  <c:v>-5</c:v>
                </c:pt>
                <c:pt idx="12937">
                  <c:v>-9</c:v>
                </c:pt>
                <c:pt idx="12938">
                  <c:v>-9</c:v>
                </c:pt>
                <c:pt idx="12939">
                  <c:v>-9</c:v>
                </c:pt>
                <c:pt idx="12940">
                  <c:v>-9</c:v>
                </c:pt>
                <c:pt idx="12941">
                  <c:v>-9</c:v>
                </c:pt>
                <c:pt idx="12942">
                  <c:v>-5.0072999999999999</c:v>
                </c:pt>
                <c:pt idx="12943">
                  <c:v>-3</c:v>
                </c:pt>
                <c:pt idx="12944">
                  <c:v>-1</c:v>
                </c:pt>
                <c:pt idx="12945">
                  <c:v>0.98750000000000004</c:v>
                </c:pt>
                <c:pt idx="12946">
                  <c:v>1</c:v>
                </c:pt>
                <c:pt idx="12947">
                  <c:v>3</c:v>
                </c:pt>
                <c:pt idx="12948">
                  <c:v>3</c:v>
                </c:pt>
                <c:pt idx="12949">
                  <c:v>3.0026999999999999</c:v>
                </c:pt>
                <c:pt idx="12950">
                  <c:v>6</c:v>
                </c:pt>
                <c:pt idx="12951">
                  <c:v>5.0033000000000003</c:v>
                </c:pt>
                <c:pt idx="12952">
                  <c:v>4</c:v>
                </c:pt>
                <c:pt idx="12953">
                  <c:v>6</c:v>
                </c:pt>
                <c:pt idx="12954">
                  <c:v>4</c:v>
                </c:pt>
                <c:pt idx="12955">
                  <c:v>1.992</c:v>
                </c:pt>
                <c:pt idx="12956">
                  <c:v>0</c:v>
                </c:pt>
                <c:pt idx="12957">
                  <c:v>0</c:v>
                </c:pt>
                <c:pt idx="12958">
                  <c:v>0</c:v>
                </c:pt>
                <c:pt idx="12959">
                  <c:v>1.9903999999999999</c:v>
                </c:pt>
                <c:pt idx="12960">
                  <c:v>2</c:v>
                </c:pt>
                <c:pt idx="12961">
                  <c:v>2</c:v>
                </c:pt>
                <c:pt idx="12962">
                  <c:v>0.999</c:v>
                </c:pt>
                <c:pt idx="12963">
                  <c:v>1.0035000000000001</c:v>
                </c:pt>
                <c:pt idx="12964">
                  <c:v>1.4952000000000001</c:v>
                </c:pt>
                <c:pt idx="12965">
                  <c:v>3</c:v>
                </c:pt>
                <c:pt idx="12966">
                  <c:v>8</c:v>
                </c:pt>
                <c:pt idx="12967">
                  <c:v>8</c:v>
                </c:pt>
                <c:pt idx="12968">
                  <c:v>8</c:v>
                </c:pt>
                <c:pt idx="12969">
                  <c:v>9.0033999999999992</c:v>
                </c:pt>
                <c:pt idx="12970">
                  <c:v>9.9986999999999995</c:v>
                </c:pt>
                <c:pt idx="12971">
                  <c:v>8.0061</c:v>
                </c:pt>
                <c:pt idx="12972">
                  <c:v>10</c:v>
                </c:pt>
                <c:pt idx="12973">
                  <c:v>11.997</c:v>
                </c:pt>
                <c:pt idx="12974">
                  <c:v>6.9985999999999997</c:v>
                </c:pt>
                <c:pt idx="12975">
                  <c:v>8.0022000000000002</c:v>
                </c:pt>
                <c:pt idx="12976">
                  <c:v>11</c:v>
                </c:pt>
                <c:pt idx="12977">
                  <c:v>10</c:v>
                </c:pt>
                <c:pt idx="12978">
                  <c:v>9.0015999999999998</c:v>
                </c:pt>
                <c:pt idx="12979">
                  <c:v>10</c:v>
                </c:pt>
                <c:pt idx="12980">
                  <c:v>10</c:v>
                </c:pt>
                <c:pt idx="12981">
                  <c:v>7</c:v>
                </c:pt>
                <c:pt idx="12982">
                  <c:v>10.494</c:v>
                </c:pt>
                <c:pt idx="12983">
                  <c:v>17</c:v>
                </c:pt>
                <c:pt idx="12984">
                  <c:v>15</c:v>
                </c:pt>
                <c:pt idx="12985">
                  <c:v>16.007000000000001</c:v>
                </c:pt>
                <c:pt idx="12986">
                  <c:v>12</c:v>
                </c:pt>
                <c:pt idx="12987">
                  <c:v>12</c:v>
                </c:pt>
                <c:pt idx="12988">
                  <c:v>13.505000000000001</c:v>
                </c:pt>
                <c:pt idx="12989">
                  <c:v>13.993</c:v>
                </c:pt>
                <c:pt idx="12990">
                  <c:v>14</c:v>
                </c:pt>
                <c:pt idx="12991">
                  <c:v>17</c:v>
                </c:pt>
                <c:pt idx="12992">
                  <c:v>17</c:v>
                </c:pt>
                <c:pt idx="12993">
                  <c:v>19.48</c:v>
                </c:pt>
                <c:pt idx="12994">
                  <c:v>22</c:v>
                </c:pt>
                <c:pt idx="12995">
                  <c:v>21</c:v>
                </c:pt>
                <c:pt idx="12996">
                  <c:v>20.998000000000001</c:v>
                </c:pt>
                <c:pt idx="12997">
                  <c:v>20.003</c:v>
                </c:pt>
                <c:pt idx="12998">
                  <c:v>21</c:v>
                </c:pt>
                <c:pt idx="12999">
                  <c:v>27</c:v>
                </c:pt>
                <c:pt idx="13000">
                  <c:v>23</c:v>
                </c:pt>
                <c:pt idx="13001">
                  <c:v>24.004999999999999</c:v>
                </c:pt>
                <c:pt idx="13002">
                  <c:v>23</c:v>
                </c:pt>
                <c:pt idx="13003">
                  <c:v>23</c:v>
                </c:pt>
                <c:pt idx="13004">
                  <c:v>25</c:v>
                </c:pt>
                <c:pt idx="13005">
                  <c:v>28.004999999999999</c:v>
                </c:pt>
                <c:pt idx="13006">
                  <c:v>26.992000000000001</c:v>
                </c:pt>
                <c:pt idx="13007">
                  <c:v>32</c:v>
                </c:pt>
                <c:pt idx="13008">
                  <c:v>28</c:v>
                </c:pt>
                <c:pt idx="13009">
                  <c:v>26</c:v>
                </c:pt>
                <c:pt idx="13010">
                  <c:v>24</c:v>
                </c:pt>
                <c:pt idx="13011">
                  <c:v>27.001000000000001</c:v>
                </c:pt>
                <c:pt idx="13012">
                  <c:v>28</c:v>
                </c:pt>
                <c:pt idx="13013">
                  <c:v>30</c:v>
                </c:pt>
                <c:pt idx="13014">
                  <c:v>28</c:v>
                </c:pt>
                <c:pt idx="13015">
                  <c:v>26</c:v>
                </c:pt>
                <c:pt idx="13016">
                  <c:v>27.998000000000001</c:v>
                </c:pt>
                <c:pt idx="13017">
                  <c:v>28</c:v>
                </c:pt>
                <c:pt idx="13018">
                  <c:v>30</c:v>
                </c:pt>
                <c:pt idx="13019">
                  <c:v>30</c:v>
                </c:pt>
                <c:pt idx="13020">
                  <c:v>32.997</c:v>
                </c:pt>
                <c:pt idx="13021">
                  <c:v>37.991</c:v>
                </c:pt>
                <c:pt idx="13022">
                  <c:v>37</c:v>
                </c:pt>
                <c:pt idx="13023">
                  <c:v>38.997999999999998</c:v>
                </c:pt>
                <c:pt idx="13024">
                  <c:v>39</c:v>
                </c:pt>
                <c:pt idx="13025">
                  <c:v>42.997</c:v>
                </c:pt>
                <c:pt idx="13026">
                  <c:v>43.997</c:v>
                </c:pt>
                <c:pt idx="13027">
                  <c:v>48.99</c:v>
                </c:pt>
                <c:pt idx="13028">
                  <c:v>49</c:v>
                </c:pt>
                <c:pt idx="13029">
                  <c:v>50</c:v>
                </c:pt>
                <c:pt idx="13030">
                  <c:v>48.011000000000003</c:v>
                </c:pt>
                <c:pt idx="13031">
                  <c:v>48.997999999999998</c:v>
                </c:pt>
                <c:pt idx="13032">
                  <c:v>47.000999999999998</c:v>
                </c:pt>
                <c:pt idx="13033">
                  <c:v>46</c:v>
                </c:pt>
                <c:pt idx="13034">
                  <c:v>44.502000000000002</c:v>
                </c:pt>
                <c:pt idx="13035">
                  <c:v>49</c:v>
                </c:pt>
                <c:pt idx="13036">
                  <c:v>49</c:v>
                </c:pt>
                <c:pt idx="13037">
                  <c:v>49</c:v>
                </c:pt>
                <c:pt idx="13038">
                  <c:v>47</c:v>
                </c:pt>
                <c:pt idx="13039">
                  <c:v>48.999000000000002</c:v>
                </c:pt>
                <c:pt idx="13040">
                  <c:v>50.021000000000001</c:v>
                </c:pt>
                <c:pt idx="13041">
                  <c:v>52.000999999999998</c:v>
                </c:pt>
                <c:pt idx="13042">
                  <c:v>49</c:v>
                </c:pt>
                <c:pt idx="13043">
                  <c:v>49</c:v>
                </c:pt>
                <c:pt idx="13044">
                  <c:v>51</c:v>
                </c:pt>
                <c:pt idx="13045">
                  <c:v>46</c:v>
                </c:pt>
                <c:pt idx="13046">
                  <c:v>42</c:v>
                </c:pt>
                <c:pt idx="13047">
                  <c:v>40</c:v>
                </c:pt>
                <c:pt idx="13048">
                  <c:v>37</c:v>
                </c:pt>
                <c:pt idx="13049">
                  <c:v>34</c:v>
                </c:pt>
                <c:pt idx="13050">
                  <c:v>33.997</c:v>
                </c:pt>
                <c:pt idx="13051">
                  <c:v>34</c:v>
                </c:pt>
                <c:pt idx="13052">
                  <c:v>32</c:v>
                </c:pt>
                <c:pt idx="13053">
                  <c:v>32</c:v>
                </c:pt>
                <c:pt idx="13054">
                  <c:v>34</c:v>
                </c:pt>
                <c:pt idx="13055">
                  <c:v>34</c:v>
                </c:pt>
                <c:pt idx="13056">
                  <c:v>31.003</c:v>
                </c:pt>
                <c:pt idx="13057">
                  <c:v>30</c:v>
                </c:pt>
                <c:pt idx="13058">
                  <c:v>30</c:v>
                </c:pt>
                <c:pt idx="13059">
                  <c:v>28</c:v>
                </c:pt>
                <c:pt idx="13060">
                  <c:v>27.003</c:v>
                </c:pt>
                <c:pt idx="13061">
                  <c:v>29</c:v>
                </c:pt>
                <c:pt idx="13062">
                  <c:v>24</c:v>
                </c:pt>
                <c:pt idx="13063">
                  <c:v>22</c:v>
                </c:pt>
                <c:pt idx="13064">
                  <c:v>21.994</c:v>
                </c:pt>
                <c:pt idx="13065">
                  <c:v>22</c:v>
                </c:pt>
                <c:pt idx="13066">
                  <c:v>25</c:v>
                </c:pt>
                <c:pt idx="13067">
                  <c:v>25</c:v>
                </c:pt>
                <c:pt idx="13068">
                  <c:v>25</c:v>
                </c:pt>
                <c:pt idx="13069">
                  <c:v>26.998000000000001</c:v>
                </c:pt>
                <c:pt idx="13070">
                  <c:v>27</c:v>
                </c:pt>
                <c:pt idx="13071">
                  <c:v>26</c:v>
                </c:pt>
                <c:pt idx="13072">
                  <c:v>24.001999999999999</c:v>
                </c:pt>
                <c:pt idx="13073">
                  <c:v>28</c:v>
                </c:pt>
                <c:pt idx="13074">
                  <c:v>29.992999999999999</c:v>
                </c:pt>
                <c:pt idx="13075">
                  <c:v>28.001999999999999</c:v>
                </c:pt>
                <c:pt idx="13076">
                  <c:v>28</c:v>
                </c:pt>
                <c:pt idx="13077">
                  <c:v>32.002000000000002</c:v>
                </c:pt>
                <c:pt idx="13078">
                  <c:v>34.000999999999998</c:v>
                </c:pt>
                <c:pt idx="13079">
                  <c:v>32.000999999999998</c:v>
                </c:pt>
                <c:pt idx="13080">
                  <c:v>32.497999999999998</c:v>
                </c:pt>
                <c:pt idx="13081">
                  <c:v>33.002000000000002</c:v>
                </c:pt>
                <c:pt idx="13082">
                  <c:v>30</c:v>
                </c:pt>
                <c:pt idx="13083">
                  <c:v>32</c:v>
                </c:pt>
                <c:pt idx="13084">
                  <c:v>34</c:v>
                </c:pt>
                <c:pt idx="13085">
                  <c:v>32</c:v>
                </c:pt>
                <c:pt idx="13086">
                  <c:v>30</c:v>
                </c:pt>
                <c:pt idx="13087">
                  <c:v>31.013999999999999</c:v>
                </c:pt>
                <c:pt idx="13088">
                  <c:v>29.001999999999999</c:v>
                </c:pt>
                <c:pt idx="13089">
                  <c:v>30.009</c:v>
                </c:pt>
                <c:pt idx="13090">
                  <c:v>28.998000000000001</c:v>
                </c:pt>
                <c:pt idx="13091">
                  <c:v>31</c:v>
                </c:pt>
                <c:pt idx="13092">
                  <c:v>30</c:v>
                </c:pt>
                <c:pt idx="13093">
                  <c:v>32</c:v>
                </c:pt>
                <c:pt idx="13094">
                  <c:v>34.994999999999997</c:v>
                </c:pt>
                <c:pt idx="13095">
                  <c:v>36</c:v>
                </c:pt>
                <c:pt idx="13096">
                  <c:v>38</c:v>
                </c:pt>
                <c:pt idx="13097">
                  <c:v>33.003</c:v>
                </c:pt>
                <c:pt idx="13098">
                  <c:v>36</c:v>
                </c:pt>
                <c:pt idx="13099">
                  <c:v>41.494</c:v>
                </c:pt>
                <c:pt idx="13100">
                  <c:v>40.997999999999998</c:v>
                </c:pt>
                <c:pt idx="13101">
                  <c:v>40</c:v>
                </c:pt>
                <c:pt idx="13102">
                  <c:v>42</c:v>
                </c:pt>
                <c:pt idx="13103">
                  <c:v>43.997999999999998</c:v>
                </c:pt>
                <c:pt idx="13104">
                  <c:v>49</c:v>
                </c:pt>
                <c:pt idx="13105">
                  <c:v>50</c:v>
                </c:pt>
                <c:pt idx="13106">
                  <c:v>47</c:v>
                </c:pt>
                <c:pt idx="13107">
                  <c:v>50.000999999999998</c:v>
                </c:pt>
                <c:pt idx="13108">
                  <c:v>50.994999999999997</c:v>
                </c:pt>
                <c:pt idx="13109">
                  <c:v>53.497999999999998</c:v>
                </c:pt>
                <c:pt idx="13110">
                  <c:v>60.006</c:v>
                </c:pt>
                <c:pt idx="13111">
                  <c:v>60.503</c:v>
                </c:pt>
                <c:pt idx="13112">
                  <c:v>62</c:v>
                </c:pt>
                <c:pt idx="13113">
                  <c:v>60</c:v>
                </c:pt>
                <c:pt idx="13114">
                  <c:v>59.003</c:v>
                </c:pt>
                <c:pt idx="13115">
                  <c:v>56</c:v>
                </c:pt>
                <c:pt idx="13116">
                  <c:v>56</c:v>
                </c:pt>
                <c:pt idx="13117">
                  <c:v>56</c:v>
                </c:pt>
                <c:pt idx="13118">
                  <c:v>58</c:v>
                </c:pt>
                <c:pt idx="13119">
                  <c:v>58</c:v>
                </c:pt>
                <c:pt idx="13120">
                  <c:v>60.996000000000002</c:v>
                </c:pt>
                <c:pt idx="13121">
                  <c:v>61.005000000000003</c:v>
                </c:pt>
                <c:pt idx="13122">
                  <c:v>62</c:v>
                </c:pt>
                <c:pt idx="13123">
                  <c:v>62</c:v>
                </c:pt>
                <c:pt idx="13124">
                  <c:v>63</c:v>
                </c:pt>
                <c:pt idx="13125">
                  <c:v>63</c:v>
                </c:pt>
                <c:pt idx="13126">
                  <c:v>63</c:v>
                </c:pt>
                <c:pt idx="13127">
                  <c:v>64.989000000000004</c:v>
                </c:pt>
                <c:pt idx="13128">
                  <c:v>67</c:v>
                </c:pt>
                <c:pt idx="13129">
                  <c:v>67</c:v>
                </c:pt>
                <c:pt idx="13130">
                  <c:v>69.992999999999995</c:v>
                </c:pt>
                <c:pt idx="13131">
                  <c:v>71.998000000000005</c:v>
                </c:pt>
                <c:pt idx="13132">
                  <c:v>76.489999999999995</c:v>
                </c:pt>
                <c:pt idx="13133">
                  <c:v>76.995999999999995</c:v>
                </c:pt>
                <c:pt idx="13134">
                  <c:v>77.998000000000005</c:v>
                </c:pt>
                <c:pt idx="13135">
                  <c:v>81.501000000000005</c:v>
                </c:pt>
                <c:pt idx="13136">
                  <c:v>82.013000000000005</c:v>
                </c:pt>
                <c:pt idx="13137">
                  <c:v>80.988</c:v>
                </c:pt>
                <c:pt idx="13138">
                  <c:v>83</c:v>
                </c:pt>
                <c:pt idx="13139">
                  <c:v>83</c:v>
                </c:pt>
                <c:pt idx="13140">
                  <c:v>86</c:v>
                </c:pt>
                <c:pt idx="13141">
                  <c:v>83</c:v>
                </c:pt>
                <c:pt idx="13142">
                  <c:v>88.015000000000001</c:v>
                </c:pt>
                <c:pt idx="13143">
                  <c:v>92.997</c:v>
                </c:pt>
                <c:pt idx="13144">
                  <c:v>89.998999999999995</c:v>
                </c:pt>
                <c:pt idx="13145">
                  <c:v>94</c:v>
                </c:pt>
                <c:pt idx="13146">
                  <c:v>89</c:v>
                </c:pt>
                <c:pt idx="13147">
                  <c:v>87.991</c:v>
                </c:pt>
                <c:pt idx="13148">
                  <c:v>89.001999999999995</c:v>
                </c:pt>
                <c:pt idx="13149">
                  <c:v>89.01</c:v>
                </c:pt>
                <c:pt idx="13150">
                  <c:v>82</c:v>
                </c:pt>
                <c:pt idx="13151">
                  <c:v>83.001999999999995</c:v>
                </c:pt>
                <c:pt idx="13152">
                  <c:v>83</c:v>
                </c:pt>
                <c:pt idx="13153">
                  <c:v>86</c:v>
                </c:pt>
                <c:pt idx="13154">
                  <c:v>84</c:v>
                </c:pt>
                <c:pt idx="13155">
                  <c:v>82</c:v>
                </c:pt>
                <c:pt idx="13156">
                  <c:v>86.998999999999995</c:v>
                </c:pt>
                <c:pt idx="13157">
                  <c:v>92</c:v>
                </c:pt>
                <c:pt idx="13158">
                  <c:v>96.992000000000004</c:v>
                </c:pt>
                <c:pt idx="13159">
                  <c:v>102.99</c:v>
                </c:pt>
                <c:pt idx="13160">
                  <c:v>109</c:v>
                </c:pt>
                <c:pt idx="13161">
                  <c:v>112</c:v>
                </c:pt>
                <c:pt idx="13162">
                  <c:v>113.51</c:v>
                </c:pt>
                <c:pt idx="13163">
                  <c:v>113</c:v>
                </c:pt>
                <c:pt idx="13164">
                  <c:v>116</c:v>
                </c:pt>
                <c:pt idx="13165">
                  <c:v>121.98</c:v>
                </c:pt>
                <c:pt idx="13166">
                  <c:v>125</c:v>
                </c:pt>
                <c:pt idx="13167">
                  <c:v>127</c:v>
                </c:pt>
                <c:pt idx="13168">
                  <c:v>125</c:v>
                </c:pt>
                <c:pt idx="13169">
                  <c:v>132</c:v>
                </c:pt>
                <c:pt idx="13170">
                  <c:v>134</c:v>
                </c:pt>
                <c:pt idx="13171">
                  <c:v>129</c:v>
                </c:pt>
                <c:pt idx="13172">
                  <c:v>129.01</c:v>
                </c:pt>
                <c:pt idx="13173">
                  <c:v>127.99</c:v>
                </c:pt>
                <c:pt idx="13174">
                  <c:v>136</c:v>
                </c:pt>
                <c:pt idx="13175">
                  <c:v>137.02000000000001</c:v>
                </c:pt>
                <c:pt idx="13176">
                  <c:v>138</c:v>
                </c:pt>
                <c:pt idx="13177">
                  <c:v>138</c:v>
                </c:pt>
                <c:pt idx="13178">
                  <c:v>135</c:v>
                </c:pt>
                <c:pt idx="13179">
                  <c:v>141</c:v>
                </c:pt>
                <c:pt idx="13180">
                  <c:v>142.49</c:v>
                </c:pt>
                <c:pt idx="13181">
                  <c:v>146</c:v>
                </c:pt>
                <c:pt idx="13182">
                  <c:v>155</c:v>
                </c:pt>
                <c:pt idx="13183">
                  <c:v>158.99</c:v>
                </c:pt>
                <c:pt idx="13184">
                  <c:v>160</c:v>
                </c:pt>
                <c:pt idx="13185">
                  <c:v>163</c:v>
                </c:pt>
                <c:pt idx="13186">
                  <c:v>161</c:v>
                </c:pt>
                <c:pt idx="13187">
                  <c:v>166</c:v>
                </c:pt>
                <c:pt idx="13188">
                  <c:v>164</c:v>
                </c:pt>
                <c:pt idx="13189">
                  <c:v>165</c:v>
                </c:pt>
                <c:pt idx="13190">
                  <c:v>161</c:v>
                </c:pt>
                <c:pt idx="13191">
                  <c:v>160</c:v>
                </c:pt>
                <c:pt idx="13192">
                  <c:v>157.01</c:v>
                </c:pt>
                <c:pt idx="13193">
                  <c:v>158</c:v>
                </c:pt>
                <c:pt idx="13194">
                  <c:v>157</c:v>
                </c:pt>
                <c:pt idx="13195">
                  <c:v>155.99</c:v>
                </c:pt>
                <c:pt idx="13196">
                  <c:v>154.99</c:v>
                </c:pt>
                <c:pt idx="13197">
                  <c:v>154.5</c:v>
                </c:pt>
                <c:pt idx="13198">
                  <c:v>153.99</c:v>
                </c:pt>
                <c:pt idx="13199">
                  <c:v>152</c:v>
                </c:pt>
                <c:pt idx="13200">
                  <c:v>152</c:v>
                </c:pt>
                <c:pt idx="13201">
                  <c:v>155</c:v>
                </c:pt>
                <c:pt idx="13202">
                  <c:v>153</c:v>
                </c:pt>
                <c:pt idx="13203">
                  <c:v>157</c:v>
                </c:pt>
                <c:pt idx="13204">
                  <c:v>159</c:v>
                </c:pt>
                <c:pt idx="13205">
                  <c:v>155</c:v>
                </c:pt>
                <c:pt idx="13206">
                  <c:v>155.97</c:v>
                </c:pt>
                <c:pt idx="13207">
                  <c:v>152.51</c:v>
                </c:pt>
                <c:pt idx="13208">
                  <c:v>152</c:v>
                </c:pt>
                <c:pt idx="13209">
                  <c:v>147</c:v>
                </c:pt>
                <c:pt idx="13210">
                  <c:v>143</c:v>
                </c:pt>
                <c:pt idx="13211">
                  <c:v>143</c:v>
                </c:pt>
                <c:pt idx="13212">
                  <c:v>141</c:v>
                </c:pt>
                <c:pt idx="13213">
                  <c:v>138</c:v>
                </c:pt>
                <c:pt idx="13214">
                  <c:v>135</c:v>
                </c:pt>
                <c:pt idx="13215">
                  <c:v>133</c:v>
                </c:pt>
                <c:pt idx="13216">
                  <c:v>137.5</c:v>
                </c:pt>
                <c:pt idx="13217">
                  <c:v>134.01</c:v>
                </c:pt>
                <c:pt idx="13218">
                  <c:v>136</c:v>
                </c:pt>
                <c:pt idx="13219">
                  <c:v>137.99</c:v>
                </c:pt>
                <c:pt idx="13220">
                  <c:v>137</c:v>
                </c:pt>
                <c:pt idx="13221">
                  <c:v>138.01</c:v>
                </c:pt>
                <c:pt idx="13222">
                  <c:v>134</c:v>
                </c:pt>
                <c:pt idx="13223">
                  <c:v>131.01</c:v>
                </c:pt>
                <c:pt idx="13224">
                  <c:v>134</c:v>
                </c:pt>
                <c:pt idx="13225">
                  <c:v>134.51</c:v>
                </c:pt>
                <c:pt idx="13226">
                  <c:v>136</c:v>
                </c:pt>
                <c:pt idx="13227">
                  <c:v>137</c:v>
                </c:pt>
                <c:pt idx="13228">
                  <c:v>134</c:v>
                </c:pt>
                <c:pt idx="13229">
                  <c:v>139</c:v>
                </c:pt>
                <c:pt idx="13230">
                  <c:v>136</c:v>
                </c:pt>
                <c:pt idx="13231">
                  <c:v>139.01</c:v>
                </c:pt>
                <c:pt idx="13232">
                  <c:v>142.5</c:v>
                </c:pt>
                <c:pt idx="13233">
                  <c:v>148</c:v>
                </c:pt>
                <c:pt idx="13234">
                  <c:v>151</c:v>
                </c:pt>
                <c:pt idx="13235">
                  <c:v>150</c:v>
                </c:pt>
                <c:pt idx="13236">
                  <c:v>148</c:v>
                </c:pt>
                <c:pt idx="13237">
                  <c:v>148.99</c:v>
                </c:pt>
                <c:pt idx="13238">
                  <c:v>158.01</c:v>
                </c:pt>
                <c:pt idx="13239">
                  <c:v>164.97</c:v>
                </c:pt>
                <c:pt idx="13240">
                  <c:v>163</c:v>
                </c:pt>
                <c:pt idx="13241">
                  <c:v>163</c:v>
                </c:pt>
                <c:pt idx="13242">
                  <c:v>165</c:v>
                </c:pt>
                <c:pt idx="13243">
                  <c:v>165</c:v>
                </c:pt>
                <c:pt idx="13244">
                  <c:v>156.99</c:v>
                </c:pt>
                <c:pt idx="13245">
                  <c:v>145.01</c:v>
                </c:pt>
                <c:pt idx="13246">
                  <c:v>148.99</c:v>
                </c:pt>
                <c:pt idx="13247">
                  <c:v>149</c:v>
                </c:pt>
                <c:pt idx="13248">
                  <c:v>151</c:v>
                </c:pt>
                <c:pt idx="13249">
                  <c:v>151</c:v>
                </c:pt>
                <c:pt idx="13250">
                  <c:v>151</c:v>
                </c:pt>
                <c:pt idx="13251">
                  <c:v>153</c:v>
                </c:pt>
                <c:pt idx="13252">
                  <c:v>153</c:v>
                </c:pt>
                <c:pt idx="13253">
                  <c:v>154.5</c:v>
                </c:pt>
                <c:pt idx="13254">
                  <c:v>150.51</c:v>
                </c:pt>
                <c:pt idx="13255">
                  <c:v>148</c:v>
                </c:pt>
                <c:pt idx="13256">
                  <c:v>148</c:v>
                </c:pt>
                <c:pt idx="13257">
                  <c:v>151</c:v>
                </c:pt>
                <c:pt idx="13258">
                  <c:v>156</c:v>
                </c:pt>
                <c:pt idx="13259">
                  <c:v>156</c:v>
                </c:pt>
                <c:pt idx="13260">
                  <c:v>163.01</c:v>
                </c:pt>
                <c:pt idx="13261">
                  <c:v>156</c:v>
                </c:pt>
                <c:pt idx="13262">
                  <c:v>160</c:v>
                </c:pt>
                <c:pt idx="13263">
                  <c:v>161</c:v>
                </c:pt>
                <c:pt idx="13264">
                  <c:v>167</c:v>
                </c:pt>
                <c:pt idx="13265">
                  <c:v>171</c:v>
                </c:pt>
                <c:pt idx="13266">
                  <c:v>186</c:v>
                </c:pt>
                <c:pt idx="13267">
                  <c:v>190</c:v>
                </c:pt>
                <c:pt idx="13268">
                  <c:v>193</c:v>
                </c:pt>
                <c:pt idx="13269">
                  <c:v>197.51</c:v>
                </c:pt>
                <c:pt idx="13270">
                  <c:v>200</c:v>
                </c:pt>
                <c:pt idx="13271">
                  <c:v>198</c:v>
                </c:pt>
                <c:pt idx="13272">
                  <c:v>198</c:v>
                </c:pt>
                <c:pt idx="13273">
                  <c:v>197.5</c:v>
                </c:pt>
                <c:pt idx="13274">
                  <c:v>186.01</c:v>
                </c:pt>
                <c:pt idx="13275">
                  <c:v>175</c:v>
                </c:pt>
                <c:pt idx="13276">
                  <c:v>178</c:v>
                </c:pt>
                <c:pt idx="13277">
                  <c:v>185</c:v>
                </c:pt>
                <c:pt idx="13278">
                  <c:v>183</c:v>
                </c:pt>
                <c:pt idx="13279">
                  <c:v>181</c:v>
                </c:pt>
                <c:pt idx="13280">
                  <c:v>181</c:v>
                </c:pt>
                <c:pt idx="13281">
                  <c:v>175.5</c:v>
                </c:pt>
                <c:pt idx="13282">
                  <c:v>169</c:v>
                </c:pt>
                <c:pt idx="13283">
                  <c:v>167</c:v>
                </c:pt>
                <c:pt idx="13284">
                  <c:v>168</c:v>
                </c:pt>
                <c:pt idx="13285">
                  <c:v>166.01</c:v>
                </c:pt>
                <c:pt idx="13286">
                  <c:v>160</c:v>
                </c:pt>
                <c:pt idx="13287">
                  <c:v>158.99</c:v>
                </c:pt>
                <c:pt idx="13288">
                  <c:v>159</c:v>
                </c:pt>
                <c:pt idx="13289">
                  <c:v>156</c:v>
                </c:pt>
                <c:pt idx="13290">
                  <c:v>160.99</c:v>
                </c:pt>
                <c:pt idx="13291">
                  <c:v>161</c:v>
                </c:pt>
                <c:pt idx="13292">
                  <c:v>158</c:v>
                </c:pt>
                <c:pt idx="13293">
                  <c:v>152</c:v>
                </c:pt>
                <c:pt idx="13294">
                  <c:v>149.02000000000001</c:v>
                </c:pt>
                <c:pt idx="13295">
                  <c:v>142.01</c:v>
                </c:pt>
                <c:pt idx="13296">
                  <c:v>139.5</c:v>
                </c:pt>
                <c:pt idx="13297">
                  <c:v>136</c:v>
                </c:pt>
                <c:pt idx="13298">
                  <c:v>135.01</c:v>
                </c:pt>
                <c:pt idx="13299">
                  <c:v>136</c:v>
                </c:pt>
                <c:pt idx="13300">
                  <c:v>138</c:v>
                </c:pt>
                <c:pt idx="13301">
                  <c:v>135.01</c:v>
                </c:pt>
                <c:pt idx="13302">
                  <c:v>131</c:v>
                </c:pt>
                <c:pt idx="13303">
                  <c:v>131</c:v>
                </c:pt>
                <c:pt idx="13304">
                  <c:v>133</c:v>
                </c:pt>
                <c:pt idx="13305">
                  <c:v>134.99</c:v>
                </c:pt>
                <c:pt idx="13306">
                  <c:v>144.99</c:v>
                </c:pt>
                <c:pt idx="13307">
                  <c:v>147.99</c:v>
                </c:pt>
                <c:pt idx="13308">
                  <c:v>146.5</c:v>
                </c:pt>
                <c:pt idx="13309">
                  <c:v>148</c:v>
                </c:pt>
                <c:pt idx="13310">
                  <c:v>148</c:v>
                </c:pt>
                <c:pt idx="13311">
                  <c:v>145</c:v>
                </c:pt>
                <c:pt idx="13312">
                  <c:v>146.5</c:v>
                </c:pt>
                <c:pt idx="13313">
                  <c:v>151.5</c:v>
                </c:pt>
                <c:pt idx="13314">
                  <c:v>149</c:v>
                </c:pt>
                <c:pt idx="13315">
                  <c:v>153</c:v>
                </c:pt>
                <c:pt idx="13316">
                  <c:v>155.5</c:v>
                </c:pt>
                <c:pt idx="13317">
                  <c:v>155.99</c:v>
                </c:pt>
                <c:pt idx="13318">
                  <c:v>153</c:v>
                </c:pt>
                <c:pt idx="13319">
                  <c:v>161</c:v>
                </c:pt>
                <c:pt idx="13320">
                  <c:v>162.99</c:v>
                </c:pt>
                <c:pt idx="13321">
                  <c:v>165</c:v>
                </c:pt>
                <c:pt idx="13322">
                  <c:v>166</c:v>
                </c:pt>
                <c:pt idx="13323">
                  <c:v>164</c:v>
                </c:pt>
                <c:pt idx="13324">
                  <c:v>162</c:v>
                </c:pt>
                <c:pt idx="13325">
                  <c:v>162</c:v>
                </c:pt>
                <c:pt idx="13326">
                  <c:v>163</c:v>
                </c:pt>
                <c:pt idx="13327">
                  <c:v>163</c:v>
                </c:pt>
                <c:pt idx="13328">
                  <c:v>166</c:v>
                </c:pt>
                <c:pt idx="13329">
                  <c:v>170</c:v>
                </c:pt>
                <c:pt idx="13330">
                  <c:v>172</c:v>
                </c:pt>
                <c:pt idx="13331">
                  <c:v>171.01</c:v>
                </c:pt>
                <c:pt idx="13332">
                  <c:v>176.5</c:v>
                </c:pt>
                <c:pt idx="13333">
                  <c:v>178.99</c:v>
                </c:pt>
                <c:pt idx="13334">
                  <c:v>176</c:v>
                </c:pt>
                <c:pt idx="13335">
                  <c:v>178.5</c:v>
                </c:pt>
                <c:pt idx="13336">
                  <c:v>185.99</c:v>
                </c:pt>
                <c:pt idx="13337">
                  <c:v>184</c:v>
                </c:pt>
                <c:pt idx="13338">
                  <c:v>185.97</c:v>
                </c:pt>
                <c:pt idx="13339">
                  <c:v>195</c:v>
                </c:pt>
                <c:pt idx="13340">
                  <c:v>194</c:v>
                </c:pt>
                <c:pt idx="13341">
                  <c:v>199.98</c:v>
                </c:pt>
                <c:pt idx="13342">
                  <c:v>200.99</c:v>
                </c:pt>
                <c:pt idx="13343">
                  <c:v>200.5</c:v>
                </c:pt>
                <c:pt idx="13344">
                  <c:v>206</c:v>
                </c:pt>
                <c:pt idx="13345">
                  <c:v>209</c:v>
                </c:pt>
                <c:pt idx="13346">
                  <c:v>214</c:v>
                </c:pt>
                <c:pt idx="13347">
                  <c:v>230.5</c:v>
                </c:pt>
                <c:pt idx="13348">
                  <c:v>237</c:v>
                </c:pt>
                <c:pt idx="13349">
                  <c:v>236.01</c:v>
                </c:pt>
                <c:pt idx="13350">
                  <c:v>238.01</c:v>
                </c:pt>
                <c:pt idx="13351">
                  <c:v>239</c:v>
                </c:pt>
                <c:pt idx="13352">
                  <c:v>238</c:v>
                </c:pt>
                <c:pt idx="13353">
                  <c:v>245</c:v>
                </c:pt>
                <c:pt idx="13354">
                  <c:v>244</c:v>
                </c:pt>
                <c:pt idx="13355">
                  <c:v>251</c:v>
                </c:pt>
                <c:pt idx="13356">
                  <c:v>263.49</c:v>
                </c:pt>
                <c:pt idx="13357">
                  <c:v>275.51</c:v>
                </c:pt>
                <c:pt idx="13358">
                  <c:v>291.48</c:v>
                </c:pt>
                <c:pt idx="13359">
                  <c:v>298.99</c:v>
                </c:pt>
                <c:pt idx="13360">
                  <c:v>300</c:v>
                </c:pt>
                <c:pt idx="13361">
                  <c:v>303</c:v>
                </c:pt>
                <c:pt idx="13362">
                  <c:v>318.99</c:v>
                </c:pt>
                <c:pt idx="13363">
                  <c:v>317.99</c:v>
                </c:pt>
                <c:pt idx="13364">
                  <c:v>324.01</c:v>
                </c:pt>
                <c:pt idx="13365">
                  <c:v>327</c:v>
                </c:pt>
                <c:pt idx="13366">
                  <c:v>329</c:v>
                </c:pt>
                <c:pt idx="13367">
                  <c:v>332.5</c:v>
                </c:pt>
                <c:pt idx="13368">
                  <c:v>335</c:v>
                </c:pt>
                <c:pt idx="13369">
                  <c:v>333</c:v>
                </c:pt>
                <c:pt idx="13370">
                  <c:v>344</c:v>
                </c:pt>
                <c:pt idx="13371">
                  <c:v>357.99</c:v>
                </c:pt>
                <c:pt idx="13372">
                  <c:v>359.99</c:v>
                </c:pt>
                <c:pt idx="13373">
                  <c:v>369.98</c:v>
                </c:pt>
                <c:pt idx="13374">
                  <c:v>369.02</c:v>
                </c:pt>
                <c:pt idx="13375">
                  <c:v>381.5</c:v>
                </c:pt>
                <c:pt idx="13376">
                  <c:v>385.5</c:v>
                </c:pt>
                <c:pt idx="13377">
                  <c:v>393</c:v>
                </c:pt>
                <c:pt idx="13378">
                  <c:v>388.99</c:v>
                </c:pt>
                <c:pt idx="13379">
                  <c:v>406.98</c:v>
                </c:pt>
                <c:pt idx="13380">
                  <c:v>413.98</c:v>
                </c:pt>
                <c:pt idx="13381">
                  <c:v>427.49</c:v>
                </c:pt>
                <c:pt idx="13382">
                  <c:v>443.96</c:v>
                </c:pt>
                <c:pt idx="13383">
                  <c:v>450.99</c:v>
                </c:pt>
                <c:pt idx="13384">
                  <c:v>462</c:v>
                </c:pt>
                <c:pt idx="13385">
                  <c:v>465.99</c:v>
                </c:pt>
                <c:pt idx="13386">
                  <c:v>469.99</c:v>
                </c:pt>
                <c:pt idx="13387">
                  <c:v>478</c:v>
                </c:pt>
                <c:pt idx="13388">
                  <c:v>493.95</c:v>
                </c:pt>
                <c:pt idx="13389">
                  <c:v>501.5</c:v>
                </c:pt>
                <c:pt idx="13390">
                  <c:v>506</c:v>
                </c:pt>
                <c:pt idx="13391">
                  <c:v>513.01</c:v>
                </c:pt>
                <c:pt idx="13392">
                  <c:v>512.51</c:v>
                </c:pt>
                <c:pt idx="13393">
                  <c:v>516.51</c:v>
                </c:pt>
                <c:pt idx="13394">
                  <c:v>524</c:v>
                </c:pt>
                <c:pt idx="13395">
                  <c:v>531.01</c:v>
                </c:pt>
                <c:pt idx="13396">
                  <c:v>532</c:v>
                </c:pt>
                <c:pt idx="13397">
                  <c:v>540.03</c:v>
                </c:pt>
                <c:pt idx="13398">
                  <c:v>545.5</c:v>
                </c:pt>
                <c:pt idx="13399">
                  <c:v>542.01</c:v>
                </c:pt>
                <c:pt idx="13400">
                  <c:v>553.49</c:v>
                </c:pt>
                <c:pt idx="13401">
                  <c:v>557</c:v>
                </c:pt>
                <c:pt idx="13402">
                  <c:v>556.02</c:v>
                </c:pt>
                <c:pt idx="13403">
                  <c:v>550</c:v>
                </c:pt>
                <c:pt idx="13404">
                  <c:v>551.01</c:v>
                </c:pt>
                <c:pt idx="13405">
                  <c:v>557.49</c:v>
                </c:pt>
                <c:pt idx="13406">
                  <c:v>565.99</c:v>
                </c:pt>
                <c:pt idx="13407">
                  <c:v>566.49</c:v>
                </c:pt>
                <c:pt idx="13408">
                  <c:v>572.51</c:v>
                </c:pt>
                <c:pt idx="13409">
                  <c:v>564.98</c:v>
                </c:pt>
                <c:pt idx="13410">
                  <c:v>569</c:v>
                </c:pt>
                <c:pt idx="13411">
                  <c:v>568</c:v>
                </c:pt>
                <c:pt idx="13412">
                  <c:v>569.99</c:v>
                </c:pt>
                <c:pt idx="13413">
                  <c:v>556.99</c:v>
                </c:pt>
                <c:pt idx="13414">
                  <c:v>547.51</c:v>
                </c:pt>
                <c:pt idx="13415">
                  <c:v>552.51</c:v>
                </c:pt>
                <c:pt idx="13416">
                  <c:v>551</c:v>
                </c:pt>
                <c:pt idx="13417">
                  <c:v>554.5</c:v>
                </c:pt>
                <c:pt idx="13418">
                  <c:v>555</c:v>
                </c:pt>
                <c:pt idx="13419">
                  <c:v>556.99</c:v>
                </c:pt>
                <c:pt idx="13420">
                  <c:v>558.42999999999995</c:v>
                </c:pt>
                <c:pt idx="13421">
                  <c:v>563.99</c:v>
                </c:pt>
                <c:pt idx="13422">
                  <c:v>560.51</c:v>
                </c:pt>
                <c:pt idx="13423">
                  <c:v>559.01</c:v>
                </c:pt>
                <c:pt idx="13424">
                  <c:v>560.49</c:v>
                </c:pt>
                <c:pt idx="13425">
                  <c:v>557.49</c:v>
                </c:pt>
                <c:pt idx="13426">
                  <c:v>552</c:v>
                </c:pt>
                <c:pt idx="13427">
                  <c:v>552</c:v>
                </c:pt>
                <c:pt idx="13428">
                  <c:v>558.99</c:v>
                </c:pt>
                <c:pt idx="13429">
                  <c:v>562.51</c:v>
                </c:pt>
                <c:pt idx="13430">
                  <c:v>560.01</c:v>
                </c:pt>
                <c:pt idx="13431">
                  <c:v>562</c:v>
                </c:pt>
                <c:pt idx="13432">
                  <c:v>555.5</c:v>
                </c:pt>
                <c:pt idx="13433">
                  <c:v>555.03</c:v>
                </c:pt>
                <c:pt idx="13434">
                  <c:v>557</c:v>
                </c:pt>
                <c:pt idx="13435">
                  <c:v>542</c:v>
                </c:pt>
                <c:pt idx="13436">
                  <c:v>542</c:v>
                </c:pt>
                <c:pt idx="13437">
                  <c:v>554.5</c:v>
                </c:pt>
                <c:pt idx="13438">
                  <c:v>548</c:v>
                </c:pt>
                <c:pt idx="13439">
                  <c:v>546.04</c:v>
                </c:pt>
                <c:pt idx="13440">
                  <c:v>543</c:v>
                </c:pt>
                <c:pt idx="13441">
                  <c:v>541</c:v>
                </c:pt>
                <c:pt idx="13442">
                  <c:v>541.52</c:v>
                </c:pt>
                <c:pt idx="13443">
                  <c:v>538.99</c:v>
                </c:pt>
                <c:pt idx="13444">
                  <c:v>545.49</c:v>
                </c:pt>
                <c:pt idx="13445">
                  <c:v>547</c:v>
                </c:pt>
                <c:pt idx="13446">
                  <c:v>558.96</c:v>
                </c:pt>
                <c:pt idx="13447">
                  <c:v>566.5</c:v>
                </c:pt>
                <c:pt idx="13448">
                  <c:v>571.47</c:v>
                </c:pt>
                <c:pt idx="13449">
                  <c:v>578</c:v>
                </c:pt>
                <c:pt idx="13450">
                  <c:v>589.51</c:v>
                </c:pt>
                <c:pt idx="13451">
                  <c:v>586.01</c:v>
                </c:pt>
                <c:pt idx="13452">
                  <c:v>580.04999999999995</c:v>
                </c:pt>
                <c:pt idx="13453">
                  <c:v>581.51</c:v>
                </c:pt>
                <c:pt idx="13454">
                  <c:v>591</c:v>
                </c:pt>
                <c:pt idx="13455">
                  <c:v>590</c:v>
                </c:pt>
                <c:pt idx="13456">
                  <c:v>598</c:v>
                </c:pt>
                <c:pt idx="13457">
                  <c:v>609</c:v>
                </c:pt>
                <c:pt idx="13458">
                  <c:v>608</c:v>
                </c:pt>
                <c:pt idx="13459">
                  <c:v>607</c:v>
                </c:pt>
                <c:pt idx="13460">
                  <c:v>602.51</c:v>
                </c:pt>
                <c:pt idx="13461">
                  <c:v>599.5</c:v>
                </c:pt>
                <c:pt idx="13462">
                  <c:v>602</c:v>
                </c:pt>
                <c:pt idx="13463">
                  <c:v>608.98</c:v>
                </c:pt>
                <c:pt idx="13464">
                  <c:v>612.5</c:v>
                </c:pt>
                <c:pt idx="13465">
                  <c:v>605.5</c:v>
                </c:pt>
                <c:pt idx="13466">
                  <c:v>611.51</c:v>
                </c:pt>
                <c:pt idx="13467">
                  <c:v>619</c:v>
                </c:pt>
                <c:pt idx="13468">
                  <c:v>630</c:v>
                </c:pt>
                <c:pt idx="13469">
                  <c:v>640</c:v>
                </c:pt>
                <c:pt idx="13470">
                  <c:v>655.49</c:v>
                </c:pt>
                <c:pt idx="13471">
                  <c:v>673</c:v>
                </c:pt>
                <c:pt idx="13472">
                  <c:v>674.99</c:v>
                </c:pt>
                <c:pt idx="13473">
                  <c:v>677.01</c:v>
                </c:pt>
                <c:pt idx="13474">
                  <c:v>697.99</c:v>
                </c:pt>
                <c:pt idx="13475">
                  <c:v>706.95</c:v>
                </c:pt>
                <c:pt idx="13476">
                  <c:v>708.02</c:v>
                </c:pt>
                <c:pt idx="13477">
                  <c:v>702.01</c:v>
                </c:pt>
                <c:pt idx="13478">
                  <c:v>706</c:v>
                </c:pt>
                <c:pt idx="13479">
                  <c:v>705</c:v>
                </c:pt>
                <c:pt idx="13480">
                  <c:v>697.51</c:v>
                </c:pt>
                <c:pt idx="13481">
                  <c:v>695.99</c:v>
                </c:pt>
                <c:pt idx="13482">
                  <c:v>687.49</c:v>
                </c:pt>
                <c:pt idx="13483">
                  <c:v>678.5</c:v>
                </c:pt>
                <c:pt idx="13484">
                  <c:v>671.51</c:v>
                </c:pt>
                <c:pt idx="13485">
                  <c:v>665.51</c:v>
                </c:pt>
                <c:pt idx="13486">
                  <c:v>666</c:v>
                </c:pt>
                <c:pt idx="13487">
                  <c:v>663</c:v>
                </c:pt>
                <c:pt idx="13488">
                  <c:v>663.98</c:v>
                </c:pt>
                <c:pt idx="13489">
                  <c:v>657.5</c:v>
                </c:pt>
                <c:pt idx="13490">
                  <c:v>648.01</c:v>
                </c:pt>
                <c:pt idx="13491">
                  <c:v>643.5</c:v>
                </c:pt>
                <c:pt idx="13492">
                  <c:v>634.03</c:v>
                </c:pt>
                <c:pt idx="13493">
                  <c:v>634.99</c:v>
                </c:pt>
                <c:pt idx="13494">
                  <c:v>629.01</c:v>
                </c:pt>
                <c:pt idx="13495">
                  <c:v>621</c:v>
                </c:pt>
                <c:pt idx="13496">
                  <c:v>623.49</c:v>
                </c:pt>
                <c:pt idx="13497">
                  <c:v>614.04</c:v>
                </c:pt>
                <c:pt idx="13498">
                  <c:v>617.99</c:v>
                </c:pt>
                <c:pt idx="13499">
                  <c:v>623.51</c:v>
                </c:pt>
                <c:pt idx="13500">
                  <c:v>631.5</c:v>
                </c:pt>
                <c:pt idx="13501">
                  <c:v>644</c:v>
                </c:pt>
                <c:pt idx="13502">
                  <c:v>637.99</c:v>
                </c:pt>
                <c:pt idx="13503">
                  <c:v>642</c:v>
                </c:pt>
                <c:pt idx="13504">
                  <c:v>636.99</c:v>
                </c:pt>
                <c:pt idx="13505">
                  <c:v>651.99</c:v>
                </c:pt>
                <c:pt idx="13506">
                  <c:v>647.98</c:v>
                </c:pt>
                <c:pt idx="13507">
                  <c:v>657.49</c:v>
                </c:pt>
                <c:pt idx="13508">
                  <c:v>653.02</c:v>
                </c:pt>
                <c:pt idx="13509">
                  <c:v>644.01</c:v>
                </c:pt>
                <c:pt idx="13510">
                  <c:v>648.5</c:v>
                </c:pt>
                <c:pt idx="13511">
                  <c:v>650.01</c:v>
                </c:pt>
                <c:pt idx="13512">
                  <c:v>646.01</c:v>
                </c:pt>
                <c:pt idx="13513">
                  <c:v>649.5</c:v>
                </c:pt>
                <c:pt idx="13514">
                  <c:v>651</c:v>
                </c:pt>
                <c:pt idx="13515">
                  <c:v>654.99</c:v>
                </c:pt>
                <c:pt idx="13516">
                  <c:v>648.5</c:v>
                </c:pt>
                <c:pt idx="13517">
                  <c:v>644.47</c:v>
                </c:pt>
                <c:pt idx="13518">
                  <c:v>634.02</c:v>
                </c:pt>
                <c:pt idx="13519">
                  <c:v>620</c:v>
                </c:pt>
                <c:pt idx="13520">
                  <c:v>622</c:v>
                </c:pt>
                <c:pt idx="13521">
                  <c:v>621.5</c:v>
                </c:pt>
                <c:pt idx="13522">
                  <c:v>638.98</c:v>
                </c:pt>
                <c:pt idx="13523">
                  <c:v>644</c:v>
                </c:pt>
                <c:pt idx="13524">
                  <c:v>645</c:v>
                </c:pt>
                <c:pt idx="13525">
                  <c:v>651.01</c:v>
                </c:pt>
                <c:pt idx="13526">
                  <c:v>640.01</c:v>
                </c:pt>
                <c:pt idx="13527">
                  <c:v>639.5</c:v>
                </c:pt>
                <c:pt idx="13528">
                  <c:v>644.01</c:v>
                </c:pt>
                <c:pt idx="13529">
                  <c:v>638.51</c:v>
                </c:pt>
                <c:pt idx="13530">
                  <c:v>649.51</c:v>
                </c:pt>
                <c:pt idx="13531">
                  <c:v>653.96</c:v>
                </c:pt>
                <c:pt idx="13532">
                  <c:v>658.5</c:v>
                </c:pt>
                <c:pt idx="13533">
                  <c:v>655.49</c:v>
                </c:pt>
                <c:pt idx="13534">
                  <c:v>642.51</c:v>
                </c:pt>
                <c:pt idx="13535">
                  <c:v>611</c:v>
                </c:pt>
                <c:pt idx="13536">
                  <c:v>607</c:v>
                </c:pt>
                <c:pt idx="13537">
                  <c:v>598.99</c:v>
                </c:pt>
                <c:pt idx="13538">
                  <c:v>607</c:v>
                </c:pt>
                <c:pt idx="13539">
                  <c:v>598</c:v>
                </c:pt>
                <c:pt idx="13540">
                  <c:v>601.98</c:v>
                </c:pt>
                <c:pt idx="13541">
                  <c:v>589</c:v>
                </c:pt>
                <c:pt idx="13542">
                  <c:v>586.51</c:v>
                </c:pt>
                <c:pt idx="13543">
                  <c:v>576.5</c:v>
                </c:pt>
                <c:pt idx="13544">
                  <c:v>570.01</c:v>
                </c:pt>
                <c:pt idx="13545">
                  <c:v>560.51</c:v>
                </c:pt>
                <c:pt idx="13546">
                  <c:v>552</c:v>
                </c:pt>
                <c:pt idx="13547">
                  <c:v>558.01</c:v>
                </c:pt>
                <c:pt idx="13548">
                  <c:v>549.01</c:v>
                </c:pt>
                <c:pt idx="13549">
                  <c:v>549.98</c:v>
                </c:pt>
                <c:pt idx="13550">
                  <c:v>559</c:v>
                </c:pt>
                <c:pt idx="13551">
                  <c:v>555.5</c:v>
                </c:pt>
                <c:pt idx="13552">
                  <c:v>547.5</c:v>
                </c:pt>
                <c:pt idx="13553">
                  <c:v>537.01</c:v>
                </c:pt>
                <c:pt idx="13554">
                  <c:v>540.49</c:v>
                </c:pt>
                <c:pt idx="13555">
                  <c:v>535</c:v>
                </c:pt>
                <c:pt idx="13556">
                  <c:v>540.5</c:v>
                </c:pt>
                <c:pt idx="13557">
                  <c:v>544</c:v>
                </c:pt>
                <c:pt idx="13558">
                  <c:v>544.99</c:v>
                </c:pt>
                <c:pt idx="13559">
                  <c:v>551.49</c:v>
                </c:pt>
                <c:pt idx="13560">
                  <c:v>557</c:v>
                </c:pt>
                <c:pt idx="13561">
                  <c:v>556.01</c:v>
                </c:pt>
                <c:pt idx="13562">
                  <c:v>562</c:v>
                </c:pt>
                <c:pt idx="13563">
                  <c:v>560.5</c:v>
                </c:pt>
                <c:pt idx="13564">
                  <c:v>560.01</c:v>
                </c:pt>
                <c:pt idx="13565">
                  <c:v>564.5</c:v>
                </c:pt>
                <c:pt idx="13566">
                  <c:v>566</c:v>
                </c:pt>
                <c:pt idx="13567">
                  <c:v>567.5</c:v>
                </c:pt>
                <c:pt idx="13568">
                  <c:v>574</c:v>
                </c:pt>
                <c:pt idx="13569">
                  <c:v>561.01</c:v>
                </c:pt>
                <c:pt idx="13570">
                  <c:v>563</c:v>
                </c:pt>
                <c:pt idx="13571">
                  <c:v>555</c:v>
                </c:pt>
                <c:pt idx="13572">
                  <c:v>552.01</c:v>
                </c:pt>
                <c:pt idx="13573">
                  <c:v>550.5</c:v>
                </c:pt>
                <c:pt idx="13574">
                  <c:v>546</c:v>
                </c:pt>
                <c:pt idx="13575">
                  <c:v>543.5</c:v>
                </c:pt>
                <c:pt idx="13576">
                  <c:v>538.02</c:v>
                </c:pt>
                <c:pt idx="13577">
                  <c:v>534.5</c:v>
                </c:pt>
                <c:pt idx="13578">
                  <c:v>521.52</c:v>
                </c:pt>
                <c:pt idx="13579">
                  <c:v>516.02</c:v>
                </c:pt>
                <c:pt idx="13580">
                  <c:v>516</c:v>
                </c:pt>
                <c:pt idx="13581">
                  <c:v>514.99</c:v>
                </c:pt>
                <c:pt idx="13582">
                  <c:v>522</c:v>
                </c:pt>
                <c:pt idx="13583">
                  <c:v>528.97</c:v>
                </c:pt>
                <c:pt idx="13584">
                  <c:v>538</c:v>
                </c:pt>
                <c:pt idx="13585">
                  <c:v>533.5</c:v>
                </c:pt>
                <c:pt idx="13586">
                  <c:v>530.01</c:v>
                </c:pt>
                <c:pt idx="13587">
                  <c:v>522.01</c:v>
                </c:pt>
                <c:pt idx="13588">
                  <c:v>524.99</c:v>
                </c:pt>
                <c:pt idx="13589">
                  <c:v>538</c:v>
                </c:pt>
                <c:pt idx="13590">
                  <c:v>544.99</c:v>
                </c:pt>
                <c:pt idx="13591">
                  <c:v>552</c:v>
                </c:pt>
                <c:pt idx="13592">
                  <c:v>557</c:v>
                </c:pt>
                <c:pt idx="13593">
                  <c:v>559.51</c:v>
                </c:pt>
                <c:pt idx="13594">
                  <c:v>559.99</c:v>
                </c:pt>
                <c:pt idx="13595">
                  <c:v>546.01</c:v>
                </c:pt>
                <c:pt idx="13596">
                  <c:v>556</c:v>
                </c:pt>
                <c:pt idx="13597">
                  <c:v>558.5</c:v>
                </c:pt>
                <c:pt idx="13598">
                  <c:v>572.99</c:v>
                </c:pt>
                <c:pt idx="13599">
                  <c:v>580.5</c:v>
                </c:pt>
                <c:pt idx="13600">
                  <c:v>575.01</c:v>
                </c:pt>
                <c:pt idx="13601">
                  <c:v>572</c:v>
                </c:pt>
                <c:pt idx="13602">
                  <c:v>566.5</c:v>
                </c:pt>
                <c:pt idx="13603">
                  <c:v>562.01</c:v>
                </c:pt>
                <c:pt idx="13604">
                  <c:v>559.5</c:v>
                </c:pt>
                <c:pt idx="13605">
                  <c:v>566</c:v>
                </c:pt>
                <c:pt idx="13606">
                  <c:v>554</c:v>
                </c:pt>
                <c:pt idx="13607">
                  <c:v>556</c:v>
                </c:pt>
                <c:pt idx="13608">
                  <c:v>548.99</c:v>
                </c:pt>
                <c:pt idx="13609">
                  <c:v>544</c:v>
                </c:pt>
                <c:pt idx="13610">
                  <c:v>521.52</c:v>
                </c:pt>
                <c:pt idx="13611">
                  <c:v>507.01</c:v>
                </c:pt>
                <c:pt idx="13612">
                  <c:v>506.01</c:v>
                </c:pt>
                <c:pt idx="13613">
                  <c:v>491.52</c:v>
                </c:pt>
                <c:pt idx="13614">
                  <c:v>480.99</c:v>
                </c:pt>
                <c:pt idx="13615">
                  <c:v>474.03</c:v>
                </c:pt>
                <c:pt idx="13616">
                  <c:v>472</c:v>
                </c:pt>
                <c:pt idx="13617">
                  <c:v>470.49</c:v>
                </c:pt>
                <c:pt idx="13618">
                  <c:v>458.52</c:v>
                </c:pt>
                <c:pt idx="13619">
                  <c:v>448.01</c:v>
                </c:pt>
                <c:pt idx="13620">
                  <c:v>431.01</c:v>
                </c:pt>
                <c:pt idx="13621">
                  <c:v>416.01</c:v>
                </c:pt>
                <c:pt idx="13622">
                  <c:v>409</c:v>
                </c:pt>
                <c:pt idx="13623">
                  <c:v>401</c:v>
                </c:pt>
                <c:pt idx="13624">
                  <c:v>395</c:v>
                </c:pt>
                <c:pt idx="13625">
                  <c:v>386.99</c:v>
                </c:pt>
                <c:pt idx="13626">
                  <c:v>374</c:v>
                </c:pt>
                <c:pt idx="13627">
                  <c:v>372.52</c:v>
                </c:pt>
                <c:pt idx="13628">
                  <c:v>361</c:v>
                </c:pt>
                <c:pt idx="13629">
                  <c:v>345.03</c:v>
                </c:pt>
                <c:pt idx="13630">
                  <c:v>335.52</c:v>
                </c:pt>
                <c:pt idx="13631">
                  <c:v>330</c:v>
                </c:pt>
                <c:pt idx="13632">
                  <c:v>328.01</c:v>
                </c:pt>
                <c:pt idx="13633">
                  <c:v>316.01</c:v>
                </c:pt>
                <c:pt idx="13634">
                  <c:v>304.99</c:v>
                </c:pt>
                <c:pt idx="13635">
                  <c:v>298.01</c:v>
                </c:pt>
                <c:pt idx="13636">
                  <c:v>293</c:v>
                </c:pt>
                <c:pt idx="13637">
                  <c:v>285.97000000000003</c:v>
                </c:pt>
                <c:pt idx="13638">
                  <c:v>278.5</c:v>
                </c:pt>
                <c:pt idx="13639">
                  <c:v>267</c:v>
                </c:pt>
                <c:pt idx="13640">
                  <c:v>257.99</c:v>
                </c:pt>
                <c:pt idx="13641">
                  <c:v>260.99</c:v>
                </c:pt>
                <c:pt idx="13642">
                  <c:v>261.47000000000003</c:v>
                </c:pt>
                <c:pt idx="13643">
                  <c:v>260.5</c:v>
                </c:pt>
                <c:pt idx="13644">
                  <c:v>259.49</c:v>
                </c:pt>
                <c:pt idx="13645">
                  <c:v>249.02</c:v>
                </c:pt>
                <c:pt idx="13646">
                  <c:v>250</c:v>
                </c:pt>
                <c:pt idx="13647">
                  <c:v>250</c:v>
                </c:pt>
                <c:pt idx="13648">
                  <c:v>250.52</c:v>
                </c:pt>
                <c:pt idx="13649">
                  <c:v>244.01</c:v>
                </c:pt>
                <c:pt idx="13650">
                  <c:v>240</c:v>
                </c:pt>
                <c:pt idx="13651">
                  <c:v>236.02</c:v>
                </c:pt>
                <c:pt idx="13652">
                  <c:v>232.5</c:v>
                </c:pt>
                <c:pt idx="13653">
                  <c:v>232.5</c:v>
                </c:pt>
                <c:pt idx="13654">
                  <c:v>231.99</c:v>
                </c:pt>
                <c:pt idx="13655">
                  <c:v>224</c:v>
                </c:pt>
                <c:pt idx="13656">
                  <c:v>232</c:v>
                </c:pt>
                <c:pt idx="13657">
                  <c:v>240</c:v>
                </c:pt>
                <c:pt idx="13658">
                  <c:v>237.02</c:v>
                </c:pt>
                <c:pt idx="13659">
                  <c:v>244.01</c:v>
                </c:pt>
                <c:pt idx="13660">
                  <c:v>237</c:v>
                </c:pt>
                <c:pt idx="13661">
                  <c:v>237</c:v>
                </c:pt>
                <c:pt idx="13662">
                  <c:v>239</c:v>
                </c:pt>
                <c:pt idx="13663">
                  <c:v>239</c:v>
                </c:pt>
                <c:pt idx="13664">
                  <c:v>235.03</c:v>
                </c:pt>
                <c:pt idx="13665">
                  <c:v>227.5</c:v>
                </c:pt>
                <c:pt idx="13666">
                  <c:v>231</c:v>
                </c:pt>
                <c:pt idx="13667">
                  <c:v>238.98</c:v>
                </c:pt>
                <c:pt idx="13668">
                  <c:v>242.99</c:v>
                </c:pt>
                <c:pt idx="13669">
                  <c:v>248</c:v>
                </c:pt>
                <c:pt idx="13670">
                  <c:v>254</c:v>
                </c:pt>
                <c:pt idx="13671">
                  <c:v>257.99</c:v>
                </c:pt>
                <c:pt idx="13672">
                  <c:v>265</c:v>
                </c:pt>
                <c:pt idx="13673">
                  <c:v>268</c:v>
                </c:pt>
                <c:pt idx="13674">
                  <c:v>267</c:v>
                </c:pt>
                <c:pt idx="13675">
                  <c:v>262.48</c:v>
                </c:pt>
                <c:pt idx="13676">
                  <c:v>272</c:v>
                </c:pt>
                <c:pt idx="13677">
                  <c:v>276</c:v>
                </c:pt>
                <c:pt idx="13678">
                  <c:v>274</c:v>
                </c:pt>
                <c:pt idx="13679">
                  <c:v>264.01</c:v>
                </c:pt>
                <c:pt idx="13680">
                  <c:v>262.98</c:v>
                </c:pt>
                <c:pt idx="13681">
                  <c:v>260</c:v>
                </c:pt>
                <c:pt idx="13682">
                  <c:v>260</c:v>
                </c:pt>
                <c:pt idx="13683">
                  <c:v>258</c:v>
                </c:pt>
                <c:pt idx="13684">
                  <c:v>258.98</c:v>
                </c:pt>
                <c:pt idx="13685">
                  <c:v>259</c:v>
                </c:pt>
                <c:pt idx="13686">
                  <c:v>247.02</c:v>
                </c:pt>
                <c:pt idx="13687">
                  <c:v>231.5</c:v>
                </c:pt>
                <c:pt idx="13688">
                  <c:v>226.01</c:v>
                </c:pt>
                <c:pt idx="13689">
                  <c:v>225</c:v>
                </c:pt>
                <c:pt idx="13690">
                  <c:v>226</c:v>
                </c:pt>
                <c:pt idx="13691">
                  <c:v>226</c:v>
                </c:pt>
                <c:pt idx="13692">
                  <c:v>221.01</c:v>
                </c:pt>
                <c:pt idx="13693">
                  <c:v>217.5</c:v>
                </c:pt>
                <c:pt idx="13694">
                  <c:v>207.5</c:v>
                </c:pt>
                <c:pt idx="13695">
                  <c:v>195.01</c:v>
                </c:pt>
                <c:pt idx="13696">
                  <c:v>189.99</c:v>
                </c:pt>
                <c:pt idx="13697">
                  <c:v>181</c:v>
                </c:pt>
                <c:pt idx="13698">
                  <c:v>182</c:v>
                </c:pt>
                <c:pt idx="13699">
                  <c:v>177.99</c:v>
                </c:pt>
                <c:pt idx="13700">
                  <c:v>171.01</c:v>
                </c:pt>
                <c:pt idx="13701">
                  <c:v>167</c:v>
                </c:pt>
                <c:pt idx="13702">
                  <c:v>167</c:v>
                </c:pt>
                <c:pt idx="13703">
                  <c:v>161.01</c:v>
                </c:pt>
                <c:pt idx="13704">
                  <c:v>159.5</c:v>
                </c:pt>
                <c:pt idx="13705">
                  <c:v>155.49</c:v>
                </c:pt>
                <c:pt idx="13706">
                  <c:v>154.99</c:v>
                </c:pt>
                <c:pt idx="13707">
                  <c:v>157</c:v>
                </c:pt>
                <c:pt idx="13708">
                  <c:v>159.02000000000001</c:v>
                </c:pt>
                <c:pt idx="13709">
                  <c:v>162</c:v>
                </c:pt>
                <c:pt idx="13710">
                  <c:v>163</c:v>
                </c:pt>
                <c:pt idx="13711">
                  <c:v>160.01</c:v>
                </c:pt>
                <c:pt idx="13712">
                  <c:v>163.01</c:v>
                </c:pt>
                <c:pt idx="13713">
                  <c:v>156</c:v>
                </c:pt>
                <c:pt idx="13714">
                  <c:v>156</c:v>
                </c:pt>
                <c:pt idx="13715">
                  <c:v>152.5</c:v>
                </c:pt>
                <c:pt idx="13716">
                  <c:v>146.02000000000001</c:v>
                </c:pt>
                <c:pt idx="13717">
                  <c:v>150</c:v>
                </c:pt>
                <c:pt idx="13718">
                  <c:v>150</c:v>
                </c:pt>
                <c:pt idx="13719">
                  <c:v>152.97</c:v>
                </c:pt>
                <c:pt idx="13720">
                  <c:v>154</c:v>
                </c:pt>
                <c:pt idx="13721">
                  <c:v>153.01</c:v>
                </c:pt>
                <c:pt idx="13722">
                  <c:v>157</c:v>
                </c:pt>
                <c:pt idx="13723">
                  <c:v>157.5</c:v>
                </c:pt>
                <c:pt idx="13724">
                  <c:v>159</c:v>
                </c:pt>
                <c:pt idx="13725">
                  <c:v>161.99</c:v>
                </c:pt>
                <c:pt idx="13726">
                  <c:v>153</c:v>
                </c:pt>
                <c:pt idx="13727">
                  <c:v>159.96</c:v>
                </c:pt>
                <c:pt idx="13728">
                  <c:v>156.01</c:v>
                </c:pt>
                <c:pt idx="13729">
                  <c:v>153</c:v>
                </c:pt>
                <c:pt idx="13730">
                  <c:v>157</c:v>
                </c:pt>
                <c:pt idx="13731">
                  <c:v>153</c:v>
                </c:pt>
                <c:pt idx="13732">
                  <c:v>148.5</c:v>
                </c:pt>
                <c:pt idx="13733">
                  <c:v>147</c:v>
                </c:pt>
                <c:pt idx="13734">
                  <c:v>145.01</c:v>
                </c:pt>
                <c:pt idx="13735">
                  <c:v>140.01</c:v>
                </c:pt>
                <c:pt idx="13736">
                  <c:v>137.5</c:v>
                </c:pt>
                <c:pt idx="13737">
                  <c:v>140</c:v>
                </c:pt>
                <c:pt idx="13738">
                  <c:v>135</c:v>
                </c:pt>
                <c:pt idx="13739">
                  <c:v>138</c:v>
                </c:pt>
                <c:pt idx="13740">
                  <c:v>138.99</c:v>
                </c:pt>
                <c:pt idx="13741">
                  <c:v>142</c:v>
                </c:pt>
                <c:pt idx="13742">
                  <c:v>141</c:v>
                </c:pt>
                <c:pt idx="13743">
                  <c:v>140.47999999999999</c:v>
                </c:pt>
                <c:pt idx="13744">
                  <c:v>141</c:v>
                </c:pt>
                <c:pt idx="13745">
                  <c:v>146</c:v>
                </c:pt>
                <c:pt idx="13746">
                  <c:v>147</c:v>
                </c:pt>
                <c:pt idx="13747">
                  <c:v>147</c:v>
                </c:pt>
                <c:pt idx="13748">
                  <c:v>148.49</c:v>
                </c:pt>
                <c:pt idx="13749">
                  <c:v>149</c:v>
                </c:pt>
                <c:pt idx="13750">
                  <c:v>149.5</c:v>
                </c:pt>
                <c:pt idx="13751">
                  <c:v>149.51</c:v>
                </c:pt>
                <c:pt idx="13752">
                  <c:v>145.01</c:v>
                </c:pt>
                <c:pt idx="13753">
                  <c:v>146</c:v>
                </c:pt>
                <c:pt idx="13754">
                  <c:v>143</c:v>
                </c:pt>
                <c:pt idx="13755">
                  <c:v>142</c:v>
                </c:pt>
                <c:pt idx="13756">
                  <c:v>141</c:v>
                </c:pt>
                <c:pt idx="13757">
                  <c:v>138</c:v>
                </c:pt>
                <c:pt idx="13758">
                  <c:v>138</c:v>
                </c:pt>
                <c:pt idx="13759">
                  <c:v>134</c:v>
                </c:pt>
                <c:pt idx="13760">
                  <c:v>129</c:v>
                </c:pt>
                <c:pt idx="13761">
                  <c:v>127</c:v>
                </c:pt>
                <c:pt idx="13762">
                  <c:v>125</c:v>
                </c:pt>
                <c:pt idx="13763">
                  <c:v>128</c:v>
                </c:pt>
                <c:pt idx="13764">
                  <c:v>126.5</c:v>
                </c:pt>
                <c:pt idx="13765">
                  <c:v>119.49</c:v>
                </c:pt>
                <c:pt idx="13766">
                  <c:v>117.51</c:v>
                </c:pt>
                <c:pt idx="13767">
                  <c:v>118</c:v>
                </c:pt>
                <c:pt idx="13768">
                  <c:v>122</c:v>
                </c:pt>
                <c:pt idx="13769">
                  <c:v>118.01</c:v>
                </c:pt>
                <c:pt idx="13770">
                  <c:v>111</c:v>
                </c:pt>
                <c:pt idx="13771">
                  <c:v>119.99</c:v>
                </c:pt>
                <c:pt idx="13772">
                  <c:v>112.01</c:v>
                </c:pt>
                <c:pt idx="13773">
                  <c:v>111.99</c:v>
                </c:pt>
                <c:pt idx="13774">
                  <c:v>106.5</c:v>
                </c:pt>
                <c:pt idx="13775">
                  <c:v>111.99</c:v>
                </c:pt>
                <c:pt idx="13776">
                  <c:v>110</c:v>
                </c:pt>
                <c:pt idx="13777">
                  <c:v>109</c:v>
                </c:pt>
                <c:pt idx="13778">
                  <c:v>113.01</c:v>
                </c:pt>
                <c:pt idx="13779">
                  <c:v>109.49</c:v>
                </c:pt>
                <c:pt idx="13780">
                  <c:v>109</c:v>
                </c:pt>
                <c:pt idx="13781">
                  <c:v>105.5</c:v>
                </c:pt>
                <c:pt idx="13782">
                  <c:v>99.998000000000005</c:v>
                </c:pt>
                <c:pt idx="13783">
                  <c:v>97.004999999999995</c:v>
                </c:pt>
                <c:pt idx="13784">
                  <c:v>94.498999999999995</c:v>
                </c:pt>
                <c:pt idx="13785">
                  <c:v>93.003</c:v>
                </c:pt>
                <c:pt idx="13786">
                  <c:v>87.504999999999995</c:v>
                </c:pt>
                <c:pt idx="13787">
                  <c:v>89.984999999999999</c:v>
                </c:pt>
                <c:pt idx="13788">
                  <c:v>91</c:v>
                </c:pt>
                <c:pt idx="13789">
                  <c:v>87</c:v>
                </c:pt>
                <c:pt idx="13790">
                  <c:v>86.998999999999995</c:v>
                </c:pt>
                <c:pt idx="13791">
                  <c:v>86.998000000000005</c:v>
                </c:pt>
                <c:pt idx="13792">
                  <c:v>86</c:v>
                </c:pt>
                <c:pt idx="13793">
                  <c:v>85.007000000000005</c:v>
                </c:pt>
                <c:pt idx="13794">
                  <c:v>84.997</c:v>
                </c:pt>
                <c:pt idx="13795">
                  <c:v>83</c:v>
                </c:pt>
                <c:pt idx="13796">
                  <c:v>79.001999999999995</c:v>
                </c:pt>
                <c:pt idx="13797">
                  <c:v>78.998000000000005</c:v>
                </c:pt>
                <c:pt idx="13798">
                  <c:v>75.504000000000005</c:v>
                </c:pt>
                <c:pt idx="13799">
                  <c:v>75</c:v>
                </c:pt>
                <c:pt idx="13800">
                  <c:v>76</c:v>
                </c:pt>
                <c:pt idx="13801">
                  <c:v>74.997</c:v>
                </c:pt>
                <c:pt idx="13802">
                  <c:v>74</c:v>
                </c:pt>
                <c:pt idx="13803">
                  <c:v>74.995999999999995</c:v>
                </c:pt>
                <c:pt idx="13804">
                  <c:v>77.007999999999996</c:v>
                </c:pt>
                <c:pt idx="13805">
                  <c:v>74.498000000000005</c:v>
                </c:pt>
                <c:pt idx="13806">
                  <c:v>74</c:v>
                </c:pt>
                <c:pt idx="13807">
                  <c:v>74</c:v>
                </c:pt>
                <c:pt idx="13808">
                  <c:v>72.001000000000005</c:v>
                </c:pt>
                <c:pt idx="13809">
                  <c:v>73.986000000000004</c:v>
                </c:pt>
                <c:pt idx="13810">
                  <c:v>72</c:v>
                </c:pt>
                <c:pt idx="13811">
                  <c:v>70</c:v>
                </c:pt>
                <c:pt idx="13812">
                  <c:v>68</c:v>
                </c:pt>
                <c:pt idx="13813">
                  <c:v>65.5</c:v>
                </c:pt>
                <c:pt idx="13814">
                  <c:v>69</c:v>
                </c:pt>
                <c:pt idx="13815">
                  <c:v>69.512</c:v>
                </c:pt>
                <c:pt idx="13816">
                  <c:v>69.003</c:v>
                </c:pt>
                <c:pt idx="13817">
                  <c:v>73.498999999999995</c:v>
                </c:pt>
                <c:pt idx="13818">
                  <c:v>73</c:v>
                </c:pt>
                <c:pt idx="13819">
                  <c:v>72.998999999999995</c:v>
                </c:pt>
                <c:pt idx="13820">
                  <c:v>72.003</c:v>
                </c:pt>
                <c:pt idx="13821">
                  <c:v>73.003</c:v>
                </c:pt>
                <c:pt idx="13822">
                  <c:v>71.994</c:v>
                </c:pt>
                <c:pt idx="13823">
                  <c:v>66</c:v>
                </c:pt>
                <c:pt idx="13824">
                  <c:v>64</c:v>
                </c:pt>
                <c:pt idx="13825">
                  <c:v>59.003</c:v>
                </c:pt>
                <c:pt idx="13826">
                  <c:v>57</c:v>
                </c:pt>
                <c:pt idx="13827">
                  <c:v>55</c:v>
                </c:pt>
                <c:pt idx="13828">
                  <c:v>50.505000000000003</c:v>
                </c:pt>
                <c:pt idx="13829">
                  <c:v>44</c:v>
                </c:pt>
                <c:pt idx="13830">
                  <c:v>44</c:v>
                </c:pt>
                <c:pt idx="13831">
                  <c:v>42</c:v>
                </c:pt>
                <c:pt idx="13832">
                  <c:v>39.002000000000002</c:v>
                </c:pt>
                <c:pt idx="13833">
                  <c:v>42.994</c:v>
                </c:pt>
                <c:pt idx="13834">
                  <c:v>40.003</c:v>
                </c:pt>
                <c:pt idx="13835">
                  <c:v>45.993000000000002</c:v>
                </c:pt>
                <c:pt idx="13836">
                  <c:v>44</c:v>
                </c:pt>
                <c:pt idx="13837">
                  <c:v>42</c:v>
                </c:pt>
                <c:pt idx="13838">
                  <c:v>40.014000000000003</c:v>
                </c:pt>
                <c:pt idx="13839">
                  <c:v>38</c:v>
                </c:pt>
                <c:pt idx="13840">
                  <c:v>35</c:v>
                </c:pt>
                <c:pt idx="13841">
                  <c:v>33</c:v>
                </c:pt>
                <c:pt idx="13842">
                  <c:v>34.997999999999998</c:v>
                </c:pt>
                <c:pt idx="13843">
                  <c:v>35</c:v>
                </c:pt>
                <c:pt idx="13844">
                  <c:v>33.002000000000002</c:v>
                </c:pt>
                <c:pt idx="13845">
                  <c:v>36</c:v>
                </c:pt>
                <c:pt idx="13846">
                  <c:v>37</c:v>
                </c:pt>
                <c:pt idx="13847">
                  <c:v>37</c:v>
                </c:pt>
                <c:pt idx="13848">
                  <c:v>35.002000000000002</c:v>
                </c:pt>
                <c:pt idx="13849">
                  <c:v>33.503999999999998</c:v>
                </c:pt>
                <c:pt idx="13850">
                  <c:v>36</c:v>
                </c:pt>
                <c:pt idx="13851">
                  <c:v>34.003</c:v>
                </c:pt>
                <c:pt idx="13852">
                  <c:v>30</c:v>
                </c:pt>
                <c:pt idx="13853">
                  <c:v>30</c:v>
                </c:pt>
                <c:pt idx="13854">
                  <c:v>28</c:v>
                </c:pt>
                <c:pt idx="13855">
                  <c:v>24</c:v>
                </c:pt>
                <c:pt idx="13856">
                  <c:v>22.009</c:v>
                </c:pt>
                <c:pt idx="13857">
                  <c:v>20</c:v>
                </c:pt>
                <c:pt idx="13858">
                  <c:v>18</c:v>
                </c:pt>
                <c:pt idx="13859">
                  <c:v>18</c:v>
                </c:pt>
                <c:pt idx="13860">
                  <c:v>16.003</c:v>
                </c:pt>
                <c:pt idx="13861">
                  <c:v>14</c:v>
                </c:pt>
                <c:pt idx="13862">
                  <c:v>14</c:v>
                </c:pt>
                <c:pt idx="13863">
                  <c:v>14</c:v>
                </c:pt>
                <c:pt idx="13864">
                  <c:v>12.006</c:v>
                </c:pt>
                <c:pt idx="13865">
                  <c:v>10.997999999999999</c:v>
                </c:pt>
                <c:pt idx="13866">
                  <c:v>10.993</c:v>
                </c:pt>
                <c:pt idx="13867">
                  <c:v>12.999000000000001</c:v>
                </c:pt>
                <c:pt idx="13868">
                  <c:v>14</c:v>
                </c:pt>
                <c:pt idx="13869">
                  <c:v>16</c:v>
                </c:pt>
                <c:pt idx="13870">
                  <c:v>16.994</c:v>
                </c:pt>
                <c:pt idx="13871">
                  <c:v>14.002000000000001</c:v>
                </c:pt>
                <c:pt idx="13872">
                  <c:v>16</c:v>
                </c:pt>
                <c:pt idx="13873">
                  <c:v>16</c:v>
                </c:pt>
                <c:pt idx="13874">
                  <c:v>14</c:v>
                </c:pt>
                <c:pt idx="13875">
                  <c:v>15.002000000000001</c:v>
                </c:pt>
                <c:pt idx="13876">
                  <c:v>16</c:v>
                </c:pt>
                <c:pt idx="13877">
                  <c:v>14</c:v>
                </c:pt>
                <c:pt idx="13878">
                  <c:v>16</c:v>
                </c:pt>
                <c:pt idx="13879">
                  <c:v>18</c:v>
                </c:pt>
                <c:pt idx="13880">
                  <c:v>19.997</c:v>
                </c:pt>
                <c:pt idx="13881">
                  <c:v>18</c:v>
                </c:pt>
                <c:pt idx="13882">
                  <c:v>18</c:v>
                </c:pt>
                <c:pt idx="13883">
                  <c:v>19.004000000000001</c:v>
                </c:pt>
                <c:pt idx="13884">
                  <c:v>19.495999999999999</c:v>
                </c:pt>
                <c:pt idx="13885">
                  <c:v>21</c:v>
                </c:pt>
                <c:pt idx="13886">
                  <c:v>21</c:v>
                </c:pt>
                <c:pt idx="13887">
                  <c:v>21</c:v>
                </c:pt>
                <c:pt idx="13888">
                  <c:v>19.991</c:v>
                </c:pt>
                <c:pt idx="13889">
                  <c:v>25</c:v>
                </c:pt>
                <c:pt idx="13890">
                  <c:v>25</c:v>
                </c:pt>
                <c:pt idx="13891">
                  <c:v>25</c:v>
                </c:pt>
                <c:pt idx="13892">
                  <c:v>27</c:v>
                </c:pt>
                <c:pt idx="13893">
                  <c:v>27</c:v>
                </c:pt>
                <c:pt idx="13894">
                  <c:v>30.001999999999999</c:v>
                </c:pt>
                <c:pt idx="13895">
                  <c:v>30.007000000000001</c:v>
                </c:pt>
                <c:pt idx="13896">
                  <c:v>29</c:v>
                </c:pt>
                <c:pt idx="13897">
                  <c:v>29</c:v>
                </c:pt>
                <c:pt idx="13898">
                  <c:v>31</c:v>
                </c:pt>
                <c:pt idx="13899">
                  <c:v>34</c:v>
                </c:pt>
                <c:pt idx="13900">
                  <c:v>35.997999999999998</c:v>
                </c:pt>
                <c:pt idx="13901">
                  <c:v>36</c:v>
                </c:pt>
                <c:pt idx="13902">
                  <c:v>35.002000000000002</c:v>
                </c:pt>
                <c:pt idx="13903">
                  <c:v>35.997999999999998</c:v>
                </c:pt>
                <c:pt idx="13904">
                  <c:v>37</c:v>
                </c:pt>
                <c:pt idx="13905">
                  <c:v>38</c:v>
                </c:pt>
                <c:pt idx="13906">
                  <c:v>38</c:v>
                </c:pt>
                <c:pt idx="13907">
                  <c:v>35.984000000000002</c:v>
                </c:pt>
                <c:pt idx="13908">
                  <c:v>37.003999999999998</c:v>
                </c:pt>
                <c:pt idx="13909">
                  <c:v>38.003999999999998</c:v>
                </c:pt>
                <c:pt idx="13910">
                  <c:v>34</c:v>
                </c:pt>
                <c:pt idx="13911">
                  <c:v>36</c:v>
                </c:pt>
                <c:pt idx="13912">
                  <c:v>33.000999999999998</c:v>
                </c:pt>
                <c:pt idx="13913">
                  <c:v>33.002000000000002</c:v>
                </c:pt>
                <c:pt idx="13914">
                  <c:v>32</c:v>
                </c:pt>
                <c:pt idx="13915">
                  <c:v>36.988999999999997</c:v>
                </c:pt>
                <c:pt idx="13916">
                  <c:v>37</c:v>
                </c:pt>
                <c:pt idx="13917">
                  <c:v>36</c:v>
                </c:pt>
                <c:pt idx="13918">
                  <c:v>36</c:v>
                </c:pt>
                <c:pt idx="13919">
                  <c:v>32.502000000000002</c:v>
                </c:pt>
                <c:pt idx="13920">
                  <c:v>31</c:v>
                </c:pt>
                <c:pt idx="13921">
                  <c:v>27.99</c:v>
                </c:pt>
                <c:pt idx="13922">
                  <c:v>26.998999999999999</c:v>
                </c:pt>
                <c:pt idx="13923">
                  <c:v>26.992999999999999</c:v>
                </c:pt>
                <c:pt idx="13924">
                  <c:v>25.998000000000001</c:v>
                </c:pt>
                <c:pt idx="13925">
                  <c:v>25</c:v>
                </c:pt>
                <c:pt idx="13926">
                  <c:v>25</c:v>
                </c:pt>
                <c:pt idx="13927">
                  <c:v>26.001000000000001</c:v>
                </c:pt>
                <c:pt idx="13928">
                  <c:v>28</c:v>
                </c:pt>
                <c:pt idx="13929">
                  <c:v>29.498000000000001</c:v>
                </c:pt>
                <c:pt idx="13930">
                  <c:v>32</c:v>
                </c:pt>
                <c:pt idx="13931">
                  <c:v>34.994</c:v>
                </c:pt>
                <c:pt idx="13932">
                  <c:v>36</c:v>
                </c:pt>
                <c:pt idx="13933">
                  <c:v>35.518000000000001</c:v>
                </c:pt>
                <c:pt idx="13934">
                  <c:v>34.002000000000002</c:v>
                </c:pt>
                <c:pt idx="13935">
                  <c:v>33</c:v>
                </c:pt>
                <c:pt idx="13936">
                  <c:v>30.003</c:v>
                </c:pt>
                <c:pt idx="13937">
                  <c:v>28</c:v>
                </c:pt>
                <c:pt idx="13938">
                  <c:v>31</c:v>
                </c:pt>
                <c:pt idx="13939">
                  <c:v>30</c:v>
                </c:pt>
                <c:pt idx="13940">
                  <c:v>30</c:v>
                </c:pt>
                <c:pt idx="13941">
                  <c:v>29</c:v>
                </c:pt>
                <c:pt idx="13942">
                  <c:v>29</c:v>
                </c:pt>
                <c:pt idx="13943">
                  <c:v>29</c:v>
                </c:pt>
                <c:pt idx="13944">
                  <c:v>31</c:v>
                </c:pt>
                <c:pt idx="13945">
                  <c:v>29.995999999999999</c:v>
                </c:pt>
                <c:pt idx="13946">
                  <c:v>30.998999999999999</c:v>
                </c:pt>
                <c:pt idx="13947">
                  <c:v>30.501000000000001</c:v>
                </c:pt>
                <c:pt idx="13948">
                  <c:v>29.992000000000001</c:v>
                </c:pt>
                <c:pt idx="13949">
                  <c:v>30</c:v>
                </c:pt>
                <c:pt idx="13950">
                  <c:v>32</c:v>
                </c:pt>
                <c:pt idx="13951">
                  <c:v>35</c:v>
                </c:pt>
                <c:pt idx="13952">
                  <c:v>33</c:v>
                </c:pt>
                <c:pt idx="13953">
                  <c:v>35</c:v>
                </c:pt>
                <c:pt idx="13954">
                  <c:v>35</c:v>
                </c:pt>
                <c:pt idx="13955">
                  <c:v>32</c:v>
                </c:pt>
                <c:pt idx="13956">
                  <c:v>30</c:v>
                </c:pt>
                <c:pt idx="13957">
                  <c:v>31.001999999999999</c:v>
                </c:pt>
                <c:pt idx="13958">
                  <c:v>29.007000000000001</c:v>
                </c:pt>
                <c:pt idx="13959">
                  <c:v>28.995000000000001</c:v>
                </c:pt>
                <c:pt idx="13960">
                  <c:v>28</c:v>
                </c:pt>
                <c:pt idx="13961">
                  <c:v>27.986999999999998</c:v>
                </c:pt>
                <c:pt idx="13962">
                  <c:v>28.998000000000001</c:v>
                </c:pt>
                <c:pt idx="13963">
                  <c:v>33</c:v>
                </c:pt>
                <c:pt idx="13964">
                  <c:v>31.001999999999999</c:v>
                </c:pt>
                <c:pt idx="13965">
                  <c:v>33.996000000000002</c:v>
                </c:pt>
                <c:pt idx="13966">
                  <c:v>36</c:v>
                </c:pt>
                <c:pt idx="13967">
                  <c:v>37.494999999999997</c:v>
                </c:pt>
                <c:pt idx="13968">
                  <c:v>38</c:v>
                </c:pt>
                <c:pt idx="13969">
                  <c:v>41</c:v>
                </c:pt>
                <c:pt idx="13970">
                  <c:v>41.999000000000002</c:v>
                </c:pt>
                <c:pt idx="13971">
                  <c:v>45.996000000000002</c:v>
                </c:pt>
                <c:pt idx="13972">
                  <c:v>48</c:v>
                </c:pt>
                <c:pt idx="13973">
                  <c:v>51.997999999999998</c:v>
                </c:pt>
                <c:pt idx="13974">
                  <c:v>57.491999999999997</c:v>
                </c:pt>
                <c:pt idx="13975">
                  <c:v>62</c:v>
                </c:pt>
                <c:pt idx="13976">
                  <c:v>68</c:v>
                </c:pt>
                <c:pt idx="13977">
                  <c:v>68.001999999999995</c:v>
                </c:pt>
                <c:pt idx="13978">
                  <c:v>69.998000000000005</c:v>
                </c:pt>
                <c:pt idx="13979">
                  <c:v>70.004000000000005</c:v>
                </c:pt>
                <c:pt idx="13980">
                  <c:v>70.998000000000005</c:v>
                </c:pt>
                <c:pt idx="13981">
                  <c:v>72.992999999999995</c:v>
                </c:pt>
                <c:pt idx="13982">
                  <c:v>73.989999999999995</c:v>
                </c:pt>
                <c:pt idx="13983">
                  <c:v>79.997</c:v>
                </c:pt>
                <c:pt idx="13984">
                  <c:v>83</c:v>
                </c:pt>
                <c:pt idx="13985">
                  <c:v>85.998000000000005</c:v>
                </c:pt>
                <c:pt idx="13986">
                  <c:v>90</c:v>
                </c:pt>
                <c:pt idx="13987">
                  <c:v>91.986999999999995</c:v>
                </c:pt>
                <c:pt idx="13988">
                  <c:v>100</c:v>
                </c:pt>
                <c:pt idx="13989">
                  <c:v>102</c:v>
                </c:pt>
                <c:pt idx="13990">
                  <c:v>103</c:v>
                </c:pt>
                <c:pt idx="13991">
                  <c:v>102</c:v>
                </c:pt>
                <c:pt idx="13992">
                  <c:v>98</c:v>
                </c:pt>
                <c:pt idx="13993">
                  <c:v>99.003</c:v>
                </c:pt>
                <c:pt idx="13994">
                  <c:v>96.004999999999995</c:v>
                </c:pt>
                <c:pt idx="13995">
                  <c:v>93</c:v>
                </c:pt>
                <c:pt idx="13996">
                  <c:v>93.997</c:v>
                </c:pt>
                <c:pt idx="13997">
                  <c:v>95</c:v>
                </c:pt>
                <c:pt idx="13998">
                  <c:v>101</c:v>
                </c:pt>
                <c:pt idx="13999">
                  <c:v>103</c:v>
                </c:pt>
                <c:pt idx="14000">
                  <c:v>106</c:v>
                </c:pt>
                <c:pt idx="14001">
                  <c:v>108</c:v>
                </c:pt>
                <c:pt idx="14002">
                  <c:v>112</c:v>
                </c:pt>
                <c:pt idx="14003">
                  <c:v>111</c:v>
                </c:pt>
                <c:pt idx="14004">
                  <c:v>111</c:v>
                </c:pt>
                <c:pt idx="14005">
                  <c:v>114</c:v>
                </c:pt>
                <c:pt idx="14006">
                  <c:v>117</c:v>
                </c:pt>
                <c:pt idx="14007">
                  <c:v>111.51</c:v>
                </c:pt>
                <c:pt idx="14008">
                  <c:v>115</c:v>
                </c:pt>
                <c:pt idx="14009">
                  <c:v>116</c:v>
                </c:pt>
                <c:pt idx="14010">
                  <c:v>116.01</c:v>
                </c:pt>
                <c:pt idx="14011">
                  <c:v>118</c:v>
                </c:pt>
                <c:pt idx="14012">
                  <c:v>116</c:v>
                </c:pt>
                <c:pt idx="14013">
                  <c:v>119</c:v>
                </c:pt>
                <c:pt idx="14014">
                  <c:v>125</c:v>
                </c:pt>
                <c:pt idx="14015">
                  <c:v>125</c:v>
                </c:pt>
                <c:pt idx="14016">
                  <c:v>124</c:v>
                </c:pt>
                <c:pt idx="14017">
                  <c:v>128.49</c:v>
                </c:pt>
                <c:pt idx="14018">
                  <c:v>132</c:v>
                </c:pt>
                <c:pt idx="14019">
                  <c:v>132</c:v>
                </c:pt>
                <c:pt idx="14020">
                  <c:v>134.01</c:v>
                </c:pt>
                <c:pt idx="14021">
                  <c:v>132</c:v>
                </c:pt>
                <c:pt idx="14022">
                  <c:v>132</c:v>
                </c:pt>
                <c:pt idx="14023">
                  <c:v>134</c:v>
                </c:pt>
                <c:pt idx="14024">
                  <c:v>135</c:v>
                </c:pt>
                <c:pt idx="14025">
                  <c:v>133</c:v>
                </c:pt>
                <c:pt idx="14026">
                  <c:v>134</c:v>
                </c:pt>
                <c:pt idx="14027">
                  <c:v>137.99</c:v>
                </c:pt>
                <c:pt idx="14028">
                  <c:v>138</c:v>
                </c:pt>
                <c:pt idx="14029">
                  <c:v>142.99</c:v>
                </c:pt>
                <c:pt idx="14030">
                  <c:v>143</c:v>
                </c:pt>
                <c:pt idx="14031">
                  <c:v>143</c:v>
                </c:pt>
                <c:pt idx="14032">
                  <c:v>142</c:v>
                </c:pt>
                <c:pt idx="14033">
                  <c:v>143</c:v>
                </c:pt>
                <c:pt idx="14034">
                  <c:v>141</c:v>
                </c:pt>
                <c:pt idx="14035">
                  <c:v>142.99</c:v>
                </c:pt>
                <c:pt idx="14036">
                  <c:v>146.99</c:v>
                </c:pt>
                <c:pt idx="14037">
                  <c:v>150</c:v>
                </c:pt>
                <c:pt idx="14038">
                  <c:v>150</c:v>
                </c:pt>
                <c:pt idx="14039">
                  <c:v>152.99</c:v>
                </c:pt>
                <c:pt idx="14040">
                  <c:v>159</c:v>
                </c:pt>
                <c:pt idx="14041">
                  <c:v>162.49</c:v>
                </c:pt>
                <c:pt idx="14042">
                  <c:v>165</c:v>
                </c:pt>
                <c:pt idx="14043">
                  <c:v>167</c:v>
                </c:pt>
                <c:pt idx="14044">
                  <c:v>169</c:v>
                </c:pt>
                <c:pt idx="14045">
                  <c:v>167.01</c:v>
                </c:pt>
                <c:pt idx="14046">
                  <c:v>164</c:v>
                </c:pt>
                <c:pt idx="14047">
                  <c:v>161</c:v>
                </c:pt>
                <c:pt idx="14048">
                  <c:v>159.02000000000001</c:v>
                </c:pt>
                <c:pt idx="14049">
                  <c:v>159</c:v>
                </c:pt>
                <c:pt idx="14050">
                  <c:v>157</c:v>
                </c:pt>
                <c:pt idx="14051">
                  <c:v>157</c:v>
                </c:pt>
                <c:pt idx="14052">
                  <c:v>155.01</c:v>
                </c:pt>
                <c:pt idx="14053">
                  <c:v>160</c:v>
                </c:pt>
                <c:pt idx="14054">
                  <c:v>160</c:v>
                </c:pt>
                <c:pt idx="14055">
                  <c:v>160.99</c:v>
                </c:pt>
                <c:pt idx="14056">
                  <c:v>157</c:v>
                </c:pt>
                <c:pt idx="14057">
                  <c:v>163</c:v>
                </c:pt>
                <c:pt idx="14058">
                  <c:v>164</c:v>
                </c:pt>
                <c:pt idx="14059">
                  <c:v>168.01</c:v>
                </c:pt>
                <c:pt idx="14060">
                  <c:v>168</c:v>
                </c:pt>
                <c:pt idx="14061">
                  <c:v>174.98</c:v>
                </c:pt>
                <c:pt idx="14062">
                  <c:v>174</c:v>
                </c:pt>
                <c:pt idx="14063">
                  <c:v>169</c:v>
                </c:pt>
                <c:pt idx="14064">
                  <c:v>169.99</c:v>
                </c:pt>
                <c:pt idx="14065">
                  <c:v>171</c:v>
                </c:pt>
                <c:pt idx="14066">
                  <c:v>166.02</c:v>
                </c:pt>
                <c:pt idx="14067">
                  <c:v>160</c:v>
                </c:pt>
                <c:pt idx="14068">
                  <c:v>162</c:v>
                </c:pt>
                <c:pt idx="14069">
                  <c:v>158</c:v>
                </c:pt>
                <c:pt idx="14070">
                  <c:v>157.49</c:v>
                </c:pt>
                <c:pt idx="14071">
                  <c:v>154.99</c:v>
                </c:pt>
                <c:pt idx="14072">
                  <c:v>154</c:v>
                </c:pt>
                <c:pt idx="14073">
                  <c:v>152</c:v>
                </c:pt>
                <c:pt idx="14074">
                  <c:v>151.97999999999999</c:v>
                </c:pt>
                <c:pt idx="14075">
                  <c:v>150</c:v>
                </c:pt>
                <c:pt idx="14076">
                  <c:v>150</c:v>
                </c:pt>
                <c:pt idx="14077">
                  <c:v>147.99</c:v>
                </c:pt>
                <c:pt idx="14078">
                  <c:v>146</c:v>
                </c:pt>
                <c:pt idx="14079">
                  <c:v>144.01</c:v>
                </c:pt>
                <c:pt idx="14080">
                  <c:v>140</c:v>
                </c:pt>
                <c:pt idx="14081">
                  <c:v>136.97999999999999</c:v>
                </c:pt>
                <c:pt idx="14082">
                  <c:v>139</c:v>
                </c:pt>
                <c:pt idx="14083">
                  <c:v>143</c:v>
                </c:pt>
                <c:pt idx="14084">
                  <c:v>143</c:v>
                </c:pt>
                <c:pt idx="14085">
                  <c:v>143</c:v>
                </c:pt>
                <c:pt idx="14086">
                  <c:v>145</c:v>
                </c:pt>
                <c:pt idx="14087">
                  <c:v>145</c:v>
                </c:pt>
                <c:pt idx="14088">
                  <c:v>146</c:v>
                </c:pt>
                <c:pt idx="14089">
                  <c:v>143</c:v>
                </c:pt>
                <c:pt idx="14090">
                  <c:v>141.01</c:v>
                </c:pt>
                <c:pt idx="14091">
                  <c:v>137</c:v>
                </c:pt>
                <c:pt idx="14092">
                  <c:v>135</c:v>
                </c:pt>
                <c:pt idx="14093">
                  <c:v>132.49</c:v>
                </c:pt>
                <c:pt idx="14094">
                  <c:v>132</c:v>
                </c:pt>
                <c:pt idx="14095">
                  <c:v>134</c:v>
                </c:pt>
                <c:pt idx="14096">
                  <c:v>132</c:v>
                </c:pt>
                <c:pt idx="14097">
                  <c:v>131</c:v>
                </c:pt>
                <c:pt idx="14098">
                  <c:v>125</c:v>
                </c:pt>
                <c:pt idx="14099">
                  <c:v>126.5</c:v>
                </c:pt>
                <c:pt idx="14100">
                  <c:v>126.01</c:v>
                </c:pt>
                <c:pt idx="14101">
                  <c:v>124</c:v>
                </c:pt>
                <c:pt idx="14102">
                  <c:v>122</c:v>
                </c:pt>
                <c:pt idx="14103">
                  <c:v>122</c:v>
                </c:pt>
                <c:pt idx="14104">
                  <c:v>119</c:v>
                </c:pt>
                <c:pt idx="14105">
                  <c:v>117</c:v>
                </c:pt>
                <c:pt idx="14106">
                  <c:v>112.01</c:v>
                </c:pt>
                <c:pt idx="14107">
                  <c:v>109</c:v>
                </c:pt>
                <c:pt idx="14108">
                  <c:v>103</c:v>
                </c:pt>
                <c:pt idx="14109">
                  <c:v>107</c:v>
                </c:pt>
                <c:pt idx="14110">
                  <c:v>110.98</c:v>
                </c:pt>
                <c:pt idx="14111">
                  <c:v>109</c:v>
                </c:pt>
                <c:pt idx="14112">
                  <c:v>111</c:v>
                </c:pt>
                <c:pt idx="14113">
                  <c:v>110</c:v>
                </c:pt>
                <c:pt idx="14114">
                  <c:v>106</c:v>
                </c:pt>
                <c:pt idx="14115">
                  <c:v>108.04</c:v>
                </c:pt>
                <c:pt idx="14116">
                  <c:v>108</c:v>
                </c:pt>
                <c:pt idx="14117">
                  <c:v>105</c:v>
                </c:pt>
                <c:pt idx="14118">
                  <c:v>101.5</c:v>
                </c:pt>
                <c:pt idx="14119">
                  <c:v>102</c:v>
                </c:pt>
                <c:pt idx="14120">
                  <c:v>98</c:v>
                </c:pt>
                <c:pt idx="14121">
                  <c:v>96</c:v>
                </c:pt>
                <c:pt idx="14122">
                  <c:v>92</c:v>
                </c:pt>
                <c:pt idx="14123">
                  <c:v>88</c:v>
                </c:pt>
                <c:pt idx="14124">
                  <c:v>86.001999999999995</c:v>
                </c:pt>
                <c:pt idx="14125">
                  <c:v>84</c:v>
                </c:pt>
                <c:pt idx="14126">
                  <c:v>83.001999999999995</c:v>
                </c:pt>
                <c:pt idx="14127">
                  <c:v>77.003</c:v>
                </c:pt>
                <c:pt idx="14128">
                  <c:v>75.995999999999995</c:v>
                </c:pt>
                <c:pt idx="14129">
                  <c:v>72.004000000000005</c:v>
                </c:pt>
                <c:pt idx="14130">
                  <c:v>71.001999999999995</c:v>
                </c:pt>
                <c:pt idx="14131">
                  <c:v>66</c:v>
                </c:pt>
                <c:pt idx="14132">
                  <c:v>61</c:v>
                </c:pt>
                <c:pt idx="14133">
                  <c:v>59</c:v>
                </c:pt>
                <c:pt idx="14134">
                  <c:v>54.002000000000002</c:v>
                </c:pt>
                <c:pt idx="14135">
                  <c:v>49.012</c:v>
                </c:pt>
                <c:pt idx="14136">
                  <c:v>47</c:v>
                </c:pt>
                <c:pt idx="14137">
                  <c:v>44.494999999999997</c:v>
                </c:pt>
                <c:pt idx="14138">
                  <c:v>44.996000000000002</c:v>
                </c:pt>
                <c:pt idx="14139">
                  <c:v>43</c:v>
                </c:pt>
                <c:pt idx="14140">
                  <c:v>44.499000000000002</c:v>
                </c:pt>
                <c:pt idx="14141">
                  <c:v>40.515999999999998</c:v>
                </c:pt>
                <c:pt idx="14142">
                  <c:v>30.004000000000001</c:v>
                </c:pt>
                <c:pt idx="14143">
                  <c:v>29.007000000000001</c:v>
                </c:pt>
                <c:pt idx="14144">
                  <c:v>24</c:v>
                </c:pt>
                <c:pt idx="14145">
                  <c:v>26.004000000000001</c:v>
                </c:pt>
                <c:pt idx="14146">
                  <c:v>27</c:v>
                </c:pt>
                <c:pt idx="14147">
                  <c:v>26</c:v>
                </c:pt>
                <c:pt idx="14148">
                  <c:v>20.006</c:v>
                </c:pt>
                <c:pt idx="14149">
                  <c:v>17.5</c:v>
                </c:pt>
                <c:pt idx="14150">
                  <c:v>15.493</c:v>
                </c:pt>
                <c:pt idx="14151">
                  <c:v>12.006</c:v>
                </c:pt>
                <c:pt idx="14152">
                  <c:v>12</c:v>
                </c:pt>
                <c:pt idx="14153">
                  <c:v>8</c:v>
                </c:pt>
                <c:pt idx="14154">
                  <c:v>6</c:v>
                </c:pt>
                <c:pt idx="14155">
                  <c:v>5.9984999999999999</c:v>
                </c:pt>
                <c:pt idx="14156">
                  <c:v>3</c:v>
                </c:pt>
                <c:pt idx="14157">
                  <c:v>1</c:v>
                </c:pt>
                <c:pt idx="14158">
                  <c:v>3.8700000000000002E-3</c:v>
                </c:pt>
                <c:pt idx="14159">
                  <c:v>-1</c:v>
                </c:pt>
                <c:pt idx="14160">
                  <c:v>2</c:v>
                </c:pt>
                <c:pt idx="14161">
                  <c:v>0</c:v>
                </c:pt>
                <c:pt idx="14162">
                  <c:v>-2</c:v>
                </c:pt>
                <c:pt idx="14163">
                  <c:v>-2</c:v>
                </c:pt>
                <c:pt idx="14164">
                  <c:v>-2</c:v>
                </c:pt>
                <c:pt idx="14165">
                  <c:v>-5</c:v>
                </c:pt>
                <c:pt idx="14166">
                  <c:v>-4.9977</c:v>
                </c:pt>
                <c:pt idx="14167">
                  <c:v>-5</c:v>
                </c:pt>
                <c:pt idx="14168">
                  <c:v>-6.0014000000000003</c:v>
                </c:pt>
                <c:pt idx="14169">
                  <c:v>-5</c:v>
                </c:pt>
                <c:pt idx="14170">
                  <c:v>-4.9874999999999998</c:v>
                </c:pt>
                <c:pt idx="14171">
                  <c:v>-3</c:v>
                </c:pt>
                <c:pt idx="14172">
                  <c:v>-3</c:v>
                </c:pt>
                <c:pt idx="14173">
                  <c:v>-1</c:v>
                </c:pt>
                <c:pt idx="14174">
                  <c:v>-0.99660000000000004</c:v>
                </c:pt>
                <c:pt idx="14175">
                  <c:v>-4</c:v>
                </c:pt>
                <c:pt idx="14176">
                  <c:v>0</c:v>
                </c:pt>
                <c:pt idx="14177">
                  <c:v>-2</c:v>
                </c:pt>
                <c:pt idx="14178">
                  <c:v>-4</c:v>
                </c:pt>
                <c:pt idx="14179">
                  <c:v>-6</c:v>
                </c:pt>
                <c:pt idx="14180">
                  <c:v>-4</c:v>
                </c:pt>
                <c:pt idx="14181">
                  <c:v>-4</c:v>
                </c:pt>
                <c:pt idx="14182">
                  <c:v>-1.0057</c:v>
                </c:pt>
                <c:pt idx="14183">
                  <c:v>-2</c:v>
                </c:pt>
                <c:pt idx="14184">
                  <c:v>-2</c:v>
                </c:pt>
                <c:pt idx="14185">
                  <c:v>1</c:v>
                </c:pt>
                <c:pt idx="14186">
                  <c:v>1.9961</c:v>
                </c:pt>
                <c:pt idx="14187">
                  <c:v>-2</c:v>
                </c:pt>
                <c:pt idx="14188">
                  <c:v>2.9980000000000002</c:v>
                </c:pt>
                <c:pt idx="14189">
                  <c:v>3</c:v>
                </c:pt>
                <c:pt idx="14190">
                  <c:v>3</c:v>
                </c:pt>
                <c:pt idx="14191">
                  <c:v>5</c:v>
                </c:pt>
                <c:pt idx="14192">
                  <c:v>4.9988000000000001</c:v>
                </c:pt>
                <c:pt idx="14193">
                  <c:v>5.9964000000000004</c:v>
                </c:pt>
                <c:pt idx="14194">
                  <c:v>5</c:v>
                </c:pt>
                <c:pt idx="14195">
                  <c:v>3.9965999999999999</c:v>
                </c:pt>
                <c:pt idx="14196">
                  <c:v>6.9965000000000002</c:v>
                </c:pt>
                <c:pt idx="14197">
                  <c:v>9.0027000000000008</c:v>
                </c:pt>
                <c:pt idx="14198">
                  <c:v>9</c:v>
                </c:pt>
                <c:pt idx="14199">
                  <c:v>9</c:v>
                </c:pt>
                <c:pt idx="14200">
                  <c:v>7.9888000000000003</c:v>
                </c:pt>
                <c:pt idx="14201">
                  <c:v>10</c:v>
                </c:pt>
                <c:pt idx="14202">
                  <c:v>11</c:v>
                </c:pt>
                <c:pt idx="14203">
                  <c:v>17.003</c:v>
                </c:pt>
                <c:pt idx="14204">
                  <c:v>17.998999999999999</c:v>
                </c:pt>
                <c:pt idx="14205">
                  <c:v>15.997999999999999</c:v>
                </c:pt>
                <c:pt idx="14206">
                  <c:v>17.003</c:v>
                </c:pt>
                <c:pt idx="14207">
                  <c:v>14</c:v>
                </c:pt>
                <c:pt idx="14208">
                  <c:v>14</c:v>
                </c:pt>
                <c:pt idx="14209">
                  <c:v>16</c:v>
                </c:pt>
                <c:pt idx="14210">
                  <c:v>14</c:v>
                </c:pt>
                <c:pt idx="14211">
                  <c:v>17.998000000000001</c:v>
                </c:pt>
                <c:pt idx="14212">
                  <c:v>18</c:v>
                </c:pt>
                <c:pt idx="14213">
                  <c:v>21.004000000000001</c:v>
                </c:pt>
                <c:pt idx="14214">
                  <c:v>25.992000000000001</c:v>
                </c:pt>
                <c:pt idx="14215">
                  <c:v>26</c:v>
                </c:pt>
                <c:pt idx="14216">
                  <c:v>29</c:v>
                </c:pt>
                <c:pt idx="14217">
                  <c:v>32.997999999999998</c:v>
                </c:pt>
                <c:pt idx="14218">
                  <c:v>37.997999999999998</c:v>
                </c:pt>
                <c:pt idx="14219">
                  <c:v>38.997</c:v>
                </c:pt>
                <c:pt idx="14220">
                  <c:v>41.011000000000003</c:v>
                </c:pt>
                <c:pt idx="14221">
                  <c:v>44</c:v>
                </c:pt>
                <c:pt idx="14222">
                  <c:v>45.985999999999997</c:v>
                </c:pt>
                <c:pt idx="14223">
                  <c:v>46</c:v>
                </c:pt>
                <c:pt idx="14224">
                  <c:v>47.491999999999997</c:v>
                </c:pt>
                <c:pt idx="14225">
                  <c:v>49</c:v>
                </c:pt>
                <c:pt idx="14226">
                  <c:v>50.497</c:v>
                </c:pt>
                <c:pt idx="14227">
                  <c:v>57</c:v>
                </c:pt>
                <c:pt idx="14228">
                  <c:v>60.994</c:v>
                </c:pt>
                <c:pt idx="14229">
                  <c:v>62</c:v>
                </c:pt>
                <c:pt idx="14230">
                  <c:v>63.484000000000002</c:v>
                </c:pt>
                <c:pt idx="14231">
                  <c:v>69.992000000000004</c:v>
                </c:pt>
                <c:pt idx="14232">
                  <c:v>75.992999999999995</c:v>
                </c:pt>
                <c:pt idx="14233">
                  <c:v>80.997</c:v>
                </c:pt>
                <c:pt idx="14234">
                  <c:v>82.998000000000005</c:v>
                </c:pt>
                <c:pt idx="14235">
                  <c:v>83</c:v>
                </c:pt>
                <c:pt idx="14236">
                  <c:v>83</c:v>
                </c:pt>
                <c:pt idx="14237">
                  <c:v>86</c:v>
                </c:pt>
                <c:pt idx="14238">
                  <c:v>88</c:v>
                </c:pt>
                <c:pt idx="14239">
                  <c:v>86</c:v>
                </c:pt>
                <c:pt idx="14240">
                  <c:v>86.997</c:v>
                </c:pt>
                <c:pt idx="14241">
                  <c:v>86.001999999999995</c:v>
                </c:pt>
                <c:pt idx="14242">
                  <c:v>90</c:v>
                </c:pt>
                <c:pt idx="14243">
                  <c:v>93.998000000000005</c:v>
                </c:pt>
                <c:pt idx="14244">
                  <c:v>97</c:v>
                </c:pt>
                <c:pt idx="14245">
                  <c:v>100.01</c:v>
                </c:pt>
                <c:pt idx="14246">
                  <c:v>100</c:v>
                </c:pt>
                <c:pt idx="14247">
                  <c:v>103</c:v>
                </c:pt>
                <c:pt idx="14248">
                  <c:v>106</c:v>
                </c:pt>
                <c:pt idx="14249">
                  <c:v>108</c:v>
                </c:pt>
                <c:pt idx="14250">
                  <c:v>109.99</c:v>
                </c:pt>
                <c:pt idx="14251">
                  <c:v>114</c:v>
                </c:pt>
                <c:pt idx="14252">
                  <c:v>115</c:v>
                </c:pt>
                <c:pt idx="14253">
                  <c:v>117</c:v>
                </c:pt>
                <c:pt idx="14254">
                  <c:v>121.99</c:v>
                </c:pt>
                <c:pt idx="14255">
                  <c:v>124</c:v>
                </c:pt>
                <c:pt idx="14256">
                  <c:v>126</c:v>
                </c:pt>
                <c:pt idx="14257">
                  <c:v>133</c:v>
                </c:pt>
                <c:pt idx="14258">
                  <c:v>136</c:v>
                </c:pt>
                <c:pt idx="14259">
                  <c:v>135</c:v>
                </c:pt>
                <c:pt idx="14260">
                  <c:v>134</c:v>
                </c:pt>
                <c:pt idx="14261">
                  <c:v>134</c:v>
                </c:pt>
                <c:pt idx="14262">
                  <c:v>130</c:v>
                </c:pt>
                <c:pt idx="14263">
                  <c:v>131</c:v>
                </c:pt>
                <c:pt idx="14264">
                  <c:v>127.01</c:v>
                </c:pt>
                <c:pt idx="14265">
                  <c:v>128</c:v>
                </c:pt>
                <c:pt idx="14266">
                  <c:v>126</c:v>
                </c:pt>
                <c:pt idx="14267">
                  <c:v>125</c:v>
                </c:pt>
                <c:pt idx="14268">
                  <c:v>127</c:v>
                </c:pt>
                <c:pt idx="14269">
                  <c:v>126</c:v>
                </c:pt>
                <c:pt idx="14270">
                  <c:v>132.99</c:v>
                </c:pt>
                <c:pt idx="14271">
                  <c:v>139.99</c:v>
                </c:pt>
                <c:pt idx="14272">
                  <c:v>137</c:v>
                </c:pt>
                <c:pt idx="14273">
                  <c:v>139</c:v>
                </c:pt>
                <c:pt idx="14274">
                  <c:v>139</c:v>
                </c:pt>
                <c:pt idx="14275">
                  <c:v>141</c:v>
                </c:pt>
                <c:pt idx="14276">
                  <c:v>146.97999999999999</c:v>
                </c:pt>
                <c:pt idx="14277">
                  <c:v>149</c:v>
                </c:pt>
                <c:pt idx="14278">
                  <c:v>153</c:v>
                </c:pt>
                <c:pt idx="14279">
                  <c:v>154</c:v>
                </c:pt>
                <c:pt idx="14280">
                  <c:v>154.97999999999999</c:v>
                </c:pt>
                <c:pt idx="14281">
                  <c:v>158</c:v>
                </c:pt>
                <c:pt idx="14282">
                  <c:v>160</c:v>
                </c:pt>
                <c:pt idx="14283">
                  <c:v>164</c:v>
                </c:pt>
                <c:pt idx="14284">
                  <c:v>166</c:v>
                </c:pt>
                <c:pt idx="14285">
                  <c:v>166</c:v>
                </c:pt>
                <c:pt idx="14286">
                  <c:v>175.02</c:v>
                </c:pt>
                <c:pt idx="14287">
                  <c:v>177</c:v>
                </c:pt>
                <c:pt idx="14288">
                  <c:v>176</c:v>
                </c:pt>
                <c:pt idx="14289">
                  <c:v>176</c:v>
                </c:pt>
                <c:pt idx="14290">
                  <c:v>175</c:v>
                </c:pt>
                <c:pt idx="14291">
                  <c:v>172.01</c:v>
                </c:pt>
                <c:pt idx="14292">
                  <c:v>164</c:v>
                </c:pt>
                <c:pt idx="14293">
                  <c:v>166</c:v>
                </c:pt>
                <c:pt idx="14294">
                  <c:v>165</c:v>
                </c:pt>
                <c:pt idx="14295">
                  <c:v>167</c:v>
                </c:pt>
                <c:pt idx="14296">
                  <c:v>172</c:v>
                </c:pt>
                <c:pt idx="14297">
                  <c:v>173</c:v>
                </c:pt>
                <c:pt idx="14298">
                  <c:v>173</c:v>
                </c:pt>
                <c:pt idx="14299">
                  <c:v>180.98</c:v>
                </c:pt>
                <c:pt idx="14300">
                  <c:v>182.99</c:v>
                </c:pt>
                <c:pt idx="14301">
                  <c:v>189</c:v>
                </c:pt>
                <c:pt idx="14302">
                  <c:v>199.98</c:v>
                </c:pt>
                <c:pt idx="14303">
                  <c:v>210.48</c:v>
                </c:pt>
                <c:pt idx="14304">
                  <c:v>218</c:v>
                </c:pt>
                <c:pt idx="14305">
                  <c:v>222</c:v>
                </c:pt>
                <c:pt idx="14306">
                  <c:v>231.5</c:v>
                </c:pt>
                <c:pt idx="14307">
                  <c:v>237.99</c:v>
                </c:pt>
                <c:pt idx="14308">
                  <c:v>242</c:v>
                </c:pt>
                <c:pt idx="14309">
                  <c:v>245</c:v>
                </c:pt>
                <c:pt idx="14310">
                  <c:v>253.5</c:v>
                </c:pt>
                <c:pt idx="14311">
                  <c:v>262</c:v>
                </c:pt>
                <c:pt idx="14312">
                  <c:v>270.95999999999998</c:v>
                </c:pt>
                <c:pt idx="14313">
                  <c:v>269</c:v>
                </c:pt>
                <c:pt idx="14314">
                  <c:v>273</c:v>
                </c:pt>
                <c:pt idx="14315">
                  <c:v>277</c:v>
                </c:pt>
                <c:pt idx="14316">
                  <c:v>279.99</c:v>
                </c:pt>
                <c:pt idx="14317">
                  <c:v>287</c:v>
                </c:pt>
                <c:pt idx="14318">
                  <c:v>295</c:v>
                </c:pt>
                <c:pt idx="14319">
                  <c:v>301</c:v>
                </c:pt>
                <c:pt idx="14320">
                  <c:v>307</c:v>
                </c:pt>
                <c:pt idx="14321">
                  <c:v>313.99</c:v>
                </c:pt>
                <c:pt idx="14322">
                  <c:v>325</c:v>
                </c:pt>
                <c:pt idx="14323">
                  <c:v>333</c:v>
                </c:pt>
                <c:pt idx="14324">
                  <c:v>335</c:v>
                </c:pt>
                <c:pt idx="14325">
                  <c:v>333.02</c:v>
                </c:pt>
                <c:pt idx="14326">
                  <c:v>333</c:v>
                </c:pt>
                <c:pt idx="14327">
                  <c:v>338</c:v>
                </c:pt>
                <c:pt idx="14328">
                  <c:v>341</c:v>
                </c:pt>
                <c:pt idx="14329">
                  <c:v>339</c:v>
                </c:pt>
                <c:pt idx="14330">
                  <c:v>341.99</c:v>
                </c:pt>
                <c:pt idx="14331">
                  <c:v>344</c:v>
                </c:pt>
                <c:pt idx="14332">
                  <c:v>347.99</c:v>
                </c:pt>
                <c:pt idx="14333">
                  <c:v>357</c:v>
                </c:pt>
                <c:pt idx="14334">
                  <c:v>367</c:v>
                </c:pt>
                <c:pt idx="14335">
                  <c:v>369</c:v>
                </c:pt>
                <c:pt idx="14336">
                  <c:v>373</c:v>
                </c:pt>
                <c:pt idx="14337">
                  <c:v>378</c:v>
                </c:pt>
                <c:pt idx="14338">
                  <c:v>376</c:v>
                </c:pt>
                <c:pt idx="14339">
                  <c:v>379</c:v>
                </c:pt>
                <c:pt idx="14340">
                  <c:v>377.5</c:v>
                </c:pt>
                <c:pt idx="14341">
                  <c:v>379</c:v>
                </c:pt>
                <c:pt idx="14342">
                  <c:v>383</c:v>
                </c:pt>
                <c:pt idx="14343">
                  <c:v>390.99</c:v>
                </c:pt>
                <c:pt idx="14344">
                  <c:v>396</c:v>
                </c:pt>
                <c:pt idx="14345">
                  <c:v>407.99</c:v>
                </c:pt>
                <c:pt idx="14346">
                  <c:v>421.5</c:v>
                </c:pt>
                <c:pt idx="14347">
                  <c:v>429.95</c:v>
                </c:pt>
                <c:pt idx="14348">
                  <c:v>439.47</c:v>
                </c:pt>
                <c:pt idx="14349">
                  <c:v>449</c:v>
                </c:pt>
                <c:pt idx="14350">
                  <c:v>456.99</c:v>
                </c:pt>
                <c:pt idx="14351">
                  <c:v>465.99</c:v>
                </c:pt>
                <c:pt idx="14352">
                  <c:v>471.49</c:v>
                </c:pt>
                <c:pt idx="14353">
                  <c:v>476</c:v>
                </c:pt>
                <c:pt idx="14354">
                  <c:v>476</c:v>
                </c:pt>
                <c:pt idx="14355">
                  <c:v>478</c:v>
                </c:pt>
                <c:pt idx="14356">
                  <c:v>480</c:v>
                </c:pt>
                <c:pt idx="14357">
                  <c:v>486</c:v>
                </c:pt>
                <c:pt idx="14358">
                  <c:v>490</c:v>
                </c:pt>
                <c:pt idx="14359">
                  <c:v>493.99</c:v>
                </c:pt>
                <c:pt idx="14360">
                  <c:v>509.49</c:v>
                </c:pt>
                <c:pt idx="14361">
                  <c:v>518.5</c:v>
                </c:pt>
                <c:pt idx="14362">
                  <c:v>532</c:v>
                </c:pt>
                <c:pt idx="14363">
                  <c:v>549</c:v>
                </c:pt>
                <c:pt idx="14364">
                  <c:v>571.99</c:v>
                </c:pt>
                <c:pt idx="14365">
                  <c:v>588.49</c:v>
                </c:pt>
                <c:pt idx="14366">
                  <c:v>599</c:v>
                </c:pt>
                <c:pt idx="14367">
                  <c:v>612.99</c:v>
                </c:pt>
                <c:pt idx="14368">
                  <c:v>624.99</c:v>
                </c:pt>
                <c:pt idx="14369">
                  <c:v>639.5</c:v>
                </c:pt>
                <c:pt idx="14370">
                  <c:v>649.5</c:v>
                </c:pt>
                <c:pt idx="14371">
                  <c:v>657</c:v>
                </c:pt>
                <c:pt idx="14372">
                  <c:v>665.98</c:v>
                </c:pt>
                <c:pt idx="14373">
                  <c:v>672</c:v>
                </c:pt>
                <c:pt idx="14374">
                  <c:v>666</c:v>
                </c:pt>
                <c:pt idx="14375">
                  <c:v>660</c:v>
                </c:pt>
                <c:pt idx="14376">
                  <c:v>661</c:v>
                </c:pt>
                <c:pt idx="14377">
                  <c:v>667</c:v>
                </c:pt>
                <c:pt idx="14378">
                  <c:v>669</c:v>
                </c:pt>
                <c:pt idx="14379">
                  <c:v>677.51</c:v>
                </c:pt>
                <c:pt idx="14380">
                  <c:v>694.47</c:v>
                </c:pt>
                <c:pt idx="14381">
                  <c:v>702.99</c:v>
                </c:pt>
                <c:pt idx="14382">
                  <c:v>705</c:v>
                </c:pt>
                <c:pt idx="14383">
                  <c:v>715.49</c:v>
                </c:pt>
                <c:pt idx="14384">
                  <c:v>721.01</c:v>
                </c:pt>
                <c:pt idx="14385">
                  <c:v>728.5</c:v>
                </c:pt>
                <c:pt idx="14386">
                  <c:v>738</c:v>
                </c:pt>
                <c:pt idx="14387">
                  <c:v>744.99</c:v>
                </c:pt>
                <c:pt idx="14388">
                  <c:v>754.99</c:v>
                </c:pt>
                <c:pt idx="14389">
                  <c:v>762.49</c:v>
                </c:pt>
                <c:pt idx="14390">
                  <c:v>765.99</c:v>
                </c:pt>
                <c:pt idx="14391">
                  <c:v>776.95</c:v>
                </c:pt>
                <c:pt idx="14392">
                  <c:v>785</c:v>
                </c:pt>
                <c:pt idx="14393">
                  <c:v>795.49</c:v>
                </c:pt>
                <c:pt idx="14394">
                  <c:v>803</c:v>
                </c:pt>
                <c:pt idx="14395">
                  <c:v>811.98</c:v>
                </c:pt>
                <c:pt idx="14396">
                  <c:v>815.49</c:v>
                </c:pt>
                <c:pt idx="14397">
                  <c:v>829</c:v>
                </c:pt>
                <c:pt idx="14398">
                  <c:v>828.97</c:v>
                </c:pt>
                <c:pt idx="14399">
                  <c:v>843.99</c:v>
                </c:pt>
                <c:pt idx="14400">
                  <c:v>848.5</c:v>
                </c:pt>
                <c:pt idx="14401">
                  <c:v>844.5</c:v>
                </c:pt>
                <c:pt idx="14402">
                  <c:v>844.5</c:v>
                </c:pt>
                <c:pt idx="14403">
                  <c:v>847.99</c:v>
                </c:pt>
                <c:pt idx="14404">
                  <c:v>844.51</c:v>
                </c:pt>
                <c:pt idx="14405">
                  <c:v>848</c:v>
                </c:pt>
                <c:pt idx="14406">
                  <c:v>851.5</c:v>
                </c:pt>
                <c:pt idx="14407">
                  <c:v>859.99</c:v>
                </c:pt>
                <c:pt idx="14408">
                  <c:v>855.52</c:v>
                </c:pt>
                <c:pt idx="14409">
                  <c:v>856.5</c:v>
                </c:pt>
                <c:pt idx="14410">
                  <c:v>860</c:v>
                </c:pt>
                <c:pt idx="14411">
                  <c:v>862.01</c:v>
                </c:pt>
                <c:pt idx="14412">
                  <c:v>871</c:v>
                </c:pt>
                <c:pt idx="14413">
                  <c:v>879.99</c:v>
                </c:pt>
                <c:pt idx="14414">
                  <c:v>890.97</c:v>
                </c:pt>
                <c:pt idx="14415">
                  <c:v>894.01</c:v>
                </c:pt>
                <c:pt idx="14416">
                  <c:v>897</c:v>
                </c:pt>
                <c:pt idx="14417">
                  <c:v>906.01</c:v>
                </c:pt>
                <c:pt idx="14418">
                  <c:v>915</c:v>
                </c:pt>
                <c:pt idx="14419">
                  <c:v>913.99</c:v>
                </c:pt>
                <c:pt idx="14420">
                  <c:v>919.49</c:v>
                </c:pt>
                <c:pt idx="14421">
                  <c:v>933.99</c:v>
                </c:pt>
                <c:pt idx="14422">
                  <c:v>933.5</c:v>
                </c:pt>
                <c:pt idx="14423">
                  <c:v>941.99</c:v>
                </c:pt>
                <c:pt idx="14424">
                  <c:v>949.99</c:v>
                </c:pt>
                <c:pt idx="14425">
                  <c:v>956.5</c:v>
                </c:pt>
                <c:pt idx="14426">
                  <c:v>969.49</c:v>
                </c:pt>
                <c:pt idx="14427">
                  <c:v>979</c:v>
                </c:pt>
                <c:pt idx="14428">
                  <c:v>988</c:v>
                </c:pt>
                <c:pt idx="14429">
                  <c:v>994</c:v>
                </c:pt>
                <c:pt idx="14430">
                  <c:v>1004</c:v>
                </c:pt>
                <c:pt idx="14431">
                  <c:v>1005</c:v>
                </c:pt>
                <c:pt idx="14432">
                  <c:v>1012</c:v>
                </c:pt>
                <c:pt idx="14433">
                  <c:v>1021</c:v>
                </c:pt>
                <c:pt idx="14434">
                  <c:v>1028</c:v>
                </c:pt>
                <c:pt idx="14435">
                  <c:v>1036</c:v>
                </c:pt>
                <c:pt idx="14436">
                  <c:v>1046</c:v>
                </c:pt>
                <c:pt idx="14437">
                  <c:v>1059</c:v>
                </c:pt>
                <c:pt idx="14438">
                  <c:v>1074</c:v>
                </c:pt>
                <c:pt idx="14439">
                  <c:v>1082.5</c:v>
                </c:pt>
                <c:pt idx="14440">
                  <c:v>1093</c:v>
                </c:pt>
                <c:pt idx="14441">
                  <c:v>1109</c:v>
                </c:pt>
                <c:pt idx="14442">
                  <c:v>1115.5</c:v>
                </c:pt>
                <c:pt idx="14443">
                  <c:v>1132.5</c:v>
                </c:pt>
                <c:pt idx="14444">
                  <c:v>1145</c:v>
                </c:pt>
                <c:pt idx="14445">
                  <c:v>1142</c:v>
                </c:pt>
                <c:pt idx="14446">
                  <c:v>1145.5</c:v>
                </c:pt>
                <c:pt idx="14447">
                  <c:v>1148</c:v>
                </c:pt>
                <c:pt idx="14448">
                  <c:v>1159</c:v>
                </c:pt>
                <c:pt idx="14449">
                  <c:v>1167</c:v>
                </c:pt>
                <c:pt idx="14450">
                  <c:v>1174.5</c:v>
                </c:pt>
                <c:pt idx="14451">
                  <c:v>1174</c:v>
                </c:pt>
                <c:pt idx="14452">
                  <c:v>1185.5</c:v>
                </c:pt>
                <c:pt idx="14453">
                  <c:v>1203</c:v>
                </c:pt>
                <c:pt idx="14454">
                  <c:v>1208</c:v>
                </c:pt>
                <c:pt idx="14455">
                  <c:v>1217</c:v>
                </c:pt>
                <c:pt idx="14456">
                  <c:v>1231</c:v>
                </c:pt>
                <c:pt idx="14457">
                  <c:v>1246</c:v>
                </c:pt>
                <c:pt idx="14458">
                  <c:v>1257</c:v>
                </c:pt>
                <c:pt idx="14459">
                  <c:v>1266</c:v>
                </c:pt>
                <c:pt idx="14460">
                  <c:v>1280</c:v>
                </c:pt>
                <c:pt idx="14461">
                  <c:v>1302</c:v>
                </c:pt>
                <c:pt idx="14462">
                  <c:v>1318</c:v>
                </c:pt>
                <c:pt idx="14463">
                  <c:v>1310</c:v>
                </c:pt>
                <c:pt idx="14464">
                  <c:v>1315</c:v>
                </c:pt>
                <c:pt idx="14465">
                  <c:v>1333</c:v>
                </c:pt>
                <c:pt idx="14466">
                  <c:v>1340</c:v>
                </c:pt>
                <c:pt idx="14467">
                  <c:v>1350</c:v>
                </c:pt>
                <c:pt idx="14468">
                  <c:v>1358</c:v>
                </c:pt>
                <c:pt idx="14469">
                  <c:v>1380</c:v>
                </c:pt>
                <c:pt idx="14470">
                  <c:v>1394</c:v>
                </c:pt>
                <c:pt idx="14471">
                  <c:v>1406</c:v>
                </c:pt>
                <c:pt idx="14472">
                  <c:v>1415</c:v>
                </c:pt>
                <c:pt idx="14473">
                  <c:v>1429.5</c:v>
                </c:pt>
                <c:pt idx="14474">
                  <c:v>1456.5</c:v>
                </c:pt>
                <c:pt idx="14475">
                  <c:v>1457</c:v>
                </c:pt>
                <c:pt idx="14476">
                  <c:v>1479</c:v>
                </c:pt>
                <c:pt idx="14477">
                  <c:v>1492</c:v>
                </c:pt>
                <c:pt idx="14478">
                  <c:v>1517.5</c:v>
                </c:pt>
                <c:pt idx="14479">
                  <c:v>1545</c:v>
                </c:pt>
                <c:pt idx="14480">
                  <c:v>1561</c:v>
                </c:pt>
                <c:pt idx="14481">
                  <c:v>1580.5</c:v>
                </c:pt>
                <c:pt idx="14482">
                  <c:v>1599</c:v>
                </c:pt>
                <c:pt idx="14483">
                  <c:v>1615</c:v>
                </c:pt>
                <c:pt idx="14484">
                  <c:v>1638</c:v>
                </c:pt>
                <c:pt idx="14485">
                  <c:v>1665.5</c:v>
                </c:pt>
                <c:pt idx="14486">
                  <c:v>1683</c:v>
                </c:pt>
                <c:pt idx="14487">
                  <c:v>1714.5</c:v>
                </c:pt>
                <c:pt idx="14488">
                  <c:v>1738</c:v>
                </c:pt>
                <c:pt idx="14489">
                  <c:v>1767</c:v>
                </c:pt>
                <c:pt idx="14490">
                  <c:v>1788</c:v>
                </c:pt>
                <c:pt idx="14491">
                  <c:v>1810</c:v>
                </c:pt>
                <c:pt idx="14492">
                  <c:v>1834</c:v>
                </c:pt>
                <c:pt idx="14493">
                  <c:v>1845</c:v>
                </c:pt>
                <c:pt idx="14494">
                  <c:v>1866</c:v>
                </c:pt>
                <c:pt idx="14495">
                  <c:v>1890</c:v>
                </c:pt>
                <c:pt idx="14496">
                  <c:v>1894</c:v>
                </c:pt>
                <c:pt idx="14497">
                  <c:v>1911</c:v>
                </c:pt>
                <c:pt idx="14498">
                  <c:v>1938.9</c:v>
                </c:pt>
                <c:pt idx="14499">
                  <c:v>1978.4</c:v>
                </c:pt>
                <c:pt idx="14500">
                  <c:v>1990</c:v>
                </c:pt>
                <c:pt idx="14501">
                  <c:v>2003.5</c:v>
                </c:pt>
                <c:pt idx="14502">
                  <c:v>2025.5</c:v>
                </c:pt>
                <c:pt idx="14503">
                  <c:v>2030.5</c:v>
                </c:pt>
                <c:pt idx="14504">
                  <c:v>2060</c:v>
                </c:pt>
                <c:pt idx="14505">
                  <c:v>2072</c:v>
                </c:pt>
                <c:pt idx="14506">
                  <c:v>2089</c:v>
                </c:pt>
                <c:pt idx="14507">
                  <c:v>2104</c:v>
                </c:pt>
                <c:pt idx="14508">
                  <c:v>2106.5</c:v>
                </c:pt>
                <c:pt idx="14509">
                  <c:v>2112.5</c:v>
                </c:pt>
                <c:pt idx="14510">
                  <c:v>2122</c:v>
                </c:pt>
                <c:pt idx="14511">
                  <c:v>2117.1</c:v>
                </c:pt>
                <c:pt idx="14512">
                  <c:v>2099.5</c:v>
                </c:pt>
                <c:pt idx="14513">
                  <c:v>2133.9</c:v>
                </c:pt>
                <c:pt idx="14514">
                  <c:v>2159</c:v>
                </c:pt>
                <c:pt idx="14515">
                  <c:v>2168</c:v>
                </c:pt>
                <c:pt idx="14516">
                  <c:v>2221</c:v>
                </c:pt>
                <c:pt idx="14517">
                  <c:v>2236.5</c:v>
                </c:pt>
                <c:pt idx="14518">
                  <c:v>2247</c:v>
                </c:pt>
                <c:pt idx="14519">
                  <c:v>2254.5</c:v>
                </c:pt>
                <c:pt idx="14520">
                  <c:v>2250.4</c:v>
                </c:pt>
                <c:pt idx="14521">
                  <c:v>2263</c:v>
                </c:pt>
                <c:pt idx="14522">
                  <c:v>2259</c:v>
                </c:pt>
                <c:pt idx="14523">
                  <c:v>2265.5</c:v>
                </c:pt>
                <c:pt idx="14524">
                  <c:v>2259.5</c:v>
                </c:pt>
                <c:pt idx="14525">
                  <c:v>2269</c:v>
                </c:pt>
                <c:pt idx="14526">
                  <c:v>2281</c:v>
                </c:pt>
                <c:pt idx="14527">
                  <c:v>2287</c:v>
                </c:pt>
                <c:pt idx="14528">
                  <c:v>2309</c:v>
                </c:pt>
                <c:pt idx="14529">
                  <c:v>2318</c:v>
                </c:pt>
                <c:pt idx="14530">
                  <c:v>2310</c:v>
                </c:pt>
                <c:pt idx="14531">
                  <c:v>2312</c:v>
                </c:pt>
                <c:pt idx="14532">
                  <c:v>2333</c:v>
                </c:pt>
                <c:pt idx="14533">
                  <c:v>2354.9</c:v>
                </c:pt>
                <c:pt idx="14534">
                  <c:v>2357.5</c:v>
                </c:pt>
                <c:pt idx="14535">
                  <c:v>2374.4</c:v>
                </c:pt>
                <c:pt idx="14536">
                  <c:v>2393</c:v>
                </c:pt>
                <c:pt idx="14537">
                  <c:v>2401</c:v>
                </c:pt>
                <c:pt idx="14538">
                  <c:v>2430</c:v>
                </c:pt>
                <c:pt idx="14539">
                  <c:v>2426.9</c:v>
                </c:pt>
                <c:pt idx="14540">
                  <c:v>2419</c:v>
                </c:pt>
                <c:pt idx="14541">
                  <c:v>2430</c:v>
                </c:pt>
                <c:pt idx="14542">
                  <c:v>2422</c:v>
                </c:pt>
                <c:pt idx="14543">
                  <c:v>2431</c:v>
                </c:pt>
                <c:pt idx="14544">
                  <c:v>2426</c:v>
                </c:pt>
                <c:pt idx="14545">
                  <c:v>2421</c:v>
                </c:pt>
                <c:pt idx="14546">
                  <c:v>2420.5</c:v>
                </c:pt>
                <c:pt idx="14547">
                  <c:v>2424.5</c:v>
                </c:pt>
                <c:pt idx="14548">
                  <c:v>2432</c:v>
                </c:pt>
                <c:pt idx="14549">
                  <c:v>2437</c:v>
                </c:pt>
                <c:pt idx="14550">
                  <c:v>2439</c:v>
                </c:pt>
                <c:pt idx="14551">
                  <c:v>2437.5</c:v>
                </c:pt>
                <c:pt idx="14552">
                  <c:v>2444</c:v>
                </c:pt>
                <c:pt idx="14553">
                  <c:v>2451</c:v>
                </c:pt>
                <c:pt idx="14554">
                  <c:v>2459</c:v>
                </c:pt>
                <c:pt idx="14555">
                  <c:v>2486.5</c:v>
                </c:pt>
                <c:pt idx="14556">
                  <c:v>2481.5</c:v>
                </c:pt>
                <c:pt idx="14557">
                  <c:v>2524</c:v>
                </c:pt>
                <c:pt idx="14558">
                  <c:v>2525.5</c:v>
                </c:pt>
                <c:pt idx="14559">
                  <c:v>2533</c:v>
                </c:pt>
                <c:pt idx="14560">
                  <c:v>2534</c:v>
                </c:pt>
                <c:pt idx="14561">
                  <c:v>2536</c:v>
                </c:pt>
                <c:pt idx="14562">
                  <c:v>2544.5</c:v>
                </c:pt>
                <c:pt idx="14563">
                  <c:v>2542</c:v>
                </c:pt>
                <c:pt idx="14564">
                  <c:v>2557</c:v>
                </c:pt>
                <c:pt idx="14565">
                  <c:v>2566.5</c:v>
                </c:pt>
                <c:pt idx="14566">
                  <c:v>2571</c:v>
                </c:pt>
                <c:pt idx="14567">
                  <c:v>2578</c:v>
                </c:pt>
                <c:pt idx="14568">
                  <c:v>2587</c:v>
                </c:pt>
                <c:pt idx="14569">
                  <c:v>2585</c:v>
                </c:pt>
                <c:pt idx="14570">
                  <c:v>2577</c:v>
                </c:pt>
                <c:pt idx="14571">
                  <c:v>2563.6</c:v>
                </c:pt>
                <c:pt idx="14572">
                  <c:v>2571</c:v>
                </c:pt>
                <c:pt idx="14573">
                  <c:v>2582.5</c:v>
                </c:pt>
                <c:pt idx="14574">
                  <c:v>2580.5</c:v>
                </c:pt>
                <c:pt idx="14575">
                  <c:v>2594.4</c:v>
                </c:pt>
                <c:pt idx="14576">
                  <c:v>2601</c:v>
                </c:pt>
                <c:pt idx="14577">
                  <c:v>2600</c:v>
                </c:pt>
                <c:pt idx="14578">
                  <c:v>2620</c:v>
                </c:pt>
                <c:pt idx="14579">
                  <c:v>2621.5</c:v>
                </c:pt>
                <c:pt idx="14580">
                  <c:v>2627.5</c:v>
                </c:pt>
                <c:pt idx="14581">
                  <c:v>2610.5</c:v>
                </c:pt>
                <c:pt idx="14582">
                  <c:v>2600.5</c:v>
                </c:pt>
                <c:pt idx="14583">
                  <c:v>2595</c:v>
                </c:pt>
                <c:pt idx="14584">
                  <c:v>2592</c:v>
                </c:pt>
                <c:pt idx="14585">
                  <c:v>2586.5</c:v>
                </c:pt>
                <c:pt idx="14586">
                  <c:v>2566</c:v>
                </c:pt>
                <c:pt idx="14587">
                  <c:v>2544.1</c:v>
                </c:pt>
                <c:pt idx="14588">
                  <c:v>2520.6</c:v>
                </c:pt>
                <c:pt idx="14589">
                  <c:v>2491</c:v>
                </c:pt>
                <c:pt idx="14590">
                  <c:v>2466.5</c:v>
                </c:pt>
                <c:pt idx="14591">
                  <c:v>2446</c:v>
                </c:pt>
                <c:pt idx="14592">
                  <c:v>2413</c:v>
                </c:pt>
                <c:pt idx="14593">
                  <c:v>2387</c:v>
                </c:pt>
                <c:pt idx="14594">
                  <c:v>2358</c:v>
                </c:pt>
                <c:pt idx="14595">
                  <c:v>2330</c:v>
                </c:pt>
                <c:pt idx="14596">
                  <c:v>2300</c:v>
                </c:pt>
                <c:pt idx="14597">
                  <c:v>2283</c:v>
                </c:pt>
                <c:pt idx="14598">
                  <c:v>2257.5</c:v>
                </c:pt>
                <c:pt idx="14599">
                  <c:v>2219.5</c:v>
                </c:pt>
                <c:pt idx="14600">
                  <c:v>2181</c:v>
                </c:pt>
                <c:pt idx="14601">
                  <c:v>2144</c:v>
                </c:pt>
                <c:pt idx="14602">
                  <c:v>2124</c:v>
                </c:pt>
                <c:pt idx="14603">
                  <c:v>2093.1</c:v>
                </c:pt>
                <c:pt idx="14604">
                  <c:v>2068.6</c:v>
                </c:pt>
                <c:pt idx="14605">
                  <c:v>2033</c:v>
                </c:pt>
                <c:pt idx="14606">
                  <c:v>1998</c:v>
                </c:pt>
                <c:pt idx="14607">
                  <c:v>1959</c:v>
                </c:pt>
                <c:pt idx="14608">
                  <c:v>1931</c:v>
                </c:pt>
                <c:pt idx="14609">
                  <c:v>1901</c:v>
                </c:pt>
                <c:pt idx="14610">
                  <c:v>1872.5</c:v>
                </c:pt>
                <c:pt idx="14611">
                  <c:v>1842</c:v>
                </c:pt>
                <c:pt idx="14612">
                  <c:v>1834.5</c:v>
                </c:pt>
                <c:pt idx="14613">
                  <c:v>1805.1</c:v>
                </c:pt>
                <c:pt idx="14614">
                  <c:v>1777</c:v>
                </c:pt>
                <c:pt idx="14615">
                  <c:v>1733.5</c:v>
                </c:pt>
                <c:pt idx="14616">
                  <c:v>1702.1</c:v>
                </c:pt>
                <c:pt idx="14617">
                  <c:v>1677</c:v>
                </c:pt>
                <c:pt idx="14618">
                  <c:v>1643.5</c:v>
                </c:pt>
                <c:pt idx="14619">
                  <c:v>1631</c:v>
                </c:pt>
                <c:pt idx="14620">
                  <c:v>1602.5</c:v>
                </c:pt>
                <c:pt idx="14621">
                  <c:v>1577</c:v>
                </c:pt>
                <c:pt idx="14622">
                  <c:v>1553</c:v>
                </c:pt>
                <c:pt idx="14623">
                  <c:v>1550</c:v>
                </c:pt>
                <c:pt idx="14624">
                  <c:v>1532.5</c:v>
                </c:pt>
                <c:pt idx="14625">
                  <c:v>1508</c:v>
                </c:pt>
                <c:pt idx="14626">
                  <c:v>1505</c:v>
                </c:pt>
                <c:pt idx="14627">
                  <c:v>1498.5</c:v>
                </c:pt>
                <c:pt idx="14628">
                  <c:v>1497</c:v>
                </c:pt>
                <c:pt idx="14629">
                  <c:v>1487.5</c:v>
                </c:pt>
                <c:pt idx="14630">
                  <c:v>1463.5</c:v>
                </c:pt>
                <c:pt idx="14631">
                  <c:v>1451</c:v>
                </c:pt>
                <c:pt idx="14632">
                  <c:v>1452</c:v>
                </c:pt>
                <c:pt idx="14633">
                  <c:v>1436.5</c:v>
                </c:pt>
                <c:pt idx="14634">
                  <c:v>1423</c:v>
                </c:pt>
                <c:pt idx="14635">
                  <c:v>1412</c:v>
                </c:pt>
                <c:pt idx="14636">
                  <c:v>1384.5</c:v>
                </c:pt>
                <c:pt idx="14637">
                  <c:v>1390</c:v>
                </c:pt>
                <c:pt idx="14638">
                  <c:v>1393.5</c:v>
                </c:pt>
                <c:pt idx="14639">
                  <c:v>1391</c:v>
                </c:pt>
                <c:pt idx="14640">
                  <c:v>1400</c:v>
                </c:pt>
                <c:pt idx="14641">
                  <c:v>1404</c:v>
                </c:pt>
                <c:pt idx="14642">
                  <c:v>1397.5</c:v>
                </c:pt>
                <c:pt idx="14643">
                  <c:v>1397.5</c:v>
                </c:pt>
                <c:pt idx="14644">
                  <c:v>1394.5</c:v>
                </c:pt>
                <c:pt idx="14645">
                  <c:v>1392</c:v>
                </c:pt>
                <c:pt idx="14646">
                  <c:v>1402</c:v>
                </c:pt>
                <c:pt idx="14647">
                  <c:v>1406</c:v>
                </c:pt>
                <c:pt idx="14648">
                  <c:v>1404.5</c:v>
                </c:pt>
                <c:pt idx="14649">
                  <c:v>1416</c:v>
                </c:pt>
                <c:pt idx="14650">
                  <c:v>1425.5</c:v>
                </c:pt>
                <c:pt idx="14651">
                  <c:v>1430</c:v>
                </c:pt>
                <c:pt idx="14652">
                  <c:v>1439</c:v>
                </c:pt>
                <c:pt idx="14653">
                  <c:v>1448.5</c:v>
                </c:pt>
                <c:pt idx="14654">
                  <c:v>1425.5</c:v>
                </c:pt>
                <c:pt idx="14655">
                  <c:v>1450.5</c:v>
                </c:pt>
                <c:pt idx="14656">
                  <c:v>1466</c:v>
                </c:pt>
                <c:pt idx="14657">
                  <c:v>1475</c:v>
                </c:pt>
                <c:pt idx="14658">
                  <c:v>1491</c:v>
                </c:pt>
                <c:pt idx="14659">
                  <c:v>1497.5</c:v>
                </c:pt>
                <c:pt idx="14660">
                  <c:v>1505.5</c:v>
                </c:pt>
                <c:pt idx="14661">
                  <c:v>1516.9</c:v>
                </c:pt>
                <c:pt idx="14662">
                  <c:v>1513</c:v>
                </c:pt>
                <c:pt idx="14663">
                  <c:v>1528.5</c:v>
                </c:pt>
                <c:pt idx="14664">
                  <c:v>1543.5</c:v>
                </c:pt>
                <c:pt idx="14665">
                  <c:v>1565.5</c:v>
                </c:pt>
                <c:pt idx="14666">
                  <c:v>1577</c:v>
                </c:pt>
                <c:pt idx="14667">
                  <c:v>1590.5</c:v>
                </c:pt>
                <c:pt idx="14668">
                  <c:v>1610.5</c:v>
                </c:pt>
                <c:pt idx="14669">
                  <c:v>1629.5</c:v>
                </c:pt>
                <c:pt idx="14670">
                  <c:v>1649.5</c:v>
                </c:pt>
                <c:pt idx="14671">
                  <c:v>1680.5</c:v>
                </c:pt>
                <c:pt idx="14672">
                  <c:v>1691.5</c:v>
                </c:pt>
                <c:pt idx="14673">
                  <c:v>1713</c:v>
                </c:pt>
                <c:pt idx="14674">
                  <c:v>1734</c:v>
                </c:pt>
                <c:pt idx="14675">
                  <c:v>1742</c:v>
                </c:pt>
                <c:pt idx="14676">
                  <c:v>1768</c:v>
                </c:pt>
                <c:pt idx="14677">
                  <c:v>1778</c:v>
                </c:pt>
                <c:pt idx="14678">
                  <c:v>1806.5</c:v>
                </c:pt>
                <c:pt idx="14679">
                  <c:v>1825</c:v>
                </c:pt>
                <c:pt idx="14680">
                  <c:v>1834</c:v>
                </c:pt>
                <c:pt idx="14681">
                  <c:v>1862.5</c:v>
                </c:pt>
                <c:pt idx="14682">
                  <c:v>1884</c:v>
                </c:pt>
                <c:pt idx="14683">
                  <c:v>1925</c:v>
                </c:pt>
                <c:pt idx="14684">
                  <c:v>1939</c:v>
                </c:pt>
                <c:pt idx="14685">
                  <c:v>1984</c:v>
                </c:pt>
                <c:pt idx="14686">
                  <c:v>2011</c:v>
                </c:pt>
                <c:pt idx="14687">
                  <c:v>2040</c:v>
                </c:pt>
                <c:pt idx="14688">
                  <c:v>2066</c:v>
                </c:pt>
                <c:pt idx="14689">
                  <c:v>2083.5</c:v>
                </c:pt>
                <c:pt idx="14690">
                  <c:v>2113.5</c:v>
                </c:pt>
                <c:pt idx="14691">
                  <c:v>2141.5</c:v>
                </c:pt>
                <c:pt idx="14692">
                  <c:v>2176.5</c:v>
                </c:pt>
                <c:pt idx="14693">
                  <c:v>2217.5</c:v>
                </c:pt>
                <c:pt idx="14694">
                  <c:v>2247.5</c:v>
                </c:pt>
                <c:pt idx="14695">
                  <c:v>2275</c:v>
                </c:pt>
                <c:pt idx="14696">
                  <c:v>2311</c:v>
                </c:pt>
                <c:pt idx="14697">
                  <c:v>2344</c:v>
                </c:pt>
                <c:pt idx="14698">
                  <c:v>2382</c:v>
                </c:pt>
                <c:pt idx="14699">
                  <c:v>2411</c:v>
                </c:pt>
                <c:pt idx="14700">
                  <c:v>2442</c:v>
                </c:pt>
                <c:pt idx="14701">
                  <c:v>2476.5</c:v>
                </c:pt>
                <c:pt idx="14702">
                  <c:v>2498</c:v>
                </c:pt>
                <c:pt idx="14703">
                  <c:v>2533.5</c:v>
                </c:pt>
                <c:pt idx="14704">
                  <c:v>2560.5</c:v>
                </c:pt>
                <c:pt idx="14705">
                  <c:v>2585</c:v>
                </c:pt>
                <c:pt idx="14706">
                  <c:v>2601</c:v>
                </c:pt>
                <c:pt idx="14707">
                  <c:v>2638</c:v>
                </c:pt>
                <c:pt idx="14708">
                  <c:v>2659</c:v>
                </c:pt>
                <c:pt idx="14709">
                  <c:v>2709</c:v>
                </c:pt>
                <c:pt idx="14710">
                  <c:v>2740</c:v>
                </c:pt>
                <c:pt idx="14711">
                  <c:v>2782</c:v>
                </c:pt>
                <c:pt idx="14712">
                  <c:v>2797</c:v>
                </c:pt>
                <c:pt idx="14713">
                  <c:v>2830.5</c:v>
                </c:pt>
                <c:pt idx="14714">
                  <c:v>2879</c:v>
                </c:pt>
                <c:pt idx="14715">
                  <c:v>2912.5</c:v>
                </c:pt>
                <c:pt idx="14716">
                  <c:v>2932</c:v>
                </c:pt>
                <c:pt idx="14717">
                  <c:v>2963</c:v>
                </c:pt>
                <c:pt idx="14718">
                  <c:v>3006</c:v>
                </c:pt>
                <c:pt idx="14719">
                  <c:v>3036</c:v>
                </c:pt>
                <c:pt idx="14720">
                  <c:v>3077.5</c:v>
                </c:pt>
                <c:pt idx="14721">
                  <c:v>3115</c:v>
                </c:pt>
                <c:pt idx="14722">
                  <c:v>3144</c:v>
                </c:pt>
                <c:pt idx="14723">
                  <c:v>3190</c:v>
                </c:pt>
                <c:pt idx="14724">
                  <c:v>3243.5</c:v>
                </c:pt>
                <c:pt idx="14725">
                  <c:v>3242</c:v>
                </c:pt>
                <c:pt idx="14726">
                  <c:v>3288</c:v>
                </c:pt>
                <c:pt idx="14727">
                  <c:v>3369</c:v>
                </c:pt>
                <c:pt idx="14728">
                  <c:v>3365</c:v>
                </c:pt>
                <c:pt idx="14729">
                  <c:v>3405.4</c:v>
                </c:pt>
                <c:pt idx="14730">
                  <c:v>3404</c:v>
                </c:pt>
                <c:pt idx="14731">
                  <c:v>3442</c:v>
                </c:pt>
                <c:pt idx="14732">
                  <c:v>3501</c:v>
                </c:pt>
                <c:pt idx="14733">
                  <c:v>3530.5</c:v>
                </c:pt>
                <c:pt idx="14734">
                  <c:v>3512.2</c:v>
                </c:pt>
                <c:pt idx="14735">
                  <c:v>3495</c:v>
                </c:pt>
                <c:pt idx="14736">
                  <c:v>3480</c:v>
                </c:pt>
                <c:pt idx="14737">
                  <c:v>3527.5</c:v>
                </c:pt>
                <c:pt idx="14738">
                  <c:v>3351.1</c:v>
                </c:pt>
                <c:pt idx="14739">
                  <c:v>3382.5</c:v>
                </c:pt>
                <c:pt idx="14740">
                  <c:v>3403.9</c:v>
                </c:pt>
                <c:pt idx="14741">
                  <c:v>3495</c:v>
                </c:pt>
                <c:pt idx="14742">
                  <c:v>3525</c:v>
                </c:pt>
                <c:pt idx="14743">
                  <c:v>3553.9</c:v>
                </c:pt>
                <c:pt idx="14744">
                  <c:v>3584</c:v>
                </c:pt>
                <c:pt idx="14745">
                  <c:v>3608</c:v>
                </c:pt>
                <c:pt idx="14746">
                  <c:v>3635.5</c:v>
                </c:pt>
                <c:pt idx="14747">
                  <c:v>3663.5</c:v>
                </c:pt>
                <c:pt idx="14748">
                  <c:v>3679</c:v>
                </c:pt>
                <c:pt idx="14749">
                  <c:v>3696.5</c:v>
                </c:pt>
                <c:pt idx="14750">
                  <c:v>3702</c:v>
                </c:pt>
                <c:pt idx="14751">
                  <c:v>3710</c:v>
                </c:pt>
                <c:pt idx="14752">
                  <c:v>3716</c:v>
                </c:pt>
                <c:pt idx="14753">
                  <c:v>3734.5</c:v>
                </c:pt>
                <c:pt idx="14754">
                  <c:v>3753.5</c:v>
                </c:pt>
                <c:pt idx="14755">
                  <c:v>3786</c:v>
                </c:pt>
                <c:pt idx="14756">
                  <c:v>3805.5</c:v>
                </c:pt>
                <c:pt idx="14757">
                  <c:v>3826.5</c:v>
                </c:pt>
                <c:pt idx="14758">
                  <c:v>3860.5</c:v>
                </c:pt>
                <c:pt idx="14759">
                  <c:v>3846.1</c:v>
                </c:pt>
                <c:pt idx="14760">
                  <c:v>3820</c:v>
                </c:pt>
                <c:pt idx="14761">
                  <c:v>3842</c:v>
                </c:pt>
                <c:pt idx="14762">
                  <c:v>3861.5</c:v>
                </c:pt>
                <c:pt idx="14763">
                  <c:v>3868</c:v>
                </c:pt>
                <c:pt idx="14764">
                  <c:v>3835.5</c:v>
                </c:pt>
                <c:pt idx="14765">
                  <c:v>3709.6</c:v>
                </c:pt>
                <c:pt idx="14766">
                  <c:v>3679</c:v>
                </c:pt>
                <c:pt idx="14767">
                  <c:v>3685</c:v>
                </c:pt>
                <c:pt idx="14768">
                  <c:v>3701</c:v>
                </c:pt>
                <c:pt idx="14769">
                  <c:v>3707</c:v>
                </c:pt>
                <c:pt idx="14770">
                  <c:v>3835</c:v>
                </c:pt>
                <c:pt idx="14771">
                  <c:v>3848</c:v>
                </c:pt>
                <c:pt idx="14772">
                  <c:v>3863.5</c:v>
                </c:pt>
                <c:pt idx="14773">
                  <c:v>3843.5</c:v>
                </c:pt>
                <c:pt idx="14774">
                  <c:v>3842</c:v>
                </c:pt>
                <c:pt idx="14775">
                  <c:v>3671</c:v>
                </c:pt>
                <c:pt idx="14776">
                  <c:v>3661.5</c:v>
                </c:pt>
                <c:pt idx="14777">
                  <c:v>3678.5</c:v>
                </c:pt>
                <c:pt idx="14778">
                  <c:v>3705</c:v>
                </c:pt>
                <c:pt idx="14779">
                  <c:v>3745.4</c:v>
                </c:pt>
                <c:pt idx="14780">
                  <c:v>3786</c:v>
                </c:pt>
                <c:pt idx="14781">
                  <c:v>3862</c:v>
                </c:pt>
                <c:pt idx="14782">
                  <c:v>3883</c:v>
                </c:pt>
                <c:pt idx="14783">
                  <c:v>3895</c:v>
                </c:pt>
                <c:pt idx="14784">
                  <c:v>3889.2</c:v>
                </c:pt>
                <c:pt idx="14785">
                  <c:v>3833</c:v>
                </c:pt>
                <c:pt idx="14786">
                  <c:v>3823</c:v>
                </c:pt>
                <c:pt idx="14787">
                  <c:v>3841.5</c:v>
                </c:pt>
                <c:pt idx="14788">
                  <c:v>3860</c:v>
                </c:pt>
                <c:pt idx="14789">
                  <c:v>3884.9</c:v>
                </c:pt>
                <c:pt idx="14790">
                  <c:v>3875.9</c:v>
                </c:pt>
                <c:pt idx="14791">
                  <c:v>3892</c:v>
                </c:pt>
                <c:pt idx="14792">
                  <c:v>3900</c:v>
                </c:pt>
                <c:pt idx="14793">
                  <c:v>3908.9</c:v>
                </c:pt>
                <c:pt idx="14794">
                  <c:v>3904.5</c:v>
                </c:pt>
                <c:pt idx="14795">
                  <c:v>3932</c:v>
                </c:pt>
                <c:pt idx="14796">
                  <c:v>3973</c:v>
                </c:pt>
                <c:pt idx="14797">
                  <c:v>3978.9</c:v>
                </c:pt>
                <c:pt idx="14798">
                  <c:v>3986</c:v>
                </c:pt>
                <c:pt idx="14799">
                  <c:v>3996</c:v>
                </c:pt>
                <c:pt idx="14800">
                  <c:v>4000</c:v>
                </c:pt>
                <c:pt idx="14801">
                  <c:v>4008.5</c:v>
                </c:pt>
                <c:pt idx="14802">
                  <c:v>4014.5</c:v>
                </c:pt>
                <c:pt idx="14803">
                  <c:v>4026</c:v>
                </c:pt>
                <c:pt idx="14804">
                  <c:v>4031.5</c:v>
                </c:pt>
                <c:pt idx="14805">
                  <c:v>4004</c:v>
                </c:pt>
                <c:pt idx="14806">
                  <c:v>4008</c:v>
                </c:pt>
                <c:pt idx="14807">
                  <c:v>4016.5</c:v>
                </c:pt>
                <c:pt idx="14808">
                  <c:v>4034.5</c:v>
                </c:pt>
                <c:pt idx="14809">
                  <c:v>4064.5</c:v>
                </c:pt>
                <c:pt idx="14810">
                  <c:v>4098</c:v>
                </c:pt>
                <c:pt idx="14811">
                  <c:v>4122</c:v>
                </c:pt>
                <c:pt idx="14812">
                  <c:v>4105.5</c:v>
                </c:pt>
                <c:pt idx="14813">
                  <c:v>4124.5</c:v>
                </c:pt>
                <c:pt idx="14814">
                  <c:v>4160</c:v>
                </c:pt>
                <c:pt idx="14815">
                  <c:v>4143</c:v>
                </c:pt>
                <c:pt idx="14816">
                  <c:v>4172.5</c:v>
                </c:pt>
                <c:pt idx="14817">
                  <c:v>4192.5</c:v>
                </c:pt>
                <c:pt idx="14818">
                  <c:v>4203</c:v>
                </c:pt>
                <c:pt idx="14819">
                  <c:v>4213</c:v>
                </c:pt>
                <c:pt idx="14820">
                  <c:v>4314.8</c:v>
                </c:pt>
                <c:pt idx="14821">
                  <c:v>4378.6000000000004</c:v>
                </c:pt>
                <c:pt idx="14822">
                  <c:v>4401.5</c:v>
                </c:pt>
                <c:pt idx="14823">
                  <c:v>4400</c:v>
                </c:pt>
                <c:pt idx="14824">
                  <c:v>4419</c:v>
                </c:pt>
                <c:pt idx="14825">
                  <c:v>4433.5</c:v>
                </c:pt>
                <c:pt idx="14826">
                  <c:v>4444</c:v>
                </c:pt>
                <c:pt idx="14827">
                  <c:v>4460.5</c:v>
                </c:pt>
                <c:pt idx="14828">
                  <c:v>4434</c:v>
                </c:pt>
                <c:pt idx="14829">
                  <c:v>4377.2</c:v>
                </c:pt>
                <c:pt idx="14830">
                  <c:v>4219.5</c:v>
                </c:pt>
                <c:pt idx="14831">
                  <c:v>4187.5</c:v>
                </c:pt>
                <c:pt idx="14832">
                  <c:v>4177.5</c:v>
                </c:pt>
                <c:pt idx="14833">
                  <c:v>4190</c:v>
                </c:pt>
                <c:pt idx="14834">
                  <c:v>4207</c:v>
                </c:pt>
                <c:pt idx="14835">
                  <c:v>4212</c:v>
                </c:pt>
                <c:pt idx="14836">
                  <c:v>4217</c:v>
                </c:pt>
                <c:pt idx="14837">
                  <c:v>4224.6000000000004</c:v>
                </c:pt>
                <c:pt idx="14838">
                  <c:v>4229</c:v>
                </c:pt>
                <c:pt idx="14839">
                  <c:v>4231.5</c:v>
                </c:pt>
                <c:pt idx="14840">
                  <c:v>4251.5</c:v>
                </c:pt>
                <c:pt idx="14841">
                  <c:v>4285.5</c:v>
                </c:pt>
                <c:pt idx="14842">
                  <c:v>4293</c:v>
                </c:pt>
                <c:pt idx="14843">
                  <c:v>4311.5</c:v>
                </c:pt>
                <c:pt idx="14844">
                  <c:v>4400</c:v>
                </c:pt>
                <c:pt idx="14845">
                  <c:v>4570.8999999999996</c:v>
                </c:pt>
                <c:pt idx="14846">
                  <c:v>4704.8999999999996</c:v>
                </c:pt>
                <c:pt idx="14847">
                  <c:v>4712</c:v>
                </c:pt>
                <c:pt idx="14848">
                  <c:v>4701.5</c:v>
                </c:pt>
                <c:pt idx="14849">
                  <c:v>4708.5</c:v>
                </c:pt>
                <c:pt idx="14850">
                  <c:v>4700.5</c:v>
                </c:pt>
                <c:pt idx="14851">
                  <c:v>4851.3999999999996</c:v>
                </c:pt>
                <c:pt idx="14852">
                  <c:v>4880</c:v>
                </c:pt>
                <c:pt idx="14853">
                  <c:v>4891.8999999999996</c:v>
                </c:pt>
                <c:pt idx="14854">
                  <c:v>5024.5</c:v>
                </c:pt>
                <c:pt idx="14855">
                  <c:v>4971.1000000000004</c:v>
                </c:pt>
                <c:pt idx="14856">
                  <c:v>4998.5</c:v>
                </c:pt>
                <c:pt idx="14857">
                  <c:v>4980</c:v>
                </c:pt>
                <c:pt idx="14858">
                  <c:v>4951.5</c:v>
                </c:pt>
                <c:pt idx="14859">
                  <c:v>4945.6000000000004</c:v>
                </c:pt>
                <c:pt idx="14860">
                  <c:v>4941</c:v>
                </c:pt>
                <c:pt idx="14861">
                  <c:v>4944.5</c:v>
                </c:pt>
                <c:pt idx="14862">
                  <c:v>4942.5</c:v>
                </c:pt>
                <c:pt idx="14863">
                  <c:v>4957</c:v>
                </c:pt>
                <c:pt idx="14864">
                  <c:v>4956.5</c:v>
                </c:pt>
                <c:pt idx="14865">
                  <c:v>4978.5</c:v>
                </c:pt>
                <c:pt idx="14866">
                  <c:v>4976.5</c:v>
                </c:pt>
                <c:pt idx="14867">
                  <c:v>4986.5</c:v>
                </c:pt>
                <c:pt idx="14868">
                  <c:v>4986</c:v>
                </c:pt>
                <c:pt idx="14869">
                  <c:v>4982</c:v>
                </c:pt>
                <c:pt idx="14870">
                  <c:v>4965</c:v>
                </c:pt>
                <c:pt idx="14871">
                  <c:v>4955</c:v>
                </c:pt>
                <c:pt idx="14872">
                  <c:v>4944</c:v>
                </c:pt>
                <c:pt idx="14873">
                  <c:v>4938</c:v>
                </c:pt>
                <c:pt idx="14874">
                  <c:v>4919.5</c:v>
                </c:pt>
                <c:pt idx="14875">
                  <c:v>4987</c:v>
                </c:pt>
                <c:pt idx="14876">
                  <c:v>4975.5</c:v>
                </c:pt>
                <c:pt idx="14877">
                  <c:v>5002.5</c:v>
                </c:pt>
                <c:pt idx="14878">
                  <c:v>5002.1000000000004</c:v>
                </c:pt>
                <c:pt idx="14879">
                  <c:v>4975</c:v>
                </c:pt>
                <c:pt idx="14880">
                  <c:v>4926</c:v>
                </c:pt>
                <c:pt idx="14881">
                  <c:v>4946</c:v>
                </c:pt>
                <c:pt idx="14882">
                  <c:v>4946</c:v>
                </c:pt>
                <c:pt idx="14883">
                  <c:v>4937.5</c:v>
                </c:pt>
                <c:pt idx="14884">
                  <c:v>4930.5</c:v>
                </c:pt>
                <c:pt idx="14885">
                  <c:v>4943.5</c:v>
                </c:pt>
                <c:pt idx="14886">
                  <c:v>4934.5</c:v>
                </c:pt>
                <c:pt idx="14887">
                  <c:v>4938</c:v>
                </c:pt>
                <c:pt idx="14888">
                  <c:v>4948.5</c:v>
                </c:pt>
                <c:pt idx="14889">
                  <c:v>4942.5</c:v>
                </c:pt>
                <c:pt idx="14890">
                  <c:v>4921</c:v>
                </c:pt>
                <c:pt idx="14891">
                  <c:v>4952.5</c:v>
                </c:pt>
                <c:pt idx="14892">
                  <c:v>4953</c:v>
                </c:pt>
                <c:pt idx="14893">
                  <c:v>4946.5</c:v>
                </c:pt>
                <c:pt idx="14894">
                  <c:v>4957.3999999999996</c:v>
                </c:pt>
                <c:pt idx="14895">
                  <c:v>4843</c:v>
                </c:pt>
                <c:pt idx="14896">
                  <c:v>4848.5</c:v>
                </c:pt>
                <c:pt idx="14897">
                  <c:v>4857.6000000000004</c:v>
                </c:pt>
                <c:pt idx="14898">
                  <c:v>4857.5</c:v>
                </c:pt>
                <c:pt idx="14899">
                  <c:v>4869</c:v>
                </c:pt>
                <c:pt idx="14900">
                  <c:v>4875.5</c:v>
                </c:pt>
                <c:pt idx="14901">
                  <c:v>4892.5</c:v>
                </c:pt>
                <c:pt idx="14902">
                  <c:v>4898</c:v>
                </c:pt>
                <c:pt idx="14903">
                  <c:v>4898</c:v>
                </c:pt>
                <c:pt idx="14904">
                  <c:v>4923</c:v>
                </c:pt>
                <c:pt idx="14905">
                  <c:v>4929</c:v>
                </c:pt>
                <c:pt idx="14906">
                  <c:v>4934</c:v>
                </c:pt>
                <c:pt idx="14907">
                  <c:v>4957</c:v>
                </c:pt>
                <c:pt idx="14908">
                  <c:v>4959</c:v>
                </c:pt>
                <c:pt idx="14909">
                  <c:v>5014.5</c:v>
                </c:pt>
                <c:pt idx="14910">
                  <c:v>5008.5</c:v>
                </c:pt>
                <c:pt idx="14911">
                  <c:v>4946.5</c:v>
                </c:pt>
                <c:pt idx="14912">
                  <c:v>4910.8</c:v>
                </c:pt>
                <c:pt idx="14913">
                  <c:v>4884.8999999999996</c:v>
                </c:pt>
                <c:pt idx="14914">
                  <c:v>4888.5</c:v>
                </c:pt>
                <c:pt idx="14915">
                  <c:v>4877.5</c:v>
                </c:pt>
                <c:pt idx="14916">
                  <c:v>4857.1000000000004</c:v>
                </c:pt>
                <c:pt idx="14917">
                  <c:v>4854</c:v>
                </c:pt>
                <c:pt idx="14918">
                  <c:v>4836.1000000000004</c:v>
                </c:pt>
                <c:pt idx="14919">
                  <c:v>4890</c:v>
                </c:pt>
                <c:pt idx="14920">
                  <c:v>4896</c:v>
                </c:pt>
                <c:pt idx="14921">
                  <c:v>4901</c:v>
                </c:pt>
                <c:pt idx="14922">
                  <c:v>4904.5</c:v>
                </c:pt>
                <c:pt idx="14923">
                  <c:v>4888</c:v>
                </c:pt>
                <c:pt idx="14924">
                  <c:v>4794.2</c:v>
                </c:pt>
                <c:pt idx="14925">
                  <c:v>4684</c:v>
                </c:pt>
                <c:pt idx="14926">
                  <c:v>4715.5</c:v>
                </c:pt>
                <c:pt idx="14927">
                  <c:v>4708.5</c:v>
                </c:pt>
                <c:pt idx="14928">
                  <c:v>4722.5</c:v>
                </c:pt>
                <c:pt idx="14929">
                  <c:v>4720</c:v>
                </c:pt>
                <c:pt idx="14930">
                  <c:v>4849.3</c:v>
                </c:pt>
                <c:pt idx="14931">
                  <c:v>4918.5</c:v>
                </c:pt>
                <c:pt idx="14932">
                  <c:v>4922</c:v>
                </c:pt>
                <c:pt idx="14933">
                  <c:v>4916</c:v>
                </c:pt>
                <c:pt idx="14934">
                  <c:v>4868.6000000000004</c:v>
                </c:pt>
                <c:pt idx="14935">
                  <c:v>4851</c:v>
                </c:pt>
                <c:pt idx="14936">
                  <c:v>4840</c:v>
                </c:pt>
                <c:pt idx="14937">
                  <c:v>4853.5</c:v>
                </c:pt>
                <c:pt idx="14938">
                  <c:v>4866.5</c:v>
                </c:pt>
                <c:pt idx="14939">
                  <c:v>4851.7</c:v>
                </c:pt>
                <c:pt idx="14940">
                  <c:v>4838.8999999999996</c:v>
                </c:pt>
                <c:pt idx="14941">
                  <c:v>4788</c:v>
                </c:pt>
                <c:pt idx="14942">
                  <c:v>4795.5</c:v>
                </c:pt>
                <c:pt idx="14943">
                  <c:v>4797</c:v>
                </c:pt>
                <c:pt idx="14944">
                  <c:v>4800</c:v>
                </c:pt>
                <c:pt idx="14945">
                  <c:v>4772</c:v>
                </c:pt>
                <c:pt idx="14946">
                  <c:v>4766</c:v>
                </c:pt>
                <c:pt idx="14947">
                  <c:v>4753.5</c:v>
                </c:pt>
                <c:pt idx="14948">
                  <c:v>4774</c:v>
                </c:pt>
                <c:pt idx="14949">
                  <c:v>4760</c:v>
                </c:pt>
                <c:pt idx="14950">
                  <c:v>4823</c:v>
                </c:pt>
                <c:pt idx="14951">
                  <c:v>4843</c:v>
                </c:pt>
                <c:pt idx="14952">
                  <c:v>4851.6000000000004</c:v>
                </c:pt>
                <c:pt idx="14953">
                  <c:v>4848</c:v>
                </c:pt>
                <c:pt idx="14954">
                  <c:v>4821.5</c:v>
                </c:pt>
                <c:pt idx="14955">
                  <c:v>4820.1000000000004</c:v>
                </c:pt>
                <c:pt idx="14956">
                  <c:v>4818</c:v>
                </c:pt>
                <c:pt idx="14957">
                  <c:v>4791</c:v>
                </c:pt>
                <c:pt idx="14958">
                  <c:v>4795</c:v>
                </c:pt>
                <c:pt idx="14959">
                  <c:v>4752.8</c:v>
                </c:pt>
                <c:pt idx="14960">
                  <c:v>4705.5</c:v>
                </c:pt>
                <c:pt idx="14961">
                  <c:v>4690.5</c:v>
                </c:pt>
                <c:pt idx="14962">
                  <c:v>4684.5</c:v>
                </c:pt>
                <c:pt idx="14963">
                  <c:v>4688.1000000000004</c:v>
                </c:pt>
                <c:pt idx="14964">
                  <c:v>4695.5</c:v>
                </c:pt>
                <c:pt idx="14965">
                  <c:v>4786.5</c:v>
                </c:pt>
                <c:pt idx="14966">
                  <c:v>4783.5</c:v>
                </c:pt>
                <c:pt idx="14967">
                  <c:v>4789</c:v>
                </c:pt>
                <c:pt idx="14968">
                  <c:v>4766</c:v>
                </c:pt>
                <c:pt idx="14969">
                  <c:v>4795</c:v>
                </c:pt>
                <c:pt idx="14970">
                  <c:v>4794.5</c:v>
                </c:pt>
                <c:pt idx="14971">
                  <c:v>4812</c:v>
                </c:pt>
                <c:pt idx="14972">
                  <c:v>4820.5</c:v>
                </c:pt>
                <c:pt idx="14973">
                  <c:v>4803</c:v>
                </c:pt>
                <c:pt idx="14974">
                  <c:v>4816.5</c:v>
                </c:pt>
                <c:pt idx="14975">
                  <c:v>4848.5</c:v>
                </c:pt>
                <c:pt idx="14976">
                  <c:v>4843</c:v>
                </c:pt>
                <c:pt idx="14977">
                  <c:v>4859</c:v>
                </c:pt>
                <c:pt idx="14978">
                  <c:v>4861.5</c:v>
                </c:pt>
                <c:pt idx="14979">
                  <c:v>4882</c:v>
                </c:pt>
                <c:pt idx="14980">
                  <c:v>4880.5</c:v>
                </c:pt>
                <c:pt idx="14981">
                  <c:v>4877</c:v>
                </c:pt>
                <c:pt idx="14982">
                  <c:v>4905</c:v>
                </c:pt>
                <c:pt idx="14983">
                  <c:v>4893</c:v>
                </c:pt>
                <c:pt idx="14984">
                  <c:v>4889.5</c:v>
                </c:pt>
                <c:pt idx="14985">
                  <c:v>4884.5</c:v>
                </c:pt>
                <c:pt idx="14986">
                  <c:v>4882.1000000000004</c:v>
                </c:pt>
                <c:pt idx="14987">
                  <c:v>4891.5</c:v>
                </c:pt>
                <c:pt idx="14988">
                  <c:v>4910.5</c:v>
                </c:pt>
                <c:pt idx="14989">
                  <c:v>4996.8999999999996</c:v>
                </c:pt>
                <c:pt idx="14990">
                  <c:v>4996</c:v>
                </c:pt>
                <c:pt idx="14991">
                  <c:v>4981</c:v>
                </c:pt>
                <c:pt idx="14992">
                  <c:v>5004</c:v>
                </c:pt>
                <c:pt idx="14993">
                  <c:v>5018.5</c:v>
                </c:pt>
                <c:pt idx="14994">
                  <c:v>5021</c:v>
                </c:pt>
                <c:pt idx="14995">
                  <c:v>5033</c:v>
                </c:pt>
                <c:pt idx="14996">
                  <c:v>5048.5</c:v>
                </c:pt>
                <c:pt idx="14997">
                  <c:v>5061</c:v>
                </c:pt>
                <c:pt idx="14998">
                  <c:v>5016</c:v>
                </c:pt>
                <c:pt idx="14999">
                  <c:v>5028</c:v>
                </c:pt>
                <c:pt idx="15000">
                  <c:v>5035.5</c:v>
                </c:pt>
                <c:pt idx="15001">
                  <c:v>5035</c:v>
                </c:pt>
                <c:pt idx="15002">
                  <c:v>5031.5</c:v>
                </c:pt>
                <c:pt idx="15003">
                  <c:v>5038</c:v>
                </c:pt>
                <c:pt idx="15004">
                  <c:v>5039.5</c:v>
                </c:pt>
                <c:pt idx="15005">
                  <c:v>5066.5</c:v>
                </c:pt>
                <c:pt idx="15006">
                  <c:v>5064</c:v>
                </c:pt>
                <c:pt idx="15007">
                  <c:v>5071.5</c:v>
                </c:pt>
                <c:pt idx="15008">
                  <c:v>5072.5</c:v>
                </c:pt>
                <c:pt idx="15009">
                  <c:v>5082.1000000000004</c:v>
                </c:pt>
                <c:pt idx="15010">
                  <c:v>5091.5</c:v>
                </c:pt>
                <c:pt idx="15011">
                  <c:v>5103</c:v>
                </c:pt>
                <c:pt idx="15012">
                  <c:v>5108</c:v>
                </c:pt>
                <c:pt idx="15013">
                  <c:v>5122.5</c:v>
                </c:pt>
                <c:pt idx="15014">
                  <c:v>5099.3</c:v>
                </c:pt>
                <c:pt idx="15015">
                  <c:v>5100</c:v>
                </c:pt>
                <c:pt idx="15016">
                  <c:v>5105.5</c:v>
                </c:pt>
                <c:pt idx="15017">
                  <c:v>5109</c:v>
                </c:pt>
                <c:pt idx="15018">
                  <c:v>5079</c:v>
                </c:pt>
                <c:pt idx="15019">
                  <c:v>5088</c:v>
                </c:pt>
                <c:pt idx="15020">
                  <c:v>5083.5</c:v>
                </c:pt>
                <c:pt idx="15021">
                  <c:v>5077.5</c:v>
                </c:pt>
                <c:pt idx="15022">
                  <c:v>5056.5</c:v>
                </c:pt>
                <c:pt idx="15023">
                  <c:v>5057</c:v>
                </c:pt>
                <c:pt idx="15024">
                  <c:v>5046</c:v>
                </c:pt>
                <c:pt idx="15025">
                  <c:v>5020.5</c:v>
                </c:pt>
                <c:pt idx="15026">
                  <c:v>5016</c:v>
                </c:pt>
                <c:pt idx="15027">
                  <c:v>5003.5</c:v>
                </c:pt>
                <c:pt idx="15028">
                  <c:v>5013</c:v>
                </c:pt>
                <c:pt idx="15029">
                  <c:v>5060.6000000000004</c:v>
                </c:pt>
                <c:pt idx="15030">
                  <c:v>5177.5</c:v>
                </c:pt>
                <c:pt idx="15031">
                  <c:v>5195</c:v>
                </c:pt>
                <c:pt idx="15032">
                  <c:v>5206</c:v>
                </c:pt>
                <c:pt idx="15033">
                  <c:v>5207.5</c:v>
                </c:pt>
                <c:pt idx="15034">
                  <c:v>5198</c:v>
                </c:pt>
                <c:pt idx="15035">
                  <c:v>5178.5</c:v>
                </c:pt>
                <c:pt idx="15036">
                  <c:v>5169</c:v>
                </c:pt>
                <c:pt idx="15037">
                  <c:v>5182.5</c:v>
                </c:pt>
                <c:pt idx="15038">
                  <c:v>5174</c:v>
                </c:pt>
                <c:pt idx="15039">
                  <c:v>5140.6000000000004</c:v>
                </c:pt>
                <c:pt idx="15040">
                  <c:v>5124.5</c:v>
                </c:pt>
                <c:pt idx="15041">
                  <c:v>5120</c:v>
                </c:pt>
                <c:pt idx="15042">
                  <c:v>5106</c:v>
                </c:pt>
                <c:pt idx="15043">
                  <c:v>5101.5</c:v>
                </c:pt>
                <c:pt idx="15044">
                  <c:v>5112.3999999999996</c:v>
                </c:pt>
                <c:pt idx="15045">
                  <c:v>5132</c:v>
                </c:pt>
                <c:pt idx="15046">
                  <c:v>5141.5</c:v>
                </c:pt>
                <c:pt idx="15047">
                  <c:v>5115</c:v>
                </c:pt>
                <c:pt idx="15048">
                  <c:v>5112.5</c:v>
                </c:pt>
                <c:pt idx="15049">
                  <c:v>4973.7</c:v>
                </c:pt>
                <c:pt idx="15050">
                  <c:v>4873.5</c:v>
                </c:pt>
                <c:pt idx="15051">
                  <c:v>4949</c:v>
                </c:pt>
                <c:pt idx="15052">
                  <c:v>4995.5</c:v>
                </c:pt>
                <c:pt idx="15053">
                  <c:v>5003.8999999999996</c:v>
                </c:pt>
                <c:pt idx="15054">
                  <c:v>4976.5</c:v>
                </c:pt>
                <c:pt idx="15055">
                  <c:v>4973.5</c:v>
                </c:pt>
                <c:pt idx="15056">
                  <c:v>4983.5</c:v>
                </c:pt>
                <c:pt idx="15057">
                  <c:v>4966.5</c:v>
                </c:pt>
                <c:pt idx="15058">
                  <c:v>4990</c:v>
                </c:pt>
                <c:pt idx="15059">
                  <c:v>4965</c:v>
                </c:pt>
                <c:pt idx="15060">
                  <c:v>4960</c:v>
                </c:pt>
                <c:pt idx="15061">
                  <c:v>4925</c:v>
                </c:pt>
                <c:pt idx="15062">
                  <c:v>4880.5</c:v>
                </c:pt>
                <c:pt idx="15063">
                  <c:v>4847.6000000000004</c:v>
                </c:pt>
                <c:pt idx="15064">
                  <c:v>4805.6000000000004</c:v>
                </c:pt>
                <c:pt idx="15065">
                  <c:v>4792</c:v>
                </c:pt>
                <c:pt idx="15066">
                  <c:v>4758.5</c:v>
                </c:pt>
                <c:pt idx="15067">
                  <c:v>4725</c:v>
                </c:pt>
                <c:pt idx="15068">
                  <c:v>4710</c:v>
                </c:pt>
                <c:pt idx="15069">
                  <c:v>4693</c:v>
                </c:pt>
                <c:pt idx="15070">
                  <c:v>4652.5</c:v>
                </c:pt>
                <c:pt idx="15071">
                  <c:v>4648.5</c:v>
                </c:pt>
                <c:pt idx="15072">
                  <c:v>4631.5</c:v>
                </c:pt>
                <c:pt idx="15073">
                  <c:v>4620</c:v>
                </c:pt>
                <c:pt idx="15074">
                  <c:v>4608.5</c:v>
                </c:pt>
                <c:pt idx="15075">
                  <c:v>4549</c:v>
                </c:pt>
                <c:pt idx="15076">
                  <c:v>4553</c:v>
                </c:pt>
                <c:pt idx="15077">
                  <c:v>4564</c:v>
                </c:pt>
                <c:pt idx="15078">
                  <c:v>4546</c:v>
                </c:pt>
                <c:pt idx="15079">
                  <c:v>4528</c:v>
                </c:pt>
                <c:pt idx="15080">
                  <c:v>4536</c:v>
                </c:pt>
                <c:pt idx="15081">
                  <c:v>4505</c:v>
                </c:pt>
                <c:pt idx="15082">
                  <c:v>4462.1000000000004</c:v>
                </c:pt>
                <c:pt idx="15083">
                  <c:v>4440.5</c:v>
                </c:pt>
                <c:pt idx="15084">
                  <c:v>4439.5</c:v>
                </c:pt>
                <c:pt idx="15085">
                  <c:v>4391.1000000000004</c:v>
                </c:pt>
                <c:pt idx="15086">
                  <c:v>4375.5</c:v>
                </c:pt>
                <c:pt idx="15087">
                  <c:v>4364</c:v>
                </c:pt>
                <c:pt idx="15088">
                  <c:v>4341</c:v>
                </c:pt>
                <c:pt idx="15089">
                  <c:v>4330</c:v>
                </c:pt>
                <c:pt idx="15090">
                  <c:v>4303</c:v>
                </c:pt>
                <c:pt idx="15091">
                  <c:v>4303</c:v>
                </c:pt>
                <c:pt idx="15092">
                  <c:v>4275</c:v>
                </c:pt>
                <c:pt idx="15093">
                  <c:v>4280</c:v>
                </c:pt>
                <c:pt idx="15094">
                  <c:v>4259.6000000000004</c:v>
                </c:pt>
                <c:pt idx="15095">
                  <c:v>4243</c:v>
                </c:pt>
                <c:pt idx="15096">
                  <c:v>4208</c:v>
                </c:pt>
                <c:pt idx="15097">
                  <c:v>4199.5</c:v>
                </c:pt>
                <c:pt idx="15098">
                  <c:v>4196.8999999999996</c:v>
                </c:pt>
                <c:pt idx="15099">
                  <c:v>4157.6000000000004</c:v>
                </c:pt>
                <c:pt idx="15100">
                  <c:v>4156.5</c:v>
                </c:pt>
                <c:pt idx="15101">
                  <c:v>4087.5</c:v>
                </c:pt>
                <c:pt idx="15102">
                  <c:v>4059.5</c:v>
                </c:pt>
                <c:pt idx="15103">
                  <c:v>4103.3</c:v>
                </c:pt>
                <c:pt idx="15104">
                  <c:v>4011.2</c:v>
                </c:pt>
                <c:pt idx="15105">
                  <c:v>4000.5</c:v>
                </c:pt>
                <c:pt idx="15106">
                  <c:v>3984.5</c:v>
                </c:pt>
                <c:pt idx="15107">
                  <c:v>4015.5</c:v>
                </c:pt>
                <c:pt idx="15108">
                  <c:v>3999.8</c:v>
                </c:pt>
                <c:pt idx="15109">
                  <c:v>3982.5</c:v>
                </c:pt>
                <c:pt idx="15110">
                  <c:v>3954</c:v>
                </c:pt>
                <c:pt idx="15111">
                  <c:v>3951.5</c:v>
                </c:pt>
                <c:pt idx="15112">
                  <c:v>3927</c:v>
                </c:pt>
                <c:pt idx="15113">
                  <c:v>3926</c:v>
                </c:pt>
                <c:pt idx="15114">
                  <c:v>3884.5</c:v>
                </c:pt>
                <c:pt idx="15115">
                  <c:v>3912.9</c:v>
                </c:pt>
                <c:pt idx="15116">
                  <c:v>3907.4</c:v>
                </c:pt>
                <c:pt idx="15117">
                  <c:v>3876</c:v>
                </c:pt>
                <c:pt idx="15118">
                  <c:v>3870</c:v>
                </c:pt>
                <c:pt idx="15119">
                  <c:v>3836</c:v>
                </c:pt>
                <c:pt idx="15120">
                  <c:v>3832.5</c:v>
                </c:pt>
                <c:pt idx="15121">
                  <c:v>3869.5</c:v>
                </c:pt>
                <c:pt idx="15122">
                  <c:v>3894</c:v>
                </c:pt>
                <c:pt idx="15123">
                  <c:v>3913.3</c:v>
                </c:pt>
                <c:pt idx="15124">
                  <c:v>3911.9</c:v>
                </c:pt>
                <c:pt idx="15125">
                  <c:v>3906.5</c:v>
                </c:pt>
                <c:pt idx="15126">
                  <c:v>3894.7</c:v>
                </c:pt>
                <c:pt idx="15127">
                  <c:v>3881.5</c:v>
                </c:pt>
                <c:pt idx="15128">
                  <c:v>3875.5</c:v>
                </c:pt>
                <c:pt idx="15129">
                  <c:v>3868.5</c:v>
                </c:pt>
                <c:pt idx="15130">
                  <c:v>3863</c:v>
                </c:pt>
                <c:pt idx="15131">
                  <c:v>3876</c:v>
                </c:pt>
                <c:pt idx="15132">
                  <c:v>3934.9</c:v>
                </c:pt>
                <c:pt idx="15133">
                  <c:v>3954</c:v>
                </c:pt>
                <c:pt idx="15134">
                  <c:v>3989.5</c:v>
                </c:pt>
                <c:pt idx="15135">
                  <c:v>4028</c:v>
                </c:pt>
                <c:pt idx="15136">
                  <c:v>4037</c:v>
                </c:pt>
                <c:pt idx="15137">
                  <c:v>4056</c:v>
                </c:pt>
                <c:pt idx="15138">
                  <c:v>4064</c:v>
                </c:pt>
                <c:pt idx="15139">
                  <c:v>4090</c:v>
                </c:pt>
                <c:pt idx="15140">
                  <c:v>4113</c:v>
                </c:pt>
                <c:pt idx="15141">
                  <c:v>4131</c:v>
                </c:pt>
                <c:pt idx="15142">
                  <c:v>4159.8</c:v>
                </c:pt>
                <c:pt idx="15143">
                  <c:v>4176.5</c:v>
                </c:pt>
                <c:pt idx="15144">
                  <c:v>4203.5</c:v>
                </c:pt>
                <c:pt idx="15145">
                  <c:v>4230.5</c:v>
                </c:pt>
                <c:pt idx="15146">
                  <c:v>4253</c:v>
                </c:pt>
                <c:pt idx="15147">
                  <c:v>4274</c:v>
                </c:pt>
                <c:pt idx="15148">
                  <c:v>4300.5</c:v>
                </c:pt>
                <c:pt idx="15149">
                  <c:v>4311</c:v>
                </c:pt>
                <c:pt idx="15150">
                  <c:v>4329</c:v>
                </c:pt>
                <c:pt idx="15151">
                  <c:v>4323</c:v>
                </c:pt>
                <c:pt idx="15152">
                  <c:v>4349</c:v>
                </c:pt>
                <c:pt idx="15153">
                  <c:v>4382.5</c:v>
                </c:pt>
                <c:pt idx="15154">
                  <c:v>4407</c:v>
                </c:pt>
                <c:pt idx="15155">
                  <c:v>4463.5</c:v>
                </c:pt>
                <c:pt idx="15156">
                  <c:v>4514.5</c:v>
                </c:pt>
                <c:pt idx="15157">
                  <c:v>4535.5</c:v>
                </c:pt>
                <c:pt idx="15158">
                  <c:v>4588.5</c:v>
                </c:pt>
                <c:pt idx="15159">
                  <c:v>4634.5</c:v>
                </c:pt>
                <c:pt idx="15160">
                  <c:v>4662.5</c:v>
                </c:pt>
                <c:pt idx="15161">
                  <c:v>4690.5</c:v>
                </c:pt>
                <c:pt idx="15162">
                  <c:v>4712.5</c:v>
                </c:pt>
                <c:pt idx="15163">
                  <c:v>4736.5</c:v>
                </c:pt>
                <c:pt idx="15164">
                  <c:v>4703.2</c:v>
                </c:pt>
                <c:pt idx="15165">
                  <c:v>4649.5</c:v>
                </c:pt>
                <c:pt idx="15166">
                  <c:v>4655</c:v>
                </c:pt>
                <c:pt idx="15167">
                  <c:v>4670</c:v>
                </c:pt>
                <c:pt idx="15168">
                  <c:v>4653.5</c:v>
                </c:pt>
                <c:pt idx="15169">
                  <c:v>4634</c:v>
                </c:pt>
                <c:pt idx="15170">
                  <c:v>4616</c:v>
                </c:pt>
                <c:pt idx="15171">
                  <c:v>4604</c:v>
                </c:pt>
                <c:pt idx="15172">
                  <c:v>4624.5</c:v>
                </c:pt>
                <c:pt idx="15173">
                  <c:v>4647.5</c:v>
                </c:pt>
                <c:pt idx="15174">
                  <c:v>4646.5</c:v>
                </c:pt>
                <c:pt idx="15175">
                  <c:v>4611.6000000000004</c:v>
                </c:pt>
                <c:pt idx="15176">
                  <c:v>4541.5</c:v>
                </c:pt>
                <c:pt idx="15177">
                  <c:v>4494</c:v>
                </c:pt>
                <c:pt idx="15178">
                  <c:v>4526.3999999999996</c:v>
                </c:pt>
                <c:pt idx="15179">
                  <c:v>4558</c:v>
                </c:pt>
                <c:pt idx="15180">
                  <c:v>4547</c:v>
                </c:pt>
                <c:pt idx="15181">
                  <c:v>4559</c:v>
                </c:pt>
                <c:pt idx="15182">
                  <c:v>4546</c:v>
                </c:pt>
                <c:pt idx="15183">
                  <c:v>4548</c:v>
                </c:pt>
                <c:pt idx="15184">
                  <c:v>4539</c:v>
                </c:pt>
                <c:pt idx="15185">
                  <c:v>4741.8999999999996</c:v>
                </c:pt>
                <c:pt idx="15186">
                  <c:v>4731.5</c:v>
                </c:pt>
                <c:pt idx="15187">
                  <c:v>4746</c:v>
                </c:pt>
                <c:pt idx="15188">
                  <c:v>4758.5</c:v>
                </c:pt>
                <c:pt idx="15189">
                  <c:v>4749</c:v>
                </c:pt>
                <c:pt idx="15190">
                  <c:v>4765</c:v>
                </c:pt>
                <c:pt idx="15191">
                  <c:v>4780.5</c:v>
                </c:pt>
                <c:pt idx="15192">
                  <c:v>4788</c:v>
                </c:pt>
                <c:pt idx="15193">
                  <c:v>4771</c:v>
                </c:pt>
                <c:pt idx="15194">
                  <c:v>4728.7</c:v>
                </c:pt>
                <c:pt idx="15195">
                  <c:v>4696</c:v>
                </c:pt>
                <c:pt idx="15196">
                  <c:v>4685.5</c:v>
                </c:pt>
                <c:pt idx="15197">
                  <c:v>4664</c:v>
                </c:pt>
                <c:pt idx="15198">
                  <c:v>4658</c:v>
                </c:pt>
                <c:pt idx="15199">
                  <c:v>4635.7</c:v>
                </c:pt>
                <c:pt idx="15200">
                  <c:v>4606.5</c:v>
                </c:pt>
                <c:pt idx="15201">
                  <c:v>4582</c:v>
                </c:pt>
                <c:pt idx="15202">
                  <c:v>4564</c:v>
                </c:pt>
                <c:pt idx="15203">
                  <c:v>4558</c:v>
                </c:pt>
                <c:pt idx="15204">
                  <c:v>4584.3999999999996</c:v>
                </c:pt>
                <c:pt idx="15205">
                  <c:v>4580.5</c:v>
                </c:pt>
                <c:pt idx="15206">
                  <c:v>4558.1000000000004</c:v>
                </c:pt>
                <c:pt idx="15207">
                  <c:v>4564.5</c:v>
                </c:pt>
                <c:pt idx="15208">
                  <c:v>4563</c:v>
                </c:pt>
                <c:pt idx="15209">
                  <c:v>4557</c:v>
                </c:pt>
                <c:pt idx="15210">
                  <c:v>4646</c:v>
                </c:pt>
                <c:pt idx="15211">
                  <c:v>4668</c:v>
                </c:pt>
                <c:pt idx="15212">
                  <c:v>4678</c:v>
                </c:pt>
                <c:pt idx="15213">
                  <c:v>4685.5</c:v>
                </c:pt>
                <c:pt idx="15214">
                  <c:v>4681</c:v>
                </c:pt>
                <c:pt idx="15215">
                  <c:v>4725</c:v>
                </c:pt>
                <c:pt idx="15216">
                  <c:v>4713</c:v>
                </c:pt>
                <c:pt idx="15217">
                  <c:v>4694</c:v>
                </c:pt>
                <c:pt idx="15218">
                  <c:v>4695</c:v>
                </c:pt>
                <c:pt idx="15219">
                  <c:v>4694.6000000000004</c:v>
                </c:pt>
                <c:pt idx="15220">
                  <c:v>4703.6000000000004</c:v>
                </c:pt>
                <c:pt idx="15221">
                  <c:v>4709</c:v>
                </c:pt>
                <c:pt idx="15222">
                  <c:v>4713</c:v>
                </c:pt>
                <c:pt idx="15223">
                  <c:v>4711.5</c:v>
                </c:pt>
                <c:pt idx="15224">
                  <c:v>4715.1000000000004</c:v>
                </c:pt>
                <c:pt idx="15225">
                  <c:v>4723</c:v>
                </c:pt>
                <c:pt idx="15226">
                  <c:v>4712</c:v>
                </c:pt>
                <c:pt idx="15227">
                  <c:v>4719.3999999999996</c:v>
                </c:pt>
                <c:pt idx="15228">
                  <c:v>4709.6000000000004</c:v>
                </c:pt>
                <c:pt idx="15229">
                  <c:v>4700.5</c:v>
                </c:pt>
                <c:pt idx="15230">
                  <c:v>4700</c:v>
                </c:pt>
                <c:pt idx="15231">
                  <c:v>4699.5</c:v>
                </c:pt>
                <c:pt idx="15232">
                  <c:v>4716</c:v>
                </c:pt>
                <c:pt idx="15233">
                  <c:v>4712.5</c:v>
                </c:pt>
                <c:pt idx="15234">
                  <c:v>4702.5</c:v>
                </c:pt>
                <c:pt idx="15235">
                  <c:v>4705.6000000000004</c:v>
                </c:pt>
                <c:pt idx="15236">
                  <c:v>4708</c:v>
                </c:pt>
                <c:pt idx="15237">
                  <c:v>4718</c:v>
                </c:pt>
                <c:pt idx="15238">
                  <c:v>4689.6000000000004</c:v>
                </c:pt>
                <c:pt idx="15239">
                  <c:v>4670</c:v>
                </c:pt>
                <c:pt idx="15240">
                  <c:v>4671</c:v>
                </c:pt>
                <c:pt idx="15241">
                  <c:v>4630.8</c:v>
                </c:pt>
                <c:pt idx="15242">
                  <c:v>4622.5</c:v>
                </c:pt>
                <c:pt idx="15243">
                  <c:v>4628.5</c:v>
                </c:pt>
                <c:pt idx="15244">
                  <c:v>4625.5</c:v>
                </c:pt>
                <c:pt idx="15245">
                  <c:v>4572.6000000000004</c:v>
                </c:pt>
                <c:pt idx="15246">
                  <c:v>4567</c:v>
                </c:pt>
                <c:pt idx="15247">
                  <c:v>4559.5</c:v>
                </c:pt>
                <c:pt idx="15248">
                  <c:v>4550.5</c:v>
                </c:pt>
                <c:pt idx="15249">
                  <c:v>4566.5</c:v>
                </c:pt>
                <c:pt idx="15250">
                  <c:v>4554</c:v>
                </c:pt>
                <c:pt idx="15251">
                  <c:v>4563.5</c:v>
                </c:pt>
                <c:pt idx="15252">
                  <c:v>4570</c:v>
                </c:pt>
                <c:pt idx="15253">
                  <c:v>4573.5</c:v>
                </c:pt>
                <c:pt idx="15254">
                  <c:v>4578</c:v>
                </c:pt>
                <c:pt idx="15255">
                  <c:v>4603</c:v>
                </c:pt>
                <c:pt idx="15256">
                  <c:v>4601.5</c:v>
                </c:pt>
                <c:pt idx="15257">
                  <c:v>4603</c:v>
                </c:pt>
                <c:pt idx="15258">
                  <c:v>4597</c:v>
                </c:pt>
                <c:pt idx="15259">
                  <c:v>4578</c:v>
                </c:pt>
                <c:pt idx="15260">
                  <c:v>4540</c:v>
                </c:pt>
                <c:pt idx="15261">
                  <c:v>4579.1000000000004</c:v>
                </c:pt>
                <c:pt idx="15262">
                  <c:v>4576.5</c:v>
                </c:pt>
                <c:pt idx="15263">
                  <c:v>4609</c:v>
                </c:pt>
                <c:pt idx="15264">
                  <c:v>4617</c:v>
                </c:pt>
                <c:pt idx="15265">
                  <c:v>4620</c:v>
                </c:pt>
                <c:pt idx="15266">
                  <c:v>4616.5</c:v>
                </c:pt>
                <c:pt idx="15267">
                  <c:v>4622.5</c:v>
                </c:pt>
                <c:pt idx="15268">
                  <c:v>4617</c:v>
                </c:pt>
                <c:pt idx="15269">
                  <c:v>4593</c:v>
                </c:pt>
                <c:pt idx="15270">
                  <c:v>4578</c:v>
                </c:pt>
                <c:pt idx="15271">
                  <c:v>4570.5</c:v>
                </c:pt>
                <c:pt idx="15272">
                  <c:v>4567</c:v>
                </c:pt>
                <c:pt idx="15273">
                  <c:v>4572.6000000000004</c:v>
                </c:pt>
                <c:pt idx="15274">
                  <c:v>4562.1000000000004</c:v>
                </c:pt>
                <c:pt idx="15275">
                  <c:v>4545.5</c:v>
                </c:pt>
                <c:pt idx="15276">
                  <c:v>4534.5</c:v>
                </c:pt>
                <c:pt idx="15277">
                  <c:v>4534</c:v>
                </c:pt>
                <c:pt idx="15278">
                  <c:v>4510</c:v>
                </c:pt>
                <c:pt idx="15279">
                  <c:v>4497</c:v>
                </c:pt>
                <c:pt idx="15280">
                  <c:v>4485</c:v>
                </c:pt>
                <c:pt idx="15281">
                  <c:v>4497.5</c:v>
                </c:pt>
                <c:pt idx="15282">
                  <c:v>4492.5</c:v>
                </c:pt>
                <c:pt idx="15283">
                  <c:v>4459.2</c:v>
                </c:pt>
                <c:pt idx="15284">
                  <c:v>4466</c:v>
                </c:pt>
                <c:pt idx="15285">
                  <c:v>4454.5</c:v>
                </c:pt>
                <c:pt idx="15286">
                  <c:v>4446</c:v>
                </c:pt>
                <c:pt idx="15287">
                  <c:v>4417</c:v>
                </c:pt>
                <c:pt idx="15288">
                  <c:v>4416.5</c:v>
                </c:pt>
                <c:pt idx="15289">
                  <c:v>4391.1000000000004</c:v>
                </c:pt>
                <c:pt idx="15290">
                  <c:v>4353</c:v>
                </c:pt>
                <c:pt idx="15291">
                  <c:v>4340</c:v>
                </c:pt>
                <c:pt idx="15292">
                  <c:v>4332</c:v>
                </c:pt>
                <c:pt idx="15293">
                  <c:v>4328.5</c:v>
                </c:pt>
                <c:pt idx="15294">
                  <c:v>4315</c:v>
                </c:pt>
                <c:pt idx="15295">
                  <c:v>4307</c:v>
                </c:pt>
                <c:pt idx="15296">
                  <c:v>4300.1000000000004</c:v>
                </c:pt>
                <c:pt idx="15297">
                  <c:v>4264</c:v>
                </c:pt>
                <c:pt idx="15298">
                  <c:v>4243.5</c:v>
                </c:pt>
                <c:pt idx="15299">
                  <c:v>4231</c:v>
                </c:pt>
                <c:pt idx="15300">
                  <c:v>4213.5</c:v>
                </c:pt>
                <c:pt idx="15301">
                  <c:v>4176</c:v>
                </c:pt>
                <c:pt idx="15302">
                  <c:v>4148.1000000000004</c:v>
                </c:pt>
                <c:pt idx="15303">
                  <c:v>4140.5</c:v>
                </c:pt>
                <c:pt idx="15304">
                  <c:v>4127.5</c:v>
                </c:pt>
                <c:pt idx="15305">
                  <c:v>4103</c:v>
                </c:pt>
                <c:pt idx="15306">
                  <c:v>4075.5</c:v>
                </c:pt>
                <c:pt idx="15307">
                  <c:v>4055</c:v>
                </c:pt>
                <c:pt idx="15308">
                  <c:v>4034</c:v>
                </c:pt>
                <c:pt idx="15309">
                  <c:v>4030</c:v>
                </c:pt>
                <c:pt idx="15310">
                  <c:v>3999</c:v>
                </c:pt>
                <c:pt idx="15311">
                  <c:v>3969</c:v>
                </c:pt>
                <c:pt idx="15312">
                  <c:v>3932</c:v>
                </c:pt>
                <c:pt idx="15313">
                  <c:v>3908</c:v>
                </c:pt>
                <c:pt idx="15314">
                  <c:v>3889</c:v>
                </c:pt>
                <c:pt idx="15315">
                  <c:v>3881.5</c:v>
                </c:pt>
                <c:pt idx="15316">
                  <c:v>3856</c:v>
                </c:pt>
                <c:pt idx="15317">
                  <c:v>3823.5</c:v>
                </c:pt>
                <c:pt idx="15318">
                  <c:v>3788.5</c:v>
                </c:pt>
                <c:pt idx="15319">
                  <c:v>3781.5</c:v>
                </c:pt>
                <c:pt idx="15320">
                  <c:v>3772</c:v>
                </c:pt>
                <c:pt idx="15321">
                  <c:v>3752.5</c:v>
                </c:pt>
                <c:pt idx="15322">
                  <c:v>3725</c:v>
                </c:pt>
                <c:pt idx="15323">
                  <c:v>3714</c:v>
                </c:pt>
                <c:pt idx="15324">
                  <c:v>3694</c:v>
                </c:pt>
                <c:pt idx="15325">
                  <c:v>3655.1</c:v>
                </c:pt>
                <c:pt idx="15326">
                  <c:v>3632</c:v>
                </c:pt>
                <c:pt idx="15327">
                  <c:v>3604</c:v>
                </c:pt>
                <c:pt idx="15328">
                  <c:v>3561.1</c:v>
                </c:pt>
                <c:pt idx="15329">
                  <c:v>3528</c:v>
                </c:pt>
                <c:pt idx="15330">
                  <c:v>3501</c:v>
                </c:pt>
                <c:pt idx="15331">
                  <c:v>3485.5</c:v>
                </c:pt>
                <c:pt idx="15332">
                  <c:v>3478.5</c:v>
                </c:pt>
                <c:pt idx="15333">
                  <c:v>3474.5</c:v>
                </c:pt>
                <c:pt idx="15334">
                  <c:v>3475.5</c:v>
                </c:pt>
                <c:pt idx="15335">
                  <c:v>3430</c:v>
                </c:pt>
                <c:pt idx="15336">
                  <c:v>3422.5</c:v>
                </c:pt>
                <c:pt idx="15337">
                  <c:v>3397.5</c:v>
                </c:pt>
                <c:pt idx="15338">
                  <c:v>3382.1</c:v>
                </c:pt>
                <c:pt idx="15339">
                  <c:v>3347</c:v>
                </c:pt>
                <c:pt idx="15340">
                  <c:v>3305</c:v>
                </c:pt>
                <c:pt idx="15341">
                  <c:v>3273.1</c:v>
                </c:pt>
                <c:pt idx="15342">
                  <c:v>3259.5</c:v>
                </c:pt>
                <c:pt idx="15343">
                  <c:v>3228.5</c:v>
                </c:pt>
                <c:pt idx="15344">
                  <c:v>3201</c:v>
                </c:pt>
                <c:pt idx="15345">
                  <c:v>3179</c:v>
                </c:pt>
                <c:pt idx="15346">
                  <c:v>3169</c:v>
                </c:pt>
                <c:pt idx="15347">
                  <c:v>3161.5</c:v>
                </c:pt>
                <c:pt idx="15348">
                  <c:v>3140</c:v>
                </c:pt>
                <c:pt idx="15349">
                  <c:v>3107.5</c:v>
                </c:pt>
                <c:pt idx="15350">
                  <c:v>3094.5</c:v>
                </c:pt>
                <c:pt idx="15351">
                  <c:v>3076.5</c:v>
                </c:pt>
                <c:pt idx="15352">
                  <c:v>3057</c:v>
                </c:pt>
                <c:pt idx="15353">
                  <c:v>3032</c:v>
                </c:pt>
                <c:pt idx="15354">
                  <c:v>2995</c:v>
                </c:pt>
                <c:pt idx="15355">
                  <c:v>2961</c:v>
                </c:pt>
                <c:pt idx="15356">
                  <c:v>2955</c:v>
                </c:pt>
                <c:pt idx="15357">
                  <c:v>2947.5</c:v>
                </c:pt>
                <c:pt idx="15358">
                  <c:v>2919.5</c:v>
                </c:pt>
                <c:pt idx="15359">
                  <c:v>2914.5</c:v>
                </c:pt>
                <c:pt idx="15360">
                  <c:v>2887.5</c:v>
                </c:pt>
                <c:pt idx="15361">
                  <c:v>2851.5</c:v>
                </c:pt>
                <c:pt idx="15362">
                  <c:v>2816</c:v>
                </c:pt>
                <c:pt idx="15363">
                  <c:v>2801.5</c:v>
                </c:pt>
                <c:pt idx="15364">
                  <c:v>2779.5</c:v>
                </c:pt>
                <c:pt idx="15365">
                  <c:v>2763</c:v>
                </c:pt>
                <c:pt idx="15366">
                  <c:v>2731</c:v>
                </c:pt>
                <c:pt idx="15367">
                  <c:v>2714.5</c:v>
                </c:pt>
                <c:pt idx="15368">
                  <c:v>2691.5</c:v>
                </c:pt>
                <c:pt idx="15369">
                  <c:v>2663.5</c:v>
                </c:pt>
                <c:pt idx="15370">
                  <c:v>2634</c:v>
                </c:pt>
                <c:pt idx="15371">
                  <c:v>2606</c:v>
                </c:pt>
                <c:pt idx="15372">
                  <c:v>2592</c:v>
                </c:pt>
                <c:pt idx="15373">
                  <c:v>2594</c:v>
                </c:pt>
                <c:pt idx="15374">
                  <c:v>2592</c:v>
                </c:pt>
                <c:pt idx="15375">
                  <c:v>2565.5</c:v>
                </c:pt>
                <c:pt idx="15376">
                  <c:v>2547</c:v>
                </c:pt>
                <c:pt idx="15377">
                  <c:v>2524</c:v>
                </c:pt>
                <c:pt idx="15378">
                  <c:v>2502.5</c:v>
                </c:pt>
                <c:pt idx="15379">
                  <c:v>2499</c:v>
                </c:pt>
                <c:pt idx="15380">
                  <c:v>2483.5</c:v>
                </c:pt>
                <c:pt idx="15381">
                  <c:v>2471.5</c:v>
                </c:pt>
                <c:pt idx="15382">
                  <c:v>2438.5</c:v>
                </c:pt>
                <c:pt idx="15383">
                  <c:v>2404.5</c:v>
                </c:pt>
                <c:pt idx="15384">
                  <c:v>2391</c:v>
                </c:pt>
                <c:pt idx="15385">
                  <c:v>2368.1</c:v>
                </c:pt>
                <c:pt idx="15386">
                  <c:v>2346</c:v>
                </c:pt>
                <c:pt idx="15387">
                  <c:v>2354</c:v>
                </c:pt>
                <c:pt idx="15388">
                  <c:v>2341</c:v>
                </c:pt>
                <c:pt idx="15389">
                  <c:v>2316</c:v>
                </c:pt>
                <c:pt idx="15390">
                  <c:v>2299</c:v>
                </c:pt>
                <c:pt idx="15391">
                  <c:v>2274</c:v>
                </c:pt>
                <c:pt idx="15392">
                  <c:v>2257</c:v>
                </c:pt>
                <c:pt idx="15393">
                  <c:v>2230.5</c:v>
                </c:pt>
                <c:pt idx="15394">
                  <c:v>2216.6</c:v>
                </c:pt>
                <c:pt idx="15395">
                  <c:v>2184</c:v>
                </c:pt>
                <c:pt idx="15396">
                  <c:v>2156.5</c:v>
                </c:pt>
                <c:pt idx="15397">
                  <c:v>2135.5</c:v>
                </c:pt>
                <c:pt idx="15398">
                  <c:v>2108.5</c:v>
                </c:pt>
                <c:pt idx="15399">
                  <c:v>2084.5</c:v>
                </c:pt>
                <c:pt idx="15400">
                  <c:v>2052</c:v>
                </c:pt>
                <c:pt idx="15401">
                  <c:v>2024.1</c:v>
                </c:pt>
                <c:pt idx="15402">
                  <c:v>2000.5</c:v>
                </c:pt>
                <c:pt idx="15403">
                  <c:v>1981.5</c:v>
                </c:pt>
                <c:pt idx="15404">
                  <c:v>1955</c:v>
                </c:pt>
                <c:pt idx="15405">
                  <c:v>1934</c:v>
                </c:pt>
                <c:pt idx="15406">
                  <c:v>1921</c:v>
                </c:pt>
                <c:pt idx="15407">
                  <c:v>1916</c:v>
                </c:pt>
                <c:pt idx="15408">
                  <c:v>1898</c:v>
                </c:pt>
                <c:pt idx="15409">
                  <c:v>1880.5</c:v>
                </c:pt>
                <c:pt idx="15410">
                  <c:v>1870</c:v>
                </c:pt>
                <c:pt idx="15411">
                  <c:v>1850.5</c:v>
                </c:pt>
                <c:pt idx="15412">
                  <c:v>1829.5</c:v>
                </c:pt>
                <c:pt idx="15413">
                  <c:v>1808</c:v>
                </c:pt>
                <c:pt idx="15414">
                  <c:v>1798</c:v>
                </c:pt>
                <c:pt idx="15415">
                  <c:v>1783</c:v>
                </c:pt>
                <c:pt idx="15416">
                  <c:v>1754.5</c:v>
                </c:pt>
                <c:pt idx="15417">
                  <c:v>1734</c:v>
                </c:pt>
                <c:pt idx="15418">
                  <c:v>1719.5</c:v>
                </c:pt>
                <c:pt idx="15419">
                  <c:v>1689.5</c:v>
                </c:pt>
                <c:pt idx="15420">
                  <c:v>1669</c:v>
                </c:pt>
                <c:pt idx="15421">
                  <c:v>1632.5</c:v>
                </c:pt>
                <c:pt idx="15422">
                  <c:v>1607</c:v>
                </c:pt>
                <c:pt idx="15423">
                  <c:v>1593</c:v>
                </c:pt>
                <c:pt idx="15424">
                  <c:v>1585</c:v>
                </c:pt>
                <c:pt idx="15425">
                  <c:v>1568</c:v>
                </c:pt>
                <c:pt idx="15426">
                  <c:v>1552</c:v>
                </c:pt>
                <c:pt idx="15427">
                  <c:v>1525</c:v>
                </c:pt>
                <c:pt idx="15428">
                  <c:v>1523</c:v>
                </c:pt>
                <c:pt idx="15429">
                  <c:v>1511</c:v>
                </c:pt>
                <c:pt idx="15430">
                  <c:v>1483.5</c:v>
                </c:pt>
                <c:pt idx="15431">
                  <c:v>1455</c:v>
                </c:pt>
                <c:pt idx="15432">
                  <c:v>1440.5</c:v>
                </c:pt>
                <c:pt idx="15433">
                  <c:v>1438</c:v>
                </c:pt>
                <c:pt idx="15434">
                  <c:v>1429</c:v>
                </c:pt>
                <c:pt idx="15435">
                  <c:v>1404</c:v>
                </c:pt>
                <c:pt idx="15436">
                  <c:v>1383.6</c:v>
                </c:pt>
                <c:pt idx="15437">
                  <c:v>1367.5</c:v>
                </c:pt>
                <c:pt idx="15438">
                  <c:v>1345</c:v>
                </c:pt>
                <c:pt idx="15439">
                  <c:v>1325.5</c:v>
                </c:pt>
                <c:pt idx="15440">
                  <c:v>1310.5</c:v>
                </c:pt>
                <c:pt idx="15441">
                  <c:v>1289</c:v>
                </c:pt>
                <c:pt idx="15442">
                  <c:v>1281</c:v>
                </c:pt>
                <c:pt idx="15443">
                  <c:v>1274</c:v>
                </c:pt>
                <c:pt idx="15444">
                  <c:v>1267</c:v>
                </c:pt>
                <c:pt idx="15445">
                  <c:v>1252.5</c:v>
                </c:pt>
                <c:pt idx="15446">
                  <c:v>1250</c:v>
                </c:pt>
                <c:pt idx="15447">
                  <c:v>1239.5</c:v>
                </c:pt>
                <c:pt idx="15448">
                  <c:v>1236.5</c:v>
                </c:pt>
                <c:pt idx="15449">
                  <c:v>1238</c:v>
                </c:pt>
                <c:pt idx="15450">
                  <c:v>1220</c:v>
                </c:pt>
                <c:pt idx="15451">
                  <c:v>1190</c:v>
                </c:pt>
                <c:pt idx="15452">
                  <c:v>1175.5</c:v>
                </c:pt>
                <c:pt idx="15453">
                  <c:v>1156</c:v>
                </c:pt>
                <c:pt idx="15454">
                  <c:v>1142.5</c:v>
                </c:pt>
                <c:pt idx="15455">
                  <c:v>1130.5</c:v>
                </c:pt>
                <c:pt idx="15456">
                  <c:v>1127</c:v>
                </c:pt>
                <c:pt idx="15457">
                  <c:v>1111.5</c:v>
                </c:pt>
                <c:pt idx="15458">
                  <c:v>1102.5</c:v>
                </c:pt>
                <c:pt idx="15459">
                  <c:v>1104</c:v>
                </c:pt>
                <c:pt idx="15460">
                  <c:v>1087</c:v>
                </c:pt>
                <c:pt idx="15461">
                  <c:v>1081</c:v>
                </c:pt>
                <c:pt idx="15462">
                  <c:v>1075</c:v>
                </c:pt>
                <c:pt idx="15463">
                  <c:v>1057</c:v>
                </c:pt>
                <c:pt idx="15464">
                  <c:v>1044</c:v>
                </c:pt>
                <c:pt idx="15465">
                  <c:v>1019.5</c:v>
                </c:pt>
                <c:pt idx="15466">
                  <c:v>1003.6</c:v>
                </c:pt>
                <c:pt idx="15467">
                  <c:v>986</c:v>
                </c:pt>
                <c:pt idx="15468">
                  <c:v>971.04</c:v>
                </c:pt>
                <c:pt idx="15469">
                  <c:v>959</c:v>
                </c:pt>
                <c:pt idx="15470">
                  <c:v>948.99</c:v>
                </c:pt>
                <c:pt idx="15471">
                  <c:v>920.59</c:v>
                </c:pt>
                <c:pt idx="15472">
                  <c:v>918</c:v>
                </c:pt>
                <c:pt idx="15473">
                  <c:v>902.01</c:v>
                </c:pt>
                <c:pt idx="15474">
                  <c:v>899.51</c:v>
                </c:pt>
                <c:pt idx="15475">
                  <c:v>869.51</c:v>
                </c:pt>
                <c:pt idx="15476">
                  <c:v>854</c:v>
                </c:pt>
                <c:pt idx="15477">
                  <c:v>857.51</c:v>
                </c:pt>
                <c:pt idx="15478">
                  <c:v>836.05</c:v>
                </c:pt>
                <c:pt idx="15479">
                  <c:v>828.01</c:v>
                </c:pt>
                <c:pt idx="15480">
                  <c:v>821.99</c:v>
                </c:pt>
                <c:pt idx="15481">
                  <c:v>823</c:v>
                </c:pt>
                <c:pt idx="15482">
                  <c:v>815.01</c:v>
                </c:pt>
                <c:pt idx="15483">
                  <c:v>808.02</c:v>
                </c:pt>
                <c:pt idx="15484">
                  <c:v>796.01</c:v>
                </c:pt>
                <c:pt idx="15485">
                  <c:v>781.5</c:v>
                </c:pt>
                <c:pt idx="15486">
                  <c:v>777</c:v>
                </c:pt>
                <c:pt idx="15487">
                  <c:v>779.96</c:v>
                </c:pt>
                <c:pt idx="15488">
                  <c:v>759.02</c:v>
                </c:pt>
                <c:pt idx="15489">
                  <c:v>730.5</c:v>
                </c:pt>
                <c:pt idx="15490">
                  <c:v>718.03</c:v>
                </c:pt>
                <c:pt idx="15491">
                  <c:v>722.99</c:v>
                </c:pt>
                <c:pt idx="15492">
                  <c:v>736.99</c:v>
                </c:pt>
                <c:pt idx="15493">
                  <c:v>733</c:v>
                </c:pt>
                <c:pt idx="15494">
                  <c:v>727</c:v>
                </c:pt>
                <c:pt idx="15495">
                  <c:v>718.04</c:v>
                </c:pt>
                <c:pt idx="15496">
                  <c:v>710.5</c:v>
                </c:pt>
                <c:pt idx="15497">
                  <c:v>710.49</c:v>
                </c:pt>
                <c:pt idx="15498">
                  <c:v>701.49</c:v>
                </c:pt>
                <c:pt idx="15499">
                  <c:v>688.01</c:v>
                </c:pt>
                <c:pt idx="15500">
                  <c:v>679.99</c:v>
                </c:pt>
                <c:pt idx="15501">
                  <c:v>672.03</c:v>
                </c:pt>
                <c:pt idx="15502">
                  <c:v>665</c:v>
                </c:pt>
                <c:pt idx="15503">
                  <c:v>652.01</c:v>
                </c:pt>
                <c:pt idx="15504">
                  <c:v>645</c:v>
                </c:pt>
                <c:pt idx="15505">
                  <c:v>648.5</c:v>
                </c:pt>
                <c:pt idx="15506">
                  <c:v>653</c:v>
                </c:pt>
                <c:pt idx="15507">
                  <c:v>655</c:v>
                </c:pt>
                <c:pt idx="15508">
                  <c:v>657</c:v>
                </c:pt>
                <c:pt idx="15509">
                  <c:v>649.01</c:v>
                </c:pt>
                <c:pt idx="15510">
                  <c:v>636.54</c:v>
                </c:pt>
                <c:pt idx="15511">
                  <c:v>623.51</c:v>
                </c:pt>
                <c:pt idx="15512">
                  <c:v>618.49</c:v>
                </c:pt>
                <c:pt idx="15513">
                  <c:v>617.5</c:v>
                </c:pt>
                <c:pt idx="15514">
                  <c:v>613.99</c:v>
                </c:pt>
                <c:pt idx="15515">
                  <c:v>613.5</c:v>
                </c:pt>
                <c:pt idx="15516">
                  <c:v>607.49</c:v>
                </c:pt>
                <c:pt idx="15517">
                  <c:v>607.5</c:v>
                </c:pt>
                <c:pt idx="15518">
                  <c:v>602.01</c:v>
                </c:pt>
                <c:pt idx="15519">
                  <c:v>602.01</c:v>
                </c:pt>
                <c:pt idx="15520">
                  <c:v>593</c:v>
                </c:pt>
                <c:pt idx="15521">
                  <c:v>592.5</c:v>
                </c:pt>
                <c:pt idx="15522">
                  <c:v>587.51</c:v>
                </c:pt>
                <c:pt idx="15523">
                  <c:v>579</c:v>
                </c:pt>
                <c:pt idx="15524">
                  <c:v>578.97</c:v>
                </c:pt>
                <c:pt idx="15525">
                  <c:v>577</c:v>
                </c:pt>
                <c:pt idx="15526">
                  <c:v>569.01</c:v>
                </c:pt>
                <c:pt idx="15527">
                  <c:v>563</c:v>
                </c:pt>
                <c:pt idx="15528">
                  <c:v>554.01</c:v>
                </c:pt>
                <c:pt idx="15529">
                  <c:v>551.01</c:v>
                </c:pt>
                <c:pt idx="15530">
                  <c:v>547.01</c:v>
                </c:pt>
                <c:pt idx="15531">
                  <c:v>539</c:v>
                </c:pt>
                <c:pt idx="15532">
                  <c:v>533.5</c:v>
                </c:pt>
                <c:pt idx="15533">
                  <c:v>527</c:v>
                </c:pt>
                <c:pt idx="15534">
                  <c:v>526.01</c:v>
                </c:pt>
                <c:pt idx="15535">
                  <c:v>523.98</c:v>
                </c:pt>
                <c:pt idx="15536">
                  <c:v>506.53</c:v>
                </c:pt>
                <c:pt idx="15537">
                  <c:v>498.01</c:v>
                </c:pt>
                <c:pt idx="15538">
                  <c:v>488.02</c:v>
                </c:pt>
                <c:pt idx="15539">
                  <c:v>488.01</c:v>
                </c:pt>
                <c:pt idx="15540">
                  <c:v>482</c:v>
                </c:pt>
                <c:pt idx="15541">
                  <c:v>474</c:v>
                </c:pt>
                <c:pt idx="15542">
                  <c:v>471</c:v>
                </c:pt>
                <c:pt idx="15543">
                  <c:v>463.99</c:v>
                </c:pt>
                <c:pt idx="15544">
                  <c:v>459.01</c:v>
                </c:pt>
                <c:pt idx="15545">
                  <c:v>448.51</c:v>
                </c:pt>
                <c:pt idx="15546">
                  <c:v>446</c:v>
                </c:pt>
                <c:pt idx="15547">
                  <c:v>436.5</c:v>
                </c:pt>
                <c:pt idx="15548">
                  <c:v>431</c:v>
                </c:pt>
                <c:pt idx="15549">
                  <c:v>433.01</c:v>
                </c:pt>
                <c:pt idx="15550">
                  <c:v>438</c:v>
                </c:pt>
                <c:pt idx="15551">
                  <c:v>436.04</c:v>
                </c:pt>
                <c:pt idx="15552">
                  <c:v>441</c:v>
                </c:pt>
                <c:pt idx="15553">
                  <c:v>445.01</c:v>
                </c:pt>
                <c:pt idx="15554">
                  <c:v>450.5</c:v>
                </c:pt>
                <c:pt idx="15555">
                  <c:v>442</c:v>
                </c:pt>
                <c:pt idx="15556">
                  <c:v>440</c:v>
                </c:pt>
                <c:pt idx="15557">
                  <c:v>433</c:v>
                </c:pt>
                <c:pt idx="15558">
                  <c:v>423</c:v>
                </c:pt>
                <c:pt idx="15559">
                  <c:v>424.5</c:v>
                </c:pt>
                <c:pt idx="15560">
                  <c:v>422</c:v>
                </c:pt>
                <c:pt idx="15561">
                  <c:v>420.01</c:v>
                </c:pt>
                <c:pt idx="15562">
                  <c:v>418.5</c:v>
                </c:pt>
                <c:pt idx="15563">
                  <c:v>419.49</c:v>
                </c:pt>
                <c:pt idx="15564">
                  <c:v>414</c:v>
                </c:pt>
                <c:pt idx="15565">
                  <c:v>412</c:v>
                </c:pt>
                <c:pt idx="15566">
                  <c:v>410</c:v>
                </c:pt>
                <c:pt idx="15567">
                  <c:v>409.99</c:v>
                </c:pt>
                <c:pt idx="15568">
                  <c:v>409.5</c:v>
                </c:pt>
                <c:pt idx="15569">
                  <c:v>408.01</c:v>
                </c:pt>
                <c:pt idx="15570">
                  <c:v>406.05</c:v>
                </c:pt>
                <c:pt idx="15571">
                  <c:v>413</c:v>
                </c:pt>
                <c:pt idx="15572">
                  <c:v>412.03</c:v>
                </c:pt>
                <c:pt idx="15573">
                  <c:v>404</c:v>
                </c:pt>
                <c:pt idx="15574">
                  <c:v>405</c:v>
                </c:pt>
                <c:pt idx="15575">
                  <c:v>405</c:v>
                </c:pt>
                <c:pt idx="15576">
                  <c:v>405.01</c:v>
                </c:pt>
                <c:pt idx="15577">
                  <c:v>401</c:v>
                </c:pt>
                <c:pt idx="15578">
                  <c:v>398</c:v>
                </c:pt>
                <c:pt idx="15579">
                  <c:v>390.5</c:v>
                </c:pt>
                <c:pt idx="15580">
                  <c:v>391.99</c:v>
                </c:pt>
                <c:pt idx="15581">
                  <c:v>395</c:v>
                </c:pt>
                <c:pt idx="15582">
                  <c:v>392.51</c:v>
                </c:pt>
                <c:pt idx="15583">
                  <c:v>389.01</c:v>
                </c:pt>
                <c:pt idx="15584">
                  <c:v>387.01</c:v>
                </c:pt>
                <c:pt idx="15585">
                  <c:v>390</c:v>
                </c:pt>
                <c:pt idx="15586">
                  <c:v>387.01</c:v>
                </c:pt>
                <c:pt idx="15587">
                  <c:v>380</c:v>
                </c:pt>
                <c:pt idx="15588">
                  <c:v>378</c:v>
                </c:pt>
                <c:pt idx="15589">
                  <c:v>377</c:v>
                </c:pt>
                <c:pt idx="15590">
                  <c:v>383.01</c:v>
                </c:pt>
                <c:pt idx="15591">
                  <c:v>381</c:v>
                </c:pt>
                <c:pt idx="15592">
                  <c:v>373.01</c:v>
                </c:pt>
                <c:pt idx="15593">
                  <c:v>369.49</c:v>
                </c:pt>
                <c:pt idx="15594">
                  <c:v>368</c:v>
                </c:pt>
                <c:pt idx="15595">
                  <c:v>372</c:v>
                </c:pt>
                <c:pt idx="15596">
                  <c:v>366.49</c:v>
                </c:pt>
                <c:pt idx="15597">
                  <c:v>370</c:v>
                </c:pt>
                <c:pt idx="15598">
                  <c:v>376</c:v>
                </c:pt>
                <c:pt idx="15599">
                  <c:v>373</c:v>
                </c:pt>
                <c:pt idx="15600">
                  <c:v>370.49</c:v>
                </c:pt>
                <c:pt idx="15601">
                  <c:v>382</c:v>
                </c:pt>
                <c:pt idx="15602">
                  <c:v>391.99</c:v>
                </c:pt>
                <c:pt idx="15603">
                  <c:v>396.01</c:v>
                </c:pt>
                <c:pt idx="15604">
                  <c:v>397.99</c:v>
                </c:pt>
                <c:pt idx="15605">
                  <c:v>403</c:v>
                </c:pt>
                <c:pt idx="15606">
                  <c:v>403.51</c:v>
                </c:pt>
                <c:pt idx="15607">
                  <c:v>399.55</c:v>
                </c:pt>
                <c:pt idx="15608">
                  <c:v>388.02</c:v>
                </c:pt>
                <c:pt idx="15609">
                  <c:v>387</c:v>
                </c:pt>
                <c:pt idx="15610">
                  <c:v>387</c:v>
                </c:pt>
                <c:pt idx="15611">
                  <c:v>386</c:v>
                </c:pt>
                <c:pt idx="15612">
                  <c:v>383</c:v>
                </c:pt>
                <c:pt idx="15613">
                  <c:v>385.99</c:v>
                </c:pt>
                <c:pt idx="15614">
                  <c:v>382.01</c:v>
                </c:pt>
                <c:pt idx="15615">
                  <c:v>379.01</c:v>
                </c:pt>
                <c:pt idx="15616">
                  <c:v>395.34</c:v>
                </c:pt>
                <c:pt idx="15617">
                  <c:v>410.99</c:v>
                </c:pt>
                <c:pt idx="15618">
                  <c:v>411</c:v>
                </c:pt>
                <c:pt idx="15619">
                  <c:v>416.98</c:v>
                </c:pt>
                <c:pt idx="15620">
                  <c:v>420</c:v>
                </c:pt>
                <c:pt idx="15621">
                  <c:v>427.48</c:v>
                </c:pt>
                <c:pt idx="15622">
                  <c:v>427.48</c:v>
                </c:pt>
                <c:pt idx="15623">
                  <c:v>427</c:v>
                </c:pt>
                <c:pt idx="15624">
                  <c:v>428</c:v>
                </c:pt>
                <c:pt idx="15625">
                  <c:v>428.01</c:v>
                </c:pt>
                <c:pt idx="15626">
                  <c:v>424</c:v>
                </c:pt>
                <c:pt idx="15627">
                  <c:v>428</c:v>
                </c:pt>
                <c:pt idx="15628">
                  <c:v>427.47</c:v>
                </c:pt>
                <c:pt idx="15629">
                  <c:v>441.49</c:v>
                </c:pt>
                <c:pt idx="15630">
                  <c:v>449</c:v>
                </c:pt>
                <c:pt idx="15631">
                  <c:v>454</c:v>
                </c:pt>
                <c:pt idx="15632">
                  <c:v>454</c:v>
                </c:pt>
                <c:pt idx="15633">
                  <c:v>462.99</c:v>
                </c:pt>
                <c:pt idx="15634">
                  <c:v>470</c:v>
                </c:pt>
                <c:pt idx="15635">
                  <c:v>463</c:v>
                </c:pt>
                <c:pt idx="15636">
                  <c:v>462.5</c:v>
                </c:pt>
                <c:pt idx="15637">
                  <c:v>462</c:v>
                </c:pt>
                <c:pt idx="15638">
                  <c:v>458.03</c:v>
                </c:pt>
                <c:pt idx="15639">
                  <c:v>460</c:v>
                </c:pt>
                <c:pt idx="15640">
                  <c:v>464.01</c:v>
                </c:pt>
                <c:pt idx="15641">
                  <c:v>468</c:v>
                </c:pt>
                <c:pt idx="15642">
                  <c:v>469.99</c:v>
                </c:pt>
                <c:pt idx="15643">
                  <c:v>464</c:v>
                </c:pt>
                <c:pt idx="15644">
                  <c:v>465.5</c:v>
                </c:pt>
                <c:pt idx="15645">
                  <c:v>468</c:v>
                </c:pt>
                <c:pt idx="15646">
                  <c:v>457</c:v>
                </c:pt>
                <c:pt idx="15647">
                  <c:v>450.01</c:v>
                </c:pt>
                <c:pt idx="15648">
                  <c:v>451.98</c:v>
                </c:pt>
                <c:pt idx="15649">
                  <c:v>452</c:v>
                </c:pt>
                <c:pt idx="15650">
                  <c:v>451</c:v>
                </c:pt>
                <c:pt idx="15651">
                  <c:v>458.48</c:v>
                </c:pt>
                <c:pt idx="15652">
                  <c:v>453</c:v>
                </c:pt>
                <c:pt idx="15653">
                  <c:v>454</c:v>
                </c:pt>
                <c:pt idx="15654">
                  <c:v>457</c:v>
                </c:pt>
                <c:pt idx="15655">
                  <c:v>450</c:v>
                </c:pt>
                <c:pt idx="15656">
                  <c:v>446.5</c:v>
                </c:pt>
                <c:pt idx="15657">
                  <c:v>457</c:v>
                </c:pt>
                <c:pt idx="15658">
                  <c:v>467</c:v>
                </c:pt>
                <c:pt idx="15659">
                  <c:v>474.99</c:v>
                </c:pt>
                <c:pt idx="15660">
                  <c:v>481</c:v>
                </c:pt>
                <c:pt idx="15661">
                  <c:v>485</c:v>
                </c:pt>
                <c:pt idx="15662">
                  <c:v>489</c:v>
                </c:pt>
                <c:pt idx="15663">
                  <c:v>502.48</c:v>
                </c:pt>
                <c:pt idx="15664">
                  <c:v>517</c:v>
                </c:pt>
                <c:pt idx="15665">
                  <c:v>518</c:v>
                </c:pt>
                <c:pt idx="15666">
                  <c:v>523</c:v>
                </c:pt>
                <c:pt idx="15667">
                  <c:v>544.98</c:v>
                </c:pt>
                <c:pt idx="15668">
                  <c:v>561</c:v>
                </c:pt>
                <c:pt idx="15669">
                  <c:v>575</c:v>
                </c:pt>
                <c:pt idx="15670">
                  <c:v>575.5</c:v>
                </c:pt>
                <c:pt idx="15671">
                  <c:v>581.99</c:v>
                </c:pt>
                <c:pt idx="15672">
                  <c:v>588</c:v>
                </c:pt>
                <c:pt idx="15673">
                  <c:v>595.49</c:v>
                </c:pt>
                <c:pt idx="15674">
                  <c:v>589.5</c:v>
                </c:pt>
                <c:pt idx="15675">
                  <c:v>577.01</c:v>
                </c:pt>
                <c:pt idx="15676">
                  <c:v>581.99</c:v>
                </c:pt>
                <c:pt idx="15677">
                  <c:v>580</c:v>
                </c:pt>
                <c:pt idx="15678">
                  <c:v>574</c:v>
                </c:pt>
                <c:pt idx="15679">
                  <c:v>568.51</c:v>
                </c:pt>
                <c:pt idx="15680">
                  <c:v>560</c:v>
                </c:pt>
                <c:pt idx="15681">
                  <c:v>560</c:v>
                </c:pt>
                <c:pt idx="15682">
                  <c:v>561</c:v>
                </c:pt>
                <c:pt idx="15683">
                  <c:v>552</c:v>
                </c:pt>
                <c:pt idx="15684">
                  <c:v>559</c:v>
                </c:pt>
                <c:pt idx="15685">
                  <c:v>556</c:v>
                </c:pt>
                <c:pt idx="15686">
                  <c:v>564</c:v>
                </c:pt>
                <c:pt idx="15687">
                  <c:v>566</c:v>
                </c:pt>
                <c:pt idx="15688">
                  <c:v>569.5</c:v>
                </c:pt>
                <c:pt idx="15689">
                  <c:v>571</c:v>
                </c:pt>
                <c:pt idx="15690">
                  <c:v>566</c:v>
                </c:pt>
                <c:pt idx="15691">
                  <c:v>562</c:v>
                </c:pt>
                <c:pt idx="15692">
                  <c:v>566.49</c:v>
                </c:pt>
                <c:pt idx="15693">
                  <c:v>570.5</c:v>
                </c:pt>
                <c:pt idx="15694">
                  <c:v>577.49</c:v>
                </c:pt>
                <c:pt idx="15695">
                  <c:v>575.5</c:v>
                </c:pt>
                <c:pt idx="15696">
                  <c:v>581</c:v>
                </c:pt>
                <c:pt idx="15697">
                  <c:v>576</c:v>
                </c:pt>
                <c:pt idx="15698">
                  <c:v>573</c:v>
                </c:pt>
                <c:pt idx="15699">
                  <c:v>574.98</c:v>
                </c:pt>
                <c:pt idx="15700">
                  <c:v>573</c:v>
                </c:pt>
                <c:pt idx="15701">
                  <c:v>566</c:v>
                </c:pt>
                <c:pt idx="15702">
                  <c:v>562.01</c:v>
                </c:pt>
                <c:pt idx="15703">
                  <c:v>568</c:v>
                </c:pt>
                <c:pt idx="15704">
                  <c:v>570</c:v>
                </c:pt>
                <c:pt idx="15705">
                  <c:v>566</c:v>
                </c:pt>
                <c:pt idx="15706">
                  <c:v>574</c:v>
                </c:pt>
                <c:pt idx="15707">
                  <c:v>566</c:v>
                </c:pt>
                <c:pt idx="15708">
                  <c:v>569</c:v>
                </c:pt>
                <c:pt idx="15709">
                  <c:v>575</c:v>
                </c:pt>
                <c:pt idx="15710">
                  <c:v>578.49</c:v>
                </c:pt>
                <c:pt idx="15711">
                  <c:v>584.97</c:v>
                </c:pt>
                <c:pt idx="15712">
                  <c:v>590</c:v>
                </c:pt>
                <c:pt idx="15713">
                  <c:v>600.49</c:v>
                </c:pt>
                <c:pt idx="15714">
                  <c:v>611.98</c:v>
                </c:pt>
                <c:pt idx="15715">
                  <c:v>617</c:v>
                </c:pt>
                <c:pt idx="15716">
                  <c:v>623</c:v>
                </c:pt>
                <c:pt idx="15717">
                  <c:v>630.99</c:v>
                </c:pt>
                <c:pt idx="15718">
                  <c:v>649.99</c:v>
                </c:pt>
                <c:pt idx="15719">
                  <c:v>672</c:v>
                </c:pt>
                <c:pt idx="15720">
                  <c:v>678.01</c:v>
                </c:pt>
                <c:pt idx="15721">
                  <c:v>692</c:v>
                </c:pt>
                <c:pt idx="15722">
                  <c:v>692</c:v>
                </c:pt>
                <c:pt idx="15723">
                  <c:v>688</c:v>
                </c:pt>
                <c:pt idx="15724">
                  <c:v>690</c:v>
                </c:pt>
                <c:pt idx="15725">
                  <c:v>693</c:v>
                </c:pt>
                <c:pt idx="15726">
                  <c:v>698.99</c:v>
                </c:pt>
                <c:pt idx="15727">
                  <c:v>704</c:v>
                </c:pt>
                <c:pt idx="15728">
                  <c:v>710.98</c:v>
                </c:pt>
                <c:pt idx="15729">
                  <c:v>718.49</c:v>
                </c:pt>
                <c:pt idx="15730">
                  <c:v>726.99</c:v>
                </c:pt>
                <c:pt idx="15731">
                  <c:v>733.98</c:v>
                </c:pt>
                <c:pt idx="15732">
                  <c:v>740</c:v>
                </c:pt>
                <c:pt idx="15733">
                  <c:v>749</c:v>
                </c:pt>
                <c:pt idx="15734">
                  <c:v>762.49</c:v>
                </c:pt>
                <c:pt idx="15735">
                  <c:v>764.99</c:v>
                </c:pt>
                <c:pt idx="15736">
                  <c:v>777.49</c:v>
                </c:pt>
                <c:pt idx="15737">
                  <c:v>779.5</c:v>
                </c:pt>
                <c:pt idx="15738">
                  <c:v>787</c:v>
                </c:pt>
                <c:pt idx="15739">
                  <c:v>791.98</c:v>
                </c:pt>
                <c:pt idx="15740">
                  <c:v>798.96</c:v>
                </c:pt>
                <c:pt idx="15741">
                  <c:v>812.5</c:v>
                </c:pt>
                <c:pt idx="15742">
                  <c:v>819.48</c:v>
                </c:pt>
                <c:pt idx="15743">
                  <c:v>825</c:v>
                </c:pt>
                <c:pt idx="15744">
                  <c:v>834.99</c:v>
                </c:pt>
                <c:pt idx="15745">
                  <c:v>842.99</c:v>
                </c:pt>
                <c:pt idx="15746">
                  <c:v>841.5</c:v>
                </c:pt>
                <c:pt idx="15747">
                  <c:v>842</c:v>
                </c:pt>
                <c:pt idx="15748">
                  <c:v>842.99</c:v>
                </c:pt>
                <c:pt idx="15749">
                  <c:v>853</c:v>
                </c:pt>
                <c:pt idx="15750">
                  <c:v>855.99</c:v>
                </c:pt>
                <c:pt idx="15751">
                  <c:v>854</c:v>
                </c:pt>
                <c:pt idx="15752">
                  <c:v>857</c:v>
                </c:pt>
                <c:pt idx="15753">
                  <c:v>866</c:v>
                </c:pt>
                <c:pt idx="15754">
                  <c:v>872.5</c:v>
                </c:pt>
                <c:pt idx="15755">
                  <c:v>885.99</c:v>
                </c:pt>
                <c:pt idx="15756">
                  <c:v>905.97</c:v>
                </c:pt>
                <c:pt idx="15757">
                  <c:v>927.99</c:v>
                </c:pt>
                <c:pt idx="15758">
                  <c:v>939.52</c:v>
                </c:pt>
                <c:pt idx="15759">
                  <c:v>945</c:v>
                </c:pt>
                <c:pt idx="15760">
                  <c:v>952.99</c:v>
                </c:pt>
                <c:pt idx="15761">
                  <c:v>951.51</c:v>
                </c:pt>
                <c:pt idx="15762">
                  <c:v>958</c:v>
                </c:pt>
                <c:pt idx="15763">
                  <c:v>961.52</c:v>
                </c:pt>
                <c:pt idx="15764">
                  <c:v>969</c:v>
                </c:pt>
                <c:pt idx="15765">
                  <c:v>982.99</c:v>
                </c:pt>
                <c:pt idx="15766">
                  <c:v>1006.5</c:v>
                </c:pt>
                <c:pt idx="15767">
                  <c:v>1017.5</c:v>
                </c:pt>
                <c:pt idx="15768">
                  <c:v>1016.5</c:v>
                </c:pt>
                <c:pt idx="15769">
                  <c:v>1013</c:v>
                </c:pt>
                <c:pt idx="15770">
                  <c:v>1014</c:v>
                </c:pt>
                <c:pt idx="15771">
                  <c:v>1019.5</c:v>
                </c:pt>
                <c:pt idx="15772">
                  <c:v>1027</c:v>
                </c:pt>
                <c:pt idx="15773">
                  <c:v>1028</c:v>
                </c:pt>
                <c:pt idx="15774">
                  <c:v>1035</c:v>
                </c:pt>
                <c:pt idx="15775">
                  <c:v>1040</c:v>
                </c:pt>
                <c:pt idx="15776">
                  <c:v>1046</c:v>
                </c:pt>
                <c:pt idx="15777">
                  <c:v>1054</c:v>
                </c:pt>
                <c:pt idx="15778">
                  <c:v>1066</c:v>
                </c:pt>
                <c:pt idx="15779">
                  <c:v>1077</c:v>
                </c:pt>
                <c:pt idx="15780">
                  <c:v>1081</c:v>
                </c:pt>
                <c:pt idx="15781">
                  <c:v>1092</c:v>
                </c:pt>
                <c:pt idx="15782">
                  <c:v>1095</c:v>
                </c:pt>
                <c:pt idx="15783">
                  <c:v>1110</c:v>
                </c:pt>
                <c:pt idx="15784">
                  <c:v>1123.5</c:v>
                </c:pt>
                <c:pt idx="15785">
                  <c:v>1144</c:v>
                </c:pt>
                <c:pt idx="15786">
                  <c:v>1171</c:v>
                </c:pt>
                <c:pt idx="15787">
                  <c:v>1183</c:v>
                </c:pt>
                <c:pt idx="15788">
                  <c:v>1198</c:v>
                </c:pt>
                <c:pt idx="15789">
                  <c:v>1218</c:v>
                </c:pt>
                <c:pt idx="15790">
                  <c:v>1239</c:v>
                </c:pt>
                <c:pt idx="15791">
                  <c:v>1246</c:v>
                </c:pt>
                <c:pt idx="15792">
                  <c:v>1262</c:v>
                </c:pt>
                <c:pt idx="15793">
                  <c:v>1288.9000000000001</c:v>
                </c:pt>
                <c:pt idx="15794">
                  <c:v>1302</c:v>
                </c:pt>
                <c:pt idx="15795">
                  <c:v>1317.5</c:v>
                </c:pt>
                <c:pt idx="15796">
                  <c:v>1328</c:v>
                </c:pt>
                <c:pt idx="15797">
                  <c:v>1348</c:v>
                </c:pt>
                <c:pt idx="15798">
                  <c:v>1369</c:v>
                </c:pt>
                <c:pt idx="15799">
                  <c:v>1383</c:v>
                </c:pt>
                <c:pt idx="15800">
                  <c:v>1391.5</c:v>
                </c:pt>
                <c:pt idx="15801">
                  <c:v>1399</c:v>
                </c:pt>
                <c:pt idx="15802">
                  <c:v>1417.5</c:v>
                </c:pt>
                <c:pt idx="15803">
                  <c:v>1445</c:v>
                </c:pt>
                <c:pt idx="15804">
                  <c:v>1469</c:v>
                </c:pt>
                <c:pt idx="15805">
                  <c:v>1505.9</c:v>
                </c:pt>
                <c:pt idx="15806">
                  <c:v>1531.5</c:v>
                </c:pt>
                <c:pt idx="15807">
                  <c:v>1552.5</c:v>
                </c:pt>
                <c:pt idx="15808">
                  <c:v>1580</c:v>
                </c:pt>
                <c:pt idx="15809">
                  <c:v>1607.5</c:v>
                </c:pt>
                <c:pt idx="15810">
                  <c:v>1645.4</c:v>
                </c:pt>
                <c:pt idx="15811">
                  <c:v>1677</c:v>
                </c:pt>
                <c:pt idx="15812">
                  <c:v>1698</c:v>
                </c:pt>
                <c:pt idx="15813">
                  <c:v>1729.5</c:v>
                </c:pt>
                <c:pt idx="15814">
                  <c:v>1752</c:v>
                </c:pt>
                <c:pt idx="15815">
                  <c:v>1777.5</c:v>
                </c:pt>
                <c:pt idx="15816">
                  <c:v>1800.5</c:v>
                </c:pt>
                <c:pt idx="15817">
                  <c:v>1810</c:v>
                </c:pt>
                <c:pt idx="15818">
                  <c:v>1808</c:v>
                </c:pt>
                <c:pt idx="15819">
                  <c:v>1812</c:v>
                </c:pt>
                <c:pt idx="15820">
                  <c:v>1810</c:v>
                </c:pt>
                <c:pt idx="15821">
                  <c:v>1820</c:v>
                </c:pt>
                <c:pt idx="15822">
                  <c:v>1809.5</c:v>
                </c:pt>
                <c:pt idx="15823">
                  <c:v>1804</c:v>
                </c:pt>
                <c:pt idx="15824">
                  <c:v>1807</c:v>
                </c:pt>
                <c:pt idx="15825">
                  <c:v>1810</c:v>
                </c:pt>
                <c:pt idx="15826">
                  <c:v>1820</c:v>
                </c:pt>
                <c:pt idx="15827">
                  <c:v>1833</c:v>
                </c:pt>
                <c:pt idx="15828">
                  <c:v>1836</c:v>
                </c:pt>
                <c:pt idx="15829">
                  <c:v>1830</c:v>
                </c:pt>
                <c:pt idx="15830">
                  <c:v>1839.5</c:v>
                </c:pt>
                <c:pt idx="15831">
                  <c:v>1846.5</c:v>
                </c:pt>
                <c:pt idx="15832">
                  <c:v>1865.5</c:v>
                </c:pt>
                <c:pt idx="15833">
                  <c:v>1873</c:v>
                </c:pt>
                <c:pt idx="15834">
                  <c:v>1880</c:v>
                </c:pt>
                <c:pt idx="15835">
                  <c:v>1895</c:v>
                </c:pt>
                <c:pt idx="15836">
                  <c:v>1907</c:v>
                </c:pt>
                <c:pt idx="15837">
                  <c:v>1927.5</c:v>
                </c:pt>
                <c:pt idx="15838">
                  <c:v>1943</c:v>
                </c:pt>
                <c:pt idx="15839">
                  <c:v>1961.5</c:v>
                </c:pt>
                <c:pt idx="15840">
                  <c:v>1980</c:v>
                </c:pt>
                <c:pt idx="15841">
                  <c:v>1999</c:v>
                </c:pt>
                <c:pt idx="15842">
                  <c:v>1948</c:v>
                </c:pt>
                <c:pt idx="15843">
                  <c:v>1953</c:v>
                </c:pt>
                <c:pt idx="15844">
                  <c:v>1950</c:v>
                </c:pt>
                <c:pt idx="15845">
                  <c:v>1967</c:v>
                </c:pt>
                <c:pt idx="15846">
                  <c:v>1978</c:v>
                </c:pt>
                <c:pt idx="15847">
                  <c:v>1971</c:v>
                </c:pt>
                <c:pt idx="15848">
                  <c:v>1982</c:v>
                </c:pt>
                <c:pt idx="15849">
                  <c:v>1992</c:v>
                </c:pt>
                <c:pt idx="15850">
                  <c:v>1991.5</c:v>
                </c:pt>
                <c:pt idx="15851">
                  <c:v>1991</c:v>
                </c:pt>
                <c:pt idx="15852">
                  <c:v>2013</c:v>
                </c:pt>
                <c:pt idx="15853">
                  <c:v>2021.5</c:v>
                </c:pt>
                <c:pt idx="15854">
                  <c:v>2012.5</c:v>
                </c:pt>
                <c:pt idx="15855">
                  <c:v>2021.5</c:v>
                </c:pt>
                <c:pt idx="15856">
                  <c:v>2021</c:v>
                </c:pt>
                <c:pt idx="15857">
                  <c:v>2015</c:v>
                </c:pt>
                <c:pt idx="15858">
                  <c:v>2009</c:v>
                </c:pt>
                <c:pt idx="15859">
                  <c:v>2001</c:v>
                </c:pt>
                <c:pt idx="15860">
                  <c:v>1994</c:v>
                </c:pt>
                <c:pt idx="15861">
                  <c:v>1989</c:v>
                </c:pt>
                <c:pt idx="15862">
                  <c:v>1997.5</c:v>
                </c:pt>
                <c:pt idx="15863">
                  <c:v>2015.5</c:v>
                </c:pt>
                <c:pt idx="15864">
                  <c:v>2027.9</c:v>
                </c:pt>
                <c:pt idx="15865">
                  <c:v>2050</c:v>
                </c:pt>
                <c:pt idx="15866">
                  <c:v>2056.5</c:v>
                </c:pt>
                <c:pt idx="15867">
                  <c:v>2055.5</c:v>
                </c:pt>
                <c:pt idx="15868">
                  <c:v>2063.5</c:v>
                </c:pt>
                <c:pt idx="15869">
                  <c:v>2072.5</c:v>
                </c:pt>
                <c:pt idx="15870">
                  <c:v>2055</c:v>
                </c:pt>
                <c:pt idx="15871">
                  <c:v>2045</c:v>
                </c:pt>
                <c:pt idx="15872">
                  <c:v>2036</c:v>
                </c:pt>
                <c:pt idx="15873">
                  <c:v>2033.5</c:v>
                </c:pt>
                <c:pt idx="15874">
                  <c:v>2032</c:v>
                </c:pt>
                <c:pt idx="15875">
                  <c:v>2079</c:v>
                </c:pt>
                <c:pt idx="15876">
                  <c:v>2080</c:v>
                </c:pt>
                <c:pt idx="15877">
                  <c:v>2064</c:v>
                </c:pt>
                <c:pt idx="15878">
                  <c:v>2056</c:v>
                </c:pt>
                <c:pt idx="15879">
                  <c:v>2048.5</c:v>
                </c:pt>
                <c:pt idx="15880">
                  <c:v>2043</c:v>
                </c:pt>
                <c:pt idx="15881">
                  <c:v>2039</c:v>
                </c:pt>
                <c:pt idx="15882">
                  <c:v>2023</c:v>
                </c:pt>
                <c:pt idx="15883">
                  <c:v>2017.5</c:v>
                </c:pt>
                <c:pt idx="15884">
                  <c:v>1997</c:v>
                </c:pt>
                <c:pt idx="15885">
                  <c:v>1993.5</c:v>
                </c:pt>
                <c:pt idx="15886">
                  <c:v>1966.1</c:v>
                </c:pt>
                <c:pt idx="15887">
                  <c:v>1948</c:v>
                </c:pt>
                <c:pt idx="15888">
                  <c:v>1928.5</c:v>
                </c:pt>
                <c:pt idx="15889">
                  <c:v>1918</c:v>
                </c:pt>
                <c:pt idx="15890">
                  <c:v>1918</c:v>
                </c:pt>
                <c:pt idx="15891">
                  <c:v>1904.5</c:v>
                </c:pt>
                <c:pt idx="15892">
                  <c:v>1893</c:v>
                </c:pt>
                <c:pt idx="15893">
                  <c:v>1889</c:v>
                </c:pt>
                <c:pt idx="15894">
                  <c:v>1875.5</c:v>
                </c:pt>
                <c:pt idx="15895">
                  <c:v>1884.5</c:v>
                </c:pt>
                <c:pt idx="15896">
                  <c:v>1868</c:v>
                </c:pt>
                <c:pt idx="15897">
                  <c:v>1850</c:v>
                </c:pt>
                <c:pt idx="15898">
                  <c:v>1839</c:v>
                </c:pt>
                <c:pt idx="15899">
                  <c:v>1829.5</c:v>
                </c:pt>
                <c:pt idx="15900">
                  <c:v>1825</c:v>
                </c:pt>
                <c:pt idx="15901">
                  <c:v>1829.5</c:v>
                </c:pt>
                <c:pt idx="15902">
                  <c:v>1837</c:v>
                </c:pt>
                <c:pt idx="15903">
                  <c:v>1832</c:v>
                </c:pt>
                <c:pt idx="15904">
                  <c:v>1839</c:v>
                </c:pt>
                <c:pt idx="15905">
                  <c:v>1841</c:v>
                </c:pt>
                <c:pt idx="15906">
                  <c:v>1837</c:v>
                </c:pt>
                <c:pt idx="15907">
                  <c:v>1845</c:v>
                </c:pt>
                <c:pt idx="15908">
                  <c:v>1847.5</c:v>
                </c:pt>
                <c:pt idx="15909">
                  <c:v>1847</c:v>
                </c:pt>
                <c:pt idx="15910">
                  <c:v>1852</c:v>
                </c:pt>
                <c:pt idx="15911">
                  <c:v>1857</c:v>
                </c:pt>
                <c:pt idx="15912">
                  <c:v>1863</c:v>
                </c:pt>
                <c:pt idx="15913">
                  <c:v>1858</c:v>
                </c:pt>
                <c:pt idx="15914">
                  <c:v>1863</c:v>
                </c:pt>
                <c:pt idx="15915">
                  <c:v>1875.5</c:v>
                </c:pt>
                <c:pt idx="15916">
                  <c:v>1880</c:v>
                </c:pt>
                <c:pt idx="15917">
                  <c:v>1886</c:v>
                </c:pt>
                <c:pt idx="15918">
                  <c:v>1885.5</c:v>
                </c:pt>
                <c:pt idx="15919">
                  <c:v>1894</c:v>
                </c:pt>
                <c:pt idx="15920">
                  <c:v>1885</c:v>
                </c:pt>
                <c:pt idx="15921">
                  <c:v>1863</c:v>
                </c:pt>
                <c:pt idx="15922">
                  <c:v>1850</c:v>
                </c:pt>
                <c:pt idx="15923">
                  <c:v>1837.5</c:v>
                </c:pt>
                <c:pt idx="15924">
                  <c:v>1832</c:v>
                </c:pt>
                <c:pt idx="15925">
                  <c:v>1837.9</c:v>
                </c:pt>
                <c:pt idx="15926">
                  <c:v>1843.5</c:v>
                </c:pt>
                <c:pt idx="15927">
                  <c:v>1850</c:v>
                </c:pt>
                <c:pt idx="15928">
                  <c:v>1870</c:v>
                </c:pt>
                <c:pt idx="15929">
                  <c:v>1872</c:v>
                </c:pt>
                <c:pt idx="15930">
                  <c:v>1897</c:v>
                </c:pt>
                <c:pt idx="15931">
                  <c:v>1920</c:v>
                </c:pt>
                <c:pt idx="15932">
                  <c:v>1937.5</c:v>
                </c:pt>
                <c:pt idx="15933">
                  <c:v>1958</c:v>
                </c:pt>
                <c:pt idx="15934">
                  <c:v>1957</c:v>
                </c:pt>
                <c:pt idx="15935">
                  <c:v>1954</c:v>
                </c:pt>
                <c:pt idx="15936">
                  <c:v>1949.5</c:v>
                </c:pt>
                <c:pt idx="15937">
                  <c:v>1941</c:v>
                </c:pt>
                <c:pt idx="15938">
                  <c:v>1926.5</c:v>
                </c:pt>
                <c:pt idx="15939">
                  <c:v>1908.6</c:v>
                </c:pt>
                <c:pt idx="15940">
                  <c:v>1903</c:v>
                </c:pt>
                <c:pt idx="15941">
                  <c:v>1805.1</c:v>
                </c:pt>
                <c:pt idx="15942">
                  <c:v>1792.6</c:v>
                </c:pt>
                <c:pt idx="15943">
                  <c:v>1793</c:v>
                </c:pt>
                <c:pt idx="15944">
                  <c:v>1777</c:v>
                </c:pt>
                <c:pt idx="15945">
                  <c:v>1772.5</c:v>
                </c:pt>
                <c:pt idx="15946">
                  <c:v>1778</c:v>
                </c:pt>
                <c:pt idx="15947">
                  <c:v>1767</c:v>
                </c:pt>
                <c:pt idx="15948">
                  <c:v>1759</c:v>
                </c:pt>
                <c:pt idx="15949">
                  <c:v>1750.5</c:v>
                </c:pt>
                <c:pt idx="15950">
                  <c:v>1787.9</c:v>
                </c:pt>
                <c:pt idx="15951">
                  <c:v>1778.5</c:v>
                </c:pt>
                <c:pt idx="15952">
                  <c:v>1783.5</c:v>
                </c:pt>
                <c:pt idx="15953">
                  <c:v>1781</c:v>
                </c:pt>
                <c:pt idx="15954">
                  <c:v>1774</c:v>
                </c:pt>
                <c:pt idx="15955">
                  <c:v>1762</c:v>
                </c:pt>
                <c:pt idx="15956">
                  <c:v>1778.5</c:v>
                </c:pt>
                <c:pt idx="15957">
                  <c:v>1791</c:v>
                </c:pt>
                <c:pt idx="15958">
                  <c:v>1809.5</c:v>
                </c:pt>
                <c:pt idx="15959">
                  <c:v>1815</c:v>
                </c:pt>
                <c:pt idx="15960">
                  <c:v>1825.5</c:v>
                </c:pt>
                <c:pt idx="15961">
                  <c:v>1839.5</c:v>
                </c:pt>
                <c:pt idx="15962">
                  <c:v>1861</c:v>
                </c:pt>
                <c:pt idx="15963">
                  <c:v>1897</c:v>
                </c:pt>
                <c:pt idx="15964">
                  <c:v>2121.3000000000002</c:v>
                </c:pt>
                <c:pt idx="15965">
                  <c:v>2140</c:v>
                </c:pt>
                <c:pt idx="15966">
                  <c:v>2152</c:v>
                </c:pt>
                <c:pt idx="15967">
                  <c:v>2168</c:v>
                </c:pt>
                <c:pt idx="15968">
                  <c:v>2198.5</c:v>
                </c:pt>
                <c:pt idx="15969">
                  <c:v>2213</c:v>
                </c:pt>
                <c:pt idx="15970">
                  <c:v>2200.5</c:v>
                </c:pt>
                <c:pt idx="15971">
                  <c:v>2192</c:v>
                </c:pt>
                <c:pt idx="15972">
                  <c:v>2193.5</c:v>
                </c:pt>
                <c:pt idx="15973">
                  <c:v>2194.5</c:v>
                </c:pt>
                <c:pt idx="15974">
                  <c:v>2183</c:v>
                </c:pt>
                <c:pt idx="15975">
                  <c:v>2154</c:v>
                </c:pt>
                <c:pt idx="15976">
                  <c:v>2131</c:v>
                </c:pt>
                <c:pt idx="15977">
                  <c:v>2105.5</c:v>
                </c:pt>
                <c:pt idx="15978">
                  <c:v>2080</c:v>
                </c:pt>
                <c:pt idx="15979">
                  <c:v>2062.5</c:v>
                </c:pt>
                <c:pt idx="15980">
                  <c:v>2039</c:v>
                </c:pt>
                <c:pt idx="15981">
                  <c:v>1995.5</c:v>
                </c:pt>
                <c:pt idx="15982">
                  <c:v>1954.5</c:v>
                </c:pt>
                <c:pt idx="15983">
                  <c:v>1962.4</c:v>
                </c:pt>
                <c:pt idx="15984">
                  <c:v>1915.5</c:v>
                </c:pt>
                <c:pt idx="15985">
                  <c:v>1883</c:v>
                </c:pt>
                <c:pt idx="15986">
                  <c:v>1872.5</c:v>
                </c:pt>
                <c:pt idx="15987">
                  <c:v>1868</c:v>
                </c:pt>
                <c:pt idx="15988">
                  <c:v>1864</c:v>
                </c:pt>
                <c:pt idx="15989">
                  <c:v>1856</c:v>
                </c:pt>
                <c:pt idx="15990">
                  <c:v>1859</c:v>
                </c:pt>
                <c:pt idx="15991">
                  <c:v>1859</c:v>
                </c:pt>
                <c:pt idx="15992">
                  <c:v>1860</c:v>
                </c:pt>
                <c:pt idx="15993">
                  <c:v>1862</c:v>
                </c:pt>
                <c:pt idx="15994">
                  <c:v>1870</c:v>
                </c:pt>
                <c:pt idx="15995">
                  <c:v>1915</c:v>
                </c:pt>
                <c:pt idx="15996">
                  <c:v>1926.5</c:v>
                </c:pt>
                <c:pt idx="15997">
                  <c:v>1924.7</c:v>
                </c:pt>
                <c:pt idx="15998">
                  <c:v>1924</c:v>
                </c:pt>
                <c:pt idx="15999">
                  <c:v>1936</c:v>
                </c:pt>
                <c:pt idx="16000">
                  <c:v>1932</c:v>
                </c:pt>
                <c:pt idx="16001">
                  <c:v>1930.5</c:v>
                </c:pt>
                <c:pt idx="16002">
                  <c:v>1928.5</c:v>
                </c:pt>
                <c:pt idx="16003">
                  <c:v>1918</c:v>
                </c:pt>
                <c:pt idx="16004">
                  <c:v>1902</c:v>
                </c:pt>
                <c:pt idx="16005">
                  <c:v>1878.5</c:v>
                </c:pt>
                <c:pt idx="16006">
                  <c:v>1853.5</c:v>
                </c:pt>
                <c:pt idx="16007">
                  <c:v>1840</c:v>
                </c:pt>
                <c:pt idx="16008">
                  <c:v>1840.5</c:v>
                </c:pt>
                <c:pt idx="16009">
                  <c:v>1836</c:v>
                </c:pt>
                <c:pt idx="16010">
                  <c:v>1824.5</c:v>
                </c:pt>
                <c:pt idx="16011">
                  <c:v>1826</c:v>
                </c:pt>
                <c:pt idx="16012">
                  <c:v>1830.5</c:v>
                </c:pt>
                <c:pt idx="16013">
                  <c:v>1812.5</c:v>
                </c:pt>
                <c:pt idx="16014">
                  <c:v>1800</c:v>
                </c:pt>
                <c:pt idx="16015">
                  <c:v>1802</c:v>
                </c:pt>
                <c:pt idx="16016">
                  <c:v>1785</c:v>
                </c:pt>
                <c:pt idx="16017">
                  <c:v>1776</c:v>
                </c:pt>
                <c:pt idx="16018">
                  <c:v>1775</c:v>
                </c:pt>
                <c:pt idx="16019">
                  <c:v>1756.5</c:v>
                </c:pt>
                <c:pt idx="16020">
                  <c:v>1747.5</c:v>
                </c:pt>
                <c:pt idx="16021">
                  <c:v>1716</c:v>
                </c:pt>
                <c:pt idx="16022">
                  <c:v>1705</c:v>
                </c:pt>
                <c:pt idx="16023">
                  <c:v>1690.5</c:v>
                </c:pt>
                <c:pt idx="16024">
                  <c:v>1684</c:v>
                </c:pt>
                <c:pt idx="16025">
                  <c:v>1616.5</c:v>
                </c:pt>
                <c:pt idx="16026">
                  <c:v>1580.5</c:v>
                </c:pt>
                <c:pt idx="16027">
                  <c:v>1569</c:v>
                </c:pt>
                <c:pt idx="16028">
                  <c:v>1544</c:v>
                </c:pt>
                <c:pt idx="16029">
                  <c:v>1524.5</c:v>
                </c:pt>
                <c:pt idx="16030">
                  <c:v>1513</c:v>
                </c:pt>
                <c:pt idx="16031">
                  <c:v>1495.5</c:v>
                </c:pt>
                <c:pt idx="16032">
                  <c:v>1490</c:v>
                </c:pt>
                <c:pt idx="16033">
                  <c:v>1473</c:v>
                </c:pt>
                <c:pt idx="16034">
                  <c:v>1459</c:v>
                </c:pt>
                <c:pt idx="16035">
                  <c:v>1454</c:v>
                </c:pt>
                <c:pt idx="16036">
                  <c:v>1429</c:v>
                </c:pt>
                <c:pt idx="16037">
                  <c:v>1417.5</c:v>
                </c:pt>
                <c:pt idx="16038">
                  <c:v>1412</c:v>
                </c:pt>
                <c:pt idx="16039">
                  <c:v>1409.5</c:v>
                </c:pt>
                <c:pt idx="16040">
                  <c:v>1389</c:v>
                </c:pt>
                <c:pt idx="16041">
                  <c:v>1382</c:v>
                </c:pt>
                <c:pt idx="16042">
                  <c:v>1361</c:v>
                </c:pt>
                <c:pt idx="16043">
                  <c:v>1353</c:v>
                </c:pt>
                <c:pt idx="16044">
                  <c:v>1344.5</c:v>
                </c:pt>
                <c:pt idx="16045">
                  <c:v>1351.5</c:v>
                </c:pt>
                <c:pt idx="16046">
                  <c:v>1355.5</c:v>
                </c:pt>
                <c:pt idx="16047">
                  <c:v>1338</c:v>
                </c:pt>
                <c:pt idx="16048">
                  <c:v>1326.5</c:v>
                </c:pt>
                <c:pt idx="16049">
                  <c:v>1318</c:v>
                </c:pt>
                <c:pt idx="16050">
                  <c:v>1300</c:v>
                </c:pt>
                <c:pt idx="16051">
                  <c:v>1295.5</c:v>
                </c:pt>
                <c:pt idx="16052">
                  <c:v>1277</c:v>
                </c:pt>
                <c:pt idx="16053">
                  <c:v>1261.5</c:v>
                </c:pt>
                <c:pt idx="16054">
                  <c:v>1248.5</c:v>
                </c:pt>
                <c:pt idx="16055">
                  <c:v>1239.5</c:v>
                </c:pt>
                <c:pt idx="16056">
                  <c:v>1217.5</c:v>
                </c:pt>
                <c:pt idx="16057">
                  <c:v>1221.5</c:v>
                </c:pt>
                <c:pt idx="16058">
                  <c:v>1202</c:v>
                </c:pt>
                <c:pt idx="16059">
                  <c:v>1184</c:v>
                </c:pt>
                <c:pt idx="16060">
                  <c:v>1167</c:v>
                </c:pt>
                <c:pt idx="16061">
                  <c:v>1140</c:v>
                </c:pt>
                <c:pt idx="16062">
                  <c:v>1105.5999999999999</c:v>
                </c:pt>
                <c:pt idx="16063">
                  <c:v>1083.5</c:v>
                </c:pt>
                <c:pt idx="16064">
                  <c:v>1066</c:v>
                </c:pt>
                <c:pt idx="16065">
                  <c:v>1039</c:v>
                </c:pt>
                <c:pt idx="16066">
                  <c:v>1018</c:v>
                </c:pt>
                <c:pt idx="16067">
                  <c:v>992.52</c:v>
                </c:pt>
                <c:pt idx="16068">
                  <c:v>981.99</c:v>
                </c:pt>
                <c:pt idx="16069">
                  <c:v>966.01</c:v>
                </c:pt>
                <c:pt idx="16070">
                  <c:v>966.02</c:v>
                </c:pt>
                <c:pt idx="16071">
                  <c:v>954.99</c:v>
                </c:pt>
                <c:pt idx="16072">
                  <c:v>937.5</c:v>
                </c:pt>
                <c:pt idx="16073">
                  <c:v>929.99</c:v>
                </c:pt>
                <c:pt idx="16074">
                  <c:v>916</c:v>
                </c:pt>
                <c:pt idx="16075">
                  <c:v>916.01</c:v>
                </c:pt>
                <c:pt idx="16076">
                  <c:v>905.52</c:v>
                </c:pt>
                <c:pt idx="16077">
                  <c:v>903.44</c:v>
                </c:pt>
                <c:pt idx="16078">
                  <c:v>891</c:v>
                </c:pt>
                <c:pt idx="16079">
                  <c:v>868.52</c:v>
                </c:pt>
                <c:pt idx="16080">
                  <c:v>853.03</c:v>
                </c:pt>
                <c:pt idx="16081">
                  <c:v>844.51</c:v>
                </c:pt>
                <c:pt idx="16082">
                  <c:v>822.52</c:v>
                </c:pt>
                <c:pt idx="16083">
                  <c:v>815</c:v>
                </c:pt>
                <c:pt idx="16084">
                  <c:v>801</c:v>
                </c:pt>
                <c:pt idx="16085">
                  <c:v>785.01</c:v>
                </c:pt>
                <c:pt idx="16086">
                  <c:v>781.99</c:v>
                </c:pt>
                <c:pt idx="16087">
                  <c:v>764.99</c:v>
                </c:pt>
                <c:pt idx="16088">
                  <c:v>755</c:v>
                </c:pt>
                <c:pt idx="16089">
                  <c:v>757.52</c:v>
                </c:pt>
                <c:pt idx="16090">
                  <c:v>744.5</c:v>
                </c:pt>
                <c:pt idx="16091">
                  <c:v>739.5</c:v>
                </c:pt>
                <c:pt idx="16092">
                  <c:v>734</c:v>
                </c:pt>
                <c:pt idx="16093">
                  <c:v>732.49</c:v>
                </c:pt>
                <c:pt idx="16094">
                  <c:v>744</c:v>
                </c:pt>
                <c:pt idx="16095">
                  <c:v>741.5</c:v>
                </c:pt>
                <c:pt idx="16096">
                  <c:v>749.47</c:v>
                </c:pt>
                <c:pt idx="16097">
                  <c:v>752</c:v>
                </c:pt>
                <c:pt idx="16098">
                  <c:v>745.49</c:v>
                </c:pt>
                <c:pt idx="16099">
                  <c:v>742</c:v>
                </c:pt>
                <c:pt idx="16100">
                  <c:v>736.52</c:v>
                </c:pt>
                <c:pt idx="16101">
                  <c:v>733.49</c:v>
                </c:pt>
                <c:pt idx="16102">
                  <c:v>719.01</c:v>
                </c:pt>
                <c:pt idx="16103">
                  <c:v>713</c:v>
                </c:pt>
                <c:pt idx="16104">
                  <c:v>715.49</c:v>
                </c:pt>
                <c:pt idx="16105">
                  <c:v>711.49</c:v>
                </c:pt>
                <c:pt idx="16106">
                  <c:v>718.95</c:v>
                </c:pt>
                <c:pt idx="16107">
                  <c:v>721.51</c:v>
                </c:pt>
                <c:pt idx="16108">
                  <c:v>721.9</c:v>
                </c:pt>
                <c:pt idx="16109">
                  <c:v>717.49</c:v>
                </c:pt>
                <c:pt idx="16110">
                  <c:v>723.48</c:v>
                </c:pt>
                <c:pt idx="16111">
                  <c:v>720.99</c:v>
                </c:pt>
                <c:pt idx="16112">
                  <c:v>720</c:v>
                </c:pt>
                <c:pt idx="16113">
                  <c:v>720.51</c:v>
                </c:pt>
                <c:pt idx="16114">
                  <c:v>718.01</c:v>
                </c:pt>
                <c:pt idx="16115">
                  <c:v>727.49</c:v>
                </c:pt>
                <c:pt idx="16116">
                  <c:v>718.99</c:v>
                </c:pt>
                <c:pt idx="16117">
                  <c:v>728</c:v>
                </c:pt>
                <c:pt idx="16118">
                  <c:v>730.99</c:v>
                </c:pt>
                <c:pt idx="16119">
                  <c:v>748.99</c:v>
                </c:pt>
                <c:pt idx="16120">
                  <c:v>750.51</c:v>
                </c:pt>
                <c:pt idx="16121">
                  <c:v>748.01</c:v>
                </c:pt>
                <c:pt idx="16122">
                  <c:v>748.5</c:v>
                </c:pt>
                <c:pt idx="16123">
                  <c:v>752.52</c:v>
                </c:pt>
                <c:pt idx="16124">
                  <c:v>738.02</c:v>
                </c:pt>
                <c:pt idx="16125">
                  <c:v>730.51</c:v>
                </c:pt>
                <c:pt idx="16126">
                  <c:v>722.99</c:v>
                </c:pt>
                <c:pt idx="16127">
                  <c:v>727</c:v>
                </c:pt>
                <c:pt idx="16128">
                  <c:v>716.96</c:v>
                </c:pt>
                <c:pt idx="16129">
                  <c:v>719</c:v>
                </c:pt>
                <c:pt idx="16130">
                  <c:v>720.99</c:v>
                </c:pt>
                <c:pt idx="16131">
                  <c:v>719.01</c:v>
                </c:pt>
                <c:pt idx="16132">
                  <c:v>720.01</c:v>
                </c:pt>
                <c:pt idx="16133">
                  <c:v>719.5</c:v>
                </c:pt>
                <c:pt idx="16134">
                  <c:v>716</c:v>
                </c:pt>
                <c:pt idx="16135">
                  <c:v>718.51</c:v>
                </c:pt>
                <c:pt idx="16136">
                  <c:v>713.01</c:v>
                </c:pt>
                <c:pt idx="16137">
                  <c:v>713</c:v>
                </c:pt>
                <c:pt idx="16138">
                  <c:v>701</c:v>
                </c:pt>
                <c:pt idx="16139">
                  <c:v>700.01</c:v>
                </c:pt>
                <c:pt idx="16140">
                  <c:v>694</c:v>
                </c:pt>
                <c:pt idx="16141">
                  <c:v>674.01</c:v>
                </c:pt>
                <c:pt idx="16142">
                  <c:v>664.01</c:v>
                </c:pt>
                <c:pt idx="16143">
                  <c:v>655</c:v>
                </c:pt>
                <c:pt idx="16144">
                  <c:v>648</c:v>
                </c:pt>
                <c:pt idx="16145">
                  <c:v>640</c:v>
                </c:pt>
                <c:pt idx="16146">
                  <c:v>642</c:v>
                </c:pt>
                <c:pt idx="16147">
                  <c:v>631.99</c:v>
                </c:pt>
                <c:pt idx="16148">
                  <c:v>633.97</c:v>
                </c:pt>
                <c:pt idx="16149">
                  <c:v>627.51</c:v>
                </c:pt>
                <c:pt idx="16150">
                  <c:v>629.02</c:v>
                </c:pt>
                <c:pt idx="16151">
                  <c:v>629.51</c:v>
                </c:pt>
                <c:pt idx="16152">
                  <c:v>628</c:v>
                </c:pt>
                <c:pt idx="16153">
                  <c:v>628</c:v>
                </c:pt>
                <c:pt idx="16154">
                  <c:v>626.51</c:v>
                </c:pt>
                <c:pt idx="16155">
                  <c:v>625</c:v>
                </c:pt>
                <c:pt idx="16156">
                  <c:v>625</c:v>
                </c:pt>
                <c:pt idx="16157">
                  <c:v>626</c:v>
                </c:pt>
                <c:pt idx="16158">
                  <c:v>623.5</c:v>
                </c:pt>
                <c:pt idx="16159">
                  <c:v>613</c:v>
                </c:pt>
                <c:pt idx="16160">
                  <c:v>600.01</c:v>
                </c:pt>
                <c:pt idx="16161">
                  <c:v>596.5</c:v>
                </c:pt>
                <c:pt idx="16162">
                  <c:v>589.49</c:v>
                </c:pt>
                <c:pt idx="16163">
                  <c:v>589</c:v>
                </c:pt>
                <c:pt idx="16164">
                  <c:v>590.01</c:v>
                </c:pt>
                <c:pt idx="16165">
                  <c:v>583.98</c:v>
                </c:pt>
                <c:pt idx="16166">
                  <c:v>566.04</c:v>
                </c:pt>
                <c:pt idx="16167">
                  <c:v>559.01</c:v>
                </c:pt>
                <c:pt idx="16168">
                  <c:v>550.53</c:v>
                </c:pt>
                <c:pt idx="16169">
                  <c:v>547</c:v>
                </c:pt>
                <c:pt idx="16170">
                  <c:v>548.99</c:v>
                </c:pt>
                <c:pt idx="16171">
                  <c:v>538.01</c:v>
                </c:pt>
                <c:pt idx="16172">
                  <c:v>532.99</c:v>
                </c:pt>
                <c:pt idx="16173">
                  <c:v>513.01</c:v>
                </c:pt>
                <c:pt idx="16174">
                  <c:v>508</c:v>
                </c:pt>
                <c:pt idx="16175">
                  <c:v>508.01</c:v>
                </c:pt>
                <c:pt idx="16176">
                  <c:v>503</c:v>
                </c:pt>
                <c:pt idx="16177">
                  <c:v>503.98</c:v>
                </c:pt>
                <c:pt idx="16178">
                  <c:v>494.01</c:v>
                </c:pt>
                <c:pt idx="16179">
                  <c:v>481</c:v>
                </c:pt>
                <c:pt idx="16180">
                  <c:v>479.5</c:v>
                </c:pt>
                <c:pt idx="16181">
                  <c:v>475</c:v>
                </c:pt>
                <c:pt idx="16182">
                  <c:v>470.51</c:v>
                </c:pt>
                <c:pt idx="16183">
                  <c:v>453.54</c:v>
                </c:pt>
                <c:pt idx="16184">
                  <c:v>453</c:v>
                </c:pt>
                <c:pt idx="16185">
                  <c:v>451.94</c:v>
                </c:pt>
                <c:pt idx="16186">
                  <c:v>444.99</c:v>
                </c:pt>
                <c:pt idx="16187">
                  <c:v>435</c:v>
                </c:pt>
                <c:pt idx="16188">
                  <c:v>432.02</c:v>
                </c:pt>
                <c:pt idx="16189">
                  <c:v>425.01</c:v>
                </c:pt>
                <c:pt idx="16190">
                  <c:v>419.99</c:v>
                </c:pt>
                <c:pt idx="16191">
                  <c:v>422</c:v>
                </c:pt>
                <c:pt idx="16192">
                  <c:v>413.51</c:v>
                </c:pt>
                <c:pt idx="16193">
                  <c:v>405.51</c:v>
                </c:pt>
                <c:pt idx="16194">
                  <c:v>411.01</c:v>
                </c:pt>
                <c:pt idx="16195">
                  <c:v>398</c:v>
                </c:pt>
                <c:pt idx="16196">
                  <c:v>407.49</c:v>
                </c:pt>
                <c:pt idx="16197">
                  <c:v>414</c:v>
                </c:pt>
                <c:pt idx="16198">
                  <c:v>411</c:v>
                </c:pt>
                <c:pt idx="16199">
                  <c:v>417.99</c:v>
                </c:pt>
                <c:pt idx="16200">
                  <c:v>430</c:v>
                </c:pt>
                <c:pt idx="16201">
                  <c:v>432.5</c:v>
                </c:pt>
                <c:pt idx="16202">
                  <c:v>438.98</c:v>
                </c:pt>
                <c:pt idx="16203">
                  <c:v>435.5</c:v>
                </c:pt>
                <c:pt idx="16204">
                  <c:v>430.52</c:v>
                </c:pt>
                <c:pt idx="16205">
                  <c:v>427.51</c:v>
                </c:pt>
                <c:pt idx="16206">
                  <c:v>423</c:v>
                </c:pt>
                <c:pt idx="16207">
                  <c:v>429.48</c:v>
                </c:pt>
                <c:pt idx="16208">
                  <c:v>430.97</c:v>
                </c:pt>
                <c:pt idx="16209">
                  <c:v>439.49</c:v>
                </c:pt>
                <c:pt idx="16210">
                  <c:v>433.5</c:v>
                </c:pt>
                <c:pt idx="16211">
                  <c:v>441</c:v>
                </c:pt>
                <c:pt idx="16212">
                  <c:v>438.51</c:v>
                </c:pt>
                <c:pt idx="16213">
                  <c:v>434.99</c:v>
                </c:pt>
                <c:pt idx="16214">
                  <c:v>439</c:v>
                </c:pt>
                <c:pt idx="16215">
                  <c:v>439</c:v>
                </c:pt>
                <c:pt idx="16216">
                  <c:v>442</c:v>
                </c:pt>
                <c:pt idx="16217">
                  <c:v>452.99</c:v>
                </c:pt>
                <c:pt idx="16218">
                  <c:v>449</c:v>
                </c:pt>
                <c:pt idx="16219">
                  <c:v>447.02</c:v>
                </c:pt>
                <c:pt idx="16220">
                  <c:v>453.01</c:v>
                </c:pt>
                <c:pt idx="16221">
                  <c:v>463.01</c:v>
                </c:pt>
                <c:pt idx="16222">
                  <c:v>458.02</c:v>
                </c:pt>
                <c:pt idx="16223">
                  <c:v>467.98</c:v>
                </c:pt>
                <c:pt idx="16224">
                  <c:v>458.07</c:v>
                </c:pt>
                <c:pt idx="16225">
                  <c:v>470.49</c:v>
                </c:pt>
                <c:pt idx="16226">
                  <c:v>459.5</c:v>
                </c:pt>
                <c:pt idx="16227">
                  <c:v>459</c:v>
                </c:pt>
                <c:pt idx="16228">
                  <c:v>460.99</c:v>
                </c:pt>
                <c:pt idx="16229">
                  <c:v>462.55</c:v>
                </c:pt>
                <c:pt idx="16230">
                  <c:v>465.01</c:v>
                </c:pt>
                <c:pt idx="16231">
                  <c:v>466.5</c:v>
                </c:pt>
                <c:pt idx="16232">
                  <c:v>454</c:v>
                </c:pt>
                <c:pt idx="16233">
                  <c:v>444.01</c:v>
                </c:pt>
                <c:pt idx="16234">
                  <c:v>447.99</c:v>
                </c:pt>
                <c:pt idx="16235">
                  <c:v>428.03</c:v>
                </c:pt>
                <c:pt idx="16236">
                  <c:v>426.01</c:v>
                </c:pt>
                <c:pt idx="16237">
                  <c:v>417</c:v>
                </c:pt>
                <c:pt idx="16238">
                  <c:v>424.99</c:v>
                </c:pt>
                <c:pt idx="16239">
                  <c:v>417.02</c:v>
                </c:pt>
                <c:pt idx="16240">
                  <c:v>426.5</c:v>
                </c:pt>
                <c:pt idx="16241">
                  <c:v>434.46</c:v>
                </c:pt>
                <c:pt idx="16242">
                  <c:v>431</c:v>
                </c:pt>
                <c:pt idx="16243">
                  <c:v>432.04</c:v>
                </c:pt>
                <c:pt idx="16244">
                  <c:v>431.96</c:v>
                </c:pt>
                <c:pt idx="16245">
                  <c:v>435</c:v>
                </c:pt>
                <c:pt idx="16246">
                  <c:v>435.49</c:v>
                </c:pt>
                <c:pt idx="16247">
                  <c:v>429</c:v>
                </c:pt>
                <c:pt idx="16248">
                  <c:v>423.01</c:v>
                </c:pt>
                <c:pt idx="16249">
                  <c:v>419.51</c:v>
                </c:pt>
                <c:pt idx="16250">
                  <c:v>409.99</c:v>
                </c:pt>
                <c:pt idx="16251">
                  <c:v>410</c:v>
                </c:pt>
                <c:pt idx="16252">
                  <c:v>407.5</c:v>
                </c:pt>
                <c:pt idx="16253">
                  <c:v>404.99</c:v>
                </c:pt>
                <c:pt idx="16254">
                  <c:v>409</c:v>
                </c:pt>
                <c:pt idx="16255">
                  <c:v>392.53</c:v>
                </c:pt>
                <c:pt idx="16256">
                  <c:v>398.5</c:v>
                </c:pt>
                <c:pt idx="16257">
                  <c:v>389.02</c:v>
                </c:pt>
                <c:pt idx="16258">
                  <c:v>382</c:v>
                </c:pt>
                <c:pt idx="16259">
                  <c:v>376</c:v>
                </c:pt>
                <c:pt idx="16260">
                  <c:v>372.99</c:v>
                </c:pt>
                <c:pt idx="16261">
                  <c:v>380.99</c:v>
                </c:pt>
                <c:pt idx="16262">
                  <c:v>373.01</c:v>
                </c:pt>
                <c:pt idx="16263">
                  <c:v>366.01</c:v>
                </c:pt>
                <c:pt idx="16264">
                  <c:v>360</c:v>
                </c:pt>
                <c:pt idx="16265">
                  <c:v>363.99</c:v>
                </c:pt>
                <c:pt idx="16266">
                  <c:v>375.01</c:v>
                </c:pt>
                <c:pt idx="16267">
                  <c:v>370.01</c:v>
                </c:pt>
                <c:pt idx="16268">
                  <c:v>366.49</c:v>
                </c:pt>
                <c:pt idx="16269">
                  <c:v>363</c:v>
                </c:pt>
                <c:pt idx="16270">
                  <c:v>377.48</c:v>
                </c:pt>
                <c:pt idx="16271">
                  <c:v>368</c:v>
                </c:pt>
                <c:pt idx="16272">
                  <c:v>361.99</c:v>
                </c:pt>
                <c:pt idx="16273">
                  <c:v>359.01</c:v>
                </c:pt>
                <c:pt idx="16274">
                  <c:v>358</c:v>
                </c:pt>
                <c:pt idx="16275">
                  <c:v>351</c:v>
                </c:pt>
                <c:pt idx="16276">
                  <c:v>345.07</c:v>
                </c:pt>
                <c:pt idx="16277">
                  <c:v>351.01</c:v>
                </c:pt>
                <c:pt idx="16278">
                  <c:v>350</c:v>
                </c:pt>
                <c:pt idx="16279">
                  <c:v>354.96</c:v>
                </c:pt>
                <c:pt idx="16280">
                  <c:v>347.99</c:v>
                </c:pt>
                <c:pt idx="16281">
                  <c:v>358.51</c:v>
                </c:pt>
                <c:pt idx="16282">
                  <c:v>356</c:v>
                </c:pt>
                <c:pt idx="16283">
                  <c:v>348.01</c:v>
                </c:pt>
                <c:pt idx="16284">
                  <c:v>356.99</c:v>
                </c:pt>
                <c:pt idx="16285">
                  <c:v>356.5</c:v>
                </c:pt>
                <c:pt idx="16286">
                  <c:v>366</c:v>
                </c:pt>
                <c:pt idx="16287">
                  <c:v>364.98</c:v>
                </c:pt>
                <c:pt idx="16288">
                  <c:v>370.01</c:v>
                </c:pt>
                <c:pt idx="16289">
                  <c:v>364.99</c:v>
                </c:pt>
                <c:pt idx="16290">
                  <c:v>367</c:v>
                </c:pt>
                <c:pt idx="16291">
                  <c:v>357.03</c:v>
                </c:pt>
                <c:pt idx="16292">
                  <c:v>344</c:v>
                </c:pt>
                <c:pt idx="16293">
                  <c:v>338.49</c:v>
                </c:pt>
                <c:pt idx="16294">
                  <c:v>340.01</c:v>
                </c:pt>
                <c:pt idx="16295">
                  <c:v>325.02</c:v>
                </c:pt>
                <c:pt idx="16296">
                  <c:v>320</c:v>
                </c:pt>
                <c:pt idx="16297">
                  <c:v>325</c:v>
                </c:pt>
                <c:pt idx="16298">
                  <c:v>330.02</c:v>
                </c:pt>
                <c:pt idx="16299">
                  <c:v>335.49</c:v>
                </c:pt>
                <c:pt idx="16300">
                  <c:v>345.48</c:v>
                </c:pt>
                <c:pt idx="16301">
                  <c:v>349</c:v>
                </c:pt>
                <c:pt idx="16302">
                  <c:v>347.01</c:v>
                </c:pt>
                <c:pt idx="16303">
                  <c:v>347</c:v>
                </c:pt>
                <c:pt idx="16304">
                  <c:v>347</c:v>
                </c:pt>
                <c:pt idx="16305">
                  <c:v>345.99</c:v>
                </c:pt>
                <c:pt idx="16306">
                  <c:v>342.5</c:v>
                </c:pt>
                <c:pt idx="16307">
                  <c:v>330.03</c:v>
                </c:pt>
                <c:pt idx="16308">
                  <c:v>329.51</c:v>
                </c:pt>
                <c:pt idx="16309">
                  <c:v>332</c:v>
                </c:pt>
                <c:pt idx="16310">
                  <c:v>326</c:v>
                </c:pt>
                <c:pt idx="16311">
                  <c:v>321.98</c:v>
                </c:pt>
                <c:pt idx="16312">
                  <c:v>331</c:v>
                </c:pt>
                <c:pt idx="16313">
                  <c:v>328</c:v>
                </c:pt>
                <c:pt idx="16314">
                  <c:v>321</c:v>
                </c:pt>
                <c:pt idx="16315">
                  <c:v>320.5</c:v>
                </c:pt>
                <c:pt idx="16316">
                  <c:v>315</c:v>
                </c:pt>
                <c:pt idx="16317">
                  <c:v>317</c:v>
                </c:pt>
                <c:pt idx="16318">
                  <c:v>318.99</c:v>
                </c:pt>
                <c:pt idx="16319">
                  <c:v>317</c:v>
                </c:pt>
                <c:pt idx="16320">
                  <c:v>319.99</c:v>
                </c:pt>
                <c:pt idx="16321">
                  <c:v>311.01</c:v>
                </c:pt>
                <c:pt idx="16322">
                  <c:v>305.51</c:v>
                </c:pt>
                <c:pt idx="16323">
                  <c:v>303.01</c:v>
                </c:pt>
                <c:pt idx="16324">
                  <c:v>307.01</c:v>
                </c:pt>
                <c:pt idx="16325">
                  <c:v>302.5</c:v>
                </c:pt>
                <c:pt idx="16326">
                  <c:v>300.01</c:v>
                </c:pt>
                <c:pt idx="16327">
                  <c:v>295.01</c:v>
                </c:pt>
                <c:pt idx="16328">
                  <c:v>289.01</c:v>
                </c:pt>
                <c:pt idx="16329">
                  <c:v>292.01</c:v>
                </c:pt>
                <c:pt idx="16330">
                  <c:v>297</c:v>
                </c:pt>
                <c:pt idx="16331">
                  <c:v>295.02</c:v>
                </c:pt>
                <c:pt idx="16332">
                  <c:v>294.02</c:v>
                </c:pt>
                <c:pt idx="16333">
                  <c:v>296</c:v>
                </c:pt>
                <c:pt idx="16334">
                  <c:v>286.99</c:v>
                </c:pt>
                <c:pt idx="16335">
                  <c:v>285.02</c:v>
                </c:pt>
                <c:pt idx="16336">
                  <c:v>285.99</c:v>
                </c:pt>
                <c:pt idx="16337">
                  <c:v>289.49</c:v>
                </c:pt>
                <c:pt idx="16338">
                  <c:v>289</c:v>
                </c:pt>
                <c:pt idx="16339">
                  <c:v>292</c:v>
                </c:pt>
                <c:pt idx="16340">
                  <c:v>295.95999999999998</c:v>
                </c:pt>
                <c:pt idx="16341">
                  <c:v>298</c:v>
                </c:pt>
                <c:pt idx="16342">
                  <c:v>293.51</c:v>
                </c:pt>
                <c:pt idx="16343">
                  <c:v>286</c:v>
                </c:pt>
                <c:pt idx="16344">
                  <c:v>295.49</c:v>
                </c:pt>
                <c:pt idx="16345">
                  <c:v>297.01</c:v>
                </c:pt>
                <c:pt idx="16346">
                  <c:v>291</c:v>
                </c:pt>
                <c:pt idx="16347">
                  <c:v>286.98</c:v>
                </c:pt>
                <c:pt idx="16348">
                  <c:v>276</c:v>
                </c:pt>
                <c:pt idx="16349">
                  <c:v>280.01</c:v>
                </c:pt>
                <c:pt idx="16350">
                  <c:v>291.45999999999998</c:v>
                </c:pt>
                <c:pt idx="16351">
                  <c:v>288.01</c:v>
                </c:pt>
                <c:pt idx="16352">
                  <c:v>289</c:v>
                </c:pt>
                <c:pt idx="16353">
                  <c:v>287.98</c:v>
                </c:pt>
                <c:pt idx="16354">
                  <c:v>282</c:v>
                </c:pt>
                <c:pt idx="16355">
                  <c:v>287</c:v>
                </c:pt>
                <c:pt idx="16356">
                  <c:v>285.5</c:v>
                </c:pt>
                <c:pt idx="16357">
                  <c:v>276.99</c:v>
                </c:pt>
                <c:pt idx="16358">
                  <c:v>277</c:v>
                </c:pt>
                <c:pt idx="16359">
                  <c:v>277</c:v>
                </c:pt>
                <c:pt idx="16360">
                  <c:v>280.5</c:v>
                </c:pt>
                <c:pt idx="16361">
                  <c:v>285.02</c:v>
                </c:pt>
                <c:pt idx="16362">
                  <c:v>293.99</c:v>
                </c:pt>
                <c:pt idx="16363">
                  <c:v>299.99</c:v>
                </c:pt>
                <c:pt idx="16364">
                  <c:v>305.01</c:v>
                </c:pt>
                <c:pt idx="16365">
                  <c:v>305</c:v>
                </c:pt>
                <c:pt idx="16366">
                  <c:v>303</c:v>
                </c:pt>
                <c:pt idx="16367">
                  <c:v>310.01</c:v>
                </c:pt>
                <c:pt idx="16368">
                  <c:v>323</c:v>
                </c:pt>
                <c:pt idx="16369">
                  <c:v>328</c:v>
                </c:pt>
                <c:pt idx="16370">
                  <c:v>321.02999999999997</c:v>
                </c:pt>
                <c:pt idx="16371">
                  <c:v>325.5</c:v>
                </c:pt>
                <c:pt idx="16372">
                  <c:v>317.99</c:v>
                </c:pt>
                <c:pt idx="16373">
                  <c:v>313.48</c:v>
                </c:pt>
                <c:pt idx="16374">
                  <c:v>313</c:v>
                </c:pt>
                <c:pt idx="16375">
                  <c:v>307.48</c:v>
                </c:pt>
                <c:pt idx="16376">
                  <c:v>314</c:v>
                </c:pt>
                <c:pt idx="16377">
                  <c:v>308</c:v>
                </c:pt>
                <c:pt idx="16378">
                  <c:v>299</c:v>
                </c:pt>
                <c:pt idx="16379">
                  <c:v>307.99</c:v>
                </c:pt>
                <c:pt idx="16380">
                  <c:v>307.01</c:v>
                </c:pt>
                <c:pt idx="16381">
                  <c:v>304.98</c:v>
                </c:pt>
                <c:pt idx="16382">
                  <c:v>305</c:v>
                </c:pt>
                <c:pt idx="16383">
                  <c:v>308.99</c:v>
                </c:pt>
                <c:pt idx="16384">
                  <c:v>307.01</c:v>
                </c:pt>
                <c:pt idx="16385">
                  <c:v>305</c:v>
                </c:pt>
                <c:pt idx="16386">
                  <c:v>289.01</c:v>
                </c:pt>
                <c:pt idx="16387">
                  <c:v>276</c:v>
                </c:pt>
                <c:pt idx="16388">
                  <c:v>278.99</c:v>
                </c:pt>
                <c:pt idx="16389">
                  <c:v>283</c:v>
                </c:pt>
                <c:pt idx="16390">
                  <c:v>283.99</c:v>
                </c:pt>
                <c:pt idx="16391">
                  <c:v>283.5</c:v>
                </c:pt>
                <c:pt idx="16392">
                  <c:v>289.48</c:v>
                </c:pt>
                <c:pt idx="16393">
                  <c:v>294.5</c:v>
                </c:pt>
                <c:pt idx="16394">
                  <c:v>278.02</c:v>
                </c:pt>
                <c:pt idx="16395">
                  <c:v>279</c:v>
                </c:pt>
                <c:pt idx="16396">
                  <c:v>281.01</c:v>
                </c:pt>
                <c:pt idx="16397">
                  <c:v>280.01</c:v>
                </c:pt>
                <c:pt idx="16398">
                  <c:v>275.01</c:v>
                </c:pt>
                <c:pt idx="16399">
                  <c:v>278</c:v>
                </c:pt>
                <c:pt idx="16400">
                  <c:v>278.5</c:v>
                </c:pt>
                <c:pt idx="16401">
                  <c:v>277</c:v>
                </c:pt>
                <c:pt idx="16402">
                  <c:v>278.99</c:v>
                </c:pt>
                <c:pt idx="16403">
                  <c:v>273.98</c:v>
                </c:pt>
                <c:pt idx="16404">
                  <c:v>270.99</c:v>
                </c:pt>
                <c:pt idx="16405">
                  <c:v>277.99</c:v>
                </c:pt>
                <c:pt idx="16406">
                  <c:v>273</c:v>
                </c:pt>
                <c:pt idx="16407">
                  <c:v>274.52</c:v>
                </c:pt>
                <c:pt idx="16408">
                  <c:v>268.02</c:v>
                </c:pt>
                <c:pt idx="16409">
                  <c:v>262.5</c:v>
                </c:pt>
                <c:pt idx="16410">
                  <c:v>252</c:v>
                </c:pt>
                <c:pt idx="16411">
                  <c:v>246</c:v>
                </c:pt>
                <c:pt idx="16412">
                  <c:v>250.49</c:v>
                </c:pt>
                <c:pt idx="16413">
                  <c:v>248.99</c:v>
                </c:pt>
                <c:pt idx="16414">
                  <c:v>244.98</c:v>
                </c:pt>
                <c:pt idx="16415">
                  <c:v>241</c:v>
                </c:pt>
                <c:pt idx="16416">
                  <c:v>242.5</c:v>
                </c:pt>
                <c:pt idx="16417">
                  <c:v>231.01</c:v>
                </c:pt>
                <c:pt idx="16418">
                  <c:v>234</c:v>
                </c:pt>
                <c:pt idx="16419">
                  <c:v>233</c:v>
                </c:pt>
                <c:pt idx="16420">
                  <c:v>223.49</c:v>
                </c:pt>
                <c:pt idx="16421">
                  <c:v>230.03</c:v>
                </c:pt>
                <c:pt idx="16422">
                  <c:v>226.02</c:v>
                </c:pt>
                <c:pt idx="16423">
                  <c:v>208</c:v>
                </c:pt>
                <c:pt idx="16424">
                  <c:v>208</c:v>
                </c:pt>
                <c:pt idx="16425">
                  <c:v>209</c:v>
                </c:pt>
                <c:pt idx="16426">
                  <c:v>208</c:v>
                </c:pt>
                <c:pt idx="16427">
                  <c:v>209.99</c:v>
                </c:pt>
                <c:pt idx="16428">
                  <c:v>216.48</c:v>
                </c:pt>
                <c:pt idx="16429">
                  <c:v>210.5</c:v>
                </c:pt>
                <c:pt idx="16430">
                  <c:v>215.99</c:v>
                </c:pt>
                <c:pt idx="16431">
                  <c:v>219.5</c:v>
                </c:pt>
                <c:pt idx="16432">
                  <c:v>226.5</c:v>
                </c:pt>
                <c:pt idx="16433">
                  <c:v>228</c:v>
                </c:pt>
                <c:pt idx="16434">
                  <c:v>222.03</c:v>
                </c:pt>
                <c:pt idx="16435">
                  <c:v>225.5</c:v>
                </c:pt>
                <c:pt idx="16436">
                  <c:v>221</c:v>
                </c:pt>
                <c:pt idx="16437">
                  <c:v>217</c:v>
                </c:pt>
                <c:pt idx="16438">
                  <c:v>222.5</c:v>
                </c:pt>
                <c:pt idx="16439">
                  <c:v>218</c:v>
                </c:pt>
                <c:pt idx="16440">
                  <c:v>210</c:v>
                </c:pt>
                <c:pt idx="16441">
                  <c:v>219.99</c:v>
                </c:pt>
                <c:pt idx="16442">
                  <c:v>217</c:v>
                </c:pt>
                <c:pt idx="16443">
                  <c:v>212</c:v>
                </c:pt>
                <c:pt idx="16444">
                  <c:v>211.01</c:v>
                </c:pt>
                <c:pt idx="16445">
                  <c:v>213</c:v>
                </c:pt>
                <c:pt idx="16446">
                  <c:v>212</c:v>
                </c:pt>
                <c:pt idx="16447">
                  <c:v>214</c:v>
                </c:pt>
                <c:pt idx="16448">
                  <c:v>211</c:v>
                </c:pt>
                <c:pt idx="16449">
                  <c:v>215</c:v>
                </c:pt>
                <c:pt idx="16450">
                  <c:v>204.01</c:v>
                </c:pt>
                <c:pt idx="16451">
                  <c:v>198.01</c:v>
                </c:pt>
                <c:pt idx="16452">
                  <c:v>192</c:v>
                </c:pt>
                <c:pt idx="16453">
                  <c:v>193</c:v>
                </c:pt>
                <c:pt idx="16454">
                  <c:v>189</c:v>
                </c:pt>
                <c:pt idx="16455">
                  <c:v>184.01</c:v>
                </c:pt>
                <c:pt idx="16456">
                  <c:v>186</c:v>
                </c:pt>
                <c:pt idx="16457">
                  <c:v>192.49</c:v>
                </c:pt>
                <c:pt idx="16458">
                  <c:v>191</c:v>
                </c:pt>
                <c:pt idx="16459">
                  <c:v>189</c:v>
                </c:pt>
                <c:pt idx="16460">
                  <c:v>184.51</c:v>
                </c:pt>
                <c:pt idx="16461">
                  <c:v>185.5</c:v>
                </c:pt>
                <c:pt idx="16462">
                  <c:v>189</c:v>
                </c:pt>
                <c:pt idx="16463">
                  <c:v>202.99</c:v>
                </c:pt>
                <c:pt idx="16464">
                  <c:v>202.5</c:v>
                </c:pt>
                <c:pt idx="16465">
                  <c:v>207.49</c:v>
                </c:pt>
                <c:pt idx="16466">
                  <c:v>206</c:v>
                </c:pt>
                <c:pt idx="16467">
                  <c:v>200</c:v>
                </c:pt>
                <c:pt idx="16468">
                  <c:v>198.98</c:v>
                </c:pt>
                <c:pt idx="16469">
                  <c:v>187.01</c:v>
                </c:pt>
                <c:pt idx="16470">
                  <c:v>180</c:v>
                </c:pt>
                <c:pt idx="16471">
                  <c:v>181.5</c:v>
                </c:pt>
                <c:pt idx="16472">
                  <c:v>178</c:v>
                </c:pt>
                <c:pt idx="16473">
                  <c:v>184</c:v>
                </c:pt>
                <c:pt idx="16474">
                  <c:v>181.01</c:v>
                </c:pt>
                <c:pt idx="16475">
                  <c:v>179.98</c:v>
                </c:pt>
                <c:pt idx="16476">
                  <c:v>171</c:v>
                </c:pt>
                <c:pt idx="16477">
                  <c:v>169.01</c:v>
                </c:pt>
                <c:pt idx="16478">
                  <c:v>168.02</c:v>
                </c:pt>
                <c:pt idx="16479">
                  <c:v>161</c:v>
                </c:pt>
                <c:pt idx="16480">
                  <c:v>166.99</c:v>
                </c:pt>
                <c:pt idx="16481">
                  <c:v>170</c:v>
                </c:pt>
                <c:pt idx="16482">
                  <c:v>176</c:v>
                </c:pt>
                <c:pt idx="16483">
                  <c:v>181.99</c:v>
                </c:pt>
                <c:pt idx="16484">
                  <c:v>186.5</c:v>
                </c:pt>
                <c:pt idx="16485">
                  <c:v>186</c:v>
                </c:pt>
                <c:pt idx="16486">
                  <c:v>188.98</c:v>
                </c:pt>
                <c:pt idx="16487">
                  <c:v>189.99</c:v>
                </c:pt>
                <c:pt idx="16488">
                  <c:v>196.99</c:v>
                </c:pt>
                <c:pt idx="16489">
                  <c:v>202.49</c:v>
                </c:pt>
                <c:pt idx="16490">
                  <c:v>212</c:v>
                </c:pt>
                <c:pt idx="16491">
                  <c:v>218</c:v>
                </c:pt>
                <c:pt idx="16492">
                  <c:v>218.99</c:v>
                </c:pt>
                <c:pt idx="16493">
                  <c:v>223.49</c:v>
                </c:pt>
                <c:pt idx="16494">
                  <c:v>235</c:v>
                </c:pt>
                <c:pt idx="16495">
                  <c:v>242.98</c:v>
                </c:pt>
                <c:pt idx="16496">
                  <c:v>258</c:v>
                </c:pt>
                <c:pt idx="16497">
                  <c:v>266</c:v>
                </c:pt>
                <c:pt idx="16498">
                  <c:v>270</c:v>
                </c:pt>
                <c:pt idx="16499">
                  <c:v>276</c:v>
                </c:pt>
                <c:pt idx="16500">
                  <c:v>279</c:v>
                </c:pt>
                <c:pt idx="16501">
                  <c:v>290.01</c:v>
                </c:pt>
                <c:pt idx="16502">
                  <c:v>299</c:v>
                </c:pt>
                <c:pt idx="16503">
                  <c:v>309</c:v>
                </c:pt>
                <c:pt idx="16504">
                  <c:v>319.02</c:v>
                </c:pt>
                <c:pt idx="16505">
                  <c:v>331.98</c:v>
                </c:pt>
                <c:pt idx="16506">
                  <c:v>342.99</c:v>
                </c:pt>
                <c:pt idx="16507">
                  <c:v>363.96</c:v>
                </c:pt>
                <c:pt idx="16508">
                  <c:v>376</c:v>
                </c:pt>
                <c:pt idx="16509">
                  <c:v>385</c:v>
                </c:pt>
                <c:pt idx="16510">
                  <c:v>387</c:v>
                </c:pt>
                <c:pt idx="16511">
                  <c:v>385.48</c:v>
                </c:pt>
                <c:pt idx="16512">
                  <c:v>383.5</c:v>
                </c:pt>
                <c:pt idx="16513">
                  <c:v>386.5</c:v>
                </c:pt>
                <c:pt idx="16514">
                  <c:v>387.99</c:v>
                </c:pt>
                <c:pt idx="16515">
                  <c:v>388</c:v>
                </c:pt>
                <c:pt idx="16516">
                  <c:v>387</c:v>
                </c:pt>
                <c:pt idx="16517">
                  <c:v>387</c:v>
                </c:pt>
                <c:pt idx="16518">
                  <c:v>394.95</c:v>
                </c:pt>
                <c:pt idx="16519">
                  <c:v>399</c:v>
                </c:pt>
                <c:pt idx="16520">
                  <c:v>408</c:v>
                </c:pt>
                <c:pt idx="16521">
                  <c:v>420</c:v>
                </c:pt>
                <c:pt idx="16522">
                  <c:v>418</c:v>
                </c:pt>
                <c:pt idx="16523">
                  <c:v>420.48</c:v>
                </c:pt>
                <c:pt idx="16524">
                  <c:v>420.5</c:v>
                </c:pt>
                <c:pt idx="16525">
                  <c:v>426.99</c:v>
                </c:pt>
                <c:pt idx="16526">
                  <c:v>428</c:v>
                </c:pt>
                <c:pt idx="16527">
                  <c:v>432.99</c:v>
                </c:pt>
                <c:pt idx="16528">
                  <c:v>437.01</c:v>
                </c:pt>
                <c:pt idx="16529">
                  <c:v>437</c:v>
                </c:pt>
                <c:pt idx="16530">
                  <c:v>429.54</c:v>
                </c:pt>
                <c:pt idx="16531">
                  <c:v>432.99</c:v>
                </c:pt>
                <c:pt idx="16532">
                  <c:v>436</c:v>
                </c:pt>
                <c:pt idx="16533">
                  <c:v>430.99</c:v>
                </c:pt>
                <c:pt idx="16534">
                  <c:v>425.01</c:v>
                </c:pt>
                <c:pt idx="16535">
                  <c:v>421</c:v>
                </c:pt>
                <c:pt idx="16536">
                  <c:v>413.52</c:v>
                </c:pt>
                <c:pt idx="16537">
                  <c:v>413.01</c:v>
                </c:pt>
                <c:pt idx="16538">
                  <c:v>408.5</c:v>
                </c:pt>
                <c:pt idx="16539">
                  <c:v>400.52</c:v>
                </c:pt>
                <c:pt idx="16540">
                  <c:v>389</c:v>
                </c:pt>
                <c:pt idx="16541">
                  <c:v>386.5</c:v>
                </c:pt>
                <c:pt idx="16542">
                  <c:v>384</c:v>
                </c:pt>
                <c:pt idx="16543">
                  <c:v>374.01</c:v>
                </c:pt>
                <c:pt idx="16544">
                  <c:v>375</c:v>
                </c:pt>
                <c:pt idx="16545">
                  <c:v>381</c:v>
                </c:pt>
                <c:pt idx="16546">
                  <c:v>382.49</c:v>
                </c:pt>
                <c:pt idx="16547">
                  <c:v>386.99</c:v>
                </c:pt>
                <c:pt idx="16548">
                  <c:v>390</c:v>
                </c:pt>
                <c:pt idx="16549">
                  <c:v>388.02</c:v>
                </c:pt>
                <c:pt idx="16550">
                  <c:v>389.99</c:v>
                </c:pt>
                <c:pt idx="16551">
                  <c:v>397.99</c:v>
                </c:pt>
                <c:pt idx="16552">
                  <c:v>394</c:v>
                </c:pt>
                <c:pt idx="16553">
                  <c:v>393.99</c:v>
                </c:pt>
                <c:pt idx="16554">
                  <c:v>394.01</c:v>
                </c:pt>
                <c:pt idx="16555">
                  <c:v>404.46</c:v>
                </c:pt>
                <c:pt idx="16556">
                  <c:v>411.98</c:v>
                </c:pt>
                <c:pt idx="16557">
                  <c:v>422</c:v>
                </c:pt>
                <c:pt idx="16558">
                  <c:v>422</c:v>
                </c:pt>
                <c:pt idx="16559">
                  <c:v>431.99</c:v>
                </c:pt>
                <c:pt idx="16560">
                  <c:v>443</c:v>
                </c:pt>
                <c:pt idx="16561">
                  <c:v>448.51</c:v>
                </c:pt>
                <c:pt idx="16562">
                  <c:v>460.46</c:v>
                </c:pt>
                <c:pt idx="16563">
                  <c:v>461.99</c:v>
                </c:pt>
                <c:pt idx="16564">
                  <c:v>476</c:v>
                </c:pt>
                <c:pt idx="16565">
                  <c:v>484.99</c:v>
                </c:pt>
                <c:pt idx="16566">
                  <c:v>484.01</c:v>
                </c:pt>
                <c:pt idx="16567">
                  <c:v>497.98</c:v>
                </c:pt>
                <c:pt idx="16568">
                  <c:v>502.99</c:v>
                </c:pt>
                <c:pt idx="16569">
                  <c:v>516.99</c:v>
                </c:pt>
                <c:pt idx="16570">
                  <c:v>527.99</c:v>
                </c:pt>
                <c:pt idx="16571">
                  <c:v>538.51</c:v>
                </c:pt>
                <c:pt idx="16572">
                  <c:v>543</c:v>
                </c:pt>
                <c:pt idx="16573">
                  <c:v>551.01</c:v>
                </c:pt>
                <c:pt idx="16574">
                  <c:v>571.49</c:v>
                </c:pt>
                <c:pt idx="16575">
                  <c:v>585.99</c:v>
                </c:pt>
                <c:pt idx="16576">
                  <c:v>595.49</c:v>
                </c:pt>
                <c:pt idx="16577">
                  <c:v>614.99</c:v>
                </c:pt>
                <c:pt idx="16578">
                  <c:v>633.99</c:v>
                </c:pt>
                <c:pt idx="16579">
                  <c:v>651.47</c:v>
                </c:pt>
                <c:pt idx="16580">
                  <c:v>662</c:v>
                </c:pt>
                <c:pt idx="16581">
                  <c:v>679.97</c:v>
                </c:pt>
                <c:pt idx="16582">
                  <c:v>698</c:v>
                </c:pt>
                <c:pt idx="16583">
                  <c:v>714.96</c:v>
                </c:pt>
                <c:pt idx="16584">
                  <c:v>729.48</c:v>
                </c:pt>
                <c:pt idx="16585">
                  <c:v>734.99</c:v>
                </c:pt>
                <c:pt idx="16586">
                  <c:v>748.99</c:v>
                </c:pt>
                <c:pt idx="16587">
                  <c:v>763.97</c:v>
                </c:pt>
                <c:pt idx="16588">
                  <c:v>768.5</c:v>
                </c:pt>
                <c:pt idx="16589">
                  <c:v>781.98</c:v>
                </c:pt>
                <c:pt idx="16590">
                  <c:v>793.99</c:v>
                </c:pt>
                <c:pt idx="16591">
                  <c:v>814.01</c:v>
                </c:pt>
                <c:pt idx="16592">
                  <c:v>835.97</c:v>
                </c:pt>
                <c:pt idx="16593">
                  <c:v>859.97</c:v>
                </c:pt>
                <c:pt idx="16594">
                  <c:v>884.98</c:v>
                </c:pt>
                <c:pt idx="16595">
                  <c:v>904</c:v>
                </c:pt>
                <c:pt idx="16596">
                  <c:v>923.98</c:v>
                </c:pt>
                <c:pt idx="16597">
                  <c:v>943.46</c:v>
                </c:pt>
                <c:pt idx="16598">
                  <c:v>965.97</c:v>
                </c:pt>
                <c:pt idx="16599">
                  <c:v>981</c:v>
                </c:pt>
                <c:pt idx="16600">
                  <c:v>990.99</c:v>
                </c:pt>
                <c:pt idx="16601">
                  <c:v>993.49</c:v>
                </c:pt>
                <c:pt idx="16602">
                  <c:v>999</c:v>
                </c:pt>
                <c:pt idx="16603">
                  <c:v>1004</c:v>
                </c:pt>
                <c:pt idx="16604">
                  <c:v>1009</c:v>
                </c:pt>
                <c:pt idx="16605">
                  <c:v>1015</c:v>
                </c:pt>
                <c:pt idx="16606">
                  <c:v>1009</c:v>
                </c:pt>
                <c:pt idx="16607">
                  <c:v>998</c:v>
                </c:pt>
                <c:pt idx="16608">
                  <c:v>1001</c:v>
                </c:pt>
                <c:pt idx="16609">
                  <c:v>1010</c:v>
                </c:pt>
                <c:pt idx="16610">
                  <c:v>1011</c:v>
                </c:pt>
                <c:pt idx="16611">
                  <c:v>1020</c:v>
                </c:pt>
                <c:pt idx="16612">
                  <c:v>1034</c:v>
                </c:pt>
                <c:pt idx="16613">
                  <c:v>1049</c:v>
                </c:pt>
                <c:pt idx="16614">
                  <c:v>1068.5</c:v>
                </c:pt>
                <c:pt idx="16615">
                  <c:v>1081</c:v>
                </c:pt>
                <c:pt idx="16616">
                  <c:v>1090</c:v>
                </c:pt>
                <c:pt idx="16617">
                  <c:v>1098.5</c:v>
                </c:pt>
                <c:pt idx="16618">
                  <c:v>1103.5</c:v>
                </c:pt>
                <c:pt idx="16619">
                  <c:v>1115.5</c:v>
                </c:pt>
                <c:pt idx="16620">
                  <c:v>1132</c:v>
                </c:pt>
                <c:pt idx="16621">
                  <c:v>1156</c:v>
                </c:pt>
                <c:pt idx="16622">
                  <c:v>1168</c:v>
                </c:pt>
                <c:pt idx="16623">
                  <c:v>1186.5</c:v>
                </c:pt>
                <c:pt idx="16624">
                  <c:v>1195</c:v>
                </c:pt>
                <c:pt idx="16625">
                  <c:v>1196</c:v>
                </c:pt>
                <c:pt idx="16626">
                  <c:v>1197</c:v>
                </c:pt>
                <c:pt idx="16627">
                  <c:v>1195.5</c:v>
                </c:pt>
                <c:pt idx="16628">
                  <c:v>1189</c:v>
                </c:pt>
                <c:pt idx="16629">
                  <c:v>1177</c:v>
                </c:pt>
                <c:pt idx="16630">
                  <c:v>1178.5</c:v>
                </c:pt>
                <c:pt idx="16631">
                  <c:v>1168</c:v>
                </c:pt>
                <c:pt idx="16632">
                  <c:v>1170</c:v>
                </c:pt>
                <c:pt idx="16633">
                  <c:v>1170.5</c:v>
                </c:pt>
                <c:pt idx="16634">
                  <c:v>1172</c:v>
                </c:pt>
                <c:pt idx="16635">
                  <c:v>1174.5</c:v>
                </c:pt>
                <c:pt idx="16636">
                  <c:v>1175</c:v>
                </c:pt>
                <c:pt idx="16637">
                  <c:v>1175</c:v>
                </c:pt>
                <c:pt idx="16638">
                  <c:v>1169.5</c:v>
                </c:pt>
                <c:pt idx="16639">
                  <c:v>1171</c:v>
                </c:pt>
                <c:pt idx="16640">
                  <c:v>1174</c:v>
                </c:pt>
                <c:pt idx="16641">
                  <c:v>1176.5</c:v>
                </c:pt>
                <c:pt idx="16642">
                  <c:v>1182</c:v>
                </c:pt>
                <c:pt idx="16643">
                  <c:v>1177</c:v>
                </c:pt>
                <c:pt idx="16644">
                  <c:v>1181</c:v>
                </c:pt>
                <c:pt idx="16645">
                  <c:v>1174.5</c:v>
                </c:pt>
                <c:pt idx="16646">
                  <c:v>1172.5</c:v>
                </c:pt>
                <c:pt idx="16647">
                  <c:v>1178.5</c:v>
                </c:pt>
                <c:pt idx="16648">
                  <c:v>1176.5</c:v>
                </c:pt>
                <c:pt idx="16649">
                  <c:v>1164</c:v>
                </c:pt>
                <c:pt idx="16650">
                  <c:v>1155</c:v>
                </c:pt>
                <c:pt idx="16651">
                  <c:v>1154</c:v>
                </c:pt>
                <c:pt idx="16652">
                  <c:v>1157</c:v>
                </c:pt>
                <c:pt idx="16653">
                  <c:v>1165</c:v>
                </c:pt>
                <c:pt idx="16654">
                  <c:v>1166</c:v>
                </c:pt>
                <c:pt idx="16655">
                  <c:v>1169</c:v>
                </c:pt>
                <c:pt idx="16656">
                  <c:v>1174</c:v>
                </c:pt>
                <c:pt idx="16657">
                  <c:v>1190</c:v>
                </c:pt>
                <c:pt idx="16658">
                  <c:v>1196</c:v>
                </c:pt>
                <c:pt idx="16659">
                  <c:v>1204</c:v>
                </c:pt>
                <c:pt idx="16660">
                  <c:v>1204.5</c:v>
                </c:pt>
                <c:pt idx="16661">
                  <c:v>1213.5</c:v>
                </c:pt>
                <c:pt idx="16662">
                  <c:v>1231.5</c:v>
                </c:pt>
                <c:pt idx="16663">
                  <c:v>1258</c:v>
                </c:pt>
                <c:pt idx="16664">
                  <c:v>1268</c:v>
                </c:pt>
                <c:pt idx="16665">
                  <c:v>1273</c:v>
                </c:pt>
                <c:pt idx="16666">
                  <c:v>1279</c:v>
                </c:pt>
                <c:pt idx="16667">
                  <c:v>1297.5</c:v>
                </c:pt>
                <c:pt idx="16668">
                  <c:v>1306.5</c:v>
                </c:pt>
                <c:pt idx="16669">
                  <c:v>1318</c:v>
                </c:pt>
                <c:pt idx="16670">
                  <c:v>1326.5</c:v>
                </c:pt>
                <c:pt idx="16671">
                  <c:v>1335.5</c:v>
                </c:pt>
                <c:pt idx="16672">
                  <c:v>1337.5</c:v>
                </c:pt>
                <c:pt idx="16673">
                  <c:v>1346</c:v>
                </c:pt>
                <c:pt idx="16674">
                  <c:v>1356</c:v>
                </c:pt>
                <c:pt idx="16675">
                  <c:v>1367.9</c:v>
                </c:pt>
                <c:pt idx="16676">
                  <c:v>1380</c:v>
                </c:pt>
                <c:pt idx="16677">
                  <c:v>1382.5</c:v>
                </c:pt>
                <c:pt idx="16678">
                  <c:v>1381</c:v>
                </c:pt>
                <c:pt idx="16679">
                  <c:v>1371</c:v>
                </c:pt>
                <c:pt idx="16680">
                  <c:v>1384</c:v>
                </c:pt>
                <c:pt idx="16681">
                  <c:v>1386.5</c:v>
                </c:pt>
                <c:pt idx="16682">
                  <c:v>1387.5</c:v>
                </c:pt>
                <c:pt idx="16683">
                  <c:v>1380.5</c:v>
                </c:pt>
                <c:pt idx="16684">
                  <c:v>1390</c:v>
                </c:pt>
                <c:pt idx="16685">
                  <c:v>1391</c:v>
                </c:pt>
                <c:pt idx="16686">
                  <c:v>1385.5</c:v>
                </c:pt>
                <c:pt idx="16687">
                  <c:v>1389</c:v>
                </c:pt>
                <c:pt idx="16688">
                  <c:v>1389.4</c:v>
                </c:pt>
                <c:pt idx="16689">
                  <c:v>1401.5</c:v>
                </c:pt>
                <c:pt idx="16690">
                  <c:v>1400.5</c:v>
                </c:pt>
                <c:pt idx="16691">
                  <c:v>1403</c:v>
                </c:pt>
                <c:pt idx="16692">
                  <c:v>1394</c:v>
                </c:pt>
                <c:pt idx="16693">
                  <c:v>1390</c:v>
                </c:pt>
                <c:pt idx="16694">
                  <c:v>1383.5</c:v>
                </c:pt>
                <c:pt idx="16695">
                  <c:v>1367.5</c:v>
                </c:pt>
                <c:pt idx="16696">
                  <c:v>1366</c:v>
                </c:pt>
                <c:pt idx="16697">
                  <c:v>1361</c:v>
                </c:pt>
                <c:pt idx="16698">
                  <c:v>1344</c:v>
                </c:pt>
                <c:pt idx="16699">
                  <c:v>1340</c:v>
                </c:pt>
                <c:pt idx="16700">
                  <c:v>1341</c:v>
                </c:pt>
                <c:pt idx="16701">
                  <c:v>1347.5</c:v>
                </c:pt>
                <c:pt idx="16702">
                  <c:v>1351</c:v>
                </c:pt>
                <c:pt idx="16703">
                  <c:v>1337</c:v>
                </c:pt>
                <c:pt idx="16704">
                  <c:v>1329</c:v>
                </c:pt>
                <c:pt idx="16705">
                  <c:v>1319</c:v>
                </c:pt>
                <c:pt idx="16706">
                  <c:v>1305.5</c:v>
                </c:pt>
                <c:pt idx="16707">
                  <c:v>1298</c:v>
                </c:pt>
                <c:pt idx="16708">
                  <c:v>1291.5</c:v>
                </c:pt>
                <c:pt idx="16709">
                  <c:v>1279.5</c:v>
                </c:pt>
                <c:pt idx="16710">
                  <c:v>1276</c:v>
                </c:pt>
                <c:pt idx="16711">
                  <c:v>1273.5</c:v>
                </c:pt>
                <c:pt idx="16712">
                  <c:v>1279</c:v>
                </c:pt>
                <c:pt idx="16713">
                  <c:v>1277.5</c:v>
                </c:pt>
                <c:pt idx="16714">
                  <c:v>1282.5</c:v>
                </c:pt>
                <c:pt idx="16715">
                  <c:v>1305</c:v>
                </c:pt>
                <c:pt idx="16716">
                  <c:v>1315.5</c:v>
                </c:pt>
                <c:pt idx="16717">
                  <c:v>1318</c:v>
                </c:pt>
                <c:pt idx="16718">
                  <c:v>1312.5</c:v>
                </c:pt>
                <c:pt idx="16719">
                  <c:v>1313</c:v>
                </c:pt>
                <c:pt idx="16720">
                  <c:v>1310</c:v>
                </c:pt>
                <c:pt idx="16721">
                  <c:v>1313</c:v>
                </c:pt>
                <c:pt idx="16722">
                  <c:v>1315</c:v>
                </c:pt>
                <c:pt idx="16723">
                  <c:v>1310</c:v>
                </c:pt>
                <c:pt idx="16724">
                  <c:v>1315</c:v>
                </c:pt>
                <c:pt idx="16725">
                  <c:v>1312</c:v>
                </c:pt>
                <c:pt idx="16726">
                  <c:v>1321.5</c:v>
                </c:pt>
                <c:pt idx="16727">
                  <c:v>1305</c:v>
                </c:pt>
                <c:pt idx="16728">
                  <c:v>1311.5</c:v>
                </c:pt>
                <c:pt idx="16729">
                  <c:v>1318</c:v>
                </c:pt>
                <c:pt idx="16730">
                  <c:v>1322</c:v>
                </c:pt>
                <c:pt idx="16731">
                  <c:v>1341.5</c:v>
                </c:pt>
                <c:pt idx="16732">
                  <c:v>1347.9</c:v>
                </c:pt>
                <c:pt idx="16733">
                  <c:v>1356</c:v>
                </c:pt>
                <c:pt idx="16734">
                  <c:v>1349.5</c:v>
                </c:pt>
                <c:pt idx="16735">
                  <c:v>1354</c:v>
                </c:pt>
                <c:pt idx="16736">
                  <c:v>1363</c:v>
                </c:pt>
                <c:pt idx="16737">
                  <c:v>1380</c:v>
                </c:pt>
                <c:pt idx="16738">
                  <c:v>1384.9</c:v>
                </c:pt>
                <c:pt idx="16739">
                  <c:v>1394.5</c:v>
                </c:pt>
                <c:pt idx="16740">
                  <c:v>1389.5</c:v>
                </c:pt>
                <c:pt idx="16741">
                  <c:v>1399</c:v>
                </c:pt>
                <c:pt idx="16742">
                  <c:v>1413.5</c:v>
                </c:pt>
                <c:pt idx="16743">
                  <c:v>1434</c:v>
                </c:pt>
                <c:pt idx="16744">
                  <c:v>1468</c:v>
                </c:pt>
                <c:pt idx="16745">
                  <c:v>1492.5</c:v>
                </c:pt>
                <c:pt idx="16746">
                  <c:v>1495</c:v>
                </c:pt>
                <c:pt idx="16747">
                  <c:v>1535.5</c:v>
                </c:pt>
                <c:pt idx="16748">
                  <c:v>1560.5</c:v>
                </c:pt>
                <c:pt idx="16749">
                  <c:v>1571.5</c:v>
                </c:pt>
                <c:pt idx="16750">
                  <c:v>1590.5</c:v>
                </c:pt>
                <c:pt idx="16751">
                  <c:v>1611</c:v>
                </c:pt>
                <c:pt idx="16752">
                  <c:v>1647.5</c:v>
                </c:pt>
                <c:pt idx="16753">
                  <c:v>1667.5</c:v>
                </c:pt>
                <c:pt idx="16754">
                  <c:v>1696.9</c:v>
                </c:pt>
                <c:pt idx="16755">
                  <c:v>1705.5</c:v>
                </c:pt>
                <c:pt idx="16756">
                  <c:v>1731.5</c:v>
                </c:pt>
                <c:pt idx="16757">
                  <c:v>1750</c:v>
                </c:pt>
                <c:pt idx="16758">
                  <c:v>1766.5</c:v>
                </c:pt>
                <c:pt idx="16759">
                  <c:v>1802</c:v>
                </c:pt>
                <c:pt idx="16760">
                  <c:v>1835.5</c:v>
                </c:pt>
                <c:pt idx="16761">
                  <c:v>1875</c:v>
                </c:pt>
                <c:pt idx="16762">
                  <c:v>1905</c:v>
                </c:pt>
                <c:pt idx="16763">
                  <c:v>1940</c:v>
                </c:pt>
                <c:pt idx="16764">
                  <c:v>1961</c:v>
                </c:pt>
                <c:pt idx="16765">
                  <c:v>1981</c:v>
                </c:pt>
                <c:pt idx="16766">
                  <c:v>1999.5</c:v>
                </c:pt>
                <c:pt idx="16767">
                  <c:v>2016</c:v>
                </c:pt>
                <c:pt idx="16768">
                  <c:v>2040.5</c:v>
                </c:pt>
                <c:pt idx="16769">
                  <c:v>2061</c:v>
                </c:pt>
                <c:pt idx="16770">
                  <c:v>2078.5</c:v>
                </c:pt>
                <c:pt idx="16771">
                  <c:v>2108</c:v>
                </c:pt>
                <c:pt idx="16772">
                  <c:v>2149.5</c:v>
                </c:pt>
                <c:pt idx="16773">
                  <c:v>2182.9</c:v>
                </c:pt>
                <c:pt idx="16774">
                  <c:v>2227.9</c:v>
                </c:pt>
                <c:pt idx="16775">
                  <c:v>2259</c:v>
                </c:pt>
                <c:pt idx="16776">
                  <c:v>2299.5</c:v>
                </c:pt>
                <c:pt idx="16777">
                  <c:v>2353.9</c:v>
                </c:pt>
                <c:pt idx="16778">
                  <c:v>2406.5</c:v>
                </c:pt>
                <c:pt idx="16779">
                  <c:v>2439</c:v>
                </c:pt>
                <c:pt idx="16780">
                  <c:v>2459</c:v>
                </c:pt>
                <c:pt idx="16781">
                  <c:v>2476.5</c:v>
                </c:pt>
                <c:pt idx="16782">
                  <c:v>2516.5</c:v>
                </c:pt>
                <c:pt idx="16783">
                  <c:v>2542</c:v>
                </c:pt>
                <c:pt idx="16784">
                  <c:v>2561.5</c:v>
                </c:pt>
                <c:pt idx="16785">
                  <c:v>2543.5</c:v>
                </c:pt>
                <c:pt idx="16786">
                  <c:v>2559</c:v>
                </c:pt>
                <c:pt idx="16787">
                  <c:v>2592.5</c:v>
                </c:pt>
                <c:pt idx="16788">
                  <c:v>2378</c:v>
                </c:pt>
                <c:pt idx="16789">
                  <c:v>2362.1999999999998</c:v>
                </c:pt>
                <c:pt idx="16790">
                  <c:v>2388</c:v>
                </c:pt>
                <c:pt idx="16791">
                  <c:v>2352.5</c:v>
                </c:pt>
                <c:pt idx="16792">
                  <c:v>2378.5</c:v>
                </c:pt>
                <c:pt idx="16793">
                  <c:v>2400</c:v>
                </c:pt>
                <c:pt idx="16794">
                  <c:v>2427</c:v>
                </c:pt>
                <c:pt idx="16795">
                  <c:v>2608.5</c:v>
                </c:pt>
                <c:pt idx="16796">
                  <c:v>2644.5</c:v>
                </c:pt>
                <c:pt idx="16797">
                  <c:v>2661</c:v>
                </c:pt>
                <c:pt idx="16798">
                  <c:v>2708</c:v>
                </c:pt>
                <c:pt idx="16799">
                  <c:v>2697.1</c:v>
                </c:pt>
                <c:pt idx="16800">
                  <c:v>2648</c:v>
                </c:pt>
                <c:pt idx="16801">
                  <c:v>2629.5</c:v>
                </c:pt>
                <c:pt idx="16802">
                  <c:v>2664</c:v>
                </c:pt>
                <c:pt idx="16803">
                  <c:v>2687.9</c:v>
                </c:pt>
                <c:pt idx="16804">
                  <c:v>2663.5</c:v>
                </c:pt>
                <c:pt idx="16805">
                  <c:v>2666.5</c:v>
                </c:pt>
                <c:pt idx="16806">
                  <c:v>2680</c:v>
                </c:pt>
                <c:pt idx="16807">
                  <c:v>2713</c:v>
                </c:pt>
                <c:pt idx="16808">
                  <c:v>2736</c:v>
                </c:pt>
                <c:pt idx="16809">
                  <c:v>2737</c:v>
                </c:pt>
                <c:pt idx="16810">
                  <c:v>2759</c:v>
                </c:pt>
                <c:pt idx="16811">
                  <c:v>2765</c:v>
                </c:pt>
                <c:pt idx="16812">
                  <c:v>2782.5</c:v>
                </c:pt>
                <c:pt idx="16813">
                  <c:v>2813</c:v>
                </c:pt>
                <c:pt idx="16814">
                  <c:v>2823</c:v>
                </c:pt>
                <c:pt idx="16815">
                  <c:v>2860.5</c:v>
                </c:pt>
                <c:pt idx="16816">
                  <c:v>2839.5</c:v>
                </c:pt>
                <c:pt idx="16817">
                  <c:v>2849</c:v>
                </c:pt>
                <c:pt idx="16818">
                  <c:v>2863.5</c:v>
                </c:pt>
                <c:pt idx="16819">
                  <c:v>2865</c:v>
                </c:pt>
                <c:pt idx="16820">
                  <c:v>2887</c:v>
                </c:pt>
                <c:pt idx="16821">
                  <c:v>2909.5</c:v>
                </c:pt>
                <c:pt idx="16822">
                  <c:v>2924.5</c:v>
                </c:pt>
                <c:pt idx="16823">
                  <c:v>2965.5</c:v>
                </c:pt>
                <c:pt idx="16824">
                  <c:v>3000</c:v>
                </c:pt>
                <c:pt idx="16825">
                  <c:v>3029.5</c:v>
                </c:pt>
                <c:pt idx="16826">
                  <c:v>3080</c:v>
                </c:pt>
                <c:pt idx="16827">
                  <c:v>3096.5</c:v>
                </c:pt>
                <c:pt idx="16828">
                  <c:v>3117</c:v>
                </c:pt>
                <c:pt idx="16829">
                  <c:v>3202.9</c:v>
                </c:pt>
                <c:pt idx="16830">
                  <c:v>3265.5</c:v>
                </c:pt>
                <c:pt idx="16831">
                  <c:v>3303.5</c:v>
                </c:pt>
                <c:pt idx="16832">
                  <c:v>3319</c:v>
                </c:pt>
                <c:pt idx="16833">
                  <c:v>3322</c:v>
                </c:pt>
                <c:pt idx="16834">
                  <c:v>3345</c:v>
                </c:pt>
                <c:pt idx="16835">
                  <c:v>3388.5</c:v>
                </c:pt>
                <c:pt idx="16836">
                  <c:v>3391</c:v>
                </c:pt>
                <c:pt idx="16837">
                  <c:v>3405</c:v>
                </c:pt>
                <c:pt idx="16838">
                  <c:v>3403.1</c:v>
                </c:pt>
                <c:pt idx="16839">
                  <c:v>3388.6</c:v>
                </c:pt>
                <c:pt idx="16840">
                  <c:v>3376</c:v>
                </c:pt>
                <c:pt idx="16841">
                  <c:v>3399.5</c:v>
                </c:pt>
                <c:pt idx="16842">
                  <c:v>3406</c:v>
                </c:pt>
                <c:pt idx="16843">
                  <c:v>3423</c:v>
                </c:pt>
                <c:pt idx="16844">
                  <c:v>3471.9</c:v>
                </c:pt>
                <c:pt idx="16845">
                  <c:v>3518</c:v>
                </c:pt>
                <c:pt idx="16846">
                  <c:v>3533</c:v>
                </c:pt>
                <c:pt idx="16847">
                  <c:v>3546.5</c:v>
                </c:pt>
                <c:pt idx="16848">
                  <c:v>3517.5</c:v>
                </c:pt>
                <c:pt idx="16849">
                  <c:v>3476.2</c:v>
                </c:pt>
                <c:pt idx="16850">
                  <c:v>3405.9</c:v>
                </c:pt>
                <c:pt idx="16851">
                  <c:v>3427</c:v>
                </c:pt>
                <c:pt idx="16852">
                  <c:v>3436</c:v>
                </c:pt>
                <c:pt idx="16853">
                  <c:v>3455.5</c:v>
                </c:pt>
                <c:pt idx="16854">
                  <c:v>3465</c:v>
                </c:pt>
                <c:pt idx="16855">
                  <c:v>3468</c:v>
                </c:pt>
                <c:pt idx="16856">
                  <c:v>3473.5</c:v>
                </c:pt>
                <c:pt idx="16857">
                  <c:v>3458.1</c:v>
                </c:pt>
                <c:pt idx="16858">
                  <c:v>3449</c:v>
                </c:pt>
                <c:pt idx="16859">
                  <c:v>3380.1</c:v>
                </c:pt>
                <c:pt idx="16860">
                  <c:v>3224.6</c:v>
                </c:pt>
                <c:pt idx="16861">
                  <c:v>3153</c:v>
                </c:pt>
                <c:pt idx="16862">
                  <c:v>3120.5</c:v>
                </c:pt>
                <c:pt idx="16863">
                  <c:v>3137</c:v>
                </c:pt>
                <c:pt idx="16864">
                  <c:v>3238.4</c:v>
                </c:pt>
                <c:pt idx="16865">
                  <c:v>3316.5</c:v>
                </c:pt>
                <c:pt idx="16866">
                  <c:v>3468.9</c:v>
                </c:pt>
                <c:pt idx="16867">
                  <c:v>3491</c:v>
                </c:pt>
                <c:pt idx="16868">
                  <c:v>3491</c:v>
                </c:pt>
                <c:pt idx="16869">
                  <c:v>3482.5</c:v>
                </c:pt>
                <c:pt idx="16870">
                  <c:v>3483.5</c:v>
                </c:pt>
                <c:pt idx="16871">
                  <c:v>3487</c:v>
                </c:pt>
                <c:pt idx="16872">
                  <c:v>3479</c:v>
                </c:pt>
                <c:pt idx="16873">
                  <c:v>3460.5</c:v>
                </c:pt>
                <c:pt idx="16874">
                  <c:v>3394.5</c:v>
                </c:pt>
                <c:pt idx="16875">
                  <c:v>3326</c:v>
                </c:pt>
                <c:pt idx="16876">
                  <c:v>3281.1</c:v>
                </c:pt>
                <c:pt idx="16877">
                  <c:v>3257.5</c:v>
                </c:pt>
                <c:pt idx="16878">
                  <c:v>3272.5</c:v>
                </c:pt>
                <c:pt idx="16879">
                  <c:v>3354</c:v>
                </c:pt>
                <c:pt idx="16880">
                  <c:v>3426.8</c:v>
                </c:pt>
                <c:pt idx="16881">
                  <c:v>3504.5</c:v>
                </c:pt>
                <c:pt idx="16882">
                  <c:v>3520.5</c:v>
                </c:pt>
                <c:pt idx="16883">
                  <c:v>3520</c:v>
                </c:pt>
                <c:pt idx="16884">
                  <c:v>3525.5</c:v>
                </c:pt>
                <c:pt idx="16885">
                  <c:v>3519.5</c:v>
                </c:pt>
                <c:pt idx="16886">
                  <c:v>3529</c:v>
                </c:pt>
                <c:pt idx="16887">
                  <c:v>3524</c:v>
                </c:pt>
                <c:pt idx="16888">
                  <c:v>3525</c:v>
                </c:pt>
                <c:pt idx="16889">
                  <c:v>3570.3</c:v>
                </c:pt>
                <c:pt idx="16890">
                  <c:v>3671</c:v>
                </c:pt>
                <c:pt idx="16891">
                  <c:v>3725.5</c:v>
                </c:pt>
                <c:pt idx="16892">
                  <c:v>3713</c:v>
                </c:pt>
                <c:pt idx="16893">
                  <c:v>3714</c:v>
                </c:pt>
                <c:pt idx="16894">
                  <c:v>3707.1</c:v>
                </c:pt>
                <c:pt idx="16895">
                  <c:v>3696</c:v>
                </c:pt>
                <c:pt idx="16896">
                  <c:v>3692</c:v>
                </c:pt>
                <c:pt idx="16897">
                  <c:v>3706</c:v>
                </c:pt>
                <c:pt idx="16898">
                  <c:v>3715.5</c:v>
                </c:pt>
                <c:pt idx="16899">
                  <c:v>3719.5</c:v>
                </c:pt>
                <c:pt idx="16900">
                  <c:v>3892</c:v>
                </c:pt>
                <c:pt idx="16901">
                  <c:v>3891</c:v>
                </c:pt>
                <c:pt idx="16902">
                  <c:v>3892</c:v>
                </c:pt>
                <c:pt idx="16903">
                  <c:v>3881.5</c:v>
                </c:pt>
                <c:pt idx="16904">
                  <c:v>3901.5</c:v>
                </c:pt>
                <c:pt idx="16905">
                  <c:v>3874</c:v>
                </c:pt>
                <c:pt idx="16906">
                  <c:v>3887.5</c:v>
                </c:pt>
                <c:pt idx="16907">
                  <c:v>3880</c:v>
                </c:pt>
                <c:pt idx="16908">
                  <c:v>3863.5</c:v>
                </c:pt>
                <c:pt idx="16909">
                  <c:v>3888</c:v>
                </c:pt>
                <c:pt idx="16910">
                  <c:v>3894</c:v>
                </c:pt>
                <c:pt idx="16911">
                  <c:v>3906.5</c:v>
                </c:pt>
                <c:pt idx="16912">
                  <c:v>3902.5</c:v>
                </c:pt>
                <c:pt idx="16913">
                  <c:v>3919.5</c:v>
                </c:pt>
                <c:pt idx="16914">
                  <c:v>3928</c:v>
                </c:pt>
                <c:pt idx="16915">
                  <c:v>3911.5</c:v>
                </c:pt>
                <c:pt idx="16916">
                  <c:v>3917.5</c:v>
                </c:pt>
                <c:pt idx="16917">
                  <c:v>3911</c:v>
                </c:pt>
                <c:pt idx="16918">
                  <c:v>3913.5</c:v>
                </c:pt>
                <c:pt idx="16919">
                  <c:v>3884</c:v>
                </c:pt>
                <c:pt idx="16920">
                  <c:v>3876.6</c:v>
                </c:pt>
                <c:pt idx="16921">
                  <c:v>3857</c:v>
                </c:pt>
                <c:pt idx="16922">
                  <c:v>3841</c:v>
                </c:pt>
                <c:pt idx="16923">
                  <c:v>3820</c:v>
                </c:pt>
                <c:pt idx="16924">
                  <c:v>3800.5</c:v>
                </c:pt>
                <c:pt idx="16925">
                  <c:v>3779.5</c:v>
                </c:pt>
                <c:pt idx="16926">
                  <c:v>3776</c:v>
                </c:pt>
                <c:pt idx="16927">
                  <c:v>3764.5</c:v>
                </c:pt>
                <c:pt idx="16928">
                  <c:v>3735.5</c:v>
                </c:pt>
                <c:pt idx="16929">
                  <c:v>3729.5</c:v>
                </c:pt>
                <c:pt idx="16930">
                  <c:v>3713.5</c:v>
                </c:pt>
                <c:pt idx="16931">
                  <c:v>3676</c:v>
                </c:pt>
                <c:pt idx="16932">
                  <c:v>3666.5</c:v>
                </c:pt>
                <c:pt idx="16933">
                  <c:v>3660.5</c:v>
                </c:pt>
                <c:pt idx="16934">
                  <c:v>3662.6</c:v>
                </c:pt>
                <c:pt idx="16935">
                  <c:v>3665.5</c:v>
                </c:pt>
                <c:pt idx="16936">
                  <c:v>3665</c:v>
                </c:pt>
                <c:pt idx="16937">
                  <c:v>3671.6</c:v>
                </c:pt>
                <c:pt idx="16938">
                  <c:v>3653.5</c:v>
                </c:pt>
                <c:pt idx="16939">
                  <c:v>3626</c:v>
                </c:pt>
                <c:pt idx="16940">
                  <c:v>3590.6</c:v>
                </c:pt>
                <c:pt idx="16941">
                  <c:v>3600</c:v>
                </c:pt>
                <c:pt idx="16942">
                  <c:v>3566</c:v>
                </c:pt>
                <c:pt idx="16943">
                  <c:v>3562</c:v>
                </c:pt>
                <c:pt idx="16944">
                  <c:v>3577.5</c:v>
                </c:pt>
                <c:pt idx="16945">
                  <c:v>3565</c:v>
                </c:pt>
                <c:pt idx="16946">
                  <c:v>3555</c:v>
                </c:pt>
                <c:pt idx="16947">
                  <c:v>3568</c:v>
                </c:pt>
                <c:pt idx="16948">
                  <c:v>3554</c:v>
                </c:pt>
                <c:pt idx="16949">
                  <c:v>3540</c:v>
                </c:pt>
                <c:pt idx="16950">
                  <c:v>3531.5</c:v>
                </c:pt>
                <c:pt idx="16951">
                  <c:v>3512</c:v>
                </c:pt>
                <c:pt idx="16952">
                  <c:v>3512</c:v>
                </c:pt>
                <c:pt idx="16953">
                  <c:v>3498</c:v>
                </c:pt>
                <c:pt idx="16954">
                  <c:v>3470</c:v>
                </c:pt>
                <c:pt idx="16955">
                  <c:v>3389</c:v>
                </c:pt>
                <c:pt idx="16956">
                  <c:v>3393.5</c:v>
                </c:pt>
                <c:pt idx="16957">
                  <c:v>3376</c:v>
                </c:pt>
                <c:pt idx="16958">
                  <c:v>3356.5</c:v>
                </c:pt>
                <c:pt idx="16959">
                  <c:v>3325.5</c:v>
                </c:pt>
                <c:pt idx="16960">
                  <c:v>3293</c:v>
                </c:pt>
                <c:pt idx="16961">
                  <c:v>3291</c:v>
                </c:pt>
                <c:pt idx="16962">
                  <c:v>3271</c:v>
                </c:pt>
                <c:pt idx="16963">
                  <c:v>3265.9</c:v>
                </c:pt>
                <c:pt idx="16964">
                  <c:v>3242</c:v>
                </c:pt>
                <c:pt idx="16965">
                  <c:v>3210</c:v>
                </c:pt>
                <c:pt idx="16966">
                  <c:v>3180</c:v>
                </c:pt>
                <c:pt idx="16967">
                  <c:v>3151</c:v>
                </c:pt>
                <c:pt idx="16968">
                  <c:v>3126.4</c:v>
                </c:pt>
                <c:pt idx="16969">
                  <c:v>3116.9</c:v>
                </c:pt>
                <c:pt idx="16970">
                  <c:v>3091.5</c:v>
                </c:pt>
                <c:pt idx="16971">
                  <c:v>3083.5</c:v>
                </c:pt>
                <c:pt idx="16972">
                  <c:v>3052.5</c:v>
                </c:pt>
                <c:pt idx="16973">
                  <c:v>3035</c:v>
                </c:pt>
                <c:pt idx="16974">
                  <c:v>3018</c:v>
                </c:pt>
                <c:pt idx="16975">
                  <c:v>3033</c:v>
                </c:pt>
                <c:pt idx="16976">
                  <c:v>3011</c:v>
                </c:pt>
                <c:pt idx="16977">
                  <c:v>2979.5</c:v>
                </c:pt>
                <c:pt idx="16978">
                  <c:v>2960.5</c:v>
                </c:pt>
                <c:pt idx="16979">
                  <c:v>2930.5</c:v>
                </c:pt>
                <c:pt idx="16980">
                  <c:v>2905.5</c:v>
                </c:pt>
                <c:pt idx="16981">
                  <c:v>2866.1</c:v>
                </c:pt>
                <c:pt idx="16982">
                  <c:v>2842</c:v>
                </c:pt>
                <c:pt idx="16983">
                  <c:v>2811</c:v>
                </c:pt>
                <c:pt idx="16984">
                  <c:v>2777</c:v>
                </c:pt>
                <c:pt idx="16985">
                  <c:v>2745</c:v>
                </c:pt>
                <c:pt idx="16986">
                  <c:v>2709</c:v>
                </c:pt>
                <c:pt idx="16987">
                  <c:v>2661.1</c:v>
                </c:pt>
                <c:pt idx="16988">
                  <c:v>2614.5</c:v>
                </c:pt>
                <c:pt idx="16989">
                  <c:v>2557.1</c:v>
                </c:pt>
                <c:pt idx="16990">
                  <c:v>2500.5</c:v>
                </c:pt>
                <c:pt idx="16991">
                  <c:v>2452.5</c:v>
                </c:pt>
                <c:pt idx="16992">
                  <c:v>2443.5</c:v>
                </c:pt>
                <c:pt idx="16993">
                  <c:v>2429</c:v>
                </c:pt>
                <c:pt idx="16994">
                  <c:v>2427.5</c:v>
                </c:pt>
                <c:pt idx="16995">
                  <c:v>2389</c:v>
                </c:pt>
                <c:pt idx="16996">
                  <c:v>2358.5</c:v>
                </c:pt>
                <c:pt idx="16997">
                  <c:v>2326.5</c:v>
                </c:pt>
                <c:pt idx="16998">
                  <c:v>2310.5</c:v>
                </c:pt>
                <c:pt idx="16999">
                  <c:v>2282.5</c:v>
                </c:pt>
                <c:pt idx="17000">
                  <c:v>2215</c:v>
                </c:pt>
                <c:pt idx="17001">
                  <c:v>2203.5</c:v>
                </c:pt>
                <c:pt idx="17002">
                  <c:v>2167</c:v>
                </c:pt>
                <c:pt idx="17003">
                  <c:v>2139</c:v>
                </c:pt>
                <c:pt idx="17004">
                  <c:v>2120.5</c:v>
                </c:pt>
                <c:pt idx="17005">
                  <c:v>2109.5</c:v>
                </c:pt>
                <c:pt idx="17006">
                  <c:v>2067</c:v>
                </c:pt>
                <c:pt idx="17007">
                  <c:v>2025</c:v>
                </c:pt>
                <c:pt idx="17008">
                  <c:v>1989</c:v>
                </c:pt>
                <c:pt idx="17009">
                  <c:v>1939.5</c:v>
                </c:pt>
                <c:pt idx="17010">
                  <c:v>1922</c:v>
                </c:pt>
                <c:pt idx="17011">
                  <c:v>1901.5</c:v>
                </c:pt>
                <c:pt idx="17012">
                  <c:v>1887.5</c:v>
                </c:pt>
                <c:pt idx="17013">
                  <c:v>1860</c:v>
                </c:pt>
                <c:pt idx="17014">
                  <c:v>1834</c:v>
                </c:pt>
                <c:pt idx="17015">
                  <c:v>1812.5</c:v>
                </c:pt>
                <c:pt idx="17016">
                  <c:v>1792</c:v>
                </c:pt>
                <c:pt idx="17017">
                  <c:v>1755.5</c:v>
                </c:pt>
                <c:pt idx="17018">
                  <c:v>1718</c:v>
                </c:pt>
                <c:pt idx="17019">
                  <c:v>1707</c:v>
                </c:pt>
                <c:pt idx="17020">
                  <c:v>1698.5</c:v>
                </c:pt>
                <c:pt idx="17021">
                  <c:v>1700</c:v>
                </c:pt>
                <c:pt idx="17022">
                  <c:v>1693</c:v>
                </c:pt>
                <c:pt idx="17023">
                  <c:v>1687</c:v>
                </c:pt>
                <c:pt idx="17024">
                  <c:v>1683</c:v>
                </c:pt>
                <c:pt idx="17025">
                  <c:v>1673</c:v>
                </c:pt>
                <c:pt idx="17026">
                  <c:v>1673.5</c:v>
                </c:pt>
                <c:pt idx="17027">
                  <c:v>1665.1</c:v>
                </c:pt>
                <c:pt idx="17028">
                  <c:v>1665</c:v>
                </c:pt>
                <c:pt idx="17029">
                  <c:v>1645</c:v>
                </c:pt>
                <c:pt idx="17030">
                  <c:v>1630.5</c:v>
                </c:pt>
                <c:pt idx="17031">
                  <c:v>1623</c:v>
                </c:pt>
                <c:pt idx="17032">
                  <c:v>1615</c:v>
                </c:pt>
                <c:pt idx="17033">
                  <c:v>1624</c:v>
                </c:pt>
                <c:pt idx="17034">
                  <c:v>1606</c:v>
                </c:pt>
                <c:pt idx="17035">
                  <c:v>1610.5</c:v>
                </c:pt>
                <c:pt idx="17036">
                  <c:v>1599</c:v>
                </c:pt>
                <c:pt idx="17037">
                  <c:v>1592.6</c:v>
                </c:pt>
                <c:pt idx="17038">
                  <c:v>1572</c:v>
                </c:pt>
                <c:pt idx="17039">
                  <c:v>1566</c:v>
                </c:pt>
                <c:pt idx="17040">
                  <c:v>1560</c:v>
                </c:pt>
                <c:pt idx="17041">
                  <c:v>1543.5</c:v>
                </c:pt>
                <c:pt idx="17042">
                  <c:v>1536.5</c:v>
                </c:pt>
                <c:pt idx="17043">
                  <c:v>1538.5</c:v>
                </c:pt>
                <c:pt idx="17044">
                  <c:v>1531</c:v>
                </c:pt>
                <c:pt idx="17045">
                  <c:v>1545.5</c:v>
                </c:pt>
                <c:pt idx="17046">
                  <c:v>1543</c:v>
                </c:pt>
                <c:pt idx="17047">
                  <c:v>1534.5</c:v>
                </c:pt>
                <c:pt idx="17048">
                  <c:v>1539</c:v>
                </c:pt>
                <c:pt idx="17049">
                  <c:v>1545</c:v>
                </c:pt>
                <c:pt idx="17050">
                  <c:v>1538.5</c:v>
                </c:pt>
                <c:pt idx="17051">
                  <c:v>1524.5</c:v>
                </c:pt>
                <c:pt idx="17052">
                  <c:v>1527</c:v>
                </c:pt>
                <c:pt idx="17053">
                  <c:v>1519.5</c:v>
                </c:pt>
                <c:pt idx="17054">
                  <c:v>1512.5</c:v>
                </c:pt>
                <c:pt idx="17055">
                  <c:v>1517</c:v>
                </c:pt>
                <c:pt idx="17056">
                  <c:v>1538.5</c:v>
                </c:pt>
                <c:pt idx="17057">
                  <c:v>1553.5</c:v>
                </c:pt>
                <c:pt idx="17058">
                  <c:v>1571.5</c:v>
                </c:pt>
                <c:pt idx="17059">
                  <c:v>1600</c:v>
                </c:pt>
                <c:pt idx="17060">
                  <c:v>1615.5</c:v>
                </c:pt>
                <c:pt idx="17061">
                  <c:v>1643</c:v>
                </c:pt>
                <c:pt idx="17062">
                  <c:v>1661</c:v>
                </c:pt>
                <c:pt idx="17063">
                  <c:v>1685</c:v>
                </c:pt>
                <c:pt idx="17064">
                  <c:v>1705</c:v>
                </c:pt>
                <c:pt idx="17065">
                  <c:v>1696</c:v>
                </c:pt>
                <c:pt idx="17066">
                  <c:v>1689.5</c:v>
                </c:pt>
                <c:pt idx="17067">
                  <c:v>1683.5</c:v>
                </c:pt>
                <c:pt idx="17068">
                  <c:v>1684</c:v>
                </c:pt>
                <c:pt idx="17069">
                  <c:v>1682</c:v>
                </c:pt>
                <c:pt idx="17070">
                  <c:v>1707</c:v>
                </c:pt>
                <c:pt idx="17071">
                  <c:v>1739.5</c:v>
                </c:pt>
                <c:pt idx="17072">
                  <c:v>1747</c:v>
                </c:pt>
                <c:pt idx="17073">
                  <c:v>1775</c:v>
                </c:pt>
                <c:pt idx="17074">
                  <c:v>1787</c:v>
                </c:pt>
                <c:pt idx="17075">
                  <c:v>1802</c:v>
                </c:pt>
                <c:pt idx="17076">
                  <c:v>1782</c:v>
                </c:pt>
                <c:pt idx="17077">
                  <c:v>1761.5</c:v>
                </c:pt>
                <c:pt idx="17078">
                  <c:v>1749</c:v>
                </c:pt>
                <c:pt idx="17079">
                  <c:v>1735</c:v>
                </c:pt>
                <c:pt idx="17080">
                  <c:v>1721.5</c:v>
                </c:pt>
                <c:pt idx="17081">
                  <c:v>1710</c:v>
                </c:pt>
                <c:pt idx="17082">
                  <c:v>1700</c:v>
                </c:pt>
                <c:pt idx="17083">
                  <c:v>1705.5</c:v>
                </c:pt>
                <c:pt idx="17084">
                  <c:v>1714</c:v>
                </c:pt>
                <c:pt idx="17085">
                  <c:v>1730</c:v>
                </c:pt>
                <c:pt idx="17086">
                  <c:v>1761.5</c:v>
                </c:pt>
                <c:pt idx="17087">
                  <c:v>1778</c:v>
                </c:pt>
                <c:pt idx="17088">
                  <c:v>1802</c:v>
                </c:pt>
                <c:pt idx="17089">
                  <c:v>1829</c:v>
                </c:pt>
                <c:pt idx="17090">
                  <c:v>1847.5</c:v>
                </c:pt>
                <c:pt idx="17091">
                  <c:v>1856</c:v>
                </c:pt>
                <c:pt idx="17092">
                  <c:v>1874</c:v>
                </c:pt>
                <c:pt idx="17093">
                  <c:v>1885</c:v>
                </c:pt>
                <c:pt idx="17094">
                  <c:v>1893</c:v>
                </c:pt>
                <c:pt idx="17095">
                  <c:v>1913</c:v>
                </c:pt>
                <c:pt idx="17096">
                  <c:v>1925</c:v>
                </c:pt>
                <c:pt idx="17097">
                  <c:v>1924.5</c:v>
                </c:pt>
                <c:pt idx="17098">
                  <c:v>1931.5</c:v>
                </c:pt>
                <c:pt idx="17099">
                  <c:v>1936</c:v>
                </c:pt>
                <c:pt idx="17100">
                  <c:v>1925.5</c:v>
                </c:pt>
                <c:pt idx="17101">
                  <c:v>1921.5</c:v>
                </c:pt>
                <c:pt idx="17102">
                  <c:v>1914</c:v>
                </c:pt>
                <c:pt idx="17103">
                  <c:v>1900</c:v>
                </c:pt>
                <c:pt idx="17104">
                  <c:v>1889.5</c:v>
                </c:pt>
                <c:pt idx="17105">
                  <c:v>1866.5</c:v>
                </c:pt>
                <c:pt idx="17106">
                  <c:v>1871.5</c:v>
                </c:pt>
                <c:pt idx="17107">
                  <c:v>1872.5</c:v>
                </c:pt>
                <c:pt idx="17108">
                  <c:v>1891</c:v>
                </c:pt>
                <c:pt idx="17109">
                  <c:v>1880</c:v>
                </c:pt>
                <c:pt idx="17110">
                  <c:v>1866.5</c:v>
                </c:pt>
                <c:pt idx="17111">
                  <c:v>1865</c:v>
                </c:pt>
                <c:pt idx="17112">
                  <c:v>1857</c:v>
                </c:pt>
                <c:pt idx="17113">
                  <c:v>1857</c:v>
                </c:pt>
                <c:pt idx="17114">
                  <c:v>1866.5</c:v>
                </c:pt>
                <c:pt idx="17115">
                  <c:v>1871</c:v>
                </c:pt>
                <c:pt idx="17116">
                  <c:v>1868</c:v>
                </c:pt>
                <c:pt idx="17117">
                  <c:v>1876.5</c:v>
                </c:pt>
                <c:pt idx="17118">
                  <c:v>1881.5</c:v>
                </c:pt>
                <c:pt idx="17119">
                  <c:v>1864</c:v>
                </c:pt>
                <c:pt idx="17120">
                  <c:v>1865</c:v>
                </c:pt>
                <c:pt idx="17121">
                  <c:v>1852.1</c:v>
                </c:pt>
                <c:pt idx="17122">
                  <c:v>1829.1</c:v>
                </c:pt>
                <c:pt idx="17123">
                  <c:v>1827.5</c:v>
                </c:pt>
                <c:pt idx="17124">
                  <c:v>1820</c:v>
                </c:pt>
                <c:pt idx="17125">
                  <c:v>1812</c:v>
                </c:pt>
                <c:pt idx="17126">
                  <c:v>1807.5</c:v>
                </c:pt>
                <c:pt idx="17127">
                  <c:v>1783.5</c:v>
                </c:pt>
                <c:pt idx="17128">
                  <c:v>1780</c:v>
                </c:pt>
                <c:pt idx="17129">
                  <c:v>1755</c:v>
                </c:pt>
                <c:pt idx="17130">
                  <c:v>1727.5</c:v>
                </c:pt>
                <c:pt idx="17131">
                  <c:v>1704</c:v>
                </c:pt>
                <c:pt idx="17132">
                  <c:v>1693</c:v>
                </c:pt>
                <c:pt idx="17133">
                  <c:v>1678</c:v>
                </c:pt>
                <c:pt idx="17134">
                  <c:v>1670</c:v>
                </c:pt>
                <c:pt idx="17135">
                  <c:v>1654</c:v>
                </c:pt>
                <c:pt idx="17136">
                  <c:v>1651.5</c:v>
                </c:pt>
                <c:pt idx="17137">
                  <c:v>1654.4</c:v>
                </c:pt>
                <c:pt idx="17138">
                  <c:v>1632.5</c:v>
                </c:pt>
                <c:pt idx="17139">
                  <c:v>1618</c:v>
                </c:pt>
                <c:pt idx="17140">
                  <c:v>1578.5</c:v>
                </c:pt>
                <c:pt idx="17141">
                  <c:v>1562</c:v>
                </c:pt>
                <c:pt idx="17142">
                  <c:v>1554</c:v>
                </c:pt>
                <c:pt idx="17143">
                  <c:v>1541</c:v>
                </c:pt>
                <c:pt idx="17144">
                  <c:v>1548.5</c:v>
                </c:pt>
                <c:pt idx="17145">
                  <c:v>1528</c:v>
                </c:pt>
                <c:pt idx="17146">
                  <c:v>1530</c:v>
                </c:pt>
                <c:pt idx="17147">
                  <c:v>1528.5</c:v>
                </c:pt>
                <c:pt idx="17148">
                  <c:v>1527.5</c:v>
                </c:pt>
                <c:pt idx="17149">
                  <c:v>1518</c:v>
                </c:pt>
                <c:pt idx="17150">
                  <c:v>1502.5</c:v>
                </c:pt>
                <c:pt idx="17151">
                  <c:v>1485</c:v>
                </c:pt>
                <c:pt idx="17152">
                  <c:v>1471</c:v>
                </c:pt>
                <c:pt idx="17153">
                  <c:v>1466</c:v>
                </c:pt>
                <c:pt idx="17154">
                  <c:v>1465.5</c:v>
                </c:pt>
                <c:pt idx="17155">
                  <c:v>1473</c:v>
                </c:pt>
                <c:pt idx="17156">
                  <c:v>1452</c:v>
                </c:pt>
                <c:pt idx="17157">
                  <c:v>1443</c:v>
                </c:pt>
                <c:pt idx="17158">
                  <c:v>1438.5</c:v>
                </c:pt>
                <c:pt idx="17159">
                  <c:v>1428.5</c:v>
                </c:pt>
                <c:pt idx="17160">
                  <c:v>1424</c:v>
                </c:pt>
                <c:pt idx="17161">
                  <c:v>1405</c:v>
                </c:pt>
                <c:pt idx="17162">
                  <c:v>1393</c:v>
                </c:pt>
                <c:pt idx="17163">
                  <c:v>1396</c:v>
                </c:pt>
                <c:pt idx="17164">
                  <c:v>1384.5</c:v>
                </c:pt>
                <c:pt idx="17165">
                  <c:v>1355.5</c:v>
                </c:pt>
                <c:pt idx="17166">
                  <c:v>1318</c:v>
                </c:pt>
                <c:pt idx="17167">
                  <c:v>1298.5</c:v>
                </c:pt>
                <c:pt idx="17168">
                  <c:v>1274</c:v>
                </c:pt>
                <c:pt idx="17169">
                  <c:v>1256</c:v>
                </c:pt>
                <c:pt idx="17170">
                  <c:v>1248</c:v>
                </c:pt>
                <c:pt idx="17171">
                  <c:v>1246</c:v>
                </c:pt>
                <c:pt idx="17172">
                  <c:v>1236.5</c:v>
                </c:pt>
                <c:pt idx="17173">
                  <c:v>1236.5</c:v>
                </c:pt>
                <c:pt idx="17174">
                  <c:v>1230</c:v>
                </c:pt>
                <c:pt idx="17175">
                  <c:v>1247</c:v>
                </c:pt>
                <c:pt idx="17176">
                  <c:v>1247</c:v>
                </c:pt>
                <c:pt idx="17177">
                  <c:v>1250.5</c:v>
                </c:pt>
                <c:pt idx="17178">
                  <c:v>1245.5</c:v>
                </c:pt>
                <c:pt idx="17179">
                  <c:v>1241</c:v>
                </c:pt>
                <c:pt idx="17180">
                  <c:v>1246.5</c:v>
                </c:pt>
                <c:pt idx="17181">
                  <c:v>1236.5</c:v>
                </c:pt>
                <c:pt idx="17182">
                  <c:v>1234</c:v>
                </c:pt>
                <c:pt idx="17183">
                  <c:v>1216.5</c:v>
                </c:pt>
                <c:pt idx="17184">
                  <c:v>1198</c:v>
                </c:pt>
                <c:pt idx="17185">
                  <c:v>1186.5</c:v>
                </c:pt>
                <c:pt idx="17186">
                  <c:v>1187</c:v>
                </c:pt>
                <c:pt idx="17187">
                  <c:v>1172</c:v>
                </c:pt>
                <c:pt idx="17188">
                  <c:v>1155.5</c:v>
                </c:pt>
                <c:pt idx="17189">
                  <c:v>1150.5</c:v>
                </c:pt>
                <c:pt idx="17190">
                  <c:v>1127</c:v>
                </c:pt>
                <c:pt idx="17191">
                  <c:v>1116</c:v>
                </c:pt>
                <c:pt idx="17192">
                  <c:v>1122</c:v>
                </c:pt>
                <c:pt idx="17193">
                  <c:v>1124.5</c:v>
                </c:pt>
                <c:pt idx="17194">
                  <c:v>1119</c:v>
                </c:pt>
                <c:pt idx="17195">
                  <c:v>1128</c:v>
                </c:pt>
                <c:pt idx="17196">
                  <c:v>1117.5</c:v>
                </c:pt>
                <c:pt idx="17197">
                  <c:v>1111.5</c:v>
                </c:pt>
                <c:pt idx="17198">
                  <c:v>1110.5</c:v>
                </c:pt>
                <c:pt idx="17199">
                  <c:v>1109.5</c:v>
                </c:pt>
                <c:pt idx="17200">
                  <c:v>1101</c:v>
                </c:pt>
                <c:pt idx="17201">
                  <c:v>1098.5</c:v>
                </c:pt>
                <c:pt idx="17202">
                  <c:v>1104</c:v>
                </c:pt>
                <c:pt idx="17203">
                  <c:v>1107</c:v>
                </c:pt>
                <c:pt idx="17204">
                  <c:v>1094</c:v>
                </c:pt>
                <c:pt idx="17205">
                  <c:v>1087.5</c:v>
                </c:pt>
                <c:pt idx="17206">
                  <c:v>1083.5</c:v>
                </c:pt>
                <c:pt idx="17207">
                  <c:v>1066</c:v>
                </c:pt>
                <c:pt idx="17208">
                  <c:v>1052.5</c:v>
                </c:pt>
                <c:pt idx="17209">
                  <c:v>1047.5</c:v>
                </c:pt>
                <c:pt idx="17210">
                  <c:v>1030.5</c:v>
                </c:pt>
                <c:pt idx="17211">
                  <c:v>1018</c:v>
                </c:pt>
                <c:pt idx="17212">
                  <c:v>1017</c:v>
                </c:pt>
                <c:pt idx="17213">
                  <c:v>1017</c:v>
                </c:pt>
                <c:pt idx="17214">
                  <c:v>1015</c:v>
                </c:pt>
                <c:pt idx="17215">
                  <c:v>1026</c:v>
                </c:pt>
                <c:pt idx="17216">
                  <c:v>1031.5</c:v>
                </c:pt>
                <c:pt idx="17217">
                  <c:v>1019</c:v>
                </c:pt>
                <c:pt idx="17218">
                  <c:v>1014</c:v>
                </c:pt>
                <c:pt idx="17219">
                  <c:v>1013</c:v>
                </c:pt>
                <c:pt idx="17220">
                  <c:v>1009.5</c:v>
                </c:pt>
                <c:pt idx="17221">
                  <c:v>1008.5</c:v>
                </c:pt>
                <c:pt idx="17222">
                  <c:v>1013</c:v>
                </c:pt>
                <c:pt idx="17223">
                  <c:v>1000</c:v>
                </c:pt>
                <c:pt idx="17224">
                  <c:v>992.5</c:v>
                </c:pt>
                <c:pt idx="17225">
                  <c:v>979.1</c:v>
                </c:pt>
                <c:pt idx="17226">
                  <c:v>977.51</c:v>
                </c:pt>
                <c:pt idx="17227">
                  <c:v>975</c:v>
                </c:pt>
                <c:pt idx="17228">
                  <c:v>973</c:v>
                </c:pt>
                <c:pt idx="17229">
                  <c:v>971</c:v>
                </c:pt>
                <c:pt idx="17230">
                  <c:v>958.98</c:v>
                </c:pt>
                <c:pt idx="17231">
                  <c:v>948.01</c:v>
                </c:pt>
                <c:pt idx="17232">
                  <c:v>954</c:v>
                </c:pt>
                <c:pt idx="17233">
                  <c:v>945</c:v>
                </c:pt>
                <c:pt idx="17234">
                  <c:v>931.04</c:v>
                </c:pt>
                <c:pt idx="17235">
                  <c:v>927.5</c:v>
                </c:pt>
                <c:pt idx="17236">
                  <c:v>921</c:v>
                </c:pt>
                <c:pt idx="17237">
                  <c:v>915.02</c:v>
                </c:pt>
                <c:pt idx="17238">
                  <c:v>915</c:v>
                </c:pt>
                <c:pt idx="17239">
                  <c:v>904.01</c:v>
                </c:pt>
                <c:pt idx="17240">
                  <c:v>896</c:v>
                </c:pt>
                <c:pt idx="17241">
                  <c:v>904</c:v>
                </c:pt>
                <c:pt idx="17242">
                  <c:v>897</c:v>
                </c:pt>
                <c:pt idx="17243">
                  <c:v>893.01</c:v>
                </c:pt>
                <c:pt idx="17244">
                  <c:v>891.97</c:v>
                </c:pt>
                <c:pt idx="17245">
                  <c:v>883.51</c:v>
                </c:pt>
                <c:pt idx="17246">
                  <c:v>875.02</c:v>
                </c:pt>
                <c:pt idx="17247">
                  <c:v>866.01</c:v>
                </c:pt>
                <c:pt idx="17248">
                  <c:v>847.01</c:v>
                </c:pt>
                <c:pt idx="17249">
                  <c:v>839</c:v>
                </c:pt>
                <c:pt idx="17250">
                  <c:v>824.52</c:v>
                </c:pt>
                <c:pt idx="17251">
                  <c:v>809.02</c:v>
                </c:pt>
                <c:pt idx="17252">
                  <c:v>802</c:v>
                </c:pt>
                <c:pt idx="17253">
                  <c:v>798.01</c:v>
                </c:pt>
                <c:pt idx="17254">
                  <c:v>783.02</c:v>
                </c:pt>
                <c:pt idx="17255">
                  <c:v>783.02</c:v>
                </c:pt>
                <c:pt idx="17256">
                  <c:v>774.01</c:v>
                </c:pt>
                <c:pt idx="17257">
                  <c:v>780.5</c:v>
                </c:pt>
                <c:pt idx="17258">
                  <c:v>774.02</c:v>
                </c:pt>
                <c:pt idx="17259">
                  <c:v>771.49</c:v>
                </c:pt>
                <c:pt idx="17260">
                  <c:v>765.49</c:v>
                </c:pt>
                <c:pt idx="17261">
                  <c:v>774.99</c:v>
                </c:pt>
                <c:pt idx="17262">
                  <c:v>765.99</c:v>
                </c:pt>
                <c:pt idx="17263">
                  <c:v>761.99</c:v>
                </c:pt>
                <c:pt idx="17264">
                  <c:v>751</c:v>
                </c:pt>
                <c:pt idx="17265">
                  <c:v>752.51</c:v>
                </c:pt>
                <c:pt idx="17266">
                  <c:v>751.01</c:v>
                </c:pt>
                <c:pt idx="17267">
                  <c:v>741.01</c:v>
                </c:pt>
                <c:pt idx="17268">
                  <c:v>744.99</c:v>
                </c:pt>
                <c:pt idx="17269">
                  <c:v>734.01</c:v>
                </c:pt>
                <c:pt idx="17270">
                  <c:v>731</c:v>
                </c:pt>
                <c:pt idx="17271">
                  <c:v>734.02</c:v>
                </c:pt>
                <c:pt idx="17272">
                  <c:v>726</c:v>
                </c:pt>
                <c:pt idx="17273">
                  <c:v>713.5</c:v>
                </c:pt>
                <c:pt idx="17274">
                  <c:v>709.01</c:v>
                </c:pt>
                <c:pt idx="17275">
                  <c:v>699.5</c:v>
                </c:pt>
                <c:pt idx="17276">
                  <c:v>698.49</c:v>
                </c:pt>
                <c:pt idx="17277">
                  <c:v>697</c:v>
                </c:pt>
                <c:pt idx="17278">
                  <c:v>685.52</c:v>
                </c:pt>
                <c:pt idx="17279">
                  <c:v>692.51</c:v>
                </c:pt>
                <c:pt idx="17280">
                  <c:v>698</c:v>
                </c:pt>
                <c:pt idx="17281">
                  <c:v>696.99</c:v>
                </c:pt>
                <c:pt idx="17282">
                  <c:v>703</c:v>
                </c:pt>
                <c:pt idx="17283">
                  <c:v>714</c:v>
                </c:pt>
                <c:pt idx="17284">
                  <c:v>711</c:v>
                </c:pt>
                <c:pt idx="17285">
                  <c:v>711</c:v>
                </c:pt>
                <c:pt idx="17286">
                  <c:v>717.5</c:v>
                </c:pt>
                <c:pt idx="17287">
                  <c:v>713</c:v>
                </c:pt>
                <c:pt idx="17288">
                  <c:v>712.01</c:v>
                </c:pt>
                <c:pt idx="17289">
                  <c:v>722.5</c:v>
                </c:pt>
                <c:pt idx="17290">
                  <c:v>738</c:v>
                </c:pt>
                <c:pt idx="17291">
                  <c:v>749.99</c:v>
                </c:pt>
                <c:pt idx="17292">
                  <c:v>766.91</c:v>
                </c:pt>
                <c:pt idx="17293">
                  <c:v>782</c:v>
                </c:pt>
                <c:pt idx="17294">
                  <c:v>800.99</c:v>
                </c:pt>
                <c:pt idx="17295">
                  <c:v>811</c:v>
                </c:pt>
                <c:pt idx="17296">
                  <c:v>830.96</c:v>
                </c:pt>
                <c:pt idx="17297">
                  <c:v>847.47</c:v>
                </c:pt>
                <c:pt idx="17298">
                  <c:v>869.98</c:v>
                </c:pt>
                <c:pt idx="17299">
                  <c:v>886.99</c:v>
                </c:pt>
                <c:pt idx="17300">
                  <c:v>910.49</c:v>
                </c:pt>
                <c:pt idx="17301">
                  <c:v>911</c:v>
                </c:pt>
                <c:pt idx="17302">
                  <c:v>913.49</c:v>
                </c:pt>
                <c:pt idx="17303">
                  <c:v>921</c:v>
                </c:pt>
                <c:pt idx="17304">
                  <c:v>936.49</c:v>
                </c:pt>
                <c:pt idx="17305">
                  <c:v>951.47</c:v>
                </c:pt>
                <c:pt idx="17306">
                  <c:v>970.98</c:v>
                </c:pt>
                <c:pt idx="17307">
                  <c:v>968</c:v>
                </c:pt>
                <c:pt idx="17308">
                  <c:v>969.99</c:v>
                </c:pt>
                <c:pt idx="17309">
                  <c:v>981.02</c:v>
                </c:pt>
                <c:pt idx="17310">
                  <c:v>983.01</c:v>
                </c:pt>
                <c:pt idx="17311">
                  <c:v>977</c:v>
                </c:pt>
                <c:pt idx="17312">
                  <c:v>968.04</c:v>
                </c:pt>
                <c:pt idx="17313">
                  <c:v>974.01</c:v>
                </c:pt>
                <c:pt idx="17314">
                  <c:v>964.5</c:v>
                </c:pt>
                <c:pt idx="17315">
                  <c:v>956</c:v>
                </c:pt>
                <c:pt idx="17316">
                  <c:v>959.04</c:v>
                </c:pt>
                <c:pt idx="17317">
                  <c:v>975.49</c:v>
                </c:pt>
                <c:pt idx="17318">
                  <c:v>979.99</c:v>
                </c:pt>
                <c:pt idx="17319">
                  <c:v>971.01</c:v>
                </c:pt>
                <c:pt idx="17320">
                  <c:v>982.02</c:v>
                </c:pt>
                <c:pt idx="17321">
                  <c:v>996</c:v>
                </c:pt>
                <c:pt idx="17322">
                  <c:v>997.99</c:v>
                </c:pt>
                <c:pt idx="17323">
                  <c:v>1013.5</c:v>
                </c:pt>
                <c:pt idx="17324">
                  <c:v>1019</c:v>
                </c:pt>
                <c:pt idx="17325">
                  <c:v>1018</c:v>
                </c:pt>
                <c:pt idx="17326">
                  <c:v>1022</c:v>
                </c:pt>
                <c:pt idx="17327">
                  <c:v>1026</c:v>
                </c:pt>
                <c:pt idx="17328">
                  <c:v>1026.5</c:v>
                </c:pt>
                <c:pt idx="17329">
                  <c:v>1034</c:v>
                </c:pt>
                <c:pt idx="17330">
                  <c:v>1032</c:v>
                </c:pt>
                <c:pt idx="17331">
                  <c:v>1037.5</c:v>
                </c:pt>
                <c:pt idx="17332">
                  <c:v>1041</c:v>
                </c:pt>
                <c:pt idx="17333">
                  <c:v>1044</c:v>
                </c:pt>
                <c:pt idx="17334">
                  <c:v>1063.5</c:v>
                </c:pt>
                <c:pt idx="17335">
                  <c:v>1070.5</c:v>
                </c:pt>
                <c:pt idx="17336">
                  <c:v>1073</c:v>
                </c:pt>
                <c:pt idx="17337">
                  <c:v>1076</c:v>
                </c:pt>
                <c:pt idx="17338">
                  <c:v>1073</c:v>
                </c:pt>
                <c:pt idx="17339">
                  <c:v>1066</c:v>
                </c:pt>
                <c:pt idx="17340">
                  <c:v>1082.5</c:v>
                </c:pt>
                <c:pt idx="17341">
                  <c:v>1098.5</c:v>
                </c:pt>
                <c:pt idx="17342">
                  <c:v>1115.5</c:v>
                </c:pt>
                <c:pt idx="17343">
                  <c:v>1128</c:v>
                </c:pt>
                <c:pt idx="17344">
                  <c:v>1142</c:v>
                </c:pt>
                <c:pt idx="17345">
                  <c:v>1160</c:v>
                </c:pt>
                <c:pt idx="17346">
                  <c:v>1177.5</c:v>
                </c:pt>
                <c:pt idx="17347">
                  <c:v>1176</c:v>
                </c:pt>
                <c:pt idx="17348">
                  <c:v>1179</c:v>
                </c:pt>
                <c:pt idx="17349">
                  <c:v>1175</c:v>
                </c:pt>
                <c:pt idx="17350">
                  <c:v>1158</c:v>
                </c:pt>
                <c:pt idx="17351">
                  <c:v>1162</c:v>
                </c:pt>
                <c:pt idx="17352">
                  <c:v>1157.5</c:v>
                </c:pt>
                <c:pt idx="17353">
                  <c:v>1147.5</c:v>
                </c:pt>
                <c:pt idx="17354">
                  <c:v>1126</c:v>
                </c:pt>
                <c:pt idx="17355">
                  <c:v>1126</c:v>
                </c:pt>
                <c:pt idx="17356">
                  <c:v>1133</c:v>
                </c:pt>
                <c:pt idx="17357">
                  <c:v>1128</c:v>
                </c:pt>
                <c:pt idx="17358">
                  <c:v>1133</c:v>
                </c:pt>
                <c:pt idx="17359">
                  <c:v>1138</c:v>
                </c:pt>
                <c:pt idx="17360">
                  <c:v>1140</c:v>
                </c:pt>
                <c:pt idx="17361">
                  <c:v>1139</c:v>
                </c:pt>
                <c:pt idx="17362">
                  <c:v>1140</c:v>
                </c:pt>
                <c:pt idx="17363">
                  <c:v>1138</c:v>
                </c:pt>
                <c:pt idx="17364">
                  <c:v>1128</c:v>
                </c:pt>
                <c:pt idx="17365">
                  <c:v>1134</c:v>
                </c:pt>
                <c:pt idx="17366">
                  <c:v>1137</c:v>
                </c:pt>
                <c:pt idx="17367">
                  <c:v>1131</c:v>
                </c:pt>
                <c:pt idx="17368">
                  <c:v>1119</c:v>
                </c:pt>
                <c:pt idx="17369">
                  <c:v>1098</c:v>
                </c:pt>
                <c:pt idx="17370">
                  <c:v>1075</c:v>
                </c:pt>
                <c:pt idx="17371">
                  <c:v>1065</c:v>
                </c:pt>
                <c:pt idx="17372">
                  <c:v>1064</c:v>
                </c:pt>
                <c:pt idx="17373">
                  <c:v>1054</c:v>
                </c:pt>
                <c:pt idx="17374">
                  <c:v>1053</c:v>
                </c:pt>
                <c:pt idx="17375">
                  <c:v>1069</c:v>
                </c:pt>
                <c:pt idx="17376">
                  <c:v>1075</c:v>
                </c:pt>
                <c:pt idx="17377">
                  <c:v>1078</c:v>
                </c:pt>
                <c:pt idx="17378">
                  <c:v>1081</c:v>
                </c:pt>
                <c:pt idx="17379">
                  <c:v>1076</c:v>
                </c:pt>
                <c:pt idx="17380">
                  <c:v>1061</c:v>
                </c:pt>
                <c:pt idx="17381">
                  <c:v>1058</c:v>
                </c:pt>
                <c:pt idx="17382">
                  <c:v>1047</c:v>
                </c:pt>
                <c:pt idx="17383">
                  <c:v>1037.5</c:v>
                </c:pt>
                <c:pt idx="17384">
                  <c:v>1017.5</c:v>
                </c:pt>
                <c:pt idx="17385">
                  <c:v>996.01</c:v>
                </c:pt>
                <c:pt idx="17386">
                  <c:v>990</c:v>
                </c:pt>
                <c:pt idx="17387">
                  <c:v>992</c:v>
                </c:pt>
                <c:pt idx="17388">
                  <c:v>975.05</c:v>
                </c:pt>
                <c:pt idx="17389">
                  <c:v>981.99</c:v>
                </c:pt>
                <c:pt idx="17390">
                  <c:v>985.51</c:v>
                </c:pt>
                <c:pt idx="17391">
                  <c:v>995.98</c:v>
                </c:pt>
                <c:pt idx="17392">
                  <c:v>991.98</c:v>
                </c:pt>
                <c:pt idx="17393">
                  <c:v>998</c:v>
                </c:pt>
                <c:pt idx="17394">
                  <c:v>1004.5</c:v>
                </c:pt>
                <c:pt idx="17395">
                  <c:v>1016</c:v>
                </c:pt>
                <c:pt idx="17396">
                  <c:v>1014.5</c:v>
                </c:pt>
                <c:pt idx="17397">
                  <c:v>1019.5</c:v>
                </c:pt>
                <c:pt idx="17398">
                  <c:v>1019</c:v>
                </c:pt>
                <c:pt idx="17399">
                  <c:v>1011</c:v>
                </c:pt>
                <c:pt idx="17400">
                  <c:v>1006</c:v>
                </c:pt>
                <c:pt idx="17401">
                  <c:v>1017.5</c:v>
                </c:pt>
                <c:pt idx="17402">
                  <c:v>1028</c:v>
                </c:pt>
                <c:pt idx="17403">
                  <c:v>1041</c:v>
                </c:pt>
                <c:pt idx="17404">
                  <c:v>1051</c:v>
                </c:pt>
                <c:pt idx="17405">
                  <c:v>1073</c:v>
                </c:pt>
                <c:pt idx="17406">
                  <c:v>1091</c:v>
                </c:pt>
                <c:pt idx="17407">
                  <c:v>1116.5</c:v>
                </c:pt>
                <c:pt idx="17408">
                  <c:v>1150</c:v>
                </c:pt>
                <c:pt idx="17409">
                  <c:v>1156</c:v>
                </c:pt>
                <c:pt idx="17410">
                  <c:v>1170</c:v>
                </c:pt>
                <c:pt idx="17411">
                  <c:v>1187</c:v>
                </c:pt>
                <c:pt idx="17412">
                  <c:v>1209.5</c:v>
                </c:pt>
                <c:pt idx="17413">
                  <c:v>1222</c:v>
                </c:pt>
                <c:pt idx="17414">
                  <c:v>1230.5</c:v>
                </c:pt>
                <c:pt idx="17415">
                  <c:v>1257</c:v>
                </c:pt>
                <c:pt idx="17416">
                  <c:v>1258</c:v>
                </c:pt>
                <c:pt idx="17417">
                  <c:v>1261</c:v>
                </c:pt>
                <c:pt idx="17418">
                  <c:v>1269</c:v>
                </c:pt>
                <c:pt idx="17419">
                  <c:v>1278.5</c:v>
                </c:pt>
                <c:pt idx="17420">
                  <c:v>1285</c:v>
                </c:pt>
                <c:pt idx="17421">
                  <c:v>1308.9000000000001</c:v>
                </c:pt>
                <c:pt idx="17422">
                  <c:v>1331</c:v>
                </c:pt>
                <c:pt idx="17423">
                  <c:v>1352</c:v>
                </c:pt>
                <c:pt idx="17424">
                  <c:v>1376.5</c:v>
                </c:pt>
                <c:pt idx="17425">
                  <c:v>1401.5</c:v>
                </c:pt>
                <c:pt idx="17426">
                  <c:v>1436</c:v>
                </c:pt>
                <c:pt idx="17427">
                  <c:v>1453.5</c:v>
                </c:pt>
                <c:pt idx="17428">
                  <c:v>1485</c:v>
                </c:pt>
                <c:pt idx="17429">
                  <c:v>1507.4</c:v>
                </c:pt>
                <c:pt idx="17430">
                  <c:v>1531.5</c:v>
                </c:pt>
                <c:pt idx="17431">
                  <c:v>1547</c:v>
                </c:pt>
                <c:pt idx="17432">
                  <c:v>1567.5</c:v>
                </c:pt>
                <c:pt idx="17433">
                  <c:v>1590</c:v>
                </c:pt>
                <c:pt idx="17434">
                  <c:v>1595.5</c:v>
                </c:pt>
                <c:pt idx="17435">
                  <c:v>1613.5</c:v>
                </c:pt>
                <c:pt idx="17436">
                  <c:v>1622</c:v>
                </c:pt>
                <c:pt idx="17437">
                  <c:v>1633</c:v>
                </c:pt>
                <c:pt idx="17438">
                  <c:v>1629.5</c:v>
                </c:pt>
                <c:pt idx="17439">
                  <c:v>1645</c:v>
                </c:pt>
                <c:pt idx="17440">
                  <c:v>1649</c:v>
                </c:pt>
                <c:pt idx="17441">
                  <c:v>1646</c:v>
                </c:pt>
                <c:pt idx="17442">
                  <c:v>1666</c:v>
                </c:pt>
                <c:pt idx="17443">
                  <c:v>1675</c:v>
                </c:pt>
                <c:pt idx="17444">
                  <c:v>1686.5</c:v>
                </c:pt>
                <c:pt idx="17445">
                  <c:v>1689</c:v>
                </c:pt>
                <c:pt idx="17446">
                  <c:v>1701</c:v>
                </c:pt>
                <c:pt idx="17447">
                  <c:v>1717</c:v>
                </c:pt>
                <c:pt idx="17448">
                  <c:v>1722</c:v>
                </c:pt>
                <c:pt idx="17449">
                  <c:v>1724</c:v>
                </c:pt>
                <c:pt idx="17450">
                  <c:v>1729.5</c:v>
                </c:pt>
                <c:pt idx="17451">
                  <c:v>1730</c:v>
                </c:pt>
                <c:pt idx="17452">
                  <c:v>1740</c:v>
                </c:pt>
                <c:pt idx="17453">
                  <c:v>1740.5</c:v>
                </c:pt>
                <c:pt idx="17454">
                  <c:v>1722</c:v>
                </c:pt>
                <c:pt idx="17455">
                  <c:v>1718</c:v>
                </c:pt>
                <c:pt idx="17456">
                  <c:v>1699</c:v>
                </c:pt>
                <c:pt idx="17457">
                  <c:v>1696</c:v>
                </c:pt>
                <c:pt idx="17458">
                  <c:v>1693</c:v>
                </c:pt>
                <c:pt idx="17459">
                  <c:v>1688.5</c:v>
                </c:pt>
                <c:pt idx="17460">
                  <c:v>1683.5</c:v>
                </c:pt>
                <c:pt idx="17461">
                  <c:v>1674.5</c:v>
                </c:pt>
                <c:pt idx="17462">
                  <c:v>1672.5</c:v>
                </c:pt>
                <c:pt idx="17463">
                  <c:v>1675.5</c:v>
                </c:pt>
                <c:pt idx="17464">
                  <c:v>1664</c:v>
                </c:pt>
                <c:pt idx="17465">
                  <c:v>1651</c:v>
                </c:pt>
                <c:pt idx="17466">
                  <c:v>1654</c:v>
                </c:pt>
                <c:pt idx="17467">
                  <c:v>1654</c:v>
                </c:pt>
                <c:pt idx="17468">
                  <c:v>1647</c:v>
                </c:pt>
                <c:pt idx="17469">
                  <c:v>1645</c:v>
                </c:pt>
                <c:pt idx="17470">
                  <c:v>1636.5</c:v>
                </c:pt>
                <c:pt idx="17471">
                  <c:v>1630</c:v>
                </c:pt>
                <c:pt idx="17472">
                  <c:v>1624</c:v>
                </c:pt>
                <c:pt idx="17473">
                  <c:v>1631.5</c:v>
                </c:pt>
                <c:pt idx="17474">
                  <c:v>1640</c:v>
                </c:pt>
                <c:pt idx="17475">
                  <c:v>1631</c:v>
                </c:pt>
                <c:pt idx="17476">
                  <c:v>1618.5</c:v>
                </c:pt>
                <c:pt idx="17477">
                  <c:v>1612.5</c:v>
                </c:pt>
                <c:pt idx="17478">
                  <c:v>1598.5</c:v>
                </c:pt>
                <c:pt idx="17479">
                  <c:v>1593</c:v>
                </c:pt>
                <c:pt idx="17480">
                  <c:v>1579</c:v>
                </c:pt>
                <c:pt idx="17481">
                  <c:v>1581</c:v>
                </c:pt>
                <c:pt idx="17482">
                  <c:v>1576</c:v>
                </c:pt>
                <c:pt idx="17483">
                  <c:v>1556.5</c:v>
                </c:pt>
                <c:pt idx="17484">
                  <c:v>1531.5</c:v>
                </c:pt>
                <c:pt idx="17485">
                  <c:v>1519</c:v>
                </c:pt>
                <c:pt idx="17486">
                  <c:v>1501</c:v>
                </c:pt>
                <c:pt idx="17487">
                  <c:v>1467.2</c:v>
                </c:pt>
                <c:pt idx="17488">
                  <c:v>1454</c:v>
                </c:pt>
                <c:pt idx="17489">
                  <c:v>1423.5</c:v>
                </c:pt>
                <c:pt idx="17490">
                  <c:v>1404</c:v>
                </c:pt>
                <c:pt idx="17491">
                  <c:v>1385</c:v>
                </c:pt>
                <c:pt idx="17492">
                  <c:v>1371.5</c:v>
                </c:pt>
                <c:pt idx="17493">
                  <c:v>1349.5</c:v>
                </c:pt>
                <c:pt idx="17494">
                  <c:v>1335</c:v>
                </c:pt>
                <c:pt idx="17495">
                  <c:v>1335</c:v>
                </c:pt>
                <c:pt idx="17496">
                  <c:v>1315</c:v>
                </c:pt>
                <c:pt idx="17497">
                  <c:v>1313.5</c:v>
                </c:pt>
                <c:pt idx="17498">
                  <c:v>1285</c:v>
                </c:pt>
                <c:pt idx="17499">
                  <c:v>1284</c:v>
                </c:pt>
                <c:pt idx="17500">
                  <c:v>1264</c:v>
                </c:pt>
                <c:pt idx="17501">
                  <c:v>1258</c:v>
                </c:pt>
                <c:pt idx="17502">
                  <c:v>1247.5</c:v>
                </c:pt>
                <c:pt idx="17503">
                  <c:v>1219</c:v>
                </c:pt>
                <c:pt idx="17504">
                  <c:v>1207</c:v>
                </c:pt>
                <c:pt idx="17505">
                  <c:v>1186.5</c:v>
                </c:pt>
                <c:pt idx="17506">
                  <c:v>1169</c:v>
                </c:pt>
                <c:pt idx="17507">
                  <c:v>1178.5</c:v>
                </c:pt>
                <c:pt idx="17508">
                  <c:v>1173</c:v>
                </c:pt>
                <c:pt idx="17509">
                  <c:v>1159</c:v>
                </c:pt>
                <c:pt idx="17510">
                  <c:v>1145</c:v>
                </c:pt>
                <c:pt idx="17511">
                  <c:v>1135</c:v>
                </c:pt>
                <c:pt idx="17512">
                  <c:v>1106.5</c:v>
                </c:pt>
                <c:pt idx="17513">
                  <c:v>1093</c:v>
                </c:pt>
                <c:pt idx="17514">
                  <c:v>1087</c:v>
                </c:pt>
                <c:pt idx="17515">
                  <c:v>1074</c:v>
                </c:pt>
                <c:pt idx="17516">
                  <c:v>1069</c:v>
                </c:pt>
                <c:pt idx="17517">
                  <c:v>1060</c:v>
                </c:pt>
                <c:pt idx="17518">
                  <c:v>1047</c:v>
                </c:pt>
                <c:pt idx="17519">
                  <c:v>1057.5</c:v>
                </c:pt>
                <c:pt idx="17520">
                  <c:v>1053</c:v>
                </c:pt>
                <c:pt idx="17521">
                  <c:v>1047</c:v>
                </c:pt>
                <c:pt idx="17522">
                  <c:v>1056</c:v>
                </c:pt>
                <c:pt idx="17523">
                  <c:v>1081.5</c:v>
                </c:pt>
                <c:pt idx="17524">
                  <c:v>1094.5</c:v>
                </c:pt>
                <c:pt idx="17525">
                  <c:v>1097</c:v>
                </c:pt>
                <c:pt idx="17526">
                  <c:v>1094</c:v>
                </c:pt>
                <c:pt idx="17527">
                  <c:v>1088.5</c:v>
                </c:pt>
                <c:pt idx="17528">
                  <c:v>1090</c:v>
                </c:pt>
                <c:pt idx="17529">
                  <c:v>1096</c:v>
                </c:pt>
                <c:pt idx="17530">
                  <c:v>1115</c:v>
                </c:pt>
                <c:pt idx="17531">
                  <c:v>1143</c:v>
                </c:pt>
                <c:pt idx="17532">
                  <c:v>1162.5</c:v>
                </c:pt>
                <c:pt idx="17533">
                  <c:v>1165</c:v>
                </c:pt>
                <c:pt idx="17534">
                  <c:v>1141</c:v>
                </c:pt>
                <c:pt idx="17535">
                  <c:v>1130</c:v>
                </c:pt>
                <c:pt idx="17536">
                  <c:v>1143.4000000000001</c:v>
                </c:pt>
                <c:pt idx="17537">
                  <c:v>1156.5</c:v>
                </c:pt>
                <c:pt idx="17538">
                  <c:v>1168.5</c:v>
                </c:pt>
                <c:pt idx="17539">
                  <c:v>1186</c:v>
                </c:pt>
                <c:pt idx="17540">
                  <c:v>1191</c:v>
                </c:pt>
                <c:pt idx="17541">
                  <c:v>1186</c:v>
                </c:pt>
                <c:pt idx="17542">
                  <c:v>1206</c:v>
                </c:pt>
                <c:pt idx="17543">
                  <c:v>1227</c:v>
                </c:pt>
                <c:pt idx="17544">
                  <c:v>1259</c:v>
                </c:pt>
                <c:pt idx="17545">
                  <c:v>1270.5</c:v>
                </c:pt>
                <c:pt idx="17546">
                  <c:v>1295</c:v>
                </c:pt>
                <c:pt idx="17547">
                  <c:v>1312</c:v>
                </c:pt>
                <c:pt idx="17548">
                  <c:v>1330.5</c:v>
                </c:pt>
                <c:pt idx="17549">
                  <c:v>1351.5</c:v>
                </c:pt>
                <c:pt idx="17550">
                  <c:v>1372.5</c:v>
                </c:pt>
                <c:pt idx="17551">
                  <c:v>1390</c:v>
                </c:pt>
                <c:pt idx="17552">
                  <c:v>1405</c:v>
                </c:pt>
                <c:pt idx="17553">
                  <c:v>1435</c:v>
                </c:pt>
                <c:pt idx="17554">
                  <c:v>1442</c:v>
                </c:pt>
                <c:pt idx="17555">
                  <c:v>1450</c:v>
                </c:pt>
                <c:pt idx="17556">
                  <c:v>1449.5</c:v>
                </c:pt>
                <c:pt idx="17557">
                  <c:v>1451</c:v>
                </c:pt>
                <c:pt idx="17558">
                  <c:v>1474</c:v>
                </c:pt>
                <c:pt idx="17559">
                  <c:v>1474.5</c:v>
                </c:pt>
                <c:pt idx="17560">
                  <c:v>1498</c:v>
                </c:pt>
                <c:pt idx="17561">
                  <c:v>1524.5</c:v>
                </c:pt>
                <c:pt idx="17562">
                  <c:v>1552</c:v>
                </c:pt>
                <c:pt idx="17563">
                  <c:v>1567</c:v>
                </c:pt>
                <c:pt idx="17564">
                  <c:v>1585</c:v>
                </c:pt>
                <c:pt idx="17565">
                  <c:v>1579.5</c:v>
                </c:pt>
                <c:pt idx="17566">
                  <c:v>1573</c:v>
                </c:pt>
                <c:pt idx="17567">
                  <c:v>1571.5</c:v>
                </c:pt>
                <c:pt idx="17568">
                  <c:v>1599</c:v>
                </c:pt>
                <c:pt idx="17569">
                  <c:v>1588</c:v>
                </c:pt>
                <c:pt idx="17570">
                  <c:v>1589.5</c:v>
                </c:pt>
                <c:pt idx="17571">
                  <c:v>1601.5</c:v>
                </c:pt>
                <c:pt idx="17572">
                  <c:v>1604</c:v>
                </c:pt>
                <c:pt idx="17573">
                  <c:v>1600</c:v>
                </c:pt>
                <c:pt idx="17574">
                  <c:v>1610</c:v>
                </c:pt>
                <c:pt idx="17575">
                  <c:v>1617</c:v>
                </c:pt>
                <c:pt idx="17576">
                  <c:v>1628</c:v>
                </c:pt>
                <c:pt idx="17577">
                  <c:v>1630.5</c:v>
                </c:pt>
                <c:pt idx="17578">
                  <c:v>1675.9</c:v>
                </c:pt>
                <c:pt idx="17579">
                  <c:v>1680</c:v>
                </c:pt>
                <c:pt idx="17580">
                  <c:v>1687.5</c:v>
                </c:pt>
                <c:pt idx="17581">
                  <c:v>1701</c:v>
                </c:pt>
                <c:pt idx="17582">
                  <c:v>1730</c:v>
                </c:pt>
                <c:pt idx="17583">
                  <c:v>1770</c:v>
                </c:pt>
                <c:pt idx="17584">
                  <c:v>1793.9</c:v>
                </c:pt>
                <c:pt idx="17585">
                  <c:v>1816.5</c:v>
                </c:pt>
                <c:pt idx="17586">
                  <c:v>1841.4</c:v>
                </c:pt>
                <c:pt idx="17587">
                  <c:v>1853</c:v>
                </c:pt>
                <c:pt idx="17588">
                  <c:v>1840</c:v>
                </c:pt>
                <c:pt idx="17589">
                  <c:v>1833.5</c:v>
                </c:pt>
                <c:pt idx="17590">
                  <c:v>1831</c:v>
                </c:pt>
                <c:pt idx="17591">
                  <c:v>1807.1</c:v>
                </c:pt>
                <c:pt idx="17592">
                  <c:v>1803</c:v>
                </c:pt>
                <c:pt idx="17593">
                  <c:v>1810.5</c:v>
                </c:pt>
                <c:pt idx="17594">
                  <c:v>1823</c:v>
                </c:pt>
                <c:pt idx="17595">
                  <c:v>1820</c:v>
                </c:pt>
                <c:pt idx="17596">
                  <c:v>1819.5</c:v>
                </c:pt>
                <c:pt idx="17597">
                  <c:v>1816.5</c:v>
                </c:pt>
                <c:pt idx="17598">
                  <c:v>1827</c:v>
                </c:pt>
                <c:pt idx="17599">
                  <c:v>1830.5</c:v>
                </c:pt>
                <c:pt idx="17600">
                  <c:v>1828.5</c:v>
                </c:pt>
                <c:pt idx="17601">
                  <c:v>1821.4</c:v>
                </c:pt>
                <c:pt idx="17602">
                  <c:v>1838</c:v>
                </c:pt>
                <c:pt idx="17603">
                  <c:v>1800</c:v>
                </c:pt>
                <c:pt idx="17604">
                  <c:v>1760.5</c:v>
                </c:pt>
                <c:pt idx="17605">
                  <c:v>1730</c:v>
                </c:pt>
                <c:pt idx="17606">
                  <c:v>1696.6</c:v>
                </c:pt>
                <c:pt idx="17607">
                  <c:v>1683</c:v>
                </c:pt>
                <c:pt idx="17608">
                  <c:v>1679</c:v>
                </c:pt>
                <c:pt idx="17609">
                  <c:v>1671</c:v>
                </c:pt>
                <c:pt idx="17610">
                  <c:v>1659.5</c:v>
                </c:pt>
                <c:pt idx="17611">
                  <c:v>1619.1</c:v>
                </c:pt>
                <c:pt idx="17612">
                  <c:v>1583.5</c:v>
                </c:pt>
                <c:pt idx="17613">
                  <c:v>1583</c:v>
                </c:pt>
                <c:pt idx="17614">
                  <c:v>1573</c:v>
                </c:pt>
                <c:pt idx="17615">
                  <c:v>1574.5</c:v>
                </c:pt>
                <c:pt idx="17616">
                  <c:v>1559.5</c:v>
                </c:pt>
                <c:pt idx="17617">
                  <c:v>1526</c:v>
                </c:pt>
                <c:pt idx="17618">
                  <c:v>1523</c:v>
                </c:pt>
                <c:pt idx="17619">
                  <c:v>1513.5</c:v>
                </c:pt>
                <c:pt idx="17620">
                  <c:v>1513</c:v>
                </c:pt>
                <c:pt idx="17621">
                  <c:v>1515.5</c:v>
                </c:pt>
                <c:pt idx="17622">
                  <c:v>1499</c:v>
                </c:pt>
                <c:pt idx="17623">
                  <c:v>1489.5</c:v>
                </c:pt>
                <c:pt idx="17624">
                  <c:v>1482</c:v>
                </c:pt>
                <c:pt idx="17625">
                  <c:v>1483</c:v>
                </c:pt>
                <c:pt idx="17626">
                  <c:v>1495</c:v>
                </c:pt>
                <c:pt idx="17627">
                  <c:v>1487</c:v>
                </c:pt>
                <c:pt idx="17628">
                  <c:v>1463.5</c:v>
                </c:pt>
                <c:pt idx="17629">
                  <c:v>1440</c:v>
                </c:pt>
                <c:pt idx="17630">
                  <c:v>1458</c:v>
                </c:pt>
                <c:pt idx="17631">
                  <c:v>1466.5</c:v>
                </c:pt>
                <c:pt idx="17632">
                  <c:v>1465</c:v>
                </c:pt>
                <c:pt idx="17633">
                  <c:v>1473</c:v>
                </c:pt>
                <c:pt idx="17634">
                  <c:v>1455</c:v>
                </c:pt>
                <c:pt idx="17635">
                  <c:v>1448</c:v>
                </c:pt>
                <c:pt idx="17636">
                  <c:v>1443</c:v>
                </c:pt>
                <c:pt idx="17637">
                  <c:v>1416.5</c:v>
                </c:pt>
                <c:pt idx="17638">
                  <c:v>1415</c:v>
                </c:pt>
                <c:pt idx="17639">
                  <c:v>1433</c:v>
                </c:pt>
                <c:pt idx="17640">
                  <c:v>1430</c:v>
                </c:pt>
                <c:pt idx="17641">
                  <c:v>1415</c:v>
                </c:pt>
                <c:pt idx="17642">
                  <c:v>1382.5</c:v>
                </c:pt>
                <c:pt idx="17643">
                  <c:v>1393.5</c:v>
                </c:pt>
                <c:pt idx="17644">
                  <c:v>1394</c:v>
                </c:pt>
                <c:pt idx="17645">
                  <c:v>1379.5</c:v>
                </c:pt>
                <c:pt idx="17646">
                  <c:v>1367.5</c:v>
                </c:pt>
                <c:pt idx="17647">
                  <c:v>1359</c:v>
                </c:pt>
                <c:pt idx="17648">
                  <c:v>1338</c:v>
                </c:pt>
                <c:pt idx="17649">
                  <c:v>1318</c:v>
                </c:pt>
                <c:pt idx="17650">
                  <c:v>1314</c:v>
                </c:pt>
                <c:pt idx="17651">
                  <c:v>1342</c:v>
                </c:pt>
                <c:pt idx="17652">
                  <c:v>1348.5</c:v>
                </c:pt>
                <c:pt idx="17653">
                  <c:v>1374.9</c:v>
                </c:pt>
                <c:pt idx="17654">
                  <c:v>1378.5</c:v>
                </c:pt>
                <c:pt idx="17655">
                  <c:v>1382.5</c:v>
                </c:pt>
                <c:pt idx="17656">
                  <c:v>1383</c:v>
                </c:pt>
                <c:pt idx="17657">
                  <c:v>1381</c:v>
                </c:pt>
                <c:pt idx="17658">
                  <c:v>1388</c:v>
                </c:pt>
                <c:pt idx="17659">
                  <c:v>1389</c:v>
                </c:pt>
                <c:pt idx="17660">
                  <c:v>1410</c:v>
                </c:pt>
                <c:pt idx="17661">
                  <c:v>1414</c:v>
                </c:pt>
                <c:pt idx="17662">
                  <c:v>1393</c:v>
                </c:pt>
                <c:pt idx="17663">
                  <c:v>1377.5</c:v>
                </c:pt>
                <c:pt idx="17664">
                  <c:v>1368</c:v>
                </c:pt>
                <c:pt idx="17665">
                  <c:v>1339</c:v>
                </c:pt>
                <c:pt idx="17666">
                  <c:v>1336.5</c:v>
                </c:pt>
                <c:pt idx="17667">
                  <c:v>1334.5</c:v>
                </c:pt>
                <c:pt idx="17668">
                  <c:v>1328</c:v>
                </c:pt>
                <c:pt idx="17669">
                  <c:v>1327</c:v>
                </c:pt>
                <c:pt idx="17670">
                  <c:v>1316.5</c:v>
                </c:pt>
                <c:pt idx="17671">
                  <c:v>1277</c:v>
                </c:pt>
                <c:pt idx="17672">
                  <c:v>1258</c:v>
                </c:pt>
                <c:pt idx="17673">
                  <c:v>1254.5</c:v>
                </c:pt>
                <c:pt idx="17674">
                  <c:v>1244</c:v>
                </c:pt>
                <c:pt idx="17675">
                  <c:v>1239</c:v>
                </c:pt>
                <c:pt idx="17676">
                  <c:v>1254</c:v>
                </c:pt>
                <c:pt idx="17677">
                  <c:v>1246</c:v>
                </c:pt>
                <c:pt idx="17678">
                  <c:v>1220.5</c:v>
                </c:pt>
                <c:pt idx="17679">
                  <c:v>1221.5</c:v>
                </c:pt>
                <c:pt idx="17680">
                  <c:v>1216.5</c:v>
                </c:pt>
                <c:pt idx="17681">
                  <c:v>1216.5</c:v>
                </c:pt>
                <c:pt idx="17682">
                  <c:v>1214</c:v>
                </c:pt>
                <c:pt idx="17683">
                  <c:v>1232.9000000000001</c:v>
                </c:pt>
                <c:pt idx="17684">
                  <c:v>1213</c:v>
                </c:pt>
                <c:pt idx="17685">
                  <c:v>1180.5</c:v>
                </c:pt>
                <c:pt idx="17686">
                  <c:v>1139.5</c:v>
                </c:pt>
                <c:pt idx="17687">
                  <c:v>1100.5</c:v>
                </c:pt>
                <c:pt idx="17688">
                  <c:v>1080</c:v>
                </c:pt>
                <c:pt idx="17689">
                  <c:v>1090</c:v>
                </c:pt>
                <c:pt idx="17690">
                  <c:v>1077.5</c:v>
                </c:pt>
                <c:pt idx="17691">
                  <c:v>1085</c:v>
                </c:pt>
                <c:pt idx="17692">
                  <c:v>1085</c:v>
                </c:pt>
                <c:pt idx="17693">
                  <c:v>1073</c:v>
                </c:pt>
                <c:pt idx="17694">
                  <c:v>1080.5</c:v>
                </c:pt>
                <c:pt idx="17695">
                  <c:v>1083</c:v>
                </c:pt>
                <c:pt idx="17696">
                  <c:v>1063.5</c:v>
                </c:pt>
                <c:pt idx="17697">
                  <c:v>1071</c:v>
                </c:pt>
                <c:pt idx="17698">
                  <c:v>1071</c:v>
                </c:pt>
                <c:pt idx="17699">
                  <c:v>1073</c:v>
                </c:pt>
                <c:pt idx="17700">
                  <c:v>1073</c:v>
                </c:pt>
                <c:pt idx="17701">
                  <c:v>1071.5</c:v>
                </c:pt>
                <c:pt idx="17702">
                  <c:v>1068.5</c:v>
                </c:pt>
                <c:pt idx="17703">
                  <c:v>1078</c:v>
                </c:pt>
                <c:pt idx="17704">
                  <c:v>1095.5</c:v>
                </c:pt>
                <c:pt idx="17705">
                  <c:v>1094.5</c:v>
                </c:pt>
                <c:pt idx="17706">
                  <c:v>1094</c:v>
                </c:pt>
                <c:pt idx="17707">
                  <c:v>1086</c:v>
                </c:pt>
                <c:pt idx="17708">
                  <c:v>1081</c:v>
                </c:pt>
                <c:pt idx="17709">
                  <c:v>1074</c:v>
                </c:pt>
                <c:pt idx="17710">
                  <c:v>1055</c:v>
                </c:pt>
                <c:pt idx="17711">
                  <c:v>1014</c:v>
                </c:pt>
                <c:pt idx="17712">
                  <c:v>1006</c:v>
                </c:pt>
                <c:pt idx="17713">
                  <c:v>998</c:v>
                </c:pt>
                <c:pt idx="17714">
                  <c:v>983.01</c:v>
                </c:pt>
                <c:pt idx="17715">
                  <c:v>976</c:v>
                </c:pt>
                <c:pt idx="17716">
                  <c:v>966.51</c:v>
                </c:pt>
                <c:pt idx="17717">
                  <c:v>957</c:v>
                </c:pt>
                <c:pt idx="17718">
                  <c:v>946.01</c:v>
                </c:pt>
                <c:pt idx="17719">
                  <c:v>935</c:v>
                </c:pt>
                <c:pt idx="17720">
                  <c:v>906</c:v>
                </c:pt>
                <c:pt idx="17721">
                  <c:v>900.51</c:v>
                </c:pt>
                <c:pt idx="17722">
                  <c:v>889.56</c:v>
                </c:pt>
                <c:pt idx="17723">
                  <c:v>886.99</c:v>
                </c:pt>
                <c:pt idx="17724">
                  <c:v>879.01</c:v>
                </c:pt>
                <c:pt idx="17725">
                  <c:v>891.47</c:v>
                </c:pt>
                <c:pt idx="17726">
                  <c:v>901</c:v>
                </c:pt>
                <c:pt idx="17727">
                  <c:v>903.99</c:v>
                </c:pt>
                <c:pt idx="17728">
                  <c:v>903.99</c:v>
                </c:pt>
                <c:pt idx="17729">
                  <c:v>889.53</c:v>
                </c:pt>
                <c:pt idx="17730">
                  <c:v>875.01</c:v>
                </c:pt>
                <c:pt idx="17731">
                  <c:v>886.99</c:v>
                </c:pt>
                <c:pt idx="17732">
                  <c:v>886.02</c:v>
                </c:pt>
                <c:pt idx="17733">
                  <c:v>872.01</c:v>
                </c:pt>
                <c:pt idx="17734">
                  <c:v>864.01</c:v>
                </c:pt>
                <c:pt idx="17735">
                  <c:v>837.52</c:v>
                </c:pt>
                <c:pt idx="17736">
                  <c:v>824.99</c:v>
                </c:pt>
                <c:pt idx="17737">
                  <c:v>833</c:v>
                </c:pt>
                <c:pt idx="17738">
                  <c:v>837</c:v>
                </c:pt>
                <c:pt idx="17739">
                  <c:v>843.49</c:v>
                </c:pt>
                <c:pt idx="17740">
                  <c:v>839.01</c:v>
                </c:pt>
                <c:pt idx="17741">
                  <c:v>832</c:v>
                </c:pt>
                <c:pt idx="17742">
                  <c:v>816</c:v>
                </c:pt>
                <c:pt idx="17743">
                  <c:v>814.01</c:v>
                </c:pt>
                <c:pt idx="17744">
                  <c:v>804.01</c:v>
                </c:pt>
                <c:pt idx="17745">
                  <c:v>777.01</c:v>
                </c:pt>
                <c:pt idx="17746">
                  <c:v>765.99</c:v>
                </c:pt>
                <c:pt idx="17747">
                  <c:v>749.09</c:v>
                </c:pt>
                <c:pt idx="17748">
                  <c:v>749</c:v>
                </c:pt>
                <c:pt idx="17749">
                  <c:v>751</c:v>
                </c:pt>
                <c:pt idx="17750">
                  <c:v>739.53</c:v>
                </c:pt>
                <c:pt idx="17751">
                  <c:v>746</c:v>
                </c:pt>
                <c:pt idx="17752">
                  <c:v>740.99</c:v>
                </c:pt>
                <c:pt idx="17753">
                  <c:v>742</c:v>
                </c:pt>
                <c:pt idx="17754">
                  <c:v>731.53</c:v>
                </c:pt>
                <c:pt idx="17755">
                  <c:v>723.01</c:v>
                </c:pt>
                <c:pt idx="17756">
                  <c:v>707.52</c:v>
                </c:pt>
                <c:pt idx="17757">
                  <c:v>688.02</c:v>
                </c:pt>
                <c:pt idx="17758">
                  <c:v>675.01</c:v>
                </c:pt>
                <c:pt idx="17759">
                  <c:v>662.01</c:v>
                </c:pt>
                <c:pt idx="17760">
                  <c:v>658</c:v>
                </c:pt>
                <c:pt idx="17761">
                  <c:v>640.01</c:v>
                </c:pt>
                <c:pt idx="17762">
                  <c:v>633.94000000000005</c:v>
                </c:pt>
                <c:pt idx="17763">
                  <c:v>621</c:v>
                </c:pt>
                <c:pt idx="17764">
                  <c:v>613.48</c:v>
                </c:pt>
                <c:pt idx="17765">
                  <c:v>599.01</c:v>
                </c:pt>
                <c:pt idx="17766">
                  <c:v>591</c:v>
                </c:pt>
                <c:pt idx="17767">
                  <c:v>594</c:v>
                </c:pt>
                <c:pt idx="17768">
                  <c:v>584.01</c:v>
                </c:pt>
                <c:pt idx="17769">
                  <c:v>589.99</c:v>
                </c:pt>
                <c:pt idx="17770">
                  <c:v>584.52</c:v>
                </c:pt>
                <c:pt idx="17771">
                  <c:v>585</c:v>
                </c:pt>
                <c:pt idx="17772">
                  <c:v>585</c:v>
                </c:pt>
                <c:pt idx="17773">
                  <c:v>579.99</c:v>
                </c:pt>
                <c:pt idx="17774">
                  <c:v>575.5</c:v>
                </c:pt>
                <c:pt idx="17775">
                  <c:v>590.99</c:v>
                </c:pt>
                <c:pt idx="17776">
                  <c:v>600.99</c:v>
                </c:pt>
                <c:pt idx="17777">
                  <c:v>611</c:v>
                </c:pt>
                <c:pt idx="17778">
                  <c:v>608.01</c:v>
                </c:pt>
                <c:pt idx="17779">
                  <c:v>603.01</c:v>
                </c:pt>
                <c:pt idx="17780">
                  <c:v>599</c:v>
                </c:pt>
                <c:pt idx="17781">
                  <c:v>616.99</c:v>
                </c:pt>
                <c:pt idx="17782">
                  <c:v>619</c:v>
                </c:pt>
                <c:pt idx="17783">
                  <c:v>626.97</c:v>
                </c:pt>
                <c:pt idx="17784">
                  <c:v>637.99</c:v>
                </c:pt>
                <c:pt idx="17785">
                  <c:v>643.98</c:v>
                </c:pt>
                <c:pt idx="17786">
                  <c:v>645</c:v>
                </c:pt>
                <c:pt idx="17787">
                  <c:v>634.01</c:v>
                </c:pt>
                <c:pt idx="17788">
                  <c:v>619.5</c:v>
                </c:pt>
                <c:pt idx="17789">
                  <c:v>604</c:v>
                </c:pt>
                <c:pt idx="17790">
                  <c:v>595</c:v>
                </c:pt>
                <c:pt idx="17791">
                  <c:v>571.01</c:v>
                </c:pt>
                <c:pt idx="17792">
                  <c:v>555.51</c:v>
                </c:pt>
                <c:pt idx="17793">
                  <c:v>551.49</c:v>
                </c:pt>
                <c:pt idx="17794">
                  <c:v>557</c:v>
                </c:pt>
                <c:pt idx="17795">
                  <c:v>550</c:v>
                </c:pt>
                <c:pt idx="17796">
                  <c:v>541.49</c:v>
                </c:pt>
                <c:pt idx="17797">
                  <c:v>541.02</c:v>
                </c:pt>
                <c:pt idx="17798">
                  <c:v>539.49</c:v>
                </c:pt>
                <c:pt idx="17799">
                  <c:v>529.01</c:v>
                </c:pt>
                <c:pt idx="17800">
                  <c:v>536</c:v>
                </c:pt>
                <c:pt idx="17801">
                  <c:v>534.51</c:v>
                </c:pt>
                <c:pt idx="17802">
                  <c:v>538</c:v>
                </c:pt>
                <c:pt idx="17803">
                  <c:v>533.49</c:v>
                </c:pt>
                <c:pt idx="17804">
                  <c:v>537</c:v>
                </c:pt>
                <c:pt idx="17805">
                  <c:v>535.49</c:v>
                </c:pt>
                <c:pt idx="17806">
                  <c:v>542.49</c:v>
                </c:pt>
                <c:pt idx="17807">
                  <c:v>544</c:v>
                </c:pt>
                <c:pt idx="17808">
                  <c:v>546.46</c:v>
                </c:pt>
                <c:pt idx="17809">
                  <c:v>546.01</c:v>
                </c:pt>
                <c:pt idx="17810">
                  <c:v>540.02</c:v>
                </c:pt>
                <c:pt idx="17811">
                  <c:v>528.49</c:v>
                </c:pt>
                <c:pt idx="17812">
                  <c:v>524</c:v>
                </c:pt>
                <c:pt idx="17813">
                  <c:v>525.97</c:v>
                </c:pt>
                <c:pt idx="17814">
                  <c:v>535</c:v>
                </c:pt>
                <c:pt idx="17815">
                  <c:v>531.49</c:v>
                </c:pt>
                <c:pt idx="17816">
                  <c:v>530.98</c:v>
                </c:pt>
                <c:pt idx="17817">
                  <c:v>525.01</c:v>
                </c:pt>
                <c:pt idx="17818">
                  <c:v>528.51</c:v>
                </c:pt>
                <c:pt idx="17819">
                  <c:v>537.01</c:v>
                </c:pt>
                <c:pt idx="17820">
                  <c:v>552.01</c:v>
                </c:pt>
                <c:pt idx="17821">
                  <c:v>540</c:v>
                </c:pt>
                <c:pt idx="17822">
                  <c:v>542</c:v>
                </c:pt>
                <c:pt idx="17823">
                  <c:v>559.99</c:v>
                </c:pt>
                <c:pt idx="17824">
                  <c:v>566.51</c:v>
                </c:pt>
                <c:pt idx="17825">
                  <c:v>569.51</c:v>
                </c:pt>
                <c:pt idx="17826">
                  <c:v>577</c:v>
                </c:pt>
                <c:pt idx="17827">
                  <c:v>577.99</c:v>
                </c:pt>
                <c:pt idx="17828">
                  <c:v>579.49</c:v>
                </c:pt>
                <c:pt idx="17829">
                  <c:v>577.48</c:v>
                </c:pt>
                <c:pt idx="17830">
                  <c:v>570</c:v>
                </c:pt>
                <c:pt idx="17831">
                  <c:v>557.5</c:v>
                </c:pt>
                <c:pt idx="17832">
                  <c:v>552.01</c:v>
                </c:pt>
                <c:pt idx="17833">
                  <c:v>550</c:v>
                </c:pt>
                <c:pt idx="17834">
                  <c:v>540.01</c:v>
                </c:pt>
                <c:pt idx="17835">
                  <c:v>538.01</c:v>
                </c:pt>
                <c:pt idx="17836">
                  <c:v>529.52</c:v>
                </c:pt>
                <c:pt idx="17837">
                  <c:v>523.99</c:v>
                </c:pt>
                <c:pt idx="17838">
                  <c:v>523.04</c:v>
                </c:pt>
                <c:pt idx="17839">
                  <c:v>526.98</c:v>
                </c:pt>
                <c:pt idx="17840">
                  <c:v>533.47</c:v>
                </c:pt>
                <c:pt idx="17841">
                  <c:v>523.5</c:v>
                </c:pt>
                <c:pt idx="17842">
                  <c:v>513.51</c:v>
                </c:pt>
                <c:pt idx="17843">
                  <c:v>513.96</c:v>
                </c:pt>
                <c:pt idx="17844">
                  <c:v>516.5</c:v>
                </c:pt>
                <c:pt idx="17845">
                  <c:v>518.03</c:v>
                </c:pt>
                <c:pt idx="17846">
                  <c:v>522.5</c:v>
                </c:pt>
                <c:pt idx="17847">
                  <c:v>522.99</c:v>
                </c:pt>
                <c:pt idx="17848">
                  <c:v>511.01</c:v>
                </c:pt>
                <c:pt idx="17849">
                  <c:v>509.49</c:v>
                </c:pt>
                <c:pt idx="17850">
                  <c:v>500.01</c:v>
                </c:pt>
                <c:pt idx="17851">
                  <c:v>507.99</c:v>
                </c:pt>
                <c:pt idx="17852">
                  <c:v>510.49</c:v>
                </c:pt>
                <c:pt idx="17853">
                  <c:v>508.51</c:v>
                </c:pt>
                <c:pt idx="17854">
                  <c:v>510</c:v>
                </c:pt>
                <c:pt idx="17855">
                  <c:v>508.96</c:v>
                </c:pt>
                <c:pt idx="17856">
                  <c:v>504.99</c:v>
                </c:pt>
                <c:pt idx="17857">
                  <c:v>516.98</c:v>
                </c:pt>
                <c:pt idx="17858">
                  <c:v>524</c:v>
                </c:pt>
                <c:pt idx="17859">
                  <c:v>529.95000000000005</c:v>
                </c:pt>
                <c:pt idx="17860">
                  <c:v>539</c:v>
                </c:pt>
                <c:pt idx="17861">
                  <c:v>550</c:v>
                </c:pt>
                <c:pt idx="17862">
                  <c:v>557.02</c:v>
                </c:pt>
                <c:pt idx="17863">
                  <c:v>559</c:v>
                </c:pt>
                <c:pt idx="17864">
                  <c:v>570</c:v>
                </c:pt>
                <c:pt idx="17865">
                  <c:v>573.01</c:v>
                </c:pt>
                <c:pt idx="17866">
                  <c:v>587.98</c:v>
                </c:pt>
                <c:pt idx="17867">
                  <c:v>600</c:v>
                </c:pt>
                <c:pt idx="17868">
                  <c:v>610.99</c:v>
                </c:pt>
                <c:pt idx="17869">
                  <c:v>621</c:v>
                </c:pt>
                <c:pt idx="17870">
                  <c:v>633</c:v>
                </c:pt>
                <c:pt idx="17871">
                  <c:v>637.99</c:v>
                </c:pt>
                <c:pt idx="17872">
                  <c:v>653.99</c:v>
                </c:pt>
                <c:pt idx="17873">
                  <c:v>656</c:v>
                </c:pt>
                <c:pt idx="17874">
                  <c:v>653.51</c:v>
                </c:pt>
                <c:pt idx="17875">
                  <c:v>661</c:v>
                </c:pt>
                <c:pt idx="17876">
                  <c:v>683.99</c:v>
                </c:pt>
                <c:pt idx="17877">
                  <c:v>686</c:v>
                </c:pt>
                <c:pt idx="17878">
                  <c:v>690.51</c:v>
                </c:pt>
                <c:pt idx="17879">
                  <c:v>710.52</c:v>
                </c:pt>
                <c:pt idx="17880">
                  <c:v>716.49</c:v>
                </c:pt>
                <c:pt idx="17881">
                  <c:v>737.97</c:v>
                </c:pt>
                <c:pt idx="17882">
                  <c:v>748.49</c:v>
                </c:pt>
                <c:pt idx="17883">
                  <c:v>748</c:v>
                </c:pt>
                <c:pt idx="17884">
                  <c:v>747.5</c:v>
                </c:pt>
                <c:pt idx="17885">
                  <c:v>747.99</c:v>
                </c:pt>
                <c:pt idx="17886">
                  <c:v>760.46</c:v>
                </c:pt>
                <c:pt idx="17887">
                  <c:v>772.51</c:v>
                </c:pt>
                <c:pt idx="17888">
                  <c:v>782.5</c:v>
                </c:pt>
                <c:pt idx="17889">
                  <c:v>787.98</c:v>
                </c:pt>
                <c:pt idx="17890">
                  <c:v>786.51</c:v>
                </c:pt>
                <c:pt idx="17891">
                  <c:v>782.99</c:v>
                </c:pt>
                <c:pt idx="17892">
                  <c:v>783.01</c:v>
                </c:pt>
                <c:pt idx="17893">
                  <c:v>784.99</c:v>
                </c:pt>
                <c:pt idx="17894">
                  <c:v>794.48</c:v>
                </c:pt>
                <c:pt idx="17895">
                  <c:v>801</c:v>
                </c:pt>
                <c:pt idx="17896">
                  <c:v>803.99</c:v>
                </c:pt>
                <c:pt idx="17897">
                  <c:v>811.95</c:v>
                </c:pt>
                <c:pt idx="17898">
                  <c:v>811.5</c:v>
                </c:pt>
                <c:pt idx="17899">
                  <c:v>824.49</c:v>
                </c:pt>
                <c:pt idx="17900">
                  <c:v>838.98</c:v>
                </c:pt>
                <c:pt idx="17901">
                  <c:v>832.01</c:v>
                </c:pt>
                <c:pt idx="17902">
                  <c:v>835</c:v>
                </c:pt>
                <c:pt idx="17903">
                  <c:v>831.99</c:v>
                </c:pt>
                <c:pt idx="17904">
                  <c:v>839</c:v>
                </c:pt>
                <c:pt idx="17905">
                  <c:v>855.95</c:v>
                </c:pt>
                <c:pt idx="17906">
                  <c:v>872</c:v>
                </c:pt>
                <c:pt idx="17907">
                  <c:v>886</c:v>
                </c:pt>
                <c:pt idx="17908">
                  <c:v>893.49</c:v>
                </c:pt>
                <c:pt idx="17909">
                  <c:v>909.99</c:v>
                </c:pt>
                <c:pt idx="17910">
                  <c:v>917.02</c:v>
                </c:pt>
                <c:pt idx="17911">
                  <c:v>935.94</c:v>
                </c:pt>
                <c:pt idx="17912">
                  <c:v>946</c:v>
                </c:pt>
                <c:pt idx="17913">
                  <c:v>965</c:v>
                </c:pt>
                <c:pt idx="17914">
                  <c:v>992.98</c:v>
                </c:pt>
                <c:pt idx="17915">
                  <c:v>1019</c:v>
                </c:pt>
                <c:pt idx="17916">
                  <c:v>1027.5</c:v>
                </c:pt>
                <c:pt idx="17917">
                  <c:v>1051</c:v>
                </c:pt>
                <c:pt idx="17918">
                  <c:v>1076.5</c:v>
                </c:pt>
                <c:pt idx="17919">
                  <c:v>1088.5</c:v>
                </c:pt>
                <c:pt idx="17920">
                  <c:v>1095.5</c:v>
                </c:pt>
                <c:pt idx="17921">
                  <c:v>1113.5</c:v>
                </c:pt>
                <c:pt idx="17922">
                  <c:v>1101.5</c:v>
                </c:pt>
                <c:pt idx="17923">
                  <c:v>1119</c:v>
                </c:pt>
                <c:pt idx="17924">
                  <c:v>1136</c:v>
                </c:pt>
                <c:pt idx="17925">
                  <c:v>1154</c:v>
                </c:pt>
                <c:pt idx="17926">
                  <c:v>1139</c:v>
                </c:pt>
                <c:pt idx="17927">
                  <c:v>1116.5999999999999</c:v>
                </c:pt>
                <c:pt idx="17928">
                  <c:v>1110.5</c:v>
                </c:pt>
                <c:pt idx="17929">
                  <c:v>1112</c:v>
                </c:pt>
                <c:pt idx="17930">
                  <c:v>1120.9000000000001</c:v>
                </c:pt>
                <c:pt idx="17931">
                  <c:v>1117.5</c:v>
                </c:pt>
                <c:pt idx="17932">
                  <c:v>1135</c:v>
                </c:pt>
                <c:pt idx="17933">
                  <c:v>1149</c:v>
                </c:pt>
                <c:pt idx="17934">
                  <c:v>1167</c:v>
                </c:pt>
                <c:pt idx="17935">
                  <c:v>1158</c:v>
                </c:pt>
                <c:pt idx="17936">
                  <c:v>1146.5</c:v>
                </c:pt>
                <c:pt idx="17937">
                  <c:v>1130.5</c:v>
                </c:pt>
                <c:pt idx="17938">
                  <c:v>1106</c:v>
                </c:pt>
                <c:pt idx="17939">
                  <c:v>1100</c:v>
                </c:pt>
                <c:pt idx="17940">
                  <c:v>1100</c:v>
                </c:pt>
                <c:pt idx="17941">
                  <c:v>1101.5</c:v>
                </c:pt>
                <c:pt idx="17942">
                  <c:v>1090</c:v>
                </c:pt>
                <c:pt idx="17943">
                  <c:v>1095</c:v>
                </c:pt>
                <c:pt idx="17944">
                  <c:v>1097</c:v>
                </c:pt>
                <c:pt idx="17945">
                  <c:v>1106</c:v>
                </c:pt>
                <c:pt idx="17946">
                  <c:v>1102.5</c:v>
                </c:pt>
                <c:pt idx="17947">
                  <c:v>1081.5</c:v>
                </c:pt>
                <c:pt idx="17948">
                  <c:v>1047.5</c:v>
                </c:pt>
                <c:pt idx="17949">
                  <c:v>1030.5</c:v>
                </c:pt>
                <c:pt idx="17950">
                  <c:v>1025.5</c:v>
                </c:pt>
                <c:pt idx="17951">
                  <c:v>1011</c:v>
                </c:pt>
                <c:pt idx="17952">
                  <c:v>1001</c:v>
                </c:pt>
                <c:pt idx="17953">
                  <c:v>977.5</c:v>
                </c:pt>
                <c:pt idx="17954">
                  <c:v>959.51</c:v>
                </c:pt>
                <c:pt idx="17955">
                  <c:v>946</c:v>
                </c:pt>
                <c:pt idx="17956">
                  <c:v>924.99</c:v>
                </c:pt>
                <c:pt idx="17957">
                  <c:v>915.97</c:v>
                </c:pt>
                <c:pt idx="17958">
                  <c:v>903.03</c:v>
                </c:pt>
                <c:pt idx="17959">
                  <c:v>893.49</c:v>
                </c:pt>
                <c:pt idx="17960">
                  <c:v>882.49</c:v>
                </c:pt>
                <c:pt idx="17961">
                  <c:v>873.01</c:v>
                </c:pt>
                <c:pt idx="17962">
                  <c:v>881.98</c:v>
                </c:pt>
                <c:pt idx="17963">
                  <c:v>868.54</c:v>
                </c:pt>
                <c:pt idx="17964">
                  <c:v>873.98</c:v>
                </c:pt>
                <c:pt idx="17965">
                  <c:v>849.02</c:v>
                </c:pt>
                <c:pt idx="17966">
                  <c:v>853.02</c:v>
                </c:pt>
                <c:pt idx="17967">
                  <c:v>840.51</c:v>
                </c:pt>
                <c:pt idx="17968">
                  <c:v>810.5</c:v>
                </c:pt>
                <c:pt idx="17969">
                  <c:v>794.5</c:v>
                </c:pt>
                <c:pt idx="17970">
                  <c:v>780.01</c:v>
                </c:pt>
                <c:pt idx="17971">
                  <c:v>770.02</c:v>
                </c:pt>
                <c:pt idx="17972">
                  <c:v>753.02</c:v>
                </c:pt>
                <c:pt idx="17973">
                  <c:v>748.52</c:v>
                </c:pt>
                <c:pt idx="17974">
                  <c:v>725.51</c:v>
                </c:pt>
                <c:pt idx="17975">
                  <c:v>723.01</c:v>
                </c:pt>
                <c:pt idx="17976">
                  <c:v>714.59</c:v>
                </c:pt>
                <c:pt idx="17977">
                  <c:v>709.01</c:v>
                </c:pt>
                <c:pt idx="17978">
                  <c:v>700.5</c:v>
                </c:pt>
                <c:pt idx="17979">
                  <c:v>676.01</c:v>
                </c:pt>
                <c:pt idx="17980">
                  <c:v>688.04</c:v>
                </c:pt>
                <c:pt idx="17981">
                  <c:v>684</c:v>
                </c:pt>
                <c:pt idx="17982">
                  <c:v>683</c:v>
                </c:pt>
                <c:pt idx="17983">
                  <c:v>671</c:v>
                </c:pt>
                <c:pt idx="17984">
                  <c:v>658.01</c:v>
                </c:pt>
                <c:pt idx="17985">
                  <c:v>630.02</c:v>
                </c:pt>
                <c:pt idx="17986">
                  <c:v>635.01</c:v>
                </c:pt>
                <c:pt idx="17987">
                  <c:v>632.01</c:v>
                </c:pt>
                <c:pt idx="17988">
                  <c:v>636</c:v>
                </c:pt>
                <c:pt idx="17989">
                  <c:v>646</c:v>
                </c:pt>
                <c:pt idx="17990">
                  <c:v>623.5</c:v>
                </c:pt>
                <c:pt idx="17991">
                  <c:v>615.03</c:v>
                </c:pt>
                <c:pt idx="17992">
                  <c:v>603</c:v>
                </c:pt>
                <c:pt idx="17993">
                  <c:v>592</c:v>
                </c:pt>
                <c:pt idx="17994">
                  <c:v>602</c:v>
                </c:pt>
                <c:pt idx="17995">
                  <c:v>593</c:v>
                </c:pt>
                <c:pt idx="17996">
                  <c:v>592.5</c:v>
                </c:pt>
                <c:pt idx="17997">
                  <c:v>586.99</c:v>
                </c:pt>
                <c:pt idx="17998">
                  <c:v>592</c:v>
                </c:pt>
                <c:pt idx="17999">
                  <c:v>588</c:v>
                </c:pt>
                <c:pt idx="18000">
                  <c:v>585.01</c:v>
                </c:pt>
                <c:pt idx="18001">
                  <c:v>580</c:v>
                </c:pt>
                <c:pt idx="18002">
                  <c:v>578.98</c:v>
                </c:pt>
                <c:pt idx="18003">
                  <c:v>571.51</c:v>
                </c:pt>
                <c:pt idx="18004">
                  <c:v>570.5</c:v>
                </c:pt>
                <c:pt idx="18005">
                  <c:v>557.52</c:v>
                </c:pt>
                <c:pt idx="18006">
                  <c:v>549</c:v>
                </c:pt>
                <c:pt idx="18007">
                  <c:v>551.52</c:v>
                </c:pt>
                <c:pt idx="18008">
                  <c:v>542</c:v>
                </c:pt>
                <c:pt idx="18009">
                  <c:v>543.53</c:v>
                </c:pt>
                <c:pt idx="18010">
                  <c:v>544.51</c:v>
                </c:pt>
                <c:pt idx="18011">
                  <c:v>557</c:v>
                </c:pt>
                <c:pt idx="18012">
                  <c:v>574.99</c:v>
                </c:pt>
                <c:pt idx="18013">
                  <c:v>590</c:v>
                </c:pt>
                <c:pt idx="18014">
                  <c:v>603.99</c:v>
                </c:pt>
                <c:pt idx="18015">
                  <c:v>611.99</c:v>
                </c:pt>
                <c:pt idx="18016">
                  <c:v>627.5</c:v>
                </c:pt>
                <c:pt idx="18017">
                  <c:v>639.51</c:v>
                </c:pt>
                <c:pt idx="18018">
                  <c:v>651.48</c:v>
                </c:pt>
                <c:pt idx="18019">
                  <c:v>669</c:v>
                </c:pt>
                <c:pt idx="18020">
                  <c:v>669</c:v>
                </c:pt>
                <c:pt idx="18021">
                  <c:v>680.98</c:v>
                </c:pt>
                <c:pt idx="18022">
                  <c:v>690.98</c:v>
                </c:pt>
                <c:pt idx="18023">
                  <c:v>705.99</c:v>
                </c:pt>
                <c:pt idx="18024">
                  <c:v>712.99</c:v>
                </c:pt>
                <c:pt idx="18025">
                  <c:v>714</c:v>
                </c:pt>
                <c:pt idx="18026">
                  <c:v>726</c:v>
                </c:pt>
                <c:pt idx="18027">
                  <c:v>727.02</c:v>
                </c:pt>
                <c:pt idx="18028">
                  <c:v>729</c:v>
                </c:pt>
                <c:pt idx="18029">
                  <c:v>731</c:v>
                </c:pt>
                <c:pt idx="18030">
                  <c:v>735.49</c:v>
                </c:pt>
                <c:pt idx="18031">
                  <c:v>748</c:v>
                </c:pt>
                <c:pt idx="18032">
                  <c:v>765</c:v>
                </c:pt>
                <c:pt idx="18033">
                  <c:v>769</c:v>
                </c:pt>
                <c:pt idx="18034">
                  <c:v>787.98</c:v>
                </c:pt>
                <c:pt idx="18035">
                  <c:v>780.99</c:v>
                </c:pt>
                <c:pt idx="18036">
                  <c:v>780</c:v>
                </c:pt>
                <c:pt idx="18037">
                  <c:v>795.44</c:v>
                </c:pt>
                <c:pt idx="18038">
                  <c:v>795.01</c:v>
                </c:pt>
                <c:pt idx="18039">
                  <c:v>798.01</c:v>
                </c:pt>
                <c:pt idx="18040">
                  <c:v>802.5</c:v>
                </c:pt>
                <c:pt idx="18041">
                  <c:v>815.99</c:v>
                </c:pt>
                <c:pt idx="18042">
                  <c:v>831</c:v>
                </c:pt>
                <c:pt idx="18043">
                  <c:v>840.99</c:v>
                </c:pt>
                <c:pt idx="18044">
                  <c:v>854.99</c:v>
                </c:pt>
                <c:pt idx="18045">
                  <c:v>873.48</c:v>
                </c:pt>
                <c:pt idx="18046">
                  <c:v>873</c:v>
                </c:pt>
                <c:pt idx="18047">
                  <c:v>885</c:v>
                </c:pt>
                <c:pt idx="18048">
                  <c:v>907</c:v>
                </c:pt>
                <c:pt idx="18049">
                  <c:v>921.52</c:v>
                </c:pt>
                <c:pt idx="18050">
                  <c:v>939.98</c:v>
                </c:pt>
                <c:pt idx="18051">
                  <c:v>951.98</c:v>
                </c:pt>
                <c:pt idx="18052">
                  <c:v>960.01</c:v>
                </c:pt>
                <c:pt idx="18053">
                  <c:v>984.44</c:v>
                </c:pt>
                <c:pt idx="18054">
                  <c:v>983.02</c:v>
                </c:pt>
                <c:pt idx="18055">
                  <c:v>997.48</c:v>
                </c:pt>
                <c:pt idx="18056">
                  <c:v>1003</c:v>
                </c:pt>
                <c:pt idx="18057">
                  <c:v>1001</c:v>
                </c:pt>
                <c:pt idx="18058">
                  <c:v>1007.5</c:v>
                </c:pt>
                <c:pt idx="18059">
                  <c:v>1012</c:v>
                </c:pt>
                <c:pt idx="18060">
                  <c:v>1020.5</c:v>
                </c:pt>
                <c:pt idx="18061">
                  <c:v>1030.5</c:v>
                </c:pt>
                <c:pt idx="18062">
                  <c:v>1025.5</c:v>
                </c:pt>
                <c:pt idx="18063">
                  <c:v>1041</c:v>
                </c:pt>
                <c:pt idx="18064">
                  <c:v>1042</c:v>
                </c:pt>
                <c:pt idx="18065">
                  <c:v>1047</c:v>
                </c:pt>
                <c:pt idx="18066">
                  <c:v>1052</c:v>
                </c:pt>
                <c:pt idx="18067">
                  <c:v>1056</c:v>
                </c:pt>
                <c:pt idx="18068">
                  <c:v>1067</c:v>
                </c:pt>
                <c:pt idx="18069">
                  <c:v>1081.5</c:v>
                </c:pt>
                <c:pt idx="18070">
                  <c:v>1088</c:v>
                </c:pt>
                <c:pt idx="18071">
                  <c:v>1077.5</c:v>
                </c:pt>
                <c:pt idx="18072">
                  <c:v>1060.5999999999999</c:v>
                </c:pt>
                <c:pt idx="18073">
                  <c:v>1067</c:v>
                </c:pt>
                <c:pt idx="18074">
                  <c:v>1057.5</c:v>
                </c:pt>
                <c:pt idx="18075">
                  <c:v>1047</c:v>
                </c:pt>
                <c:pt idx="18076">
                  <c:v>1027</c:v>
                </c:pt>
                <c:pt idx="18077">
                  <c:v>1011</c:v>
                </c:pt>
                <c:pt idx="18078">
                  <c:v>1002</c:v>
                </c:pt>
                <c:pt idx="18079">
                  <c:v>1004</c:v>
                </c:pt>
                <c:pt idx="18080">
                  <c:v>1010</c:v>
                </c:pt>
                <c:pt idx="18081">
                  <c:v>983.02</c:v>
                </c:pt>
                <c:pt idx="18082">
                  <c:v>982</c:v>
                </c:pt>
                <c:pt idx="18083">
                  <c:v>973.5</c:v>
                </c:pt>
                <c:pt idx="18084">
                  <c:v>967.5</c:v>
                </c:pt>
                <c:pt idx="18085">
                  <c:v>951.55</c:v>
                </c:pt>
                <c:pt idx="18086">
                  <c:v>946</c:v>
                </c:pt>
                <c:pt idx="18087">
                  <c:v>939.01</c:v>
                </c:pt>
                <c:pt idx="18088">
                  <c:v>935.52</c:v>
                </c:pt>
                <c:pt idx="18089">
                  <c:v>925.02</c:v>
                </c:pt>
                <c:pt idx="18090">
                  <c:v>919.01</c:v>
                </c:pt>
                <c:pt idx="18091">
                  <c:v>915.95</c:v>
                </c:pt>
                <c:pt idx="18092">
                  <c:v>922.99</c:v>
                </c:pt>
                <c:pt idx="18093">
                  <c:v>904.02</c:v>
                </c:pt>
                <c:pt idx="18094">
                  <c:v>899.52</c:v>
                </c:pt>
                <c:pt idx="18095">
                  <c:v>875.51</c:v>
                </c:pt>
                <c:pt idx="18096">
                  <c:v>868</c:v>
                </c:pt>
                <c:pt idx="18097">
                  <c:v>857.96</c:v>
                </c:pt>
                <c:pt idx="18098">
                  <c:v>849.5</c:v>
                </c:pt>
                <c:pt idx="18099">
                  <c:v>836.52</c:v>
                </c:pt>
                <c:pt idx="18100">
                  <c:v>826.52</c:v>
                </c:pt>
                <c:pt idx="18101">
                  <c:v>820.99</c:v>
                </c:pt>
                <c:pt idx="18102">
                  <c:v>806.02</c:v>
                </c:pt>
                <c:pt idx="18103">
                  <c:v>805</c:v>
                </c:pt>
                <c:pt idx="18104">
                  <c:v>795.5</c:v>
                </c:pt>
                <c:pt idx="18105">
                  <c:v>774.99</c:v>
                </c:pt>
                <c:pt idx="18106">
                  <c:v>777</c:v>
                </c:pt>
                <c:pt idx="18107">
                  <c:v>778.99</c:v>
                </c:pt>
                <c:pt idx="18108">
                  <c:v>770.53</c:v>
                </c:pt>
                <c:pt idx="18109">
                  <c:v>770.49</c:v>
                </c:pt>
                <c:pt idx="18110">
                  <c:v>747.01</c:v>
                </c:pt>
                <c:pt idx="18111">
                  <c:v>724</c:v>
                </c:pt>
                <c:pt idx="18112">
                  <c:v>718.52</c:v>
                </c:pt>
                <c:pt idx="18113">
                  <c:v>700.49</c:v>
                </c:pt>
                <c:pt idx="18114">
                  <c:v>672.01</c:v>
                </c:pt>
                <c:pt idx="18115">
                  <c:v>662.51</c:v>
                </c:pt>
                <c:pt idx="18116">
                  <c:v>661</c:v>
                </c:pt>
                <c:pt idx="18117">
                  <c:v>661.02</c:v>
                </c:pt>
                <c:pt idx="18118">
                  <c:v>653</c:v>
                </c:pt>
                <c:pt idx="18119">
                  <c:v>649.01</c:v>
                </c:pt>
                <c:pt idx="18120">
                  <c:v>631.53</c:v>
                </c:pt>
                <c:pt idx="18121">
                  <c:v>619.03</c:v>
                </c:pt>
                <c:pt idx="18122">
                  <c:v>606.05999999999995</c:v>
                </c:pt>
                <c:pt idx="18123">
                  <c:v>594.03</c:v>
                </c:pt>
                <c:pt idx="18124">
                  <c:v>592.99</c:v>
                </c:pt>
                <c:pt idx="18125">
                  <c:v>582.5</c:v>
                </c:pt>
                <c:pt idx="18126">
                  <c:v>570.51</c:v>
                </c:pt>
                <c:pt idx="18127">
                  <c:v>555</c:v>
                </c:pt>
                <c:pt idx="18128">
                  <c:v>546.01</c:v>
                </c:pt>
                <c:pt idx="18129">
                  <c:v>538.49</c:v>
                </c:pt>
                <c:pt idx="18130">
                  <c:v>522.51</c:v>
                </c:pt>
                <c:pt idx="18131">
                  <c:v>502</c:v>
                </c:pt>
                <c:pt idx="18132">
                  <c:v>497.01</c:v>
                </c:pt>
                <c:pt idx="18133">
                  <c:v>505.98</c:v>
                </c:pt>
                <c:pt idx="18134">
                  <c:v>491.01</c:v>
                </c:pt>
                <c:pt idx="18135">
                  <c:v>479</c:v>
                </c:pt>
                <c:pt idx="18136">
                  <c:v>466.01</c:v>
                </c:pt>
                <c:pt idx="18137">
                  <c:v>461</c:v>
                </c:pt>
                <c:pt idx="18138">
                  <c:v>446.98</c:v>
                </c:pt>
                <c:pt idx="18139">
                  <c:v>424.01</c:v>
                </c:pt>
                <c:pt idx="18140">
                  <c:v>424</c:v>
                </c:pt>
                <c:pt idx="18141">
                  <c:v>417.51</c:v>
                </c:pt>
                <c:pt idx="18142">
                  <c:v>403.51</c:v>
                </c:pt>
                <c:pt idx="18143">
                  <c:v>402.54</c:v>
                </c:pt>
                <c:pt idx="18144">
                  <c:v>391.49</c:v>
                </c:pt>
                <c:pt idx="18145">
                  <c:v>393.99</c:v>
                </c:pt>
                <c:pt idx="18146">
                  <c:v>388</c:v>
                </c:pt>
                <c:pt idx="18147">
                  <c:v>376.51</c:v>
                </c:pt>
                <c:pt idx="18148">
                  <c:v>375</c:v>
                </c:pt>
                <c:pt idx="18149">
                  <c:v>375</c:v>
                </c:pt>
                <c:pt idx="18150">
                  <c:v>369.49</c:v>
                </c:pt>
                <c:pt idx="18151">
                  <c:v>365.99</c:v>
                </c:pt>
                <c:pt idx="18152">
                  <c:v>370</c:v>
                </c:pt>
                <c:pt idx="18153">
                  <c:v>358</c:v>
                </c:pt>
                <c:pt idx="18154">
                  <c:v>352.01</c:v>
                </c:pt>
                <c:pt idx="18155">
                  <c:v>348.01</c:v>
                </c:pt>
                <c:pt idx="18156">
                  <c:v>333</c:v>
                </c:pt>
                <c:pt idx="18157">
                  <c:v>327.52</c:v>
                </c:pt>
                <c:pt idx="18158">
                  <c:v>321</c:v>
                </c:pt>
                <c:pt idx="18159">
                  <c:v>313.99</c:v>
                </c:pt>
                <c:pt idx="18160">
                  <c:v>317.49</c:v>
                </c:pt>
                <c:pt idx="18161">
                  <c:v>309.99</c:v>
                </c:pt>
                <c:pt idx="18162">
                  <c:v>303.5</c:v>
                </c:pt>
                <c:pt idx="18163">
                  <c:v>303.99</c:v>
                </c:pt>
                <c:pt idx="18164">
                  <c:v>295</c:v>
                </c:pt>
                <c:pt idx="18165">
                  <c:v>292.02999999999997</c:v>
                </c:pt>
                <c:pt idx="18166">
                  <c:v>291</c:v>
                </c:pt>
                <c:pt idx="18167">
                  <c:v>291.99</c:v>
                </c:pt>
                <c:pt idx="18168">
                  <c:v>295.48</c:v>
                </c:pt>
                <c:pt idx="18169">
                  <c:v>302</c:v>
                </c:pt>
                <c:pt idx="18170">
                  <c:v>292.02999999999997</c:v>
                </c:pt>
                <c:pt idx="18171">
                  <c:v>290</c:v>
                </c:pt>
                <c:pt idx="18172">
                  <c:v>285.01</c:v>
                </c:pt>
                <c:pt idx="18173">
                  <c:v>286.5</c:v>
                </c:pt>
                <c:pt idx="18174">
                  <c:v>274</c:v>
                </c:pt>
                <c:pt idx="18175">
                  <c:v>266</c:v>
                </c:pt>
                <c:pt idx="18176">
                  <c:v>265.5</c:v>
                </c:pt>
                <c:pt idx="18177">
                  <c:v>270.95999999999998</c:v>
                </c:pt>
                <c:pt idx="18178">
                  <c:v>260</c:v>
                </c:pt>
                <c:pt idx="18179">
                  <c:v>255</c:v>
                </c:pt>
                <c:pt idx="18180">
                  <c:v>254</c:v>
                </c:pt>
                <c:pt idx="18181">
                  <c:v>252.5</c:v>
                </c:pt>
                <c:pt idx="18182">
                  <c:v>259.51</c:v>
                </c:pt>
                <c:pt idx="18183">
                  <c:v>257.48</c:v>
                </c:pt>
                <c:pt idx="18184">
                  <c:v>258</c:v>
                </c:pt>
                <c:pt idx="18185">
                  <c:v>264.5</c:v>
                </c:pt>
                <c:pt idx="18186">
                  <c:v>268.99</c:v>
                </c:pt>
                <c:pt idx="18187">
                  <c:v>264</c:v>
                </c:pt>
                <c:pt idx="18188">
                  <c:v>262</c:v>
                </c:pt>
                <c:pt idx="18189">
                  <c:v>262.51</c:v>
                </c:pt>
                <c:pt idx="18190">
                  <c:v>266.99</c:v>
                </c:pt>
                <c:pt idx="18191">
                  <c:v>273</c:v>
                </c:pt>
                <c:pt idx="18192">
                  <c:v>280</c:v>
                </c:pt>
                <c:pt idx="18193">
                  <c:v>282.99</c:v>
                </c:pt>
                <c:pt idx="18194">
                  <c:v>283</c:v>
                </c:pt>
                <c:pt idx="18195">
                  <c:v>291</c:v>
                </c:pt>
                <c:pt idx="18196">
                  <c:v>299.5</c:v>
                </c:pt>
                <c:pt idx="18197">
                  <c:v>304</c:v>
                </c:pt>
                <c:pt idx="18198">
                  <c:v>307.99</c:v>
                </c:pt>
                <c:pt idx="18199">
                  <c:v>308.5</c:v>
                </c:pt>
                <c:pt idx="18200">
                  <c:v>307.51</c:v>
                </c:pt>
                <c:pt idx="18201">
                  <c:v>312.51</c:v>
                </c:pt>
                <c:pt idx="18202">
                  <c:v>305</c:v>
                </c:pt>
                <c:pt idx="18203">
                  <c:v>307</c:v>
                </c:pt>
                <c:pt idx="18204">
                  <c:v>308.01</c:v>
                </c:pt>
                <c:pt idx="18205">
                  <c:v>308</c:v>
                </c:pt>
                <c:pt idx="18206">
                  <c:v>306.47000000000003</c:v>
                </c:pt>
                <c:pt idx="18207">
                  <c:v>306.5</c:v>
                </c:pt>
                <c:pt idx="18208">
                  <c:v>320.93</c:v>
                </c:pt>
                <c:pt idx="18209">
                  <c:v>323.98</c:v>
                </c:pt>
                <c:pt idx="18210">
                  <c:v>326.01</c:v>
                </c:pt>
                <c:pt idx="18211">
                  <c:v>332</c:v>
                </c:pt>
                <c:pt idx="18212">
                  <c:v>334.5</c:v>
                </c:pt>
                <c:pt idx="18213">
                  <c:v>326.01</c:v>
                </c:pt>
                <c:pt idx="18214">
                  <c:v>318</c:v>
                </c:pt>
                <c:pt idx="18215">
                  <c:v>319.5</c:v>
                </c:pt>
                <c:pt idx="18216">
                  <c:v>318.5</c:v>
                </c:pt>
                <c:pt idx="18217">
                  <c:v>326</c:v>
                </c:pt>
                <c:pt idx="18218">
                  <c:v>328.99</c:v>
                </c:pt>
                <c:pt idx="18219">
                  <c:v>330.99</c:v>
                </c:pt>
                <c:pt idx="18220">
                  <c:v>336</c:v>
                </c:pt>
                <c:pt idx="18221">
                  <c:v>341</c:v>
                </c:pt>
                <c:pt idx="18222">
                  <c:v>343.01</c:v>
                </c:pt>
                <c:pt idx="18223">
                  <c:v>339.98</c:v>
                </c:pt>
                <c:pt idx="18224">
                  <c:v>344</c:v>
                </c:pt>
                <c:pt idx="18225">
                  <c:v>354.5</c:v>
                </c:pt>
                <c:pt idx="18226">
                  <c:v>355.48</c:v>
                </c:pt>
                <c:pt idx="18227">
                  <c:v>357</c:v>
                </c:pt>
                <c:pt idx="18228">
                  <c:v>357</c:v>
                </c:pt>
                <c:pt idx="18229">
                  <c:v>358</c:v>
                </c:pt>
                <c:pt idx="18230">
                  <c:v>358.01</c:v>
                </c:pt>
                <c:pt idx="18231">
                  <c:v>369.98</c:v>
                </c:pt>
                <c:pt idx="18232">
                  <c:v>372</c:v>
                </c:pt>
                <c:pt idx="18233">
                  <c:v>375.99</c:v>
                </c:pt>
                <c:pt idx="18234">
                  <c:v>377</c:v>
                </c:pt>
                <c:pt idx="18235">
                  <c:v>380</c:v>
                </c:pt>
                <c:pt idx="18236">
                  <c:v>381.01</c:v>
                </c:pt>
                <c:pt idx="18237">
                  <c:v>386</c:v>
                </c:pt>
                <c:pt idx="18238">
                  <c:v>390.01</c:v>
                </c:pt>
                <c:pt idx="18239">
                  <c:v>397.48</c:v>
                </c:pt>
                <c:pt idx="18240">
                  <c:v>407</c:v>
                </c:pt>
                <c:pt idx="18241">
                  <c:v>407</c:v>
                </c:pt>
                <c:pt idx="18242">
                  <c:v>409</c:v>
                </c:pt>
                <c:pt idx="18243">
                  <c:v>416</c:v>
                </c:pt>
                <c:pt idx="18244">
                  <c:v>421.5</c:v>
                </c:pt>
                <c:pt idx="18245">
                  <c:v>425.99</c:v>
                </c:pt>
                <c:pt idx="18246">
                  <c:v>427.02</c:v>
                </c:pt>
                <c:pt idx="18247">
                  <c:v>427</c:v>
                </c:pt>
                <c:pt idx="18248">
                  <c:v>432.5</c:v>
                </c:pt>
                <c:pt idx="18249">
                  <c:v>432.52</c:v>
                </c:pt>
                <c:pt idx="18250">
                  <c:v>429</c:v>
                </c:pt>
                <c:pt idx="18251">
                  <c:v>435.99</c:v>
                </c:pt>
                <c:pt idx="18252">
                  <c:v>433.51</c:v>
                </c:pt>
                <c:pt idx="18253">
                  <c:v>433</c:v>
                </c:pt>
                <c:pt idx="18254">
                  <c:v>432.5</c:v>
                </c:pt>
                <c:pt idx="18255">
                  <c:v>445.91</c:v>
                </c:pt>
                <c:pt idx="18256">
                  <c:v>449.01</c:v>
                </c:pt>
                <c:pt idx="18257">
                  <c:v>456</c:v>
                </c:pt>
                <c:pt idx="18258">
                  <c:v>462.5</c:v>
                </c:pt>
                <c:pt idx="18259">
                  <c:v>467.49</c:v>
                </c:pt>
                <c:pt idx="18260">
                  <c:v>472</c:v>
                </c:pt>
                <c:pt idx="18261">
                  <c:v>474.02</c:v>
                </c:pt>
                <c:pt idx="18262">
                  <c:v>469.01</c:v>
                </c:pt>
                <c:pt idx="18263">
                  <c:v>472.5</c:v>
                </c:pt>
                <c:pt idx="18264">
                  <c:v>483.99</c:v>
                </c:pt>
                <c:pt idx="18265">
                  <c:v>488.99</c:v>
                </c:pt>
                <c:pt idx="18266">
                  <c:v>491</c:v>
                </c:pt>
                <c:pt idx="18267">
                  <c:v>492</c:v>
                </c:pt>
                <c:pt idx="18268">
                  <c:v>496</c:v>
                </c:pt>
                <c:pt idx="18269">
                  <c:v>500.01</c:v>
                </c:pt>
                <c:pt idx="18270">
                  <c:v>503.99</c:v>
                </c:pt>
                <c:pt idx="18271">
                  <c:v>509</c:v>
                </c:pt>
                <c:pt idx="18272">
                  <c:v>510.49</c:v>
                </c:pt>
                <c:pt idx="18273">
                  <c:v>517.5</c:v>
                </c:pt>
                <c:pt idx="18274">
                  <c:v>532.49</c:v>
                </c:pt>
                <c:pt idx="18275">
                  <c:v>547.99</c:v>
                </c:pt>
                <c:pt idx="18276">
                  <c:v>562</c:v>
                </c:pt>
                <c:pt idx="18277">
                  <c:v>573.51</c:v>
                </c:pt>
                <c:pt idx="18278">
                  <c:v>585</c:v>
                </c:pt>
                <c:pt idx="18279">
                  <c:v>595.49</c:v>
                </c:pt>
                <c:pt idx="18280">
                  <c:v>615.99</c:v>
                </c:pt>
                <c:pt idx="18281">
                  <c:v>623</c:v>
                </c:pt>
                <c:pt idx="18282">
                  <c:v>619.52</c:v>
                </c:pt>
                <c:pt idx="18283">
                  <c:v>614.01</c:v>
                </c:pt>
                <c:pt idx="18284">
                  <c:v>610</c:v>
                </c:pt>
                <c:pt idx="18285">
                  <c:v>606.5</c:v>
                </c:pt>
                <c:pt idx="18286">
                  <c:v>606.51</c:v>
                </c:pt>
                <c:pt idx="18287">
                  <c:v>610.5</c:v>
                </c:pt>
                <c:pt idx="18288">
                  <c:v>611.52</c:v>
                </c:pt>
                <c:pt idx="18289">
                  <c:v>621.49</c:v>
                </c:pt>
                <c:pt idx="18290">
                  <c:v>622</c:v>
                </c:pt>
                <c:pt idx="18291">
                  <c:v>634.98</c:v>
                </c:pt>
                <c:pt idx="18292">
                  <c:v>625.01</c:v>
                </c:pt>
                <c:pt idx="18293">
                  <c:v>634</c:v>
                </c:pt>
                <c:pt idx="18294">
                  <c:v>623</c:v>
                </c:pt>
                <c:pt idx="18295">
                  <c:v>618.51</c:v>
                </c:pt>
                <c:pt idx="18296">
                  <c:v>623.01</c:v>
                </c:pt>
                <c:pt idx="18297">
                  <c:v>623.99</c:v>
                </c:pt>
                <c:pt idx="18298">
                  <c:v>622</c:v>
                </c:pt>
                <c:pt idx="18299">
                  <c:v>614.01</c:v>
                </c:pt>
                <c:pt idx="18300">
                  <c:v>610</c:v>
                </c:pt>
                <c:pt idx="18301">
                  <c:v>606</c:v>
                </c:pt>
                <c:pt idx="18302">
                  <c:v>596.01</c:v>
                </c:pt>
                <c:pt idx="18303">
                  <c:v>594.51</c:v>
                </c:pt>
                <c:pt idx="18304">
                  <c:v>602</c:v>
                </c:pt>
                <c:pt idx="18305">
                  <c:v>606.99</c:v>
                </c:pt>
                <c:pt idx="18306">
                  <c:v>608.52</c:v>
                </c:pt>
                <c:pt idx="18307">
                  <c:v>613.5</c:v>
                </c:pt>
                <c:pt idx="18308">
                  <c:v>616.99</c:v>
                </c:pt>
                <c:pt idx="18309">
                  <c:v>619.01</c:v>
                </c:pt>
                <c:pt idx="18310">
                  <c:v>620.51</c:v>
                </c:pt>
                <c:pt idx="18311">
                  <c:v>621.98</c:v>
                </c:pt>
                <c:pt idx="18312">
                  <c:v>620.99</c:v>
                </c:pt>
                <c:pt idx="18313">
                  <c:v>630.48</c:v>
                </c:pt>
                <c:pt idx="18314">
                  <c:v>641</c:v>
                </c:pt>
                <c:pt idx="18315">
                  <c:v>656</c:v>
                </c:pt>
                <c:pt idx="18316">
                  <c:v>667.99</c:v>
                </c:pt>
                <c:pt idx="18317">
                  <c:v>674.99</c:v>
                </c:pt>
                <c:pt idx="18318">
                  <c:v>687.99</c:v>
                </c:pt>
                <c:pt idx="18319">
                  <c:v>695</c:v>
                </c:pt>
                <c:pt idx="18320">
                  <c:v>701.99</c:v>
                </c:pt>
                <c:pt idx="18321">
                  <c:v>702.01</c:v>
                </c:pt>
                <c:pt idx="18322">
                  <c:v>702.5</c:v>
                </c:pt>
                <c:pt idx="18323">
                  <c:v>695</c:v>
                </c:pt>
                <c:pt idx="18324">
                  <c:v>688.02</c:v>
                </c:pt>
                <c:pt idx="18325">
                  <c:v>684.99</c:v>
                </c:pt>
                <c:pt idx="18326">
                  <c:v>693.99</c:v>
                </c:pt>
                <c:pt idx="18327">
                  <c:v>700.99</c:v>
                </c:pt>
                <c:pt idx="18328">
                  <c:v>698</c:v>
                </c:pt>
                <c:pt idx="18329">
                  <c:v>695</c:v>
                </c:pt>
                <c:pt idx="18330">
                  <c:v>682.02</c:v>
                </c:pt>
                <c:pt idx="18331">
                  <c:v>677.5</c:v>
                </c:pt>
                <c:pt idx="18332">
                  <c:v>685</c:v>
                </c:pt>
                <c:pt idx="18333">
                  <c:v>686.53</c:v>
                </c:pt>
                <c:pt idx="18334">
                  <c:v>690.98</c:v>
                </c:pt>
                <c:pt idx="18335">
                  <c:v>699</c:v>
                </c:pt>
                <c:pt idx="18336">
                  <c:v>707.99</c:v>
                </c:pt>
                <c:pt idx="18337">
                  <c:v>721</c:v>
                </c:pt>
                <c:pt idx="18338">
                  <c:v>723</c:v>
                </c:pt>
                <c:pt idx="18339">
                  <c:v>736.99</c:v>
                </c:pt>
                <c:pt idx="18340">
                  <c:v>746.52</c:v>
                </c:pt>
                <c:pt idx="18341">
                  <c:v>748</c:v>
                </c:pt>
                <c:pt idx="18342">
                  <c:v>747.49</c:v>
                </c:pt>
                <c:pt idx="18343">
                  <c:v>763.01</c:v>
                </c:pt>
                <c:pt idx="18344">
                  <c:v>766.5</c:v>
                </c:pt>
                <c:pt idx="18345">
                  <c:v>776</c:v>
                </c:pt>
                <c:pt idx="18346">
                  <c:v>768.01</c:v>
                </c:pt>
                <c:pt idx="18347">
                  <c:v>774.51</c:v>
                </c:pt>
                <c:pt idx="18348">
                  <c:v>771.48</c:v>
                </c:pt>
                <c:pt idx="18349">
                  <c:v>774</c:v>
                </c:pt>
                <c:pt idx="18350">
                  <c:v>780.01</c:v>
                </c:pt>
                <c:pt idx="18351">
                  <c:v>782.48</c:v>
                </c:pt>
                <c:pt idx="18352">
                  <c:v>797.99</c:v>
                </c:pt>
                <c:pt idx="18353">
                  <c:v>808</c:v>
                </c:pt>
                <c:pt idx="18354">
                  <c:v>815.98</c:v>
                </c:pt>
                <c:pt idx="18355">
                  <c:v>819</c:v>
                </c:pt>
                <c:pt idx="18356">
                  <c:v>824</c:v>
                </c:pt>
                <c:pt idx="18357">
                  <c:v>840.48</c:v>
                </c:pt>
                <c:pt idx="18358">
                  <c:v>856.49</c:v>
                </c:pt>
                <c:pt idx="18359">
                  <c:v>861.02</c:v>
                </c:pt>
                <c:pt idx="18360">
                  <c:v>867.48</c:v>
                </c:pt>
                <c:pt idx="18361">
                  <c:v>878.47</c:v>
                </c:pt>
                <c:pt idx="18362">
                  <c:v>891</c:v>
                </c:pt>
                <c:pt idx="18363">
                  <c:v>901</c:v>
                </c:pt>
                <c:pt idx="18364">
                  <c:v>918.49</c:v>
                </c:pt>
                <c:pt idx="18365">
                  <c:v>933.02</c:v>
                </c:pt>
                <c:pt idx="18366">
                  <c:v>939.98</c:v>
                </c:pt>
                <c:pt idx="18367">
                  <c:v>961.98</c:v>
                </c:pt>
                <c:pt idx="18368">
                  <c:v>974.49</c:v>
                </c:pt>
                <c:pt idx="18369">
                  <c:v>992.49</c:v>
                </c:pt>
                <c:pt idx="18370">
                  <c:v>1002</c:v>
                </c:pt>
                <c:pt idx="18371">
                  <c:v>1010</c:v>
                </c:pt>
                <c:pt idx="18372">
                  <c:v>1022.5</c:v>
                </c:pt>
                <c:pt idx="18373">
                  <c:v>1044</c:v>
                </c:pt>
                <c:pt idx="18374">
                  <c:v>1052</c:v>
                </c:pt>
                <c:pt idx="18375">
                  <c:v>1072.5</c:v>
                </c:pt>
                <c:pt idx="18376">
                  <c:v>1090</c:v>
                </c:pt>
                <c:pt idx="18377">
                  <c:v>1108</c:v>
                </c:pt>
                <c:pt idx="18378">
                  <c:v>1130</c:v>
                </c:pt>
                <c:pt idx="18379">
                  <c:v>1153.5</c:v>
                </c:pt>
                <c:pt idx="18380">
                  <c:v>1162</c:v>
                </c:pt>
                <c:pt idx="18381">
                  <c:v>1178</c:v>
                </c:pt>
                <c:pt idx="18382">
                  <c:v>1179</c:v>
                </c:pt>
                <c:pt idx="18383">
                  <c:v>1196</c:v>
                </c:pt>
                <c:pt idx="18384">
                  <c:v>1204.5</c:v>
                </c:pt>
                <c:pt idx="18385">
                  <c:v>1226</c:v>
                </c:pt>
                <c:pt idx="18386">
                  <c:v>1244</c:v>
                </c:pt>
                <c:pt idx="18387">
                  <c:v>1267</c:v>
                </c:pt>
                <c:pt idx="18388">
                  <c:v>1287</c:v>
                </c:pt>
                <c:pt idx="18389">
                  <c:v>1307</c:v>
                </c:pt>
                <c:pt idx="18390">
                  <c:v>1306</c:v>
                </c:pt>
                <c:pt idx="18391">
                  <c:v>1322</c:v>
                </c:pt>
                <c:pt idx="18392">
                  <c:v>1332</c:v>
                </c:pt>
                <c:pt idx="18393">
                  <c:v>1339.5</c:v>
                </c:pt>
                <c:pt idx="18394">
                  <c:v>1329.5</c:v>
                </c:pt>
                <c:pt idx="18395">
                  <c:v>1345</c:v>
                </c:pt>
                <c:pt idx="18396">
                  <c:v>1355</c:v>
                </c:pt>
                <c:pt idx="18397">
                  <c:v>1352.5</c:v>
                </c:pt>
                <c:pt idx="18398">
                  <c:v>1344</c:v>
                </c:pt>
                <c:pt idx="18399">
                  <c:v>1338.5</c:v>
                </c:pt>
                <c:pt idx="18400">
                  <c:v>1342.5</c:v>
                </c:pt>
                <c:pt idx="18401">
                  <c:v>1369</c:v>
                </c:pt>
                <c:pt idx="18402">
                  <c:v>1374</c:v>
                </c:pt>
                <c:pt idx="18403">
                  <c:v>1375</c:v>
                </c:pt>
                <c:pt idx="18404">
                  <c:v>1394</c:v>
                </c:pt>
                <c:pt idx="18405">
                  <c:v>1397.5</c:v>
                </c:pt>
                <c:pt idx="18406">
                  <c:v>1411</c:v>
                </c:pt>
                <c:pt idx="18407">
                  <c:v>1414.5</c:v>
                </c:pt>
                <c:pt idx="18408">
                  <c:v>1419.5</c:v>
                </c:pt>
                <c:pt idx="18409">
                  <c:v>1418.5</c:v>
                </c:pt>
                <c:pt idx="18410">
                  <c:v>1407</c:v>
                </c:pt>
                <c:pt idx="18411">
                  <c:v>1397</c:v>
                </c:pt>
                <c:pt idx="18412">
                  <c:v>1396</c:v>
                </c:pt>
                <c:pt idx="18413">
                  <c:v>1400.5</c:v>
                </c:pt>
                <c:pt idx="18414">
                  <c:v>1398</c:v>
                </c:pt>
                <c:pt idx="18415">
                  <c:v>1353.1</c:v>
                </c:pt>
                <c:pt idx="18416">
                  <c:v>1308.5</c:v>
                </c:pt>
                <c:pt idx="18417">
                  <c:v>1287</c:v>
                </c:pt>
                <c:pt idx="18418">
                  <c:v>1262</c:v>
                </c:pt>
                <c:pt idx="18419">
                  <c:v>1247</c:v>
                </c:pt>
                <c:pt idx="18420">
                  <c:v>1237</c:v>
                </c:pt>
                <c:pt idx="18421">
                  <c:v>1212</c:v>
                </c:pt>
                <c:pt idx="18422">
                  <c:v>1208</c:v>
                </c:pt>
                <c:pt idx="18423">
                  <c:v>1193.5</c:v>
                </c:pt>
                <c:pt idx="18424">
                  <c:v>1177</c:v>
                </c:pt>
                <c:pt idx="18425">
                  <c:v>1170.5</c:v>
                </c:pt>
                <c:pt idx="18426">
                  <c:v>1161.5</c:v>
                </c:pt>
                <c:pt idx="18427">
                  <c:v>1162</c:v>
                </c:pt>
                <c:pt idx="18428">
                  <c:v>1144.5</c:v>
                </c:pt>
                <c:pt idx="18429">
                  <c:v>1131</c:v>
                </c:pt>
                <c:pt idx="18430">
                  <c:v>1126</c:v>
                </c:pt>
                <c:pt idx="18431">
                  <c:v>1127.5</c:v>
                </c:pt>
                <c:pt idx="18432">
                  <c:v>1113.5</c:v>
                </c:pt>
                <c:pt idx="18433">
                  <c:v>1115</c:v>
                </c:pt>
                <c:pt idx="18434">
                  <c:v>1111</c:v>
                </c:pt>
                <c:pt idx="18435">
                  <c:v>1103</c:v>
                </c:pt>
                <c:pt idx="18436">
                  <c:v>1096</c:v>
                </c:pt>
                <c:pt idx="18437">
                  <c:v>1085</c:v>
                </c:pt>
                <c:pt idx="18438">
                  <c:v>1081.5</c:v>
                </c:pt>
                <c:pt idx="18439">
                  <c:v>1070.5</c:v>
                </c:pt>
                <c:pt idx="18440">
                  <c:v>1069</c:v>
                </c:pt>
                <c:pt idx="18441">
                  <c:v>1065.5</c:v>
                </c:pt>
                <c:pt idx="18442">
                  <c:v>1063</c:v>
                </c:pt>
                <c:pt idx="18443">
                  <c:v>1056</c:v>
                </c:pt>
                <c:pt idx="18444">
                  <c:v>1052</c:v>
                </c:pt>
                <c:pt idx="18445">
                  <c:v>1037</c:v>
                </c:pt>
                <c:pt idx="18446">
                  <c:v>1041.5</c:v>
                </c:pt>
                <c:pt idx="18447">
                  <c:v>1041</c:v>
                </c:pt>
                <c:pt idx="18448">
                  <c:v>1046.9000000000001</c:v>
                </c:pt>
                <c:pt idx="18449">
                  <c:v>1026.5</c:v>
                </c:pt>
                <c:pt idx="18450">
                  <c:v>1025</c:v>
                </c:pt>
                <c:pt idx="18451">
                  <c:v>999.51</c:v>
                </c:pt>
                <c:pt idx="18452">
                  <c:v>982</c:v>
                </c:pt>
                <c:pt idx="18453">
                  <c:v>975.49</c:v>
                </c:pt>
                <c:pt idx="18454">
                  <c:v>973.99</c:v>
                </c:pt>
                <c:pt idx="18455">
                  <c:v>965</c:v>
                </c:pt>
                <c:pt idx="18456">
                  <c:v>957.99</c:v>
                </c:pt>
                <c:pt idx="18457">
                  <c:v>946.51</c:v>
                </c:pt>
                <c:pt idx="18458">
                  <c:v>929.01</c:v>
                </c:pt>
                <c:pt idx="18459">
                  <c:v>927</c:v>
                </c:pt>
                <c:pt idx="18460">
                  <c:v>922.98</c:v>
                </c:pt>
                <c:pt idx="18461">
                  <c:v>915.5</c:v>
                </c:pt>
                <c:pt idx="18462">
                  <c:v>908.02</c:v>
                </c:pt>
                <c:pt idx="18463">
                  <c:v>889</c:v>
                </c:pt>
                <c:pt idx="18464">
                  <c:v>878.57</c:v>
                </c:pt>
                <c:pt idx="18465">
                  <c:v>877</c:v>
                </c:pt>
                <c:pt idx="18466">
                  <c:v>872.01</c:v>
                </c:pt>
                <c:pt idx="18467">
                  <c:v>860.01</c:v>
                </c:pt>
                <c:pt idx="18468">
                  <c:v>851.62</c:v>
                </c:pt>
                <c:pt idx="18469">
                  <c:v>849.49</c:v>
                </c:pt>
                <c:pt idx="18470">
                  <c:v>838.51</c:v>
                </c:pt>
                <c:pt idx="18471">
                  <c:v>829.51</c:v>
                </c:pt>
                <c:pt idx="18472">
                  <c:v>830</c:v>
                </c:pt>
                <c:pt idx="18473">
                  <c:v>824.45</c:v>
                </c:pt>
                <c:pt idx="18474">
                  <c:v>824</c:v>
                </c:pt>
                <c:pt idx="18475">
                  <c:v>822.03</c:v>
                </c:pt>
                <c:pt idx="18476">
                  <c:v>815.53</c:v>
                </c:pt>
                <c:pt idx="18477">
                  <c:v>822.48</c:v>
                </c:pt>
                <c:pt idx="18478">
                  <c:v>829.51</c:v>
                </c:pt>
                <c:pt idx="18479">
                  <c:v>834.49</c:v>
                </c:pt>
                <c:pt idx="18480">
                  <c:v>846</c:v>
                </c:pt>
                <c:pt idx="18481">
                  <c:v>834.05</c:v>
                </c:pt>
                <c:pt idx="18482">
                  <c:v>842</c:v>
                </c:pt>
                <c:pt idx="18483">
                  <c:v>830</c:v>
                </c:pt>
                <c:pt idx="18484">
                  <c:v>845.02</c:v>
                </c:pt>
                <c:pt idx="18485">
                  <c:v>844</c:v>
                </c:pt>
                <c:pt idx="18486">
                  <c:v>831.01</c:v>
                </c:pt>
                <c:pt idx="18487">
                  <c:v>826.99</c:v>
                </c:pt>
                <c:pt idx="18488">
                  <c:v>845.98</c:v>
                </c:pt>
                <c:pt idx="18489">
                  <c:v>844.5</c:v>
                </c:pt>
                <c:pt idx="18490">
                  <c:v>858.99</c:v>
                </c:pt>
                <c:pt idx="18491">
                  <c:v>874.98</c:v>
                </c:pt>
                <c:pt idx="18492">
                  <c:v>872.51</c:v>
                </c:pt>
                <c:pt idx="18493">
                  <c:v>886.01</c:v>
                </c:pt>
                <c:pt idx="18494">
                  <c:v>884.51</c:v>
                </c:pt>
                <c:pt idx="18495">
                  <c:v>881</c:v>
                </c:pt>
                <c:pt idx="18496">
                  <c:v>883.99</c:v>
                </c:pt>
                <c:pt idx="18497">
                  <c:v>898.99</c:v>
                </c:pt>
                <c:pt idx="18498">
                  <c:v>899.48</c:v>
                </c:pt>
                <c:pt idx="18499">
                  <c:v>902</c:v>
                </c:pt>
                <c:pt idx="18500">
                  <c:v>907.48</c:v>
                </c:pt>
                <c:pt idx="18501">
                  <c:v>890.47</c:v>
                </c:pt>
                <c:pt idx="18502">
                  <c:v>897.01</c:v>
                </c:pt>
                <c:pt idx="18503">
                  <c:v>898.01</c:v>
                </c:pt>
                <c:pt idx="18504">
                  <c:v>921.99</c:v>
                </c:pt>
                <c:pt idx="18505">
                  <c:v>937.98</c:v>
                </c:pt>
                <c:pt idx="18506">
                  <c:v>955.99</c:v>
                </c:pt>
                <c:pt idx="18507">
                  <c:v>978</c:v>
                </c:pt>
                <c:pt idx="18508">
                  <c:v>979.49</c:v>
                </c:pt>
                <c:pt idx="18509">
                  <c:v>990.95</c:v>
                </c:pt>
                <c:pt idx="18510">
                  <c:v>981.99</c:v>
                </c:pt>
                <c:pt idx="18511">
                  <c:v>1001.5</c:v>
                </c:pt>
                <c:pt idx="18512">
                  <c:v>1017.5</c:v>
                </c:pt>
                <c:pt idx="18513">
                  <c:v>1010.5</c:v>
                </c:pt>
                <c:pt idx="18514">
                  <c:v>1015.5</c:v>
                </c:pt>
                <c:pt idx="18515">
                  <c:v>1028</c:v>
                </c:pt>
                <c:pt idx="18516">
                  <c:v>1046.5</c:v>
                </c:pt>
                <c:pt idx="18517">
                  <c:v>1053.5</c:v>
                </c:pt>
                <c:pt idx="18518">
                  <c:v>1055.0999999999999</c:v>
                </c:pt>
                <c:pt idx="18519">
                  <c:v>1077</c:v>
                </c:pt>
                <c:pt idx="18520">
                  <c:v>1089.4000000000001</c:v>
                </c:pt>
                <c:pt idx="18521">
                  <c:v>1092.5</c:v>
                </c:pt>
                <c:pt idx="18522">
                  <c:v>1100.5</c:v>
                </c:pt>
                <c:pt idx="18523">
                  <c:v>1104</c:v>
                </c:pt>
                <c:pt idx="18524">
                  <c:v>1116.4000000000001</c:v>
                </c:pt>
                <c:pt idx="18525">
                  <c:v>1133</c:v>
                </c:pt>
                <c:pt idx="18526">
                  <c:v>1145.4000000000001</c:v>
                </c:pt>
                <c:pt idx="18527">
                  <c:v>1159</c:v>
                </c:pt>
                <c:pt idx="18528">
                  <c:v>1188.5</c:v>
                </c:pt>
                <c:pt idx="18529">
                  <c:v>1177</c:v>
                </c:pt>
                <c:pt idx="18530">
                  <c:v>1175</c:v>
                </c:pt>
                <c:pt idx="18531">
                  <c:v>1179</c:v>
                </c:pt>
                <c:pt idx="18532">
                  <c:v>1189</c:v>
                </c:pt>
                <c:pt idx="18533">
                  <c:v>1174</c:v>
                </c:pt>
                <c:pt idx="18534">
                  <c:v>1190</c:v>
                </c:pt>
                <c:pt idx="18535">
                  <c:v>1202</c:v>
                </c:pt>
                <c:pt idx="18536">
                  <c:v>1220</c:v>
                </c:pt>
                <c:pt idx="18537">
                  <c:v>1241</c:v>
                </c:pt>
                <c:pt idx="18538">
                  <c:v>1250.5</c:v>
                </c:pt>
                <c:pt idx="18539">
                  <c:v>1276</c:v>
                </c:pt>
                <c:pt idx="18540">
                  <c:v>1289</c:v>
                </c:pt>
                <c:pt idx="18541">
                  <c:v>1299</c:v>
                </c:pt>
                <c:pt idx="18542">
                  <c:v>1318</c:v>
                </c:pt>
                <c:pt idx="18543">
                  <c:v>1321.5</c:v>
                </c:pt>
                <c:pt idx="18544">
                  <c:v>1330</c:v>
                </c:pt>
                <c:pt idx="18545">
                  <c:v>1329</c:v>
                </c:pt>
                <c:pt idx="18546">
                  <c:v>1334</c:v>
                </c:pt>
                <c:pt idx="18547">
                  <c:v>1341.5</c:v>
                </c:pt>
                <c:pt idx="18548">
                  <c:v>1343</c:v>
                </c:pt>
                <c:pt idx="18549">
                  <c:v>1325.5</c:v>
                </c:pt>
                <c:pt idx="18550">
                  <c:v>1289.5</c:v>
                </c:pt>
                <c:pt idx="18551">
                  <c:v>1306</c:v>
                </c:pt>
                <c:pt idx="18552">
                  <c:v>1329.5</c:v>
                </c:pt>
                <c:pt idx="18553">
                  <c:v>1340</c:v>
                </c:pt>
                <c:pt idx="18554">
                  <c:v>1345.5</c:v>
                </c:pt>
                <c:pt idx="18555">
                  <c:v>1338</c:v>
                </c:pt>
                <c:pt idx="18556">
                  <c:v>1362</c:v>
                </c:pt>
                <c:pt idx="18557">
                  <c:v>1376.5</c:v>
                </c:pt>
                <c:pt idx="18558">
                  <c:v>1379.5</c:v>
                </c:pt>
                <c:pt idx="18559">
                  <c:v>1366.5</c:v>
                </c:pt>
                <c:pt idx="18560">
                  <c:v>1376</c:v>
                </c:pt>
                <c:pt idx="18561">
                  <c:v>1371.5</c:v>
                </c:pt>
                <c:pt idx="18562">
                  <c:v>1376.9</c:v>
                </c:pt>
                <c:pt idx="18563">
                  <c:v>1392.4</c:v>
                </c:pt>
                <c:pt idx="18564">
                  <c:v>1373.5</c:v>
                </c:pt>
                <c:pt idx="18565">
                  <c:v>1389</c:v>
                </c:pt>
                <c:pt idx="18566">
                  <c:v>1397.5</c:v>
                </c:pt>
                <c:pt idx="18567">
                  <c:v>1400.5</c:v>
                </c:pt>
                <c:pt idx="18568">
                  <c:v>1391.5</c:v>
                </c:pt>
                <c:pt idx="18569">
                  <c:v>1410</c:v>
                </c:pt>
                <c:pt idx="18570">
                  <c:v>1400</c:v>
                </c:pt>
                <c:pt idx="18571">
                  <c:v>1434.5</c:v>
                </c:pt>
                <c:pt idx="18572">
                  <c:v>1428</c:v>
                </c:pt>
                <c:pt idx="18573">
                  <c:v>1389.5</c:v>
                </c:pt>
                <c:pt idx="18574">
                  <c:v>1373.5</c:v>
                </c:pt>
                <c:pt idx="18575">
                  <c:v>1377.5</c:v>
                </c:pt>
                <c:pt idx="18576">
                  <c:v>1385</c:v>
                </c:pt>
                <c:pt idx="18577">
                  <c:v>1398</c:v>
                </c:pt>
                <c:pt idx="18578">
                  <c:v>1395.5</c:v>
                </c:pt>
                <c:pt idx="18579">
                  <c:v>1396</c:v>
                </c:pt>
                <c:pt idx="18580">
                  <c:v>1380</c:v>
                </c:pt>
                <c:pt idx="18581">
                  <c:v>1386.1</c:v>
                </c:pt>
                <c:pt idx="18582">
                  <c:v>1381</c:v>
                </c:pt>
                <c:pt idx="18583">
                  <c:v>1374</c:v>
                </c:pt>
                <c:pt idx="18584">
                  <c:v>1370.5</c:v>
                </c:pt>
                <c:pt idx="18585">
                  <c:v>1353.5</c:v>
                </c:pt>
                <c:pt idx="18586">
                  <c:v>1344</c:v>
                </c:pt>
                <c:pt idx="18587">
                  <c:v>1332.5</c:v>
                </c:pt>
                <c:pt idx="18588">
                  <c:v>1344.9</c:v>
                </c:pt>
                <c:pt idx="18589">
                  <c:v>1339</c:v>
                </c:pt>
                <c:pt idx="18590">
                  <c:v>1331</c:v>
                </c:pt>
                <c:pt idx="18591">
                  <c:v>1334.5</c:v>
                </c:pt>
                <c:pt idx="18592">
                  <c:v>1365</c:v>
                </c:pt>
                <c:pt idx="18593">
                  <c:v>1368.5</c:v>
                </c:pt>
                <c:pt idx="18594">
                  <c:v>1361</c:v>
                </c:pt>
                <c:pt idx="18595">
                  <c:v>1359.5</c:v>
                </c:pt>
                <c:pt idx="18596">
                  <c:v>1361</c:v>
                </c:pt>
                <c:pt idx="18597">
                  <c:v>1352</c:v>
                </c:pt>
                <c:pt idx="18598">
                  <c:v>1349.1</c:v>
                </c:pt>
                <c:pt idx="18599">
                  <c:v>1334</c:v>
                </c:pt>
                <c:pt idx="18600">
                  <c:v>1330</c:v>
                </c:pt>
                <c:pt idx="18601">
                  <c:v>1328</c:v>
                </c:pt>
                <c:pt idx="18602">
                  <c:v>1342</c:v>
                </c:pt>
                <c:pt idx="18603">
                  <c:v>1327</c:v>
                </c:pt>
                <c:pt idx="18604">
                  <c:v>1334.5</c:v>
                </c:pt>
                <c:pt idx="18605">
                  <c:v>1353</c:v>
                </c:pt>
                <c:pt idx="18606">
                  <c:v>1374.9</c:v>
                </c:pt>
                <c:pt idx="18607">
                  <c:v>1367.5</c:v>
                </c:pt>
                <c:pt idx="18608">
                  <c:v>1394.5</c:v>
                </c:pt>
                <c:pt idx="18609">
                  <c:v>1419.5</c:v>
                </c:pt>
                <c:pt idx="18610">
                  <c:v>1395</c:v>
                </c:pt>
                <c:pt idx="18611">
                  <c:v>1407.5</c:v>
                </c:pt>
                <c:pt idx="18612">
                  <c:v>1405</c:v>
                </c:pt>
                <c:pt idx="18613">
                  <c:v>1399</c:v>
                </c:pt>
                <c:pt idx="18614">
                  <c:v>1430.5</c:v>
                </c:pt>
                <c:pt idx="18615">
                  <c:v>1480.5</c:v>
                </c:pt>
                <c:pt idx="18616">
                  <c:v>1507.5</c:v>
                </c:pt>
                <c:pt idx="18617">
                  <c:v>1515.8</c:v>
                </c:pt>
                <c:pt idx="18618">
                  <c:v>1537.9</c:v>
                </c:pt>
                <c:pt idx="18619">
                  <c:v>1541.6</c:v>
                </c:pt>
                <c:pt idx="18620">
                  <c:v>1558</c:v>
                </c:pt>
                <c:pt idx="18621">
                  <c:v>1548.1</c:v>
                </c:pt>
                <c:pt idx="18622">
                  <c:v>1528</c:v>
                </c:pt>
                <c:pt idx="18623">
                  <c:v>1531.5</c:v>
                </c:pt>
                <c:pt idx="18624">
                  <c:v>1529.1</c:v>
                </c:pt>
                <c:pt idx="18625">
                  <c:v>1563</c:v>
                </c:pt>
                <c:pt idx="18626">
                  <c:v>1569.5</c:v>
                </c:pt>
                <c:pt idx="18627">
                  <c:v>1599.9</c:v>
                </c:pt>
                <c:pt idx="18628">
                  <c:v>1603</c:v>
                </c:pt>
                <c:pt idx="18629">
                  <c:v>1614.5</c:v>
                </c:pt>
                <c:pt idx="18630">
                  <c:v>1599</c:v>
                </c:pt>
                <c:pt idx="18631">
                  <c:v>1616.4</c:v>
                </c:pt>
                <c:pt idx="18632">
                  <c:v>1621.5</c:v>
                </c:pt>
                <c:pt idx="18633">
                  <c:v>1634</c:v>
                </c:pt>
                <c:pt idx="18634">
                  <c:v>1629</c:v>
                </c:pt>
                <c:pt idx="18635">
                  <c:v>1609</c:v>
                </c:pt>
                <c:pt idx="18636">
                  <c:v>1596</c:v>
                </c:pt>
                <c:pt idx="18637">
                  <c:v>1615</c:v>
                </c:pt>
                <c:pt idx="18638">
                  <c:v>1631.5</c:v>
                </c:pt>
                <c:pt idx="18639">
                  <c:v>1611.5</c:v>
                </c:pt>
                <c:pt idx="18640">
                  <c:v>1613.5</c:v>
                </c:pt>
                <c:pt idx="18641">
                  <c:v>1601.5</c:v>
                </c:pt>
                <c:pt idx="18642">
                  <c:v>1605</c:v>
                </c:pt>
                <c:pt idx="18643">
                  <c:v>1603</c:v>
                </c:pt>
                <c:pt idx="18644">
                  <c:v>1600.5</c:v>
                </c:pt>
                <c:pt idx="18645">
                  <c:v>1634.9</c:v>
                </c:pt>
                <c:pt idx="18646">
                  <c:v>1634.9</c:v>
                </c:pt>
                <c:pt idx="18647">
                  <c:v>1646.5</c:v>
                </c:pt>
                <c:pt idx="18648">
                  <c:v>1651.1</c:v>
                </c:pt>
                <c:pt idx="18649">
                  <c:v>1666</c:v>
                </c:pt>
                <c:pt idx="18650">
                  <c:v>1711.9</c:v>
                </c:pt>
                <c:pt idx="18651">
                  <c:v>1737.5</c:v>
                </c:pt>
                <c:pt idx="18652">
                  <c:v>1738.5</c:v>
                </c:pt>
                <c:pt idx="18653">
                  <c:v>1800.4</c:v>
                </c:pt>
                <c:pt idx="18654">
                  <c:v>1797.8</c:v>
                </c:pt>
                <c:pt idx="18655">
                  <c:v>1803</c:v>
                </c:pt>
                <c:pt idx="18656">
                  <c:v>1784</c:v>
                </c:pt>
                <c:pt idx="18657">
                  <c:v>1795.5</c:v>
                </c:pt>
                <c:pt idx="18658">
                  <c:v>1784</c:v>
                </c:pt>
                <c:pt idx="18659">
                  <c:v>1778.5</c:v>
                </c:pt>
                <c:pt idx="18660">
                  <c:v>1768</c:v>
                </c:pt>
                <c:pt idx="18661">
                  <c:v>1767.5</c:v>
                </c:pt>
                <c:pt idx="18662">
                  <c:v>1769.5</c:v>
                </c:pt>
                <c:pt idx="18663">
                  <c:v>1752.7</c:v>
                </c:pt>
                <c:pt idx="18664">
                  <c:v>1742.1</c:v>
                </c:pt>
                <c:pt idx="18665">
                  <c:v>1753.5</c:v>
                </c:pt>
                <c:pt idx="18666">
                  <c:v>1791.5</c:v>
                </c:pt>
                <c:pt idx="18667">
                  <c:v>1785</c:v>
                </c:pt>
                <c:pt idx="18668">
                  <c:v>1763.5</c:v>
                </c:pt>
                <c:pt idx="18669">
                  <c:v>1733.1</c:v>
                </c:pt>
                <c:pt idx="18670">
                  <c:v>1726.5</c:v>
                </c:pt>
                <c:pt idx="18671">
                  <c:v>1715</c:v>
                </c:pt>
                <c:pt idx="18672">
                  <c:v>1715</c:v>
                </c:pt>
                <c:pt idx="18673">
                  <c:v>1692</c:v>
                </c:pt>
                <c:pt idx="18674">
                  <c:v>1677</c:v>
                </c:pt>
                <c:pt idx="18675">
                  <c:v>1672.5</c:v>
                </c:pt>
                <c:pt idx="18676">
                  <c:v>1659</c:v>
                </c:pt>
                <c:pt idx="18677">
                  <c:v>1649</c:v>
                </c:pt>
                <c:pt idx="18678">
                  <c:v>1649.5</c:v>
                </c:pt>
                <c:pt idx="18679">
                  <c:v>1626.5</c:v>
                </c:pt>
                <c:pt idx="18680">
                  <c:v>1646</c:v>
                </c:pt>
                <c:pt idx="18681">
                  <c:v>1645</c:v>
                </c:pt>
                <c:pt idx="18682">
                  <c:v>1609.5</c:v>
                </c:pt>
                <c:pt idx="18683">
                  <c:v>1614.5</c:v>
                </c:pt>
                <c:pt idx="18684">
                  <c:v>1623.5</c:v>
                </c:pt>
                <c:pt idx="18685">
                  <c:v>1640</c:v>
                </c:pt>
                <c:pt idx="18686">
                  <c:v>1611</c:v>
                </c:pt>
                <c:pt idx="18687">
                  <c:v>1629</c:v>
                </c:pt>
                <c:pt idx="18688">
                  <c:v>1612.5</c:v>
                </c:pt>
                <c:pt idx="18689">
                  <c:v>1580.6</c:v>
                </c:pt>
                <c:pt idx="18690">
                  <c:v>1590.5</c:v>
                </c:pt>
                <c:pt idx="18691">
                  <c:v>1577.6</c:v>
                </c:pt>
                <c:pt idx="18692">
                  <c:v>1596.5</c:v>
                </c:pt>
                <c:pt idx="18693">
                  <c:v>1589.5</c:v>
                </c:pt>
                <c:pt idx="18694">
                  <c:v>1601.4</c:v>
                </c:pt>
                <c:pt idx="18695">
                  <c:v>1625.1</c:v>
                </c:pt>
                <c:pt idx="18696">
                  <c:v>1648.5</c:v>
                </c:pt>
                <c:pt idx="18697">
                  <c:v>1673</c:v>
                </c:pt>
                <c:pt idx="18698">
                  <c:v>1704.6</c:v>
                </c:pt>
                <c:pt idx="18699">
                  <c:v>1706.6</c:v>
                </c:pt>
                <c:pt idx="18700">
                  <c:v>1696</c:v>
                </c:pt>
                <c:pt idx="18701">
                  <c:v>1682.5</c:v>
                </c:pt>
                <c:pt idx="18702">
                  <c:v>1650.5</c:v>
                </c:pt>
                <c:pt idx="18703">
                  <c:v>1674</c:v>
                </c:pt>
                <c:pt idx="18704">
                  <c:v>1706</c:v>
                </c:pt>
                <c:pt idx="18705">
                  <c:v>1715.5</c:v>
                </c:pt>
                <c:pt idx="18706">
                  <c:v>1742.8</c:v>
                </c:pt>
                <c:pt idx="18707">
                  <c:v>1735</c:v>
                </c:pt>
                <c:pt idx="18708">
                  <c:v>1769</c:v>
                </c:pt>
                <c:pt idx="18709">
                  <c:v>1767</c:v>
                </c:pt>
                <c:pt idx="18710">
                  <c:v>1706.5</c:v>
                </c:pt>
                <c:pt idx="18711">
                  <c:v>1715</c:v>
                </c:pt>
                <c:pt idx="18712">
                  <c:v>1714</c:v>
                </c:pt>
                <c:pt idx="18713">
                  <c:v>1729.6</c:v>
                </c:pt>
                <c:pt idx="18714">
                  <c:v>1754.5</c:v>
                </c:pt>
                <c:pt idx="18715">
                  <c:v>1746.5</c:v>
                </c:pt>
                <c:pt idx="18716">
                  <c:v>1779</c:v>
                </c:pt>
                <c:pt idx="18717">
                  <c:v>1785</c:v>
                </c:pt>
                <c:pt idx="18718">
                  <c:v>1806.5</c:v>
                </c:pt>
                <c:pt idx="18719">
                  <c:v>1769.1</c:v>
                </c:pt>
                <c:pt idx="18720">
                  <c:v>1748</c:v>
                </c:pt>
                <c:pt idx="18721">
                  <c:v>1749.5</c:v>
                </c:pt>
                <c:pt idx="18722">
                  <c:v>1737</c:v>
                </c:pt>
                <c:pt idx="18723">
                  <c:v>1755</c:v>
                </c:pt>
                <c:pt idx="18724">
                  <c:v>1782.5</c:v>
                </c:pt>
                <c:pt idx="18725">
                  <c:v>1786.5</c:v>
                </c:pt>
                <c:pt idx="18726">
                  <c:v>1809.4</c:v>
                </c:pt>
                <c:pt idx="18727">
                  <c:v>1804.5</c:v>
                </c:pt>
                <c:pt idx="18728">
                  <c:v>1837.5</c:v>
                </c:pt>
                <c:pt idx="18729">
                  <c:v>1813.5</c:v>
                </c:pt>
                <c:pt idx="18730">
                  <c:v>1807.6</c:v>
                </c:pt>
                <c:pt idx="18731">
                  <c:v>1793</c:v>
                </c:pt>
                <c:pt idx="18732">
                  <c:v>1805</c:v>
                </c:pt>
                <c:pt idx="18733">
                  <c:v>1782</c:v>
                </c:pt>
                <c:pt idx="18734">
                  <c:v>1785.6</c:v>
                </c:pt>
                <c:pt idx="18735">
                  <c:v>1766.5</c:v>
                </c:pt>
                <c:pt idx="18736">
                  <c:v>1753.5</c:v>
                </c:pt>
                <c:pt idx="18737">
                  <c:v>1769</c:v>
                </c:pt>
                <c:pt idx="18738">
                  <c:v>1779.9</c:v>
                </c:pt>
                <c:pt idx="18739">
                  <c:v>1800</c:v>
                </c:pt>
                <c:pt idx="18740">
                  <c:v>1806.5</c:v>
                </c:pt>
                <c:pt idx="18741">
                  <c:v>1794.4</c:v>
                </c:pt>
                <c:pt idx="18742">
                  <c:v>1831</c:v>
                </c:pt>
                <c:pt idx="18743">
                  <c:v>1850.5</c:v>
                </c:pt>
                <c:pt idx="18744">
                  <c:v>1839</c:v>
                </c:pt>
                <c:pt idx="18745">
                  <c:v>1851.5</c:v>
                </c:pt>
                <c:pt idx="18746">
                  <c:v>1815.6</c:v>
                </c:pt>
                <c:pt idx="18747">
                  <c:v>1826</c:v>
                </c:pt>
                <c:pt idx="18748">
                  <c:v>1844.1</c:v>
                </c:pt>
                <c:pt idx="18749">
                  <c:v>1861.5</c:v>
                </c:pt>
                <c:pt idx="18750">
                  <c:v>1885.9</c:v>
                </c:pt>
                <c:pt idx="18751">
                  <c:v>1900</c:v>
                </c:pt>
                <c:pt idx="18752">
                  <c:v>1898.5</c:v>
                </c:pt>
                <c:pt idx="18753">
                  <c:v>1906</c:v>
                </c:pt>
                <c:pt idx="18754">
                  <c:v>1867.1</c:v>
                </c:pt>
                <c:pt idx="18755">
                  <c:v>1859</c:v>
                </c:pt>
                <c:pt idx="18756">
                  <c:v>1858.5</c:v>
                </c:pt>
                <c:pt idx="18757">
                  <c:v>1851.5</c:v>
                </c:pt>
                <c:pt idx="18758">
                  <c:v>1832.5</c:v>
                </c:pt>
                <c:pt idx="18759">
                  <c:v>1799</c:v>
                </c:pt>
                <c:pt idx="18760">
                  <c:v>1797</c:v>
                </c:pt>
                <c:pt idx="18761">
                  <c:v>1803.5</c:v>
                </c:pt>
                <c:pt idx="18762">
                  <c:v>1803.2</c:v>
                </c:pt>
                <c:pt idx="18763">
                  <c:v>1801.5</c:v>
                </c:pt>
                <c:pt idx="18764">
                  <c:v>1791.5</c:v>
                </c:pt>
                <c:pt idx="18765">
                  <c:v>1779.8</c:v>
                </c:pt>
                <c:pt idx="18766">
                  <c:v>1797.5</c:v>
                </c:pt>
                <c:pt idx="18767">
                  <c:v>1767</c:v>
                </c:pt>
                <c:pt idx="18768">
                  <c:v>1777</c:v>
                </c:pt>
                <c:pt idx="18769">
                  <c:v>1789.5</c:v>
                </c:pt>
                <c:pt idx="18770">
                  <c:v>1819</c:v>
                </c:pt>
                <c:pt idx="18771">
                  <c:v>1791.5</c:v>
                </c:pt>
                <c:pt idx="18772">
                  <c:v>1784.5</c:v>
                </c:pt>
                <c:pt idx="18773">
                  <c:v>1773</c:v>
                </c:pt>
                <c:pt idx="18774">
                  <c:v>1767</c:v>
                </c:pt>
                <c:pt idx="18775">
                  <c:v>1830</c:v>
                </c:pt>
                <c:pt idx="18776">
                  <c:v>1837</c:v>
                </c:pt>
                <c:pt idx="18777">
                  <c:v>1827</c:v>
                </c:pt>
                <c:pt idx="18778">
                  <c:v>1831.5</c:v>
                </c:pt>
                <c:pt idx="18779">
                  <c:v>1817</c:v>
                </c:pt>
                <c:pt idx="18780">
                  <c:v>1833</c:v>
                </c:pt>
                <c:pt idx="18781">
                  <c:v>1835.3</c:v>
                </c:pt>
                <c:pt idx="18782">
                  <c:v>1823</c:v>
                </c:pt>
                <c:pt idx="18783">
                  <c:v>1810</c:v>
                </c:pt>
                <c:pt idx="18784">
                  <c:v>1797</c:v>
                </c:pt>
                <c:pt idx="18785">
                  <c:v>1803</c:v>
                </c:pt>
                <c:pt idx="18786">
                  <c:v>1793</c:v>
                </c:pt>
                <c:pt idx="18787">
                  <c:v>1791</c:v>
                </c:pt>
                <c:pt idx="18788">
                  <c:v>1771.9</c:v>
                </c:pt>
                <c:pt idx="18789">
                  <c:v>1761.6</c:v>
                </c:pt>
                <c:pt idx="18790">
                  <c:v>1790</c:v>
                </c:pt>
                <c:pt idx="18791">
                  <c:v>1781.4</c:v>
                </c:pt>
                <c:pt idx="18792">
                  <c:v>1766</c:v>
                </c:pt>
                <c:pt idx="18793">
                  <c:v>1754.1</c:v>
                </c:pt>
                <c:pt idx="18794">
                  <c:v>1742.9</c:v>
                </c:pt>
                <c:pt idx="18795">
                  <c:v>1733.5</c:v>
                </c:pt>
                <c:pt idx="18796">
                  <c:v>1743.5</c:v>
                </c:pt>
                <c:pt idx="18797">
                  <c:v>1703.6</c:v>
                </c:pt>
                <c:pt idx="18798">
                  <c:v>1715.5</c:v>
                </c:pt>
                <c:pt idx="18799">
                  <c:v>1713.9</c:v>
                </c:pt>
                <c:pt idx="18800">
                  <c:v>1690</c:v>
                </c:pt>
                <c:pt idx="18801">
                  <c:v>1698.5</c:v>
                </c:pt>
                <c:pt idx="18802">
                  <c:v>1660</c:v>
                </c:pt>
                <c:pt idx="18803">
                  <c:v>1654.5</c:v>
                </c:pt>
                <c:pt idx="18804">
                  <c:v>1628.5</c:v>
                </c:pt>
                <c:pt idx="18805">
                  <c:v>1598</c:v>
                </c:pt>
                <c:pt idx="18806">
                  <c:v>1568.5</c:v>
                </c:pt>
                <c:pt idx="18807">
                  <c:v>1572</c:v>
                </c:pt>
                <c:pt idx="18808">
                  <c:v>1538.7</c:v>
                </c:pt>
                <c:pt idx="18809">
                  <c:v>1583</c:v>
                </c:pt>
                <c:pt idx="18810">
                  <c:v>1576</c:v>
                </c:pt>
                <c:pt idx="18811">
                  <c:v>1544.9</c:v>
                </c:pt>
                <c:pt idx="18812">
                  <c:v>1525</c:v>
                </c:pt>
                <c:pt idx="18813">
                  <c:v>1480.6</c:v>
                </c:pt>
                <c:pt idx="18814">
                  <c:v>1449.6</c:v>
                </c:pt>
                <c:pt idx="18815">
                  <c:v>1446</c:v>
                </c:pt>
                <c:pt idx="18816">
                  <c:v>1438</c:v>
                </c:pt>
                <c:pt idx="18817">
                  <c:v>1424.5</c:v>
                </c:pt>
                <c:pt idx="18818">
                  <c:v>1407</c:v>
                </c:pt>
                <c:pt idx="18819">
                  <c:v>1411</c:v>
                </c:pt>
                <c:pt idx="18820">
                  <c:v>1376</c:v>
                </c:pt>
                <c:pt idx="18821">
                  <c:v>1356</c:v>
                </c:pt>
                <c:pt idx="18822">
                  <c:v>1337.5</c:v>
                </c:pt>
                <c:pt idx="18823">
                  <c:v>1334</c:v>
                </c:pt>
                <c:pt idx="18824">
                  <c:v>1324</c:v>
                </c:pt>
                <c:pt idx="18825">
                  <c:v>1353.5</c:v>
                </c:pt>
                <c:pt idx="18826">
                  <c:v>1340</c:v>
                </c:pt>
                <c:pt idx="18827">
                  <c:v>1318.5</c:v>
                </c:pt>
                <c:pt idx="18828">
                  <c:v>1319.6</c:v>
                </c:pt>
                <c:pt idx="18829">
                  <c:v>1302.5</c:v>
                </c:pt>
                <c:pt idx="18830">
                  <c:v>1289.5</c:v>
                </c:pt>
                <c:pt idx="18831">
                  <c:v>1298.5</c:v>
                </c:pt>
                <c:pt idx="18832">
                  <c:v>1302</c:v>
                </c:pt>
                <c:pt idx="18833">
                  <c:v>1291.5</c:v>
                </c:pt>
                <c:pt idx="18834">
                  <c:v>1274.5</c:v>
                </c:pt>
                <c:pt idx="18835">
                  <c:v>1296</c:v>
                </c:pt>
                <c:pt idx="18836">
                  <c:v>1258.5</c:v>
                </c:pt>
                <c:pt idx="18837">
                  <c:v>1248.5</c:v>
                </c:pt>
                <c:pt idx="18838">
                  <c:v>1248.5</c:v>
                </c:pt>
                <c:pt idx="18839">
                  <c:v>1245.5</c:v>
                </c:pt>
                <c:pt idx="18840">
                  <c:v>1212.9000000000001</c:v>
                </c:pt>
                <c:pt idx="18841">
                  <c:v>1185</c:v>
                </c:pt>
                <c:pt idx="18842">
                  <c:v>1184</c:v>
                </c:pt>
                <c:pt idx="18843">
                  <c:v>1164.0999999999999</c:v>
                </c:pt>
                <c:pt idx="18844">
                  <c:v>1123</c:v>
                </c:pt>
                <c:pt idx="18845">
                  <c:v>1100</c:v>
                </c:pt>
                <c:pt idx="18846">
                  <c:v>1089</c:v>
                </c:pt>
                <c:pt idx="18847">
                  <c:v>1100</c:v>
                </c:pt>
                <c:pt idx="18848">
                  <c:v>1082</c:v>
                </c:pt>
                <c:pt idx="18849">
                  <c:v>1071.5</c:v>
                </c:pt>
                <c:pt idx="18850">
                  <c:v>1061.5</c:v>
                </c:pt>
                <c:pt idx="18851">
                  <c:v>1050</c:v>
                </c:pt>
                <c:pt idx="18852">
                  <c:v>1054</c:v>
                </c:pt>
                <c:pt idx="18853">
                  <c:v>1042</c:v>
                </c:pt>
                <c:pt idx="18854">
                  <c:v>1021</c:v>
                </c:pt>
                <c:pt idx="18855">
                  <c:v>1008</c:v>
                </c:pt>
                <c:pt idx="18856">
                  <c:v>981.52</c:v>
                </c:pt>
                <c:pt idx="18857">
                  <c:v>962</c:v>
                </c:pt>
                <c:pt idx="18858">
                  <c:v>951.02</c:v>
                </c:pt>
                <c:pt idx="18859">
                  <c:v>924.05</c:v>
                </c:pt>
                <c:pt idx="18860">
                  <c:v>915.09</c:v>
                </c:pt>
                <c:pt idx="18861">
                  <c:v>941.93</c:v>
                </c:pt>
                <c:pt idx="18862">
                  <c:v>982.96</c:v>
                </c:pt>
                <c:pt idx="18863">
                  <c:v>970.01</c:v>
                </c:pt>
                <c:pt idx="18864">
                  <c:v>954.47</c:v>
                </c:pt>
                <c:pt idx="18865">
                  <c:v>948.49</c:v>
                </c:pt>
                <c:pt idx="18866">
                  <c:v>940.01</c:v>
                </c:pt>
                <c:pt idx="18867">
                  <c:v>907.52</c:v>
                </c:pt>
                <c:pt idx="18868">
                  <c:v>913.11</c:v>
                </c:pt>
                <c:pt idx="18869">
                  <c:v>918.98</c:v>
                </c:pt>
                <c:pt idx="18870">
                  <c:v>886.04</c:v>
                </c:pt>
                <c:pt idx="18871">
                  <c:v>904.01</c:v>
                </c:pt>
                <c:pt idx="18872">
                  <c:v>865</c:v>
                </c:pt>
                <c:pt idx="18873">
                  <c:v>890.97</c:v>
                </c:pt>
                <c:pt idx="18874">
                  <c:v>871.58</c:v>
                </c:pt>
                <c:pt idx="18875">
                  <c:v>846.58</c:v>
                </c:pt>
                <c:pt idx="18876">
                  <c:v>828</c:v>
                </c:pt>
                <c:pt idx="18877">
                  <c:v>812.03</c:v>
                </c:pt>
                <c:pt idx="18878">
                  <c:v>797.09</c:v>
                </c:pt>
                <c:pt idx="18879">
                  <c:v>791.1</c:v>
                </c:pt>
                <c:pt idx="18880">
                  <c:v>780.01</c:v>
                </c:pt>
                <c:pt idx="18881">
                  <c:v>755.52</c:v>
                </c:pt>
                <c:pt idx="18882">
                  <c:v>713.05</c:v>
                </c:pt>
                <c:pt idx="18883">
                  <c:v>703.04</c:v>
                </c:pt>
                <c:pt idx="18884">
                  <c:v>696.06</c:v>
                </c:pt>
                <c:pt idx="18885">
                  <c:v>691.49</c:v>
                </c:pt>
                <c:pt idx="18886">
                  <c:v>670.55</c:v>
                </c:pt>
                <c:pt idx="18887">
                  <c:v>652.01</c:v>
                </c:pt>
                <c:pt idx="18888">
                  <c:v>641.51</c:v>
                </c:pt>
                <c:pt idx="18889">
                  <c:v>641.98</c:v>
                </c:pt>
                <c:pt idx="18890">
                  <c:v>639.02</c:v>
                </c:pt>
                <c:pt idx="18891">
                  <c:v>620</c:v>
                </c:pt>
                <c:pt idx="18892">
                  <c:v>595.99</c:v>
                </c:pt>
                <c:pt idx="18893">
                  <c:v>596.01</c:v>
                </c:pt>
                <c:pt idx="18894">
                  <c:v>580.02</c:v>
                </c:pt>
                <c:pt idx="18895">
                  <c:v>577.51</c:v>
                </c:pt>
                <c:pt idx="18896">
                  <c:v>564.44000000000005</c:v>
                </c:pt>
                <c:pt idx="18897">
                  <c:v>553.02</c:v>
                </c:pt>
                <c:pt idx="18898">
                  <c:v>555.5</c:v>
                </c:pt>
                <c:pt idx="18899">
                  <c:v>544.02</c:v>
                </c:pt>
                <c:pt idx="18900">
                  <c:v>525.02</c:v>
                </c:pt>
                <c:pt idx="18901">
                  <c:v>519.51</c:v>
                </c:pt>
                <c:pt idx="18902">
                  <c:v>521.02</c:v>
                </c:pt>
                <c:pt idx="18903">
                  <c:v>507.99</c:v>
                </c:pt>
                <c:pt idx="18904">
                  <c:v>516.51</c:v>
                </c:pt>
                <c:pt idx="18905">
                  <c:v>519.49</c:v>
                </c:pt>
                <c:pt idx="18906">
                  <c:v>515.01</c:v>
                </c:pt>
                <c:pt idx="18907">
                  <c:v>516.52</c:v>
                </c:pt>
                <c:pt idx="18908">
                  <c:v>504.98</c:v>
                </c:pt>
                <c:pt idx="18909">
                  <c:v>482.02</c:v>
                </c:pt>
                <c:pt idx="18910">
                  <c:v>475</c:v>
                </c:pt>
                <c:pt idx="18911">
                  <c:v>465.01</c:v>
                </c:pt>
                <c:pt idx="18912">
                  <c:v>451.01</c:v>
                </c:pt>
                <c:pt idx="18913">
                  <c:v>443.99</c:v>
                </c:pt>
                <c:pt idx="18914">
                  <c:v>443.98</c:v>
                </c:pt>
                <c:pt idx="18915">
                  <c:v>428.51</c:v>
                </c:pt>
                <c:pt idx="18916">
                  <c:v>420.51</c:v>
                </c:pt>
                <c:pt idx="18917">
                  <c:v>407</c:v>
                </c:pt>
                <c:pt idx="18918">
                  <c:v>414.01</c:v>
                </c:pt>
                <c:pt idx="18919">
                  <c:v>409.01</c:v>
                </c:pt>
                <c:pt idx="18920">
                  <c:v>411.01</c:v>
                </c:pt>
                <c:pt idx="18921">
                  <c:v>411.99</c:v>
                </c:pt>
                <c:pt idx="18922">
                  <c:v>410.06</c:v>
                </c:pt>
                <c:pt idx="18923">
                  <c:v>406.97</c:v>
                </c:pt>
                <c:pt idx="18924">
                  <c:v>410.56</c:v>
                </c:pt>
                <c:pt idx="18925">
                  <c:v>407.04</c:v>
                </c:pt>
                <c:pt idx="18926">
                  <c:v>420.51</c:v>
                </c:pt>
                <c:pt idx="18927">
                  <c:v>414</c:v>
                </c:pt>
                <c:pt idx="18928">
                  <c:v>417.99</c:v>
                </c:pt>
                <c:pt idx="18929">
                  <c:v>412.01</c:v>
                </c:pt>
                <c:pt idx="18930">
                  <c:v>406.99</c:v>
                </c:pt>
                <c:pt idx="18931">
                  <c:v>399.01</c:v>
                </c:pt>
                <c:pt idx="18932">
                  <c:v>405.01</c:v>
                </c:pt>
                <c:pt idx="18933">
                  <c:v>373.05</c:v>
                </c:pt>
                <c:pt idx="18934">
                  <c:v>380.02</c:v>
                </c:pt>
                <c:pt idx="18935">
                  <c:v>380</c:v>
                </c:pt>
                <c:pt idx="18936">
                  <c:v>358.97</c:v>
                </c:pt>
                <c:pt idx="18937">
                  <c:v>357.48</c:v>
                </c:pt>
                <c:pt idx="18938">
                  <c:v>363.88</c:v>
                </c:pt>
                <c:pt idx="18939">
                  <c:v>342.5</c:v>
                </c:pt>
                <c:pt idx="18940">
                  <c:v>341.02</c:v>
                </c:pt>
                <c:pt idx="18941">
                  <c:v>340.51</c:v>
                </c:pt>
                <c:pt idx="18942">
                  <c:v>324.52</c:v>
                </c:pt>
                <c:pt idx="18943">
                  <c:v>328.98</c:v>
                </c:pt>
                <c:pt idx="18944">
                  <c:v>319.5</c:v>
                </c:pt>
                <c:pt idx="18945">
                  <c:v>324.01</c:v>
                </c:pt>
                <c:pt idx="18946">
                  <c:v>312.5</c:v>
                </c:pt>
                <c:pt idx="18947">
                  <c:v>325.98</c:v>
                </c:pt>
                <c:pt idx="18948">
                  <c:v>339</c:v>
                </c:pt>
                <c:pt idx="18949">
                  <c:v>330.98</c:v>
                </c:pt>
                <c:pt idx="18950">
                  <c:v>331</c:v>
                </c:pt>
                <c:pt idx="18951">
                  <c:v>327.49</c:v>
                </c:pt>
                <c:pt idx="18952">
                  <c:v>321.02</c:v>
                </c:pt>
                <c:pt idx="18953">
                  <c:v>317.52999999999997</c:v>
                </c:pt>
                <c:pt idx="18954">
                  <c:v>310.08</c:v>
                </c:pt>
                <c:pt idx="18955">
                  <c:v>293.99</c:v>
                </c:pt>
                <c:pt idx="18956">
                  <c:v>289.02</c:v>
                </c:pt>
                <c:pt idx="18957">
                  <c:v>289.99</c:v>
                </c:pt>
                <c:pt idx="18958">
                  <c:v>285</c:v>
                </c:pt>
                <c:pt idx="18959">
                  <c:v>289.99</c:v>
                </c:pt>
                <c:pt idx="18960">
                  <c:v>290.49</c:v>
                </c:pt>
                <c:pt idx="18961">
                  <c:v>284</c:v>
                </c:pt>
                <c:pt idx="18962">
                  <c:v>272</c:v>
                </c:pt>
                <c:pt idx="18963">
                  <c:v>269.5</c:v>
                </c:pt>
                <c:pt idx="18964">
                  <c:v>263.97000000000003</c:v>
                </c:pt>
                <c:pt idx="18965">
                  <c:v>251.01</c:v>
                </c:pt>
                <c:pt idx="18966">
                  <c:v>244.51</c:v>
                </c:pt>
                <c:pt idx="18967">
                  <c:v>242</c:v>
                </c:pt>
                <c:pt idx="18968">
                  <c:v>232.51</c:v>
                </c:pt>
                <c:pt idx="18969">
                  <c:v>233.98</c:v>
                </c:pt>
                <c:pt idx="18970">
                  <c:v>231</c:v>
                </c:pt>
                <c:pt idx="18971">
                  <c:v>231.49</c:v>
                </c:pt>
                <c:pt idx="18972">
                  <c:v>216.01</c:v>
                </c:pt>
                <c:pt idx="18973">
                  <c:v>221.5</c:v>
                </c:pt>
                <c:pt idx="18974">
                  <c:v>214.51</c:v>
                </c:pt>
                <c:pt idx="18975">
                  <c:v>211.99</c:v>
                </c:pt>
                <c:pt idx="18976">
                  <c:v>218.99</c:v>
                </c:pt>
                <c:pt idx="18977">
                  <c:v>218</c:v>
                </c:pt>
                <c:pt idx="18978">
                  <c:v>208.99</c:v>
                </c:pt>
                <c:pt idx="18979">
                  <c:v>217.01</c:v>
                </c:pt>
                <c:pt idx="18980">
                  <c:v>216</c:v>
                </c:pt>
                <c:pt idx="18981">
                  <c:v>202.49</c:v>
                </c:pt>
                <c:pt idx="18982">
                  <c:v>197</c:v>
                </c:pt>
                <c:pt idx="18983">
                  <c:v>191.51</c:v>
                </c:pt>
                <c:pt idx="18984">
                  <c:v>189.54</c:v>
                </c:pt>
                <c:pt idx="18985">
                  <c:v>185.51</c:v>
                </c:pt>
                <c:pt idx="18986">
                  <c:v>187</c:v>
                </c:pt>
                <c:pt idx="18987">
                  <c:v>183</c:v>
                </c:pt>
                <c:pt idx="18988">
                  <c:v>183.5</c:v>
                </c:pt>
                <c:pt idx="18989">
                  <c:v>191</c:v>
                </c:pt>
                <c:pt idx="18990">
                  <c:v>176.99</c:v>
                </c:pt>
                <c:pt idx="18991">
                  <c:v>176</c:v>
                </c:pt>
                <c:pt idx="18992">
                  <c:v>169.51</c:v>
                </c:pt>
                <c:pt idx="18993">
                  <c:v>155.01</c:v>
                </c:pt>
                <c:pt idx="18994">
                  <c:v>156.49</c:v>
                </c:pt>
                <c:pt idx="18995">
                  <c:v>154</c:v>
                </c:pt>
                <c:pt idx="18996">
                  <c:v>146</c:v>
                </c:pt>
                <c:pt idx="18997">
                  <c:v>149</c:v>
                </c:pt>
                <c:pt idx="18998">
                  <c:v>149.01</c:v>
                </c:pt>
                <c:pt idx="18999">
                  <c:v>145</c:v>
                </c:pt>
                <c:pt idx="19000">
                  <c:v>145.96</c:v>
                </c:pt>
                <c:pt idx="19001">
                  <c:v>148</c:v>
                </c:pt>
                <c:pt idx="19002">
                  <c:v>149.51</c:v>
                </c:pt>
                <c:pt idx="19003">
                  <c:v>153.99</c:v>
                </c:pt>
                <c:pt idx="19004">
                  <c:v>154.5</c:v>
                </c:pt>
                <c:pt idx="19005">
                  <c:v>141</c:v>
                </c:pt>
                <c:pt idx="19006">
                  <c:v>140</c:v>
                </c:pt>
                <c:pt idx="19007">
                  <c:v>141.01</c:v>
                </c:pt>
                <c:pt idx="19008">
                  <c:v>145.47999999999999</c:v>
                </c:pt>
                <c:pt idx="19009">
                  <c:v>141</c:v>
                </c:pt>
                <c:pt idx="19010">
                  <c:v>140.49</c:v>
                </c:pt>
                <c:pt idx="19011">
                  <c:v>147.99</c:v>
                </c:pt>
                <c:pt idx="19012">
                  <c:v>142.5</c:v>
                </c:pt>
                <c:pt idx="19013">
                  <c:v>141.5</c:v>
                </c:pt>
                <c:pt idx="19014">
                  <c:v>149.5</c:v>
                </c:pt>
                <c:pt idx="19015">
                  <c:v>161.97999999999999</c:v>
                </c:pt>
                <c:pt idx="19016">
                  <c:v>164</c:v>
                </c:pt>
                <c:pt idx="19017">
                  <c:v>164.48</c:v>
                </c:pt>
                <c:pt idx="19018">
                  <c:v>172</c:v>
                </c:pt>
                <c:pt idx="19019">
                  <c:v>174</c:v>
                </c:pt>
                <c:pt idx="19020">
                  <c:v>177</c:v>
                </c:pt>
                <c:pt idx="19021">
                  <c:v>177.01</c:v>
                </c:pt>
                <c:pt idx="19022">
                  <c:v>171.01</c:v>
                </c:pt>
                <c:pt idx="19023">
                  <c:v>176.97</c:v>
                </c:pt>
                <c:pt idx="19024">
                  <c:v>173.01</c:v>
                </c:pt>
                <c:pt idx="19025">
                  <c:v>178.99</c:v>
                </c:pt>
                <c:pt idx="19026">
                  <c:v>170.01</c:v>
                </c:pt>
                <c:pt idx="19027">
                  <c:v>165.51</c:v>
                </c:pt>
                <c:pt idx="19028">
                  <c:v>164</c:v>
                </c:pt>
                <c:pt idx="19029">
                  <c:v>167.02</c:v>
                </c:pt>
                <c:pt idx="19030">
                  <c:v>170.48</c:v>
                </c:pt>
                <c:pt idx="19031">
                  <c:v>166</c:v>
                </c:pt>
                <c:pt idx="19032">
                  <c:v>170.49</c:v>
                </c:pt>
                <c:pt idx="19033">
                  <c:v>170</c:v>
                </c:pt>
                <c:pt idx="19034">
                  <c:v>171.97</c:v>
                </c:pt>
                <c:pt idx="19035">
                  <c:v>170</c:v>
                </c:pt>
                <c:pt idx="19036">
                  <c:v>175.49</c:v>
                </c:pt>
                <c:pt idx="19037">
                  <c:v>177.01</c:v>
                </c:pt>
                <c:pt idx="19038">
                  <c:v>174</c:v>
                </c:pt>
                <c:pt idx="19039">
                  <c:v>180.5</c:v>
                </c:pt>
                <c:pt idx="19040">
                  <c:v>176</c:v>
                </c:pt>
                <c:pt idx="19041">
                  <c:v>167.51</c:v>
                </c:pt>
                <c:pt idx="19042">
                  <c:v>155.5</c:v>
                </c:pt>
                <c:pt idx="19043">
                  <c:v>154.01</c:v>
                </c:pt>
                <c:pt idx="19044">
                  <c:v>149</c:v>
                </c:pt>
                <c:pt idx="19045">
                  <c:v>148.52000000000001</c:v>
                </c:pt>
                <c:pt idx="19046">
                  <c:v>151</c:v>
                </c:pt>
                <c:pt idx="19047">
                  <c:v>152</c:v>
                </c:pt>
                <c:pt idx="19048">
                  <c:v>147.99</c:v>
                </c:pt>
                <c:pt idx="19049">
                  <c:v>146</c:v>
                </c:pt>
                <c:pt idx="19050">
                  <c:v>150.99</c:v>
                </c:pt>
                <c:pt idx="19051">
                  <c:v>149</c:v>
                </c:pt>
                <c:pt idx="19052">
                  <c:v>154</c:v>
                </c:pt>
                <c:pt idx="19053">
                  <c:v>153</c:v>
                </c:pt>
                <c:pt idx="19054">
                  <c:v>152</c:v>
                </c:pt>
                <c:pt idx="19055">
                  <c:v>144.97999999999999</c:v>
                </c:pt>
                <c:pt idx="19056">
                  <c:v>147.49</c:v>
                </c:pt>
                <c:pt idx="19057">
                  <c:v>155.49</c:v>
                </c:pt>
                <c:pt idx="19058">
                  <c:v>158</c:v>
                </c:pt>
                <c:pt idx="19059">
                  <c:v>160.01</c:v>
                </c:pt>
                <c:pt idx="19060">
                  <c:v>163.5</c:v>
                </c:pt>
                <c:pt idx="19061">
                  <c:v>170</c:v>
                </c:pt>
                <c:pt idx="19062">
                  <c:v>178.01</c:v>
                </c:pt>
                <c:pt idx="19063">
                  <c:v>186</c:v>
                </c:pt>
                <c:pt idx="19064">
                  <c:v>193</c:v>
                </c:pt>
                <c:pt idx="19065">
                  <c:v>183.01</c:v>
                </c:pt>
                <c:pt idx="19066">
                  <c:v>182</c:v>
                </c:pt>
                <c:pt idx="19067">
                  <c:v>180.02</c:v>
                </c:pt>
                <c:pt idx="19068">
                  <c:v>173</c:v>
                </c:pt>
                <c:pt idx="19069">
                  <c:v>175</c:v>
                </c:pt>
                <c:pt idx="19070">
                  <c:v>172.03</c:v>
                </c:pt>
                <c:pt idx="19071">
                  <c:v>177.49</c:v>
                </c:pt>
                <c:pt idx="19072">
                  <c:v>179</c:v>
                </c:pt>
                <c:pt idx="19073">
                  <c:v>180.99</c:v>
                </c:pt>
                <c:pt idx="19074">
                  <c:v>184</c:v>
                </c:pt>
                <c:pt idx="19075">
                  <c:v>180.49</c:v>
                </c:pt>
                <c:pt idx="19076">
                  <c:v>179.5</c:v>
                </c:pt>
                <c:pt idx="19077">
                  <c:v>174.01</c:v>
                </c:pt>
                <c:pt idx="19078">
                  <c:v>170</c:v>
                </c:pt>
                <c:pt idx="19079">
                  <c:v>164.01</c:v>
                </c:pt>
                <c:pt idx="19080">
                  <c:v>163</c:v>
                </c:pt>
                <c:pt idx="19081">
                  <c:v>159.51</c:v>
                </c:pt>
                <c:pt idx="19082">
                  <c:v>158</c:v>
                </c:pt>
                <c:pt idx="19083">
                  <c:v>160.51</c:v>
                </c:pt>
                <c:pt idx="19084">
                  <c:v>157.01</c:v>
                </c:pt>
                <c:pt idx="19085">
                  <c:v>154</c:v>
                </c:pt>
                <c:pt idx="19086">
                  <c:v>149</c:v>
                </c:pt>
                <c:pt idx="19087">
                  <c:v>145</c:v>
                </c:pt>
                <c:pt idx="19088">
                  <c:v>143.99</c:v>
                </c:pt>
                <c:pt idx="19089">
                  <c:v>141.5</c:v>
                </c:pt>
                <c:pt idx="19090">
                  <c:v>138.01</c:v>
                </c:pt>
                <c:pt idx="19091">
                  <c:v>131.02000000000001</c:v>
                </c:pt>
                <c:pt idx="19092">
                  <c:v>129.01</c:v>
                </c:pt>
                <c:pt idx="19093">
                  <c:v>128</c:v>
                </c:pt>
                <c:pt idx="19094">
                  <c:v>118.99</c:v>
                </c:pt>
                <c:pt idx="19095">
                  <c:v>118.01</c:v>
                </c:pt>
                <c:pt idx="19096">
                  <c:v>122</c:v>
                </c:pt>
                <c:pt idx="19097">
                  <c:v>121</c:v>
                </c:pt>
                <c:pt idx="19098">
                  <c:v>125</c:v>
                </c:pt>
                <c:pt idx="19099">
                  <c:v>131.5</c:v>
                </c:pt>
                <c:pt idx="19100">
                  <c:v>133</c:v>
                </c:pt>
                <c:pt idx="19101">
                  <c:v>138</c:v>
                </c:pt>
                <c:pt idx="19102">
                  <c:v>134.02000000000001</c:v>
                </c:pt>
                <c:pt idx="19103">
                  <c:v>136</c:v>
                </c:pt>
                <c:pt idx="19104">
                  <c:v>130.01</c:v>
                </c:pt>
                <c:pt idx="19105">
                  <c:v>135</c:v>
                </c:pt>
                <c:pt idx="19106">
                  <c:v>140</c:v>
                </c:pt>
                <c:pt idx="19107">
                  <c:v>139.5</c:v>
                </c:pt>
                <c:pt idx="19108">
                  <c:v>141.5</c:v>
                </c:pt>
                <c:pt idx="19109">
                  <c:v>147</c:v>
                </c:pt>
                <c:pt idx="19110">
                  <c:v>150</c:v>
                </c:pt>
                <c:pt idx="19111">
                  <c:v>151.97999999999999</c:v>
                </c:pt>
                <c:pt idx="19112">
                  <c:v>157.99</c:v>
                </c:pt>
                <c:pt idx="19113">
                  <c:v>156</c:v>
                </c:pt>
                <c:pt idx="19114">
                  <c:v>163</c:v>
                </c:pt>
                <c:pt idx="19115">
                  <c:v>170.98</c:v>
                </c:pt>
                <c:pt idx="19116">
                  <c:v>169</c:v>
                </c:pt>
                <c:pt idx="19117">
                  <c:v>171</c:v>
                </c:pt>
                <c:pt idx="19118">
                  <c:v>167</c:v>
                </c:pt>
                <c:pt idx="19119">
                  <c:v>164</c:v>
                </c:pt>
                <c:pt idx="19120">
                  <c:v>159</c:v>
                </c:pt>
                <c:pt idx="19121">
                  <c:v>156</c:v>
                </c:pt>
                <c:pt idx="19122">
                  <c:v>154</c:v>
                </c:pt>
                <c:pt idx="19123">
                  <c:v>151.99</c:v>
                </c:pt>
                <c:pt idx="19124">
                  <c:v>149</c:v>
                </c:pt>
                <c:pt idx="19125">
                  <c:v>154.5</c:v>
                </c:pt>
                <c:pt idx="19126">
                  <c:v>156</c:v>
                </c:pt>
                <c:pt idx="19127">
                  <c:v>150</c:v>
                </c:pt>
                <c:pt idx="19128">
                  <c:v>148</c:v>
                </c:pt>
                <c:pt idx="19129">
                  <c:v>144</c:v>
                </c:pt>
                <c:pt idx="19130">
                  <c:v>143</c:v>
                </c:pt>
                <c:pt idx="19131">
                  <c:v>150.99</c:v>
                </c:pt>
                <c:pt idx="19132">
                  <c:v>152.5</c:v>
                </c:pt>
                <c:pt idx="19133">
                  <c:v>151</c:v>
                </c:pt>
                <c:pt idx="19134">
                  <c:v>152</c:v>
                </c:pt>
                <c:pt idx="19135">
                  <c:v>153</c:v>
                </c:pt>
                <c:pt idx="19136">
                  <c:v>146.49</c:v>
                </c:pt>
                <c:pt idx="19137">
                  <c:v>147</c:v>
                </c:pt>
                <c:pt idx="19138">
                  <c:v>145</c:v>
                </c:pt>
                <c:pt idx="19139">
                  <c:v>143</c:v>
                </c:pt>
                <c:pt idx="19140">
                  <c:v>141.01</c:v>
                </c:pt>
                <c:pt idx="19141">
                  <c:v>140</c:v>
                </c:pt>
                <c:pt idx="19142">
                  <c:v>138</c:v>
                </c:pt>
                <c:pt idx="19143">
                  <c:v>131</c:v>
                </c:pt>
                <c:pt idx="19144">
                  <c:v>129</c:v>
                </c:pt>
                <c:pt idx="19145">
                  <c:v>126</c:v>
                </c:pt>
                <c:pt idx="19146">
                  <c:v>131</c:v>
                </c:pt>
                <c:pt idx="19147">
                  <c:v>133</c:v>
                </c:pt>
                <c:pt idx="19148">
                  <c:v>133</c:v>
                </c:pt>
                <c:pt idx="19149">
                  <c:v>131</c:v>
                </c:pt>
                <c:pt idx="19150">
                  <c:v>130.99</c:v>
                </c:pt>
                <c:pt idx="19151">
                  <c:v>128</c:v>
                </c:pt>
                <c:pt idx="19152">
                  <c:v>127</c:v>
                </c:pt>
                <c:pt idx="19153">
                  <c:v>127.51</c:v>
                </c:pt>
                <c:pt idx="19154">
                  <c:v>127</c:v>
                </c:pt>
                <c:pt idx="19155">
                  <c:v>129.51</c:v>
                </c:pt>
                <c:pt idx="19156">
                  <c:v>128</c:v>
                </c:pt>
                <c:pt idx="19157">
                  <c:v>128</c:v>
                </c:pt>
                <c:pt idx="19158">
                  <c:v>125</c:v>
                </c:pt>
                <c:pt idx="19159">
                  <c:v>125</c:v>
                </c:pt>
                <c:pt idx="19160">
                  <c:v>129</c:v>
                </c:pt>
                <c:pt idx="19161">
                  <c:v>131</c:v>
                </c:pt>
                <c:pt idx="19162">
                  <c:v>134.49</c:v>
                </c:pt>
                <c:pt idx="19163">
                  <c:v>140</c:v>
                </c:pt>
                <c:pt idx="19164">
                  <c:v>136.5</c:v>
                </c:pt>
                <c:pt idx="19165">
                  <c:v>131</c:v>
                </c:pt>
                <c:pt idx="19166">
                  <c:v>131</c:v>
                </c:pt>
                <c:pt idx="19167">
                  <c:v>130</c:v>
                </c:pt>
                <c:pt idx="19168">
                  <c:v>126.51</c:v>
                </c:pt>
                <c:pt idx="19169">
                  <c:v>127</c:v>
                </c:pt>
                <c:pt idx="19170">
                  <c:v>125.49</c:v>
                </c:pt>
                <c:pt idx="19171">
                  <c:v>113</c:v>
                </c:pt>
                <c:pt idx="19172">
                  <c:v>109</c:v>
                </c:pt>
                <c:pt idx="19173">
                  <c:v>104</c:v>
                </c:pt>
                <c:pt idx="19174">
                  <c:v>108</c:v>
                </c:pt>
                <c:pt idx="19175">
                  <c:v>108</c:v>
                </c:pt>
                <c:pt idx="19176">
                  <c:v>107</c:v>
                </c:pt>
                <c:pt idx="19177">
                  <c:v>110</c:v>
                </c:pt>
                <c:pt idx="19178">
                  <c:v>109.01</c:v>
                </c:pt>
                <c:pt idx="19179">
                  <c:v>108</c:v>
                </c:pt>
                <c:pt idx="19180">
                  <c:v>105</c:v>
                </c:pt>
                <c:pt idx="19181">
                  <c:v>99</c:v>
                </c:pt>
                <c:pt idx="19182">
                  <c:v>101</c:v>
                </c:pt>
                <c:pt idx="19183">
                  <c:v>101</c:v>
                </c:pt>
                <c:pt idx="19184">
                  <c:v>103</c:v>
                </c:pt>
                <c:pt idx="19185">
                  <c:v>103.98</c:v>
                </c:pt>
                <c:pt idx="19186">
                  <c:v>106</c:v>
                </c:pt>
                <c:pt idx="19187">
                  <c:v>107</c:v>
                </c:pt>
                <c:pt idx="19188">
                  <c:v>106</c:v>
                </c:pt>
                <c:pt idx="19189">
                  <c:v>105.01</c:v>
                </c:pt>
                <c:pt idx="19190">
                  <c:v>108</c:v>
                </c:pt>
                <c:pt idx="19191">
                  <c:v>107.97</c:v>
                </c:pt>
                <c:pt idx="19192">
                  <c:v>108</c:v>
                </c:pt>
                <c:pt idx="19193">
                  <c:v>109.01</c:v>
                </c:pt>
                <c:pt idx="19194">
                  <c:v>105.5</c:v>
                </c:pt>
                <c:pt idx="19195">
                  <c:v>98.003</c:v>
                </c:pt>
                <c:pt idx="19196">
                  <c:v>92</c:v>
                </c:pt>
                <c:pt idx="19197">
                  <c:v>92.495999999999995</c:v>
                </c:pt>
                <c:pt idx="19198">
                  <c:v>96.003</c:v>
                </c:pt>
                <c:pt idx="19199">
                  <c:v>99.998000000000005</c:v>
                </c:pt>
                <c:pt idx="19200">
                  <c:v>104</c:v>
                </c:pt>
                <c:pt idx="19201">
                  <c:v>108</c:v>
                </c:pt>
                <c:pt idx="19202">
                  <c:v>111</c:v>
                </c:pt>
                <c:pt idx="19203">
                  <c:v>109</c:v>
                </c:pt>
                <c:pt idx="19204">
                  <c:v>110</c:v>
                </c:pt>
                <c:pt idx="19205">
                  <c:v>109</c:v>
                </c:pt>
                <c:pt idx="19206">
                  <c:v>111</c:v>
                </c:pt>
                <c:pt idx="19207">
                  <c:v>109</c:v>
                </c:pt>
                <c:pt idx="19208">
                  <c:v>106</c:v>
                </c:pt>
                <c:pt idx="19209">
                  <c:v>112</c:v>
                </c:pt>
                <c:pt idx="19210">
                  <c:v>115.5</c:v>
                </c:pt>
                <c:pt idx="19211">
                  <c:v>118</c:v>
                </c:pt>
                <c:pt idx="19212">
                  <c:v>122.99</c:v>
                </c:pt>
                <c:pt idx="19213">
                  <c:v>120</c:v>
                </c:pt>
                <c:pt idx="19214">
                  <c:v>117</c:v>
                </c:pt>
                <c:pt idx="19215">
                  <c:v>118.99</c:v>
                </c:pt>
                <c:pt idx="19216">
                  <c:v>125</c:v>
                </c:pt>
                <c:pt idx="19217">
                  <c:v>129</c:v>
                </c:pt>
                <c:pt idx="19218">
                  <c:v>134</c:v>
                </c:pt>
                <c:pt idx="19219">
                  <c:v>137</c:v>
                </c:pt>
                <c:pt idx="19220">
                  <c:v>142.02000000000001</c:v>
                </c:pt>
                <c:pt idx="19221">
                  <c:v>142</c:v>
                </c:pt>
                <c:pt idx="19222">
                  <c:v>142</c:v>
                </c:pt>
                <c:pt idx="19223">
                  <c:v>142</c:v>
                </c:pt>
                <c:pt idx="19224">
                  <c:v>147.5</c:v>
                </c:pt>
                <c:pt idx="19225">
                  <c:v>149</c:v>
                </c:pt>
                <c:pt idx="19226">
                  <c:v>150</c:v>
                </c:pt>
                <c:pt idx="19227">
                  <c:v>148.5</c:v>
                </c:pt>
                <c:pt idx="19228">
                  <c:v>152</c:v>
                </c:pt>
                <c:pt idx="19229">
                  <c:v>152</c:v>
                </c:pt>
                <c:pt idx="19230">
                  <c:v>153.99</c:v>
                </c:pt>
                <c:pt idx="19231">
                  <c:v>159</c:v>
                </c:pt>
                <c:pt idx="19232">
                  <c:v>156</c:v>
                </c:pt>
                <c:pt idx="19233">
                  <c:v>158.01</c:v>
                </c:pt>
                <c:pt idx="19234">
                  <c:v>157</c:v>
                </c:pt>
                <c:pt idx="19235">
                  <c:v>156</c:v>
                </c:pt>
                <c:pt idx="19236">
                  <c:v>158.49</c:v>
                </c:pt>
                <c:pt idx="19237">
                  <c:v>152</c:v>
                </c:pt>
                <c:pt idx="19238">
                  <c:v>153</c:v>
                </c:pt>
                <c:pt idx="19239">
                  <c:v>158.99</c:v>
                </c:pt>
                <c:pt idx="19240">
                  <c:v>157.01</c:v>
                </c:pt>
                <c:pt idx="19241">
                  <c:v>162</c:v>
                </c:pt>
                <c:pt idx="19242">
                  <c:v>163</c:v>
                </c:pt>
                <c:pt idx="19243">
                  <c:v>160.01</c:v>
                </c:pt>
                <c:pt idx="19244">
                  <c:v>158.01</c:v>
                </c:pt>
                <c:pt idx="19245">
                  <c:v>160.99</c:v>
                </c:pt>
                <c:pt idx="19246">
                  <c:v>162</c:v>
                </c:pt>
                <c:pt idx="19247">
                  <c:v>167</c:v>
                </c:pt>
                <c:pt idx="19248">
                  <c:v>166</c:v>
                </c:pt>
                <c:pt idx="19249">
                  <c:v>163</c:v>
                </c:pt>
                <c:pt idx="19250">
                  <c:v>163.99</c:v>
                </c:pt>
                <c:pt idx="19251">
                  <c:v>165.01</c:v>
                </c:pt>
                <c:pt idx="19252">
                  <c:v>168</c:v>
                </c:pt>
                <c:pt idx="19253">
                  <c:v>166</c:v>
                </c:pt>
                <c:pt idx="19254">
                  <c:v>164</c:v>
                </c:pt>
                <c:pt idx="19255">
                  <c:v>167</c:v>
                </c:pt>
                <c:pt idx="19256">
                  <c:v>165</c:v>
                </c:pt>
                <c:pt idx="19257">
                  <c:v>158.01</c:v>
                </c:pt>
                <c:pt idx="19258">
                  <c:v>153</c:v>
                </c:pt>
                <c:pt idx="19259">
                  <c:v>149.5</c:v>
                </c:pt>
                <c:pt idx="19260">
                  <c:v>142.99</c:v>
                </c:pt>
                <c:pt idx="19261">
                  <c:v>142</c:v>
                </c:pt>
                <c:pt idx="19262">
                  <c:v>144</c:v>
                </c:pt>
                <c:pt idx="19263">
                  <c:v>140.01</c:v>
                </c:pt>
                <c:pt idx="19264">
                  <c:v>142</c:v>
                </c:pt>
                <c:pt idx="19265">
                  <c:v>143.49</c:v>
                </c:pt>
                <c:pt idx="19266">
                  <c:v>145</c:v>
                </c:pt>
                <c:pt idx="19267">
                  <c:v>142</c:v>
                </c:pt>
                <c:pt idx="19268">
                  <c:v>142</c:v>
                </c:pt>
                <c:pt idx="19269">
                  <c:v>137.01</c:v>
                </c:pt>
                <c:pt idx="19270">
                  <c:v>131</c:v>
                </c:pt>
                <c:pt idx="19271">
                  <c:v>139.99</c:v>
                </c:pt>
                <c:pt idx="19272">
                  <c:v>137.5</c:v>
                </c:pt>
                <c:pt idx="19273">
                  <c:v>141</c:v>
                </c:pt>
                <c:pt idx="19274">
                  <c:v>139</c:v>
                </c:pt>
                <c:pt idx="19275">
                  <c:v>146</c:v>
                </c:pt>
                <c:pt idx="19276">
                  <c:v>151</c:v>
                </c:pt>
                <c:pt idx="19277">
                  <c:v>148.49</c:v>
                </c:pt>
                <c:pt idx="19278">
                  <c:v>155.99</c:v>
                </c:pt>
                <c:pt idx="19279">
                  <c:v>160</c:v>
                </c:pt>
                <c:pt idx="19280">
                  <c:v>154</c:v>
                </c:pt>
                <c:pt idx="19281">
                  <c:v>154.99</c:v>
                </c:pt>
                <c:pt idx="19282">
                  <c:v>156</c:v>
                </c:pt>
                <c:pt idx="19283">
                  <c:v>156</c:v>
                </c:pt>
                <c:pt idx="19284">
                  <c:v>156</c:v>
                </c:pt>
                <c:pt idx="19285">
                  <c:v>157</c:v>
                </c:pt>
                <c:pt idx="19286">
                  <c:v>164</c:v>
                </c:pt>
                <c:pt idx="19287">
                  <c:v>168</c:v>
                </c:pt>
                <c:pt idx="19288">
                  <c:v>169</c:v>
                </c:pt>
                <c:pt idx="19289">
                  <c:v>176</c:v>
                </c:pt>
                <c:pt idx="19290">
                  <c:v>176.99</c:v>
                </c:pt>
                <c:pt idx="19291">
                  <c:v>174</c:v>
                </c:pt>
                <c:pt idx="19292">
                  <c:v>175</c:v>
                </c:pt>
                <c:pt idx="19293">
                  <c:v>177</c:v>
                </c:pt>
                <c:pt idx="19294">
                  <c:v>178.49</c:v>
                </c:pt>
                <c:pt idx="19295">
                  <c:v>178.49</c:v>
                </c:pt>
                <c:pt idx="19296">
                  <c:v>186</c:v>
                </c:pt>
                <c:pt idx="19297">
                  <c:v>187</c:v>
                </c:pt>
                <c:pt idx="19298">
                  <c:v>186</c:v>
                </c:pt>
                <c:pt idx="19299">
                  <c:v>188.99</c:v>
                </c:pt>
                <c:pt idx="19300">
                  <c:v>190.95</c:v>
                </c:pt>
                <c:pt idx="19301">
                  <c:v>190.5</c:v>
                </c:pt>
                <c:pt idx="19302">
                  <c:v>193</c:v>
                </c:pt>
                <c:pt idx="19303">
                  <c:v>194</c:v>
                </c:pt>
                <c:pt idx="19304">
                  <c:v>199</c:v>
                </c:pt>
                <c:pt idx="19305">
                  <c:v>195.98</c:v>
                </c:pt>
                <c:pt idx="19306">
                  <c:v>212</c:v>
                </c:pt>
                <c:pt idx="19307">
                  <c:v>215</c:v>
                </c:pt>
                <c:pt idx="19308">
                  <c:v>213</c:v>
                </c:pt>
                <c:pt idx="19309">
                  <c:v>223.03</c:v>
                </c:pt>
                <c:pt idx="19310">
                  <c:v>223.01</c:v>
                </c:pt>
                <c:pt idx="19311">
                  <c:v>229</c:v>
                </c:pt>
                <c:pt idx="19312">
                  <c:v>230</c:v>
                </c:pt>
                <c:pt idx="19313">
                  <c:v>229.01</c:v>
                </c:pt>
                <c:pt idx="19314">
                  <c:v>227</c:v>
                </c:pt>
                <c:pt idx="19315">
                  <c:v>218.01</c:v>
                </c:pt>
                <c:pt idx="19316">
                  <c:v>218</c:v>
                </c:pt>
                <c:pt idx="19317">
                  <c:v>219</c:v>
                </c:pt>
                <c:pt idx="19318">
                  <c:v>215</c:v>
                </c:pt>
                <c:pt idx="19319">
                  <c:v>214</c:v>
                </c:pt>
                <c:pt idx="19320">
                  <c:v>209</c:v>
                </c:pt>
                <c:pt idx="19321">
                  <c:v>206.01</c:v>
                </c:pt>
                <c:pt idx="19322">
                  <c:v>204</c:v>
                </c:pt>
                <c:pt idx="19323">
                  <c:v>202</c:v>
                </c:pt>
                <c:pt idx="19324">
                  <c:v>196.53</c:v>
                </c:pt>
                <c:pt idx="19325">
                  <c:v>194.01</c:v>
                </c:pt>
                <c:pt idx="19326">
                  <c:v>199.97</c:v>
                </c:pt>
                <c:pt idx="19327">
                  <c:v>196.52</c:v>
                </c:pt>
                <c:pt idx="19328">
                  <c:v>196.99</c:v>
                </c:pt>
                <c:pt idx="19329">
                  <c:v>197.5</c:v>
                </c:pt>
                <c:pt idx="19330">
                  <c:v>189</c:v>
                </c:pt>
                <c:pt idx="19331">
                  <c:v>191</c:v>
                </c:pt>
                <c:pt idx="19332">
                  <c:v>191.51</c:v>
                </c:pt>
                <c:pt idx="19333">
                  <c:v>189</c:v>
                </c:pt>
                <c:pt idx="19334">
                  <c:v>187.99</c:v>
                </c:pt>
                <c:pt idx="19335">
                  <c:v>187.99</c:v>
                </c:pt>
                <c:pt idx="19336">
                  <c:v>175</c:v>
                </c:pt>
                <c:pt idx="19337">
                  <c:v>178</c:v>
                </c:pt>
                <c:pt idx="19338">
                  <c:v>176</c:v>
                </c:pt>
                <c:pt idx="19339">
                  <c:v>173.49</c:v>
                </c:pt>
                <c:pt idx="19340">
                  <c:v>169</c:v>
                </c:pt>
                <c:pt idx="19341">
                  <c:v>171.99</c:v>
                </c:pt>
                <c:pt idx="19342">
                  <c:v>167</c:v>
                </c:pt>
                <c:pt idx="19343">
                  <c:v>165.01</c:v>
                </c:pt>
                <c:pt idx="19344">
                  <c:v>166</c:v>
                </c:pt>
                <c:pt idx="19345">
                  <c:v>161.5</c:v>
                </c:pt>
                <c:pt idx="19346">
                  <c:v>162.97999999999999</c:v>
                </c:pt>
                <c:pt idx="19347">
                  <c:v>162.02000000000001</c:v>
                </c:pt>
                <c:pt idx="19348">
                  <c:v>152.01</c:v>
                </c:pt>
                <c:pt idx="19349">
                  <c:v>149</c:v>
                </c:pt>
                <c:pt idx="19350">
                  <c:v>147.99</c:v>
                </c:pt>
                <c:pt idx="19351">
                  <c:v>148.52000000000001</c:v>
                </c:pt>
                <c:pt idx="19352">
                  <c:v>144.5</c:v>
                </c:pt>
                <c:pt idx="19353">
                  <c:v>139</c:v>
                </c:pt>
                <c:pt idx="19354">
                  <c:v>135.51</c:v>
                </c:pt>
                <c:pt idx="19355">
                  <c:v>139</c:v>
                </c:pt>
                <c:pt idx="19356">
                  <c:v>138.02000000000001</c:v>
                </c:pt>
                <c:pt idx="19357">
                  <c:v>140.01</c:v>
                </c:pt>
                <c:pt idx="19358">
                  <c:v>131.51</c:v>
                </c:pt>
                <c:pt idx="19359">
                  <c:v>129.5</c:v>
                </c:pt>
                <c:pt idx="19360">
                  <c:v>130</c:v>
                </c:pt>
                <c:pt idx="19361">
                  <c:v>133.01</c:v>
                </c:pt>
                <c:pt idx="19362">
                  <c:v>132</c:v>
                </c:pt>
                <c:pt idx="19363">
                  <c:v>138.49</c:v>
                </c:pt>
                <c:pt idx="19364">
                  <c:v>134</c:v>
                </c:pt>
                <c:pt idx="19365">
                  <c:v>134</c:v>
                </c:pt>
                <c:pt idx="19366">
                  <c:v>136</c:v>
                </c:pt>
                <c:pt idx="19367">
                  <c:v>135.97999999999999</c:v>
                </c:pt>
                <c:pt idx="19368">
                  <c:v>133</c:v>
                </c:pt>
                <c:pt idx="19369">
                  <c:v>135</c:v>
                </c:pt>
                <c:pt idx="19370">
                  <c:v>130</c:v>
                </c:pt>
                <c:pt idx="19371">
                  <c:v>134</c:v>
                </c:pt>
                <c:pt idx="19372">
                  <c:v>131</c:v>
                </c:pt>
                <c:pt idx="19373">
                  <c:v>135</c:v>
                </c:pt>
                <c:pt idx="19374">
                  <c:v>132</c:v>
                </c:pt>
                <c:pt idx="19375">
                  <c:v>129</c:v>
                </c:pt>
                <c:pt idx="19376">
                  <c:v>130.01</c:v>
                </c:pt>
                <c:pt idx="19377">
                  <c:v>129.01</c:v>
                </c:pt>
                <c:pt idx="19378">
                  <c:v>126.98</c:v>
                </c:pt>
                <c:pt idx="19379">
                  <c:v>122</c:v>
                </c:pt>
                <c:pt idx="19380">
                  <c:v>119.52</c:v>
                </c:pt>
                <c:pt idx="19381">
                  <c:v>115</c:v>
                </c:pt>
                <c:pt idx="19382">
                  <c:v>108.02</c:v>
                </c:pt>
                <c:pt idx="19383">
                  <c:v>100</c:v>
                </c:pt>
                <c:pt idx="19384">
                  <c:v>96.998000000000005</c:v>
                </c:pt>
                <c:pt idx="19385">
                  <c:v>92</c:v>
                </c:pt>
                <c:pt idx="19386">
                  <c:v>94</c:v>
                </c:pt>
                <c:pt idx="19387">
                  <c:v>89</c:v>
                </c:pt>
                <c:pt idx="19388">
                  <c:v>88.997</c:v>
                </c:pt>
                <c:pt idx="19389">
                  <c:v>90.01</c:v>
                </c:pt>
                <c:pt idx="19390">
                  <c:v>87</c:v>
                </c:pt>
                <c:pt idx="19391">
                  <c:v>88.003</c:v>
                </c:pt>
                <c:pt idx="19392">
                  <c:v>88.998000000000005</c:v>
                </c:pt>
                <c:pt idx="19393">
                  <c:v>85.992000000000004</c:v>
                </c:pt>
                <c:pt idx="19394">
                  <c:v>86.003</c:v>
                </c:pt>
                <c:pt idx="19395">
                  <c:v>86</c:v>
                </c:pt>
                <c:pt idx="19396">
                  <c:v>83</c:v>
                </c:pt>
                <c:pt idx="19397">
                  <c:v>80.501999999999995</c:v>
                </c:pt>
                <c:pt idx="19398">
                  <c:v>81</c:v>
                </c:pt>
                <c:pt idx="19399">
                  <c:v>77</c:v>
                </c:pt>
                <c:pt idx="19400">
                  <c:v>74.003</c:v>
                </c:pt>
                <c:pt idx="19401">
                  <c:v>73.004000000000005</c:v>
                </c:pt>
                <c:pt idx="19402">
                  <c:v>68</c:v>
                </c:pt>
                <c:pt idx="19403">
                  <c:v>65.001000000000005</c:v>
                </c:pt>
                <c:pt idx="19404">
                  <c:v>62.002000000000002</c:v>
                </c:pt>
                <c:pt idx="19405">
                  <c:v>59.003</c:v>
                </c:pt>
                <c:pt idx="19406">
                  <c:v>57.002000000000002</c:v>
                </c:pt>
                <c:pt idx="19407">
                  <c:v>53</c:v>
                </c:pt>
                <c:pt idx="19408">
                  <c:v>52.003</c:v>
                </c:pt>
                <c:pt idx="19409">
                  <c:v>51.997999999999998</c:v>
                </c:pt>
                <c:pt idx="19410">
                  <c:v>51.01</c:v>
                </c:pt>
                <c:pt idx="19411">
                  <c:v>55.009</c:v>
                </c:pt>
                <c:pt idx="19412">
                  <c:v>52.006</c:v>
                </c:pt>
                <c:pt idx="19413">
                  <c:v>51</c:v>
                </c:pt>
                <c:pt idx="19414">
                  <c:v>52.994</c:v>
                </c:pt>
                <c:pt idx="19415">
                  <c:v>53.997</c:v>
                </c:pt>
                <c:pt idx="19416">
                  <c:v>57</c:v>
                </c:pt>
                <c:pt idx="19417">
                  <c:v>53.006999999999998</c:v>
                </c:pt>
                <c:pt idx="19418">
                  <c:v>55.003</c:v>
                </c:pt>
                <c:pt idx="19419">
                  <c:v>52.011000000000003</c:v>
                </c:pt>
                <c:pt idx="19420">
                  <c:v>51.002000000000002</c:v>
                </c:pt>
                <c:pt idx="19421">
                  <c:v>52</c:v>
                </c:pt>
                <c:pt idx="19422">
                  <c:v>50</c:v>
                </c:pt>
                <c:pt idx="19423">
                  <c:v>51.003999999999998</c:v>
                </c:pt>
                <c:pt idx="19424">
                  <c:v>50</c:v>
                </c:pt>
                <c:pt idx="19425">
                  <c:v>48</c:v>
                </c:pt>
                <c:pt idx="19426">
                  <c:v>45.006</c:v>
                </c:pt>
                <c:pt idx="19427">
                  <c:v>44.997999999999998</c:v>
                </c:pt>
                <c:pt idx="19428">
                  <c:v>48</c:v>
                </c:pt>
                <c:pt idx="19429">
                  <c:v>50</c:v>
                </c:pt>
                <c:pt idx="19430">
                  <c:v>51.997999999999998</c:v>
                </c:pt>
                <c:pt idx="19431">
                  <c:v>55.999000000000002</c:v>
                </c:pt>
                <c:pt idx="19432">
                  <c:v>54.994</c:v>
                </c:pt>
                <c:pt idx="19433">
                  <c:v>57</c:v>
                </c:pt>
                <c:pt idx="19434">
                  <c:v>61.997</c:v>
                </c:pt>
                <c:pt idx="19435">
                  <c:v>54.52</c:v>
                </c:pt>
                <c:pt idx="19436">
                  <c:v>53</c:v>
                </c:pt>
                <c:pt idx="19437">
                  <c:v>49.011000000000003</c:v>
                </c:pt>
                <c:pt idx="19438">
                  <c:v>40.015999999999998</c:v>
                </c:pt>
                <c:pt idx="19439">
                  <c:v>36.003</c:v>
                </c:pt>
                <c:pt idx="19440">
                  <c:v>29</c:v>
                </c:pt>
                <c:pt idx="19441">
                  <c:v>32</c:v>
                </c:pt>
                <c:pt idx="19442">
                  <c:v>31.013000000000002</c:v>
                </c:pt>
                <c:pt idx="19443">
                  <c:v>28</c:v>
                </c:pt>
                <c:pt idx="19444">
                  <c:v>33</c:v>
                </c:pt>
                <c:pt idx="19445">
                  <c:v>32.002000000000002</c:v>
                </c:pt>
                <c:pt idx="19446">
                  <c:v>33.000999999999998</c:v>
                </c:pt>
                <c:pt idx="19447">
                  <c:v>36</c:v>
                </c:pt>
                <c:pt idx="19448">
                  <c:v>35.997</c:v>
                </c:pt>
                <c:pt idx="19449">
                  <c:v>37.988</c:v>
                </c:pt>
                <c:pt idx="19450">
                  <c:v>44.497999999999998</c:v>
                </c:pt>
                <c:pt idx="19451">
                  <c:v>46.497999999999998</c:v>
                </c:pt>
                <c:pt idx="19452">
                  <c:v>47.005000000000003</c:v>
                </c:pt>
                <c:pt idx="19453">
                  <c:v>45</c:v>
                </c:pt>
                <c:pt idx="19454">
                  <c:v>37.002000000000002</c:v>
                </c:pt>
                <c:pt idx="19455">
                  <c:v>33.020000000000003</c:v>
                </c:pt>
                <c:pt idx="19456">
                  <c:v>31</c:v>
                </c:pt>
                <c:pt idx="19457">
                  <c:v>33</c:v>
                </c:pt>
                <c:pt idx="19458">
                  <c:v>31.997</c:v>
                </c:pt>
                <c:pt idx="19459">
                  <c:v>32</c:v>
                </c:pt>
                <c:pt idx="19460">
                  <c:v>35.997999999999998</c:v>
                </c:pt>
                <c:pt idx="19461">
                  <c:v>41.997</c:v>
                </c:pt>
                <c:pt idx="19462">
                  <c:v>42</c:v>
                </c:pt>
                <c:pt idx="19463">
                  <c:v>39</c:v>
                </c:pt>
                <c:pt idx="19464">
                  <c:v>35.002000000000002</c:v>
                </c:pt>
                <c:pt idx="19465">
                  <c:v>39.991999999999997</c:v>
                </c:pt>
                <c:pt idx="19466">
                  <c:v>40</c:v>
                </c:pt>
                <c:pt idx="19467">
                  <c:v>35.015000000000001</c:v>
                </c:pt>
                <c:pt idx="19468">
                  <c:v>37</c:v>
                </c:pt>
                <c:pt idx="19469">
                  <c:v>37.997</c:v>
                </c:pt>
                <c:pt idx="19470">
                  <c:v>37.999000000000002</c:v>
                </c:pt>
                <c:pt idx="19471">
                  <c:v>40.006999999999998</c:v>
                </c:pt>
                <c:pt idx="19472">
                  <c:v>39</c:v>
                </c:pt>
                <c:pt idx="19473">
                  <c:v>38.502000000000002</c:v>
                </c:pt>
                <c:pt idx="19474">
                  <c:v>35.002000000000002</c:v>
                </c:pt>
                <c:pt idx="19475">
                  <c:v>30.498999999999999</c:v>
                </c:pt>
                <c:pt idx="19476">
                  <c:v>25.001999999999999</c:v>
                </c:pt>
                <c:pt idx="19477">
                  <c:v>24</c:v>
                </c:pt>
                <c:pt idx="19478">
                  <c:v>22</c:v>
                </c:pt>
                <c:pt idx="19479">
                  <c:v>22.004999999999999</c:v>
                </c:pt>
                <c:pt idx="19480">
                  <c:v>22.501999999999999</c:v>
                </c:pt>
                <c:pt idx="19481">
                  <c:v>24.504999999999999</c:v>
                </c:pt>
                <c:pt idx="19482">
                  <c:v>20.515000000000001</c:v>
                </c:pt>
                <c:pt idx="19483">
                  <c:v>19.004000000000001</c:v>
                </c:pt>
                <c:pt idx="19484">
                  <c:v>18</c:v>
                </c:pt>
                <c:pt idx="19485">
                  <c:v>19.992999999999999</c:v>
                </c:pt>
                <c:pt idx="19486">
                  <c:v>20</c:v>
                </c:pt>
                <c:pt idx="19487">
                  <c:v>20.995999999999999</c:v>
                </c:pt>
                <c:pt idx="19488">
                  <c:v>21</c:v>
                </c:pt>
                <c:pt idx="19489">
                  <c:v>14</c:v>
                </c:pt>
                <c:pt idx="19490">
                  <c:v>22</c:v>
                </c:pt>
                <c:pt idx="19491">
                  <c:v>20</c:v>
                </c:pt>
                <c:pt idx="19492">
                  <c:v>24</c:v>
                </c:pt>
                <c:pt idx="19493">
                  <c:v>23.003</c:v>
                </c:pt>
                <c:pt idx="19494">
                  <c:v>25.998000000000001</c:v>
                </c:pt>
                <c:pt idx="19495">
                  <c:v>25.007000000000001</c:v>
                </c:pt>
                <c:pt idx="19496">
                  <c:v>28.998999999999999</c:v>
                </c:pt>
                <c:pt idx="19497">
                  <c:v>29.977</c:v>
                </c:pt>
                <c:pt idx="19498">
                  <c:v>34</c:v>
                </c:pt>
                <c:pt idx="19499">
                  <c:v>36.996000000000002</c:v>
                </c:pt>
                <c:pt idx="19500">
                  <c:v>39.000999999999998</c:v>
                </c:pt>
                <c:pt idx="19501">
                  <c:v>36</c:v>
                </c:pt>
                <c:pt idx="19502">
                  <c:v>38</c:v>
                </c:pt>
                <c:pt idx="19503">
                  <c:v>41.994999999999997</c:v>
                </c:pt>
                <c:pt idx="19504">
                  <c:v>42</c:v>
                </c:pt>
                <c:pt idx="19505">
                  <c:v>39.008000000000003</c:v>
                </c:pt>
                <c:pt idx="19506">
                  <c:v>37.002000000000002</c:v>
                </c:pt>
                <c:pt idx="19507">
                  <c:v>39.997</c:v>
                </c:pt>
                <c:pt idx="19508">
                  <c:v>37</c:v>
                </c:pt>
                <c:pt idx="19509">
                  <c:v>33.994999999999997</c:v>
                </c:pt>
                <c:pt idx="19510">
                  <c:v>35.003</c:v>
                </c:pt>
                <c:pt idx="19511">
                  <c:v>38</c:v>
                </c:pt>
                <c:pt idx="19512">
                  <c:v>37.503999999999998</c:v>
                </c:pt>
                <c:pt idx="19513">
                  <c:v>41.997</c:v>
                </c:pt>
                <c:pt idx="19514">
                  <c:v>40.505000000000003</c:v>
                </c:pt>
                <c:pt idx="19515">
                  <c:v>34</c:v>
                </c:pt>
                <c:pt idx="19516">
                  <c:v>34.003</c:v>
                </c:pt>
                <c:pt idx="19517">
                  <c:v>38.994999999999997</c:v>
                </c:pt>
                <c:pt idx="19518">
                  <c:v>39.997999999999998</c:v>
                </c:pt>
                <c:pt idx="19519">
                  <c:v>38.496000000000002</c:v>
                </c:pt>
                <c:pt idx="19520">
                  <c:v>40</c:v>
                </c:pt>
                <c:pt idx="19521">
                  <c:v>43</c:v>
                </c:pt>
                <c:pt idx="19522">
                  <c:v>45</c:v>
                </c:pt>
                <c:pt idx="19523">
                  <c:v>50.988</c:v>
                </c:pt>
                <c:pt idx="19524">
                  <c:v>56.997999999999998</c:v>
                </c:pt>
                <c:pt idx="19525">
                  <c:v>55.997</c:v>
                </c:pt>
                <c:pt idx="19526">
                  <c:v>56.012</c:v>
                </c:pt>
                <c:pt idx="19527">
                  <c:v>55.003999999999998</c:v>
                </c:pt>
                <c:pt idx="19528">
                  <c:v>52</c:v>
                </c:pt>
                <c:pt idx="19529">
                  <c:v>50.997999999999998</c:v>
                </c:pt>
                <c:pt idx="19530">
                  <c:v>58.988999999999997</c:v>
                </c:pt>
                <c:pt idx="19531">
                  <c:v>63</c:v>
                </c:pt>
                <c:pt idx="19532">
                  <c:v>63</c:v>
                </c:pt>
                <c:pt idx="19533">
                  <c:v>71</c:v>
                </c:pt>
                <c:pt idx="19534">
                  <c:v>72.497</c:v>
                </c:pt>
                <c:pt idx="19535">
                  <c:v>73</c:v>
                </c:pt>
                <c:pt idx="19536">
                  <c:v>79</c:v>
                </c:pt>
                <c:pt idx="19537">
                  <c:v>79</c:v>
                </c:pt>
                <c:pt idx="19538">
                  <c:v>82</c:v>
                </c:pt>
                <c:pt idx="19539">
                  <c:v>80.992999999999995</c:v>
                </c:pt>
                <c:pt idx="19540">
                  <c:v>81</c:v>
                </c:pt>
                <c:pt idx="19541">
                  <c:v>84.998000000000005</c:v>
                </c:pt>
                <c:pt idx="19542">
                  <c:v>86.001999999999995</c:v>
                </c:pt>
                <c:pt idx="19543">
                  <c:v>87.006</c:v>
                </c:pt>
                <c:pt idx="19544">
                  <c:v>86.001999999999995</c:v>
                </c:pt>
                <c:pt idx="19545">
                  <c:v>85.004000000000005</c:v>
                </c:pt>
                <c:pt idx="19546">
                  <c:v>84.004000000000005</c:v>
                </c:pt>
                <c:pt idx="19547">
                  <c:v>83.001000000000005</c:v>
                </c:pt>
                <c:pt idx="19548">
                  <c:v>85.998000000000005</c:v>
                </c:pt>
                <c:pt idx="19549">
                  <c:v>87</c:v>
                </c:pt>
                <c:pt idx="19550">
                  <c:v>89.998999999999995</c:v>
                </c:pt>
                <c:pt idx="19551">
                  <c:v>87.012</c:v>
                </c:pt>
                <c:pt idx="19552">
                  <c:v>83.012</c:v>
                </c:pt>
                <c:pt idx="19553">
                  <c:v>80</c:v>
                </c:pt>
                <c:pt idx="19554">
                  <c:v>79.998000000000005</c:v>
                </c:pt>
                <c:pt idx="19555">
                  <c:v>83</c:v>
                </c:pt>
                <c:pt idx="19556">
                  <c:v>83.998999999999995</c:v>
                </c:pt>
                <c:pt idx="19557">
                  <c:v>83</c:v>
                </c:pt>
                <c:pt idx="19558">
                  <c:v>87.003</c:v>
                </c:pt>
                <c:pt idx="19559">
                  <c:v>90</c:v>
                </c:pt>
                <c:pt idx="19560">
                  <c:v>90</c:v>
                </c:pt>
                <c:pt idx="19561">
                  <c:v>90.997</c:v>
                </c:pt>
                <c:pt idx="19562">
                  <c:v>91.001000000000005</c:v>
                </c:pt>
                <c:pt idx="19563">
                  <c:v>92</c:v>
                </c:pt>
                <c:pt idx="19564">
                  <c:v>90</c:v>
                </c:pt>
                <c:pt idx="19565">
                  <c:v>81.501999999999995</c:v>
                </c:pt>
                <c:pt idx="19566">
                  <c:v>79.004999999999995</c:v>
                </c:pt>
                <c:pt idx="19567">
                  <c:v>77</c:v>
                </c:pt>
                <c:pt idx="19568">
                  <c:v>75.009</c:v>
                </c:pt>
                <c:pt idx="19569">
                  <c:v>73.001999999999995</c:v>
                </c:pt>
                <c:pt idx="19570">
                  <c:v>73.007999999999996</c:v>
                </c:pt>
                <c:pt idx="19571">
                  <c:v>72.009</c:v>
                </c:pt>
                <c:pt idx="19572">
                  <c:v>71.003</c:v>
                </c:pt>
                <c:pt idx="19573">
                  <c:v>67.003</c:v>
                </c:pt>
                <c:pt idx="19574">
                  <c:v>67.998000000000005</c:v>
                </c:pt>
                <c:pt idx="19575">
                  <c:v>64.997</c:v>
                </c:pt>
                <c:pt idx="19576">
                  <c:v>66.004999999999995</c:v>
                </c:pt>
                <c:pt idx="19577">
                  <c:v>64</c:v>
                </c:pt>
                <c:pt idx="19578">
                  <c:v>62</c:v>
                </c:pt>
                <c:pt idx="19579">
                  <c:v>61.496000000000002</c:v>
                </c:pt>
                <c:pt idx="19580">
                  <c:v>60.002000000000002</c:v>
                </c:pt>
                <c:pt idx="19581">
                  <c:v>61.003</c:v>
                </c:pt>
                <c:pt idx="19582">
                  <c:v>63.000999999999998</c:v>
                </c:pt>
                <c:pt idx="19583">
                  <c:v>62.997</c:v>
                </c:pt>
                <c:pt idx="19584">
                  <c:v>61</c:v>
                </c:pt>
                <c:pt idx="19585">
                  <c:v>61</c:v>
                </c:pt>
                <c:pt idx="19586">
                  <c:v>62.002000000000002</c:v>
                </c:pt>
                <c:pt idx="19587">
                  <c:v>60.003</c:v>
                </c:pt>
                <c:pt idx="19588">
                  <c:v>61</c:v>
                </c:pt>
                <c:pt idx="19589">
                  <c:v>63</c:v>
                </c:pt>
                <c:pt idx="19590">
                  <c:v>63</c:v>
                </c:pt>
                <c:pt idx="19591">
                  <c:v>61.993000000000002</c:v>
                </c:pt>
                <c:pt idx="19592">
                  <c:v>61</c:v>
                </c:pt>
                <c:pt idx="19593">
                  <c:v>62.003</c:v>
                </c:pt>
                <c:pt idx="19594">
                  <c:v>62.493000000000002</c:v>
                </c:pt>
                <c:pt idx="19595">
                  <c:v>62</c:v>
                </c:pt>
                <c:pt idx="19596">
                  <c:v>63</c:v>
                </c:pt>
                <c:pt idx="19597">
                  <c:v>65.003</c:v>
                </c:pt>
                <c:pt idx="19598">
                  <c:v>68.977000000000004</c:v>
                </c:pt>
                <c:pt idx="19599">
                  <c:v>68</c:v>
                </c:pt>
                <c:pt idx="19600">
                  <c:v>69.998000000000005</c:v>
                </c:pt>
                <c:pt idx="19601">
                  <c:v>68.001999999999995</c:v>
                </c:pt>
                <c:pt idx="19602">
                  <c:v>77</c:v>
                </c:pt>
                <c:pt idx="19603">
                  <c:v>74</c:v>
                </c:pt>
                <c:pt idx="19604">
                  <c:v>73.997</c:v>
                </c:pt>
                <c:pt idx="19605">
                  <c:v>75.995999999999995</c:v>
                </c:pt>
                <c:pt idx="19606">
                  <c:v>78.998000000000005</c:v>
                </c:pt>
                <c:pt idx="19607">
                  <c:v>76.001999999999995</c:v>
                </c:pt>
                <c:pt idx="19608">
                  <c:v>80.007000000000005</c:v>
                </c:pt>
                <c:pt idx="19609">
                  <c:v>85.995999999999995</c:v>
                </c:pt>
                <c:pt idx="19610">
                  <c:v>81.009</c:v>
                </c:pt>
                <c:pt idx="19611">
                  <c:v>82.483000000000004</c:v>
                </c:pt>
                <c:pt idx="19612">
                  <c:v>76.004000000000005</c:v>
                </c:pt>
                <c:pt idx="19613">
                  <c:v>76.004000000000005</c:v>
                </c:pt>
                <c:pt idx="19614">
                  <c:v>75.998000000000005</c:v>
                </c:pt>
                <c:pt idx="19615">
                  <c:v>79</c:v>
                </c:pt>
                <c:pt idx="19616">
                  <c:v>79</c:v>
                </c:pt>
                <c:pt idx="19617">
                  <c:v>79</c:v>
                </c:pt>
                <c:pt idx="19618">
                  <c:v>79</c:v>
                </c:pt>
                <c:pt idx="19619">
                  <c:v>84.995999999999995</c:v>
                </c:pt>
                <c:pt idx="19620">
                  <c:v>93</c:v>
                </c:pt>
                <c:pt idx="19621">
                  <c:v>95.998000000000005</c:v>
                </c:pt>
                <c:pt idx="19622">
                  <c:v>95.007000000000005</c:v>
                </c:pt>
                <c:pt idx="19623">
                  <c:v>97</c:v>
                </c:pt>
                <c:pt idx="19624">
                  <c:v>96.998999999999995</c:v>
                </c:pt>
                <c:pt idx="19625">
                  <c:v>94.997</c:v>
                </c:pt>
                <c:pt idx="19626">
                  <c:v>105</c:v>
                </c:pt>
                <c:pt idx="19627">
                  <c:v>98</c:v>
                </c:pt>
                <c:pt idx="19628">
                  <c:v>96</c:v>
                </c:pt>
                <c:pt idx="19629">
                  <c:v>91.001999999999995</c:v>
                </c:pt>
                <c:pt idx="19630">
                  <c:v>87</c:v>
                </c:pt>
                <c:pt idx="19631">
                  <c:v>82</c:v>
                </c:pt>
                <c:pt idx="19632">
                  <c:v>80.492999999999995</c:v>
                </c:pt>
                <c:pt idx="19633">
                  <c:v>86.997</c:v>
                </c:pt>
                <c:pt idx="19634">
                  <c:v>83</c:v>
                </c:pt>
                <c:pt idx="19635">
                  <c:v>83.001999999999995</c:v>
                </c:pt>
                <c:pt idx="19636">
                  <c:v>85</c:v>
                </c:pt>
                <c:pt idx="19637">
                  <c:v>86.006</c:v>
                </c:pt>
                <c:pt idx="19638">
                  <c:v>85</c:v>
                </c:pt>
                <c:pt idx="19639">
                  <c:v>85.992999999999995</c:v>
                </c:pt>
                <c:pt idx="19640">
                  <c:v>87</c:v>
                </c:pt>
                <c:pt idx="19641">
                  <c:v>87</c:v>
                </c:pt>
                <c:pt idx="19642">
                  <c:v>87</c:v>
                </c:pt>
                <c:pt idx="19643">
                  <c:v>85</c:v>
                </c:pt>
                <c:pt idx="19644">
                  <c:v>83</c:v>
                </c:pt>
                <c:pt idx="19645">
                  <c:v>83.998000000000005</c:v>
                </c:pt>
                <c:pt idx="19646">
                  <c:v>82</c:v>
                </c:pt>
                <c:pt idx="19647">
                  <c:v>82</c:v>
                </c:pt>
                <c:pt idx="19648">
                  <c:v>82.006</c:v>
                </c:pt>
                <c:pt idx="19649">
                  <c:v>81</c:v>
                </c:pt>
                <c:pt idx="19650">
                  <c:v>81</c:v>
                </c:pt>
                <c:pt idx="19651">
                  <c:v>84</c:v>
                </c:pt>
                <c:pt idx="19652">
                  <c:v>86</c:v>
                </c:pt>
                <c:pt idx="19653">
                  <c:v>82.99</c:v>
                </c:pt>
                <c:pt idx="19654">
                  <c:v>89</c:v>
                </c:pt>
                <c:pt idx="19655">
                  <c:v>89.006</c:v>
                </c:pt>
                <c:pt idx="19656">
                  <c:v>91.001999999999995</c:v>
                </c:pt>
                <c:pt idx="19657">
                  <c:v>94.989000000000004</c:v>
                </c:pt>
                <c:pt idx="19658">
                  <c:v>96.003</c:v>
                </c:pt>
                <c:pt idx="19659">
                  <c:v>96</c:v>
                </c:pt>
                <c:pt idx="19660">
                  <c:v>96.001999999999995</c:v>
                </c:pt>
                <c:pt idx="19661">
                  <c:v>98.006</c:v>
                </c:pt>
                <c:pt idx="19662">
                  <c:v>100</c:v>
                </c:pt>
                <c:pt idx="19663">
                  <c:v>106</c:v>
                </c:pt>
                <c:pt idx="19664">
                  <c:v>106</c:v>
                </c:pt>
                <c:pt idx="19665">
                  <c:v>107</c:v>
                </c:pt>
                <c:pt idx="19666">
                  <c:v>107</c:v>
                </c:pt>
                <c:pt idx="19667">
                  <c:v>107</c:v>
                </c:pt>
                <c:pt idx="19668">
                  <c:v>109</c:v>
                </c:pt>
                <c:pt idx="19669">
                  <c:v>111</c:v>
                </c:pt>
                <c:pt idx="19670">
                  <c:v>109</c:v>
                </c:pt>
                <c:pt idx="19671">
                  <c:v>111.51</c:v>
                </c:pt>
                <c:pt idx="19672">
                  <c:v>116.49</c:v>
                </c:pt>
                <c:pt idx="19673">
                  <c:v>117</c:v>
                </c:pt>
                <c:pt idx="19674">
                  <c:v>120</c:v>
                </c:pt>
                <c:pt idx="19675">
                  <c:v>122</c:v>
                </c:pt>
                <c:pt idx="19676">
                  <c:v>126.5</c:v>
                </c:pt>
                <c:pt idx="19677">
                  <c:v>126.5</c:v>
                </c:pt>
                <c:pt idx="19678">
                  <c:v>128.01</c:v>
                </c:pt>
                <c:pt idx="19679">
                  <c:v>132</c:v>
                </c:pt>
                <c:pt idx="19680">
                  <c:v>135</c:v>
                </c:pt>
                <c:pt idx="19681">
                  <c:v>137</c:v>
                </c:pt>
                <c:pt idx="19682">
                  <c:v>140</c:v>
                </c:pt>
                <c:pt idx="19683">
                  <c:v>144</c:v>
                </c:pt>
                <c:pt idx="19684">
                  <c:v>147</c:v>
                </c:pt>
                <c:pt idx="19685">
                  <c:v>152</c:v>
                </c:pt>
                <c:pt idx="19686">
                  <c:v>149</c:v>
                </c:pt>
                <c:pt idx="19687">
                  <c:v>153</c:v>
                </c:pt>
                <c:pt idx="19688">
                  <c:v>161</c:v>
                </c:pt>
                <c:pt idx="19689">
                  <c:v>165</c:v>
                </c:pt>
                <c:pt idx="19690">
                  <c:v>173</c:v>
                </c:pt>
                <c:pt idx="19691">
                  <c:v>178</c:v>
                </c:pt>
                <c:pt idx="19692">
                  <c:v>177.49</c:v>
                </c:pt>
                <c:pt idx="19693">
                  <c:v>181</c:v>
                </c:pt>
                <c:pt idx="19694">
                  <c:v>181.01</c:v>
                </c:pt>
                <c:pt idx="19695">
                  <c:v>178</c:v>
                </c:pt>
                <c:pt idx="19696">
                  <c:v>179</c:v>
                </c:pt>
                <c:pt idx="19697">
                  <c:v>177</c:v>
                </c:pt>
                <c:pt idx="19698">
                  <c:v>174.99</c:v>
                </c:pt>
                <c:pt idx="19699">
                  <c:v>177</c:v>
                </c:pt>
                <c:pt idx="19700">
                  <c:v>176.99</c:v>
                </c:pt>
                <c:pt idx="19701">
                  <c:v>177</c:v>
                </c:pt>
                <c:pt idx="19702">
                  <c:v>181.99</c:v>
                </c:pt>
                <c:pt idx="19703">
                  <c:v>182.49</c:v>
                </c:pt>
                <c:pt idx="19704">
                  <c:v>179</c:v>
                </c:pt>
                <c:pt idx="19705">
                  <c:v>176.99</c:v>
                </c:pt>
                <c:pt idx="19706">
                  <c:v>171</c:v>
                </c:pt>
                <c:pt idx="19707">
                  <c:v>169.5</c:v>
                </c:pt>
                <c:pt idx="19708">
                  <c:v>171.01</c:v>
                </c:pt>
                <c:pt idx="19709">
                  <c:v>171</c:v>
                </c:pt>
                <c:pt idx="19710">
                  <c:v>171.5</c:v>
                </c:pt>
                <c:pt idx="19711">
                  <c:v>171</c:v>
                </c:pt>
                <c:pt idx="19712">
                  <c:v>171</c:v>
                </c:pt>
                <c:pt idx="19713">
                  <c:v>164.01</c:v>
                </c:pt>
                <c:pt idx="19714">
                  <c:v>163.5</c:v>
                </c:pt>
                <c:pt idx="19715">
                  <c:v>162.51</c:v>
                </c:pt>
                <c:pt idx="19716">
                  <c:v>163</c:v>
                </c:pt>
                <c:pt idx="19717">
                  <c:v>161</c:v>
                </c:pt>
                <c:pt idx="19718">
                  <c:v>157.51</c:v>
                </c:pt>
                <c:pt idx="19719">
                  <c:v>157</c:v>
                </c:pt>
                <c:pt idx="19720">
                  <c:v>158</c:v>
                </c:pt>
                <c:pt idx="19721">
                  <c:v>161.01</c:v>
                </c:pt>
                <c:pt idx="19722">
                  <c:v>161.99</c:v>
                </c:pt>
                <c:pt idx="19723">
                  <c:v>161</c:v>
                </c:pt>
                <c:pt idx="19724">
                  <c:v>162</c:v>
                </c:pt>
                <c:pt idx="19725">
                  <c:v>171</c:v>
                </c:pt>
                <c:pt idx="19726">
                  <c:v>176.5</c:v>
                </c:pt>
                <c:pt idx="19727">
                  <c:v>181.98</c:v>
                </c:pt>
                <c:pt idx="19728">
                  <c:v>189.98</c:v>
                </c:pt>
                <c:pt idx="19729">
                  <c:v>191.99</c:v>
                </c:pt>
                <c:pt idx="19730">
                  <c:v>195.98</c:v>
                </c:pt>
                <c:pt idx="19731">
                  <c:v>201</c:v>
                </c:pt>
                <c:pt idx="19732">
                  <c:v>200</c:v>
                </c:pt>
                <c:pt idx="19733">
                  <c:v>199</c:v>
                </c:pt>
                <c:pt idx="19734">
                  <c:v>201</c:v>
                </c:pt>
                <c:pt idx="19735">
                  <c:v>202</c:v>
                </c:pt>
                <c:pt idx="19736">
                  <c:v>201</c:v>
                </c:pt>
                <c:pt idx="19737">
                  <c:v>199</c:v>
                </c:pt>
                <c:pt idx="19738">
                  <c:v>203</c:v>
                </c:pt>
                <c:pt idx="19739">
                  <c:v>203</c:v>
                </c:pt>
                <c:pt idx="19740">
                  <c:v>206</c:v>
                </c:pt>
                <c:pt idx="19741">
                  <c:v>214</c:v>
                </c:pt>
                <c:pt idx="19742">
                  <c:v>214</c:v>
                </c:pt>
                <c:pt idx="19743">
                  <c:v>219</c:v>
                </c:pt>
                <c:pt idx="19744">
                  <c:v>219.5</c:v>
                </c:pt>
                <c:pt idx="19745">
                  <c:v>222.49</c:v>
                </c:pt>
                <c:pt idx="19746">
                  <c:v>228.99</c:v>
                </c:pt>
                <c:pt idx="19747">
                  <c:v>226.49</c:v>
                </c:pt>
                <c:pt idx="19748">
                  <c:v>228.49</c:v>
                </c:pt>
                <c:pt idx="19749">
                  <c:v>230</c:v>
                </c:pt>
                <c:pt idx="19750">
                  <c:v>233</c:v>
                </c:pt>
                <c:pt idx="19751">
                  <c:v>236</c:v>
                </c:pt>
                <c:pt idx="19752">
                  <c:v>238</c:v>
                </c:pt>
                <c:pt idx="19753">
                  <c:v>241.98</c:v>
                </c:pt>
                <c:pt idx="19754">
                  <c:v>248.02</c:v>
                </c:pt>
                <c:pt idx="19755">
                  <c:v>250</c:v>
                </c:pt>
                <c:pt idx="19756">
                  <c:v>254</c:v>
                </c:pt>
                <c:pt idx="19757">
                  <c:v>256.99</c:v>
                </c:pt>
                <c:pt idx="19758">
                  <c:v>259</c:v>
                </c:pt>
                <c:pt idx="19759">
                  <c:v>263</c:v>
                </c:pt>
                <c:pt idx="19760">
                  <c:v>266</c:v>
                </c:pt>
                <c:pt idx="19761">
                  <c:v>265</c:v>
                </c:pt>
                <c:pt idx="19762">
                  <c:v>268.98</c:v>
                </c:pt>
                <c:pt idx="19763">
                  <c:v>268</c:v>
                </c:pt>
                <c:pt idx="19764">
                  <c:v>267.01</c:v>
                </c:pt>
                <c:pt idx="19765">
                  <c:v>265</c:v>
                </c:pt>
                <c:pt idx="19766">
                  <c:v>268</c:v>
                </c:pt>
                <c:pt idx="19767">
                  <c:v>269.5</c:v>
                </c:pt>
                <c:pt idx="19768">
                  <c:v>273</c:v>
                </c:pt>
                <c:pt idx="19769">
                  <c:v>277.49</c:v>
                </c:pt>
                <c:pt idx="19770">
                  <c:v>274.99</c:v>
                </c:pt>
                <c:pt idx="19771">
                  <c:v>277</c:v>
                </c:pt>
                <c:pt idx="19772">
                  <c:v>280.99</c:v>
                </c:pt>
                <c:pt idx="19773">
                  <c:v>277</c:v>
                </c:pt>
                <c:pt idx="19774">
                  <c:v>273</c:v>
                </c:pt>
                <c:pt idx="19775">
                  <c:v>277</c:v>
                </c:pt>
                <c:pt idx="19776">
                  <c:v>279.99</c:v>
                </c:pt>
                <c:pt idx="19777">
                  <c:v>282.5</c:v>
                </c:pt>
                <c:pt idx="19778">
                  <c:v>282</c:v>
                </c:pt>
                <c:pt idx="19779">
                  <c:v>284</c:v>
                </c:pt>
                <c:pt idx="19780">
                  <c:v>289</c:v>
                </c:pt>
                <c:pt idx="19781">
                  <c:v>290</c:v>
                </c:pt>
                <c:pt idx="19782">
                  <c:v>290.5</c:v>
                </c:pt>
                <c:pt idx="19783">
                  <c:v>298.99</c:v>
                </c:pt>
                <c:pt idx="19784">
                  <c:v>302</c:v>
                </c:pt>
                <c:pt idx="19785">
                  <c:v>297</c:v>
                </c:pt>
                <c:pt idx="19786">
                  <c:v>296</c:v>
                </c:pt>
                <c:pt idx="19787">
                  <c:v>295</c:v>
                </c:pt>
                <c:pt idx="19788">
                  <c:v>294</c:v>
                </c:pt>
                <c:pt idx="19789">
                  <c:v>296</c:v>
                </c:pt>
                <c:pt idx="19790">
                  <c:v>297.5</c:v>
                </c:pt>
                <c:pt idx="19791">
                  <c:v>295</c:v>
                </c:pt>
                <c:pt idx="19792">
                  <c:v>289.02999999999997</c:v>
                </c:pt>
                <c:pt idx="19793">
                  <c:v>283</c:v>
                </c:pt>
                <c:pt idx="19794">
                  <c:v>280</c:v>
                </c:pt>
                <c:pt idx="19795">
                  <c:v>278.99</c:v>
                </c:pt>
                <c:pt idx="19796">
                  <c:v>280.99</c:v>
                </c:pt>
                <c:pt idx="19797">
                  <c:v>279</c:v>
                </c:pt>
                <c:pt idx="19798">
                  <c:v>278.99</c:v>
                </c:pt>
                <c:pt idx="19799">
                  <c:v>280</c:v>
                </c:pt>
                <c:pt idx="19800">
                  <c:v>290</c:v>
                </c:pt>
                <c:pt idx="19801">
                  <c:v>293</c:v>
                </c:pt>
                <c:pt idx="19802">
                  <c:v>296.01</c:v>
                </c:pt>
                <c:pt idx="19803">
                  <c:v>295</c:v>
                </c:pt>
                <c:pt idx="19804">
                  <c:v>293.99</c:v>
                </c:pt>
                <c:pt idx="19805">
                  <c:v>292.02999999999997</c:v>
                </c:pt>
                <c:pt idx="19806">
                  <c:v>299</c:v>
                </c:pt>
                <c:pt idx="19807">
                  <c:v>305</c:v>
                </c:pt>
                <c:pt idx="19808">
                  <c:v>308</c:v>
                </c:pt>
                <c:pt idx="19809">
                  <c:v>309</c:v>
                </c:pt>
                <c:pt idx="19810">
                  <c:v>316.49</c:v>
                </c:pt>
                <c:pt idx="19811">
                  <c:v>320.51</c:v>
                </c:pt>
                <c:pt idx="19812">
                  <c:v>326</c:v>
                </c:pt>
                <c:pt idx="19813">
                  <c:v>333</c:v>
                </c:pt>
                <c:pt idx="19814">
                  <c:v>335</c:v>
                </c:pt>
                <c:pt idx="19815">
                  <c:v>340</c:v>
                </c:pt>
                <c:pt idx="19816">
                  <c:v>341</c:v>
                </c:pt>
                <c:pt idx="19817">
                  <c:v>347</c:v>
                </c:pt>
                <c:pt idx="19818">
                  <c:v>347</c:v>
                </c:pt>
                <c:pt idx="19819">
                  <c:v>347</c:v>
                </c:pt>
                <c:pt idx="19820">
                  <c:v>345.01</c:v>
                </c:pt>
                <c:pt idx="19821">
                  <c:v>345.99</c:v>
                </c:pt>
                <c:pt idx="19822">
                  <c:v>342</c:v>
                </c:pt>
                <c:pt idx="19823">
                  <c:v>342</c:v>
                </c:pt>
                <c:pt idx="19824">
                  <c:v>346</c:v>
                </c:pt>
                <c:pt idx="19825">
                  <c:v>350</c:v>
                </c:pt>
                <c:pt idx="19826">
                  <c:v>352</c:v>
                </c:pt>
                <c:pt idx="19827">
                  <c:v>352</c:v>
                </c:pt>
                <c:pt idx="19828">
                  <c:v>353.97</c:v>
                </c:pt>
                <c:pt idx="19829">
                  <c:v>350</c:v>
                </c:pt>
                <c:pt idx="19830">
                  <c:v>353.99</c:v>
                </c:pt>
                <c:pt idx="19831">
                  <c:v>358</c:v>
                </c:pt>
                <c:pt idx="19832">
                  <c:v>356</c:v>
                </c:pt>
                <c:pt idx="19833">
                  <c:v>358.51</c:v>
                </c:pt>
                <c:pt idx="19834">
                  <c:v>355.5</c:v>
                </c:pt>
                <c:pt idx="19835">
                  <c:v>354.49</c:v>
                </c:pt>
                <c:pt idx="19836">
                  <c:v>357</c:v>
                </c:pt>
                <c:pt idx="19837">
                  <c:v>355</c:v>
                </c:pt>
                <c:pt idx="19838">
                  <c:v>355.99</c:v>
                </c:pt>
                <c:pt idx="19839">
                  <c:v>353.01</c:v>
                </c:pt>
                <c:pt idx="19840">
                  <c:v>353.99</c:v>
                </c:pt>
                <c:pt idx="19841">
                  <c:v>350</c:v>
                </c:pt>
                <c:pt idx="19842">
                  <c:v>345.01</c:v>
                </c:pt>
                <c:pt idx="19843">
                  <c:v>336</c:v>
                </c:pt>
                <c:pt idx="19844">
                  <c:v>335.5</c:v>
                </c:pt>
                <c:pt idx="19845">
                  <c:v>338.49</c:v>
                </c:pt>
                <c:pt idx="19846">
                  <c:v>340</c:v>
                </c:pt>
                <c:pt idx="19847">
                  <c:v>341.5</c:v>
                </c:pt>
                <c:pt idx="19848">
                  <c:v>338</c:v>
                </c:pt>
                <c:pt idx="19849">
                  <c:v>336.01</c:v>
                </c:pt>
                <c:pt idx="19850">
                  <c:v>333.01</c:v>
                </c:pt>
                <c:pt idx="19851">
                  <c:v>324</c:v>
                </c:pt>
                <c:pt idx="19852">
                  <c:v>316.51</c:v>
                </c:pt>
                <c:pt idx="19853">
                  <c:v>314.51</c:v>
                </c:pt>
                <c:pt idx="19854">
                  <c:v>308.51</c:v>
                </c:pt>
                <c:pt idx="19855">
                  <c:v>297.02</c:v>
                </c:pt>
                <c:pt idx="19856">
                  <c:v>287.01</c:v>
                </c:pt>
                <c:pt idx="19857">
                  <c:v>270</c:v>
                </c:pt>
                <c:pt idx="19858">
                  <c:v>263.99</c:v>
                </c:pt>
                <c:pt idx="19859">
                  <c:v>255.99</c:v>
                </c:pt>
                <c:pt idx="19860">
                  <c:v>258</c:v>
                </c:pt>
                <c:pt idx="19861">
                  <c:v>256.01</c:v>
                </c:pt>
                <c:pt idx="19862">
                  <c:v>257.49</c:v>
                </c:pt>
                <c:pt idx="19863">
                  <c:v>253</c:v>
                </c:pt>
                <c:pt idx="19864">
                  <c:v>253</c:v>
                </c:pt>
                <c:pt idx="19865">
                  <c:v>247</c:v>
                </c:pt>
                <c:pt idx="19866">
                  <c:v>244</c:v>
                </c:pt>
                <c:pt idx="19867">
                  <c:v>240</c:v>
                </c:pt>
                <c:pt idx="19868">
                  <c:v>237</c:v>
                </c:pt>
                <c:pt idx="19869">
                  <c:v>231</c:v>
                </c:pt>
                <c:pt idx="19870">
                  <c:v>226.5</c:v>
                </c:pt>
                <c:pt idx="19871">
                  <c:v>224.51</c:v>
                </c:pt>
                <c:pt idx="19872">
                  <c:v>219.5</c:v>
                </c:pt>
                <c:pt idx="19873">
                  <c:v>217</c:v>
                </c:pt>
                <c:pt idx="19874">
                  <c:v>217</c:v>
                </c:pt>
                <c:pt idx="19875">
                  <c:v>214</c:v>
                </c:pt>
                <c:pt idx="19876">
                  <c:v>213</c:v>
                </c:pt>
                <c:pt idx="19877">
                  <c:v>205</c:v>
                </c:pt>
                <c:pt idx="19878">
                  <c:v>206</c:v>
                </c:pt>
                <c:pt idx="19879">
                  <c:v>201</c:v>
                </c:pt>
                <c:pt idx="19880">
                  <c:v>201.01</c:v>
                </c:pt>
                <c:pt idx="19881">
                  <c:v>204</c:v>
                </c:pt>
                <c:pt idx="19882">
                  <c:v>210</c:v>
                </c:pt>
                <c:pt idx="19883">
                  <c:v>200</c:v>
                </c:pt>
                <c:pt idx="19884">
                  <c:v>200</c:v>
                </c:pt>
                <c:pt idx="19885">
                  <c:v>199</c:v>
                </c:pt>
                <c:pt idx="19886">
                  <c:v>191</c:v>
                </c:pt>
                <c:pt idx="19887">
                  <c:v>186.02</c:v>
                </c:pt>
                <c:pt idx="19888">
                  <c:v>181.5</c:v>
                </c:pt>
                <c:pt idx="19889">
                  <c:v>175</c:v>
                </c:pt>
                <c:pt idx="19890">
                  <c:v>164.51</c:v>
                </c:pt>
                <c:pt idx="19891">
                  <c:v>163</c:v>
                </c:pt>
                <c:pt idx="19892">
                  <c:v>163</c:v>
                </c:pt>
                <c:pt idx="19893">
                  <c:v>163</c:v>
                </c:pt>
                <c:pt idx="19894">
                  <c:v>166.51</c:v>
                </c:pt>
                <c:pt idx="19895">
                  <c:v>164.01</c:v>
                </c:pt>
                <c:pt idx="19896">
                  <c:v>167.51</c:v>
                </c:pt>
                <c:pt idx="19897">
                  <c:v>165.03</c:v>
                </c:pt>
                <c:pt idx="19898">
                  <c:v>169.99</c:v>
                </c:pt>
                <c:pt idx="19899">
                  <c:v>167.51</c:v>
                </c:pt>
                <c:pt idx="19900">
                  <c:v>172</c:v>
                </c:pt>
                <c:pt idx="19901">
                  <c:v>169.99</c:v>
                </c:pt>
                <c:pt idx="19902">
                  <c:v>170</c:v>
                </c:pt>
                <c:pt idx="19903">
                  <c:v>174.96</c:v>
                </c:pt>
                <c:pt idx="19904">
                  <c:v>177.5</c:v>
                </c:pt>
                <c:pt idx="19905">
                  <c:v>174</c:v>
                </c:pt>
                <c:pt idx="19906">
                  <c:v>170.5</c:v>
                </c:pt>
                <c:pt idx="19907">
                  <c:v>167.53</c:v>
                </c:pt>
                <c:pt idx="19908">
                  <c:v>167</c:v>
                </c:pt>
                <c:pt idx="19909">
                  <c:v>169</c:v>
                </c:pt>
                <c:pt idx="19910">
                  <c:v>166</c:v>
                </c:pt>
                <c:pt idx="19911">
                  <c:v>163.5</c:v>
                </c:pt>
                <c:pt idx="19912">
                  <c:v>165</c:v>
                </c:pt>
                <c:pt idx="19913">
                  <c:v>159.01</c:v>
                </c:pt>
                <c:pt idx="19914">
                  <c:v>157.97999999999999</c:v>
                </c:pt>
                <c:pt idx="19915">
                  <c:v>161.5</c:v>
                </c:pt>
                <c:pt idx="19916">
                  <c:v>163.5</c:v>
                </c:pt>
                <c:pt idx="19917">
                  <c:v>163</c:v>
                </c:pt>
                <c:pt idx="19918">
                  <c:v>161.51</c:v>
                </c:pt>
                <c:pt idx="19919">
                  <c:v>161.99</c:v>
                </c:pt>
                <c:pt idx="19920">
                  <c:v>159</c:v>
                </c:pt>
                <c:pt idx="19921">
                  <c:v>156</c:v>
                </c:pt>
                <c:pt idx="19922">
                  <c:v>157.5</c:v>
                </c:pt>
                <c:pt idx="19923">
                  <c:v>154</c:v>
                </c:pt>
                <c:pt idx="19924">
                  <c:v>154.99</c:v>
                </c:pt>
                <c:pt idx="19925">
                  <c:v>164</c:v>
                </c:pt>
                <c:pt idx="19926">
                  <c:v>169.99</c:v>
                </c:pt>
                <c:pt idx="19927">
                  <c:v>172.99</c:v>
                </c:pt>
                <c:pt idx="19928">
                  <c:v>180</c:v>
                </c:pt>
                <c:pt idx="19929">
                  <c:v>179</c:v>
                </c:pt>
                <c:pt idx="19930">
                  <c:v>180.51</c:v>
                </c:pt>
                <c:pt idx="19931">
                  <c:v>179</c:v>
                </c:pt>
                <c:pt idx="19932">
                  <c:v>186.01</c:v>
                </c:pt>
                <c:pt idx="19933">
                  <c:v>189</c:v>
                </c:pt>
                <c:pt idx="19934">
                  <c:v>190.49</c:v>
                </c:pt>
                <c:pt idx="19935">
                  <c:v>192</c:v>
                </c:pt>
                <c:pt idx="19936">
                  <c:v>194</c:v>
                </c:pt>
                <c:pt idx="19937">
                  <c:v>190.01</c:v>
                </c:pt>
                <c:pt idx="19938">
                  <c:v>198</c:v>
                </c:pt>
                <c:pt idx="19939">
                  <c:v>208.99</c:v>
                </c:pt>
                <c:pt idx="19940">
                  <c:v>213.97</c:v>
                </c:pt>
                <c:pt idx="19941">
                  <c:v>218</c:v>
                </c:pt>
                <c:pt idx="19942">
                  <c:v>217</c:v>
                </c:pt>
                <c:pt idx="19943">
                  <c:v>220.99</c:v>
                </c:pt>
                <c:pt idx="19944">
                  <c:v>223.48</c:v>
                </c:pt>
                <c:pt idx="19945">
                  <c:v>232.99</c:v>
                </c:pt>
                <c:pt idx="19946">
                  <c:v>237.51</c:v>
                </c:pt>
                <c:pt idx="19947">
                  <c:v>248.99</c:v>
                </c:pt>
                <c:pt idx="19948">
                  <c:v>257.99</c:v>
                </c:pt>
                <c:pt idx="19949">
                  <c:v>265.99</c:v>
                </c:pt>
                <c:pt idx="19950">
                  <c:v>271</c:v>
                </c:pt>
                <c:pt idx="19951">
                  <c:v>274</c:v>
                </c:pt>
                <c:pt idx="19952">
                  <c:v>276.5</c:v>
                </c:pt>
                <c:pt idx="19953">
                  <c:v>290</c:v>
                </c:pt>
                <c:pt idx="19954">
                  <c:v>302.95999999999998</c:v>
                </c:pt>
                <c:pt idx="19955">
                  <c:v>316</c:v>
                </c:pt>
                <c:pt idx="19956">
                  <c:v>329.47</c:v>
                </c:pt>
                <c:pt idx="19957">
                  <c:v>324.99</c:v>
                </c:pt>
                <c:pt idx="19958">
                  <c:v>326</c:v>
                </c:pt>
                <c:pt idx="19959">
                  <c:v>320.01</c:v>
                </c:pt>
                <c:pt idx="19960">
                  <c:v>322.99</c:v>
                </c:pt>
                <c:pt idx="19961">
                  <c:v>330.99</c:v>
                </c:pt>
                <c:pt idx="19962">
                  <c:v>336.98</c:v>
                </c:pt>
                <c:pt idx="19963">
                  <c:v>337</c:v>
                </c:pt>
                <c:pt idx="19964">
                  <c:v>336.49</c:v>
                </c:pt>
                <c:pt idx="19965">
                  <c:v>348</c:v>
                </c:pt>
                <c:pt idx="19966">
                  <c:v>351.03</c:v>
                </c:pt>
                <c:pt idx="19967">
                  <c:v>354.52</c:v>
                </c:pt>
                <c:pt idx="19968">
                  <c:v>359.48</c:v>
                </c:pt>
                <c:pt idx="19969">
                  <c:v>361</c:v>
                </c:pt>
                <c:pt idx="19970">
                  <c:v>380.99</c:v>
                </c:pt>
                <c:pt idx="19971">
                  <c:v>390.49</c:v>
                </c:pt>
                <c:pt idx="19972">
                  <c:v>399.99</c:v>
                </c:pt>
                <c:pt idx="19973">
                  <c:v>405.99</c:v>
                </c:pt>
                <c:pt idx="19974">
                  <c:v>404.98</c:v>
                </c:pt>
                <c:pt idx="19975">
                  <c:v>410</c:v>
                </c:pt>
                <c:pt idx="19976">
                  <c:v>413</c:v>
                </c:pt>
                <c:pt idx="19977">
                  <c:v>418.5</c:v>
                </c:pt>
                <c:pt idx="19978">
                  <c:v>424.01</c:v>
                </c:pt>
                <c:pt idx="19979">
                  <c:v>432.99</c:v>
                </c:pt>
                <c:pt idx="19980">
                  <c:v>434.99</c:v>
                </c:pt>
                <c:pt idx="19981">
                  <c:v>446.5</c:v>
                </c:pt>
                <c:pt idx="19982">
                  <c:v>461.49</c:v>
                </c:pt>
                <c:pt idx="19983">
                  <c:v>477.48</c:v>
                </c:pt>
                <c:pt idx="19984">
                  <c:v>485.01</c:v>
                </c:pt>
                <c:pt idx="19985">
                  <c:v>489.49</c:v>
                </c:pt>
                <c:pt idx="19986">
                  <c:v>494.01</c:v>
                </c:pt>
                <c:pt idx="19987">
                  <c:v>495.52</c:v>
                </c:pt>
                <c:pt idx="19988">
                  <c:v>503.99</c:v>
                </c:pt>
                <c:pt idx="19989">
                  <c:v>515.99</c:v>
                </c:pt>
                <c:pt idx="19990">
                  <c:v>530.49</c:v>
                </c:pt>
                <c:pt idx="19991">
                  <c:v>535.99</c:v>
                </c:pt>
                <c:pt idx="19992">
                  <c:v>549.01</c:v>
                </c:pt>
                <c:pt idx="19993">
                  <c:v>559</c:v>
                </c:pt>
                <c:pt idx="19994">
                  <c:v>576.49</c:v>
                </c:pt>
                <c:pt idx="19995">
                  <c:v>589.48</c:v>
                </c:pt>
                <c:pt idx="19996">
                  <c:v>599.49</c:v>
                </c:pt>
                <c:pt idx="19997">
                  <c:v>600</c:v>
                </c:pt>
                <c:pt idx="19998">
                  <c:v>613.01</c:v>
                </c:pt>
                <c:pt idx="19999">
                  <c:v>632.92999999999995</c:v>
                </c:pt>
                <c:pt idx="20000">
                  <c:v>649.07000000000005</c:v>
                </c:pt>
                <c:pt idx="20001">
                  <c:v>670.49</c:v>
                </c:pt>
                <c:pt idx="20002">
                  <c:v>691.48</c:v>
                </c:pt>
                <c:pt idx="20003">
                  <c:v>708.98</c:v>
                </c:pt>
                <c:pt idx="20004">
                  <c:v>714.47</c:v>
                </c:pt>
                <c:pt idx="20005">
                  <c:v>722</c:v>
                </c:pt>
                <c:pt idx="20006">
                  <c:v>740.5</c:v>
                </c:pt>
                <c:pt idx="20007">
                  <c:v>757.49</c:v>
                </c:pt>
                <c:pt idx="20008">
                  <c:v>764.99</c:v>
                </c:pt>
                <c:pt idx="20009">
                  <c:v>787.97</c:v>
                </c:pt>
                <c:pt idx="20010">
                  <c:v>789.01</c:v>
                </c:pt>
                <c:pt idx="20011">
                  <c:v>783.05</c:v>
                </c:pt>
                <c:pt idx="20012">
                  <c:v>793.94</c:v>
                </c:pt>
                <c:pt idx="20013">
                  <c:v>786.98</c:v>
                </c:pt>
                <c:pt idx="20014">
                  <c:v>788.49</c:v>
                </c:pt>
                <c:pt idx="20015">
                  <c:v>788.05</c:v>
                </c:pt>
                <c:pt idx="20016">
                  <c:v>786.02</c:v>
                </c:pt>
                <c:pt idx="20017">
                  <c:v>797.99</c:v>
                </c:pt>
                <c:pt idx="20018">
                  <c:v>797.5</c:v>
                </c:pt>
                <c:pt idx="20019">
                  <c:v>800.01</c:v>
                </c:pt>
                <c:pt idx="20020">
                  <c:v>790.99</c:v>
                </c:pt>
                <c:pt idx="20021">
                  <c:v>793</c:v>
                </c:pt>
                <c:pt idx="20022">
                  <c:v>795.01</c:v>
                </c:pt>
                <c:pt idx="20023">
                  <c:v>778.51</c:v>
                </c:pt>
                <c:pt idx="20024">
                  <c:v>775.94</c:v>
                </c:pt>
                <c:pt idx="20025">
                  <c:v>761.52</c:v>
                </c:pt>
                <c:pt idx="20026">
                  <c:v>758.52</c:v>
                </c:pt>
                <c:pt idx="20027">
                  <c:v>746.01</c:v>
                </c:pt>
                <c:pt idx="20028">
                  <c:v>737</c:v>
                </c:pt>
                <c:pt idx="20029">
                  <c:v>723.51</c:v>
                </c:pt>
                <c:pt idx="20030">
                  <c:v>719.52</c:v>
                </c:pt>
                <c:pt idx="20031">
                  <c:v>699.03</c:v>
                </c:pt>
                <c:pt idx="20032">
                  <c:v>698.98</c:v>
                </c:pt>
                <c:pt idx="20033">
                  <c:v>691.01</c:v>
                </c:pt>
                <c:pt idx="20034">
                  <c:v>683.01</c:v>
                </c:pt>
                <c:pt idx="20035">
                  <c:v>685</c:v>
                </c:pt>
                <c:pt idx="20036">
                  <c:v>681</c:v>
                </c:pt>
                <c:pt idx="20037">
                  <c:v>676.01</c:v>
                </c:pt>
                <c:pt idx="20038">
                  <c:v>686.01</c:v>
                </c:pt>
                <c:pt idx="20039">
                  <c:v>690.5</c:v>
                </c:pt>
                <c:pt idx="20040">
                  <c:v>700</c:v>
                </c:pt>
                <c:pt idx="20041">
                  <c:v>702.98</c:v>
                </c:pt>
                <c:pt idx="20042">
                  <c:v>709.99</c:v>
                </c:pt>
                <c:pt idx="20043">
                  <c:v>716.49</c:v>
                </c:pt>
                <c:pt idx="20044">
                  <c:v>728</c:v>
                </c:pt>
                <c:pt idx="20045">
                  <c:v>736.99</c:v>
                </c:pt>
                <c:pt idx="20046">
                  <c:v>734.01</c:v>
                </c:pt>
                <c:pt idx="20047">
                  <c:v>741.46</c:v>
                </c:pt>
                <c:pt idx="20048">
                  <c:v>730.01</c:v>
                </c:pt>
                <c:pt idx="20049">
                  <c:v>719</c:v>
                </c:pt>
                <c:pt idx="20050">
                  <c:v>714</c:v>
                </c:pt>
                <c:pt idx="20051">
                  <c:v>716.97</c:v>
                </c:pt>
                <c:pt idx="20052">
                  <c:v>721</c:v>
                </c:pt>
                <c:pt idx="20053">
                  <c:v>729.99</c:v>
                </c:pt>
                <c:pt idx="20054">
                  <c:v>723.51</c:v>
                </c:pt>
                <c:pt idx="20055">
                  <c:v>725</c:v>
                </c:pt>
                <c:pt idx="20056">
                  <c:v>724.5</c:v>
                </c:pt>
                <c:pt idx="20057">
                  <c:v>729.48</c:v>
                </c:pt>
                <c:pt idx="20058">
                  <c:v>740.96</c:v>
                </c:pt>
                <c:pt idx="20059">
                  <c:v>748.49</c:v>
                </c:pt>
                <c:pt idx="20060">
                  <c:v>766.48</c:v>
                </c:pt>
                <c:pt idx="20061">
                  <c:v>780.01</c:v>
                </c:pt>
                <c:pt idx="20062">
                  <c:v>808.99</c:v>
                </c:pt>
                <c:pt idx="20063">
                  <c:v>815.99</c:v>
                </c:pt>
                <c:pt idx="20064">
                  <c:v>821.49</c:v>
                </c:pt>
                <c:pt idx="20065">
                  <c:v>837.49</c:v>
                </c:pt>
                <c:pt idx="20066">
                  <c:v>843.49</c:v>
                </c:pt>
                <c:pt idx="20067">
                  <c:v>855</c:v>
                </c:pt>
                <c:pt idx="20068">
                  <c:v>869.99</c:v>
                </c:pt>
                <c:pt idx="20069">
                  <c:v>896.46</c:v>
                </c:pt>
                <c:pt idx="20070">
                  <c:v>913.51</c:v>
                </c:pt>
                <c:pt idx="20071">
                  <c:v>922</c:v>
                </c:pt>
                <c:pt idx="20072">
                  <c:v>933.96</c:v>
                </c:pt>
                <c:pt idx="20073">
                  <c:v>931.01</c:v>
                </c:pt>
                <c:pt idx="20074">
                  <c:v>946.93</c:v>
                </c:pt>
                <c:pt idx="20075">
                  <c:v>936.03</c:v>
                </c:pt>
                <c:pt idx="20076">
                  <c:v>934.01</c:v>
                </c:pt>
                <c:pt idx="20077">
                  <c:v>927.49</c:v>
                </c:pt>
                <c:pt idx="20078">
                  <c:v>899.01</c:v>
                </c:pt>
                <c:pt idx="20079">
                  <c:v>858.02</c:v>
                </c:pt>
                <c:pt idx="20080">
                  <c:v>822.64</c:v>
                </c:pt>
                <c:pt idx="20081">
                  <c:v>801.01</c:v>
                </c:pt>
                <c:pt idx="20082">
                  <c:v>771.02</c:v>
                </c:pt>
                <c:pt idx="20083">
                  <c:v>744.5</c:v>
                </c:pt>
                <c:pt idx="20084">
                  <c:v>716</c:v>
                </c:pt>
                <c:pt idx="20085">
                  <c:v>701.01</c:v>
                </c:pt>
                <c:pt idx="20086">
                  <c:v>683.03</c:v>
                </c:pt>
                <c:pt idx="20087">
                  <c:v>656.51</c:v>
                </c:pt>
                <c:pt idx="20088">
                  <c:v>635</c:v>
                </c:pt>
                <c:pt idx="20089">
                  <c:v>635.5</c:v>
                </c:pt>
                <c:pt idx="20090">
                  <c:v>627</c:v>
                </c:pt>
                <c:pt idx="20091">
                  <c:v>609.01</c:v>
                </c:pt>
                <c:pt idx="20092">
                  <c:v>588.01</c:v>
                </c:pt>
                <c:pt idx="20093">
                  <c:v>570</c:v>
                </c:pt>
                <c:pt idx="20094">
                  <c:v>568</c:v>
                </c:pt>
                <c:pt idx="20095">
                  <c:v>560.01</c:v>
                </c:pt>
                <c:pt idx="20096">
                  <c:v>556.99</c:v>
                </c:pt>
                <c:pt idx="20097">
                  <c:v>552.49</c:v>
                </c:pt>
                <c:pt idx="20098">
                  <c:v>541</c:v>
                </c:pt>
                <c:pt idx="20099">
                  <c:v>536.52</c:v>
                </c:pt>
                <c:pt idx="20100">
                  <c:v>533.51</c:v>
                </c:pt>
                <c:pt idx="20101">
                  <c:v>528.01</c:v>
                </c:pt>
                <c:pt idx="20102">
                  <c:v>526.98</c:v>
                </c:pt>
                <c:pt idx="20103">
                  <c:v>529</c:v>
                </c:pt>
                <c:pt idx="20104">
                  <c:v>523.51</c:v>
                </c:pt>
                <c:pt idx="20105">
                  <c:v>522</c:v>
                </c:pt>
                <c:pt idx="20106">
                  <c:v>517.01</c:v>
                </c:pt>
                <c:pt idx="20107">
                  <c:v>511.5</c:v>
                </c:pt>
                <c:pt idx="20108">
                  <c:v>509.49</c:v>
                </c:pt>
                <c:pt idx="20109">
                  <c:v>508.5</c:v>
                </c:pt>
                <c:pt idx="20110">
                  <c:v>503.52</c:v>
                </c:pt>
                <c:pt idx="20111">
                  <c:v>502</c:v>
                </c:pt>
                <c:pt idx="20112">
                  <c:v>501.51</c:v>
                </c:pt>
                <c:pt idx="20113">
                  <c:v>500.99</c:v>
                </c:pt>
                <c:pt idx="20114">
                  <c:v>498.48</c:v>
                </c:pt>
                <c:pt idx="20115">
                  <c:v>500.53</c:v>
                </c:pt>
                <c:pt idx="20116">
                  <c:v>505</c:v>
                </c:pt>
                <c:pt idx="20117">
                  <c:v>507.01</c:v>
                </c:pt>
                <c:pt idx="20118">
                  <c:v>511</c:v>
                </c:pt>
                <c:pt idx="20119">
                  <c:v>508.01</c:v>
                </c:pt>
                <c:pt idx="20120">
                  <c:v>513</c:v>
                </c:pt>
                <c:pt idx="20121">
                  <c:v>508.99</c:v>
                </c:pt>
                <c:pt idx="20122">
                  <c:v>504</c:v>
                </c:pt>
                <c:pt idx="20123">
                  <c:v>502</c:v>
                </c:pt>
                <c:pt idx="20124">
                  <c:v>499</c:v>
                </c:pt>
                <c:pt idx="20125">
                  <c:v>497.49</c:v>
                </c:pt>
                <c:pt idx="20126">
                  <c:v>488.51</c:v>
                </c:pt>
                <c:pt idx="20127">
                  <c:v>481.5</c:v>
                </c:pt>
                <c:pt idx="20128">
                  <c:v>476</c:v>
                </c:pt>
                <c:pt idx="20129">
                  <c:v>474.01</c:v>
                </c:pt>
                <c:pt idx="20130">
                  <c:v>472</c:v>
                </c:pt>
                <c:pt idx="20131">
                  <c:v>467.01</c:v>
                </c:pt>
                <c:pt idx="20132">
                  <c:v>462.5</c:v>
                </c:pt>
                <c:pt idx="20133">
                  <c:v>457.02</c:v>
                </c:pt>
                <c:pt idx="20134">
                  <c:v>450</c:v>
                </c:pt>
                <c:pt idx="20135">
                  <c:v>437</c:v>
                </c:pt>
                <c:pt idx="20136">
                  <c:v>436.99</c:v>
                </c:pt>
                <c:pt idx="20137">
                  <c:v>443</c:v>
                </c:pt>
                <c:pt idx="20138">
                  <c:v>451</c:v>
                </c:pt>
                <c:pt idx="20139">
                  <c:v>455</c:v>
                </c:pt>
                <c:pt idx="20140">
                  <c:v>466</c:v>
                </c:pt>
                <c:pt idx="20141">
                  <c:v>472.5</c:v>
                </c:pt>
                <c:pt idx="20142">
                  <c:v>479</c:v>
                </c:pt>
                <c:pt idx="20143">
                  <c:v>484</c:v>
                </c:pt>
                <c:pt idx="20144">
                  <c:v>487.01</c:v>
                </c:pt>
                <c:pt idx="20145">
                  <c:v>489</c:v>
                </c:pt>
                <c:pt idx="20146">
                  <c:v>489.5</c:v>
                </c:pt>
                <c:pt idx="20147">
                  <c:v>489</c:v>
                </c:pt>
                <c:pt idx="20148">
                  <c:v>484.03</c:v>
                </c:pt>
                <c:pt idx="20149">
                  <c:v>483.99</c:v>
                </c:pt>
                <c:pt idx="20150">
                  <c:v>487</c:v>
                </c:pt>
                <c:pt idx="20151">
                  <c:v>494</c:v>
                </c:pt>
                <c:pt idx="20152">
                  <c:v>504</c:v>
                </c:pt>
                <c:pt idx="20153">
                  <c:v>516.5</c:v>
                </c:pt>
                <c:pt idx="20154">
                  <c:v>529.99</c:v>
                </c:pt>
                <c:pt idx="20155">
                  <c:v>539.98</c:v>
                </c:pt>
                <c:pt idx="20156">
                  <c:v>541.5</c:v>
                </c:pt>
                <c:pt idx="20157">
                  <c:v>552</c:v>
                </c:pt>
                <c:pt idx="20158">
                  <c:v>561</c:v>
                </c:pt>
                <c:pt idx="20159">
                  <c:v>560</c:v>
                </c:pt>
                <c:pt idx="20160">
                  <c:v>571</c:v>
                </c:pt>
                <c:pt idx="20161">
                  <c:v>574</c:v>
                </c:pt>
                <c:pt idx="20162">
                  <c:v>578.51</c:v>
                </c:pt>
                <c:pt idx="20163">
                  <c:v>580.5</c:v>
                </c:pt>
                <c:pt idx="20164">
                  <c:v>568.01</c:v>
                </c:pt>
                <c:pt idx="20165">
                  <c:v>563.03</c:v>
                </c:pt>
                <c:pt idx="20166">
                  <c:v>562.01</c:v>
                </c:pt>
                <c:pt idx="20167">
                  <c:v>554.01</c:v>
                </c:pt>
                <c:pt idx="20168">
                  <c:v>553</c:v>
                </c:pt>
                <c:pt idx="20169">
                  <c:v>544.53</c:v>
                </c:pt>
                <c:pt idx="20170">
                  <c:v>547</c:v>
                </c:pt>
                <c:pt idx="20171">
                  <c:v>547.01</c:v>
                </c:pt>
                <c:pt idx="20172">
                  <c:v>552</c:v>
                </c:pt>
                <c:pt idx="20173">
                  <c:v>548</c:v>
                </c:pt>
                <c:pt idx="20174">
                  <c:v>553.97</c:v>
                </c:pt>
                <c:pt idx="20175">
                  <c:v>563.01</c:v>
                </c:pt>
                <c:pt idx="20176">
                  <c:v>565</c:v>
                </c:pt>
                <c:pt idx="20177">
                  <c:v>568</c:v>
                </c:pt>
                <c:pt idx="20178">
                  <c:v>577</c:v>
                </c:pt>
                <c:pt idx="20179">
                  <c:v>579</c:v>
                </c:pt>
                <c:pt idx="20180">
                  <c:v>583</c:v>
                </c:pt>
                <c:pt idx="20181">
                  <c:v>590.48</c:v>
                </c:pt>
                <c:pt idx="20182">
                  <c:v>591</c:v>
                </c:pt>
                <c:pt idx="20183">
                  <c:v>593</c:v>
                </c:pt>
                <c:pt idx="20184">
                  <c:v>602.53</c:v>
                </c:pt>
                <c:pt idx="20185">
                  <c:v>613.99</c:v>
                </c:pt>
                <c:pt idx="20186">
                  <c:v>611.99</c:v>
                </c:pt>
                <c:pt idx="20187">
                  <c:v>610.53</c:v>
                </c:pt>
                <c:pt idx="20188">
                  <c:v>612.01</c:v>
                </c:pt>
                <c:pt idx="20189">
                  <c:v>606</c:v>
                </c:pt>
                <c:pt idx="20190">
                  <c:v>617.97</c:v>
                </c:pt>
                <c:pt idx="20191">
                  <c:v>619.5</c:v>
                </c:pt>
                <c:pt idx="20192">
                  <c:v>624</c:v>
                </c:pt>
                <c:pt idx="20193">
                  <c:v>626</c:v>
                </c:pt>
                <c:pt idx="20194">
                  <c:v>627</c:v>
                </c:pt>
                <c:pt idx="20195">
                  <c:v>624.99</c:v>
                </c:pt>
                <c:pt idx="20196">
                  <c:v>618</c:v>
                </c:pt>
                <c:pt idx="20197">
                  <c:v>615.99</c:v>
                </c:pt>
                <c:pt idx="20198">
                  <c:v>612</c:v>
                </c:pt>
                <c:pt idx="20199">
                  <c:v>615.98</c:v>
                </c:pt>
                <c:pt idx="20200">
                  <c:v>621.99</c:v>
                </c:pt>
                <c:pt idx="20201">
                  <c:v>626</c:v>
                </c:pt>
                <c:pt idx="20202">
                  <c:v>624.51</c:v>
                </c:pt>
                <c:pt idx="20203">
                  <c:v>626</c:v>
                </c:pt>
                <c:pt idx="20204">
                  <c:v>632</c:v>
                </c:pt>
                <c:pt idx="20205">
                  <c:v>633</c:v>
                </c:pt>
                <c:pt idx="20206">
                  <c:v>627</c:v>
                </c:pt>
                <c:pt idx="20207">
                  <c:v>631.01</c:v>
                </c:pt>
                <c:pt idx="20208">
                  <c:v>622.01</c:v>
                </c:pt>
                <c:pt idx="20209">
                  <c:v>622.01</c:v>
                </c:pt>
                <c:pt idx="20210">
                  <c:v>623</c:v>
                </c:pt>
                <c:pt idx="20211">
                  <c:v>626.99</c:v>
                </c:pt>
                <c:pt idx="20212">
                  <c:v>633.99</c:v>
                </c:pt>
                <c:pt idx="20213">
                  <c:v>637.51</c:v>
                </c:pt>
                <c:pt idx="20214">
                  <c:v>641</c:v>
                </c:pt>
                <c:pt idx="20215">
                  <c:v>643.5</c:v>
                </c:pt>
                <c:pt idx="20216">
                  <c:v>646.01</c:v>
                </c:pt>
                <c:pt idx="20217">
                  <c:v>648</c:v>
                </c:pt>
                <c:pt idx="20218">
                  <c:v>642.5</c:v>
                </c:pt>
                <c:pt idx="20219">
                  <c:v>627.04</c:v>
                </c:pt>
                <c:pt idx="20220">
                  <c:v>621</c:v>
                </c:pt>
                <c:pt idx="20221">
                  <c:v>620</c:v>
                </c:pt>
                <c:pt idx="20222">
                  <c:v>616</c:v>
                </c:pt>
                <c:pt idx="20223">
                  <c:v>616</c:v>
                </c:pt>
                <c:pt idx="20224">
                  <c:v>609</c:v>
                </c:pt>
                <c:pt idx="20225">
                  <c:v>599</c:v>
                </c:pt>
                <c:pt idx="20226">
                  <c:v>595.02</c:v>
                </c:pt>
                <c:pt idx="20227">
                  <c:v>587</c:v>
                </c:pt>
                <c:pt idx="20228">
                  <c:v>582</c:v>
                </c:pt>
                <c:pt idx="20229">
                  <c:v>575.51</c:v>
                </c:pt>
                <c:pt idx="20230">
                  <c:v>572.01</c:v>
                </c:pt>
                <c:pt idx="20231">
                  <c:v>568.01</c:v>
                </c:pt>
                <c:pt idx="20232">
                  <c:v>571</c:v>
                </c:pt>
                <c:pt idx="20233">
                  <c:v>573.5</c:v>
                </c:pt>
                <c:pt idx="20234">
                  <c:v>579.49</c:v>
                </c:pt>
                <c:pt idx="20235">
                  <c:v>578.99</c:v>
                </c:pt>
                <c:pt idx="20236">
                  <c:v>573.01</c:v>
                </c:pt>
                <c:pt idx="20237">
                  <c:v>578</c:v>
                </c:pt>
                <c:pt idx="20238">
                  <c:v>581.5</c:v>
                </c:pt>
                <c:pt idx="20239">
                  <c:v>575</c:v>
                </c:pt>
                <c:pt idx="20240">
                  <c:v>573.99</c:v>
                </c:pt>
                <c:pt idx="20241">
                  <c:v>573.49</c:v>
                </c:pt>
                <c:pt idx="20242">
                  <c:v>583.99</c:v>
                </c:pt>
                <c:pt idx="20243">
                  <c:v>585</c:v>
                </c:pt>
                <c:pt idx="20244">
                  <c:v>587.99</c:v>
                </c:pt>
                <c:pt idx="20245">
                  <c:v>591</c:v>
                </c:pt>
                <c:pt idx="20246">
                  <c:v>588</c:v>
                </c:pt>
                <c:pt idx="20247">
                  <c:v>585</c:v>
                </c:pt>
                <c:pt idx="20248">
                  <c:v>578.97</c:v>
                </c:pt>
                <c:pt idx="20249">
                  <c:v>577.01</c:v>
                </c:pt>
                <c:pt idx="20250">
                  <c:v>578</c:v>
                </c:pt>
                <c:pt idx="20251">
                  <c:v>577</c:v>
                </c:pt>
                <c:pt idx="20252">
                  <c:v>575</c:v>
                </c:pt>
                <c:pt idx="20253">
                  <c:v>568.01</c:v>
                </c:pt>
                <c:pt idx="20254">
                  <c:v>571.01</c:v>
                </c:pt>
                <c:pt idx="20255">
                  <c:v>572.44000000000005</c:v>
                </c:pt>
                <c:pt idx="20256">
                  <c:v>575</c:v>
                </c:pt>
                <c:pt idx="20257">
                  <c:v>574</c:v>
                </c:pt>
                <c:pt idx="20258">
                  <c:v>573</c:v>
                </c:pt>
                <c:pt idx="20259">
                  <c:v>567</c:v>
                </c:pt>
                <c:pt idx="20260">
                  <c:v>559.5</c:v>
                </c:pt>
                <c:pt idx="20261">
                  <c:v>553.02</c:v>
                </c:pt>
                <c:pt idx="20262">
                  <c:v>554</c:v>
                </c:pt>
                <c:pt idx="20263">
                  <c:v>562</c:v>
                </c:pt>
                <c:pt idx="20264">
                  <c:v>558.99</c:v>
                </c:pt>
                <c:pt idx="20265">
                  <c:v>554.01</c:v>
                </c:pt>
                <c:pt idx="20266">
                  <c:v>559</c:v>
                </c:pt>
                <c:pt idx="20267">
                  <c:v>561</c:v>
                </c:pt>
                <c:pt idx="20268">
                  <c:v>562.53</c:v>
                </c:pt>
                <c:pt idx="20269">
                  <c:v>564</c:v>
                </c:pt>
                <c:pt idx="20270">
                  <c:v>561.5</c:v>
                </c:pt>
                <c:pt idx="20271">
                  <c:v>560.5</c:v>
                </c:pt>
                <c:pt idx="20272">
                  <c:v>561.03</c:v>
                </c:pt>
                <c:pt idx="20273">
                  <c:v>566</c:v>
                </c:pt>
                <c:pt idx="20274">
                  <c:v>566.47</c:v>
                </c:pt>
                <c:pt idx="20275">
                  <c:v>561</c:v>
                </c:pt>
                <c:pt idx="20276">
                  <c:v>577</c:v>
                </c:pt>
                <c:pt idx="20277">
                  <c:v>584</c:v>
                </c:pt>
                <c:pt idx="20278">
                  <c:v>588.52</c:v>
                </c:pt>
                <c:pt idx="20279">
                  <c:v>584.02</c:v>
                </c:pt>
                <c:pt idx="20280">
                  <c:v>590</c:v>
                </c:pt>
                <c:pt idx="20281">
                  <c:v>587.02</c:v>
                </c:pt>
                <c:pt idx="20282">
                  <c:v>591</c:v>
                </c:pt>
                <c:pt idx="20283">
                  <c:v>601</c:v>
                </c:pt>
                <c:pt idx="20284">
                  <c:v>596</c:v>
                </c:pt>
                <c:pt idx="20285">
                  <c:v>589.5</c:v>
                </c:pt>
                <c:pt idx="20286">
                  <c:v>587.01</c:v>
                </c:pt>
                <c:pt idx="20287">
                  <c:v>575.01</c:v>
                </c:pt>
                <c:pt idx="20288">
                  <c:v>573.51</c:v>
                </c:pt>
                <c:pt idx="20289">
                  <c:v>554</c:v>
                </c:pt>
                <c:pt idx="20290">
                  <c:v>542.5</c:v>
                </c:pt>
                <c:pt idx="20291">
                  <c:v>526.01</c:v>
                </c:pt>
                <c:pt idx="20292">
                  <c:v>512</c:v>
                </c:pt>
                <c:pt idx="20293">
                  <c:v>487.03</c:v>
                </c:pt>
                <c:pt idx="20294">
                  <c:v>475.53</c:v>
                </c:pt>
                <c:pt idx="20295">
                  <c:v>453.01</c:v>
                </c:pt>
                <c:pt idx="20296">
                  <c:v>436</c:v>
                </c:pt>
                <c:pt idx="20297">
                  <c:v>429.53</c:v>
                </c:pt>
                <c:pt idx="20298">
                  <c:v>418</c:v>
                </c:pt>
                <c:pt idx="20299">
                  <c:v>401</c:v>
                </c:pt>
                <c:pt idx="20300">
                  <c:v>394</c:v>
                </c:pt>
                <c:pt idx="20301">
                  <c:v>374.52</c:v>
                </c:pt>
                <c:pt idx="20302">
                  <c:v>372.51</c:v>
                </c:pt>
                <c:pt idx="20303">
                  <c:v>353.06</c:v>
                </c:pt>
                <c:pt idx="20304">
                  <c:v>350.53</c:v>
                </c:pt>
                <c:pt idx="20305">
                  <c:v>334.01</c:v>
                </c:pt>
                <c:pt idx="20306">
                  <c:v>322</c:v>
                </c:pt>
                <c:pt idx="20307">
                  <c:v>316</c:v>
                </c:pt>
                <c:pt idx="20308">
                  <c:v>316</c:v>
                </c:pt>
                <c:pt idx="20309">
                  <c:v>305</c:v>
                </c:pt>
                <c:pt idx="20310">
                  <c:v>302</c:v>
                </c:pt>
                <c:pt idx="20311">
                  <c:v>297</c:v>
                </c:pt>
                <c:pt idx="20312">
                  <c:v>290</c:v>
                </c:pt>
                <c:pt idx="20313">
                  <c:v>280.01</c:v>
                </c:pt>
                <c:pt idx="20314">
                  <c:v>268.51</c:v>
                </c:pt>
                <c:pt idx="20315">
                  <c:v>244.01</c:v>
                </c:pt>
                <c:pt idx="20316">
                  <c:v>233.53</c:v>
                </c:pt>
                <c:pt idx="20317">
                  <c:v>230</c:v>
                </c:pt>
                <c:pt idx="20318">
                  <c:v>228</c:v>
                </c:pt>
                <c:pt idx="20319">
                  <c:v>224</c:v>
                </c:pt>
                <c:pt idx="20320">
                  <c:v>212.01</c:v>
                </c:pt>
                <c:pt idx="20321">
                  <c:v>202</c:v>
                </c:pt>
                <c:pt idx="20322">
                  <c:v>197</c:v>
                </c:pt>
                <c:pt idx="20323">
                  <c:v>189.52</c:v>
                </c:pt>
                <c:pt idx="20324">
                  <c:v>182.02</c:v>
                </c:pt>
                <c:pt idx="20325">
                  <c:v>167</c:v>
                </c:pt>
                <c:pt idx="20326">
                  <c:v>164.51</c:v>
                </c:pt>
                <c:pt idx="20327">
                  <c:v>155</c:v>
                </c:pt>
                <c:pt idx="20328">
                  <c:v>139.01</c:v>
                </c:pt>
                <c:pt idx="20329">
                  <c:v>126.01</c:v>
                </c:pt>
                <c:pt idx="20330">
                  <c:v>128.99</c:v>
                </c:pt>
                <c:pt idx="20331">
                  <c:v>121</c:v>
                </c:pt>
                <c:pt idx="20332">
                  <c:v>123.5</c:v>
                </c:pt>
                <c:pt idx="20333">
                  <c:v>112.01</c:v>
                </c:pt>
                <c:pt idx="20334">
                  <c:v>104</c:v>
                </c:pt>
                <c:pt idx="20335">
                  <c:v>100</c:v>
                </c:pt>
                <c:pt idx="20336">
                  <c:v>97.004999999999995</c:v>
                </c:pt>
                <c:pt idx="20337">
                  <c:v>86.004000000000005</c:v>
                </c:pt>
                <c:pt idx="20338">
                  <c:v>92.498000000000005</c:v>
                </c:pt>
                <c:pt idx="20339">
                  <c:v>86</c:v>
                </c:pt>
                <c:pt idx="20340">
                  <c:v>82.003</c:v>
                </c:pt>
                <c:pt idx="20341">
                  <c:v>77.510000000000005</c:v>
                </c:pt>
                <c:pt idx="20342">
                  <c:v>79</c:v>
                </c:pt>
                <c:pt idx="20343">
                  <c:v>76.501999999999995</c:v>
                </c:pt>
                <c:pt idx="20344">
                  <c:v>72</c:v>
                </c:pt>
                <c:pt idx="20345">
                  <c:v>64.509</c:v>
                </c:pt>
                <c:pt idx="20346">
                  <c:v>64.022000000000006</c:v>
                </c:pt>
                <c:pt idx="20347">
                  <c:v>62.003999999999998</c:v>
                </c:pt>
                <c:pt idx="20348">
                  <c:v>59</c:v>
                </c:pt>
                <c:pt idx="20349">
                  <c:v>52.005000000000003</c:v>
                </c:pt>
                <c:pt idx="20350">
                  <c:v>49.997999999999998</c:v>
                </c:pt>
                <c:pt idx="20351">
                  <c:v>46.002000000000002</c:v>
                </c:pt>
                <c:pt idx="20352">
                  <c:v>44.51</c:v>
                </c:pt>
                <c:pt idx="20353">
                  <c:v>41.002000000000002</c:v>
                </c:pt>
                <c:pt idx="20354">
                  <c:v>33.003</c:v>
                </c:pt>
                <c:pt idx="20355">
                  <c:v>31.004000000000001</c:v>
                </c:pt>
                <c:pt idx="20356">
                  <c:v>30.997</c:v>
                </c:pt>
                <c:pt idx="20357">
                  <c:v>26</c:v>
                </c:pt>
                <c:pt idx="20358">
                  <c:v>25.498000000000001</c:v>
                </c:pt>
                <c:pt idx="20359">
                  <c:v>30</c:v>
                </c:pt>
                <c:pt idx="20360">
                  <c:v>25.001999999999999</c:v>
                </c:pt>
                <c:pt idx="20361">
                  <c:v>20</c:v>
                </c:pt>
                <c:pt idx="20362">
                  <c:v>23.501999999999999</c:v>
                </c:pt>
                <c:pt idx="20363">
                  <c:v>22</c:v>
                </c:pt>
                <c:pt idx="20364">
                  <c:v>25</c:v>
                </c:pt>
                <c:pt idx="20365">
                  <c:v>29</c:v>
                </c:pt>
                <c:pt idx="20366">
                  <c:v>23</c:v>
                </c:pt>
                <c:pt idx="20367">
                  <c:v>21.016999999999999</c:v>
                </c:pt>
                <c:pt idx="20368">
                  <c:v>24.998000000000001</c:v>
                </c:pt>
                <c:pt idx="20369">
                  <c:v>21</c:v>
                </c:pt>
                <c:pt idx="20370">
                  <c:v>18</c:v>
                </c:pt>
                <c:pt idx="20371">
                  <c:v>16</c:v>
                </c:pt>
                <c:pt idx="20372">
                  <c:v>14.502000000000001</c:v>
                </c:pt>
                <c:pt idx="20373">
                  <c:v>11.502000000000001</c:v>
                </c:pt>
                <c:pt idx="20374">
                  <c:v>10</c:v>
                </c:pt>
                <c:pt idx="20375">
                  <c:v>9</c:v>
                </c:pt>
                <c:pt idx="20376">
                  <c:v>7.0030999999999999</c:v>
                </c:pt>
                <c:pt idx="20377">
                  <c:v>7</c:v>
                </c:pt>
                <c:pt idx="20378">
                  <c:v>2.5022000000000002</c:v>
                </c:pt>
                <c:pt idx="20379">
                  <c:v>0.99719999999999998</c:v>
                </c:pt>
                <c:pt idx="20380">
                  <c:v>1.9883</c:v>
                </c:pt>
                <c:pt idx="20381">
                  <c:v>3.0024000000000002</c:v>
                </c:pt>
                <c:pt idx="20382">
                  <c:v>6.9930000000000003</c:v>
                </c:pt>
                <c:pt idx="20383">
                  <c:v>10.499000000000001</c:v>
                </c:pt>
                <c:pt idx="20384">
                  <c:v>9.9678000000000004</c:v>
                </c:pt>
                <c:pt idx="20385">
                  <c:v>9.4991000000000003</c:v>
                </c:pt>
                <c:pt idx="20386">
                  <c:v>9.0038999999999998</c:v>
                </c:pt>
                <c:pt idx="20387">
                  <c:v>8.5059000000000005</c:v>
                </c:pt>
                <c:pt idx="20388">
                  <c:v>9</c:v>
                </c:pt>
                <c:pt idx="20389">
                  <c:v>7.0033000000000003</c:v>
                </c:pt>
                <c:pt idx="20390">
                  <c:v>4.9988999999999999</c:v>
                </c:pt>
                <c:pt idx="20391">
                  <c:v>2</c:v>
                </c:pt>
                <c:pt idx="20392">
                  <c:v>4.9931000000000001</c:v>
                </c:pt>
                <c:pt idx="20393">
                  <c:v>3</c:v>
                </c:pt>
                <c:pt idx="20394">
                  <c:v>3.0112999999999999</c:v>
                </c:pt>
                <c:pt idx="20395">
                  <c:v>6</c:v>
                </c:pt>
                <c:pt idx="20396">
                  <c:v>0.50599000000000005</c:v>
                </c:pt>
                <c:pt idx="20397">
                  <c:v>-2</c:v>
                </c:pt>
                <c:pt idx="20398">
                  <c:v>0</c:v>
                </c:pt>
                <c:pt idx="20399">
                  <c:v>2.9964</c:v>
                </c:pt>
                <c:pt idx="20400">
                  <c:v>6</c:v>
                </c:pt>
                <c:pt idx="20401">
                  <c:v>8.0091999999999999</c:v>
                </c:pt>
                <c:pt idx="20402">
                  <c:v>9</c:v>
                </c:pt>
                <c:pt idx="20403">
                  <c:v>4.9974999999999996</c:v>
                </c:pt>
                <c:pt idx="20404">
                  <c:v>7</c:v>
                </c:pt>
                <c:pt idx="20405">
                  <c:v>7.0019999999999998</c:v>
                </c:pt>
                <c:pt idx="20406">
                  <c:v>6</c:v>
                </c:pt>
                <c:pt idx="20407">
                  <c:v>8</c:v>
                </c:pt>
                <c:pt idx="20408">
                  <c:v>10.004</c:v>
                </c:pt>
                <c:pt idx="20409">
                  <c:v>10.002000000000001</c:v>
                </c:pt>
                <c:pt idx="20410">
                  <c:v>12.986000000000001</c:v>
                </c:pt>
                <c:pt idx="20411">
                  <c:v>12.993</c:v>
                </c:pt>
                <c:pt idx="20412">
                  <c:v>15.997999999999999</c:v>
                </c:pt>
                <c:pt idx="20413">
                  <c:v>17</c:v>
                </c:pt>
                <c:pt idx="20414">
                  <c:v>13.997999999999999</c:v>
                </c:pt>
                <c:pt idx="20415">
                  <c:v>13.491</c:v>
                </c:pt>
                <c:pt idx="20416">
                  <c:v>15</c:v>
                </c:pt>
                <c:pt idx="20417">
                  <c:v>17.995999999999999</c:v>
                </c:pt>
                <c:pt idx="20418">
                  <c:v>21.995999999999999</c:v>
                </c:pt>
                <c:pt idx="20419">
                  <c:v>25</c:v>
                </c:pt>
                <c:pt idx="20420">
                  <c:v>23</c:v>
                </c:pt>
                <c:pt idx="20421">
                  <c:v>21.992999999999999</c:v>
                </c:pt>
                <c:pt idx="20422">
                  <c:v>23.006</c:v>
                </c:pt>
                <c:pt idx="20423">
                  <c:v>24.992999999999999</c:v>
                </c:pt>
                <c:pt idx="20424">
                  <c:v>26</c:v>
                </c:pt>
                <c:pt idx="20425">
                  <c:v>24.003</c:v>
                </c:pt>
                <c:pt idx="20426">
                  <c:v>25</c:v>
                </c:pt>
                <c:pt idx="20427">
                  <c:v>25.992999999999999</c:v>
                </c:pt>
                <c:pt idx="20428">
                  <c:v>26.001000000000001</c:v>
                </c:pt>
                <c:pt idx="20429">
                  <c:v>31.998000000000001</c:v>
                </c:pt>
                <c:pt idx="20430">
                  <c:v>32</c:v>
                </c:pt>
                <c:pt idx="20431">
                  <c:v>35</c:v>
                </c:pt>
                <c:pt idx="20432">
                  <c:v>37</c:v>
                </c:pt>
                <c:pt idx="20433">
                  <c:v>38.994</c:v>
                </c:pt>
                <c:pt idx="20434">
                  <c:v>43.994</c:v>
                </c:pt>
                <c:pt idx="20435">
                  <c:v>45.99</c:v>
                </c:pt>
                <c:pt idx="20436">
                  <c:v>48.997</c:v>
                </c:pt>
                <c:pt idx="20437">
                  <c:v>48.994</c:v>
                </c:pt>
                <c:pt idx="20438">
                  <c:v>54</c:v>
                </c:pt>
                <c:pt idx="20439">
                  <c:v>54.003</c:v>
                </c:pt>
                <c:pt idx="20440">
                  <c:v>54.994999999999997</c:v>
                </c:pt>
                <c:pt idx="20441">
                  <c:v>52.503999999999998</c:v>
                </c:pt>
                <c:pt idx="20442">
                  <c:v>52</c:v>
                </c:pt>
                <c:pt idx="20443">
                  <c:v>54.999000000000002</c:v>
                </c:pt>
                <c:pt idx="20444">
                  <c:v>56.997999999999998</c:v>
                </c:pt>
                <c:pt idx="20445">
                  <c:v>60</c:v>
                </c:pt>
                <c:pt idx="20446">
                  <c:v>60.997999999999998</c:v>
                </c:pt>
                <c:pt idx="20447">
                  <c:v>64</c:v>
                </c:pt>
                <c:pt idx="20448">
                  <c:v>68</c:v>
                </c:pt>
                <c:pt idx="20449">
                  <c:v>76</c:v>
                </c:pt>
                <c:pt idx="20450">
                  <c:v>76.998000000000005</c:v>
                </c:pt>
                <c:pt idx="20451">
                  <c:v>83.998999999999995</c:v>
                </c:pt>
                <c:pt idx="20452">
                  <c:v>83.998000000000005</c:v>
                </c:pt>
                <c:pt idx="20453">
                  <c:v>82.998000000000005</c:v>
                </c:pt>
                <c:pt idx="20454">
                  <c:v>91.960999999999999</c:v>
                </c:pt>
                <c:pt idx="20455">
                  <c:v>97</c:v>
                </c:pt>
                <c:pt idx="20456">
                  <c:v>107</c:v>
                </c:pt>
                <c:pt idx="20457">
                  <c:v>113.99</c:v>
                </c:pt>
                <c:pt idx="20458">
                  <c:v>123</c:v>
                </c:pt>
                <c:pt idx="20459">
                  <c:v>132</c:v>
                </c:pt>
                <c:pt idx="20460">
                  <c:v>135.99</c:v>
                </c:pt>
                <c:pt idx="20461">
                  <c:v>138</c:v>
                </c:pt>
                <c:pt idx="20462">
                  <c:v>136.01</c:v>
                </c:pt>
                <c:pt idx="20463">
                  <c:v>140</c:v>
                </c:pt>
                <c:pt idx="20464">
                  <c:v>141.99</c:v>
                </c:pt>
                <c:pt idx="20465">
                  <c:v>145</c:v>
                </c:pt>
                <c:pt idx="20466">
                  <c:v>147</c:v>
                </c:pt>
                <c:pt idx="20467">
                  <c:v>153</c:v>
                </c:pt>
                <c:pt idx="20468">
                  <c:v>158.5</c:v>
                </c:pt>
                <c:pt idx="20469">
                  <c:v>166</c:v>
                </c:pt>
                <c:pt idx="20470">
                  <c:v>171.96</c:v>
                </c:pt>
                <c:pt idx="20471">
                  <c:v>174</c:v>
                </c:pt>
                <c:pt idx="20472">
                  <c:v>172.5</c:v>
                </c:pt>
                <c:pt idx="20473">
                  <c:v>173</c:v>
                </c:pt>
                <c:pt idx="20474">
                  <c:v>173</c:v>
                </c:pt>
                <c:pt idx="20475">
                  <c:v>178.98</c:v>
                </c:pt>
                <c:pt idx="20476">
                  <c:v>190.98</c:v>
                </c:pt>
                <c:pt idx="20477">
                  <c:v>198</c:v>
                </c:pt>
                <c:pt idx="20478">
                  <c:v>205.99</c:v>
                </c:pt>
                <c:pt idx="20479">
                  <c:v>210</c:v>
                </c:pt>
                <c:pt idx="20480">
                  <c:v>207</c:v>
                </c:pt>
                <c:pt idx="20481">
                  <c:v>219</c:v>
                </c:pt>
                <c:pt idx="20482">
                  <c:v>220</c:v>
                </c:pt>
                <c:pt idx="20483">
                  <c:v>224.99</c:v>
                </c:pt>
                <c:pt idx="20484">
                  <c:v>228.99</c:v>
                </c:pt>
                <c:pt idx="20485">
                  <c:v>236.01</c:v>
                </c:pt>
                <c:pt idx="20486">
                  <c:v>238</c:v>
                </c:pt>
                <c:pt idx="20487">
                  <c:v>236</c:v>
                </c:pt>
                <c:pt idx="20488">
                  <c:v>239</c:v>
                </c:pt>
                <c:pt idx="20489">
                  <c:v>236</c:v>
                </c:pt>
                <c:pt idx="20490">
                  <c:v>238.99</c:v>
                </c:pt>
                <c:pt idx="20491">
                  <c:v>243</c:v>
                </c:pt>
                <c:pt idx="20492">
                  <c:v>254.94</c:v>
                </c:pt>
                <c:pt idx="20493">
                  <c:v>259</c:v>
                </c:pt>
                <c:pt idx="20494">
                  <c:v>257</c:v>
                </c:pt>
                <c:pt idx="20495">
                  <c:v>264.49</c:v>
                </c:pt>
                <c:pt idx="20496">
                  <c:v>264.01</c:v>
                </c:pt>
                <c:pt idx="20497">
                  <c:v>262</c:v>
                </c:pt>
                <c:pt idx="20498">
                  <c:v>255</c:v>
                </c:pt>
                <c:pt idx="20499">
                  <c:v>254</c:v>
                </c:pt>
                <c:pt idx="20500">
                  <c:v>256</c:v>
                </c:pt>
                <c:pt idx="20501">
                  <c:v>267</c:v>
                </c:pt>
                <c:pt idx="20502">
                  <c:v>264.05</c:v>
                </c:pt>
                <c:pt idx="20503">
                  <c:v>263</c:v>
                </c:pt>
                <c:pt idx="20504">
                  <c:v>265.98</c:v>
                </c:pt>
                <c:pt idx="20505">
                  <c:v>262.49</c:v>
                </c:pt>
                <c:pt idx="20506">
                  <c:v>267.99</c:v>
                </c:pt>
                <c:pt idx="20507">
                  <c:v>268</c:v>
                </c:pt>
                <c:pt idx="20508">
                  <c:v>265.51</c:v>
                </c:pt>
                <c:pt idx="20509">
                  <c:v>269</c:v>
                </c:pt>
                <c:pt idx="20510">
                  <c:v>270.95999999999998</c:v>
                </c:pt>
                <c:pt idx="20511">
                  <c:v>274</c:v>
                </c:pt>
                <c:pt idx="20512">
                  <c:v>275.01</c:v>
                </c:pt>
                <c:pt idx="20513">
                  <c:v>274</c:v>
                </c:pt>
                <c:pt idx="20514">
                  <c:v>275.01</c:v>
                </c:pt>
                <c:pt idx="20515">
                  <c:v>262</c:v>
                </c:pt>
                <c:pt idx="20516">
                  <c:v>263</c:v>
                </c:pt>
                <c:pt idx="20517">
                  <c:v>283.95999999999998</c:v>
                </c:pt>
                <c:pt idx="20518">
                  <c:v>283</c:v>
                </c:pt>
                <c:pt idx="20519">
                  <c:v>292</c:v>
                </c:pt>
                <c:pt idx="20520">
                  <c:v>299</c:v>
                </c:pt>
                <c:pt idx="20521">
                  <c:v>303.01</c:v>
                </c:pt>
                <c:pt idx="20522">
                  <c:v>309</c:v>
                </c:pt>
                <c:pt idx="20523">
                  <c:v>310.99</c:v>
                </c:pt>
                <c:pt idx="20524">
                  <c:v>315</c:v>
                </c:pt>
                <c:pt idx="20525">
                  <c:v>310</c:v>
                </c:pt>
                <c:pt idx="20526">
                  <c:v>311.01</c:v>
                </c:pt>
                <c:pt idx="20527">
                  <c:v>306.01</c:v>
                </c:pt>
                <c:pt idx="20528">
                  <c:v>304</c:v>
                </c:pt>
                <c:pt idx="20529">
                  <c:v>307</c:v>
                </c:pt>
                <c:pt idx="20530">
                  <c:v>306</c:v>
                </c:pt>
                <c:pt idx="20531">
                  <c:v>304</c:v>
                </c:pt>
                <c:pt idx="20532">
                  <c:v>301</c:v>
                </c:pt>
                <c:pt idx="20533">
                  <c:v>301</c:v>
                </c:pt>
                <c:pt idx="20534">
                  <c:v>302</c:v>
                </c:pt>
                <c:pt idx="20535">
                  <c:v>307</c:v>
                </c:pt>
                <c:pt idx="20536">
                  <c:v>308.99</c:v>
                </c:pt>
                <c:pt idx="20537">
                  <c:v>305</c:v>
                </c:pt>
                <c:pt idx="20538">
                  <c:v>305</c:v>
                </c:pt>
                <c:pt idx="20539">
                  <c:v>304</c:v>
                </c:pt>
                <c:pt idx="20540">
                  <c:v>304.5</c:v>
                </c:pt>
                <c:pt idx="20541">
                  <c:v>306</c:v>
                </c:pt>
                <c:pt idx="20542">
                  <c:v>303.5</c:v>
                </c:pt>
                <c:pt idx="20543">
                  <c:v>303</c:v>
                </c:pt>
                <c:pt idx="20544">
                  <c:v>303</c:v>
                </c:pt>
                <c:pt idx="20545">
                  <c:v>298</c:v>
                </c:pt>
                <c:pt idx="20546">
                  <c:v>295.5</c:v>
                </c:pt>
                <c:pt idx="20547">
                  <c:v>294</c:v>
                </c:pt>
                <c:pt idx="20548">
                  <c:v>296</c:v>
                </c:pt>
                <c:pt idx="20549">
                  <c:v>302.49</c:v>
                </c:pt>
                <c:pt idx="20550">
                  <c:v>299.5</c:v>
                </c:pt>
                <c:pt idx="20551">
                  <c:v>298.02</c:v>
                </c:pt>
                <c:pt idx="20552">
                  <c:v>299</c:v>
                </c:pt>
                <c:pt idx="20553">
                  <c:v>301</c:v>
                </c:pt>
                <c:pt idx="20554">
                  <c:v>308.5</c:v>
                </c:pt>
                <c:pt idx="20555">
                  <c:v>310.99</c:v>
                </c:pt>
                <c:pt idx="20556">
                  <c:v>316.99</c:v>
                </c:pt>
                <c:pt idx="20557">
                  <c:v>316</c:v>
                </c:pt>
                <c:pt idx="20558">
                  <c:v>315</c:v>
                </c:pt>
                <c:pt idx="20559">
                  <c:v>319</c:v>
                </c:pt>
                <c:pt idx="20560">
                  <c:v>320</c:v>
                </c:pt>
                <c:pt idx="20561">
                  <c:v>326</c:v>
                </c:pt>
                <c:pt idx="20562">
                  <c:v>321.5</c:v>
                </c:pt>
                <c:pt idx="20563">
                  <c:v>319.98</c:v>
                </c:pt>
                <c:pt idx="20564">
                  <c:v>318</c:v>
                </c:pt>
                <c:pt idx="20565">
                  <c:v>323</c:v>
                </c:pt>
                <c:pt idx="20566">
                  <c:v>317.01</c:v>
                </c:pt>
                <c:pt idx="20567">
                  <c:v>321</c:v>
                </c:pt>
                <c:pt idx="20568">
                  <c:v>315</c:v>
                </c:pt>
                <c:pt idx="20569">
                  <c:v>311.51</c:v>
                </c:pt>
                <c:pt idx="20570">
                  <c:v>302.99</c:v>
                </c:pt>
                <c:pt idx="20571">
                  <c:v>299.01</c:v>
                </c:pt>
                <c:pt idx="20572">
                  <c:v>298</c:v>
                </c:pt>
                <c:pt idx="20573">
                  <c:v>298.51</c:v>
                </c:pt>
                <c:pt idx="20574">
                  <c:v>296.99</c:v>
                </c:pt>
                <c:pt idx="20575">
                  <c:v>305</c:v>
                </c:pt>
                <c:pt idx="20576">
                  <c:v>305.51</c:v>
                </c:pt>
                <c:pt idx="20577">
                  <c:v>296.5</c:v>
                </c:pt>
                <c:pt idx="20578">
                  <c:v>288.01</c:v>
                </c:pt>
                <c:pt idx="20579">
                  <c:v>282</c:v>
                </c:pt>
                <c:pt idx="20580">
                  <c:v>285</c:v>
                </c:pt>
                <c:pt idx="20581">
                  <c:v>289</c:v>
                </c:pt>
                <c:pt idx="20582">
                  <c:v>285.01</c:v>
                </c:pt>
                <c:pt idx="20583">
                  <c:v>282.51</c:v>
                </c:pt>
                <c:pt idx="20584">
                  <c:v>279.99</c:v>
                </c:pt>
                <c:pt idx="20585">
                  <c:v>286.99</c:v>
                </c:pt>
                <c:pt idx="20586">
                  <c:v>288</c:v>
                </c:pt>
                <c:pt idx="20587">
                  <c:v>290.01</c:v>
                </c:pt>
                <c:pt idx="20588">
                  <c:v>286.5</c:v>
                </c:pt>
                <c:pt idx="20589">
                  <c:v>280</c:v>
                </c:pt>
                <c:pt idx="20590">
                  <c:v>285</c:v>
                </c:pt>
                <c:pt idx="20591">
                  <c:v>281</c:v>
                </c:pt>
                <c:pt idx="20592">
                  <c:v>281</c:v>
                </c:pt>
                <c:pt idx="20593">
                  <c:v>279</c:v>
                </c:pt>
                <c:pt idx="20594">
                  <c:v>278</c:v>
                </c:pt>
                <c:pt idx="20595">
                  <c:v>280.99</c:v>
                </c:pt>
                <c:pt idx="20596">
                  <c:v>283</c:v>
                </c:pt>
                <c:pt idx="20597">
                  <c:v>286</c:v>
                </c:pt>
                <c:pt idx="20598">
                  <c:v>288</c:v>
                </c:pt>
                <c:pt idx="20599">
                  <c:v>286</c:v>
                </c:pt>
                <c:pt idx="20600">
                  <c:v>283</c:v>
                </c:pt>
                <c:pt idx="20601">
                  <c:v>281</c:v>
                </c:pt>
                <c:pt idx="20602">
                  <c:v>279.01</c:v>
                </c:pt>
                <c:pt idx="20603">
                  <c:v>277</c:v>
                </c:pt>
                <c:pt idx="20604">
                  <c:v>268</c:v>
                </c:pt>
                <c:pt idx="20605">
                  <c:v>269</c:v>
                </c:pt>
                <c:pt idx="20606">
                  <c:v>266.49</c:v>
                </c:pt>
                <c:pt idx="20607">
                  <c:v>265</c:v>
                </c:pt>
                <c:pt idx="20608">
                  <c:v>258</c:v>
                </c:pt>
                <c:pt idx="20609">
                  <c:v>257.49</c:v>
                </c:pt>
                <c:pt idx="20610">
                  <c:v>256</c:v>
                </c:pt>
                <c:pt idx="20611">
                  <c:v>249</c:v>
                </c:pt>
                <c:pt idx="20612">
                  <c:v>249</c:v>
                </c:pt>
                <c:pt idx="20613">
                  <c:v>246</c:v>
                </c:pt>
                <c:pt idx="20614">
                  <c:v>240</c:v>
                </c:pt>
                <c:pt idx="20615">
                  <c:v>232</c:v>
                </c:pt>
                <c:pt idx="20616">
                  <c:v>224.01</c:v>
                </c:pt>
                <c:pt idx="20617">
                  <c:v>215</c:v>
                </c:pt>
                <c:pt idx="20618">
                  <c:v>211</c:v>
                </c:pt>
                <c:pt idx="20619">
                  <c:v>211.99</c:v>
                </c:pt>
                <c:pt idx="20620">
                  <c:v>211.51</c:v>
                </c:pt>
                <c:pt idx="20621">
                  <c:v>206</c:v>
                </c:pt>
                <c:pt idx="20622">
                  <c:v>203.98</c:v>
                </c:pt>
                <c:pt idx="20623">
                  <c:v>197.5</c:v>
                </c:pt>
                <c:pt idx="20624">
                  <c:v>195</c:v>
                </c:pt>
                <c:pt idx="20625">
                  <c:v>193</c:v>
                </c:pt>
                <c:pt idx="20626">
                  <c:v>190</c:v>
                </c:pt>
                <c:pt idx="20627">
                  <c:v>184.51</c:v>
                </c:pt>
                <c:pt idx="20628">
                  <c:v>183.5</c:v>
                </c:pt>
                <c:pt idx="20629">
                  <c:v>183</c:v>
                </c:pt>
                <c:pt idx="20630">
                  <c:v>180</c:v>
                </c:pt>
                <c:pt idx="20631">
                  <c:v>182</c:v>
                </c:pt>
                <c:pt idx="20632">
                  <c:v>182.01</c:v>
                </c:pt>
                <c:pt idx="20633">
                  <c:v>183</c:v>
                </c:pt>
                <c:pt idx="20634">
                  <c:v>181</c:v>
                </c:pt>
                <c:pt idx="20635">
                  <c:v>180.99</c:v>
                </c:pt>
                <c:pt idx="20636">
                  <c:v>180.01</c:v>
                </c:pt>
                <c:pt idx="20637">
                  <c:v>183</c:v>
                </c:pt>
                <c:pt idx="20638">
                  <c:v>183</c:v>
                </c:pt>
                <c:pt idx="20639">
                  <c:v>192.98</c:v>
                </c:pt>
                <c:pt idx="20640">
                  <c:v>197</c:v>
                </c:pt>
                <c:pt idx="20641">
                  <c:v>197.99</c:v>
                </c:pt>
                <c:pt idx="20642">
                  <c:v>195</c:v>
                </c:pt>
                <c:pt idx="20643">
                  <c:v>194</c:v>
                </c:pt>
                <c:pt idx="20644">
                  <c:v>192</c:v>
                </c:pt>
                <c:pt idx="20645">
                  <c:v>190.5</c:v>
                </c:pt>
                <c:pt idx="20646">
                  <c:v>195.99</c:v>
                </c:pt>
                <c:pt idx="20647">
                  <c:v>194.99</c:v>
                </c:pt>
                <c:pt idx="20648">
                  <c:v>196</c:v>
                </c:pt>
                <c:pt idx="20649">
                  <c:v>195.99</c:v>
                </c:pt>
                <c:pt idx="20650">
                  <c:v>197</c:v>
                </c:pt>
                <c:pt idx="20651">
                  <c:v>198</c:v>
                </c:pt>
                <c:pt idx="20652">
                  <c:v>199.49</c:v>
                </c:pt>
                <c:pt idx="20653">
                  <c:v>199.99</c:v>
                </c:pt>
                <c:pt idx="20654">
                  <c:v>202</c:v>
                </c:pt>
                <c:pt idx="20655">
                  <c:v>206</c:v>
                </c:pt>
                <c:pt idx="20656">
                  <c:v>204</c:v>
                </c:pt>
                <c:pt idx="20657">
                  <c:v>199.02</c:v>
                </c:pt>
                <c:pt idx="20658">
                  <c:v>196.51</c:v>
                </c:pt>
                <c:pt idx="20659">
                  <c:v>195</c:v>
                </c:pt>
                <c:pt idx="20660">
                  <c:v>192</c:v>
                </c:pt>
                <c:pt idx="20661">
                  <c:v>192.99</c:v>
                </c:pt>
                <c:pt idx="20662">
                  <c:v>186</c:v>
                </c:pt>
                <c:pt idx="20663">
                  <c:v>181.02</c:v>
                </c:pt>
                <c:pt idx="20664">
                  <c:v>181.5</c:v>
                </c:pt>
                <c:pt idx="20665">
                  <c:v>177</c:v>
                </c:pt>
                <c:pt idx="20666">
                  <c:v>173</c:v>
                </c:pt>
                <c:pt idx="20667">
                  <c:v>174</c:v>
                </c:pt>
                <c:pt idx="20668">
                  <c:v>173</c:v>
                </c:pt>
                <c:pt idx="20669">
                  <c:v>168</c:v>
                </c:pt>
                <c:pt idx="20670">
                  <c:v>168.01</c:v>
                </c:pt>
                <c:pt idx="20671">
                  <c:v>170</c:v>
                </c:pt>
                <c:pt idx="20672">
                  <c:v>168</c:v>
                </c:pt>
                <c:pt idx="20673">
                  <c:v>170</c:v>
                </c:pt>
                <c:pt idx="20674">
                  <c:v>169</c:v>
                </c:pt>
                <c:pt idx="20675">
                  <c:v>173</c:v>
                </c:pt>
                <c:pt idx="20676">
                  <c:v>175</c:v>
                </c:pt>
                <c:pt idx="20677">
                  <c:v>177.01</c:v>
                </c:pt>
                <c:pt idx="20678">
                  <c:v>178</c:v>
                </c:pt>
                <c:pt idx="20679">
                  <c:v>181</c:v>
                </c:pt>
                <c:pt idx="20680">
                  <c:v>182</c:v>
                </c:pt>
                <c:pt idx="20681">
                  <c:v>186</c:v>
                </c:pt>
                <c:pt idx="20682">
                  <c:v>186.99</c:v>
                </c:pt>
                <c:pt idx="20683">
                  <c:v>190</c:v>
                </c:pt>
                <c:pt idx="20684">
                  <c:v>193</c:v>
                </c:pt>
                <c:pt idx="20685">
                  <c:v>198</c:v>
                </c:pt>
                <c:pt idx="20686">
                  <c:v>201.99</c:v>
                </c:pt>
                <c:pt idx="20687">
                  <c:v>205.01</c:v>
                </c:pt>
                <c:pt idx="20688">
                  <c:v>203</c:v>
                </c:pt>
                <c:pt idx="20689">
                  <c:v>203</c:v>
                </c:pt>
                <c:pt idx="20690">
                  <c:v>208.5</c:v>
                </c:pt>
                <c:pt idx="20691">
                  <c:v>210</c:v>
                </c:pt>
                <c:pt idx="20692">
                  <c:v>205.01</c:v>
                </c:pt>
                <c:pt idx="20693">
                  <c:v>203.01</c:v>
                </c:pt>
                <c:pt idx="20694">
                  <c:v>205</c:v>
                </c:pt>
                <c:pt idx="20695">
                  <c:v>206.49</c:v>
                </c:pt>
                <c:pt idx="20696">
                  <c:v>206.01</c:v>
                </c:pt>
                <c:pt idx="20697">
                  <c:v>205</c:v>
                </c:pt>
                <c:pt idx="20698">
                  <c:v>201</c:v>
                </c:pt>
                <c:pt idx="20699">
                  <c:v>202.99</c:v>
                </c:pt>
                <c:pt idx="20700">
                  <c:v>204</c:v>
                </c:pt>
                <c:pt idx="20701">
                  <c:v>202</c:v>
                </c:pt>
                <c:pt idx="20702">
                  <c:v>202.99</c:v>
                </c:pt>
                <c:pt idx="20703">
                  <c:v>204</c:v>
                </c:pt>
                <c:pt idx="20704">
                  <c:v>202</c:v>
                </c:pt>
                <c:pt idx="20705">
                  <c:v>197</c:v>
                </c:pt>
                <c:pt idx="20706">
                  <c:v>193</c:v>
                </c:pt>
                <c:pt idx="20707">
                  <c:v>195</c:v>
                </c:pt>
                <c:pt idx="20708">
                  <c:v>195</c:v>
                </c:pt>
                <c:pt idx="20709">
                  <c:v>200</c:v>
                </c:pt>
                <c:pt idx="20710">
                  <c:v>196.99</c:v>
                </c:pt>
                <c:pt idx="20711">
                  <c:v>194</c:v>
                </c:pt>
                <c:pt idx="20712">
                  <c:v>191</c:v>
                </c:pt>
                <c:pt idx="20713">
                  <c:v>197</c:v>
                </c:pt>
                <c:pt idx="20714">
                  <c:v>198</c:v>
                </c:pt>
                <c:pt idx="20715">
                  <c:v>204.98</c:v>
                </c:pt>
                <c:pt idx="20716">
                  <c:v>207</c:v>
                </c:pt>
                <c:pt idx="20717">
                  <c:v>211</c:v>
                </c:pt>
                <c:pt idx="20718">
                  <c:v>211.01</c:v>
                </c:pt>
                <c:pt idx="20719">
                  <c:v>210.01</c:v>
                </c:pt>
                <c:pt idx="20720">
                  <c:v>210</c:v>
                </c:pt>
                <c:pt idx="20721">
                  <c:v>208</c:v>
                </c:pt>
                <c:pt idx="20722">
                  <c:v>209</c:v>
                </c:pt>
                <c:pt idx="20723">
                  <c:v>216</c:v>
                </c:pt>
                <c:pt idx="20724">
                  <c:v>216</c:v>
                </c:pt>
                <c:pt idx="20725">
                  <c:v>212</c:v>
                </c:pt>
                <c:pt idx="20726">
                  <c:v>216.99</c:v>
                </c:pt>
                <c:pt idx="20727">
                  <c:v>218</c:v>
                </c:pt>
                <c:pt idx="20728">
                  <c:v>222</c:v>
                </c:pt>
                <c:pt idx="20729">
                  <c:v>222</c:v>
                </c:pt>
                <c:pt idx="20730">
                  <c:v>224.01</c:v>
                </c:pt>
                <c:pt idx="20731">
                  <c:v>226</c:v>
                </c:pt>
                <c:pt idx="20732">
                  <c:v>228</c:v>
                </c:pt>
                <c:pt idx="20733">
                  <c:v>231</c:v>
                </c:pt>
                <c:pt idx="20734">
                  <c:v>228</c:v>
                </c:pt>
                <c:pt idx="20735">
                  <c:v>225</c:v>
                </c:pt>
                <c:pt idx="20736">
                  <c:v>230</c:v>
                </c:pt>
                <c:pt idx="20737">
                  <c:v>234.98</c:v>
                </c:pt>
                <c:pt idx="20738">
                  <c:v>235.01</c:v>
                </c:pt>
                <c:pt idx="20739">
                  <c:v>240.5</c:v>
                </c:pt>
                <c:pt idx="20740">
                  <c:v>245.99</c:v>
                </c:pt>
                <c:pt idx="20741">
                  <c:v>247.99</c:v>
                </c:pt>
                <c:pt idx="20742">
                  <c:v>245</c:v>
                </c:pt>
                <c:pt idx="20743">
                  <c:v>253.99</c:v>
                </c:pt>
                <c:pt idx="20744">
                  <c:v>242.51</c:v>
                </c:pt>
                <c:pt idx="20745">
                  <c:v>239</c:v>
                </c:pt>
                <c:pt idx="20746">
                  <c:v>240.5</c:v>
                </c:pt>
                <c:pt idx="20747">
                  <c:v>238.99</c:v>
                </c:pt>
                <c:pt idx="20748">
                  <c:v>239</c:v>
                </c:pt>
                <c:pt idx="20749">
                  <c:v>234</c:v>
                </c:pt>
                <c:pt idx="20750">
                  <c:v>241.99</c:v>
                </c:pt>
                <c:pt idx="20751">
                  <c:v>247.99</c:v>
                </c:pt>
                <c:pt idx="20752">
                  <c:v>248</c:v>
                </c:pt>
                <c:pt idx="20753">
                  <c:v>252</c:v>
                </c:pt>
                <c:pt idx="20754">
                  <c:v>259</c:v>
                </c:pt>
                <c:pt idx="20755">
                  <c:v>259</c:v>
                </c:pt>
                <c:pt idx="20756">
                  <c:v>263</c:v>
                </c:pt>
                <c:pt idx="20757">
                  <c:v>268</c:v>
                </c:pt>
                <c:pt idx="20758">
                  <c:v>275.48</c:v>
                </c:pt>
                <c:pt idx="20759">
                  <c:v>281</c:v>
                </c:pt>
                <c:pt idx="20760">
                  <c:v>285</c:v>
                </c:pt>
                <c:pt idx="20761">
                  <c:v>289</c:v>
                </c:pt>
                <c:pt idx="20762">
                  <c:v>289</c:v>
                </c:pt>
                <c:pt idx="20763">
                  <c:v>296.55</c:v>
                </c:pt>
                <c:pt idx="20764">
                  <c:v>300</c:v>
                </c:pt>
                <c:pt idx="20765">
                  <c:v>297.01</c:v>
                </c:pt>
                <c:pt idx="20766">
                  <c:v>302.5</c:v>
                </c:pt>
                <c:pt idx="20767">
                  <c:v>309</c:v>
                </c:pt>
                <c:pt idx="20768">
                  <c:v>306.5</c:v>
                </c:pt>
                <c:pt idx="20769">
                  <c:v>316.99</c:v>
                </c:pt>
                <c:pt idx="20770">
                  <c:v>322</c:v>
                </c:pt>
                <c:pt idx="20771">
                  <c:v>327</c:v>
                </c:pt>
                <c:pt idx="20772">
                  <c:v>334</c:v>
                </c:pt>
                <c:pt idx="20773">
                  <c:v>342</c:v>
                </c:pt>
                <c:pt idx="20774">
                  <c:v>345.5</c:v>
                </c:pt>
                <c:pt idx="20775">
                  <c:v>360.99</c:v>
                </c:pt>
                <c:pt idx="20776">
                  <c:v>364.5</c:v>
                </c:pt>
                <c:pt idx="20777">
                  <c:v>376.99</c:v>
                </c:pt>
                <c:pt idx="20778">
                  <c:v>377</c:v>
                </c:pt>
                <c:pt idx="20779">
                  <c:v>383</c:v>
                </c:pt>
                <c:pt idx="20780">
                  <c:v>389.49</c:v>
                </c:pt>
                <c:pt idx="20781">
                  <c:v>392</c:v>
                </c:pt>
                <c:pt idx="20782">
                  <c:v>395.99</c:v>
                </c:pt>
                <c:pt idx="20783">
                  <c:v>402.49</c:v>
                </c:pt>
                <c:pt idx="20784">
                  <c:v>406</c:v>
                </c:pt>
                <c:pt idx="20785">
                  <c:v>410.99</c:v>
                </c:pt>
                <c:pt idx="20786">
                  <c:v>415</c:v>
                </c:pt>
                <c:pt idx="20787">
                  <c:v>418.5</c:v>
                </c:pt>
                <c:pt idx="20788">
                  <c:v>421</c:v>
                </c:pt>
                <c:pt idx="20789">
                  <c:v>420.49</c:v>
                </c:pt>
                <c:pt idx="20790">
                  <c:v>425</c:v>
                </c:pt>
                <c:pt idx="20791">
                  <c:v>430.97</c:v>
                </c:pt>
                <c:pt idx="20792">
                  <c:v>436</c:v>
                </c:pt>
                <c:pt idx="20793">
                  <c:v>445</c:v>
                </c:pt>
                <c:pt idx="20794">
                  <c:v>447.44</c:v>
                </c:pt>
                <c:pt idx="20795">
                  <c:v>453</c:v>
                </c:pt>
                <c:pt idx="20796">
                  <c:v>453.99</c:v>
                </c:pt>
                <c:pt idx="20797">
                  <c:v>463.99</c:v>
                </c:pt>
                <c:pt idx="20798">
                  <c:v>467.5</c:v>
                </c:pt>
                <c:pt idx="20799">
                  <c:v>473.51</c:v>
                </c:pt>
                <c:pt idx="20800">
                  <c:v>481.99</c:v>
                </c:pt>
                <c:pt idx="20801">
                  <c:v>484.5</c:v>
                </c:pt>
                <c:pt idx="20802">
                  <c:v>489.5</c:v>
                </c:pt>
                <c:pt idx="20803">
                  <c:v>494.99</c:v>
                </c:pt>
                <c:pt idx="20804">
                  <c:v>496.5</c:v>
                </c:pt>
                <c:pt idx="20805">
                  <c:v>504</c:v>
                </c:pt>
                <c:pt idx="20806">
                  <c:v>515.99</c:v>
                </c:pt>
                <c:pt idx="20807">
                  <c:v>519.99</c:v>
                </c:pt>
                <c:pt idx="20808">
                  <c:v>520.51</c:v>
                </c:pt>
                <c:pt idx="20809">
                  <c:v>528</c:v>
                </c:pt>
                <c:pt idx="20810">
                  <c:v>530.97</c:v>
                </c:pt>
                <c:pt idx="20811">
                  <c:v>533.5</c:v>
                </c:pt>
                <c:pt idx="20812">
                  <c:v>536.51</c:v>
                </c:pt>
                <c:pt idx="20813">
                  <c:v>536.5</c:v>
                </c:pt>
                <c:pt idx="20814">
                  <c:v>536</c:v>
                </c:pt>
                <c:pt idx="20815">
                  <c:v>540.99</c:v>
                </c:pt>
                <c:pt idx="20816">
                  <c:v>551</c:v>
                </c:pt>
                <c:pt idx="20817">
                  <c:v>547</c:v>
                </c:pt>
                <c:pt idx="20818">
                  <c:v>544.01</c:v>
                </c:pt>
                <c:pt idx="20819">
                  <c:v>543.5</c:v>
                </c:pt>
                <c:pt idx="20820">
                  <c:v>541.99</c:v>
                </c:pt>
                <c:pt idx="20821">
                  <c:v>544.99</c:v>
                </c:pt>
                <c:pt idx="20822">
                  <c:v>548.49</c:v>
                </c:pt>
                <c:pt idx="20823">
                  <c:v>556.99</c:v>
                </c:pt>
                <c:pt idx="20824">
                  <c:v>561</c:v>
                </c:pt>
                <c:pt idx="20825">
                  <c:v>563.51</c:v>
                </c:pt>
                <c:pt idx="20826">
                  <c:v>563</c:v>
                </c:pt>
                <c:pt idx="20827">
                  <c:v>566</c:v>
                </c:pt>
                <c:pt idx="20828">
                  <c:v>568.01</c:v>
                </c:pt>
                <c:pt idx="20829">
                  <c:v>572</c:v>
                </c:pt>
                <c:pt idx="20830">
                  <c:v>579.49</c:v>
                </c:pt>
                <c:pt idx="20831">
                  <c:v>581.99</c:v>
                </c:pt>
                <c:pt idx="20832">
                  <c:v>586</c:v>
                </c:pt>
                <c:pt idx="20833">
                  <c:v>593.01</c:v>
                </c:pt>
                <c:pt idx="20834">
                  <c:v>597.98</c:v>
                </c:pt>
                <c:pt idx="20835">
                  <c:v>604</c:v>
                </c:pt>
                <c:pt idx="20836">
                  <c:v>599.5</c:v>
                </c:pt>
                <c:pt idx="20837">
                  <c:v>600.99</c:v>
                </c:pt>
                <c:pt idx="20838">
                  <c:v>599.5</c:v>
                </c:pt>
                <c:pt idx="20839">
                  <c:v>607</c:v>
                </c:pt>
                <c:pt idx="20840">
                  <c:v>616.99</c:v>
                </c:pt>
                <c:pt idx="20841">
                  <c:v>620.5</c:v>
                </c:pt>
                <c:pt idx="20842">
                  <c:v>620</c:v>
                </c:pt>
                <c:pt idx="20843">
                  <c:v>614.97</c:v>
                </c:pt>
                <c:pt idx="20844">
                  <c:v>604.01</c:v>
                </c:pt>
                <c:pt idx="20845">
                  <c:v>596.01</c:v>
                </c:pt>
                <c:pt idx="20846">
                  <c:v>590.01</c:v>
                </c:pt>
                <c:pt idx="20847">
                  <c:v>589.51</c:v>
                </c:pt>
                <c:pt idx="20848">
                  <c:v>589</c:v>
                </c:pt>
                <c:pt idx="20849">
                  <c:v>592.48</c:v>
                </c:pt>
                <c:pt idx="20850">
                  <c:v>583.52</c:v>
                </c:pt>
                <c:pt idx="20851">
                  <c:v>578</c:v>
                </c:pt>
                <c:pt idx="20852">
                  <c:v>564</c:v>
                </c:pt>
                <c:pt idx="20853">
                  <c:v>555</c:v>
                </c:pt>
                <c:pt idx="20854">
                  <c:v>550</c:v>
                </c:pt>
                <c:pt idx="20855">
                  <c:v>550.02</c:v>
                </c:pt>
                <c:pt idx="20856">
                  <c:v>546.5</c:v>
                </c:pt>
                <c:pt idx="20857">
                  <c:v>536.01</c:v>
                </c:pt>
                <c:pt idx="20858">
                  <c:v>528.01</c:v>
                </c:pt>
                <c:pt idx="20859">
                  <c:v>526</c:v>
                </c:pt>
                <c:pt idx="20860">
                  <c:v>520</c:v>
                </c:pt>
                <c:pt idx="20861">
                  <c:v>512</c:v>
                </c:pt>
                <c:pt idx="20862">
                  <c:v>507</c:v>
                </c:pt>
                <c:pt idx="20863">
                  <c:v>500</c:v>
                </c:pt>
                <c:pt idx="20864">
                  <c:v>486</c:v>
                </c:pt>
                <c:pt idx="20865">
                  <c:v>480</c:v>
                </c:pt>
                <c:pt idx="20866">
                  <c:v>467.01</c:v>
                </c:pt>
                <c:pt idx="20867">
                  <c:v>466</c:v>
                </c:pt>
                <c:pt idx="20868">
                  <c:v>468</c:v>
                </c:pt>
                <c:pt idx="20869">
                  <c:v>459.01</c:v>
                </c:pt>
                <c:pt idx="20870">
                  <c:v>458.51</c:v>
                </c:pt>
                <c:pt idx="20871">
                  <c:v>452.01</c:v>
                </c:pt>
                <c:pt idx="20872">
                  <c:v>453.48</c:v>
                </c:pt>
                <c:pt idx="20873">
                  <c:v>452.01</c:v>
                </c:pt>
                <c:pt idx="20874">
                  <c:v>452</c:v>
                </c:pt>
                <c:pt idx="20875">
                  <c:v>444.05</c:v>
                </c:pt>
                <c:pt idx="20876">
                  <c:v>442.99</c:v>
                </c:pt>
                <c:pt idx="20877">
                  <c:v>443</c:v>
                </c:pt>
                <c:pt idx="20878">
                  <c:v>443</c:v>
                </c:pt>
                <c:pt idx="20879">
                  <c:v>445.5</c:v>
                </c:pt>
                <c:pt idx="20880">
                  <c:v>447</c:v>
                </c:pt>
                <c:pt idx="20881">
                  <c:v>448.02</c:v>
                </c:pt>
                <c:pt idx="20882">
                  <c:v>449</c:v>
                </c:pt>
                <c:pt idx="20883">
                  <c:v>447.53</c:v>
                </c:pt>
                <c:pt idx="20884">
                  <c:v>449</c:v>
                </c:pt>
                <c:pt idx="20885">
                  <c:v>450</c:v>
                </c:pt>
                <c:pt idx="20886">
                  <c:v>457</c:v>
                </c:pt>
                <c:pt idx="20887">
                  <c:v>455.01</c:v>
                </c:pt>
                <c:pt idx="20888">
                  <c:v>453.5</c:v>
                </c:pt>
                <c:pt idx="20889">
                  <c:v>455</c:v>
                </c:pt>
                <c:pt idx="20890">
                  <c:v>448</c:v>
                </c:pt>
                <c:pt idx="20891">
                  <c:v>453.97</c:v>
                </c:pt>
                <c:pt idx="20892">
                  <c:v>454.99</c:v>
                </c:pt>
                <c:pt idx="20893">
                  <c:v>462.01</c:v>
                </c:pt>
                <c:pt idx="20894">
                  <c:v>462.99</c:v>
                </c:pt>
                <c:pt idx="20895">
                  <c:v>463</c:v>
                </c:pt>
                <c:pt idx="20896">
                  <c:v>471.48</c:v>
                </c:pt>
                <c:pt idx="20897">
                  <c:v>474.98</c:v>
                </c:pt>
                <c:pt idx="20898">
                  <c:v>475.02</c:v>
                </c:pt>
                <c:pt idx="20899">
                  <c:v>479</c:v>
                </c:pt>
                <c:pt idx="20900">
                  <c:v>483</c:v>
                </c:pt>
                <c:pt idx="20901">
                  <c:v>487</c:v>
                </c:pt>
                <c:pt idx="20902">
                  <c:v>490.99</c:v>
                </c:pt>
                <c:pt idx="20903">
                  <c:v>495.48</c:v>
                </c:pt>
                <c:pt idx="20904">
                  <c:v>499.5</c:v>
                </c:pt>
                <c:pt idx="20905">
                  <c:v>501</c:v>
                </c:pt>
                <c:pt idx="20906">
                  <c:v>504</c:v>
                </c:pt>
                <c:pt idx="20907">
                  <c:v>509.01</c:v>
                </c:pt>
                <c:pt idx="20908">
                  <c:v>515.99</c:v>
                </c:pt>
                <c:pt idx="20909">
                  <c:v>517</c:v>
                </c:pt>
                <c:pt idx="20910">
                  <c:v>523.46</c:v>
                </c:pt>
                <c:pt idx="20911">
                  <c:v>525.48</c:v>
                </c:pt>
                <c:pt idx="20912">
                  <c:v>534</c:v>
                </c:pt>
                <c:pt idx="20913">
                  <c:v>534.5</c:v>
                </c:pt>
                <c:pt idx="20914">
                  <c:v>540.98</c:v>
                </c:pt>
                <c:pt idx="20915">
                  <c:v>540</c:v>
                </c:pt>
                <c:pt idx="20916">
                  <c:v>547</c:v>
                </c:pt>
                <c:pt idx="20917">
                  <c:v>553.99</c:v>
                </c:pt>
                <c:pt idx="20918">
                  <c:v>555</c:v>
                </c:pt>
                <c:pt idx="20919">
                  <c:v>560.99</c:v>
                </c:pt>
                <c:pt idx="20920">
                  <c:v>556.07000000000005</c:v>
                </c:pt>
                <c:pt idx="20921">
                  <c:v>561</c:v>
                </c:pt>
                <c:pt idx="20922">
                  <c:v>561.99</c:v>
                </c:pt>
                <c:pt idx="20923">
                  <c:v>561.5</c:v>
                </c:pt>
                <c:pt idx="20924">
                  <c:v>562.01</c:v>
                </c:pt>
                <c:pt idx="20925">
                  <c:v>563.52</c:v>
                </c:pt>
                <c:pt idx="20926">
                  <c:v>565</c:v>
                </c:pt>
                <c:pt idx="20927">
                  <c:v>564</c:v>
                </c:pt>
                <c:pt idx="20928">
                  <c:v>568.5</c:v>
                </c:pt>
                <c:pt idx="20929">
                  <c:v>559.01</c:v>
                </c:pt>
                <c:pt idx="20930">
                  <c:v>566.98</c:v>
                </c:pt>
                <c:pt idx="20931">
                  <c:v>567</c:v>
                </c:pt>
                <c:pt idx="20932">
                  <c:v>572.01</c:v>
                </c:pt>
                <c:pt idx="20933">
                  <c:v>575</c:v>
                </c:pt>
                <c:pt idx="20934">
                  <c:v>578</c:v>
                </c:pt>
                <c:pt idx="20935">
                  <c:v>581.5</c:v>
                </c:pt>
                <c:pt idx="20936">
                  <c:v>588</c:v>
                </c:pt>
                <c:pt idx="20937">
                  <c:v>584</c:v>
                </c:pt>
                <c:pt idx="20938">
                  <c:v>586</c:v>
                </c:pt>
                <c:pt idx="20939">
                  <c:v>586</c:v>
                </c:pt>
                <c:pt idx="20940">
                  <c:v>590</c:v>
                </c:pt>
                <c:pt idx="20941">
                  <c:v>590</c:v>
                </c:pt>
                <c:pt idx="20942">
                  <c:v>608.98</c:v>
                </c:pt>
                <c:pt idx="20943">
                  <c:v>622.99</c:v>
                </c:pt>
                <c:pt idx="20944">
                  <c:v>626</c:v>
                </c:pt>
                <c:pt idx="20945">
                  <c:v>626.99</c:v>
                </c:pt>
                <c:pt idx="20946">
                  <c:v>626.98</c:v>
                </c:pt>
                <c:pt idx="20947">
                  <c:v>641.99</c:v>
                </c:pt>
                <c:pt idx="20948">
                  <c:v>649.99</c:v>
                </c:pt>
                <c:pt idx="20949">
                  <c:v>655</c:v>
                </c:pt>
                <c:pt idx="20950">
                  <c:v>658</c:v>
                </c:pt>
                <c:pt idx="20951">
                  <c:v>657.99</c:v>
                </c:pt>
                <c:pt idx="20952">
                  <c:v>663.99</c:v>
                </c:pt>
                <c:pt idx="20953">
                  <c:v>678.98</c:v>
                </c:pt>
                <c:pt idx="20954">
                  <c:v>691</c:v>
                </c:pt>
                <c:pt idx="20955">
                  <c:v>700.49</c:v>
                </c:pt>
                <c:pt idx="20956">
                  <c:v>712.98</c:v>
                </c:pt>
                <c:pt idx="20957">
                  <c:v>723.99</c:v>
                </c:pt>
                <c:pt idx="20958">
                  <c:v>736</c:v>
                </c:pt>
                <c:pt idx="20959">
                  <c:v>744</c:v>
                </c:pt>
                <c:pt idx="20960">
                  <c:v>751.99</c:v>
                </c:pt>
                <c:pt idx="20961">
                  <c:v>769.48</c:v>
                </c:pt>
                <c:pt idx="20962">
                  <c:v>787.99</c:v>
                </c:pt>
                <c:pt idx="20963">
                  <c:v>794.5</c:v>
                </c:pt>
                <c:pt idx="20964">
                  <c:v>805</c:v>
                </c:pt>
                <c:pt idx="20965">
                  <c:v>813.5</c:v>
                </c:pt>
                <c:pt idx="20966">
                  <c:v>828.47</c:v>
                </c:pt>
                <c:pt idx="20967">
                  <c:v>846</c:v>
                </c:pt>
                <c:pt idx="20968">
                  <c:v>849.5</c:v>
                </c:pt>
                <c:pt idx="20969">
                  <c:v>859.99</c:v>
                </c:pt>
                <c:pt idx="20970">
                  <c:v>880</c:v>
                </c:pt>
                <c:pt idx="20971">
                  <c:v>898.99</c:v>
                </c:pt>
                <c:pt idx="20972">
                  <c:v>917.97</c:v>
                </c:pt>
                <c:pt idx="20973">
                  <c:v>936.99</c:v>
                </c:pt>
                <c:pt idx="20974">
                  <c:v>952.98</c:v>
                </c:pt>
                <c:pt idx="20975">
                  <c:v>971.99</c:v>
                </c:pt>
                <c:pt idx="20976">
                  <c:v>991</c:v>
                </c:pt>
                <c:pt idx="20977">
                  <c:v>1002</c:v>
                </c:pt>
                <c:pt idx="20978">
                  <c:v>1012</c:v>
                </c:pt>
                <c:pt idx="20979">
                  <c:v>1019.5</c:v>
                </c:pt>
                <c:pt idx="20980">
                  <c:v>1033.5</c:v>
                </c:pt>
                <c:pt idx="20981">
                  <c:v>1043.5</c:v>
                </c:pt>
                <c:pt idx="20982">
                  <c:v>1056</c:v>
                </c:pt>
                <c:pt idx="20983">
                  <c:v>1064.5</c:v>
                </c:pt>
                <c:pt idx="20984">
                  <c:v>1086.5</c:v>
                </c:pt>
                <c:pt idx="20985">
                  <c:v>1111.9000000000001</c:v>
                </c:pt>
                <c:pt idx="20986">
                  <c:v>1135</c:v>
                </c:pt>
                <c:pt idx="20987">
                  <c:v>1162</c:v>
                </c:pt>
                <c:pt idx="20988">
                  <c:v>1183</c:v>
                </c:pt>
                <c:pt idx="20989">
                  <c:v>1211</c:v>
                </c:pt>
                <c:pt idx="20990">
                  <c:v>1240</c:v>
                </c:pt>
                <c:pt idx="20991">
                  <c:v>1267</c:v>
                </c:pt>
                <c:pt idx="20992">
                  <c:v>1286.5</c:v>
                </c:pt>
                <c:pt idx="20993">
                  <c:v>1299.5</c:v>
                </c:pt>
                <c:pt idx="20994">
                  <c:v>1310.5</c:v>
                </c:pt>
                <c:pt idx="20995">
                  <c:v>1325</c:v>
                </c:pt>
                <c:pt idx="20996">
                  <c:v>1340.5</c:v>
                </c:pt>
                <c:pt idx="20997">
                  <c:v>1354.5</c:v>
                </c:pt>
                <c:pt idx="20998">
                  <c:v>1364</c:v>
                </c:pt>
                <c:pt idx="20999">
                  <c:v>1376.5</c:v>
                </c:pt>
                <c:pt idx="21000">
                  <c:v>1396</c:v>
                </c:pt>
                <c:pt idx="21001">
                  <c:v>1402</c:v>
                </c:pt>
                <c:pt idx="21002">
                  <c:v>1412.5</c:v>
                </c:pt>
                <c:pt idx="21003">
                  <c:v>1410</c:v>
                </c:pt>
                <c:pt idx="21004">
                  <c:v>1420</c:v>
                </c:pt>
                <c:pt idx="21005">
                  <c:v>1423</c:v>
                </c:pt>
                <c:pt idx="21006">
                  <c:v>1434.5</c:v>
                </c:pt>
                <c:pt idx="21007">
                  <c:v>1449</c:v>
                </c:pt>
                <c:pt idx="21008">
                  <c:v>1462</c:v>
                </c:pt>
                <c:pt idx="21009">
                  <c:v>1475</c:v>
                </c:pt>
                <c:pt idx="21010">
                  <c:v>1484</c:v>
                </c:pt>
                <c:pt idx="21011">
                  <c:v>1496.5</c:v>
                </c:pt>
                <c:pt idx="21012">
                  <c:v>1507</c:v>
                </c:pt>
                <c:pt idx="21013">
                  <c:v>1519</c:v>
                </c:pt>
                <c:pt idx="21014">
                  <c:v>1528.5</c:v>
                </c:pt>
                <c:pt idx="21015">
                  <c:v>1520.5</c:v>
                </c:pt>
                <c:pt idx="21016">
                  <c:v>1524</c:v>
                </c:pt>
                <c:pt idx="21017">
                  <c:v>1527</c:v>
                </c:pt>
                <c:pt idx="21018">
                  <c:v>1532.5</c:v>
                </c:pt>
                <c:pt idx="21019">
                  <c:v>1529</c:v>
                </c:pt>
                <c:pt idx="21020">
                  <c:v>1536</c:v>
                </c:pt>
                <c:pt idx="21021">
                  <c:v>1557.5</c:v>
                </c:pt>
                <c:pt idx="21022">
                  <c:v>1576</c:v>
                </c:pt>
                <c:pt idx="21023">
                  <c:v>1598</c:v>
                </c:pt>
                <c:pt idx="21024">
                  <c:v>1612.5</c:v>
                </c:pt>
                <c:pt idx="21025">
                  <c:v>1632</c:v>
                </c:pt>
                <c:pt idx="21026">
                  <c:v>1643</c:v>
                </c:pt>
                <c:pt idx="21027">
                  <c:v>1654.5</c:v>
                </c:pt>
                <c:pt idx="21028">
                  <c:v>1672</c:v>
                </c:pt>
                <c:pt idx="21029">
                  <c:v>1685</c:v>
                </c:pt>
                <c:pt idx="21030">
                  <c:v>1690</c:v>
                </c:pt>
                <c:pt idx="21031">
                  <c:v>1686</c:v>
                </c:pt>
                <c:pt idx="21032">
                  <c:v>1699.5</c:v>
                </c:pt>
                <c:pt idx="21033">
                  <c:v>1710.5</c:v>
                </c:pt>
                <c:pt idx="21034">
                  <c:v>1722.5</c:v>
                </c:pt>
                <c:pt idx="21035">
                  <c:v>1730</c:v>
                </c:pt>
                <c:pt idx="21036">
                  <c:v>1732</c:v>
                </c:pt>
                <c:pt idx="21037">
                  <c:v>1751.5</c:v>
                </c:pt>
                <c:pt idx="21038">
                  <c:v>1761</c:v>
                </c:pt>
                <c:pt idx="21039">
                  <c:v>1768</c:v>
                </c:pt>
                <c:pt idx="21040">
                  <c:v>1773.5</c:v>
                </c:pt>
                <c:pt idx="21041">
                  <c:v>1789</c:v>
                </c:pt>
                <c:pt idx="21042">
                  <c:v>1814.5</c:v>
                </c:pt>
                <c:pt idx="21043">
                  <c:v>1830.5</c:v>
                </c:pt>
                <c:pt idx="21044">
                  <c:v>1842</c:v>
                </c:pt>
                <c:pt idx="21045">
                  <c:v>1856.5</c:v>
                </c:pt>
                <c:pt idx="21046">
                  <c:v>1862</c:v>
                </c:pt>
                <c:pt idx="21047">
                  <c:v>1881</c:v>
                </c:pt>
                <c:pt idx="21048">
                  <c:v>1890.5</c:v>
                </c:pt>
                <c:pt idx="21049">
                  <c:v>1913</c:v>
                </c:pt>
                <c:pt idx="21050">
                  <c:v>1927</c:v>
                </c:pt>
                <c:pt idx="21051">
                  <c:v>1934.5</c:v>
                </c:pt>
                <c:pt idx="21052">
                  <c:v>1944</c:v>
                </c:pt>
                <c:pt idx="21053">
                  <c:v>1946</c:v>
                </c:pt>
                <c:pt idx="21054">
                  <c:v>1939</c:v>
                </c:pt>
                <c:pt idx="21055">
                  <c:v>1949</c:v>
                </c:pt>
                <c:pt idx="21056">
                  <c:v>1954.5</c:v>
                </c:pt>
                <c:pt idx="21057">
                  <c:v>1969</c:v>
                </c:pt>
                <c:pt idx="21058">
                  <c:v>1983</c:v>
                </c:pt>
                <c:pt idx="21059">
                  <c:v>1992</c:v>
                </c:pt>
                <c:pt idx="21060">
                  <c:v>2016.5</c:v>
                </c:pt>
                <c:pt idx="21061">
                  <c:v>2035</c:v>
                </c:pt>
                <c:pt idx="21062">
                  <c:v>2046</c:v>
                </c:pt>
                <c:pt idx="21063">
                  <c:v>2054</c:v>
                </c:pt>
                <c:pt idx="21064">
                  <c:v>2078</c:v>
                </c:pt>
                <c:pt idx="21065">
                  <c:v>2098</c:v>
                </c:pt>
                <c:pt idx="21066">
                  <c:v>2082</c:v>
                </c:pt>
                <c:pt idx="21067">
                  <c:v>2090.5</c:v>
                </c:pt>
                <c:pt idx="21068">
                  <c:v>2106</c:v>
                </c:pt>
                <c:pt idx="21069">
                  <c:v>2122</c:v>
                </c:pt>
                <c:pt idx="21070">
                  <c:v>2140</c:v>
                </c:pt>
                <c:pt idx="21071">
                  <c:v>2148.5</c:v>
                </c:pt>
                <c:pt idx="21072">
                  <c:v>2156</c:v>
                </c:pt>
                <c:pt idx="21073">
                  <c:v>2177</c:v>
                </c:pt>
                <c:pt idx="21074">
                  <c:v>2197</c:v>
                </c:pt>
                <c:pt idx="21075">
                  <c:v>2215</c:v>
                </c:pt>
                <c:pt idx="21076">
                  <c:v>2213.5</c:v>
                </c:pt>
                <c:pt idx="21077">
                  <c:v>2221</c:v>
                </c:pt>
                <c:pt idx="21078">
                  <c:v>2243</c:v>
                </c:pt>
                <c:pt idx="21079">
                  <c:v>2246</c:v>
                </c:pt>
                <c:pt idx="21080">
                  <c:v>2246</c:v>
                </c:pt>
                <c:pt idx="21081">
                  <c:v>2251</c:v>
                </c:pt>
                <c:pt idx="21082">
                  <c:v>2263.9</c:v>
                </c:pt>
                <c:pt idx="21083">
                  <c:v>2268.5</c:v>
                </c:pt>
                <c:pt idx="21084">
                  <c:v>2276.5</c:v>
                </c:pt>
                <c:pt idx="21085">
                  <c:v>2294.9</c:v>
                </c:pt>
                <c:pt idx="21086">
                  <c:v>2298.5</c:v>
                </c:pt>
                <c:pt idx="21087">
                  <c:v>2293</c:v>
                </c:pt>
                <c:pt idx="21088">
                  <c:v>2297</c:v>
                </c:pt>
                <c:pt idx="21089">
                  <c:v>2292</c:v>
                </c:pt>
                <c:pt idx="21090">
                  <c:v>2291</c:v>
                </c:pt>
                <c:pt idx="21091">
                  <c:v>2291.5</c:v>
                </c:pt>
                <c:pt idx="21092">
                  <c:v>2299</c:v>
                </c:pt>
                <c:pt idx="21093">
                  <c:v>2304.5</c:v>
                </c:pt>
                <c:pt idx="21094">
                  <c:v>2308.5</c:v>
                </c:pt>
                <c:pt idx="21095">
                  <c:v>2305.5</c:v>
                </c:pt>
                <c:pt idx="21096">
                  <c:v>2292</c:v>
                </c:pt>
                <c:pt idx="21097">
                  <c:v>2302.5</c:v>
                </c:pt>
                <c:pt idx="21098">
                  <c:v>2304</c:v>
                </c:pt>
                <c:pt idx="21099">
                  <c:v>2311.5</c:v>
                </c:pt>
                <c:pt idx="21100">
                  <c:v>2308.5</c:v>
                </c:pt>
                <c:pt idx="21101">
                  <c:v>2299</c:v>
                </c:pt>
                <c:pt idx="21102">
                  <c:v>2304</c:v>
                </c:pt>
                <c:pt idx="21103">
                  <c:v>2319</c:v>
                </c:pt>
                <c:pt idx="21104">
                  <c:v>2312.5</c:v>
                </c:pt>
                <c:pt idx="21105">
                  <c:v>2308.5</c:v>
                </c:pt>
                <c:pt idx="21106">
                  <c:v>2338</c:v>
                </c:pt>
                <c:pt idx="21107">
                  <c:v>2358</c:v>
                </c:pt>
                <c:pt idx="21108">
                  <c:v>2367</c:v>
                </c:pt>
                <c:pt idx="21109">
                  <c:v>2367</c:v>
                </c:pt>
                <c:pt idx="21110">
                  <c:v>2361</c:v>
                </c:pt>
                <c:pt idx="21111">
                  <c:v>2387.9</c:v>
                </c:pt>
                <c:pt idx="21112">
                  <c:v>2402.5</c:v>
                </c:pt>
                <c:pt idx="21113">
                  <c:v>2405</c:v>
                </c:pt>
                <c:pt idx="21114">
                  <c:v>2410.5</c:v>
                </c:pt>
                <c:pt idx="21115">
                  <c:v>2399.5</c:v>
                </c:pt>
                <c:pt idx="21116">
                  <c:v>2409</c:v>
                </c:pt>
                <c:pt idx="21117">
                  <c:v>2416</c:v>
                </c:pt>
                <c:pt idx="21118">
                  <c:v>2409.5</c:v>
                </c:pt>
                <c:pt idx="21119">
                  <c:v>2416</c:v>
                </c:pt>
                <c:pt idx="21120">
                  <c:v>2434.5</c:v>
                </c:pt>
                <c:pt idx="21121">
                  <c:v>2443</c:v>
                </c:pt>
                <c:pt idx="21122">
                  <c:v>2458</c:v>
                </c:pt>
                <c:pt idx="21123">
                  <c:v>2459</c:v>
                </c:pt>
                <c:pt idx="21124">
                  <c:v>2459.5</c:v>
                </c:pt>
                <c:pt idx="21125">
                  <c:v>2451.5</c:v>
                </c:pt>
                <c:pt idx="21126">
                  <c:v>2439.5</c:v>
                </c:pt>
                <c:pt idx="21127">
                  <c:v>2449</c:v>
                </c:pt>
                <c:pt idx="21128">
                  <c:v>2446</c:v>
                </c:pt>
                <c:pt idx="21129">
                  <c:v>2443.1</c:v>
                </c:pt>
                <c:pt idx="21130">
                  <c:v>2469.5</c:v>
                </c:pt>
                <c:pt idx="21131">
                  <c:v>2468</c:v>
                </c:pt>
                <c:pt idx="21132">
                  <c:v>2479</c:v>
                </c:pt>
                <c:pt idx="21133">
                  <c:v>2481</c:v>
                </c:pt>
                <c:pt idx="21134">
                  <c:v>2486.5</c:v>
                </c:pt>
                <c:pt idx="21135">
                  <c:v>2494</c:v>
                </c:pt>
                <c:pt idx="21136">
                  <c:v>2524.4</c:v>
                </c:pt>
                <c:pt idx="21137">
                  <c:v>2520.5</c:v>
                </c:pt>
                <c:pt idx="21138">
                  <c:v>2540.5</c:v>
                </c:pt>
                <c:pt idx="21139">
                  <c:v>2523</c:v>
                </c:pt>
                <c:pt idx="21140">
                  <c:v>2542.9</c:v>
                </c:pt>
                <c:pt idx="21141">
                  <c:v>2562.5</c:v>
                </c:pt>
                <c:pt idx="21142">
                  <c:v>2561.5</c:v>
                </c:pt>
                <c:pt idx="21143">
                  <c:v>2579.5</c:v>
                </c:pt>
                <c:pt idx="21144">
                  <c:v>2592</c:v>
                </c:pt>
                <c:pt idx="21145">
                  <c:v>2596</c:v>
                </c:pt>
                <c:pt idx="21146">
                  <c:v>2604</c:v>
                </c:pt>
                <c:pt idx="21147">
                  <c:v>2597</c:v>
                </c:pt>
                <c:pt idx="21148">
                  <c:v>2610.5</c:v>
                </c:pt>
                <c:pt idx="21149">
                  <c:v>2596.5</c:v>
                </c:pt>
                <c:pt idx="21150">
                  <c:v>2581.5</c:v>
                </c:pt>
                <c:pt idx="21151">
                  <c:v>2579.5</c:v>
                </c:pt>
                <c:pt idx="21152">
                  <c:v>2578</c:v>
                </c:pt>
                <c:pt idx="21153">
                  <c:v>2580.5</c:v>
                </c:pt>
                <c:pt idx="21154">
                  <c:v>2592.5</c:v>
                </c:pt>
                <c:pt idx="21155">
                  <c:v>2592</c:v>
                </c:pt>
                <c:pt idx="21156">
                  <c:v>2593.5</c:v>
                </c:pt>
                <c:pt idx="21157">
                  <c:v>2597</c:v>
                </c:pt>
                <c:pt idx="21158">
                  <c:v>2609.5</c:v>
                </c:pt>
                <c:pt idx="21159">
                  <c:v>2612.5</c:v>
                </c:pt>
                <c:pt idx="21160">
                  <c:v>2634.5</c:v>
                </c:pt>
                <c:pt idx="21161">
                  <c:v>2637</c:v>
                </c:pt>
                <c:pt idx="21162">
                  <c:v>2634</c:v>
                </c:pt>
                <c:pt idx="21163">
                  <c:v>2650.5</c:v>
                </c:pt>
                <c:pt idx="21164">
                  <c:v>2642</c:v>
                </c:pt>
                <c:pt idx="21165">
                  <c:v>2652</c:v>
                </c:pt>
                <c:pt idx="21166">
                  <c:v>2671.5</c:v>
                </c:pt>
                <c:pt idx="21167">
                  <c:v>2679</c:v>
                </c:pt>
                <c:pt idx="21168">
                  <c:v>2680.5</c:v>
                </c:pt>
                <c:pt idx="21169">
                  <c:v>2697.5</c:v>
                </c:pt>
                <c:pt idx="21170">
                  <c:v>2737</c:v>
                </c:pt>
                <c:pt idx="21171">
                  <c:v>2752.5</c:v>
                </c:pt>
                <c:pt idx="21172">
                  <c:v>2774</c:v>
                </c:pt>
                <c:pt idx="21173">
                  <c:v>2777.5</c:v>
                </c:pt>
                <c:pt idx="21174">
                  <c:v>2787</c:v>
                </c:pt>
                <c:pt idx="21175">
                  <c:v>2818</c:v>
                </c:pt>
                <c:pt idx="21176">
                  <c:v>2818.5</c:v>
                </c:pt>
                <c:pt idx="21177">
                  <c:v>2832.9</c:v>
                </c:pt>
                <c:pt idx="21178">
                  <c:v>2815.7</c:v>
                </c:pt>
                <c:pt idx="21179">
                  <c:v>2836</c:v>
                </c:pt>
                <c:pt idx="21180">
                  <c:v>2871.5</c:v>
                </c:pt>
                <c:pt idx="21181">
                  <c:v>2885.4</c:v>
                </c:pt>
                <c:pt idx="21182">
                  <c:v>2905</c:v>
                </c:pt>
                <c:pt idx="21183">
                  <c:v>2929</c:v>
                </c:pt>
                <c:pt idx="21184">
                  <c:v>2938</c:v>
                </c:pt>
                <c:pt idx="21185">
                  <c:v>2972</c:v>
                </c:pt>
                <c:pt idx="21186">
                  <c:v>2991</c:v>
                </c:pt>
                <c:pt idx="21187">
                  <c:v>2979.1</c:v>
                </c:pt>
                <c:pt idx="21188">
                  <c:v>2972</c:v>
                </c:pt>
                <c:pt idx="21189">
                  <c:v>2990</c:v>
                </c:pt>
                <c:pt idx="21190">
                  <c:v>3000</c:v>
                </c:pt>
                <c:pt idx="21191">
                  <c:v>3025</c:v>
                </c:pt>
                <c:pt idx="21192">
                  <c:v>3031</c:v>
                </c:pt>
                <c:pt idx="21193">
                  <c:v>3046</c:v>
                </c:pt>
                <c:pt idx="21194">
                  <c:v>3033.6</c:v>
                </c:pt>
                <c:pt idx="21195">
                  <c:v>3027</c:v>
                </c:pt>
                <c:pt idx="21196">
                  <c:v>3013</c:v>
                </c:pt>
                <c:pt idx="21197">
                  <c:v>3028</c:v>
                </c:pt>
                <c:pt idx="21198">
                  <c:v>3059</c:v>
                </c:pt>
                <c:pt idx="21199">
                  <c:v>3056</c:v>
                </c:pt>
                <c:pt idx="21200">
                  <c:v>3045</c:v>
                </c:pt>
                <c:pt idx="21201">
                  <c:v>3042.5</c:v>
                </c:pt>
                <c:pt idx="21202">
                  <c:v>3033</c:v>
                </c:pt>
                <c:pt idx="21203">
                  <c:v>3037.5</c:v>
                </c:pt>
                <c:pt idx="21204">
                  <c:v>3027.5</c:v>
                </c:pt>
                <c:pt idx="21205">
                  <c:v>3049.5</c:v>
                </c:pt>
                <c:pt idx="21206">
                  <c:v>3075</c:v>
                </c:pt>
                <c:pt idx="21207">
                  <c:v>3085</c:v>
                </c:pt>
                <c:pt idx="21208">
                  <c:v>3078.5</c:v>
                </c:pt>
                <c:pt idx="21209">
                  <c:v>3075.5</c:v>
                </c:pt>
                <c:pt idx="21210">
                  <c:v>3089</c:v>
                </c:pt>
                <c:pt idx="21211">
                  <c:v>3085</c:v>
                </c:pt>
                <c:pt idx="21212">
                  <c:v>3078</c:v>
                </c:pt>
                <c:pt idx="21213">
                  <c:v>3076</c:v>
                </c:pt>
                <c:pt idx="21214">
                  <c:v>3066</c:v>
                </c:pt>
                <c:pt idx="21215">
                  <c:v>3072.9</c:v>
                </c:pt>
                <c:pt idx="21216">
                  <c:v>3064.5</c:v>
                </c:pt>
                <c:pt idx="21217">
                  <c:v>3047</c:v>
                </c:pt>
                <c:pt idx="21218">
                  <c:v>3050</c:v>
                </c:pt>
                <c:pt idx="21219">
                  <c:v>3033</c:v>
                </c:pt>
                <c:pt idx="21220">
                  <c:v>3022</c:v>
                </c:pt>
                <c:pt idx="21221">
                  <c:v>3019</c:v>
                </c:pt>
                <c:pt idx="21222">
                  <c:v>3030.5</c:v>
                </c:pt>
                <c:pt idx="21223">
                  <c:v>3019.5</c:v>
                </c:pt>
                <c:pt idx="21224">
                  <c:v>3002.5</c:v>
                </c:pt>
                <c:pt idx="21225">
                  <c:v>2996</c:v>
                </c:pt>
                <c:pt idx="21226">
                  <c:v>3008.5</c:v>
                </c:pt>
                <c:pt idx="21227">
                  <c:v>2986</c:v>
                </c:pt>
                <c:pt idx="21228">
                  <c:v>2994</c:v>
                </c:pt>
                <c:pt idx="21229">
                  <c:v>2992.5</c:v>
                </c:pt>
                <c:pt idx="21230">
                  <c:v>2986.5</c:v>
                </c:pt>
                <c:pt idx="21231">
                  <c:v>2983</c:v>
                </c:pt>
                <c:pt idx="21232">
                  <c:v>3002.5</c:v>
                </c:pt>
                <c:pt idx="21233">
                  <c:v>3008</c:v>
                </c:pt>
                <c:pt idx="21234">
                  <c:v>3003.5</c:v>
                </c:pt>
                <c:pt idx="21235">
                  <c:v>2988.5</c:v>
                </c:pt>
                <c:pt idx="21236">
                  <c:v>2992</c:v>
                </c:pt>
                <c:pt idx="21237">
                  <c:v>2983</c:v>
                </c:pt>
                <c:pt idx="21238">
                  <c:v>2984.5</c:v>
                </c:pt>
                <c:pt idx="21239">
                  <c:v>2992</c:v>
                </c:pt>
                <c:pt idx="21240">
                  <c:v>2994</c:v>
                </c:pt>
                <c:pt idx="21241">
                  <c:v>2979</c:v>
                </c:pt>
                <c:pt idx="21242">
                  <c:v>2973</c:v>
                </c:pt>
                <c:pt idx="21243">
                  <c:v>2995.5</c:v>
                </c:pt>
                <c:pt idx="21244">
                  <c:v>2959</c:v>
                </c:pt>
                <c:pt idx="21245">
                  <c:v>2974.5</c:v>
                </c:pt>
                <c:pt idx="21246">
                  <c:v>2991</c:v>
                </c:pt>
                <c:pt idx="21247">
                  <c:v>3010.5</c:v>
                </c:pt>
                <c:pt idx="21248">
                  <c:v>3006.5</c:v>
                </c:pt>
                <c:pt idx="21249">
                  <c:v>2994.5</c:v>
                </c:pt>
                <c:pt idx="21250">
                  <c:v>2995</c:v>
                </c:pt>
                <c:pt idx="21251">
                  <c:v>3012</c:v>
                </c:pt>
                <c:pt idx="21252">
                  <c:v>3035.4</c:v>
                </c:pt>
                <c:pt idx="21253">
                  <c:v>3034</c:v>
                </c:pt>
                <c:pt idx="21254">
                  <c:v>3023</c:v>
                </c:pt>
                <c:pt idx="21255">
                  <c:v>3043.5</c:v>
                </c:pt>
                <c:pt idx="21256">
                  <c:v>3041.5</c:v>
                </c:pt>
                <c:pt idx="21257">
                  <c:v>3035.5</c:v>
                </c:pt>
                <c:pt idx="21258">
                  <c:v>3013</c:v>
                </c:pt>
                <c:pt idx="21259">
                  <c:v>3040.4</c:v>
                </c:pt>
                <c:pt idx="21260">
                  <c:v>3029.5</c:v>
                </c:pt>
                <c:pt idx="21261">
                  <c:v>3028</c:v>
                </c:pt>
                <c:pt idx="21262">
                  <c:v>3063.4</c:v>
                </c:pt>
                <c:pt idx="21263">
                  <c:v>3069.5</c:v>
                </c:pt>
                <c:pt idx="21264">
                  <c:v>3090.5</c:v>
                </c:pt>
                <c:pt idx="21265">
                  <c:v>3109</c:v>
                </c:pt>
                <c:pt idx="21266">
                  <c:v>3109</c:v>
                </c:pt>
                <c:pt idx="21267">
                  <c:v>3104</c:v>
                </c:pt>
                <c:pt idx="21268">
                  <c:v>3121</c:v>
                </c:pt>
                <c:pt idx="21269">
                  <c:v>3135</c:v>
                </c:pt>
                <c:pt idx="21270">
                  <c:v>3137.5</c:v>
                </c:pt>
                <c:pt idx="21271">
                  <c:v>3148</c:v>
                </c:pt>
                <c:pt idx="21272">
                  <c:v>3160</c:v>
                </c:pt>
                <c:pt idx="21273">
                  <c:v>3164</c:v>
                </c:pt>
                <c:pt idx="21274">
                  <c:v>3159</c:v>
                </c:pt>
                <c:pt idx="21275">
                  <c:v>3167.9</c:v>
                </c:pt>
                <c:pt idx="21276">
                  <c:v>3182.5</c:v>
                </c:pt>
                <c:pt idx="21277">
                  <c:v>3195</c:v>
                </c:pt>
                <c:pt idx="21278">
                  <c:v>3192</c:v>
                </c:pt>
                <c:pt idx="21279">
                  <c:v>3165</c:v>
                </c:pt>
                <c:pt idx="21280">
                  <c:v>3173.5</c:v>
                </c:pt>
                <c:pt idx="21281">
                  <c:v>3168</c:v>
                </c:pt>
                <c:pt idx="21282">
                  <c:v>3147.5</c:v>
                </c:pt>
                <c:pt idx="21283">
                  <c:v>3143.5</c:v>
                </c:pt>
                <c:pt idx="21284">
                  <c:v>3135</c:v>
                </c:pt>
                <c:pt idx="21285">
                  <c:v>3029</c:v>
                </c:pt>
                <c:pt idx="21286">
                  <c:v>3020</c:v>
                </c:pt>
                <c:pt idx="21287">
                  <c:v>3040</c:v>
                </c:pt>
                <c:pt idx="21288">
                  <c:v>3025</c:v>
                </c:pt>
                <c:pt idx="21289">
                  <c:v>3002</c:v>
                </c:pt>
                <c:pt idx="21290">
                  <c:v>3007</c:v>
                </c:pt>
                <c:pt idx="21291">
                  <c:v>2978</c:v>
                </c:pt>
                <c:pt idx="21292">
                  <c:v>2978.5</c:v>
                </c:pt>
                <c:pt idx="21293">
                  <c:v>2957</c:v>
                </c:pt>
                <c:pt idx="21294">
                  <c:v>2933.5</c:v>
                </c:pt>
                <c:pt idx="21295">
                  <c:v>2925.5</c:v>
                </c:pt>
                <c:pt idx="21296">
                  <c:v>2913</c:v>
                </c:pt>
                <c:pt idx="21297">
                  <c:v>2911</c:v>
                </c:pt>
                <c:pt idx="21298">
                  <c:v>2925.5</c:v>
                </c:pt>
                <c:pt idx="21299">
                  <c:v>2903</c:v>
                </c:pt>
                <c:pt idx="21300">
                  <c:v>2909.5</c:v>
                </c:pt>
                <c:pt idx="21301">
                  <c:v>2879.2</c:v>
                </c:pt>
                <c:pt idx="21302">
                  <c:v>2868.5</c:v>
                </c:pt>
                <c:pt idx="21303">
                  <c:v>2846</c:v>
                </c:pt>
                <c:pt idx="21304">
                  <c:v>2816</c:v>
                </c:pt>
                <c:pt idx="21305">
                  <c:v>2793.5</c:v>
                </c:pt>
                <c:pt idx="21306">
                  <c:v>2786.5</c:v>
                </c:pt>
                <c:pt idx="21307">
                  <c:v>2770.5</c:v>
                </c:pt>
                <c:pt idx="21308">
                  <c:v>2764</c:v>
                </c:pt>
                <c:pt idx="21309">
                  <c:v>2756</c:v>
                </c:pt>
                <c:pt idx="21310">
                  <c:v>2756</c:v>
                </c:pt>
                <c:pt idx="21311">
                  <c:v>2733.6</c:v>
                </c:pt>
                <c:pt idx="21312">
                  <c:v>2729</c:v>
                </c:pt>
                <c:pt idx="21313">
                  <c:v>2713</c:v>
                </c:pt>
                <c:pt idx="21314">
                  <c:v>2680.6</c:v>
                </c:pt>
                <c:pt idx="21315">
                  <c:v>2663.5</c:v>
                </c:pt>
                <c:pt idx="21316">
                  <c:v>2640</c:v>
                </c:pt>
                <c:pt idx="21317">
                  <c:v>2628</c:v>
                </c:pt>
                <c:pt idx="21318">
                  <c:v>2621</c:v>
                </c:pt>
                <c:pt idx="21319">
                  <c:v>2631</c:v>
                </c:pt>
                <c:pt idx="21320">
                  <c:v>2606</c:v>
                </c:pt>
                <c:pt idx="21321">
                  <c:v>2599.5</c:v>
                </c:pt>
                <c:pt idx="21322">
                  <c:v>2562.5</c:v>
                </c:pt>
                <c:pt idx="21323">
                  <c:v>2539.6</c:v>
                </c:pt>
                <c:pt idx="21324">
                  <c:v>2526.4</c:v>
                </c:pt>
                <c:pt idx="21325">
                  <c:v>2498.5</c:v>
                </c:pt>
                <c:pt idx="21326">
                  <c:v>2471</c:v>
                </c:pt>
                <c:pt idx="21327">
                  <c:v>2448.5</c:v>
                </c:pt>
                <c:pt idx="21328">
                  <c:v>2409.5</c:v>
                </c:pt>
                <c:pt idx="21329">
                  <c:v>2406.5</c:v>
                </c:pt>
                <c:pt idx="21330">
                  <c:v>2373.5</c:v>
                </c:pt>
                <c:pt idx="21331">
                  <c:v>2375.1</c:v>
                </c:pt>
                <c:pt idx="21332">
                  <c:v>2344.5</c:v>
                </c:pt>
                <c:pt idx="21333">
                  <c:v>2255.5</c:v>
                </c:pt>
                <c:pt idx="21334">
                  <c:v>2247.1</c:v>
                </c:pt>
                <c:pt idx="21335">
                  <c:v>2225.5</c:v>
                </c:pt>
                <c:pt idx="21336">
                  <c:v>2200.1</c:v>
                </c:pt>
                <c:pt idx="21337">
                  <c:v>2165.5</c:v>
                </c:pt>
                <c:pt idx="21338">
                  <c:v>2171</c:v>
                </c:pt>
                <c:pt idx="21339">
                  <c:v>2168</c:v>
                </c:pt>
                <c:pt idx="21340">
                  <c:v>2151</c:v>
                </c:pt>
                <c:pt idx="21341">
                  <c:v>2141</c:v>
                </c:pt>
                <c:pt idx="21342">
                  <c:v>2125</c:v>
                </c:pt>
                <c:pt idx="21343">
                  <c:v>2117</c:v>
                </c:pt>
                <c:pt idx="21344">
                  <c:v>2105</c:v>
                </c:pt>
                <c:pt idx="21345">
                  <c:v>2099.5</c:v>
                </c:pt>
                <c:pt idx="21346">
                  <c:v>2065</c:v>
                </c:pt>
                <c:pt idx="21347">
                  <c:v>2077.9</c:v>
                </c:pt>
                <c:pt idx="21348">
                  <c:v>2067</c:v>
                </c:pt>
                <c:pt idx="21349">
                  <c:v>2062.5</c:v>
                </c:pt>
                <c:pt idx="21350">
                  <c:v>2075.5</c:v>
                </c:pt>
                <c:pt idx="21351">
                  <c:v>2051</c:v>
                </c:pt>
                <c:pt idx="21352">
                  <c:v>2057</c:v>
                </c:pt>
                <c:pt idx="21353">
                  <c:v>2047</c:v>
                </c:pt>
                <c:pt idx="21354">
                  <c:v>2025.1</c:v>
                </c:pt>
                <c:pt idx="21355">
                  <c:v>2025</c:v>
                </c:pt>
                <c:pt idx="21356">
                  <c:v>2046</c:v>
                </c:pt>
                <c:pt idx="21357">
                  <c:v>2016</c:v>
                </c:pt>
                <c:pt idx="21358">
                  <c:v>2028.5</c:v>
                </c:pt>
                <c:pt idx="21359">
                  <c:v>2027.5</c:v>
                </c:pt>
                <c:pt idx="21360">
                  <c:v>2030</c:v>
                </c:pt>
                <c:pt idx="21361">
                  <c:v>2039</c:v>
                </c:pt>
                <c:pt idx="21362">
                  <c:v>2056.5</c:v>
                </c:pt>
                <c:pt idx="21363">
                  <c:v>2061.5</c:v>
                </c:pt>
                <c:pt idx="21364">
                  <c:v>2090.9</c:v>
                </c:pt>
                <c:pt idx="21365">
                  <c:v>2109</c:v>
                </c:pt>
                <c:pt idx="21366">
                  <c:v>2114</c:v>
                </c:pt>
                <c:pt idx="21367">
                  <c:v>2128</c:v>
                </c:pt>
                <c:pt idx="21368">
                  <c:v>2146</c:v>
                </c:pt>
                <c:pt idx="21369">
                  <c:v>2158.5</c:v>
                </c:pt>
                <c:pt idx="21370">
                  <c:v>2150</c:v>
                </c:pt>
                <c:pt idx="21371">
                  <c:v>2156</c:v>
                </c:pt>
                <c:pt idx="21372">
                  <c:v>2150</c:v>
                </c:pt>
                <c:pt idx="21373">
                  <c:v>2139</c:v>
                </c:pt>
                <c:pt idx="21374">
                  <c:v>2144.5</c:v>
                </c:pt>
                <c:pt idx="21375">
                  <c:v>2145.5</c:v>
                </c:pt>
                <c:pt idx="21376">
                  <c:v>2163.9</c:v>
                </c:pt>
                <c:pt idx="21377">
                  <c:v>2161.5</c:v>
                </c:pt>
                <c:pt idx="21378">
                  <c:v>2168</c:v>
                </c:pt>
                <c:pt idx="21379">
                  <c:v>2168.1999999999998</c:v>
                </c:pt>
                <c:pt idx="21380">
                  <c:v>2184.5</c:v>
                </c:pt>
                <c:pt idx="21381">
                  <c:v>2193</c:v>
                </c:pt>
                <c:pt idx="21382">
                  <c:v>2182</c:v>
                </c:pt>
                <c:pt idx="21383">
                  <c:v>2167.5</c:v>
                </c:pt>
                <c:pt idx="21384">
                  <c:v>2186</c:v>
                </c:pt>
                <c:pt idx="21385">
                  <c:v>2219</c:v>
                </c:pt>
                <c:pt idx="21386">
                  <c:v>2238.5</c:v>
                </c:pt>
                <c:pt idx="21387">
                  <c:v>2270</c:v>
                </c:pt>
                <c:pt idx="21388">
                  <c:v>2284</c:v>
                </c:pt>
                <c:pt idx="21389">
                  <c:v>2308.5</c:v>
                </c:pt>
                <c:pt idx="21390">
                  <c:v>2324.5</c:v>
                </c:pt>
                <c:pt idx="21391">
                  <c:v>2353</c:v>
                </c:pt>
                <c:pt idx="21392">
                  <c:v>2396</c:v>
                </c:pt>
                <c:pt idx="21393">
                  <c:v>2409.9</c:v>
                </c:pt>
                <c:pt idx="21394">
                  <c:v>2432.5</c:v>
                </c:pt>
                <c:pt idx="21395">
                  <c:v>2465</c:v>
                </c:pt>
                <c:pt idx="21396">
                  <c:v>2490</c:v>
                </c:pt>
                <c:pt idx="21397">
                  <c:v>2535.9</c:v>
                </c:pt>
                <c:pt idx="21398">
                  <c:v>2571</c:v>
                </c:pt>
                <c:pt idx="21399">
                  <c:v>2589.4</c:v>
                </c:pt>
                <c:pt idx="21400">
                  <c:v>2613.9</c:v>
                </c:pt>
                <c:pt idx="21401">
                  <c:v>2669</c:v>
                </c:pt>
                <c:pt idx="21402">
                  <c:v>2687.5</c:v>
                </c:pt>
                <c:pt idx="21403">
                  <c:v>2719</c:v>
                </c:pt>
                <c:pt idx="21404">
                  <c:v>2743</c:v>
                </c:pt>
                <c:pt idx="21405">
                  <c:v>2793.9</c:v>
                </c:pt>
                <c:pt idx="21406">
                  <c:v>2820.5</c:v>
                </c:pt>
                <c:pt idx="21407">
                  <c:v>2850.5</c:v>
                </c:pt>
                <c:pt idx="21408">
                  <c:v>2865</c:v>
                </c:pt>
                <c:pt idx="21409">
                  <c:v>2893.5</c:v>
                </c:pt>
                <c:pt idx="21410">
                  <c:v>2937.5</c:v>
                </c:pt>
                <c:pt idx="21411">
                  <c:v>2991.4</c:v>
                </c:pt>
                <c:pt idx="21412">
                  <c:v>3001.5</c:v>
                </c:pt>
                <c:pt idx="21413">
                  <c:v>3021</c:v>
                </c:pt>
                <c:pt idx="21414">
                  <c:v>3066</c:v>
                </c:pt>
                <c:pt idx="21415">
                  <c:v>3109.5</c:v>
                </c:pt>
                <c:pt idx="21416">
                  <c:v>3159</c:v>
                </c:pt>
                <c:pt idx="21417">
                  <c:v>3198</c:v>
                </c:pt>
                <c:pt idx="21418">
                  <c:v>3242.5</c:v>
                </c:pt>
                <c:pt idx="21419">
                  <c:v>3239.6</c:v>
                </c:pt>
                <c:pt idx="21420">
                  <c:v>3226.9</c:v>
                </c:pt>
                <c:pt idx="21421">
                  <c:v>3238</c:v>
                </c:pt>
                <c:pt idx="21422">
                  <c:v>3251</c:v>
                </c:pt>
                <c:pt idx="21423">
                  <c:v>3257.1</c:v>
                </c:pt>
                <c:pt idx="21424">
                  <c:v>3289.6</c:v>
                </c:pt>
                <c:pt idx="21425">
                  <c:v>3296</c:v>
                </c:pt>
                <c:pt idx="21426">
                  <c:v>3314.5</c:v>
                </c:pt>
                <c:pt idx="21427">
                  <c:v>3359.4</c:v>
                </c:pt>
                <c:pt idx="21428">
                  <c:v>3374</c:v>
                </c:pt>
                <c:pt idx="21429">
                  <c:v>3383.5</c:v>
                </c:pt>
                <c:pt idx="21430">
                  <c:v>3330.1</c:v>
                </c:pt>
                <c:pt idx="21431">
                  <c:v>3309.5</c:v>
                </c:pt>
                <c:pt idx="21432">
                  <c:v>3324</c:v>
                </c:pt>
                <c:pt idx="21433">
                  <c:v>3360.5</c:v>
                </c:pt>
                <c:pt idx="21434">
                  <c:v>3382</c:v>
                </c:pt>
                <c:pt idx="21435">
                  <c:v>3403.1</c:v>
                </c:pt>
                <c:pt idx="21436">
                  <c:v>3412.3</c:v>
                </c:pt>
                <c:pt idx="21437">
                  <c:v>3416.5</c:v>
                </c:pt>
                <c:pt idx="21438">
                  <c:v>3426</c:v>
                </c:pt>
                <c:pt idx="21439">
                  <c:v>3436</c:v>
                </c:pt>
                <c:pt idx="21440">
                  <c:v>3410.2</c:v>
                </c:pt>
                <c:pt idx="21441">
                  <c:v>3385</c:v>
                </c:pt>
                <c:pt idx="21442">
                  <c:v>3398.4</c:v>
                </c:pt>
                <c:pt idx="21443">
                  <c:v>3432</c:v>
                </c:pt>
                <c:pt idx="21444">
                  <c:v>3487.5</c:v>
                </c:pt>
                <c:pt idx="21445">
                  <c:v>3519.5</c:v>
                </c:pt>
                <c:pt idx="21446">
                  <c:v>3555.9</c:v>
                </c:pt>
                <c:pt idx="21447">
                  <c:v>3521</c:v>
                </c:pt>
                <c:pt idx="21448">
                  <c:v>3545</c:v>
                </c:pt>
                <c:pt idx="21449">
                  <c:v>3548.5</c:v>
                </c:pt>
                <c:pt idx="21450">
                  <c:v>3524</c:v>
                </c:pt>
                <c:pt idx="21451">
                  <c:v>3527</c:v>
                </c:pt>
                <c:pt idx="21452">
                  <c:v>3515.5</c:v>
                </c:pt>
                <c:pt idx="21453">
                  <c:v>3486.5</c:v>
                </c:pt>
                <c:pt idx="21454">
                  <c:v>3543</c:v>
                </c:pt>
                <c:pt idx="21455">
                  <c:v>3577</c:v>
                </c:pt>
                <c:pt idx="21456">
                  <c:v>3661</c:v>
                </c:pt>
                <c:pt idx="21457">
                  <c:v>3641</c:v>
                </c:pt>
                <c:pt idx="21458">
                  <c:v>3638</c:v>
                </c:pt>
                <c:pt idx="21459">
                  <c:v>3636</c:v>
                </c:pt>
                <c:pt idx="21460">
                  <c:v>3608</c:v>
                </c:pt>
                <c:pt idx="21461">
                  <c:v>3611.5</c:v>
                </c:pt>
                <c:pt idx="21462">
                  <c:v>3608.5</c:v>
                </c:pt>
                <c:pt idx="21463">
                  <c:v>3609</c:v>
                </c:pt>
                <c:pt idx="21464">
                  <c:v>3640</c:v>
                </c:pt>
                <c:pt idx="21465">
                  <c:v>3691</c:v>
                </c:pt>
                <c:pt idx="21466">
                  <c:v>3809.5</c:v>
                </c:pt>
                <c:pt idx="21467">
                  <c:v>3815.6</c:v>
                </c:pt>
                <c:pt idx="21468">
                  <c:v>3799</c:v>
                </c:pt>
                <c:pt idx="21469">
                  <c:v>3793.9</c:v>
                </c:pt>
                <c:pt idx="21470">
                  <c:v>3801</c:v>
                </c:pt>
                <c:pt idx="21471">
                  <c:v>3794</c:v>
                </c:pt>
                <c:pt idx="21472">
                  <c:v>3806.5</c:v>
                </c:pt>
                <c:pt idx="21473">
                  <c:v>3801</c:v>
                </c:pt>
                <c:pt idx="21474">
                  <c:v>3803</c:v>
                </c:pt>
                <c:pt idx="21475">
                  <c:v>3775.6</c:v>
                </c:pt>
                <c:pt idx="21476">
                  <c:v>3777.5</c:v>
                </c:pt>
                <c:pt idx="21477">
                  <c:v>3770.5</c:v>
                </c:pt>
                <c:pt idx="21478">
                  <c:v>3742</c:v>
                </c:pt>
                <c:pt idx="21479">
                  <c:v>3756.5</c:v>
                </c:pt>
                <c:pt idx="21480">
                  <c:v>3767.5</c:v>
                </c:pt>
                <c:pt idx="21481">
                  <c:v>3727.5</c:v>
                </c:pt>
                <c:pt idx="21482">
                  <c:v>3730</c:v>
                </c:pt>
                <c:pt idx="21483">
                  <c:v>3737.5</c:v>
                </c:pt>
                <c:pt idx="21484">
                  <c:v>3705</c:v>
                </c:pt>
                <c:pt idx="21485">
                  <c:v>3705.5</c:v>
                </c:pt>
                <c:pt idx="21486">
                  <c:v>3707.5</c:v>
                </c:pt>
                <c:pt idx="21487">
                  <c:v>3669.5</c:v>
                </c:pt>
                <c:pt idx="21488">
                  <c:v>3643.6</c:v>
                </c:pt>
                <c:pt idx="21489">
                  <c:v>3628.5</c:v>
                </c:pt>
                <c:pt idx="21490">
                  <c:v>3601</c:v>
                </c:pt>
                <c:pt idx="21491">
                  <c:v>3576.6</c:v>
                </c:pt>
                <c:pt idx="21492">
                  <c:v>3559</c:v>
                </c:pt>
                <c:pt idx="21493">
                  <c:v>3548</c:v>
                </c:pt>
                <c:pt idx="21494">
                  <c:v>3551</c:v>
                </c:pt>
                <c:pt idx="21495">
                  <c:v>3497.5</c:v>
                </c:pt>
                <c:pt idx="21496">
                  <c:v>3476.5</c:v>
                </c:pt>
                <c:pt idx="21497">
                  <c:v>3448</c:v>
                </c:pt>
                <c:pt idx="21498">
                  <c:v>3399.3</c:v>
                </c:pt>
                <c:pt idx="21499">
                  <c:v>3377.9</c:v>
                </c:pt>
                <c:pt idx="21500">
                  <c:v>3355.5</c:v>
                </c:pt>
                <c:pt idx="21501">
                  <c:v>3310</c:v>
                </c:pt>
                <c:pt idx="21502">
                  <c:v>3282.5</c:v>
                </c:pt>
                <c:pt idx="21503">
                  <c:v>3243</c:v>
                </c:pt>
                <c:pt idx="21504">
                  <c:v>3208</c:v>
                </c:pt>
                <c:pt idx="21505">
                  <c:v>3160.1</c:v>
                </c:pt>
                <c:pt idx="21506">
                  <c:v>3158</c:v>
                </c:pt>
                <c:pt idx="21507">
                  <c:v>3091</c:v>
                </c:pt>
                <c:pt idx="21508">
                  <c:v>3087</c:v>
                </c:pt>
                <c:pt idx="21509">
                  <c:v>3059.5</c:v>
                </c:pt>
                <c:pt idx="21510">
                  <c:v>3027</c:v>
                </c:pt>
                <c:pt idx="21511">
                  <c:v>2984</c:v>
                </c:pt>
                <c:pt idx="21512">
                  <c:v>2987</c:v>
                </c:pt>
                <c:pt idx="21513">
                  <c:v>2972.5</c:v>
                </c:pt>
                <c:pt idx="21514">
                  <c:v>2971.5</c:v>
                </c:pt>
                <c:pt idx="21515">
                  <c:v>2948.5</c:v>
                </c:pt>
                <c:pt idx="21516">
                  <c:v>2944.5</c:v>
                </c:pt>
                <c:pt idx="21517">
                  <c:v>2927</c:v>
                </c:pt>
                <c:pt idx="21518">
                  <c:v>2892</c:v>
                </c:pt>
                <c:pt idx="21519">
                  <c:v>2878</c:v>
                </c:pt>
                <c:pt idx="21520">
                  <c:v>2862</c:v>
                </c:pt>
                <c:pt idx="21521">
                  <c:v>2838</c:v>
                </c:pt>
                <c:pt idx="21522">
                  <c:v>2837.5</c:v>
                </c:pt>
                <c:pt idx="21523">
                  <c:v>2820.5</c:v>
                </c:pt>
                <c:pt idx="21524">
                  <c:v>2799.1</c:v>
                </c:pt>
                <c:pt idx="21525">
                  <c:v>2759</c:v>
                </c:pt>
                <c:pt idx="21526">
                  <c:v>2725.5</c:v>
                </c:pt>
                <c:pt idx="21527">
                  <c:v>2707.5</c:v>
                </c:pt>
                <c:pt idx="21528">
                  <c:v>2672.5</c:v>
                </c:pt>
                <c:pt idx="21529">
                  <c:v>2656.5</c:v>
                </c:pt>
                <c:pt idx="21530">
                  <c:v>2637.5</c:v>
                </c:pt>
                <c:pt idx="21531">
                  <c:v>2628</c:v>
                </c:pt>
                <c:pt idx="21532">
                  <c:v>2614</c:v>
                </c:pt>
                <c:pt idx="21533">
                  <c:v>2612</c:v>
                </c:pt>
                <c:pt idx="21534">
                  <c:v>2601</c:v>
                </c:pt>
                <c:pt idx="21535">
                  <c:v>2600</c:v>
                </c:pt>
                <c:pt idx="21536">
                  <c:v>2605</c:v>
                </c:pt>
                <c:pt idx="21537">
                  <c:v>2587.1</c:v>
                </c:pt>
                <c:pt idx="21538">
                  <c:v>2562</c:v>
                </c:pt>
                <c:pt idx="21539">
                  <c:v>2558</c:v>
                </c:pt>
                <c:pt idx="21540">
                  <c:v>2547.5</c:v>
                </c:pt>
                <c:pt idx="21541">
                  <c:v>2532.5</c:v>
                </c:pt>
                <c:pt idx="21542">
                  <c:v>2531.5</c:v>
                </c:pt>
                <c:pt idx="21543">
                  <c:v>2523</c:v>
                </c:pt>
                <c:pt idx="21544">
                  <c:v>2511</c:v>
                </c:pt>
                <c:pt idx="21545">
                  <c:v>2511.5</c:v>
                </c:pt>
                <c:pt idx="21546">
                  <c:v>2491</c:v>
                </c:pt>
                <c:pt idx="21547">
                  <c:v>2470</c:v>
                </c:pt>
                <c:pt idx="21548">
                  <c:v>2467.5</c:v>
                </c:pt>
                <c:pt idx="21549">
                  <c:v>2479.5</c:v>
                </c:pt>
                <c:pt idx="21550">
                  <c:v>2453.5</c:v>
                </c:pt>
                <c:pt idx="21551">
                  <c:v>2435.5</c:v>
                </c:pt>
                <c:pt idx="21552">
                  <c:v>2396</c:v>
                </c:pt>
                <c:pt idx="21553">
                  <c:v>2399</c:v>
                </c:pt>
                <c:pt idx="21554">
                  <c:v>2394.5</c:v>
                </c:pt>
                <c:pt idx="21555">
                  <c:v>2372</c:v>
                </c:pt>
                <c:pt idx="21556">
                  <c:v>2372.5</c:v>
                </c:pt>
                <c:pt idx="21557">
                  <c:v>2376</c:v>
                </c:pt>
                <c:pt idx="21558">
                  <c:v>2373</c:v>
                </c:pt>
                <c:pt idx="21559">
                  <c:v>2349.1</c:v>
                </c:pt>
                <c:pt idx="21560">
                  <c:v>2326</c:v>
                </c:pt>
                <c:pt idx="21561">
                  <c:v>2311</c:v>
                </c:pt>
                <c:pt idx="21562">
                  <c:v>2283</c:v>
                </c:pt>
                <c:pt idx="21563">
                  <c:v>2256.1</c:v>
                </c:pt>
                <c:pt idx="21564">
                  <c:v>2254.5</c:v>
                </c:pt>
                <c:pt idx="21565">
                  <c:v>2248.5</c:v>
                </c:pt>
                <c:pt idx="21566">
                  <c:v>2252</c:v>
                </c:pt>
                <c:pt idx="21567">
                  <c:v>2223</c:v>
                </c:pt>
                <c:pt idx="21568">
                  <c:v>2234</c:v>
                </c:pt>
                <c:pt idx="21569">
                  <c:v>2233</c:v>
                </c:pt>
                <c:pt idx="21570">
                  <c:v>2223.1</c:v>
                </c:pt>
                <c:pt idx="21571">
                  <c:v>2205</c:v>
                </c:pt>
                <c:pt idx="21572">
                  <c:v>2199</c:v>
                </c:pt>
                <c:pt idx="21573">
                  <c:v>2184.5</c:v>
                </c:pt>
                <c:pt idx="21574">
                  <c:v>2151.5</c:v>
                </c:pt>
                <c:pt idx="21575">
                  <c:v>2110</c:v>
                </c:pt>
                <c:pt idx="21576">
                  <c:v>2113</c:v>
                </c:pt>
                <c:pt idx="21577">
                  <c:v>2090.5</c:v>
                </c:pt>
                <c:pt idx="21578">
                  <c:v>2083.5</c:v>
                </c:pt>
                <c:pt idx="21579">
                  <c:v>2083</c:v>
                </c:pt>
                <c:pt idx="21580">
                  <c:v>2070</c:v>
                </c:pt>
                <c:pt idx="21581">
                  <c:v>2042</c:v>
                </c:pt>
                <c:pt idx="21582">
                  <c:v>2043</c:v>
                </c:pt>
                <c:pt idx="21583">
                  <c:v>2038.5</c:v>
                </c:pt>
                <c:pt idx="21584">
                  <c:v>2027</c:v>
                </c:pt>
                <c:pt idx="21585">
                  <c:v>2018.5</c:v>
                </c:pt>
                <c:pt idx="21586">
                  <c:v>2017</c:v>
                </c:pt>
                <c:pt idx="21587">
                  <c:v>2004</c:v>
                </c:pt>
                <c:pt idx="21588">
                  <c:v>2003.5</c:v>
                </c:pt>
                <c:pt idx="21589">
                  <c:v>2011</c:v>
                </c:pt>
                <c:pt idx="21590">
                  <c:v>1991.5</c:v>
                </c:pt>
                <c:pt idx="21591">
                  <c:v>1973</c:v>
                </c:pt>
                <c:pt idx="21592">
                  <c:v>1952.5</c:v>
                </c:pt>
                <c:pt idx="21593">
                  <c:v>1947</c:v>
                </c:pt>
                <c:pt idx="21594">
                  <c:v>1927</c:v>
                </c:pt>
                <c:pt idx="21595">
                  <c:v>1920</c:v>
                </c:pt>
                <c:pt idx="21596">
                  <c:v>1902.5</c:v>
                </c:pt>
                <c:pt idx="21597">
                  <c:v>1894</c:v>
                </c:pt>
                <c:pt idx="21598">
                  <c:v>1903.5</c:v>
                </c:pt>
                <c:pt idx="21599">
                  <c:v>1893.5</c:v>
                </c:pt>
                <c:pt idx="21600">
                  <c:v>1875.5</c:v>
                </c:pt>
                <c:pt idx="21601">
                  <c:v>1854.5</c:v>
                </c:pt>
                <c:pt idx="21602">
                  <c:v>1836</c:v>
                </c:pt>
                <c:pt idx="21603">
                  <c:v>1816</c:v>
                </c:pt>
                <c:pt idx="21604">
                  <c:v>1805.5</c:v>
                </c:pt>
                <c:pt idx="21605">
                  <c:v>1789</c:v>
                </c:pt>
                <c:pt idx="21606">
                  <c:v>1782.5</c:v>
                </c:pt>
                <c:pt idx="21607">
                  <c:v>1778.5</c:v>
                </c:pt>
                <c:pt idx="21608">
                  <c:v>1771.5</c:v>
                </c:pt>
                <c:pt idx="21609">
                  <c:v>1769.5</c:v>
                </c:pt>
                <c:pt idx="21610">
                  <c:v>1755</c:v>
                </c:pt>
                <c:pt idx="21611">
                  <c:v>1729.5</c:v>
                </c:pt>
                <c:pt idx="21612">
                  <c:v>1712</c:v>
                </c:pt>
                <c:pt idx="21613">
                  <c:v>1695</c:v>
                </c:pt>
                <c:pt idx="21614">
                  <c:v>1671.5</c:v>
                </c:pt>
                <c:pt idx="21615">
                  <c:v>1642</c:v>
                </c:pt>
                <c:pt idx="21616">
                  <c:v>1619</c:v>
                </c:pt>
                <c:pt idx="21617">
                  <c:v>1603</c:v>
                </c:pt>
                <c:pt idx="21618">
                  <c:v>1590.5</c:v>
                </c:pt>
                <c:pt idx="21619">
                  <c:v>1572.1</c:v>
                </c:pt>
                <c:pt idx="21620">
                  <c:v>1553</c:v>
                </c:pt>
                <c:pt idx="21621">
                  <c:v>1549</c:v>
                </c:pt>
                <c:pt idx="21622">
                  <c:v>1530.5</c:v>
                </c:pt>
                <c:pt idx="21623">
                  <c:v>1534.5</c:v>
                </c:pt>
                <c:pt idx="21624">
                  <c:v>1542.9</c:v>
                </c:pt>
                <c:pt idx="21625">
                  <c:v>1537.5</c:v>
                </c:pt>
                <c:pt idx="21626">
                  <c:v>1518.5</c:v>
                </c:pt>
                <c:pt idx="21627">
                  <c:v>1503.5</c:v>
                </c:pt>
                <c:pt idx="21628">
                  <c:v>1482</c:v>
                </c:pt>
                <c:pt idx="21629">
                  <c:v>1470</c:v>
                </c:pt>
                <c:pt idx="21630">
                  <c:v>1475</c:v>
                </c:pt>
                <c:pt idx="21631">
                  <c:v>1467</c:v>
                </c:pt>
                <c:pt idx="21632">
                  <c:v>1454.5</c:v>
                </c:pt>
                <c:pt idx="21633">
                  <c:v>1441.5</c:v>
                </c:pt>
                <c:pt idx="21634">
                  <c:v>1430</c:v>
                </c:pt>
                <c:pt idx="21635">
                  <c:v>1423</c:v>
                </c:pt>
                <c:pt idx="21636">
                  <c:v>1408.5</c:v>
                </c:pt>
                <c:pt idx="21637">
                  <c:v>1387</c:v>
                </c:pt>
                <c:pt idx="21638">
                  <c:v>1386.5</c:v>
                </c:pt>
                <c:pt idx="21639">
                  <c:v>1380</c:v>
                </c:pt>
                <c:pt idx="21640">
                  <c:v>1397</c:v>
                </c:pt>
                <c:pt idx="21641">
                  <c:v>1407</c:v>
                </c:pt>
                <c:pt idx="21642">
                  <c:v>1404</c:v>
                </c:pt>
                <c:pt idx="21643">
                  <c:v>1411.5</c:v>
                </c:pt>
                <c:pt idx="21644">
                  <c:v>1415</c:v>
                </c:pt>
                <c:pt idx="21645">
                  <c:v>1416</c:v>
                </c:pt>
                <c:pt idx="21646">
                  <c:v>1418.5</c:v>
                </c:pt>
                <c:pt idx="21647">
                  <c:v>1435</c:v>
                </c:pt>
                <c:pt idx="21648">
                  <c:v>1428</c:v>
                </c:pt>
                <c:pt idx="21649">
                  <c:v>1425.5</c:v>
                </c:pt>
                <c:pt idx="21650">
                  <c:v>1416</c:v>
                </c:pt>
                <c:pt idx="21651">
                  <c:v>1408</c:v>
                </c:pt>
                <c:pt idx="21652">
                  <c:v>1407.5</c:v>
                </c:pt>
                <c:pt idx="21653">
                  <c:v>1422</c:v>
                </c:pt>
                <c:pt idx="21654">
                  <c:v>1436</c:v>
                </c:pt>
                <c:pt idx="21655">
                  <c:v>1434</c:v>
                </c:pt>
                <c:pt idx="21656">
                  <c:v>1436.5</c:v>
                </c:pt>
                <c:pt idx="21657">
                  <c:v>1431</c:v>
                </c:pt>
                <c:pt idx="21658">
                  <c:v>1429</c:v>
                </c:pt>
                <c:pt idx="21659">
                  <c:v>1431</c:v>
                </c:pt>
                <c:pt idx="21660">
                  <c:v>1409</c:v>
                </c:pt>
                <c:pt idx="21661">
                  <c:v>1411</c:v>
                </c:pt>
                <c:pt idx="21662">
                  <c:v>1412</c:v>
                </c:pt>
                <c:pt idx="21663">
                  <c:v>1426.5</c:v>
                </c:pt>
                <c:pt idx="21664">
                  <c:v>1421</c:v>
                </c:pt>
                <c:pt idx="21665">
                  <c:v>1432.5</c:v>
                </c:pt>
                <c:pt idx="21666">
                  <c:v>1435</c:v>
                </c:pt>
                <c:pt idx="21667">
                  <c:v>1437.5</c:v>
                </c:pt>
                <c:pt idx="21668">
                  <c:v>1433</c:v>
                </c:pt>
                <c:pt idx="21669">
                  <c:v>1420</c:v>
                </c:pt>
                <c:pt idx="21670">
                  <c:v>1432</c:v>
                </c:pt>
                <c:pt idx="21671">
                  <c:v>1443</c:v>
                </c:pt>
                <c:pt idx="21672">
                  <c:v>1470</c:v>
                </c:pt>
                <c:pt idx="21673">
                  <c:v>1469</c:v>
                </c:pt>
                <c:pt idx="21674">
                  <c:v>1467.5</c:v>
                </c:pt>
                <c:pt idx="21675">
                  <c:v>1452.5</c:v>
                </c:pt>
                <c:pt idx="21676">
                  <c:v>1451</c:v>
                </c:pt>
                <c:pt idx="21677">
                  <c:v>1465.5</c:v>
                </c:pt>
                <c:pt idx="21678">
                  <c:v>1477</c:v>
                </c:pt>
                <c:pt idx="21679">
                  <c:v>1478</c:v>
                </c:pt>
                <c:pt idx="21680">
                  <c:v>1479.5</c:v>
                </c:pt>
                <c:pt idx="21681">
                  <c:v>1474</c:v>
                </c:pt>
                <c:pt idx="21682">
                  <c:v>1475</c:v>
                </c:pt>
                <c:pt idx="21683">
                  <c:v>1500</c:v>
                </c:pt>
                <c:pt idx="21684">
                  <c:v>1518</c:v>
                </c:pt>
                <c:pt idx="21685">
                  <c:v>1525</c:v>
                </c:pt>
                <c:pt idx="21686">
                  <c:v>1534</c:v>
                </c:pt>
                <c:pt idx="21687">
                  <c:v>1553</c:v>
                </c:pt>
                <c:pt idx="21688">
                  <c:v>1550</c:v>
                </c:pt>
                <c:pt idx="21689">
                  <c:v>1560</c:v>
                </c:pt>
                <c:pt idx="21690">
                  <c:v>1571.5</c:v>
                </c:pt>
                <c:pt idx="21691">
                  <c:v>1553</c:v>
                </c:pt>
                <c:pt idx="21692">
                  <c:v>1555.5</c:v>
                </c:pt>
                <c:pt idx="21693">
                  <c:v>1564</c:v>
                </c:pt>
                <c:pt idx="21694">
                  <c:v>1579.9</c:v>
                </c:pt>
                <c:pt idx="21695">
                  <c:v>1593</c:v>
                </c:pt>
                <c:pt idx="21696">
                  <c:v>1610</c:v>
                </c:pt>
                <c:pt idx="21697">
                  <c:v>1611</c:v>
                </c:pt>
                <c:pt idx="21698">
                  <c:v>1605</c:v>
                </c:pt>
                <c:pt idx="21699">
                  <c:v>1600</c:v>
                </c:pt>
                <c:pt idx="21700">
                  <c:v>1581</c:v>
                </c:pt>
                <c:pt idx="21701">
                  <c:v>1571.5</c:v>
                </c:pt>
                <c:pt idx="21702">
                  <c:v>1580</c:v>
                </c:pt>
                <c:pt idx="21703">
                  <c:v>1567</c:v>
                </c:pt>
                <c:pt idx="21704">
                  <c:v>1564</c:v>
                </c:pt>
                <c:pt idx="21705">
                  <c:v>1552</c:v>
                </c:pt>
                <c:pt idx="21706">
                  <c:v>1561.5</c:v>
                </c:pt>
                <c:pt idx="21707">
                  <c:v>1557.5</c:v>
                </c:pt>
                <c:pt idx="21708">
                  <c:v>1556.5</c:v>
                </c:pt>
                <c:pt idx="21709">
                  <c:v>1568</c:v>
                </c:pt>
                <c:pt idx="21710">
                  <c:v>1569.9</c:v>
                </c:pt>
                <c:pt idx="21711">
                  <c:v>1574</c:v>
                </c:pt>
                <c:pt idx="21712">
                  <c:v>1582.5</c:v>
                </c:pt>
                <c:pt idx="21713">
                  <c:v>1576.5</c:v>
                </c:pt>
                <c:pt idx="21714">
                  <c:v>1592</c:v>
                </c:pt>
                <c:pt idx="21715">
                  <c:v>1590.5</c:v>
                </c:pt>
                <c:pt idx="21716">
                  <c:v>1587.5</c:v>
                </c:pt>
                <c:pt idx="21717">
                  <c:v>1589.5</c:v>
                </c:pt>
                <c:pt idx="21718">
                  <c:v>1592.5</c:v>
                </c:pt>
                <c:pt idx="21719">
                  <c:v>1600</c:v>
                </c:pt>
                <c:pt idx="21720">
                  <c:v>1592.5</c:v>
                </c:pt>
                <c:pt idx="21721">
                  <c:v>1589</c:v>
                </c:pt>
                <c:pt idx="21722">
                  <c:v>1584</c:v>
                </c:pt>
                <c:pt idx="21723">
                  <c:v>1584.5</c:v>
                </c:pt>
                <c:pt idx="21724">
                  <c:v>1577.1</c:v>
                </c:pt>
                <c:pt idx="21725">
                  <c:v>1575</c:v>
                </c:pt>
                <c:pt idx="21726">
                  <c:v>1582.5</c:v>
                </c:pt>
                <c:pt idx="21727">
                  <c:v>1579</c:v>
                </c:pt>
                <c:pt idx="21728">
                  <c:v>1577</c:v>
                </c:pt>
                <c:pt idx="21729">
                  <c:v>1579</c:v>
                </c:pt>
                <c:pt idx="21730">
                  <c:v>1570</c:v>
                </c:pt>
                <c:pt idx="21731">
                  <c:v>1577</c:v>
                </c:pt>
                <c:pt idx="21732">
                  <c:v>1577</c:v>
                </c:pt>
                <c:pt idx="21733">
                  <c:v>1605</c:v>
                </c:pt>
                <c:pt idx="21734">
                  <c:v>1601</c:v>
                </c:pt>
                <c:pt idx="21735">
                  <c:v>1608.5</c:v>
                </c:pt>
                <c:pt idx="21736">
                  <c:v>1608</c:v>
                </c:pt>
                <c:pt idx="21737">
                  <c:v>1602.5</c:v>
                </c:pt>
                <c:pt idx="21738">
                  <c:v>1599.5</c:v>
                </c:pt>
                <c:pt idx="21739">
                  <c:v>1603</c:v>
                </c:pt>
                <c:pt idx="21740">
                  <c:v>1604</c:v>
                </c:pt>
                <c:pt idx="21741">
                  <c:v>1603</c:v>
                </c:pt>
                <c:pt idx="21742">
                  <c:v>1621</c:v>
                </c:pt>
                <c:pt idx="21743">
                  <c:v>1615.5</c:v>
                </c:pt>
                <c:pt idx="21744">
                  <c:v>1623.5</c:v>
                </c:pt>
                <c:pt idx="21745">
                  <c:v>1642</c:v>
                </c:pt>
                <c:pt idx="21746">
                  <c:v>1674</c:v>
                </c:pt>
                <c:pt idx="21747">
                  <c:v>1670</c:v>
                </c:pt>
                <c:pt idx="21748">
                  <c:v>1667</c:v>
                </c:pt>
                <c:pt idx="21749">
                  <c:v>1674.5</c:v>
                </c:pt>
                <c:pt idx="21750">
                  <c:v>1679.5</c:v>
                </c:pt>
                <c:pt idx="21751">
                  <c:v>1673.5</c:v>
                </c:pt>
                <c:pt idx="21752">
                  <c:v>1663.5</c:v>
                </c:pt>
                <c:pt idx="21753">
                  <c:v>1653.5</c:v>
                </c:pt>
                <c:pt idx="21754">
                  <c:v>1648</c:v>
                </c:pt>
                <c:pt idx="21755">
                  <c:v>1658</c:v>
                </c:pt>
                <c:pt idx="21756">
                  <c:v>1661</c:v>
                </c:pt>
                <c:pt idx="21757">
                  <c:v>1671</c:v>
                </c:pt>
                <c:pt idx="21758">
                  <c:v>1671</c:v>
                </c:pt>
                <c:pt idx="21759">
                  <c:v>1652</c:v>
                </c:pt>
                <c:pt idx="21760">
                  <c:v>1634.5</c:v>
                </c:pt>
                <c:pt idx="21761">
                  <c:v>1630</c:v>
                </c:pt>
                <c:pt idx="21762">
                  <c:v>1615</c:v>
                </c:pt>
                <c:pt idx="21763">
                  <c:v>1618</c:v>
                </c:pt>
                <c:pt idx="21764">
                  <c:v>1616.5</c:v>
                </c:pt>
                <c:pt idx="21765">
                  <c:v>1617</c:v>
                </c:pt>
                <c:pt idx="21766">
                  <c:v>1598.5</c:v>
                </c:pt>
                <c:pt idx="21767">
                  <c:v>1578.5</c:v>
                </c:pt>
                <c:pt idx="21768">
                  <c:v>1557</c:v>
                </c:pt>
                <c:pt idx="21769">
                  <c:v>1554.9</c:v>
                </c:pt>
                <c:pt idx="21770">
                  <c:v>1551</c:v>
                </c:pt>
                <c:pt idx="21771">
                  <c:v>1547</c:v>
                </c:pt>
                <c:pt idx="21772">
                  <c:v>1533.5</c:v>
                </c:pt>
                <c:pt idx="21773">
                  <c:v>1521</c:v>
                </c:pt>
                <c:pt idx="21774">
                  <c:v>1518.5</c:v>
                </c:pt>
                <c:pt idx="21775">
                  <c:v>1505.9</c:v>
                </c:pt>
                <c:pt idx="21776">
                  <c:v>1493.5</c:v>
                </c:pt>
                <c:pt idx="21777">
                  <c:v>1467.5</c:v>
                </c:pt>
                <c:pt idx="21778">
                  <c:v>1449.5</c:v>
                </c:pt>
                <c:pt idx="21779">
                  <c:v>1450.5</c:v>
                </c:pt>
                <c:pt idx="21780">
                  <c:v>1438</c:v>
                </c:pt>
                <c:pt idx="21781">
                  <c:v>1434</c:v>
                </c:pt>
                <c:pt idx="21782">
                  <c:v>1425</c:v>
                </c:pt>
                <c:pt idx="21783">
                  <c:v>1410</c:v>
                </c:pt>
                <c:pt idx="21784">
                  <c:v>1401</c:v>
                </c:pt>
                <c:pt idx="21785">
                  <c:v>1390</c:v>
                </c:pt>
                <c:pt idx="21786">
                  <c:v>1380</c:v>
                </c:pt>
                <c:pt idx="21787">
                  <c:v>1359.5</c:v>
                </c:pt>
                <c:pt idx="21788">
                  <c:v>1352.5</c:v>
                </c:pt>
                <c:pt idx="21789">
                  <c:v>1321.5</c:v>
                </c:pt>
                <c:pt idx="21790">
                  <c:v>1298</c:v>
                </c:pt>
                <c:pt idx="21791">
                  <c:v>1274.5999999999999</c:v>
                </c:pt>
                <c:pt idx="21792">
                  <c:v>1273</c:v>
                </c:pt>
                <c:pt idx="21793">
                  <c:v>1249.0999999999999</c:v>
                </c:pt>
                <c:pt idx="21794">
                  <c:v>1231</c:v>
                </c:pt>
                <c:pt idx="21795">
                  <c:v>1235.5</c:v>
                </c:pt>
                <c:pt idx="21796">
                  <c:v>1218</c:v>
                </c:pt>
                <c:pt idx="21797">
                  <c:v>1201</c:v>
                </c:pt>
                <c:pt idx="21798">
                  <c:v>1165.0999999999999</c:v>
                </c:pt>
                <c:pt idx="21799">
                  <c:v>1130.5</c:v>
                </c:pt>
                <c:pt idx="21800">
                  <c:v>1111.5</c:v>
                </c:pt>
                <c:pt idx="21801">
                  <c:v>1097</c:v>
                </c:pt>
                <c:pt idx="21802">
                  <c:v>1092</c:v>
                </c:pt>
                <c:pt idx="21803">
                  <c:v>1072</c:v>
                </c:pt>
                <c:pt idx="21804">
                  <c:v>1062</c:v>
                </c:pt>
                <c:pt idx="21805">
                  <c:v>1049</c:v>
                </c:pt>
                <c:pt idx="21806">
                  <c:v>1051</c:v>
                </c:pt>
                <c:pt idx="21807">
                  <c:v>1031.5</c:v>
                </c:pt>
                <c:pt idx="21808">
                  <c:v>1017</c:v>
                </c:pt>
                <c:pt idx="21809">
                  <c:v>1006</c:v>
                </c:pt>
                <c:pt idx="21810">
                  <c:v>975.53</c:v>
                </c:pt>
                <c:pt idx="21811">
                  <c:v>971</c:v>
                </c:pt>
                <c:pt idx="21812">
                  <c:v>972.96</c:v>
                </c:pt>
                <c:pt idx="21813">
                  <c:v>963.97</c:v>
                </c:pt>
                <c:pt idx="21814">
                  <c:v>951.49</c:v>
                </c:pt>
                <c:pt idx="21815">
                  <c:v>931</c:v>
                </c:pt>
                <c:pt idx="21816">
                  <c:v>927.5</c:v>
                </c:pt>
                <c:pt idx="21817">
                  <c:v>945.99</c:v>
                </c:pt>
                <c:pt idx="21818">
                  <c:v>943.04</c:v>
                </c:pt>
                <c:pt idx="21819">
                  <c:v>928.52</c:v>
                </c:pt>
                <c:pt idx="21820">
                  <c:v>916.94</c:v>
                </c:pt>
                <c:pt idx="21821">
                  <c:v>906.99</c:v>
                </c:pt>
                <c:pt idx="21822">
                  <c:v>899</c:v>
                </c:pt>
                <c:pt idx="21823">
                  <c:v>912.47</c:v>
                </c:pt>
                <c:pt idx="21824">
                  <c:v>916.99</c:v>
                </c:pt>
                <c:pt idx="21825">
                  <c:v>920</c:v>
                </c:pt>
                <c:pt idx="21826">
                  <c:v>937.01</c:v>
                </c:pt>
                <c:pt idx="21827">
                  <c:v>931.51</c:v>
                </c:pt>
                <c:pt idx="21828">
                  <c:v>928</c:v>
                </c:pt>
                <c:pt idx="21829">
                  <c:v>935.97</c:v>
                </c:pt>
                <c:pt idx="21830">
                  <c:v>929.52</c:v>
                </c:pt>
                <c:pt idx="21831">
                  <c:v>934.5</c:v>
                </c:pt>
                <c:pt idx="21832">
                  <c:v>936.01</c:v>
                </c:pt>
                <c:pt idx="21833">
                  <c:v>946.48</c:v>
                </c:pt>
                <c:pt idx="21834">
                  <c:v>946</c:v>
                </c:pt>
                <c:pt idx="21835">
                  <c:v>952.04</c:v>
                </c:pt>
                <c:pt idx="21836">
                  <c:v>948</c:v>
                </c:pt>
                <c:pt idx="21837">
                  <c:v>943.99</c:v>
                </c:pt>
                <c:pt idx="21838">
                  <c:v>962.98</c:v>
                </c:pt>
                <c:pt idx="21839">
                  <c:v>965.55</c:v>
                </c:pt>
                <c:pt idx="21840">
                  <c:v>1006</c:v>
                </c:pt>
                <c:pt idx="21841">
                  <c:v>1029.5</c:v>
                </c:pt>
                <c:pt idx="21842">
                  <c:v>1054.5</c:v>
                </c:pt>
                <c:pt idx="21843">
                  <c:v>1076</c:v>
                </c:pt>
                <c:pt idx="21844">
                  <c:v>1086</c:v>
                </c:pt>
                <c:pt idx="21845">
                  <c:v>1109.5</c:v>
                </c:pt>
                <c:pt idx="21846">
                  <c:v>1132.4000000000001</c:v>
                </c:pt>
                <c:pt idx="21847">
                  <c:v>1149.5</c:v>
                </c:pt>
                <c:pt idx="21848">
                  <c:v>1159</c:v>
                </c:pt>
                <c:pt idx="21849">
                  <c:v>1163.5</c:v>
                </c:pt>
                <c:pt idx="21850">
                  <c:v>1195</c:v>
                </c:pt>
                <c:pt idx="21851">
                  <c:v>1223.9000000000001</c:v>
                </c:pt>
                <c:pt idx="21852">
                  <c:v>1248.5</c:v>
                </c:pt>
                <c:pt idx="21853">
                  <c:v>1286.5</c:v>
                </c:pt>
                <c:pt idx="21854">
                  <c:v>1310</c:v>
                </c:pt>
                <c:pt idx="21855">
                  <c:v>1332</c:v>
                </c:pt>
                <c:pt idx="21856">
                  <c:v>1346</c:v>
                </c:pt>
                <c:pt idx="21857">
                  <c:v>1352</c:v>
                </c:pt>
                <c:pt idx="21858">
                  <c:v>1360.5</c:v>
                </c:pt>
                <c:pt idx="21859">
                  <c:v>1358</c:v>
                </c:pt>
                <c:pt idx="21860">
                  <c:v>1378</c:v>
                </c:pt>
                <c:pt idx="21861">
                  <c:v>1374</c:v>
                </c:pt>
                <c:pt idx="21862">
                  <c:v>1387.5</c:v>
                </c:pt>
                <c:pt idx="21863">
                  <c:v>1378.5</c:v>
                </c:pt>
                <c:pt idx="21864">
                  <c:v>1390.4</c:v>
                </c:pt>
                <c:pt idx="21865">
                  <c:v>1392</c:v>
                </c:pt>
                <c:pt idx="21866">
                  <c:v>1405</c:v>
                </c:pt>
                <c:pt idx="21867">
                  <c:v>1395</c:v>
                </c:pt>
                <c:pt idx="21868">
                  <c:v>1430</c:v>
                </c:pt>
                <c:pt idx="21869">
                  <c:v>1449</c:v>
                </c:pt>
                <c:pt idx="21870">
                  <c:v>1484.5</c:v>
                </c:pt>
                <c:pt idx="21871">
                  <c:v>1516</c:v>
                </c:pt>
                <c:pt idx="21872">
                  <c:v>1543</c:v>
                </c:pt>
                <c:pt idx="21873">
                  <c:v>1567</c:v>
                </c:pt>
                <c:pt idx="21874">
                  <c:v>1575</c:v>
                </c:pt>
                <c:pt idx="21875">
                  <c:v>1583</c:v>
                </c:pt>
                <c:pt idx="21876">
                  <c:v>1604</c:v>
                </c:pt>
                <c:pt idx="21877">
                  <c:v>1642</c:v>
                </c:pt>
                <c:pt idx="21878">
                  <c:v>1691.5</c:v>
                </c:pt>
                <c:pt idx="21879">
                  <c:v>1707</c:v>
                </c:pt>
                <c:pt idx="21880">
                  <c:v>1713</c:v>
                </c:pt>
                <c:pt idx="21881">
                  <c:v>1750.5</c:v>
                </c:pt>
                <c:pt idx="21882">
                  <c:v>1772.5</c:v>
                </c:pt>
                <c:pt idx="21883">
                  <c:v>1785.5</c:v>
                </c:pt>
                <c:pt idx="21884">
                  <c:v>1805</c:v>
                </c:pt>
                <c:pt idx="21885">
                  <c:v>1829</c:v>
                </c:pt>
                <c:pt idx="21886">
                  <c:v>1884.5</c:v>
                </c:pt>
                <c:pt idx="21887">
                  <c:v>1924</c:v>
                </c:pt>
                <c:pt idx="21888">
                  <c:v>1981</c:v>
                </c:pt>
                <c:pt idx="21889">
                  <c:v>2024.9</c:v>
                </c:pt>
                <c:pt idx="21890">
                  <c:v>2039</c:v>
                </c:pt>
                <c:pt idx="21891">
                  <c:v>2088</c:v>
                </c:pt>
                <c:pt idx="21892">
                  <c:v>2114</c:v>
                </c:pt>
                <c:pt idx="21893">
                  <c:v>2151</c:v>
                </c:pt>
                <c:pt idx="21894">
                  <c:v>2192.9</c:v>
                </c:pt>
                <c:pt idx="21895">
                  <c:v>2218</c:v>
                </c:pt>
                <c:pt idx="21896">
                  <c:v>2270</c:v>
                </c:pt>
                <c:pt idx="21897">
                  <c:v>2293</c:v>
                </c:pt>
                <c:pt idx="21898">
                  <c:v>2333.9</c:v>
                </c:pt>
                <c:pt idx="21899">
                  <c:v>2352.5</c:v>
                </c:pt>
                <c:pt idx="21900">
                  <c:v>2380</c:v>
                </c:pt>
                <c:pt idx="21901">
                  <c:v>2426.9</c:v>
                </c:pt>
                <c:pt idx="21902">
                  <c:v>2459</c:v>
                </c:pt>
                <c:pt idx="21903">
                  <c:v>2490.4</c:v>
                </c:pt>
                <c:pt idx="21904">
                  <c:v>2526.5</c:v>
                </c:pt>
                <c:pt idx="21905">
                  <c:v>2547</c:v>
                </c:pt>
                <c:pt idx="21906">
                  <c:v>2584.5</c:v>
                </c:pt>
                <c:pt idx="21907">
                  <c:v>2601.5</c:v>
                </c:pt>
                <c:pt idx="21908">
                  <c:v>2616</c:v>
                </c:pt>
                <c:pt idx="21909">
                  <c:v>2657</c:v>
                </c:pt>
                <c:pt idx="21910">
                  <c:v>2676.5</c:v>
                </c:pt>
                <c:pt idx="21911">
                  <c:v>2714</c:v>
                </c:pt>
                <c:pt idx="21912">
                  <c:v>2753</c:v>
                </c:pt>
                <c:pt idx="21913">
                  <c:v>2791.5</c:v>
                </c:pt>
                <c:pt idx="21914">
                  <c:v>2819.5</c:v>
                </c:pt>
                <c:pt idx="21915">
                  <c:v>2859</c:v>
                </c:pt>
                <c:pt idx="21916">
                  <c:v>2873.5</c:v>
                </c:pt>
                <c:pt idx="21917">
                  <c:v>2855</c:v>
                </c:pt>
                <c:pt idx="21918">
                  <c:v>2895.5</c:v>
                </c:pt>
                <c:pt idx="21919">
                  <c:v>2911</c:v>
                </c:pt>
                <c:pt idx="21920">
                  <c:v>2948.8</c:v>
                </c:pt>
                <c:pt idx="21921">
                  <c:v>2980.5</c:v>
                </c:pt>
                <c:pt idx="21922">
                  <c:v>3015.5</c:v>
                </c:pt>
                <c:pt idx="21923">
                  <c:v>3047</c:v>
                </c:pt>
                <c:pt idx="21924">
                  <c:v>3046.4</c:v>
                </c:pt>
                <c:pt idx="21925">
                  <c:v>3068</c:v>
                </c:pt>
                <c:pt idx="21926">
                  <c:v>3072.5</c:v>
                </c:pt>
                <c:pt idx="21927">
                  <c:v>3068</c:v>
                </c:pt>
                <c:pt idx="21928">
                  <c:v>3099</c:v>
                </c:pt>
                <c:pt idx="21929">
                  <c:v>3126.5</c:v>
                </c:pt>
                <c:pt idx="21930">
                  <c:v>3145</c:v>
                </c:pt>
                <c:pt idx="21931">
                  <c:v>3163.5</c:v>
                </c:pt>
                <c:pt idx="21932">
                  <c:v>3208.5</c:v>
                </c:pt>
                <c:pt idx="21933">
                  <c:v>3245.5</c:v>
                </c:pt>
                <c:pt idx="21934">
                  <c:v>3296</c:v>
                </c:pt>
                <c:pt idx="21935">
                  <c:v>3317</c:v>
                </c:pt>
                <c:pt idx="21936">
                  <c:v>3344.4</c:v>
                </c:pt>
                <c:pt idx="21937">
                  <c:v>3375.9</c:v>
                </c:pt>
                <c:pt idx="21938">
                  <c:v>3406</c:v>
                </c:pt>
                <c:pt idx="21939">
                  <c:v>3438</c:v>
                </c:pt>
                <c:pt idx="21940">
                  <c:v>3467.5</c:v>
                </c:pt>
                <c:pt idx="21941">
                  <c:v>3489</c:v>
                </c:pt>
                <c:pt idx="21942">
                  <c:v>3504.1</c:v>
                </c:pt>
                <c:pt idx="21943">
                  <c:v>3529</c:v>
                </c:pt>
                <c:pt idx="21944">
                  <c:v>3573.9</c:v>
                </c:pt>
                <c:pt idx="21945">
                  <c:v>3629.4</c:v>
                </c:pt>
                <c:pt idx="21946">
                  <c:v>3648</c:v>
                </c:pt>
                <c:pt idx="21947">
                  <c:v>3683.5</c:v>
                </c:pt>
                <c:pt idx="21948">
                  <c:v>3733.5</c:v>
                </c:pt>
                <c:pt idx="21949">
                  <c:v>3744</c:v>
                </c:pt>
                <c:pt idx="21950">
                  <c:v>3736.5</c:v>
                </c:pt>
                <c:pt idx="21951">
                  <c:v>3717</c:v>
                </c:pt>
                <c:pt idx="21952">
                  <c:v>3713.5</c:v>
                </c:pt>
                <c:pt idx="21953">
                  <c:v>3678.5</c:v>
                </c:pt>
                <c:pt idx="21954">
                  <c:v>3681</c:v>
                </c:pt>
                <c:pt idx="21955">
                  <c:v>3687.9</c:v>
                </c:pt>
                <c:pt idx="21956">
                  <c:v>3693</c:v>
                </c:pt>
                <c:pt idx="21957">
                  <c:v>3698.4</c:v>
                </c:pt>
                <c:pt idx="21958">
                  <c:v>3711</c:v>
                </c:pt>
                <c:pt idx="21959">
                  <c:v>3718</c:v>
                </c:pt>
                <c:pt idx="21960">
                  <c:v>3705.5</c:v>
                </c:pt>
                <c:pt idx="21961">
                  <c:v>3701.5</c:v>
                </c:pt>
                <c:pt idx="21962">
                  <c:v>3729</c:v>
                </c:pt>
                <c:pt idx="21963">
                  <c:v>3746.9</c:v>
                </c:pt>
                <c:pt idx="21964">
                  <c:v>3743</c:v>
                </c:pt>
                <c:pt idx="21965">
                  <c:v>3779</c:v>
                </c:pt>
                <c:pt idx="21966">
                  <c:v>3771</c:v>
                </c:pt>
                <c:pt idx="21967">
                  <c:v>3780.5</c:v>
                </c:pt>
                <c:pt idx="21968">
                  <c:v>3788.9</c:v>
                </c:pt>
                <c:pt idx="21969">
                  <c:v>3779</c:v>
                </c:pt>
                <c:pt idx="21970">
                  <c:v>3783</c:v>
                </c:pt>
                <c:pt idx="21971">
                  <c:v>3791.4</c:v>
                </c:pt>
                <c:pt idx="21972">
                  <c:v>3787.5</c:v>
                </c:pt>
                <c:pt idx="21973">
                  <c:v>3798</c:v>
                </c:pt>
                <c:pt idx="21974">
                  <c:v>3803.5</c:v>
                </c:pt>
                <c:pt idx="21975">
                  <c:v>3822.1</c:v>
                </c:pt>
                <c:pt idx="21976">
                  <c:v>3818.1</c:v>
                </c:pt>
                <c:pt idx="21977">
                  <c:v>3838</c:v>
                </c:pt>
                <c:pt idx="21978">
                  <c:v>3851.5</c:v>
                </c:pt>
                <c:pt idx="21979">
                  <c:v>3882.4</c:v>
                </c:pt>
                <c:pt idx="21980">
                  <c:v>3902.5</c:v>
                </c:pt>
                <c:pt idx="21981">
                  <c:v>3904.5</c:v>
                </c:pt>
                <c:pt idx="21982">
                  <c:v>3870.5</c:v>
                </c:pt>
                <c:pt idx="21983">
                  <c:v>3870</c:v>
                </c:pt>
                <c:pt idx="21984">
                  <c:v>3848</c:v>
                </c:pt>
                <c:pt idx="21985">
                  <c:v>3830.6</c:v>
                </c:pt>
                <c:pt idx="21986">
                  <c:v>3818</c:v>
                </c:pt>
                <c:pt idx="21987">
                  <c:v>3830</c:v>
                </c:pt>
                <c:pt idx="21988">
                  <c:v>3818</c:v>
                </c:pt>
                <c:pt idx="21989">
                  <c:v>3813</c:v>
                </c:pt>
                <c:pt idx="21990">
                  <c:v>3801.5</c:v>
                </c:pt>
                <c:pt idx="21991">
                  <c:v>3797</c:v>
                </c:pt>
                <c:pt idx="21992">
                  <c:v>3812</c:v>
                </c:pt>
                <c:pt idx="21993">
                  <c:v>3800</c:v>
                </c:pt>
                <c:pt idx="21994">
                  <c:v>3813</c:v>
                </c:pt>
                <c:pt idx="21995">
                  <c:v>3790</c:v>
                </c:pt>
                <c:pt idx="21996">
                  <c:v>3843.9</c:v>
                </c:pt>
                <c:pt idx="21997">
                  <c:v>3843</c:v>
                </c:pt>
                <c:pt idx="21998">
                  <c:v>3841</c:v>
                </c:pt>
                <c:pt idx="21999">
                  <c:v>3844</c:v>
                </c:pt>
                <c:pt idx="22000">
                  <c:v>3839.5</c:v>
                </c:pt>
                <c:pt idx="22001">
                  <c:v>3804.6</c:v>
                </c:pt>
                <c:pt idx="22002">
                  <c:v>3790.6</c:v>
                </c:pt>
                <c:pt idx="22003">
                  <c:v>3793</c:v>
                </c:pt>
                <c:pt idx="22004">
                  <c:v>3767</c:v>
                </c:pt>
                <c:pt idx="22005">
                  <c:v>3768</c:v>
                </c:pt>
                <c:pt idx="22006">
                  <c:v>3761</c:v>
                </c:pt>
                <c:pt idx="22007">
                  <c:v>3742</c:v>
                </c:pt>
                <c:pt idx="22008">
                  <c:v>3711.5</c:v>
                </c:pt>
                <c:pt idx="22009">
                  <c:v>3741</c:v>
                </c:pt>
                <c:pt idx="22010">
                  <c:v>3739</c:v>
                </c:pt>
                <c:pt idx="22011">
                  <c:v>3737.5</c:v>
                </c:pt>
                <c:pt idx="22012">
                  <c:v>3705.5</c:v>
                </c:pt>
                <c:pt idx="22013">
                  <c:v>3706.5</c:v>
                </c:pt>
                <c:pt idx="22014">
                  <c:v>3708</c:v>
                </c:pt>
                <c:pt idx="22015">
                  <c:v>3688</c:v>
                </c:pt>
                <c:pt idx="22016">
                  <c:v>3703</c:v>
                </c:pt>
                <c:pt idx="22017">
                  <c:v>3671</c:v>
                </c:pt>
                <c:pt idx="22018">
                  <c:v>3645</c:v>
                </c:pt>
                <c:pt idx="22019">
                  <c:v>3656.5</c:v>
                </c:pt>
                <c:pt idx="22020">
                  <c:v>3670.2</c:v>
                </c:pt>
                <c:pt idx="22021">
                  <c:v>3654.5</c:v>
                </c:pt>
                <c:pt idx="22022">
                  <c:v>3678.5</c:v>
                </c:pt>
                <c:pt idx="22023">
                  <c:v>3678</c:v>
                </c:pt>
                <c:pt idx="22024">
                  <c:v>3677.5</c:v>
                </c:pt>
                <c:pt idx="22025">
                  <c:v>3694.5</c:v>
                </c:pt>
                <c:pt idx="22026">
                  <c:v>3711.1</c:v>
                </c:pt>
                <c:pt idx="22027">
                  <c:v>3721.3</c:v>
                </c:pt>
                <c:pt idx="22028">
                  <c:v>3717</c:v>
                </c:pt>
                <c:pt idx="22029">
                  <c:v>3696.5</c:v>
                </c:pt>
                <c:pt idx="22030">
                  <c:v>3609</c:v>
                </c:pt>
                <c:pt idx="22031">
                  <c:v>3607</c:v>
                </c:pt>
                <c:pt idx="22032">
                  <c:v>3583</c:v>
                </c:pt>
                <c:pt idx="22033">
                  <c:v>3580.6</c:v>
                </c:pt>
                <c:pt idx="22034">
                  <c:v>3617.5</c:v>
                </c:pt>
                <c:pt idx="22035">
                  <c:v>3696.9</c:v>
                </c:pt>
                <c:pt idx="22036">
                  <c:v>3774</c:v>
                </c:pt>
                <c:pt idx="22037">
                  <c:v>3787</c:v>
                </c:pt>
                <c:pt idx="22038">
                  <c:v>3798</c:v>
                </c:pt>
                <c:pt idx="22039">
                  <c:v>3800.4</c:v>
                </c:pt>
                <c:pt idx="22040">
                  <c:v>3782</c:v>
                </c:pt>
                <c:pt idx="22041">
                  <c:v>3785.5</c:v>
                </c:pt>
                <c:pt idx="22042">
                  <c:v>3766.5</c:v>
                </c:pt>
                <c:pt idx="22043">
                  <c:v>3762</c:v>
                </c:pt>
                <c:pt idx="22044">
                  <c:v>3777.5</c:v>
                </c:pt>
                <c:pt idx="22045">
                  <c:v>3785.5</c:v>
                </c:pt>
                <c:pt idx="22046">
                  <c:v>3793.5</c:v>
                </c:pt>
                <c:pt idx="22047">
                  <c:v>3786.5</c:v>
                </c:pt>
                <c:pt idx="22048">
                  <c:v>3795</c:v>
                </c:pt>
                <c:pt idx="22049">
                  <c:v>3779.6</c:v>
                </c:pt>
                <c:pt idx="22050">
                  <c:v>3750.5</c:v>
                </c:pt>
                <c:pt idx="22051">
                  <c:v>3753</c:v>
                </c:pt>
                <c:pt idx="22052">
                  <c:v>3724.5</c:v>
                </c:pt>
                <c:pt idx="22053">
                  <c:v>3734</c:v>
                </c:pt>
                <c:pt idx="22054">
                  <c:v>3730.5</c:v>
                </c:pt>
                <c:pt idx="22055">
                  <c:v>3738.1</c:v>
                </c:pt>
                <c:pt idx="22056">
                  <c:v>3729</c:v>
                </c:pt>
                <c:pt idx="22057">
                  <c:v>3709</c:v>
                </c:pt>
                <c:pt idx="22058">
                  <c:v>3712</c:v>
                </c:pt>
                <c:pt idx="22059">
                  <c:v>3709</c:v>
                </c:pt>
                <c:pt idx="22060">
                  <c:v>3719.5</c:v>
                </c:pt>
                <c:pt idx="22061">
                  <c:v>3688.5</c:v>
                </c:pt>
                <c:pt idx="22062">
                  <c:v>3681.5</c:v>
                </c:pt>
                <c:pt idx="22063">
                  <c:v>3675</c:v>
                </c:pt>
                <c:pt idx="22064">
                  <c:v>3632.6</c:v>
                </c:pt>
                <c:pt idx="22065">
                  <c:v>3558</c:v>
                </c:pt>
                <c:pt idx="22066">
                  <c:v>3556.5</c:v>
                </c:pt>
                <c:pt idx="22067">
                  <c:v>3554.5</c:v>
                </c:pt>
                <c:pt idx="22068">
                  <c:v>3516.1</c:v>
                </c:pt>
                <c:pt idx="22069">
                  <c:v>3514.5</c:v>
                </c:pt>
                <c:pt idx="22070">
                  <c:v>3493</c:v>
                </c:pt>
                <c:pt idx="22071">
                  <c:v>3494.5</c:v>
                </c:pt>
                <c:pt idx="22072">
                  <c:v>3491.5</c:v>
                </c:pt>
                <c:pt idx="22073">
                  <c:v>3507.5</c:v>
                </c:pt>
                <c:pt idx="22074">
                  <c:v>3454.1</c:v>
                </c:pt>
                <c:pt idx="22075">
                  <c:v>3409.1</c:v>
                </c:pt>
                <c:pt idx="22076">
                  <c:v>3379.5</c:v>
                </c:pt>
                <c:pt idx="22077">
                  <c:v>3384</c:v>
                </c:pt>
                <c:pt idx="22078">
                  <c:v>3369.5</c:v>
                </c:pt>
                <c:pt idx="22079">
                  <c:v>3392</c:v>
                </c:pt>
                <c:pt idx="22080">
                  <c:v>3387.5</c:v>
                </c:pt>
                <c:pt idx="22081">
                  <c:v>3353</c:v>
                </c:pt>
                <c:pt idx="22082">
                  <c:v>3335</c:v>
                </c:pt>
                <c:pt idx="22083">
                  <c:v>3314</c:v>
                </c:pt>
                <c:pt idx="22084">
                  <c:v>3273.5</c:v>
                </c:pt>
                <c:pt idx="22085">
                  <c:v>3234.5</c:v>
                </c:pt>
                <c:pt idx="22086">
                  <c:v>3266.5</c:v>
                </c:pt>
                <c:pt idx="22087">
                  <c:v>3254</c:v>
                </c:pt>
                <c:pt idx="22088">
                  <c:v>3236.5</c:v>
                </c:pt>
                <c:pt idx="22089">
                  <c:v>3217</c:v>
                </c:pt>
                <c:pt idx="22090">
                  <c:v>3203.5</c:v>
                </c:pt>
                <c:pt idx="22091">
                  <c:v>3184</c:v>
                </c:pt>
                <c:pt idx="22092">
                  <c:v>3146</c:v>
                </c:pt>
                <c:pt idx="22093">
                  <c:v>3168.5</c:v>
                </c:pt>
                <c:pt idx="22094">
                  <c:v>3127</c:v>
                </c:pt>
                <c:pt idx="22095">
                  <c:v>3099.1</c:v>
                </c:pt>
                <c:pt idx="22096">
                  <c:v>3060</c:v>
                </c:pt>
                <c:pt idx="22097">
                  <c:v>3055</c:v>
                </c:pt>
                <c:pt idx="22098">
                  <c:v>3044.5</c:v>
                </c:pt>
                <c:pt idx="22099">
                  <c:v>3025.5</c:v>
                </c:pt>
                <c:pt idx="22100">
                  <c:v>3020</c:v>
                </c:pt>
                <c:pt idx="22101">
                  <c:v>3029</c:v>
                </c:pt>
                <c:pt idx="22102">
                  <c:v>3036</c:v>
                </c:pt>
                <c:pt idx="22103">
                  <c:v>3017.5</c:v>
                </c:pt>
                <c:pt idx="22104">
                  <c:v>3016</c:v>
                </c:pt>
                <c:pt idx="22105">
                  <c:v>2974.2</c:v>
                </c:pt>
                <c:pt idx="22106">
                  <c:v>2998</c:v>
                </c:pt>
                <c:pt idx="22107">
                  <c:v>2960</c:v>
                </c:pt>
                <c:pt idx="22108">
                  <c:v>2963</c:v>
                </c:pt>
                <c:pt idx="22109">
                  <c:v>2952.5</c:v>
                </c:pt>
                <c:pt idx="22110">
                  <c:v>2956.5</c:v>
                </c:pt>
                <c:pt idx="22111">
                  <c:v>2964</c:v>
                </c:pt>
                <c:pt idx="22112">
                  <c:v>2937.5</c:v>
                </c:pt>
                <c:pt idx="22113">
                  <c:v>2941.9</c:v>
                </c:pt>
                <c:pt idx="22114">
                  <c:v>2930.1</c:v>
                </c:pt>
                <c:pt idx="22115">
                  <c:v>2987.5</c:v>
                </c:pt>
                <c:pt idx="22116">
                  <c:v>2985.5</c:v>
                </c:pt>
                <c:pt idx="22117">
                  <c:v>2974</c:v>
                </c:pt>
                <c:pt idx="22118">
                  <c:v>2971.5</c:v>
                </c:pt>
                <c:pt idx="22119">
                  <c:v>2950.5</c:v>
                </c:pt>
                <c:pt idx="22120">
                  <c:v>2918.9</c:v>
                </c:pt>
                <c:pt idx="22121">
                  <c:v>2879</c:v>
                </c:pt>
                <c:pt idx="22122">
                  <c:v>2864</c:v>
                </c:pt>
                <c:pt idx="22123">
                  <c:v>2839</c:v>
                </c:pt>
                <c:pt idx="22124">
                  <c:v>2857</c:v>
                </c:pt>
                <c:pt idx="22125">
                  <c:v>2844.5</c:v>
                </c:pt>
                <c:pt idx="22126">
                  <c:v>2808.5</c:v>
                </c:pt>
                <c:pt idx="22127">
                  <c:v>2806.5</c:v>
                </c:pt>
                <c:pt idx="22128">
                  <c:v>2788.5</c:v>
                </c:pt>
                <c:pt idx="22129">
                  <c:v>2776.5</c:v>
                </c:pt>
                <c:pt idx="22130">
                  <c:v>2760</c:v>
                </c:pt>
                <c:pt idx="22131">
                  <c:v>2748</c:v>
                </c:pt>
                <c:pt idx="22132">
                  <c:v>2752.1</c:v>
                </c:pt>
                <c:pt idx="22133">
                  <c:v>2731</c:v>
                </c:pt>
                <c:pt idx="22134">
                  <c:v>2723.6</c:v>
                </c:pt>
                <c:pt idx="22135">
                  <c:v>2737.5</c:v>
                </c:pt>
                <c:pt idx="22136">
                  <c:v>2742</c:v>
                </c:pt>
                <c:pt idx="22137">
                  <c:v>2740</c:v>
                </c:pt>
                <c:pt idx="22138">
                  <c:v>2706.6</c:v>
                </c:pt>
                <c:pt idx="22139">
                  <c:v>2662.1</c:v>
                </c:pt>
                <c:pt idx="22140">
                  <c:v>2651.5</c:v>
                </c:pt>
                <c:pt idx="22141">
                  <c:v>2630.5</c:v>
                </c:pt>
                <c:pt idx="22142">
                  <c:v>2536.1999999999998</c:v>
                </c:pt>
                <c:pt idx="22143">
                  <c:v>2507</c:v>
                </c:pt>
                <c:pt idx="22144">
                  <c:v>2506</c:v>
                </c:pt>
                <c:pt idx="22145">
                  <c:v>2501.5</c:v>
                </c:pt>
                <c:pt idx="22146">
                  <c:v>2506.5</c:v>
                </c:pt>
                <c:pt idx="22147">
                  <c:v>2488</c:v>
                </c:pt>
                <c:pt idx="22148">
                  <c:v>2481</c:v>
                </c:pt>
                <c:pt idx="22149">
                  <c:v>2499</c:v>
                </c:pt>
                <c:pt idx="22150">
                  <c:v>2471</c:v>
                </c:pt>
                <c:pt idx="22151">
                  <c:v>2465</c:v>
                </c:pt>
                <c:pt idx="22152">
                  <c:v>2465</c:v>
                </c:pt>
                <c:pt idx="22153">
                  <c:v>2432.6</c:v>
                </c:pt>
                <c:pt idx="22154">
                  <c:v>2429.4</c:v>
                </c:pt>
                <c:pt idx="22155">
                  <c:v>2392</c:v>
                </c:pt>
                <c:pt idx="22156">
                  <c:v>2394</c:v>
                </c:pt>
                <c:pt idx="22157">
                  <c:v>2367.5</c:v>
                </c:pt>
                <c:pt idx="22158">
                  <c:v>2354</c:v>
                </c:pt>
                <c:pt idx="22159">
                  <c:v>2328</c:v>
                </c:pt>
                <c:pt idx="22160">
                  <c:v>2323</c:v>
                </c:pt>
                <c:pt idx="22161">
                  <c:v>2332</c:v>
                </c:pt>
                <c:pt idx="22162">
                  <c:v>2351.9</c:v>
                </c:pt>
                <c:pt idx="22163">
                  <c:v>2331.1</c:v>
                </c:pt>
                <c:pt idx="22164">
                  <c:v>2304</c:v>
                </c:pt>
                <c:pt idx="22165">
                  <c:v>2307.9</c:v>
                </c:pt>
                <c:pt idx="22166">
                  <c:v>2282.9</c:v>
                </c:pt>
                <c:pt idx="22167">
                  <c:v>2250.5</c:v>
                </c:pt>
                <c:pt idx="22168">
                  <c:v>2251</c:v>
                </c:pt>
                <c:pt idx="22169">
                  <c:v>2239</c:v>
                </c:pt>
                <c:pt idx="22170">
                  <c:v>2214.5</c:v>
                </c:pt>
                <c:pt idx="22171">
                  <c:v>2231.8000000000002</c:v>
                </c:pt>
                <c:pt idx="22172">
                  <c:v>2217.4</c:v>
                </c:pt>
                <c:pt idx="22173">
                  <c:v>2194</c:v>
                </c:pt>
                <c:pt idx="22174">
                  <c:v>2196.5</c:v>
                </c:pt>
                <c:pt idx="22175">
                  <c:v>2160.1</c:v>
                </c:pt>
                <c:pt idx="22176">
                  <c:v>2155.6</c:v>
                </c:pt>
                <c:pt idx="22177">
                  <c:v>2161</c:v>
                </c:pt>
                <c:pt idx="22178">
                  <c:v>2147.5</c:v>
                </c:pt>
                <c:pt idx="22179">
                  <c:v>2110</c:v>
                </c:pt>
                <c:pt idx="22180">
                  <c:v>2084.1</c:v>
                </c:pt>
                <c:pt idx="22181">
                  <c:v>2105</c:v>
                </c:pt>
                <c:pt idx="22182">
                  <c:v>2094.6</c:v>
                </c:pt>
                <c:pt idx="22183">
                  <c:v>2080.4</c:v>
                </c:pt>
                <c:pt idx="22184">
                  <c:v>2071.5</c:v>
                </c:pt>
                <c:pt idx="22185">
                  <c:v>2058.5</c:v>
                </c:pt>
                <c:pt idx="22186">
                  <c:v>2074</c:v>
                </c:pt>
                <c:pt idx="22187">
                  <c:v>2074.4</c:v>
                </c:pt>
                <c:pt idx="22188">
                  <c:v>2054.5</c:v>
                </c:pt>
                <c:pt idx="22189">
                  <c:v>2047.5</c:v>
                </c:pt>
                <c:pt idx="22190">
                  <c:v>2073.9</c:v>
                </c:pt>
                <c:pt idx="22191">
                  <c:v>2066</c:v>
                </c:pt>
                <c:pt idx="22192">
                  <c:v>2043</c:v>
                </c:pt>
                <c:pt idx="22193">
                  <c:v>2045.4</c:v>
                </c:pt>
                <c:pt idx="22194">
                  <c:v>2058</c:v>
                </c:pt>
                <c:pt idx="22195">
                  <c:v>2051.5</c:v>
                </c:pt>
                <c:pt idx="22196">
                  <c:v>2090.1</c:v>
                </c:pt>
                <c:pt idx="22197">
                  <c:v>2095</c:v>
                </c:pt>
                <c:pt idx="22198">
                  <c:v>2107</c:v>
                </c:pt>
                <c:pt idx="22199">
                  <c:v>2116</c:v>
                </c:pt>
                <c:pt idx="22200">
                  <c:v>2080.6</c:v>
                </c:pt>
                <c:pt idx="22201">
                  <c:v>2109.5</c:v>
                </c:pt>
                <c:pt idx="22202">
                  <c:v>2125</c:v>
                </c:pt>
                <c:pt idx="22203">
                  <c:v>2110.5</c:v>
                </c:pt>
                <c:pt idx="22204">
                  <c:v>2104.5</c:v>
                </c:pt>
                <c:pt idx="22205">
                  <c:v>2104.5</c:v>
                </c:pt>
                <c:pt idx="22206">
                  <c:v>2106.5</c:v>
                </c:pt>
                <c:pt idx="22207">
                  <c:v>2070.5</c:v>
                </c:pt>
                <c:pt idx="22208">
                  <c:v>2066.5</c:v>
                </c:pt>
                <c:pt idx="22209">
                  <c:v>2083.8000000000002</c:v>
                </c:pt>
                <c:pt idx="22210">
                  <c:v>2042.5</c:v>
                </c:pt>
                <c:pt idx="22211">
                  <c:v>2051</c:v>
                </c:pt>
                <c:pt idx="22212">
                  <c:v>2041.9</c:v>
                </c:pt>
                <c:pt idx="22213">
                  <c:v>2005</c:v>
                </c:pt>
                <c:pt idx="22214">
                  <c:v>2014</c:v>
                </c:pt>
                <c:pt idx="22215">
                  <c:v>2000</c:v>
                </c:pt>
                <c:pt idx="22216">
                  <c:v>2019</c:v>
                </c:pt>
                <c:pt idx="22217">
                  <c:v>2017.5</c:v>
                </c:pt>
                <c:pt idx="22218">
                  <c:v>1977.1</c:v>
                </c:pt>
                <c:pt idx="22219">
                  <c:v>2004</c:v>
                </c:pt>
                <c:pt idx="22220">
                  <c:v>1996.5</c:v>
                </c:pt>
                <c:pt idx="22221">
                  <c:v>1989.5</c:v>
                </c:pt>
                <c:pt idx="22222">
                  <c:v>2008</c:v>
                </c:pt>
                <c:pt idx="22223">
                  <c:v>1999.5</c:v>
                </c:pt>
                <c:pt idx="22224">
                  <c:v>1972.1</c:v>
                </c:pt>
                <c:pt idx="22225">
                  <c:v>1961</c:v>
                </c:pt>
                <c:pt idx="22226">
                  <c:v>1952.6</c:v>
                </c:pt>
                <c:pt idx="22227">
                  <c:v>1952</c:v>
                </c:pt>
                <c:pt idx="22228">
                  <c:v>1927.5</c:v>
                </c:pt>
                <c:pt idx="22229">
                  <c:v>1934.5</c:v>
                </c:pt>
                <c:pt idx="22230">
                  <c:v>1925.5</c:v>
                </c:pt>
                <c:pt idx="22231">
                  <c:v>1924.4</c:v>
                </c:pt>
                <c:pt idx="22232">
                  <c:v>1936.9</c:v>
                </c:pt>
                <c:pt idx="22233">
                  <c:v>1922.6</c:v>
                </c:pt>
                <c:pt idx="22234">
                  <c:v>1948.5</c:v>
                </c:pt>
                <c:pt idx="22235">
                  <c:v>1951</c:v>
                </c:pt>
                <c:pt idx="22236">
                  <c:v>1935.5</c:v>
                </c:pt>
                <c:pt idx="22237">
                  <c:v>1941</c:v>
                </c:pt>
                <c:pt idx="22238">
                  <c:v>1946</c:v>
                </c:pt>
                <c:pt idx="22239">
                  <c:v>1949.7</c:v>
                </c:pt>
                <c:pt idx="22240">
                  <c:v>1969</c:v>
                </c:pt>
                <c:pt idx="22241">
                  <c:v>1953.4</c:v>
                </c:pt>
                <c:pt idx="22242">
                  <c:v>1962.5</c:v>
                </c:pt>
                <c:pt idx="22243">
                  <c:v>1960</c:v>
                </c:pt>
                <c:pt idx="22244">
                  <c:v>1959</c:v>
                </c:pt>
                <c:pt idx="22245">
                  <c:v>2007</c:v>
                </c:pt>
                <c:pt idx="22246">
                  <c:v>1968</c:v>
                </c:pt>
                <c:pt idx="22247">
                  <c:v>2002</c:v>
                </c:pt>
                <c:pt idx="22248">
                  <c:v>2007.5</c:v>
                </c:pt>
                <c:pt idx="22249">
                  <c:v>2000.5</c:v>
                </c:pt>
                <c:pt idx="22250">
                  <c:v>2009</c:v>
                </c:pt>
                <c:pt idx="22251">
                  <c:v>1990.5</c:v>
                </c:pt>
                <c:pt idx="22252">
                  <c:v>2003</c:v>
                </c:pt>
                <c:pt idx="22253">
                  <c:v>2000.1</c:v>
                </c:pt>
                <c:pt idx="22254">
                  <c:v>2004.5</c:v>
                </c:pt>
                <c:pt idx="22255">
                  <c:v>2016.9</c:v>
                </c:pt>
                <c:pt idx="22256">
                  <c:v>1988</c:v>
                </c:pt>
                <c:pt idx="22257">
                  <c:v>1991.9</c:v>
                </c:pt>
                <c:pt idx="22258">
                  <c:v>1963.6</c:v>
                </c:pt>
                <c:pt idx="22259">
                  <c:v>1996.5</c:v>
                </c:pt>
                <c:pt idx="22260">
                  <c:v>1997</c:v>
                </c:pt>
                <c:pt idx="22261">
                  <c:v>1985.5</c:v>
                </c:pt>
                <c:pt idx="22262">
                  <c:v>2004.5</c:v>
                </c:pt>
                <c:pt idx="22263">
                  <c:v>1970</c:v>
                </c:pt>
                <c:pt idx="22264">
                  <c:v>1998</c:v>
                </c:pt>
                <c:pt idx="22265">
                  <c:v>2001</c:v>
                </c:pt>
                <c:pt idx="22266">
                  <c:v>2023</c:v>
                </c:pt>
                <c:pt idx="22267">
                  <c:v>1996</c:v>
                </c:pt>
                <c:pt idx="22268">
                  <c:v>2022.5</c:v>
                </c:pt>
                <c:pt idx="22269">
                  <c:v>1996.5</c:v>
                </c:pt>
                <c:pt idx="22270">
                  <c:v>2000</c:v>
                </c:pt>
                <c:pt idx="22271">
                  <c:v>1992</c:v>
                </c:pt>
                <c:pt idx="22272">
                  <c:v>1997</c:v>
                </c:pt>
                <c:pt idx="22273">
                  <c:v>1979.5</c:v>
                </c:pt>
                <c:pt idx="22274">
                  <c:v>1970.6</c:v>
                </c:pt>
                <c:pt idx="22275">
                  <c:v>1965</c:v>
                </c:pt>
                <c:pt idx="22276">
                  <c:v>1960.1</c:v>
                </c:pt>
                <c:pt idx="22277">
                  <c:v>1983</c:v>
                </c:pt>
                <c:pt idx="22278">
                  <c:v>1974</c:v>
                </c:pt>
                <c:pt idx="22279">
                  <c:v>1956.5</c:v>
                </c:pt>
                <c:pt idx="22280">
                  <c:v>1974.1</c:v>
                </c:pt>
                <c:pt idx="22281">
                  <c:v>1963.5</c:v>
                </c:pt>
                <c:pt idx="22282">
                  <c:v>1976.5</c:v>
                </c:pt>
                <c:pt idx="22283">
                  <c:v>1986</c:v>
                </c:pt>
                <c:pt idx="22284">
                  <c:v>1976</c:v>
                </c:pt>
                <c:pt idx="22285">
                  <c:v>1981.5</c:v>
                </c:pt>
                <c:pt idx="22286">
                  <c:v>1979</c:v>
                </c:pt>
                <c:pt idx="22287">
                  <c:v>1946.6</c:v>
                </c:pt>
                <c:pt idx="22288">
                  <c:v>1934.5</c:v>
                </c:pt>
                <c:pt idx="22289">
                  <c:v>1941.5</c:v>
                </c:pt>
                <c:pt idx="22290">
                  <c:v>1956.4</c:v>
                </c:pt>
                <c:pt idx="22291">
                  <c:v>1963</c:v>
                </c:pt>
                <c:pt idx="22292">
                  <c:v>1970</c:v>
                </c:pt>
                <c:pt idx="22293">
                  <c:v>1989.4</c:v>
                </c:pt>
                <c:pt idx="22294">
                  <c:v>1962</c:v>
                </c:pt>
                <c:pt idx="22295">
                  <c:v>1951.5</c:v>
                </c:pt>
                <c:pt idx="22296">
                  <c:v>2003</c:v>
                </c:pt>
                <c:pt idx="22297">
                  <c:v>1980.6</c:v>
                </c:pt>
                <c:pt idx="22298">
                  <c:v>1979.5</c:v>
                </c:pt>
                <c:pt idx="22299">
                  <c:v>1980.5</c:v>
                </c:pt>
                <c:pt idx="22300">
                  <c:v>1972</c:v>
                </c:pt>
                <c:pt idx="22301">
                  <c:v>1981.5</c:v>
                </c:pt>
                <c:pt idx="22302">
                  <c:v>1977</c:v>
                </c:pt>
                <c:pt idx="22303">
                  <c:v>1981.5</c:v>
                </c:pt>
                <c:pt idx="22304">
                  <c:v>1985.4</c:v>
                </c:pt>
                <c:pt idx="22305">
                  <c:v>1986</c:v>
                </c:pt>
                <c:pt idx="22306">
                  <c:v>1980.1</c:v>
                </c:pt>
                <c:pt idx="22307">
                  <c:v>1952.1</c:v>
                </c:pt>
                <c:pt idx="22308">
                  <c:v>1982</c:v>
                </c:pt>
                <c:pt idx="22309">
                  <c:v>1972.5</c:v>
                </c:pt>
                <c:pt idx="22310">
                  <c:v>1965.5</c:v>
                </c:pt>
                <c:pt idx="22311">
                  <c:v>1953</c:v>
                </c:pt>
                <c:pt idx="22312">
                  <c:v>1959</c:v>
                </c:pt>
                <c:pt idx="22313">
                  <c:v>1952.5</c:v>
                </c:pt>
                <c:pt idx="22314">
                  <c:v>1958.5</c:v>
                </c:pt>
                <c:pt idx="22315">
                  <c:v>1978.5</c:v>
                </c:pt>
                <c:pt idx="22316">
                  <c:v>1962</c:v>
                </c:pt>
                <c:pt idx="22317">
                  <c:v>1943</c:v>
                </c:pt>
                <c:pt idx="22318">
                  <c:v>1967</c:v>
                </c:pt>
                <c:pt idx="22319">
                  <c:v>1920.4</c:v>
                </c:pt>
                <c:pt idx="22320">
                  <c:v>1946</c:v>
                </c:pt>
                <c:pt idx="22321">
                  <c:v>1968.5</c:v>
                </c:pt>
                <c:pt idx="22322">
                  <c:v>1928.5</c:v>
                </c:pt>
                <c:pt idx="22323">
                  <c:v>1931</c:v>
                </c:pt>
                <c:pt idx="22324">
                  <c:v>1943</c:v>
                </c:pt>
                <c:pt idx="22325">
                  <c:v>1944</c:v>
                </c:pt>
                <c:pt idx="22326">
                  <c:v>1903.6</c:v>
                </c:pt>
                <c:pt idx="22327">
                  <c:v>1909</c:v>
                </c:pt>
                <c:pt idx="22328">
                  <c:v>1882</c:v>
                </c:pt>
                <c:pt idx="22329">
                  <c:v>1883.6</c:v>
                </c:pt>
                <c:pt idx="22330">
                  <c:v>1856</c:v>
                </c:pt>
                <c:pt idx="22331">
                  <c:v>1839</c:v>
                </c:pt>
                <c:pt idx="22332">
                  <c:v>1849.5</c:v>
                </c:pt>
                <c:pt idx="22333">
                  <c:v>1844.5</c:v>
                </c:pt>
                <c:pt idx="22334">
                  <c:v>1861.5</c:v>
                </c:pt>
                <c:pt idx="22335">
                  <c:v>1875</c:v>
                </c:pt>
                <c:pt idx="22336">
                  <c:v>1871.5</c:v>
                </c:pt>
                <c:pt idx="22337">
                  <c:v>1853.1</c:v>
                </c:pt>
                <c:pt idx="22338">
                  <c:v>1859</c:v>
                </c:pt>
                <c:pt idx="22339">
                  <c:v>1868</c:v>
                </c:pt>
                <c:pt idx="22340">
                  <c:v>1880.5</c:v>
                </c:pt>
                <c:pt idx="22341">
                  <c:v>1853</c:v>
                </c:pt>
                <c:pt idx="22342">
                  <c:v>1848</c:v>
                </c:pt>
                <c:pt idx="22343">
                  <c:v>1843</c:v>
                </c:pt>
                <c:pt idx="22344">
                  <c:v>1857</c:v>
                </c:pt>
                <c:pt idx="22345">
                  <c:v>1846.5</c:v>
                </c:pt>
                <c:pt idx="22346">
                  <c:v>1869</c:v>
                </c:pt>
                <c:pt idx="22347">
                  <c:v>1855</c:v>
                </c:pt>
                <c:pt idx="22348">
                  <c:v>1860.1</c:v>
                </c:pt>
                <c:pt idx="22349">
                  <c:v>1845</c:v>
                </c:pt>
                <c:pt idx="22350">
                  <c:v>1868</c:v>
                </c:pt>
                <c:pt idx="22351">
                  <c:v>1850.5</c:v>
                </c:pt>
                <c:pt idx="22352">
                  <c:v>1856.5</c:v>
                </c:pt>
                <c:pt idx="22353">
                  <c:v>1865</c:v>
                </c:pt>
                <c:pt idx="22354">
                  <c:v>1880.9</c:v>
                </c:pt>
                <c:pt idx="22355">
                  <c:v>1865.5</c:v>
                </c:pt>
                <c:pt idx="22356">
                  <c:v>1878.5</c:v>
                </c:pt>
                <c:pt idx="22357">
                  <c:v>1883.5</c:v>
                </c:pt>
                <c:pt idx="22358">
                  <c:v>1896.9</c:v>
                </c:pt>
                <c:pt idx="22359">
                  <c:v>1892</c:v>
                </c:pt>
                <c:pt idx="22360">
                  <c:v>1914.5</c:v>
                </c:pt>
                <c:pt idx="22361">
                  <c:v>1922.5</c:v>
                </c:pt>
                <c:pt idx="22362">
                  <c:v>1950.4</c:v>
                </c:pt>
                <c:pt idx="22363">
                  <c:v>1948</c:v>
                </c:pt>
                <c:pt idx="22364">
                  <c:v>1970.5</c:v>
                </c:pt>
                <c:pt idx="22365">
                  <c:v>1983.5</c:v>
                </c:pt>
                <c:pt idx="22366">
                  <c:v>2010.5</c:v>
                </c:pt>
                <c:pt idx="22367">
                  <c:v>2025.5</c:v>
                </c:pt>
                <c:pt idx="22368">
                  <c:v>2060</c:v>
                </c:pt>
                <c:pt idx="22369">
                  <c:v>2067</c:v>
                </c:pt>
                <c:pt idx="22370">
                  <c:v>2104.3000000000002</c:v>
                </c:pt>
                <c:pt idx="22371">
                  <c:v>2111</c:v>
                </c:pt>
                <c:pt idx="22372">
                  <c:v>2156.8000000000002</c:v>
                </c:pt>
                <c:pt idx="22373">
                  <c:v>2154.5</c:v>
                </c:pt>
                <c:pt idx="22374">
                  <c:v>2159.5</c:v>
                </c:pt>
                <c:pt idx="22375">
                  <c:v>2181.5</c:v>
                </c:pt>
                <c:pt idx="22376">
                  <c:v>2209</c:v>
                </c:pt>
                <c:pt idx="22377">
                  <c:v>2237</c:v>
                </c:pt>
                <c:pt idx="22378">
                  <c:v>2272.5</c:v>
                </c:pt>
                <c:pt idx="22379">
                  <c:v>2321</c:v>
                </c:pt>
                <c:pt idx="22380">
                  <c:v>2368</c:v>
                </c:pt>
                <c:pt idx="22381">
                  <c:v>2415.5</c:v>
                </c:pt>
                <c:pt idx="22382">
                  <c:v>2447.5</c:v>
                </c:pt>
                <c:pt idx="22383">
                  <c:v>2467.5</c:v>
                </c:pt>
                <c:pt idx="22384">
                  <c:v>2484</c:v>
                </c:pt>
                <c:pt idx="22385">
                  <c:v>2472.5</c:v>
                </c:pt>
                <c:pt idx="22386">
                  <c:v>2507.1</c:v>
                </c:pt>
                <c:pt idx="22387">
                  <c:v>2522.5</c:v>
                </c:pt>
                <c:pt idx="22388">
                  <c:v>2548</c:v>
                </c:pt>
                <c:pt idx="22389">
                  <c:v>2550.5</c:v>
                </c:pt>
                <c:pt idx="22390">
                  <c:v>2559</c:v>
                </c:pt>
                <c:pt idx="22391">
                  <c:v>2576.9</c:v>
                </c:pt>
                <c:pt idx="22392">
                  <c:v>2581.5</c:v>
                </c:pt>
                <c:pt idx="22393">
                  <c:v>2610</c:v>
                </c:pt>
                <c:pt idx="22394">
                  <c:v>2631</c:v>
                </c:pt>
                <c:pt idx="22395">
                  <c:v>2687</c:v>
                </c:pt>
                <c:pt idx="22396">
                  <c:v>2716.9</c:v>
                </c:pt>
                <c:pt idx="22397">
                  <c:v>2735.5</c:v>
                </c:pt>
                <c:pt idx="22398">
                  <c:v>2769</c:v>
                </c:pt>
                <c:pt idx="22399">
                  <c:v>2822</c:v>
                </c:pt>
                <c:pt idx="22400">
                  <c:v>2884</c:v>
                </c:pt>
                <c:pt idx="22401">
                  <c:v>2931.5</c:v>
                </c:pt>
                <c:pt idx="22402">
                  <c:v>2962.4</c:v>
                </c:pt>
                <c:pt idx="22403">
                  <c:v>2997.9</c:v>
                </c:pt>
                <c:pt idx="22404">
                  <c:v>3038</c:v>
                </c:pt>
                <c:pt idx="22405">
                  <c:v>3086.5</c:v>
                </c:pt>
                <c:pt idx="22406">
                  <c:v>3112.5</c:v>
                </c:pt>
                <c:pt idx="22407">
                  <c:v>3141</c:v>
                </c:pt>
                <c:pt idx="22408">
                  <c:v>3184.4</c:v>
                </c:pt>
                <c:pt idx="22409">
                  <c:v>3223.4</c:v>
                </c:pt>
                <c:pt idx="22410">
                  <c:v>3260.5</c:v>
                </c:pt>
                <c:pt idx="22411">
                  <c:v>3285</c:v>
                </c:pt>
                <c:pt idx="22412">
                  <c:v>3322</c:v>
                </c:pt>
                <c:pt idx="22413">
                  <c:v>3340.5</c:v>
                </c:pt>
                <c:pt idx="22414">
                  <c:v>3354</c:v>
                </c:pt>
                <c:pt idx="22415">
                  <c:v>3377</c:v>
                </c:pt>
                <c:pt idx="22416">
                  <c:v>3400.5</c:v>
                </c:pt>
                <c:pt idx="22417">
                  <c:v>3400</c:v>
                </c:pt>
                <c:pt idx="22418">
                  <c:v>3428</c:v>
                </c:pt>
                <c:pt idx="22419">
                  <c:v>3445</c:v>
                </c:pt>
                <c:pt idx="22420">
                  <c:v>3494.7</c:v>
                </c:pt>
                <c:pt idx="22421">
                  <c:v>3527.9</c:v>
                </c:pt>
                <c:pt idx="22422">
                  <c:v>3546</c:v>
                </c:pt>
                <c:pt idx="22423">
                  <c:v>3561</c:v>
                </c:pt>
                <c:pt idx="22424">
                  <c:v>3549</c:v>
                </c:pt>
                <c:pt idx="22425">
                  <c:v>3546</c:v>
                </c:pt>
                <c:pt idx="22426">
                  <c:v>3582</c:v>
                </c:pt>
                <c:pt idx="22427">
                  <c:v>3609.5</c:v>
                </c:pt>
                <c:pt idx="22428">
                  <c:v>3632</c:v>
                </c:pt>
                <c:pt idx="22429">
                  <c:v>3653</c:v>
                </c:pt>
                <c:pt idx="22430">
                  <c:v>3660</c:v>
                </c:pt>
                <c:pt idx="22431">
                  <c:v>3682</c:v>
                </c:pt>
                <c:pt idx="22432">
                  <c:v>3684.5</c:v>
                </c:pt>
                <c:pt idx="22433">
                  <c:v>3725.1</c:v>
                </c:pt>
                <c:pt idx="22434">
                  <c:v>3738.4</c:v>
                </c:pt>
                <c:pt idx="22435">
                  <c:v>3754</c:v>
                </c:pt>
                <c:pt idx="22436">
                  <c:v>3801.4</c:v>
                </c:pt>
                <c:pt idx="22437">
                  <c:v>3786.1</c:v>
                </c:pt>
                <c:pt idx="22438">
                  <c:v>3815.4</c:v>
                </c:pt>
                <c:pt idx="22439">
                  <c:v>3855</c:v>
                </c:pt>
                <c:pt idx="22440">
                  <c:v>3884.9</c:v>
                </c:pt>
                <c:pt idx="22441">
                  <c:v>3881</c:v>
                </c:pt>
                <c:pt idx="22442">
                  <c:v>3873</c:v>
                </c:pt>
                <c:pt idx="22443">
                  <c:v>3859.6</c:v>
                </c:pt>
                <c:pt idx="22444">
                  <c:v>3843</c:v>
                </c:pt>
                <c:pt idx="22445">
                  <c:v>3808</c:v>
                </c:pt>
                <c:pt idx="22446">
                  <c:v>3800.5</c:v>
                </c:pt>
                <c:pt idx="22447">
                  <c:v>3796</c:v>
                </c:pt>
                <c:pt idx="22448">
                  <c:v>3793.5</c:v>
                </c:pt>
                <c:pt idx="22449">
                  <c:v>3830.5</c:v>
                </c:pt>
                <c:pt idx="22450">
                  <c:v>3872</c:v>
                </c:pt>
                <c:pt idx="22451">
                  <c:v>3868</c:v>
                </c:pt>
                <c:pt idx="22452">
                  <c:v>3874.5</c:v>
                </c:pt>
                <c:pt idx="22453">
                  <c:v>3900</c:v>
                </c:pt>
                <c:pt idx="22454">
                  <c:v>3911</c:v>
                </c:pt>
                <c:pt idx="22455">
                  <c:v>3907.6</c:v>
                </c:pt>
                <c:pt idx="22456">
                  <c:v>3936.9</c:v>
                </c:pt>
                <c:pt idx="22457">
                  <c:v>3930</c:v>
                </c:pt>
                <c:pt idx="22458">
                  <c:v>3946</c:v>
                </c:pt>
                <c:pt idx="22459">
                  <c:v>3942</c:v>
                </c:pt>
                <c:pt idx="22460">
                  <c:v>3968</c:v>
                </c:pt>
                <c:pt idx="22461">
                  <c:v>3951.1</c:v>
                </c:pt>
                <c:pt idx="22462">
                  <c:v>3910</c:v>
                </c:pt>
                <c:pt idx="22463">
                  <c:v>3909</c:v>
                </c:pt>
                <c:pt idx="22464">
                  <c:v>3890.1</c:v>
                </c:pt>
                <c:pt idx="22465">
                  <c:v>3878</c:v>
                </c:pt>
                <c:pt idx="22466">
                  <c:v>3915.5</c:v>
                </c:pt>
                <c:pt idx="22467">
                  <c:v>3905.6</c:v>
                </c:pt>
                <c:pt idx="22468">
                  <c:v>3901.9</c:v>
                </c:pt>
                <c:pt idx="22469">
                  <c:v>3893.5</c:v>
                </c:pt>
                <c:pt idx="22470">
                  <c:v>3928</c:v>
                </c:pt>
                <c:pt idx="22471">
                  <c:v>3958</c:v>
                </c:pt>
                <c:pt idx="22472">
                  <c:v>4004.5</c:v>
                </c:pt>
                <c:pt idx="22473">
                  <c:v>3988</c:v>
                </c:pt>
                <c:pt idx="22474">
                  <c:v>3987.5</c:v>
                </c:pt>
                <c:pt idx="22475">
                  <c:v>4013</c:v>
                </c:pt>
                <c:pt idx="22476">
                  <c:v>4044.5</c:v>
                </c:pt>
                <c:pt idx="22477">
                  <c:v>4051.5</c:v>
                </c:pt>
                <c:pt idx="22478">
                  <c:v>4034</c:v>
                </c:pt>
                <c:pt idx="22479">
                  <c:v>4044</c:v>
                </c:pt>
                <c:pt idx="22480">
                  <c:v>4026.1</c:v>
                </c:pt>
                <c:pt idx="22481">
                  <c:v>4034</c:v>
                </c:pt>
                <c:pt idx="22482">
                  <c:v>4023</c:v>
                </c:pt>
                <c:pt idx="22483">
                  <c:v>4034.9</c:v>
                </c:pt>
                <c:pt idx="22484">
                  <c:v>4024</c:v>
                </c:pt>
                <c:pt idx="22485">
                  <c:v>4016</c:v>
                </c:pt>
                <c:pt idx="22486">
                  <c:v>4023</c:v>
                </c:pt>
                <c:pt idx="22487">
                  <c:v>4013.5</c:v>
                </c:pt>
                <c:pt idx="22488">
                  <c:v>3993.5</c:v>
                </c:pt>
                <c:pt idx="22489">
                  <c:v>3988</c:v>
                </c:pt>
                <c:pt idx="22490">
                  <c:v>3979.5</c:v>
                </c:pt>
                <c:pt idx="22491">
                  <c:v>3982</c:v>
                </c:pt>
                <c:pt idx="22492">
                  <c:v>3964.6</c:v>
                </c:pt>
                <c:pt idx="22493">
                  <c:v>3955</c:v>
                </c:pt>
                <c:pt idx="22494">
                  <c:v>3930.1</c:v>
                </c:pt>
                <c:pt idx="22495">
                  <c:v>3912.5</c:v>
                </c:pt>
                <c:pt idx="22496">
                  <c:v>3890.6</c:v>
                </c:pt>
                <c:pt idx="22497">
                  <c:v>3871.1</c:v>
                </c:pt>
                <c:pt idx="22498">
                  <c:v>3874.5</c:v>
                </c:pt>
                <c:pt idx="22499">
                  <c:v>3883.6</c:v>
                </c:pt>
                <c:pt idx="22500">
                  <c:v>3879.4</c:v>
                </c:pt>
                <c:pt idx="22501">
                  <c:v>3848.1</c:v>
                </c:pt>
                <c:pt idx="22502">
                  <c:v>3817</c:v>
                </c:pt>
                <c:pt idx="22503">
                  <c:v>3794</c:v>
                </c:pt>
                <c:pt idx="22504">
                  <c:v>3795.5</c:v>
                </c:pt>
                <c:pt idx="22505">
                  <c:v>3812</c:v>
                </c:pt>
                <c:pt idx="22506">
                  <c:v>3823</c:v>
                </c:pt>
                <c:pt idx="22507">
                  <c:v>3830.5</c:v>
                </c:pt>
                <c:pt idx="22508">
                  <c:v>3855</c:v>
                </c:pt>
                <c:pt idx="22509">
                  <c:v>3840.5</c:v>
                </c:pt>
                <c:pt idx="22510">
                  <c:v>3848</c:v>
                </c:pt>
                <c:pt idx="22511">
                  <c:v>3863.5</c:v>
                </c:pt>
                <c:pt idx="22512">
                  <c:v>3817.6</c:v>
                </c:pt>
                <c:pt idx="22513">
                  <c:v>3814.6</c:v>
                </c:pt>
                <c:pt idx="22514">
                  <c:v>3835</c:v>
                </c:pt>
                <c:pt idx="22515">
                  <c:v>3815</c:v>
                </c:pt>
                <c:pt idx="22516">
                  <c:v>3807.5</c:v>
                </c:pt>
                <c:pt idx="22517">
                  <c:v>3770</c:v>
                </c:pt>
                <c:pt idx="22518">
                  <c:v>3782.1</c:v>
                </c:pt>
                <c:pt idx="22519">
                  <c:v>3747</c:v>
                </c:pt>
                <c:pt idx="22520">
                  <c:v>3758</c:v>
                </c:pt>
                <c:pt idx="22521">
                  <c:v>3716.5</c:v>
                </c:pt>
                <c:pt idx="22522">
                  <c:v>3663</c:v>
                </c:pt>
                <c:pt idx="22523">
                  <c:v>3650.1</c:v>
                </c:pt>
                <c:pt idx="22524">
                  <c:v>3640</c:v>
                </c:pt>
                <c:pt idx="22525">
                  <c:v>3637.6</c:v>
                </c:pt>
                <c:pt idx="22526">
                  <c:v>3626.1</c:v>
                </c:pt>
                <c:pt idx="22527">
                  <c:v>3624</c:v>
                </c:pt>
                <c:pt idx="22528">
                  <c:v>3632.5</c:v>
                </c:pt>
                <c:pt idx="22529">
                  <c:v>3615.5</c:v>
                </c:pt>
                <c:pt idx="22530">
                  <c:v>3608</c:v>
                </c:pt>
                <c:pt idx="22531">
                  <c:v>3594</c:v>
                </c:pt>
                <c:pt idx="22532">
                  <c:v>3589</c:v>
                </c:pt>
                <c:pt idx="22533">
                  <c:v>3613.9</c:v>
                </c:pt>
                <c:pt idx="22534">
                  <c:v>3588</c:v>
                </c:pt>
                <c:pt idx="22535">
                  <c:v>3606</c:v>
                </c:pt>
                <c:pt idx="22536">
                  <c:v>3575</c:v>
                </c:pt>
                <c:pt idx="22537">
                  <c:v>3552</c:v>
                </c:pt>
                <c:pt idx="22538">
                  <c:v>3567.9</c:v>
                </c:pt>
                <c:pt idx="22539">
                  <c:v>3572.5</c:v>
                </c:pt>
                <c:pt idx="22540">
                  <c:v>3550.5</c:v>
                </c:pt>
                <c:pt idx="22541">
                  <c:v>3522.5</c:v>
                </c:pt>
                <c:pt idx="22542">
                  <c:v>3511.5</c:v>
                </c:pt>
                <c:pt idx="22543">
                  <c:v>3496</c:v>
                </c:pt>
                <c:pt idx="22544">
                  <c:v>3490</c:v>
                </c:pt>
                <c:pt idx="22545">
                  <c:v>3498</c:v>
                </c:pt>
                <c:pt idx="22546">
                  <c:v>3449</c:v>
                </c:pt>
                <c:pt idx="22547">
                  <c:v>3440</c:v>
                </c:pt>
                <c:pt idx="22548">
                  <c:v>3445</c:v>
                </c:pt>
                <c:pt idx="22549">
                  <c:v>3420.5</c:v>
                </c:pt>
                <c:pt idx="22550">
                  <c:v>3404</c:v>
                </c:pt>
                <c:pt idx="22551">
                  <c:v>3419</c:v>
                </c:pt>
                <c:pt idx="22552">
                  <c:v>3396</c:v>
                </c:pt>
                <c:pt idx="22553">
                  <c:v>3407</c:v>
                </c:pt>
                <c:pt idx="22554">
                  <c:v>3421.7</c:v>
                </c:pt>
                <c:pt idx="22555">
                  <c:v>3397.6</c:v>
                </c:pt>
                <c:pt idx="22556">
                  <c:v>3397</c:v>
                </c:pt>
                <c:pt idx="22557">
                  <c:v>3400</c:v>
                </c:pt>
                <c:pt idx="22558">
                  <c:v>3406</c:v>
                </c:pt>
                <c:pt idx="22559">
                  <c:v>3369.1</c:v>
                </c:pt>
                <c:pt idx="22560">
                  <c:v>3399.5</c:v>
                </c:pt>
                <c:pt idx="22561">
                  <c:v>3379</c:v>
                </c:pt>
                <c:pt idx="22562">
                  <c:v>3400</c:v>
                </c:pt>
                <c:pt idx="22563">
                  <c:v>3379</c:v>
                </c:pt>
                <c:pt idx="22564">
                  <c:v>3396.5</c:v>
                </c:pt>
                <c:pt idx="22565">
                  <c:v>3408.5</c:v>
                </c:pt>
                <c:pt idx="22566">
                  <c:v>3416.5</c:v>
                </c:pt>
                <c:pt idx="22567">
                  <c:v>3409</c:v>
                </c:pt>
                <c:pt idx="22568">
                  <c:v>3403.1</c:v>
                </c:pt>
                <c:pt idx="22569">
                  <c:v>3417</c:v>
                </c:pt>
                <c:pt idx="22570">
                  <c:v>3400.7</c:v>
                </c:pt>
                <c:pt idx="22571">
                  <c:v>3428</c:v>
                </c:pt>
                <c:pt idx="22572">
                  <c:v>3404.5</c:v>
                </c:pt>
                <c:pt idx="22573">
                  <c:v>3397.6</c:v>
                </c:pt>
                <c:pt idx="22574">
                  <c:v>3383.1</c:v>
                </c:pt>
                <c:pt idx="22575">
                  <c:v>3398.5</c:v>
                </c:pt>
                <c:pt idx="22576">
                  <c:v>3387.1</c:v>
                </c:pt>
                <c:pt idx="22577">
                  <c:v>3380.1</c:v>
                </c:pt>
                <c:pt idx="22578">
                  <c:v>3368</c:v>
                </c:pt>
                <c:pt idx="22579">
                  <c:v>3389</c:v>
                </c:pt>
                <c:pt idx="22580">
                  <c:v>3383</c:v>
                </c:pt>
                <c:pt idx="22581">
                  <c:v>3372.5</c:v>
                </c:pt>
                <c:pt idx="22582">
                  <c:v>3369.5</c:v>
                </c:pt>
                <c:pt idx="22583">
                  <c:v>3366.5</c:v>
                </c:pt>
                <c:pt idx="22584">
                  <c:v>3378.4</c:v>
                </c:pt>
                <c:pt idx="22585">
                  <c:v>3409</c:v>
                </c:pt>
                <c:pt idx="22586">
                  <c:v>3406</c:v>
                </c:pt>
                <c:pt idx="22587">
                  <c:v>3398.6</c:v>
                </c:pt>
                <c:pt idx="22588">
                  <c:v>3398</c:v>
                </c:pt>
                <c:pt idx="22589">
                  <c:v>3409.4</c:v>
                </c:pt>
                <c:pt idx="22590">
                  <c:v>3424</c:v>
                </c:pt>
                <c:pt idx="22591">
                  <c:v>3414</c:v>
                </c:pt>
                <c:pt idx="22592">
                  <c:v>3386</c:v>
                </c:pt>
                <c:pt idx="22593">
                  <c:v>3373.5</c:v>
                </c:pt>
                <c:pt idx="22594">
                  <c:v>3378</c:v>
                </c:pt>
                <c:pt idx="22595">
                  <c:v>3406.5</c:v>
                </c:pt>
                <c:pt idx="22596">
                  <c:v>3406.5</c:v>
                </c:pt>
                <c:pt idx="22597">
                  <c:v>3424.9</c:v>
                </c:pt>
                <c:pt idx="22598">
                  <c:v>3459</c:v>
                </c:pt>
                <c:pt idx="22599">
                  <c:v>3436.5</c:v>
                </c:pt>
                <c:pt idx="22600">
                  <c:v>3428.1</c:v>
                </c:pt>
                <c:pt idx="22601">
                  <c:v>3405.5</c:v>
                </c:pt>
                <c:pt idx="22602">
                  <c:v>3420.1</c:v>
                </c:pt>
                <c:pt idx="22603">
                  <c:v>3434</c:v>
                </c:pt>
                <c:pt idx="22604">
                  <c:v>3449.4</c:v>
                </c:pt>
                <c:pt idx="22605">
                  <c:v>3457.5</c:v>
                </c:pt>
                <c:pt idx="22606">
                  <c:v>3443.4</c:v>
                </c:pt>
                <c:pt idx="22607">
                  <c:v>3444</c:v>
                </c:pt>
                <c:pt idx="22608">
                  <c:v>3474</c:v>
                </c:pt>
                <c:pt idx="22609">
                  <c:v>3468</c:v>
                </c:pt>
                <c:pt idx="22610">
                  <c:v>3497.9</c:v>
                </c:pt>
                <c:pt idx="22611">
                  <c:v>3497</c:v>
                </c:pt>
                <c:pt idx="22612">
                  <c:v>3517.9</c:v>
                </c:pt>
                <c:pt idx="22613">
                  <c:v>3532</c:v>
                </c:pt>
                <c:pt idx="22614">
                  <c:v>3535</c:v>
                </c:pt>
                <c:pt idx="22615">
                  <c:v>3538.5</c:v>
                </c:pt>
                <c:pt idx="22616">
                  <c:v>3575.9</c:v>
                </c:pt>
                <c:pt idx="22617">
                  <c:v>3576</c:v>
                </c:pt>
                <c:pt idx="22618">
                  <c:v>3580</c:v>
                </c:pt>
                <c:pt idx="22619">
                  <c:v>3535.5</c:v>
                </c:pt>
                <c:pt idx="22620">
                  <c:v>3529</c:v>
                </c:pt>
                <c:pt idx="22621">
                  <c:v>3532</c:v>
                </c:pt>
                <c:pt idx="22622">
                  <c:v>3526</c:v>
                </c:pt>
                <c:pt idx="22623">
                  <c:v>3552.5</c:v>
                </c:pt>
                <c:pt idx="22624">
                  <c:v>3541</c:v>
                </c:pt>
                <c:pt idx="22625">
                  <c:v>3549.5</c:v>
                </c:pt>
                <c:pt idx="22626">
                  <c:v>3582</c:v>
                </c:pt>
                <c:pt idx="22627">
                  <c:v>3559</c:v>
                </c:pt>
                <c:pt idx="22628">
                  <c:v>3564.5</c:v>
                </c:pt>
                <c:pt idx="22629">
                  <c:v>3577</c:v>
                </c:pt>
                <c:pt idx="22630">
                  <c:v>3594</c:v>
                </c:pt>
                <c:pt idx="22631">
                  <c:v>3586</c:v>
                </c:pt>
                <c:pt idx="22632">
                  <c:v>3606</c:v>
                </c:pt>
                <c:pt idx="22633">
                  <c:v>3597</c:v>
                </c:pt>
                <c:pt idx="22634">
                  <c:v>3617.5</c:v>
                </c:pt>
                <c:pt idx="22635">
                  <c:v>3608.5</c:v>
                </c:pt>
                <c:pt idx="22636">
                  <c:v>3608</c:v>
                </c:pt>
                <c:pt idx="22637">
                  <c:v>3626</c:v>
                </c:pt>
                <c:pt idx="22638">
                  <c:v>3627</c:v>
                </c:pt>
                <c:pt idx="22639">
                  <c:v>3634.5</c:v>
                </c:pt>
                <c:pt idx="22640">
                  <c:v>3625</c:v>
                </c:pt>
                <c:pt idx="22641">
                  <c:v>3622.4</c:v>
                </c:pt>
                <c:pt idx="22642">
                  <c:v>3628.5</c:v>
                </c:pt>
                <c:pt idx="22643">
                  <c:v>3652</c:v>
                </c:pt>
                <c:pt idx="22644">
                  <c:v>3626.5</c:v>
                </c:pt>
                <c:pt idx="22645">
                  <c:v>3635</c:v>
                </c:pt>
                <c:pt idx="22646">
                  <c:v>3632</c:v>
                </c:pt>
                <c:pt idx="22647">
                  <c:v>3644</c:v>
                </c:pt>
                <c:pt idx="22648">
                  <c:v>3636.5</c:v>
                </c:pt>
                <c:pt idx="22649">
                  <c:v>3681</c:v>
                </c:pt>
                <c:pt idx="22650">
                  <c:v>3694</c:v>
                </c:pt>
                <c:pt idx="22651">
                  <c:v>3687</c:v>
                </c:pt>
                <c:pt idx="22652">
                  <c:v>3718.5</c:v>
                </c:pt>
                <c:pt idx="22653">
                  <c:v>3727.5</c:v>
                </c:pt>
                <c:pt idx="22654">
                  <c:v>3701.5</c:v>
                </c:pt>
                <c:pt idx="22655">
                  <c:v>3693.6</c:v>
                </c:pt>
                <c:pt idx="22656">
                  <c:v>3706.4</c:v>
                </c:pt>
                <c:pt idx="22657">
                  <c:v>3738.5</c:v>
                </c:pt>
                <c:pt idx="22658">
                  <c:v>3726.1</c:v>
                </c:pt>
                <c:pt idx="22659">
                  <c:v>3728.5</c:v>
                </c:pt>
                <c:pt idx="22660">
                  <c:v>3739.5</c:v>
                </c:pt>
                <c:pt idx="22661">
                  <c:v>3733.4</c:v>
                </c:pt>
                <c:pt idx="22662">
                  <c:v>3747.5</c:v>
                </c:pt>
                <c:pt idx="22663">
                  <c:v>3715.5</c:v>
                </c:pt>
                <c:pt idx="22664">
                  <c:v>3731.5</c:v>
                </c:pt>
                <c:pt idx="22665">
                  <c:v>3714</c:v>
                </c:pt>
                <c:pt idx="22666">
                  <c:v>3712.5</c:v>
                </c:pt>
                <c:pt idx="22667">
                  <c:v>3751</c:v>
                </c:pt>
                <c:pt idx="22668">
                  <c:v>3760.5</c:v>
                </c:pt>
                <c:pt idx="22669">
                  <c:v>3775</c:v>
                </c:pt>
                <c:pt idx="22670">
                  <c:v>3763</c:v>
                </c:pt>
                <c:pt idx="22671">
                  <c:v>3770.1</c:v>
                </c:pt>
                <c:pt idx="22672">
                  <c:v>3797</c:v>
                </c:pt>
                <c:pt idx="22673">
                  <c:v>3783.5</c:v>
                </c:pt>
                <c:pt idx="22674">
                  <c:v>3751</c:v>
                </c:pt>
                <c:pt idx="22675">
                  <c:v>3765.5</c:v>
                </c:pt>
                <c:pt idx="22676">
                  <c:v>3712</c:v>
                </c:pt>
                <c:pt idx="22677">
                  <c:v>3743.5</c:v>
                </c:pt>
                <c:pt idx="22678">
                  <c:v>3726</c:v>
                </c:pt>
                <c:pt idx="22679">
                  <c:v>3756.5</c:v>
                </c:pt>
                <c:pt idx="22680">
                  <c:v>3757</c:v>
                </c:pt>
                <c:pt idx="22681">
                  <c:v>3736</c:v>
                </c:pt>
                <c:pt idx="22682">
                  <c:v>3725.5</c:v>
                </c:pt>
                <c:pt idx="22683">
                  <c:v>3733.4</c:v>
                </c:pt>
                <c:pt idx="22684">
                  <c:v>3694.6</c:v>
                </c:pt>
                <c:pt idx="22685">
                  <c:v>3705</c:v>
                </c:pt>
                <c:pt idx="22686">
                  <c:v>3710</c:v>
                </c:pt>
                <c:pt idx="22687">
                  <c:v>3713.5</c:v>
                </c:pt>
                <c:pt idx="22688">
                  <c:v>3706</c:v>
                </c:pt>
                <c:pt idx="22689">
                  <c:v>3716</c:v>
                </c:pt>
                <c:pt idx="22690">
                  <c:v>3683</c:v>
                </c:pt>
                <c:pt idx="22691">
                  <c:v>3691.5</c:v>
                </c:pt>
                <c:pt idx="22692">
                  <c:v>3653.1</c:v>
                </c:pt>
                <c:pt idx="22693">
                  <c:v>3658</c:v>
                </c:pt>
                <c:pt idx="22694">
                  <c:v>3647</c:v>
                </c:pt>
                <c:pt idx="22695">
                  <c:v>3661</c:v>
                </c:pt>
                <c:pt idx="22696">
                  <c:v>3613</c:v>
                </c:pt>
                <c:pt idx="22697">
                  <c:v>3607</c:v>
                </c:pt>
                <c:pt idx="22698">
                  <c:v>3574.9</c:v>
                </c:pt>
                <c:pt idx="22699">
                  <c:v>3548.5</c:v>
                </c:pt>
                <c:pt idx="22700">
                  <c:v>3525</c:v>
                </c:pt>
                <c:pt idx="22701">
                  <c:v>3569</c:v>
                </c:pt>
                <c:pt idx="22702">
                  <c:v>3580.5</c:v>
                </c:pt>
                <c:pt idx="22703">
                  <c:v>3572.9</c:v>
                </c:pt>
                <c:pt idx="22704">
                  <c:v>3533</c:v>
                </c:pt>
                <c:pt idx="22705">
                  <c:v>3520.5</c:v>
                </c:pt>
                <c:pt idx="22706">
                  <c:v>3504.5</c:v>
                </c:pt>
                <c:pt idx="22707">
                  <c:v>3488</c:v>
                </c:pt>
                <c:pt idx="22708">
                  <c:v>3487</c:v>
                </c:pt>
                <c:pt idx="22709">
                  <c:v>3433</c:v>
                </c:pt>
                <c:pt idx="22710">
                  <c:v>3460.5</c:v>
                </c:pt>
                <c:pt idx="22711">
                  <c:v>3439.5</c:v>
                </c:pt>
                <c:pt idx="22712">
                  <c:v>3432</c:v>
                </c:pt>
                <c:pt idx="22713">
                  <c:v>3428.1</c:v>
                </c:pt>
                <c:pt idx="22714">
                  <c:v>3423.9</c:v>
                </c:pt>
                <c:pt idx="22715">
                  <c:v>3419.5</c:v>
                </c:pt>
                <c:pt idx="22716">
                  <c:v>3408.5</c:v>
                </c:pt>
                <c:pt idx="22717">
                  <c:v>3406</c:v>
                </c:pt>
                <c:pt idx="22718">
                  <c:v>3387</c:v>
                </c:pt>
                <c:pt idx="22719">
                  <c:v>3383.5</c:v>
                </c:pt>
                <c:pt idx="22720">
                  <c:v>3348</c:v>
                </c:pt>
                <c:pt idx="22721">
                  <c:v>3319</c:v>
                </c:pt>
                <c:pt idx="22722">
                  <c:v>3282.6</c:v>
                </c:pt>
                <c:pt idx="22723">
                  <c:v>3272.5</c:v>
                </c:pt>
                <c:pt idx="22724">
                  <c:v>3298</c:v>
                </c:pt>
                <c:pt idx="22725">
                  <c:v>3317.5</c:v>
                </c:pt>
                <c:pt idx="22726">
                  <c:v>3304</c:v>
                </c:pt>
                <c:pt idx="22727">
                  <c:v>3308.6</c:v>
                </c:pt>
                <c:pt idx="22728">
                  <c:v>3290.5</c:v>
                </c:pt>
                <c:pt idx="22729">
                  <c:v>3298.5</c:v>
                </c:pt>
                <c:pt idx="22730">
                  <c:v>3315.5</c:v>
                </c:pt>
                <c:pt idx="22731">
                  <c:v>3308.5</c:v>
                </c:pt>
                <c:pt idx="22732">
                  <c:v>3323</c:v>
                </c:pt>
                <c:pt idx="22733">
                  <c:v>3311</c:v>
                </c:pt>
                <c:pt idx="22734">
                  <c:v>3306</c:v>
                </c:pt>
                <c:pt idx="22735">
                  <c:v>3292</c:v>
                </c:pt>
                <c:pt idx="22736">
                  <c:v>3281</c:v>
                </c:pt>
                <c:pt idx="22737">
                  <c:v>3248.5</c:v>
                </c:pt>
                <c:pt idx="22738">
                  <c:v>3249.5</c:v>
                </c:pt>
                <c:pt idx="22739">
                  <c:v>3230</c:v>
                </c:pt>
                <c:pt idx="22740">
                  <c:v>3244</c:v>
                </c:pt>
                <c:pt idx="22741">
                  <c:v>3230.5</c:v>
                </c:pt>
                <c:pt idx="22742">
                  <c:v>3246.5</c:v>
                </c:pt>
                <c:pt idx="22743">
                  <c:v>3269.5</c:v>
                </c:pt>
                <c:pt idx="22744">
                  <c:v>3337.5</c:v>
                </c:pt>
                <c:pt idx="22745">
                  <c:v>3328</c:v>
                </c:pt>
                <c:pt idx="22746">
                  <c:v>3338</c:v>
                </c:pt>
                <c:pt idx="22747">
                  <c:v>3329</c:v>
                </c:pt>
                <c:pt idx="22748">
                  <c:v>3312</c:v>
                </c:pt>
                <c:pt idx="22749">
                  <c:v>3317.1</c:v>
                </c:pt>
                <c:pt idx="22750">
                  <c:v>3339</c:v>
                </c:pt>
                <c:pt idx="22751">
                  <c:v>3317</c:v>
                </c:pt>
                <c:pt idx="22752">
                  <c:v>3318</c:v>
                </c:pt>
                <c:pt idx="22753">
                  <c:v>3322</c:v>
                </c:pt>
                <c:pt idx="22754">
                  <c:v>3332</c:v>
                </c:pt>
                <c:pt idx="22755">
                  <c:v>3291.5</c:v>
                </c:pt>
                <c:pt idx="22756">
                  <c:v>3312</c:v>
                </c:pt>
                <c:pt idx="22757">
                  <c:v>3312</c:v>
                </c:pt>
                <c:pt idx="22758">
                  <c:v>3262</c:v>
                </c:pt>
                <c:pt idx="22759">
                  <c:v>3259</c:v>
                </c:pt>
                <c:pt idx="22760">
                  <c:v>3248.5</c:v>
                </c:pt>
                <c:pt idx="22761">
                  <c:v>3251.5</c:v>
                </c:pt>
                <c:pt idx="22762">
                  <c:v>3260.5</c:v>
                </c:pt>
                <c:pt idx="22763">
                  <c:v>3278.5</c:v>
                </c:pt>
                <c:pt idx="22764">
                  <c:v>3292</c:v>
                </c:pt>
                <c:pt idx="22765">
                  <c:v>3310.1</c:v>
                </c:pt>
                <c:pt idx="22766">
                  <c:v>3333</c:v>
                </c:pt>
                <c:pt idx="22767">
                  <c:v>3327</c:v>
                </c:pt>
                <c:pt idx="22768">
                  <c:v>3352.4</c:v>
                </c:pt>
                <c:pt idx="22769">
                  <c:v>3373</c:v>
                </c:pt>
                <c:pt idx="22770">
                  <c:v>3364</c:v>
                </c:pt>
                <c:pt idx="22771">
                  <c:v>3372.5</c:v>
                </c:pt>
                <c:pt idx="22772">
                  <c:v>3343.5</c:v>
                </c:pt>
                <c:pt idx="22773">
                  <c:v>3322.1</c:v>
                </c:pt>
                <c:pt idx="22774">
                  <c:v>3356.9</c:v>
                </c:pt>
                <c:pt idx="22775">
                  <c:v>3369.9</c:v>
                </c:pt>
                <c:pt idx="22776">
                  <c:v>3380</c:v>
                </c:pt>
                <c:pt idx="22777">
                  <c:v>3398</c:v>
                </c:pt>
                <c:pt idx="22778">
                  <c:v>3381</c:v>
                </c:pt>
                <c:pt idx="22779">
                  <c:v>3441</c:v>
                </c:pt>
                <c:pt idx="22780">
                  <c:v>3451</c:v>
                </c:pt>
                <c:pt idx="22781">
                  <c:v>3455</c:v>
                </c:pt>
                <c:pt idx="22782">
                  <c:v>3462.9</c:v>
                </c:pt>
                <c:pt idx="22783">
                  <c:v>3477</c:v>
                </c:pt>
                <c:pt idx="22784">
                  <c:v>3507.4</c:v>
                </c:pt>
                <c:pt idx="22785">
                  <c:v>3490</c:v>
                </c:pt>
                <c:pt idx="22786">
                  <c:v>3511</c:v>
                </c:pt>
                <c:pt idx="22787">
                  <c:v>3548</c:v>
                </c:pt>
                <c:pt idx="22788">
                  <c:v>3528.5</c:v>
                </c:pt>
                <c:pt idx="22789">
                  <c:v>3550</c:v>
                </c:pt>
                <c:pt idx="22790">
                  <c:v>3558</c:v>
                </c:pt>
                <c:pt idx="22791">
                  <c:v>3529.4</c:v>
                </c:pt>
                <c:pt idx="22792">
                  <c:v>3544.5</c:v>
                </c:pt>
                <c:pt idx="22793">
                  <c:v>3528.4</c:v>
                </c:pt>
                <c:pt idx="22794">
                  <c:v>3566</c:v>
                </c:pt>
                <c:pt idx="22795">
                  <c:v>3595</c:v>
                </c:pt>
                <c:pt idx="22796">
                  <c:v>3582</c:v>
                </c:pt>
                <c:pt idx="22797">
                  <c:v>3582</c:v>
                </c:pt>
                <c:pt idx="22798">
                  <c:v>3604.9</c:v>
                </c:pt>
                <c:pt idx="22799">
                  <c:v>3632</c:v>
                </c:pt>
                <c:pt idx="22800">
                  <c:v>3624</c:v>
                </c:pt>
                <c:pt idx="22801">
                  <c:v>3630</c:v>
                </c:pt>
                <c:pt idx="22802">
                  <c:v>3657</c:v>
                </c:pt>
                <c:pt idx="22803">
                  <c:v>3665.9</c:v>
                </c:pt>
                <c:pt idx="22804">
                  <c:v>3650.5</c:v>
                </c:pt>
                <c:pt idx="22805">
                  <c:v>3686.5</c:v>
                </c:pt>
                <c:pt idx="22806">
                  <c:v>3672</c:v>
                </c:pt>
                <c:pt idx="22807">
                  <c:v>3667.5</c:v>
                </c:pt>
                <c:pt idx="22808">
                  <c:v>3701.5</c:v>
                </c:pt>
                <c:pt idx="22809">
                  <c:v>3688.1</c:v>
                </c:pt>
                <c:pt idx="22810">
                  <c:v>3659</c:v>
                </c:pt>
                <c:pt idx="22811">
                  <c:v>3636.5</c:v>
                </c:pt>
                <c:pt idx="22812">
                  <c:v>3673.4</c:v>
                </c:pt>
                <c:pt idx="22813">
                  <c:v>3624.7</c:v>
                </c:pt>
                <c:pt idx="22814">
                  <c:v>3634</c:v>
                </c:pt>
                <c:pt idx="22815">
                  <c:v>3624</c:v>
                </c:pt>
                <c:pt idx="22816">
                  <c:v>3644.5</c:v>
                </c:pt>
                <c:pt idx="22817">
                  <c:v>3654</c:v>
                </c:pt>
                <c:pt idx="22818">
                  <c:v>3627.5</c:v>
                </c:pt>
                <c:pt idx="22819">
                  <c:v>3611.4</c:v>
                </c:pt>
                <c:pt idx="22820">
                  <c:v>3646.4</c:v>
                </c:pt>
                <c:pt idx="22821">
                  <c:v>3658.5</c:v>
                </c:pt>
                <c:pt idx="22822">
                  <c:v>3618</c:v>
                </c:pt>
                <c:pt idx="22823">
                  <c:v>3627</c:v>
                </c:pt>
                <c:pt idx="22824">
                  <c:v>3617.5</c:v>
                </c:pt>
                <c:pt idx="22825">
                  <c:v>3609.6</c:v>
                </c:pt>
                <c:pt idx="22826">
                  <c:v>3647.1</c:v>
                </c:pt>
                <c:pt idx="22827">
                  <c:v>3663.1</c:v>
                </c:pt>
                <c:pt idx="22828">
                  <c:v>3705.9</c:v>
                </c:pt>
                <c:pt idx="22829">
                  <c:v>3697.5</c:v>
                </c:pt>
                <c:pt idx="22830">
                  <c:v>3701.9</c:v>
                </c:pt>
                <c:pt idx="22831">
                  <c:v>3730</c:v>
                </c:pt>
                <c:pt idx="22832">
                  <c:v>3733</c:v>
                </c:pt>
                <c:pt idx="22833">
                  <c:v>3763</c:v>
                </c:pt>
                <c:pt idx="22834">
                  <c:v>3771.5</c:v>
                </c:pt>
                <c:pt idx="22835">
                  <c:v>3782.9</c:v>
                </c:pt>
                <c:pt idx="22836">
                  <c:v>3784.9</c:v>
                </c:pt>
                <c:pt idx="22837">
                  <c:v>3804.4</c:v>
                </c:pt>
                <c:pt idx="22838">
                  <c:v>3839</c:v>
                </c:pt>
                <c:pt idx="22839">
                  <c:v>3816.5</c:v>
                </c:pt>
                <c:pt idx="22840">
                  <c:v>3832.5</c:v>
                </c:pt>
                <c:pt idx="22841">
                  <c:v>3820.5</c:v>
                </c:pt>
                <c:pt idx="22842">
                  <c:v>3803.4</c:v>
                </c:pt>
                <c:pt idx="22843">
                  <c:v>3838.5</c:v>
                </c:pt>
                <c:pt idx="22844">
                  <c:v>3829</c:v>
                </c:pt>
                <c:pt idx="22845">
                  <c:v>3840.4</c:v>
                </c:pt>
                <c:pt idx="22846">
                  <c:v>3824.5</c:v>
                </c:pt>
                <c:pt idx="22847">
                  <c:v>3885</c:v>
                </c:pt>
                <c:pt idx="22848">
                  <c:v>3911.4</c:v>
                </c:pt>
                <c:pt idx="22849">
                  <c:v>3891</c:v>
                </c:pt>
                <c:pt idx="22850">
                  <c:v>3897.4</c:v>
                </c:pt>
                <c:pt idx="22851">
                  <c:v>3904.4</c:v>
                </c:pt>
                <c:pt idx="22852">
                  <c:v>3948.9</c:v>
                </c:pt>
                <c:pt idx="22853">
                  <c:v>3980.5</c:v>
                </c:pt>
                <c:pt idx="22854">
                  <c:v>3995</c:v>
                </c:pt>
                <c:pt idx="22855">
                  <c:v>3978</c:v>
                </c:pt>
                <c:pt idx="22856">
                  <c:v>3974</c:v>
                </c:pt>
                <c:pt idx="22857">
                  <c:v>3983</c:v>
                </c:pt>
                <c:pt idx="22858">
                  <c:v>3969.6</c:v>
                </c:pt>
                <c:pt idx="22859">
                  <c:v>3952</c:v>
                </c:pt>
                <c:pt idx="22860">
                  <c:v>3969.5</c:v>
                </c:pt>
                <c:pt idx="22861">
                  <c:v>3970.9</c:v>
                </c:pt>
                <c:pt idx="22862">
                  <c:v>3984</c:v>
                </c:pt>
                <c:pt idx="22863">
                  <c:v>3996.2</c:v>
                </c:pt>
                <c:pt idx="22864">
                  <c:v>3998.4</c:v>
                </c:pt>
                <c:pt idx="22865">
                  <c:v>4020.6</c:v>
                </c:pt>
                <c:pt idx="22866">
                  <c:v>4029.5</c:v>
                </c:pt>
                <c:pt idx="22867">
                  <c:v>4038</c:v>
                </c:pt>
                <c:pt idx="22868">
                  <c:v>4041.1</c:v>
                </c:pt>
                <c:pt idx="22869">
                  <c:v>4047</c:v>
                </c:pt>
                <c:pt idx="22870">
                  <c:v>4027.5</c:v>
                </c:pt>
                <c:pt idx="22871">
                  <c:v>4006.5</c:v>
                </c:pt>
                <c:pt idx="22872">
                  <c:v>3989.6</c:v>
                </c:pt>
                <c:pt idx="22873">
                  <c:v>3992.5</c:v>
                </c:pt>
                <c:pt idx="22874">
                  <c:v>4006</c:v>
                </c:pt>
                <c:pt idx="22875">
                  <c:v>3998</c:v>
                </c:pt>
                <c:pt idx="22876">
                  <c:v>4025.5</c:v>
                </c:pt>
                <c:pt idx="22877">
                  <c:v>4011</c:v>
                </c:pt>
                <c:pt idx="22878">
                  <c:v>4029</c:v>
                </c:pt>
                <c:pt idx="22879">
                  <c:v>4046.5</c:v>
                </c:pt>
                <c:pt idx="22880">
                  <c:v>4042</c:v>
                </c:pt>
                <c:pt idx="22881">
                  <c:v>4068.5</c:v>
                </c:pt>
                <c:pt idx="22882">
                  <c:v>4055.4</c:v>
                </c:pt>
                <c:pt idx="22883">
                  <c:v>4080.5</c:v>
                </c:pt>
                <c:pt idx="22884">
                  <c:v>4097</c:v>
                </c:pt>
                <c:pt idx="22885">
                  <c:v>4096.5</c:v>
                </c:pt>
                <c:pt idx="22886">
                  <c:v>4149.5</c:v>
                </c:pt>
                <c:pt idx="22887">
                  <c:v>4124</c:v>
                </c:pt>
                <c:pt idx="22888">
                  <c:v>4157.8999999999996</c:v>
                </c:pt>
                <c:pt idx="22889">
                  <c:v>4170</c:v>
                </c:pt>
                <c:pt idx="22890">
                  <c:v>4147.5</c:v>
                </c:pt>
                <c:pt idx="22891">
                  <c:v>4105</c:v>
                </c:pt>
                <c:pt idx="22892">
                  <c:v>4109.1000000000004</c:v>
                </c:pt>
                <c:pt idx="22893">
                  <c:v>4084</c:v>
                </c:pt>
                <c:pt idx="22894">
                  <c:v>4056</c:v>
                </c:pt>
                <c:pt idx="22895">
                  <c:v>4031</c:v>
                </c:pt>
                <c:pt idx="22896">
                  <c:v>4018</c:v>
                </c:pt>
                <c:pt idx="22897">
                  <c:v>3981</c:v>
                </c:pt>
                <c:pt idx="22898">
                  <c:v>3976.5</c:v>
                </c:pt>
                <c:pt idx="22899">
                  <c:v>3946.6</c:v>
                </c:pt>
                <c:pt idx="22900">
                  <c:v>3936.5</c:v>
                </c:pt>
                <c:pt idx="22901">
                  <c:v>3941</c:v>
                </c:pt>
                <c:pt idx="22902">
                  <c:v>3943.5</c:v>
                </c:pt>
                <c:pt idx="22903">
                  <c:v>3947</c:v>
                </c:pt>
                <c:pt idx="22904">
                  <c:v>3982.5</c:v>
                </c:pt>
                <c:pt idx="22905">
                  <c:v>3952</c:v>
                </c:pt>
                <c:pt idx="22906">
                  <c:v>3984.5</c:v>
                </c:pt>
                <c:pt idx="22907">
                  <c:v>3956.5</c:v>
                </c:pt>
                <c:pt idx="22908">
                  <c:v>3966</c:v>
                </c:pt>
                <c:pt idx="22909">
                  <c:v>3981.5</c:v>
                </c:pt>
                <c:pt idx="22910">
                  <c:v>3998</c:v>
                </c:pt>
                <c:pt idx="22911">
                  <c:v>4003.5</c:v>
                </c:pt>
                <c:pt idx="22912">
                  <c:v>4012.7</c:v>
                </c:pt>
                <c:pt idx="22913">
                  <c:v>4075.9</c:v>
                </c:pt>
                <c:pt idx="22914">
                  <c:v>4056.5</c:v>
                </c:pt>
                <c:pt idx="22915">
                  <c:v>4061.5</c:v>
                </c:pt>
                <c:pt idx="22916">
                  <c:v>4093</c:v>
                </c:pt>
                <c:pt idx="22917">
                  <c:v>4095</c:v>
                </c:pt>
                <c:pt idx="22918">
                  <c:v>4116.8999999999996</c:v>
                </c:pt>
                <c:pt idx="22919">
                  <c:v>4142</c:v>
                </c:pt>
                <c:pt idx="22920">
                  <c:v>4129</c:v>
                </c:pt>
                <c:pt idx="22921">
                  <c:v>4094.1</c:v>
                </c:pt>
                <c:pt idx="22922">
                  <c:v>4059.5</c:v>
                </c:pt>
                <c:pt idx="22923">
                  <c:v>4021</c:v>
                </c:pt>
                <c:pt idx="22924">
                  <c:v>4034.1</c:v>
                </c:pt>
                <c:pt idx="22925">
                  <c:v>3992.5</c:v>
                </c:pt>
                <c:pt idx="22926">
                  <c:v>3974.5</c:v>
                </c:pt>
                <c:pt idx="22927">
                  <c:v>3981.5</c:v>
                </c:pt>
                <c:pt idx="22928">
                  <c:v>3954.9</c:v>
                </c:pt>
                <c:pt idx="22929">
                  <c:v>3944.5</c:v>
                </c:pt>
                <c:pt idx="22930">
                  <c:v>3946</c:v>
                </c:pt>
                <c:pt idx="22931">
                  <c:v>3962</c:v>
                </c:pt>
                <c:pt idx="22932">
                  <c:v>4024.5</c:v>
                </c:pt>
                <c:pt idx="22933">
                  <c:v>4061</c:v>
                </c:pt>
                <c:pt idx="22934">
                  <c:v>4082</c:v>
                </c:pt>
                <c:pt idx="22935">
                  <c:v>4090.5</c:v>
                </c:pt>
                <c:pt idx="22936">
                  <c:v>4134.5</c:v>
                </c:pt>
                <c:pt idx="22937">
                  <c:v>4108.1000000000004</c:v>
                </c:pt>
                <c:pt idx="22938">
                  <c:v>4099.8999999999996</c:v>
                </c:pt>
                <c:pt idx="22939">
                  <c:v>4088.5</c:v>
                </c:pt>
                <c:pt idx="22940">
                  <c:v>4105.3999999999996</c:v>
                </c:pt>
                <c:pt idx="22941">
                  <c:v>4087.5</c:v>
                </c:pt>
                <c:pt idx="22942">
                  <c:v>4070.5</c:v>
                </c:pt>
                <c:pt idx="22943">
                  <c:v>4039</c:v>
                </c:pt>
                <c:pt idx="22944">
                  <c:v>4033.5</c:v>
                </c:pt>
                <c:pt idx="22945">
                  <c:v>4037.6</c:v>
                </c:pt>
                <c:pt idx="22946">
                  <c:v>4023.5</c:v>
                </c:pt>
                <c:pt idx="22947">
                  <c:v>4021.4</c:v>
                </c:pt>
                <c:pt idx="22948">
                  <c:v>3986.5</c:v>
                </c:pt>
                <c:pt idx="22949">
                  <c:v>3955</c:v>
                </c:pt>
                <c:pt idx="22950">
                  <c:v>3951.5</c:v>
                </c:pt>
                <c:pt idx="22951">
                  <c:v>3987.5</c:v>
                </c:pt>
                <c:pt idx="22952">
                  <c:v>4000</c:v>
                </c:pt>
                <c:pt idx="22953">
                  <c:v>4019.1</c:v>
                </c:pt>
                <c:pt idx="22954">
                  <c:v>3995.3</c:v>
                </c:pt>
                <c:pt idx="22955">
                  <c:v>4020.5</c:v>
                </c:pt>
                <c:pt idx="22956">
                  <c:v>4051.4</c:v>
                </c:pt>
                <c:pt idx="22957">
                  <c:v>4083.4</c:v>
                </c:pt>
                <c:pt idx="22958">
                  <c:v>4079.1</c:v>
                </c:pt>
                <c:pt idx="22959">
                  <c:v>4103.5</c:v>
                </c:pt>
                <c:pt idx="22960">
                  <c:v>4106</c:v>
                </c:pt>
                <c:pt idx="22961">
                  <c:v>4148.5</c:v>
                </c:pt>
                <c:pt idx="22962">
                  <c:v>4149</c:v>
                </c:pt>
                <c:pt idx="22963">
                  <c:v>4155</c:v>
                </c:pt>
                <c:pt idx="22964">
                  <c:v>4181.3999999999996</c:v>
                </c:pt>
                <c:pt idx="22965">
                  <c:v>4166.5</c:v>
                </c:pt>
                <c:pt idx="22966">
                  <c:v>4159</c:v>
                </c:pt>
                <c:pt idx="22967">
                  <c:v>4174</c:v>
                </c:pt>
                <c:pt idx="22968">
                  <c:v>4202</c:v>
                </c:pt>
                <c:pt idx="22969">
                  <c:v>4170</c:v>
                </c:pt>
                <c:pt idx="22970">
                  <c:v>4150.1000000000004</c:v>
                </c:pt>
                <c:pt idx="22971">
                  <c:v>4187.5</c:v>
                </c:pt>
                <c:pt idx="22972">
                  <c:v>4130</c:v>
                </c:pt>
                <c:pt idx="22973">
                  <c:v>4139.5</c:v>
                </c:pt>
                <c:pt idx="22974">
                  <c:v>4120</c:v>
                </c:pt>
                <c:pt idx="22975">
                  <c:v>4122</c:v>
                </c:pt>
                <c:pt idx="22976">
                  <c:v>4141</c:v>
                </c:pt>
                <c:pt idx="22977">
                  <c:v>4143</c:v>
                </c:pt>
                <c:pt idx="22978">
                  <c:v>4126.1000000000004</c:v>
                </c:pt>
                <c:pt idx="22979">
                  <c:v>4127.5</c:v>
                </c:pt>
                <c:pt idx="22980">
                  <c:v>4153</c:v>
                </c:pt>
                <c:pt idx="22981">
                  <c:v>4157</c:v>
                </c:pt>
                <c:pt idx="22982">
                  <c:v>4119</c:v>
                </c:pt>
                <c:pt idx="22983">
                  <c:v>4123</c:v>
                </c:pt>
                <c:pt idx="22984">
                  <c:v>4146</c:v>
                </c:pt>
                <c:pt idx="22985">
                  <c:v>4153.5</c:v>
                </c:pt>
                <c:pt idx="22986">
                  <c:v>4160.5</c:v>
                </c:pt>
                <c:pt idx="22987">
                  <c:v>4275.5</c:v>
                </c:pt>
                <c:pt idx="22988">
                  <c:v>4249.5</c:v>
                </c:pt>
                <c:pt idx="22989">
                  <c:v>4229</c:v>
                </c:pt>
                <c:pt idx="22990">
                  <c:v>4204.6000000000004</c:v>
                </c:pt>
              </c:numCache>
            </c:numRef>
          </c:val>
          <c:extLst>
            <c:ext xmlns:c16="http://schemas.microsoft.com/office/drawing/2014/chart" uri="{C3380CC4-5D6E-409C-BE32-E72D297353CC}">
              <c16:uniqueId val="{00000000-D111-4DA8-8694-B41B258012D5}"/>
            </c:ext>
          </c:extLst>
        </c:ser>
        <c:dLbls>
          <c:showLegendKey val="0"/>
          <c:showVal val="0"/>
          <c:showCatName val="0"/>
          <c:showSerName val="0"/>
          <c:showPercent val="0"/>
          <c:showBubbleSize val="0"/>
        </c:dLbls>
        <c:axId val="721731959"/>
        <c:axId val="721729439"/>
      </c:areaChart>
      <c:catAx>
        <c:axId val="721731959"/>
        <c:scaling>
          <c:orientation val="minMax"/>
        </c:scaling>
        <c:delete val="1"/>
        <c:axPos val="b"/>
        <c:title>
          <c:tx>
            <c:rich>
              <a:bodyPr rot="0" spcFirstLastPara="1" vertOverflow="ellipsis" vert="horz" wrap="square" anchor="ctr" anchorCtr="1"/>
              <a:lstStyle/>
              <a:p>
                <a:pPr>
                  <a:defRPr sz="1200" b="0" i="0" u="none" strike="noStrike" kern="1200" baseline="0">
                    <a:solidFill>
                      <a:sysClr val="windowText" lastClr="000000"/>
                    </a:solidFill>
                    <a:latin typeface="Aptos" panose="020B0004020202020204" pitchFamily="34" charset="0"/>
                    <a:ea typeface="+mn-ea"/>
                    <a:cs typeface="+mn-cs"/>
                  </a:defRPr>
                </a:pPr>
                <a:r>
                  <a:rPr lang="en"/>
                  <a:t>MW</a:t>
                </a:r>
              </a:p>
            </c:rich>
          </c:tx>
          <c:layout>
            <c:manualLayout>
              <c:xMode val="edge"/>
              <c:yMode val="edge"/>
              <c:x val="8.0834579839155082E-2"/>
              <c:y val="3.0195381882770671E-3"/>
            </c:manualLayout>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ptos" panose="020B0004020202020204" pitchFamily="34" charset="0"/>
                  <a:ea typeface="+mn-ea"/>
                  <a:cs typeface="+mn-cs"/>
                </a:defRPr>
              </a:pPr>
              <a:endParaRPr lang="fi-FI"/>
            </a:p>
          </c:txPr>
        </c:title>
        <c:numFmt formatCode="m/d/yyyy\ h:mm" sourceLinked="1"/>
        <c:majorTickMark val="out"/>
        <c:minorTickMark val="none"/>
        <c:tickLblPos val="nextTo"/>
        <c:crossAx val="721729439"/>
        <c:crosses val="autoZero"/>
        <c:auto val="1"/>
        <c:lblAlgn val="ctr"/>
        <c:lblOffset val="100"/>
        <c:noMultiLvlLbl val="0"/>
      </c:catAx>
      <c:valAx>
        <c:axId val="721729439"/>
        <c:scaling>
          <c:orientation val="minMax"/>
          <c:min val="0"/>
        </c:scaling>
        <c:delete val="0"/>
        <c:axPos val="l"/>
        <c:numFmt formatCode="General" sourceLinked="1"/>
        <c:majorTickMark val="out"/>
        <c:minorTickMark val="none"/>
        <c:tickLblPos val="nextTo"/>
        <c:spPr>
          <a:noFill/>
          <a:ln w="9525" cap="flat" cmpd="sng" algn="ctr">
            <a:solidFill>
              <a:schemeClr val="dk1">
                <a:shade val="95000"/>
                <a:satMod val="105000"/>
              </a:schemeClr>
            </a:solidFill>
            <a:prstDash val="soli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fi-FI"/>
          </a:p>
        </c:txPr>
        <c:crossAx val="721731959"/>
        <c:crosses val="autoZero"/>
        <c:crossBetween val="midCat"/>
      </c:valAx>
      <c:spPr>
        <a:noFill/>
        <a:ln>
          <a:noFill/>
        </a:ln>
        <a:effectLst/>
      </c:spPr>
    </c:plotArea>
    <c:plotVisOnly val="1"/>
    <c:dispBlanksAs val="zero"/>
    <c:showDLblsOverMax val="0"/>
    <c:extLst xmlns:mc="http://schemas.openxmlformats.org/markup-compatibility/2006" xmlns:c14="http://schemas.microsoft.com/office/drawing/2007/8/2/chart" xmlns:c16="http://schemas.microsoft.com/office/drawing/2014/chart" xmlns:c16r3="http://schemas.microsoft.com/office/drawing/2017/03/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200">
          <a:solidFill>
            <a:sysClr val="windowText" lastClr="000000"/>
          </a:solidFill>
          <a:latin typeface="Aptos" panose="020B0004020202020204" pitchFamily="34" charset="0"/>
        </a:defRPr>
      </a:pPr>
      <a:endParaRPr lang="fi-FI"/>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286175509918244E-2"/>
          <c:y val="8.0509026775425416E-2"/>
          <c:w val="0.89584142620488272"/>
          <c:h val="0.60513494855438987"/>
        </c:manualLayout>
      </c:layout>
      <c:barChart>
        <c:barDir val="col"/>
        <c:grouping val="stacked"/>
        <c:varyColors val="0"/>
        <c:ser>
          <c:idx val="0"/>
          <c:order val="0"/>
          <c:tx>
            <c:strRef>
              <c:f>Sheet1!$A$2</c:f>
              <c:strCache>
                <c:ptCount val="1"/>
                <c:pt idx="0">
                  <c:v>Peak power of electricity</c:v>
                </c:pt>
              </c:strCache>
            </c:strRef>
          </c:tx>
          <c:spPr>
            <a:solidFill>
              <a:schemeClr val="accent1"/>
            </a:solidFill>
            <a:ln>
              <a:noFill/>
            </a:ln>
            <a:effectLst/>
          </c:spPr>
          <c:invertIfNegative val="0"/>
          <c:dLbls>
            <c:dLbl>
              <c:idx val="0"/>
              <c:layout>
                <c:manualLayout>
                  <c:x val="0"/>
                  <c:y val="-0.3377655724556544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341-4D36-98D5-91785B319D2F}"/>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fi-FI"/>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Peak power of electricity</c:v>
                </c:pt>
                <c:pt idx="1">
                  <c:v>Peak power of district heating</c:v>
                </c:pt>
              </c:strCache>
            </c:strRef>
          </c:cat>
          <c:val>
            <c:numRef>
              <c:f>Sheet1!$B$2:$B$3</c:f>
              <c:numCache>
                <c:formatCode>General</c:formatCode>
                <c:ptCount val="2"/>
                <c:pt idx="0">
                  <c:v>15</c:v>
                </c:pt>
              </c:numCache>
            </c:numRef>
          </c:val>
          <c:extLst>
            <c:ext xmlns:c16="http://schemas.microsoft.com/office/drawing/2014/chart" uri="{C3380CC4-5D6E-409C-BE32-E72D297353CC}">
              <c16:uniqueId val="{00000001-2341-4D36-98D5-91785B319D2F}"/>
            </c:ext>
          </c:extLst>
        </c:ser>
        <c:ser>
          <c:idx val="1"/>
          <c:order val="1"/>
          <c:tx>
            <c:strRef>
              <c:f>Sheet1!$A$3</c:f>
              <c:strCache>
                <c:ptCount val="1"/>
                <c:pt idx="0">
                  <c:v>Peak power of district heating</c:v>
                </c:pt>
              </c:strCache>
            </c:strRef>
          </c:tx>
          <c:spPr>
            <a:solidFill>
              <a:schemeClr val="accent2"/>
            </a:solidFill>
            <a:ln>
              <a:noFill/>
            </a:ln>
            <a:effectLst/>
          </c:spPr>
          <c:invertIfNegative val="0"/>
          <c:dLbls>
            <c:dLbl>
              <c:idx val="1"/>
              <c:layout>
                <c:manualLayout>
                  <c:x val="-0.12922657386774128"/>
                  <c:y val="-1.447566739095666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341-4D36-98D5-91785B319D2F}"/>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fi-FI"/>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Peak power of electricity</c:v>
                </c:pt>
                <c:pt idx="1">
                  <c:v>Peak power of district heating</c:v>
                </c:pt>
              </c:strCache>
            </c:strRef>
          </c:cat>
          <c:val>
            <c:numRef>
              <c:f>Sheet1!$C$2:$C$3</c:f>
              <c:numCache>
                <c:formatCode>General</c:formatCode>
                <c:ptCount val="2"/>
                <c:pt idx="1">
                  <c:v>12.2</c:v>
                </c:pt>
              </c:numCache>
            </c:numRef>
          </c:val>
          <c:extLst>
            <c:ext xmlns:c16="http://schemas.microsoft.com/office/drawing/2014/chart" uri="{C3380CC4-5D6E-409C-BE32-E72D297353CC}">
              <c16:uniqueId val="{00000003-2341-4D36-98D5-91785B319D2F}"/>
            </c:ext>
          </c:extLst>
        </c:ser>
        <c:ser>
          <c:idx val="2"/>
          <c:order val="2"/>
          <c:tx>
            <c:strRef>
              <c:f>Sheet1!$A$4</c:f>
              <c:strCache>
                <c:ptCount val="1"/>
                <c:pt idx="0">
                  <c:v>Electricity production capacity of district heating</c:v>
                </c:pt>
              </c:strCache>
            </c:strRef>
          </c:tx>
          <c:spPr>
            <a:solidFill>
              <a:schemeClr val="accent3"/>
            </a:solidFill>
            <a:ln>
              <a:noFill/>
            </a:ln>
            <a:effectLst/>
          </c:spPr>
          <c:invertIfNegative val="0"/>
          <c:dLbls>
            <c:dLbl>
              <c:idx val="1"/>
              <c:layout>
                <c:manualLayout>
                  <c:x val="-0.12669271947817762"/>
                  <c:y val="9.6504449273044149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341-4D36-98D5-91785B319D2F}"/>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fi-FI"/>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Peak power of electricity</c:v>
                </c:pt>
                <c:pt idx="1">
                  <c:v>Peak power of district heating</c:v>
                </c:pt>
              </c:strCache>
            </c:strRef>
          </c:cat>
          <c:val>
            <c:numRef>
              <c:f>Sheet1!$D$2:$D$3</c:f>
              <c:numCache>
                <c:formatCode>General</c:formatCode>
                <c:ptCount val="2"/>
                <c:pt idx="1">
                  <c:v>2.5</c:v>
                </c:pt>
              </c:numCache>
            </c:numRef>
          </c:val>
          <c:extLst>
            <c:ext xmlns:c16="http://schemas.microsoft.com/office/drawing/2014/chart" uri="{C3380CC4-5D6E-409C-BE32-E72D297353CC}">
              <c16:uniqueId val="{00000005-2341-4D36-98D5-91785B319D2F}"/>
            </c:ext>
          </c:extLst>
        </c:ser>
        <c:dLbls>
          <c:dLblPos val="ctr"/>
          <c:showLegendKey val="0"/>
          <c:showVal val="1"/>
          <c:showCatName val="0"/>
          <c:showSerName val="0"/>
          <c:showPercent val="0"/>
          <c:showBubbleSize val="0"/>
        </c:dLbls>
        <c:gapWidth val="150"/>
        <c:overlap val="100"/>
        <c:axId val="37266847"/>
        <c:axId val="37271527"/>
      </c:barChart>
      <c:catAx>
        <c:axId val="37266847"/>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r>
                  <a:rPr lang="en"/>
                  <a:t>GW</a:t>
                </a:r>
              </a:p>
            </c:rich>
          </c:tx>
          <c:layout>
            <c:manualLayout>
              <c:xMode val="edge"/>
              <c:yMode val="edge"/>
              <c:x val="5.9371201088879035E-2"/>
              <c:y val="4.5805418914796068E-3"/>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fi-FI"/>
            </a:p>
          </c:txPr>
        </c:title>
        <c:numFmt formatCode="General" sourceLinked="1"/>
        <c:majorTickMark val="out"/>
        <c:minorTickMark val="none"/>
        <c:tickLblPos val="nextTo"/>
        <c:spPr>
          <a:noFill/>
          <a:ln w="6350" cap="flat" cmpd="sng" algn="ctr">
            <a:solidFill>
              <a:schemeClr val="dk1"/>
            </a:solidFill>
            <a:prstDash val="solid"/>
            <a:miter lim="800000"/>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fi-FI"/>
          </a:p>
        </c:txPr>
        <c:crossAx val="37271527"/>
        <c:crosses val="autoZero"/>
        <c:auto val="1"/>
        <c:lblAlgn val="ctr"/>
        <c:lblOffset val="100"/>
        <c:noMultiLvlLbl val="0"/>
      </c:catAx>
      <c:valAx>
        <c:axId val="37271527"/>
        <c:scaling>
          <c:orientation val="minMax"/>
          <c:max val="15"/>
        </c:scaling>
        <c:delete val="0"/>
        <c:axPos val="l"/>
        <c:numFmt formatCode="General" sourceLinked="1"/>
        <c:majorTickMark val="out"/>
        <c:minorTickMark val="none"/>
        <c:tickLblPos val="nextTo"/>
        <c:spPr>
          <a:noFill/>
          <a:ln w="6350" cap="flat" cmpd="sng" algn="ctr">
            <a:solidFill>
              <a:schemeClr val="dk1"/>
            </a:solidFill>
            <a:prstDash val="solid"/>
            <a:miter lim="800000"/>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fi-FI"/>
          </a:p>
        </c:txPr>
        <c:crossAx val="37266847"/>
        <c:crosses val="autoZero"/>
        <c:crossBetween val="between"/>
        <c:majorUnit val="5"/>
      </c:valAx>
      <c:spPr>
        <a:noFill/>
        <a:ln>
          <a:noFill/>
        </a:ln>
        <a:effectLst/>
      </c:spPr>
    </c:plotArea>
    <c:legend>
      <c:legendPos val="r"/>
      <c:layout>
        <c:manualLayout>
          <c:xMode val="edge"/>
          <c:yMode val="edge"/>
          <c:x val="0"/>
          <c:y val="0.7999949088203927"/>
          <c:w val="0.99794518375132957"/>
          <c:h val="0.19617150892305213"/>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fi-FI"/>
        </a:p>
      </c:txPr>
    </c:legend>
    <c:plotVisOnly val="1"/>
    <c:dispBlanksAs val="gap"/>
    <c:showDLblsOverMax val="0"/>
    <c:extLst xmlns:mc="http://schemas.openxmlformats.org/markup-compatibility/2006" xmlns:c14="http://schemas.microsoft.com/office/drawing/2007/8/2/chart" xmlns:c15="http://schemas.microsoft.com/office/drawing/2012/chart" xmlns:c16="http://schemas.microsoft.com/office/drawing/2014/chart" xmlns:c16r3="http://schemas.microsoft.com/office/drawing/2017/03/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fi-FI"/>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0728967030214664E-2"/>
          <c:y val="8.7759815242494224E-2"/>
          <c:w val="0.9248536676454211"/>
          <c:h val="0.79513115192624217"/>
        </c:manualLayout>
      </c:layout>
      <c:areaChart>
        <c:grouping val="stacked"/>
        <c:varyColors val="0"/>
        <c:ser>
          <c:idx val="0"/>
          <c:order val="0"/>
          <c:tx>
            <c:strRef>
              <c:f>'20266'!$F$1</c:f>
              <c:strCache>
                <c:ptCount val="1"/>
                <c:pt idx="0">
                  <c:v>Electricity production for district heating</c:v>
                </c:pt>
              </c:strCache>
            </c:strRef>
          </c:tx>
          <c:spPr>
            <a:solidFill>
              <a:schemeClr val="accent1"/>
            </a:solidFill>
            <a:ln>
              <a:noFill/>
            </a:ln>
            <a:effectLst/>
          </c:spPr>
          <c:val>
            <c:numRef>
              <c:f>'20266'!$F$2:$F$23512</c:f>
              <c:numCache>
                <c:formatCode>General</c:formatCode>
                <c:ptCount val="23511"/>
                <c:pt idx="0">
                  <c:v>1313.7</c:v>
                </c:pt>
                <c:pt idx="1">
                  <c:v>1307.8</c:v>
                </c:pt>
                <c:pt idx="2">
                  <c:v>1276.5</c:v>
                </c:pt>
                <c:pt idx="3">
                  <c:v>1249</c:v>
                </c:pt>
                <c:pt idx="4">
                  <c:v>1244.5</c:v>
                </c:pt>
                <c:pt idx="5">
                  <c:v>1227.3</c:v>
                </c:pt>
                <c:pt idx="6">
                  <c:v>1230.7</c:v>
                </c:pt>
                <c:pt idx="7">
                  <c:v>1228.7</c:v>
                </c:pt>
                <c:pt idx="8">
                  <c:v>1237.2</c:v>
                </c:pt>
                <c:pt idx="9">
                  <c:v>1230.5</c:v>
                </c:pt>
                <c:pt idx="10">
                  <c:v>1223.2</c:v>
                </c:pt>
                <c:pt idx="11">
                  <c:v>1215.8</c:v>
                </c:pt>
                <c:pt idx="12">
                  <c:v>1214.5</c:v>
                </c:pt>
                <c:pt idx="13">
                  <c:v>1212.3</c:v>
                </c:pt>
                <c:pt idx="14">
                  <c:v>1211</c:v>
                </c:pt>
                <c:pt idx="15">
                  <c:v>1209.7</c:v>
                </c:pt>
                <c:pt idx="16">
                  <c:v>1201.5</c:v>
                </c:pt>
                <c:pt idx="17">
                  <c:v>1192.5</c:v>
                </c:pt>
                <c:pt idx="18">
                  <c:v>1183.7</c:v>
                </c:pt>
                <c:pt idx="19">
                  <c:v>1185</c:v>
                </c:pt>
                <c:pt idx="20">
                  <c:v>1189.2</c:v>
                </c:pt>
                <c:pt idx="21">
                  <c:v>1157.5</c:v>
                </c:pt>
                <c:pt idx="22">
                  <c:v>1137.2</c:v>
                </c:pt>
                <c:pt idx="23">
                  <c:v>1121.7</c:v>
                </c:pt>
                <c:pt idx="24">
                  <c:v>1110.2</c:v>
                </c:pt>
                <c:pt idx="25">
                  <c:v>1112</c:v>
                </c:pt>
                <c:pt idx="26">
                  <c:v>1106.5</c:v>
                </c:pt>
                <c:pt idx="27">
                  <c:v>1112.3</c:v>
                </c:pt>
                <c:pt idx="28">
                  <c:v>1110.5</c:v>
                </c:pt>
                <c:pt idx="29">
                  <c:v>1109.5</c:v>
                </c:pt>
                <c:pt idx="30">
                  <c:v>1110.5</c:v>
                </c:pt>
                <c:pt idx="31">
                  <c:v>1111.7</c:v>
                </c:pt>
                <c:pt idx="32">
                  <c:v>1099.5</c:v>
                </c:pt>
                <c:pt idx="33">
                  <c:v>1092.3</c:v>
                </c:pt>
                <c:pt idx="34">
                  <c:v>1090.3</c:v>
                </c:pt>
                <c:pt idx="35">
                  <c:v>1087</c:v>
                </c:pt>
                <c:pt idx="36">
                  <c:v>1084.5</c:v>
                </c:pt>
                <c:pt idx="37">
                  <c:v>1083.8</c:v>
                </c:pt>
                <c:pt idx="38">
                  <c:v>1086.2</c:v>
                </c:pt>
                <c:pt idx="39">
                  <c:v>1083.2</c:v>
                </c:pt>
                <c:pt idx="40">
                  <c:v>1082.3</c:v>
                </c:pt>
                <c:pt idx="41">
                  <c:v>1078.5</c:v>
                </c:pt>
                <c:pt idx="42">
                  <c:v>1073.7</c:v>
                </c:pt>
                <c:pt idx="43">
                  <c:v>1066.3</c:v>
                </c:pt>
                <c:pt idx="44">
                  <c:v>1062.3</c:v>
                </c:pt>
                <c:pt idx="45">
                  <c:v>1059.2</c:v>
                </c:pt>
                <c:pt idx="46">
                  <c:v>1056.7</c:v>
                </c:pt>
                <c:pt idx="47">
                  <c:v>1054.3</c:v>
                </c:pt>
                <c:pt idx="48">
                  <c:v>1045.8</c:v>
                </c:pt>
                <c:pt idx="49">
                  <c:v>1037.8</c:v>
                </c:pt>
                <c:pt idx="50">
                  <c:v>1030</c:v>
                </c:pt>
                <c:pt idx="51">
                  <c:v>1025</c:v>
                </c:pt>
                <c:pt idx="52">
                  <c:v>1023</c:v>
                </c:pt>
                <c:pt idx="53">
                  <c:v>1023</c:v>
                </c:pt>
                <c:pt idx="54">
                  <c:v>1017.3</c:v>
                </c:pt>
                <c:pt idx="55">
                  <c:v>1014.7</c:v>
                </c:pt>
                <c:pt idx="56">
                  <c:v>1013.3</c:v>
                </c:pt>
                <c:pt idx="57">
                  <c:v>1009.3</c:v>
                </c:pt>
                <c:pt idx="58">
                  <c:v>1009.3</c:v>
                </c:pt>
                <c:pt idx="59">
                  <c:v>1001.3</c:v>
                </c:pt>
                <c:pt idx="60">
                  <c:v>999.68</c:v>
                </c:pt>
                <c:pt idx="61">
                  <c:v>995.17</c:v>
                </c:pt>
                <c:pt idx="62">
                  <c:v>993</c:v>
                </c:pt>
                <c:pt idx="63">
                  <c:v>988.34</c:v>
                </c:pt>
                <c:pt idx="64">
                  <c:v>983.5</c:v>
                </c:pt>
                <c:pt idx="65">
                  <c:v>969.17</c:v>
                </c:pt>
                <c:pt idx="66">
                  <c:v>968.34</c:v>
                </c:pt>
                <c:pt idx="67">
                  <c:v>967.5</c:v>
                </c:pt>
                <c:pt idx="68">
                  <c:v>964</c:v>
                </c:pt>
                <c:pt idx="69">
                  <c:v>966</c:v>
                </c:pt>
                <c:pt idx="70">
                  <c:v>964.66</c:v>
                </c:pt>
                <c:pt idx="71">
                  <c:v>961.17</c:v>
                </c:pt>
                <c:pt idx="72">
                  <c:v>963.83</c:v>
                </c:pt>
                <c:pt idx="73">
                  <c:v>959.34</c:v>
                </c:pt>
                <c:pt idx="74">
                  <c:v>946.5</c:v>
                </c:pt>
                <c:pt idx="75">
                  <c:v>943.69</c:v>
                </c:pt>
                <c:pt idx="76">
                  <c:v>942.5</c:v>
                </c:pt>
                <c:pt idx="77">
                  <c:v>944</c:v>
                </c:pt>
                <c:pt idx="78">
                  <c:v>943.66</c:v>
                </c:pt>
                <c:pt idx="79">
                  <c:v>943.66</c:v>
                </c:pt>
                <c:pt idx="80">
                  <c:v>938</c:v>
                </c:pt>
                <c:pt idx="81">
                  <c:v>937.83</c:v>
                </c:pt>
                <c:pt idx="82">
                  <c:v>939.5</c:v>
                </c:pt>
                <c:pt idx="83">
                  <c:v>930.33</c:v>
                </c:pt>
                <c:pt idx="84">
                  <c:v>933</c:v>
                </c:pt>
                <c:pt idx="85">
                  <c:v>930.83</c:v>
                </c:pt>
                <c:pt idx="86">
                  <c:v>924</c:v>
                </c:pt>
                <c:pt idx="87">
                  <c:v>919.34</c:v>
                </c:pt>
                <c:pt idx="88">
                  <c:v>914</c:v>
                </c:pt>
                <c:pt idx="89">
                  <c:v>911.51</c:v>
                </c:pt>
                <c:pt idx="90">
                  <c:v>900.67</c:v>
                </c:pt>
                <c:pt idx="91">
                  <c:v>898.17</c:v>
                </c:pt>
                <c:pt idx="92">
                  <c:v>894</c:v>
                </c:pt>
                <c:pt idx="93">
                  <c:v>883.34</c:v>
                </c:pt>
                <c:pt idx="94">
                  <c:v>877.84</c:v>
                </c:pt>
                <c:pt idx="95">
                  <c:v>875.17</c:v>
                </c:pt>
                <c:pt idx="96">
                  <c:v>872.83</c:v>
                </c:pt>
                <c:pt idx="97">
                  <c:v>866.84</c:v>
                </c:pt>
                <c:pt idx="98">
                  <c:v>857.5</c:v>
                </c:pt>
                <c:pt idx="99">
                  <c:v>855</c:v>
                </c:pt>
                <c:pt idx="100">
                  <c:v>856</c:v>
                </c:pt>
                <c:pt idx="101">
                  <c:v>858.33</c:v>
                </c:pt>
                <c:pt idx="102">
                  <c:v>859.83</c:v>
                </c:pt>
                <c:pt idx="103">
                  <c:v>857.34</c:v>
                </c:pt>
                <c:pt idx="104">
                  <c:v>862.83</c:v>
                </c:pt>
                <c:pt idx="105">
                  <c:v>861.5</c:v>
                </c:pt>
                <c:pt idx="106">
                  <c:v>859.83</c:v>
                </c:pt>
                <c:pt idx="107">
                  <c:v>860</c:v>
                </c:pt>
                <c:pt idx="108">
                  <c:v>857.34</c:v>
                </c:pt>
                <c:pt idx="109">
                  <c:v>857.67</c:v>
                </c:pt>
                <c:pt idx="110">
                  <c:v>858.17</c:v>
                </c:pt>
                <c:pt idx="111">
                  <c:v>853.68</c:v>
                </c:pt>
                <c:pt idx="112">
                  <c:v>850.33</c:v>
                </c:pt>
                <c:pt idx="113">
                  <c:v>850.17</c:v>
                </c:pt>
                <c:pt idx="114">
                  <c:v>846.5</c:v>
                </c:pt>
                <c:pt idx="115">
                  <c:v>847.17</c:v>
                </c:pt>
                <c:pt idx="116">
                  <c:v>845</c:v>
                </c:pt>
                <c:pt idx="117">
                  <c:v>846.17</c:v>
                </c:pt>
                <c:pt idx="118">
                  <c:v>846.49</c:v>
                </c:pt>
                <c:pt idx="119">
                  <c:v>843</c:v>
                </c:pt>
                <c:pt idx="120">
                  <c:v>828.84</c:v>
                </c:pt>
                <c:pt idx="121">
                  <c:v>821.01</c:v>
                </c:pt>
                <c:pt idx="122">
                  <c:v>819.5</c:v>
                </c:pt>
                <c:pt idx="123">
                  <c:v>809</c:v>
                </c:pt>
                <c:pt idx="124">
                  <c:v>814.5</c:v>
                </c:pt>
                <c:pt idx="125">
                  <c:v>814</c:v>
                </c:pt>
                <c:pt idx="126">
                  <c:v>817.17</c:v>
                </c:pt>
                <c:pt idx="127">
                  <c:v>808.67</c:v>
                </c:pt>
                <c:pt idx="128">
                  <c:v>796.01</c:v>
                </c:pt>
                <c:pt idx="129">
                  <c:v>794.17</c:v>
                </c:pt>
                <c:pt idx="130">
                  <c:v>777</c:v>
                </c:pt>
                <c:pt idx="131">
                  <c:v>778</c:v>
                </c:pt>
                <c:pt idx="132">
                  <c:v>778.66</c:v>
                </c:pt>
                <c:pt idx="133">
                  <c:v>774.5</c:v>
                </c:pt>
                <c:pt idx="134">
                  <c:v>775.34</c:v>
                </c:pt>
                <c:pt idx="135">
                  <c:v>778</c:v>
                </c:pt>
                <c:pt idx="136">
                  <c:v>776.5</c:v>
                </c:pt>
                <c:pt idx="137">
                  <c:v>777.5</c:v>
                </c:pt>
                <c:pt idx="138">
                  <c:v>773.34</c:v>
                </c:pt>
                <c:pt idx="139">
                  <c:v>776.66</c:v>
                </c:pt>
                <c:pt idx="140">
                  <c:v>778.49</c:v>
                </c:pt>
                <c:pt idx="141">
                  <c:v>777.67</c:v>
                </c:pt>
                <c:pt idx="142">
                  <c:v>776.34</c:v>
                </c:pt>
                <c:pt idx="143">
                  <c:v>775.66</c:v>
                </c:pt>
                <c:pt idx="144">
                  <c:v>776.66</c:v>
                </c:pt>
                <c:pt idx="145">
                  <c:v>780.5</c:v>
                </c:pt>
                <c:pt idx="146">
                  <c:v>780.66</c:v>
                </c:pt>
                <c:pt idx="147">
                  <c:v>780</c:v>
                </c:pt>
                <c:pt idx="148">
                  <c:v>777.49</c:v>
                </c:pt>
                <c:pt idx="149">
                  <c:v>778.17</c:v>
                </c:pt>
                <c:pt idx="150">
                  <c:v>780</c:v>
                </c:pt>
                <c:pt idx="151">
                  <c:v>778.5</c:v>
                </c:pt>
                <c:pt idx="152">
                  <c:v>776.17</c:v>
                </c:pt>
                <c:pt idx="153">
                  <c:v>776.83</c:v>
                </c:pt>
                <c:pt idx="154">
                  <c:v>778.33</c:v>
                </c:pt>
                <c:pt idx="155">
                  <c:v>779</c:v>
                </c:pt>
                <c:pt idx="156">
                  <c:v>775.5</c:v>
                </c:pt>
                <c:pt idx="157">
                  <c:v>776.83</c:v>
                </c:pt>
                <c:pt idx="158">
                  <c:v>777</c:v>
                </c:pt>
                <c:pt idx="159">
                  <c:v>774.34</c:v>
                </c:pt>
                <c:pt idx="160">
                  <c:v>773.34</c:v>
                </c:pt>
                <c:pt idx="161">
                  <c:v>774</c:v>
                </c:pt>
                <c:pt idx="162">
                  <c:v>773.17</c:v>
                </c:pt>
                <c:pt idx="163">
                  <c:v>772.83</c:v>
                </c:pt>
                <c:pt idx="164">
                  <c:v>771.34</c:v>
                </c:pt>
                <c:pt idx="165">
                  <c:v>776.5</c:v>
                </c:pt>
                <c:pt idx="166">
                  <c:v>778</c:v>
                </c:pt>
                <c:pt idx="167">
                  <c:v>777.5</c:v>
                </c:pt>
                <c:pt idx="168">
                  <c:v>779.34</c:v>
                </c:pt>
                <c:pt idx="169">
                  <c:v>782</c:v>
                </c:pt>
                <c:pt idx="170">
                  <c:v>783.17</c:v>
                </c:pt>
                <c:pt idx="171">
                  <c:v>786.66</c:v>
                </c:pt>
                <c:pt idx="172">
                  <c:v>786.67</c:v>
                </c:pt>
                <c:pt idx="173">
                  <c:v>788.34</c:v>
                </c:pt>
                <c:pt idx="174">
                  <c:v>788.66</c:v>
                </c:pt>
                <c:pt idx="175">
                  <c:v>787.69</c:v>
                </c:pt>
                <c:pt idx="176">
                  <c:v>786.83</c:v>
                </c:pt>
                <c:pt idx="177">
                  <c:v>787</c:v>
                </c:pt>
                <c:pt idx="178">
                  <c:v>785.34</c:v>
                </c:pt>
                <c:pt idx="179">
                  <c:v>786.17</c:v>
                </c:pt>
                <c:pt idx="180">
                  <c:v>789</c:v>
                </c:pt>
                <c:pt idx="181">
                  <c:v>791.33</c:v>
                </c:pt>
                <c:pt idx="182">
                  <c:v>790.5</c:v>
                </c:pt>
                <c:pt idx="183">
                  <c:v>792.17</c:v>
                </c:pt>
                <c:pt idx="184">
                  <c:v>795.5</c:v>
                </c:pt>
                <c:pt idx="185">
                  <c:v>793.83</c:v>
                </c:pt>
                <c:pt idx="186">
                  <c:v>789.84</c:v>
                </c:pt>
                <c:pt idx="187">
                  <c:v>795.5</c:v>
                </c:pt>
                <c:pt idx="188">
                  <c:v>793.83</c:v>
                </c:pt>
                <c:pt idx="189">
                  <c:v>794.34</c:v>
                </c:pt>
                <c:pt idx="190">
                  <c:v>793</c:v>
                </c:pt>
                <c:pt idx="191">
                  <c:v>791</c:v>
                </c:pt>
                <c:pt idx="192">
                  <c:v>792</c:v>
                </c:pt>
                <c:pt idx="193">
                  <c:v>793.83</c:v>
                </c:pt>
                <c:pt idx="194">
                  <c:v>794.66</c:v>
                </c:pt>
                <c:pt idx="195">
                  <c:v>792.84</c:v>
                </c:pt>
                <c:pt idx="196">
                  <c:v>790.51</c:v>
                </c:pt>
                <c:pt idx="197">
                  <c:v>792.84</c:v>
                </c:pt>
                <c:pt idx="198">
                  <c:v>790.83</c:v>
                </c:pt>
                <c:pt idx="199">
                  <c:v>789</c:v>
                </c:pt>
                <c:pt idx="200">
                  <c:v>790</c:v>
                </c:pt>
                <c:pt idx="201">
                  <c:v>789</c:v>
                </c:pt>
                <c:pt idx="202">
                  <c:v>789.34</c:v>
                </c:pt>
                <c:pt idx="203">
                  <c:v>791.34</c:v>
                </c:pt>
                <c:pt idx="204">
                  <c:v>794.17</c:v>
                </c:pt>
                <c:pt idx="205">
                  <c:v>794.83</c:v>
                </c:pt>
                <c:pt idx="206">
                  <c:v>796.16</c:v>
                </c:pt>
                <c:pt idx="207">
                  <c:v>798</c:v>
                </c:pt>
                <c:pt idx="208">
                  <c:v>798</c:v>
                </c:pt>
                <c:pt idx="209">
                  <c:v>798.66</c:v>
                </c:pt>
                <c:pt idx="210">
                  <c:v>797</c:v>
                </c:pt>
                <c:pt idx="211">
                  <c:v>797.51</c:v>
                </c:pt>
                <c:pt idx="212">
                  <c:v>794</c:v>
                </c:pt>
                <c:pt idx="213">
                  <c:v>792</c:v>
                </c:pt>
                <c:pt idx="214">
                  <c:v>792.83</c:v>
                </c:pt>
                <c:pt idx="215">
                  <c:v>797.66</c:v>
                </c:pt>
                <c:pt idx="216">
                  <c:v>801.17</c:v>
                </c:pt>
                <c:pt idx="217">
                  <c:v>811.33</c:v>
                </c:pt>
                <c:pt idx="218">
                  <c:v>818.67</c:v>
                </c:pt>
                <c:pt idx="219">
                  <c:v>826.49</c:v>
                </c:pt>
                <c:pt idx="220">
                  <c:v>834.99</c:v>
                </c:pt>
                <c:pt idx="221">
                  <c:v>841.83</c:v>
                </c:pt>
                <c:pt idx="222">
                  <c:v>847.99</c:v>
                </c:pt>
                <c:pt idx="223">
                  <c:v>854.82</c:v>
                </c:pt>
                <c:pt idx="224">
                  <c:v>853.34</c:v>
                </c:pt>
                <c:pt idx="225">
                  <c:v>851.5</c:v>
                </c:pt>
                <c:pt idx="226">
                  <c:v>847.34</c:v>
                </c:pt>
                <c:pt idx="227">
                  <c:v>840.34</c:v>
                </c:pt>
                <c:pt idx="228">
                  <c:v>834.34</c:v>
                </c:pt>
                <c:pt idx="229">
                  <c:v>833.5</c:v>
                </c:pt>
                <c:pt idx="230">
                  <c:v>829</c:v>
                </c:pt>
                <c:pt idx="231">
                  <c:v>825.66</c:v>
                </c:pt>
                <c:pt idx="232">
                  <c:v>820.5</c:v>
                </c:pt>
                <c:pt idx="233">
                  <c:v>813.67</c:v>
                </c:pt>
                <c:pt idx="234">
                  <c:v>808.51</c:v>
                </c:pt>
                <c:pt idx="235">
                  <c:v>806.17</c:v>
                </c:pt>
                <c:pt idx="236">
                  <c:v>811.83</c:v>
                </c:pt>
                <c:pt idx="237">
                  <c:v>810.34</c:v>
                </c:pt>
                <c:pt idx="238">
                  <c:v>808.67</c:v>
                </c:pt>
                <c:pt idx="239">
                  <c:v>811.17</c:v>
                </c:pt>
                <c:pt idx="240">
                  <c:v>806.67</c:v>
                </c:pt>
                <c:pt idx="241">
                  <c:v>805</c:v>
                </c:pt>
                <c:pt idx="242">
                  <c:v>804.34</c:v>
                </c:pt>
                <c:pt idx="243">
                  <c:v>799.17</c:v>
                </c:pt>
                <c:pt idx="244">
                  <c:v>804.83</c:v>
                </c:pt>
                <c:pt idx="245">
                  <c:v>809.66</c:v>
                </c:pt>
                <c:pt idx="246">
                  <c:v>812.5</c:v>
                </c:pt>
                <c:pt idx="247">
                  <c:v>819.66</c:v>
                </c:pt>
                <c:pt idx="248">
                  <c:v>822.66</c:v>
                </c:pt>
                <c:pt idx="249">
                  <c:v>826.17</c:v>
                </c:pt>
                <c:pt idx="250">
                  <c:v>825.83</c:v>
                </c:pt>
                <c:pt idx="251">
                  <c:v>826.17</c:v>
                </c:pt>
                <c:pt idx="252">
                  <c:v>822.17</c:v>
                </c:pt>
                <c:pt idx="253">
                  <c:v>823.34</c:v>
                </c:pt>
                <c:pt idx="254">
                  <c:v>826.83</c:v>
                </c:pt>
                <c:pt idx="255">
                  <c:v>826</c:v>
                </c:pt>
                <c:pt idx="256">
                  <c:v>825.83</c:v>
                </c:pt>
                <c:pt idx="257">
                  <c:v>831.83</c:v>
                </c:pt>
                <c:pt idx="258">
                  <c:v>834.83</c:v>
                </c:pt>
                <c:pt idx="259">
                  <c:v>837.17</c:v>
                </c:pt>
                <c:pt idx="260">
                  <c:v>841.66</c:v>
                </c:pt>
                <c:pt idx="261">
                  <c:v>843.33</c:v>
                </c:pt>
                <c:pt idx="262">
                  <c:v>846.16</c:v>
                </c:pt>
                <c:pt idx="263">
                  <c:v>844</c:v>
                </c:pt>
                <c:pt idx="264">
                  <c:v>843.83</c:v>
                </c:pt>
                <c:pt idx="265">
                  <c:v>842</c:v>
                </c:pt>
                <c:pt idx="266">
                  <c:v>844</c:v>
                </c:pt>
                <c:pt idx="267">
                  <c:v>847.48</c:v>
                </c:pt>
                <c:pt idx="268">
                  <c:v>849.66</c:v>
                </c:pt>
                <c:pt idx="269">
                  <c:v>851</c:v>
                </c:pt>
                <c:pt idx="270">
                  <c:v>854.66</c:v>
                </c:pt>
                <c:pt idx="271">
                  <c:v>852.17</c:v>
                </c:pt>
                <c:pt idx="272">
                  <c:v>852</c:v>
                </c:pt>
                <c:pt idx="273">
                  <c:v>853.66</c:v>
                </c:pt>
                <c:pt idx="274">
                  <c:v>853.49</c:v>
                </c:pt>
                <c:pt idx="275">
                  <c:v>850.5</c:v>
                </c:pt>
                <c:pt idx="276">
                  <c:v>849.17</c:v>
                </c:pt>
                <c:pt idx="277">
                  <c:v>854.83</c:v>
                </c:pt>
                <c:pt idx="278">
                  <c:v>856.33</c:v>
                </c:pt>
                <c:pt idx="279">
                  <c:v>859.67</c:v>
                </c:pt>
                <c:pt idx="280">
                  <c:v>864.83</c:v>
                </c:pt>
                <c:pt idx="281">
                  <c:v>870.83</c:v>
                </c:pt>
                <c:pt idx="282">
                  <c:v>873</c:v>
                </c:pt>
                <c:pt idx="283">
                  <c:v>874.17</c:v>
                </c:pt>
                <c:pt idx="284">
                  <c:v>870.17</c:v>
                </c:pt>
                <c:pt idx="285">
                  <c:v>868</c:v>
                </c:pt>
                <c:pt idx="286">
                  <c:v>866</c:v>
                </c:pt>
                <c:pt idx="287">
                  <c:v>863.49</c:v>
                </c:pt>
                <c:pt idx="288">
                  <c:v>866</c:v>
                </c:pt>
                <c:pt idx="289">
                  <c:v>865.17</c:v>
                </c:pt>
                <c:pt idx="290">
                  <c:v>864.17</c:v>
                </c:pt>
                <c:pt idx="291">
                  <c:v>868</c:v>
                </c:pt>
                <c:pt idx="292">
                  <c:v>867.67</c:v>
                </c:pt>
                <c:pt idx="293">
                  <c:v>864.34</c:v>
                </c:pt>
                <c:pt idx="294">
                  <c:v>861.67</c:v>
                </c:pt>
                <c:pt idx="295">
                  <c:v>862.66</c:v>
                </c:pt>
                <c:pt idx="296">
                  <c:v>859.5</c:v>
                </c:pt>
                <c:pt idx="297">
                  <c:v>862</c:v>
                </c:pt>
                <c:pt idx="298">
                  <c:v>868.49</c:v>
                </c:pt>
                <c:pt idx="299">
                  <c:v>869.83</c:v>
                </c:pt>
                <c:pt idx="300">
                  <c:v>869</c:v>
                </c:pt>
                <c:pt idx="301">
                  <c:v>863.5</c:v>
                </c:pt>
                <c:pt idx="302">
                  <c:v>858.33</c:v>
                </c:pt>
                <c:pt idx="303">
                  <c:v>858</c:v>
                </c:pt>
                <c:pt idx="304">
                  <c:v>856</c:v>
                </c:pt>
                <c:pt idx="305">
                  <c:v>856</c:v>
                </c:pt>
                <c:pt idx="306">
                  <c:v>857.66</c:v>
                </c:pt>
                <c:pt idx="307">
                  <c:v>858.5</c:v>
                </c:pt>
                <c:pt idx="308">
                  <c:v>858</c:v>
                </c:pt>
                <c:pt idx="309">
                  <c:v>852.5</c:v>
                </c:pt>
                <c:pt idx="310">
                  <c:v>845.02</c:v>
                </c:pt>
                <c:pt idx="311">
                  <c:v>841.67</c:v>
                </c:pt>
                <c:pt idx="312">
                  <c:v>835.17</c:v>
                </c:pt>
                <c:pt idx="313">
                  <c:v>831.17</c:v>
                </c:pt>
                <c:pt idx="314">
                  <c:v>828.33</c:v>
                </c:pt>
                <c:pt idx="315">
                  <c:v>824</c:v>
                </c:pt>
                <c:pt idx="316">
                  <c:v>821.5</c:v>
                </c:pt>
                <c:pt idx="317">
                  <c:v>818.17</c:v>
                </c:pt>
                <c:pt idx="318">
                  <c:v>818.17</c:v>
                </c:pt>
                <c:pt idx="319">
                  <c:v>813.34</c:v>
                </c:pt>
                <c:pt idx="320">
                  <c:v>812.17</c:v>
                </c:pt>
                <c:pt idx="321">
                  <c:v>811.33</c:v>
                </c:pt>
                <c:pt idx="322">
                  <c:v>812.51</c:v>
                </c:pt>
                <c:pt idx="323">
                  <c:v>810.84</c:v>
                </c:pt>
                <c:pt idx="324">
                  <c:v>804</c:v>
                </c:pt>
                <c:pt idx="325">
                  <c:v>806.32</c:v>
                </c:pt>
                <c:pt idx="326">
                  <c:v>795</c:v>
                </c:pt>
                <c:pt idx="327">
                  <c:v>776.85</c:v>
                </c:pt>
                <c:pt idx="328">
                  <c:v>764</c:v>
                </c:pt>
                <c:pt idx="329">
                  <c:v>759.83</c:v>
                </c:pt>
                <c:pt idx="330">
                  <c:v>752.84</c:v>
                </c:pt>
                <c:pt idx="331">
                  <c:v>745.83</c:v>
                </c:pt>
                <c:pt idx="332">
                  <c:v>733.51</c:v>
                </c:pt>
                <c:pt idx="333">
                  <c:v>735.17</c:v>
                </c:pt>
                <c:pt idx="334">
                  <c:v>727.17</c:v>
                </c:pt>
                <c:pt idx="335">
                  <c:v>725.32</c:v>
                </c:pt>
                <c:pt idx="336">
                  <c:v>728.5</c:v>
                </c:pt>
                <c:pt idx="337">
                  <c:v>734.16</c:v>
                </c:pt>
                <c:pt idx="338">
                  <c:v>735</c:v>
                </c:pt>
                <c:pt idx="339">
                  <c:v>743.83</c:v>
                </c:pt>
                <c:pt idx="340">
                  <c:v>751</c:v>
                </c:pt>
                <c:pt idx="341">
                  <c:v>753.67</c:v>
                </c:pt>
                <c:pt idx="342">
                  <c:v>757.83</c:v>
                </c:pt>
                <c:pt idx="343">
                  <c:v>760.83</c:v>
                </c:pt>
                <c:pt idx="344">
                  <c:v>756.17</c:v>
                </c:pt>
                <c:pt idx="345">
                  <c:v>758.17</c:v>
                </c:pt>
                <c:pt idx="346">
                  <c:v>760</c:v>
                </c:pt>
                <c:pt idx="347">
                  <c:v>758.17</c:v>
                </c:pt>
                <c:pt idx="348">
                  <c:v>761.83</c:v>
                </c:pt>
                <c:pt idx="349">
                  <c:v>765.5</c:v>
                </c:pt>
                <c:pt idx="350">
                  <c:v>767.83</c:v>
                </c:pt>
                <c:pt idx="351">
                  <c:v>763.67</c:v>
                </c:pt>
                <c:pt idx="352">
                  <c:v>757.17</c:v>
                </c:pt>
                <c:pt idx="353">
                  <c:v>750.5</c:v>
                </c:pt>
                <c:pt idx="354">
                  <c:v>749.17</c:v>
                </c:pt>
                <c:pt idx="355">
                  <c:v>751.83</c:v>
                </c:pt>
                <c:pt idx="356">
                  <c:v>749.34</c:v>
                </c:pt>
                <c:pt idx="357">
                  <c:v>746.83</c:v>
                </c:pt>
                <c:pt idx="358">
                  <c:v>735.84</c:v>
                </c:pt>
                <c:pt idx="359">
                  <c:v>732.17</c:v>
                </c:pt>
                <c:pt idx="360">
                  <c:v>733.83</c:v>
                </c:pt>
                <c:pt idx="361">
                  <c:v>734.17</c:v>
                </c:pt>
                <c:pt idx="362">
                  <c:v>736.34</c:v>
                </c:pt>
                <c:pt idx="363">
                  <c:v>736</c:v>
                </c:pt>
                <c:pt idx="364">
                  <c:v>729.17</c:v>
                </c:pt>
                <c:pt idx="365">
                  <c:v>730.17</c:v>
                </c:pt>
                <c:pt idx="366">
                  <c:v>731.5</c:v>
                </c:pt>
                <c:pt idx="367">
                  <c:v>727.67</c:v>
                </c:pt>
                <c:pt idx="368">
                  <c:v>723.34</c:v>
                </c:pt>
                <c:pt idx="369">
                  <c:v>716.67</c:v>
                </c:pt>
                <c:pt idx="370">
                  <c:v>708.34</c:v>
                </c:pt>
                <c:pt idx="371">
                  <c:v>700</c:v>
                </c:pt>
                <c:pt idx="372">
                  <c:v>702.66</c:v>
                </c:pt>
                <c:pt idx="373">
                  <c:v>700.83</c:v>
                </c:pt>
                <c:pt idx="374">
                  <c:v>701.5</c:v>
                </c:pt>
                <c:pt idx="375">
                  <c:v>705.83</c:v>
                </c:pt>
                <c:pt idx="376">
                  <c:v>699.84</c:v>
                </c:pt>
                <c:pt idx="377">
                  <c:v>695.5</c:v>
                </c:pt>
                <c:pt idx="378">
                  <c:v>690.17</c:v>
                </c:pt>
                <c:pt idx="379">
                  <c:v>688.17</c:v>
                </c:pt>
                <c:pt idx="380">
                  <c:v>689.5</c:v>
                </c:pt>
                <c:pt idx="381">
                  <c:v>687.17</c:v>
                </c:pt>
                <c:pt idx="382">
                  <c:v>685.17</c:v>
                </c:pt>
                <c:pt idx="383">
                  <c:v>687.66</c:v>
                </c:pt>
                <c:pt idx="384">
                  <c:v>693.83</c:v>
                </c:pt>
                <c:pt idx="385">
                  <c:v>694.67</c:v>
                </c:pt>
                <c:pt idx="386">
                  <c:v>694.66</c:v>
                </c:pt>
                <c:pt idx="387">
                  <c:v>699.17</c:v>
                </c:pt>
                <c:pt idx="388">
                  <c:v>702.83</c:v>
                </c:pt>
                <c:pt idx="389">
                  <c:v>703</c:v>
                </c:pt>
                <c:pt idx="390">
                  <c:v>706</c:v>
                </c:pt>
                <c:pt idx="391">
                  <c:v>720.79</c:v>
                </c:pt>
                <c:pt idx="392">
                  <c:v>730.83</c:v>
                </c:pt>
                <c:pt idx="393">
                  <c:v>735</c:v>
                </c:pt>
                <c:pt idx="394">
                  <c:v>736.83</c:v>
                </c:pt>
                <c:pt idx="395">
                  <c:v>740</c:v>
                </c:pt>
                <c:pt idx="396">
                  <c:v>740.17</c:v>
                </c:pt>
                <c:pt idx="397">
                  <c:v>740</c:v>
                </c:pt>
                <c:pt idx="398">
                  <c:v>730.84</c:v>
                </c:pt>
                <c:pt idx="399">
                  <c:v>727.5</c:v>
                </c:pt>
                <c:pt idx="400">
                  <c:v>726.83</c:v>
                </c:pt>
                <c:pt idx="401">
                  <c:v>736.33</c:v>
                </c:pt>
                <c:pt idx="402">
                  <c:v>740</c:v>
                </c:pt>
                <c:pt idx="403">
                  <c:v>734.67</c:v>
                </c:pt>
                <c:pt idx="404">
                  <c:v>721.34</c:v>
                </c:pt>
                <c:pt idx="405">
                  <c:v>713.33</c:v>
                </c:pt>
                <c:pt idx="406">
                  <c:v>710.17</c:v>
                </c:pt>
                <c:pt idx="407">
                  <c:v>710.33</c:v>
                </c:pt>
                <c:pt idx="408">
                  <c:v>710.17</c:v>
                </c:pt>
                <c:pt idx="409">
                  <c:v>707.83</c:v>
                </c:pt>
                <c:pt idx="410">
                  <c:v>700.34</c:v>
                </c:pt>
                <c:pt idx="411">
                  <c:v>696.17</c:v>
                </c:pt>
                <c:pt idx="412">
                  <c:v>692.49</c:v>
                </c:pt>
                <c:pt idx="413">
                  <c:v>691.17</c:v>
                </c:pt>
                <c:pt idx="414">
                  <c:v>690.5</c:v>
                </c:pt>
                <c:pt idx="415">
                  <c:v>684.51</c:v>
                </c:pt>
                <c:pt idx="416">
                  <c:v>667.22</c:v>
                </c:pt>
                <c:pt idx="417">
                  <c:v>636</c:v>
                </c:pt>
                <c:pt idx="418">
                  <c:v>630</c:v>
                </c:pt>
                <c:pt idx="419">
                  <c:v>633.66</c:v>
                </c:pt>
                <c:pt idx="420">
                  <c:v>629.5</c:v>
                </c:pt>
                <c:pt idx="421">
                  <c:v>629.66999999999996</c:v>
                </c:pt>
                <c:pt idx="422">
                  <c:v>629.16999999999996</c:v>
                </c:pt>
                <c:pt idx="423">
                  <c:v>623.83000000000004</c:v>
                </c:pt>
                <c:pt idx="424">
                  <c:v>618.34</c:v>
                </c:pt>
                <c:pt idx="425">
                  <c:v>617.16999999999996</c:v>
                </c:pt>
                <c:pt idx="426">
                  <c:v>612.34</c:v>
                </c:pt>
                <c:pt idx="427">
                  <c:v>608.83000000000004</c:v>
                </c:pt>
                <c:pt idx="428">
                  <c:v>605.34</c:v>
                </c:pt>
                <c:pt idx="429">
                  <c:v>601.16999999999996</c:v>
                </c:pt>
                <c:pt idx="430">
                  <c:v>601</c:v>
                </c:pt>
                <c:pt idx="431">
                  <c:v>605.83000000000004</c:v>
                </c:pt>
                <c:pt idx="432">
                  <c:v>605.33000000000004</c:v>
                </c:pt>
                <c:pt idx="433">
                  <c:v>603.16999999999996</c:v>
                </c:pt>
                <c:pt idx="434">
                  <c:v>603.34</c:v>
                </c:pt>
                <c:pt idx="435">
                  <c:v>595</c:v>
                </c:pt>
                <c:pt idx="436">
                  <c:v>597.66</c:v>
                </c:pt>
                <c:pt idx="437">
                  <c:v>578.35</c:v>
                </c:pt>
                <c:pt idx="438">
                  <c:v>557.16999999999996</c:v>
                </c:pt>
                <c:pt idx="439">
                  <c:v>558.66</c:v>
                </c:pt>
                <c:pt idx="440">
                  <c:v>542.17999999999995</c:v>
                </c:pt>
                <c:pt idx="441">
                  <c:v>511.85</c:v>
                </c:pt>
                <c:pt idx="442">
                  <c:v>492</c:v>
                </c:pt>
                <c:pt idx="443">
                  <c:v>493</c:v>
                </c:pt>
                <c:pt idx="444">
                  <c:v>494.17</c:v>
                </c:pt>
                <c:pt idx="445">
                  <c:v>494</c:v>
                </c:pt>
                <c:pt idx="446">
                  <c:v>493.17</c:v>
                </c:pt>
                <c:pt idx="447">
                  <c:v>491.17</c:v>
                </c:pt>
                <c:pt idx="448">
                  <c:v>489</c:v>
                </c:pt>
                <c:pt idx="449">
                  <c:v>489.83</c:v>
                </c:pt>
                <c:pt idx="450">
                  <c:v>490</c:v>
                </c:pt>
                <c:pt idx="451">
                  <c:v>487</c:v>
                </c:pt>
                <c:pt idx="452">
                  <c:v>486</c:v>
                </c:pt>
                <c:pt idx="453">
                  <c:v>488</c:v>
                </c:pt>
                <c:pt idx="454">
                  <c:v>487.83</c:v>
                </c:pt>
                <c:pt idx="455">
                  <c:v>489.83</c:v>
                </c:pt>
                <c:pt idx="456">
                  <c:v>489.83</c:v>
                </c:pt>
                <c:pt idx="457">
                  <c:v>491.83</c:v>
                </c:pt>
                <c:pt idx="458">
                  <c:v>490</c:v>
                </c:pt>
                <c:pt idx="459">
                  <c:v>488.34</c:v>
                </c:pt>
                <c:pt idx="460">
                  <c:v>490</c:v>
                </c:pt>
                <c:pt idx="461">
                  <c:v>489</c:v>
                </c:pt>
                <c:pt idx="462">
                  <c:v>489.17</c:v>
                </c:pt>
                <c:pt idx="463">
                  <c:v>489.17</c:v>
                </c:pt>
                <c:pt idx="464">
                  <c:v>488.83</c:v>
                </c:pt>
                <c:pt idx="465">
                  <c:v>488</c:v>
                </c:pt>
                <c:pt idx="466">
                  <c:v>489.83</c:v>
                </c:pt>
                <c:pt idx="467">
                  <c:v>488</c:v>
                </c:pt>
                <c:pt idx="468">
                  <c:v>489</c:v>
                </c:pt>
                <c:pt idx="469">
                  <c:v>491.67</c:v>
                </c:pt>
                <c:pt idx="470">
                  <c:v>496.83</c:v>
                </c:pt>
                <c:pt idx="471">
                  <c:v>501.83</c:v>
                </c:pt>
                <c:pt idx="472">
                  <c:v>503.83</c:v>
                </c:pt>
                <c:pt idx="473">
                  <c:v>505</c:v>
                </c:pt>
                <c:pt idx="474">
                  <c:v>504</c:v>
                </c:pt>
                <c:pt idx="475">
                  <c:v>504</c:v>
                </c:pt>
                <c:pt idx="476">
                  <c:v>500.17</c:v>
                </c:pt>
                <c:pt idx="477">
                  <c:v>495.34</c:v>
                </c:pt>
                <c:pt idx="478">
                  <c:v>493.34</c:v>
                </c:pt>
                <c:pt idx="479">
                  <c:v>483.52</c:v>
                </c:pt>
                <c:pt idx="480">
                  <c:v>482</c:v>
                </c:pt>
                <c:pt idx="481">
                  <c:v>475.34</c:v>
                </c:pt>
                <c:pt idx="482">
                  <c:v>471.34</c:v>
                </c:pt>
                <c:pt idx="483">
                  <c:v>463</c:v>
                </c:pt>
                <c:pt idx="484">
                  <c:v>455.34</c:v>
                </c:pt>
                <c:pt idx="485">
                  <c:v>450.17</c:v>
                </c:pt>
                <c:pt idx="486">
                  <c:v>443.17</c:v>
                </c:pt>
                <c:pt idx="487">
                  <c:v>436.17</c:v>
                </c:pt>
                <c:pt idx="488">
                  <c:v>436.17</c:v>
                </c:pt>
                <c:pt idx="489">
                  <c:v>434.17</c:v>
                </c:pt>
                <c:pt idx="490">
                  <c:v>435</c:v>
                </c:pt>
                <c:pt idx="491">
                  <c:v>433.17</c:v>
                </c:pt>
                <c:pt idx="492">
                  <c:v>433.17</c:v>
                </c:pt>
                <c:pt idx="493">
                  <c:v>432</c:v>
                </c:pt>
                <c:pt idx="494">
                  <c:v>432.83</c:v>
                </c:pt>
                <c:pt idx="495">
                  <c:v>432.83</c:v>
                </c:pt>
                <c:pt idx="496">
                  <c:v>433.49</c:v>
                </c:pt>
                <c:pt idx="497">
                  <c:v>432.83</c:v>
                </c:pt>
                <c:pt idx="498">
                  <c:v>434</c:v>
                </c:pt>
                <c:pt idx="499">
                  <c:v>432.17</c:v>
                </c:pt>
                <c:pt idx="500">
                  <c:v>432.83</c:v>
                </c:pt>
                <c:pt idx="501">
                  <c:v>429.17</c:v>
                </c:pt>
                <c:pt idx="502">
                  <c:v>427.17</c:v>
                </c:pt>
                <c:pt idx="503">
                  <c:v>427</c:v>
                </c:pt>
                <c:pt idx="504">
                  <c:v>434.33</c:v>
                </c:pt>
                <c:pt idx="505">
                  <c:v>443.49</c:v>
                </c:pt>
                <c:pt idx="506">
                  <c:v>450.5</c:v>
                </c:pt>
                <c:pt idx="507">
                  <c:v>456</c:v>
                </c:pt>
                <c:pt idx="508">
                  <c:v>456.83</c:v>
                </c:pt>
                <c:pt idx="509">
                  <c:v>456</c:v>
                </c:pt>
                <c:pt idx="510">
                  <c:v>459.83</c:v>
                </c:pt>
                <c:pt idx="511">
                  <c:v>461</c:v>
                </c:pt>
                <c:pt idx="512">
                  <c:v>461</c:v>
                </c:pt>
                <c:pt idx="513">
                  <c:v>461.83</c:v>
                </c:pt>
                <c:pt idx="514">
                  <c:v>461.33</c:v>
                </c:pt>
                <c:pt idx="515">
                  <c:v>457</c:v>
                </c:pt>
                <c:pt idx="516">
                  <c:v>453</c:v>
                </c:pt>
                <c:pt idx="517">
                  <c:v>447.17</c:v>
                </c:pt>
                <c:pt idx="518">
                  <c:v>445</c:v>
                </c:pt>
                <c:pt idx="519">
                  <c:v>444</c:v>
                </c:pt>
                <c:pt idx="520">
                  <c:v>444</c:v>
                </c:pt>
                <c:pt idx="521">
                  <c:v>443</c:v>
                </c:pt>
                <c:pt idx="522">
                  <c:v>441.34</c:v>
                </c:pt>
                <c:pt idx="523">
                  <c:v>441.17</c:v>
                </c:pt>
                <c:pt idx="524">
                  <c:v>440.17</c:v>
                </c:pt>
                <c:pt idx="525">
                  <c:v>439.83</c:v>
                </c:pt>
                <c:pt idx="526">
                  <c:v>440</c:v>
                </c:pt>
                <c:pt idx="527">
                  <c:v>443</c:v>
                </c:pt>
                <c:pt idx="528">
                  <c:v>443</c:v>
                </c:pt>
                <c:pt idx="529">
                  <c:v>450.33</c:v>
                </c:pt>
                <c:pt idx="530">
                  <c:v>458.5</c:v>
                </c:pt>
                <c:pt idx="531">
                  <c:v>465.83</c:v>
                </c:pt>
                <c:pt idx="532">
                  <c:v>471.67</c:v>
                </c:pt>
                <c:pt idx="533">
                  <c:v>472.17</c:v>
                </c:pt>
                <c:pt idx="534">
                  <c:v>472.17</c:v>
                </c:pt>
                <c:pt idx="535">
                  <c:v>466.67</c:v>
                </c:pt>
                <c:pt idx="536">
                  <c:v>463.33</c:v>
                </c:pt>
                <c:pt idx="537">
                  <c:v>457.17</c:v>
                </c:pt>
                <c:pt idx="538">
                  <c:v>454</c:v>
                </c:pt>
                <c:pt idx="539">
                  <c:v>455.83</c:v>
                </c:pt>
                <c:pt idx="540">
                  <c:v>460.5</c:v>
                </c:pt>
                <c:pt idx="541">
                  <c:v>461</c:v>
                </c:pt>
                <c:pt idx="542">
                  <c:v>463</c:v>
                </c:pt>
                <c:pt idx="543">
                  <c:v>460.34</c:v>
                </c:pt>
                <c:pt idx="544">
                  <c:v>462.17</c:v>
                </c:pt>
                <c:pt idx="545">
                  <c:v>460</c:v>
                </c:pt>
                <c:pt idx="546">
                  <c:v>458.66</c:v>
                </c:pt>
                <c:pt idx="547">
                  <c:v>457.83</c:v>
                </c:pt>
                <c:pt idx="548">
                  <c:v>458.34</c:v>
                </c:pt>
                <c:pt idx="549">
                  <c:v>455</c:v>
                </c:pt>
                <c:pt idx="550">
                  <c:v>455.83</c:v>
                </c:pt>
                <c:pt idx="551">
                  <c:v>456.17</c:v>
                </c:pt>
                <c:pt idx="552">
                  <c:v>455</c:v>
                </c:pt>
                <c:pt idx="553">
                  <c:v>457</c:v>
                </c:pt>
                <c:pt idx="554">
                  <c:v>462</c:v>
                </c:pt>
                <c:pt idx="555">
                  <c:v>462.67</c:v>
                </c:pt>
                <c:pt idx="556">
                  <c:v>461</c:v>
                </c:pt>
                <c:pt idx="557">
                  <c:v>459.34</c:v>
                </c:pt>
                <c:pt idx="558">
                  <c:v>459.83</c:v>
                </c:pt>
                <c:pt idx="559">
                  <c:v>459.83</c:v>
                </c:pt>
                <c:pt idx="560">
                  <c:v>459.17</c:v>
                </c:pt>
                <c:pt idx="561">
                  <c:v>460.83</c:v>
                </c:pt>
                <c:pt idx="562">
                  <c:v>461</c:v>
                </c:pt>
                <c:pt idx="563">
                  <c:v>462</c:v>
                </c:pt>
                <c:pt idx="564">
                  <c:v>463.83</c:v>
                </c:pt>
                <c:pt idx="565">
                  <c:v>463</c:v>
                </c:pt>
                <c:pt idx="566">
                  <c:v>464.83</c:v>
                </c:pt>
                <c:pt idx="567">
                  <c:v>463.17</c:v>
                </c:pt>
                <c:pt idx="568">
                  <c:v>463</c:v>
                </c:pt>
                <c:pt idx="569">
                  <c:v>463.83</c:v>
                </c:pt>
                <c:pt idx="570">
                  <c:v>465</c:v>
                </c:pt>
                <c:pt idx="571">
                  <c:v>463.17</c:v>
                </c:pt>
                <c:pt idx="572">
                  <c:v>464</c:v>
                </c:pt>
                <c:pt idx="573">
                  <c:v>463</c:v>
                </c:pt>
                <c:pt idx="574">
                  <c:v>468.5</c:v>
                </c:pt>
                <c:pt idx="575">
                  <c:v>473.66</c:v>
                </c:pt>
                <c:pt idx="576">
                  <c:v>477.67</c:v>
                </c:pt>
                <c:pt idx="577">
                  <c:v>479.17</c:v>
                </c:pt>
                <c:pt idx="578">
                  <c:v>480</c:v>
                </c:pt>
                <c:pt idx="579">
                  <c:v>479</c:v>
                </c:pt>
                <c:pt idx="580">
                  <c:v>478.17</c:v>
                </c:pt>
                <c:pt idx="581">
                  <c:v>477</c:v>
                </c:pt>
                <c:pt idx="582">
                  <c:v>475.17</c:v>
                </c:pt>
                <c:pt idx="583">
                  <c:v>476</c:v>
                </c:pt>
                <c:pt idx="584">
                  <c:v>475</c:v>
                </c:pt>
                <c:pt idx="585">
                  <c:v>475</c:v>
                </c:pt>
                <c:pt idx="586">
                  <c:v>475.17</c:v>
                </c:pt>
                <c:pt idx="587">
                  <c:v>475.83</c:v>
                </c:pt>
                <c:pt idx="588">
                  <c:v>476.66</c:v>
                </c:pt>
                <c:pt idx="589">
                  <c:v>478.83</c:v>
                </c:pt>
                <c:pt idx="590">
                  <c:v>483.66</c:v>
                </c:pt>
                <c:pt idx="591">
                  <c:v>488.5</c:v>
                </c:pt>
                <c:pt idx="592">
                  <c:v>492</c:v>
                </c:pt>
                <c:pt idx="593">
                  <c:v>492</c:v>
                </c:pt>
                <c:pt idx="594">
                  <c:v>492</c:v>
                </c:pt>
                <c:pt idx="595">
                  <c:v>487.34</c:v>
                </c:pt>
                <c:pt idx="596">
                  <c:v>477.34</c:v>
                </c:pt>
                <c:pt idx="597">
                  <c:v>472.34</c:v>
                </c:pt>
                <c:pt idx="598">
                  <c:v>465.5</c:v>
                </c:pt>
                <c:pt idx="599">
                  <c:v>459.33</c:v>
                </c:pt>
                <c:pt idx="600">
                  <c:v>454.34</c:v>
                </c:pt>
                <c:pt idx="601">
                  <c:v>452</c:v>
                </c:pt>
                <c:pt idx="602">
                  <c:v>453.33</c:v>
                </c:pt>
                <c:pt idx="603">
                  <c:v>451.17</c:v>
                </c:pt>
                <c:pt idx="604">
                  <c:v>451</c:v>
                </c:pt>
                <c:pt idx="605">
                  <c:v>452</c:v>
                </c:pt>
                <c:pt idx="606">
                  <c:v>450.17</c:v>
                </c:pt>
                <c:pt idx="607">
                  <c:v>446.34</c:v>
                </c:pt>
                <c:pt idx="608">
                  <c:v>445.67</c:v>
                </c:pt>
                <c:pt idx="609">
                  <c:v>446.83</c:v>
                </c:pt>
                <c:pt idx="610">
                  <c:v>445.33</c:v>
                </c:pt>
                <c:pt idx="611">
                  <c:v>445</c:v>
                </c:pt>
                <c:pt idx="612">
                  <c:v>449.83</c:v>
                </c:pt>
                <c:pt idx="613">
                  <c:v>450</c:v>
                </c:pt>
                <c:pt idx="614">
                  <c:v>452</c:v>
                </c:pt>
                <c:pt idx="615">
                  <c:v>455.67</c:v>
                </c:pt>
                <c:pt idx="616">
                  <c:v>456.83</c:v>
                </c:pt>
                <c:pt idx="617">
                  <c:v>458.83</c:v>
                </c:pt>
                <c:pt idx="618">
                  <c:v>461.34</c:v>
                </c:pt>
                <c:pt idx="619">
                  <c:v>463.34</c:v>
                </c:pt>
                <c:pt idx="620">
                  <c:v>466.66</c:v>
                </c:pt>
                <c:pt idx="621">
                  <c:v>479.16</c:v>
                </c:pt>
                <c:pt idx="622">
                  <c:v>488.32</c:v>
                </c:pt>
                <c:pt idx="623">
                  <c:v>499.66</c:v>
                </c:pt>
                <c:pt idx="624">
                  <c:v>503.67</c:v>
                </c:pt>
                <c:pt idx="625">
                  <c:v>504.34</c:v>
                </c:pt>
                <c:pt idx="626">
                  <c:v>498.5</c:v>
                </c:pt>
                <c:pt idx="627">
                  <c:v>492.34</c:v>
                </c:pt>
                <c:pt idx="628">
                  <c:v>490.17</c:v>
                </c:pt>
                <c:pt idx="629">
                  <c:v>491.66</c:v>
                </c:pt>
                <c:pt idx="630">
                  <c:v>499.5</c:v>
                </c:pt>
                <c:pt idx="631">
                  <c:v>502.83</c:v>
                </c:pt>
                <c:pt idx="632">
                  <c:v>508.5</c:v>
                </c:pt>
                <c:pt idx="633">
                  <c:v>513.16999999999996</c:v>
                </c:pt>
                <c:pt idx="634">
                  <c:v>512.34</c:v>
                </c:pt>
                <c:pt idx="635">
                  <c:v>517.5</c:v>
                </c:pt>
                <c:pt idx="636">
                  <c:v>519.83000000000004</c:v>
                </c:pt>
                <c:pt idx="637">
                  <c:v>522</c:v>
                </c:pt>
                <c:pt idx="638">
                  <c:v>523.83000000000004</c:v>
                </c:pt>
                <c:pt idx="639">
                  <c:v>525.83000000000004</c:v>
                </c:pt>
                <c:pt idx="640">
                  <c:v>531</c:v>
                </c:pt>
                <c:pt idx="641">
                  <c:v>536.83000000000004</c:v>
                </c:pt>
                <c:pt idx="642">
                  <c:v>542.66</c:v>
                </c:pt>
                <c:pt idx="643">
                  <c:v>543.83000000000004</c:v>
                </c:pt>
                <c:pt idx="644">
                  <c:v>548</c:v>
                </c:pt>
                <c:pt idx="645">
                  <c:v>545</c:v>
                </c:pt>
                <c:pt idx="646">
                  <c:v>544.66999999999996</c:v>
                </c:pt>
                <c:pt idx="647">
                  <c:v>549.16</c:v>
                </c:pt>
                <c:pt idx="648">
                  <c:v>552</c:v>
                </c:pt>
                <c:pt idx="649">
                  <c:v>552.16999999999996</c:v>
                </c:pt>
                <c:pt idx="650">
                  <c:v>556.66</c:v>
                </c:pt>
                <c:pt idx="651">
                  <c:v>560</c:v>
                </c:pt>
                <c:pt idx="652">
                  <c:v>561</c:v>
                </c:pt>
                <c:pt idx="653">
                  <c:v>562.66</c:v>
                </c:pt>
                <c:pt idx="654">
                  <c:v>562.16999999999996</c:v>
                </c:pt>
                <c:pt idx="655">
                  <c:v>562</c:v>
                </c:pt>
                <c:pt idx="656">
                  <c:v>567.49</c:v>
                </c:pt>
                <c:pt idx="657">
                  <c:v>570</c:v>
                </c:pt>
                <c:pt idx="658">
                  <c:v>569.83000000000004</c:v>
                </c:pt>
                <c:pt idx="659">
                  <c:v>573.83000000000004</c:v>
                </c:pt>
                <c:pt idx="660">
                  <c:v>579.83000000000004</c:v>
                </c:pt>
                <c:pt idx="661">
                  <c:v>587.33000000000004</c:v>
                </c:pt>
                <c:pt idx="662">
                  <c:v>598.16</c:v>
                </c:pt>
                <c:pt idx="663">
                  <c:v>608.33000000000004</c:v>
                </c:pt>
                <c:pt idx="664">
                  <c:v>617.33000000000004</c:v>
                </c:pt>
                <c:pt idx="665">
                  <c:v>621.16999999999996</c:v>
                </c:pt>
                <c:pt idx="666">
                  <c:v>623.16999999999996</c:v>
                </c:pt>
                <c:pt idx="667">
                  <c:v>620</c:v>
                </c:pt>
                <c:pt idx="668">
                  <c:v>622.66</c:v>
                </c:pt>
                <c:pt idx="669">
                  <c:v>628.66</c:v>
                </c:pt>
                <c:pt idx="670">
                  <c:v>632.66</c:v>
                </c:pt>
                <c:pt idx="671">
                  <c:v>636.66</c:v>
                </c:pt>
                <c:pt idx="672">
                  <c:v>644</c:v>
                </c:pt>
                <c:pt idx="673">
                  <c:v>663.65</c:v>
                </c:pt>
                <c:pt idx="674">
                  <c:v>696.16</c:v>
                </c:pt>
                <c:pt idx="675">
                  <c:v>702.17</c:v>
                </c:pt>
                <c:pt idx="676">
                  <c:v>702.34</c:v>
                </c:pt>
                <c:pt idx="677">
                  <c:v>703.33</c:v>
                </c:pt>
                <c:pt idx="678">
                  <c:v>704.67</c:v>
                </c:pt>
                <c:pt idx="679">
                  <c:v>714.16</c:v>
                </c:pt>
                <c:pt idx="680">
                  <c:v>718.32</c:v>
                </c:pt>
                <c:pt idx="681">
                  <c:v>732.79</c:v>
                </c:pt>
                <c:pt idx="682">
                  <c:v>743.83</c:v>
                </c:pt>
                <c:pt idx="683">
                  <c:v>745.17</c:v>
                </c:pt>
                <c:pt idx="684">
                  <c:v>750</c:v>
                </c:pt>
                <c:pt idx="685">
                  <c:v>750.5</c:v>
                </c:pt>
                <c:pt idx="686">
                  <c:v>754</c:v>
                </c:pt>
                <c:pt idx="687">
                  <c:v>759.67</c:v>
                </c:pt>
                <c:pt idx="688">
                  <c:v>759.83</c:v>
                </c:pt>
                <c:pt idx="689">
                  <c:v>758.33</c:v>
                </c:pt>
                <c:pt idx="690">
                  <c:v>758.34</c:v>
                </c:pt>
                <c:pt idx="691">
                  <c:v>754.17</c:v>
                </c:pt>
                <c:pt idx="692">
                  <c:v>751.17</c:v>
                </c:pt>
                <c:pt idx="693">
                  <c:v>749</c:v>
                </c:pt>
                <c:pt idx="694">
                  <c:v>746.83</c:v>
                </c:pt>
                <c:pt idx="695">
                  <c:v>746.17</c:v>
                </c:pt>
                <c:pt idx="696">
                  <c:v>747.83</c:v>
                </c:pt>
                <c:pt idx="697">
                  <c:v>749.83</c:v>
                </c:pt>
                <c:pt idx="698">
                  <c:v>750.83</c:v>
                </c:pt>
                <c:pt idx="699">
                  <c:v>754.33</c:v>
                </c:pt>
                <c:pt idx="700">
                  <c:v>758</c:v>
                </c:pt>
                <c:pt idx="701">
                  <c:v>761.33</c:v>
                </c:pt>
                <c:pt idx="702">
                  <c:v>780.66</c:v>
                </c:pt>
                <c:pt idx="703">
                  <c:v>799.99</c:v>
                </c:pt>
                <c:pt idx="704">
                  <c:v>834.5</c:v>
                </c:pt>
                <c:pt idx="705">
                  <c:v>848.66</c:v>
                </c:pt>
                <c:pt idx="706">
                  <c:v>854.99</c:v>
                </c:pt>
                <c:pt idx="707">
                  <c:v>870.33</c:v>
                </c:pt>
                <c:pt idx="708">
                  <c:v>873.83</c:v>
                </c:pt>
                <c:pt idx="709">
                  <c:v>887.16</c:v>
                </c:pt>
                <c:pt idx="710">
                  <c:v>904.99</c:v>
                </c:pt>
                <c:pt idx="711">
                  <c:v>913.83</c:v>
                </c:pt>
                <c:pt idx="712">
                  <c:v>933.15</c:v>
                </c:pt>
                <c:pt idx="713">
                  <c:v>957.15</c:v>
                </c:pt>
                <c:pt idx="714">
                  <c:v>983.32</c:v>
                </c:pt>
                <c:pt idx="715">
                  <c:v>1004.8</c:v>
                </c:pt>
                <c:pt idx="716">
                  <c:v>1006.8</c:v>
                </c:pt>
                <c:pt idx="717">
                  <c:v>993.84</c:v>
                </c:pt>
                <c:pt idx="718">
                  <c:v>984.17</c:v>
                </c:pt>
                <c:pt idx="719">
                  <c:v>983</c:v>
                </c:pt>
                <c:pt idx="720">
                  <c:v>977</c:v>
                </c:pt>
                <c:pt idx="721">
                  <c:v>979.49</c:v>
                </c:pt>
                <c:pt idx="722">
                  <c:v>987</c:v>
                </c:pt>
                <c:pt idx="723">
                  <c:v>991.66</c:v>
                </c:pt>
                <c:pt idx="724">
                  <c:v>999.5</c:v>
                </c:pt>
                <c:pt idx="725">
                  <c:v>1005</c:v>
                </c:pt>
                <c:pt idx="726">
                  <c:v>1010.5</c:v>
                </c:pt>
                <c:pt idx="727">
                  <c:v>1012.7</c:v>
                </c:pt>
                <c:pt idx="728">
                  <c:v>1016.3</c:v>
                </c:pt>
                <c:pt idx="729">
                  <c:v>1017.8</c:v>
                </c:pt>
                <c:pt idx="730">
                  <c:v>1018.7</c:v>
                </c:pt>
                <c:pt idx="731">
                  <c:v>1018.8</c:v>
                </c:pt>
                <c:pt idx="732">
                  <c:v>1006.3</c:v>
                </c:pt>
                <c:pt idx="733">
                  <c:v>1003.8</c:v>
                </c:pt>
                <c:pt idx="734">
                  <c:v>1002.8</c:v>
                </c:pt>
                <c:pt idx="735">
                  <c:v>1003.2</c:v>
                </c:pt>
                <c:pt idx="736">
                  <c:v>988.84</c:v>
                </c:pt>
                <c:pt idx="737">
                  <c:v>981.17</c:v>
                </c:pt>
                <c:pt idx="738">
                  <c:v>979.83</c:v>
                </c:pt>
                <c:pt idx="739">
                  <c:v>978</c:v>
                </c:pt>
                <c:pt idx="740">
                  <c:v>972.5</c:v>
                </c:pt>
                <c:pt idx="741">
                  <c:v>966.49</c:v>
                </c:pt>
                <c:pt idx="742">
                  <c:v>967.17</c:v>
                </c:pt>
                <c:pt idx="743">
                  <c:v>966.17</c:v>
                </c:pt>
                <c:pt idx="744">
                  <c:v>965.83</c:v>
                </c:pt>
                <c:pt idx="745">
                  <c:v>967.66</c:v>
                </c:pt>
                <c:pt idx="746">
                  <c:v>969.83</c:v>
                </c:pt>
                <c:pt idx="747">
                  <c:v>970.17</c:v>
                </c:pt>
                <c:pt idx="748">
                  <c:v>973</c:v>
                </c:pt>
                <c:pt idx="749">
                  <c:v>973</c:v>
                </c:pt>
                <c:pt idx="750">
                  <c:v>971.34</c:v>
                </c:pt>
                <c:pt idx="751">
                  <c:v>970</c:v>
                </c:pt>
                <c:pt idx="752">
                  <c:v>970.34</c:v>
                </c:pt>
                <c:pt idx="753">
                  <c:v>971.83</c:v>
                </c:pt>
                <c:pt idx="754">
                  <c:v>977</c:v>
                </c:pt>
                <c:pt idx="755">
                  <c:v>986.17</c:v>
                </c:pt>
                <c:pt idx="756">
                  <c:v>991.5</c:v>
                </c:pt>
                <c:pt idx="757">
                  <c:v>1009.6</c:v>
                </c:pt>
                <c:pt idx="758">
                  <c:v>1012.8</c:v>
                </c:pt>
                <c:pt idx="759">
                  <c:v>1012.3</c:v>
                </c:pt>
                <c:pt idx="760">
                  <c:v>1017</c:v>
                </c:pt>
                <c:pt idx="761">
                  <c:v>1016.8</c:v>
                </c:pt>
                <c:pt idx="762">
                  <c:v>1011.3</c:v>
                </c:pt>
                <c:pt idx="763">
                  <c:v>995.02</c:v>
                </c:pt>
                <c:pt idx="764">
                  <c:v>998.49</c:v>
                </c:pt>
                <c:pt idx="765">
                  <c:v>997.83</c:v>
                </c:pt>
                <c:pt idx="766">
                  <c:v>995.67</c:v>
                </c:pt>
                <c:pt idx="767">
                  <c:v>1002.7</c:v>
                </c:pt>
                <c:pt idx="768">
                  <c:v>1010.7</c:v>
                </c:pt>
                <c:pt idx="769">
                  <c:v>1014.8</c:v>
                </c:pt>
                <c:pt idx="770">
                  <c:v>1014.5</c:v>
                </c:pt>
                <c:pt idx="771">
                  <c:v>1009.5</c:v>
                </c:pt>
                <c:pt idx="772">
                  <c:v>1014</c:v>
                </c:pt>
                <c:pt idx="773">
                  <c:v>1018</c:v>
                </c:pt>
                <c:pt idx="774">
                  <c:v>1029</c:v>
                </c:pt>
                <c:pt idx="775">
                  <c:v>1025.7</c:v>
                </c:pt>
                <c:pt idx="776">
                  <c:v>1019.2</c:v>
                </c:pt>
                <c:pt idx="777">
                  <c:v>1021.7</c:v>
                </c:pt>
                <c:pt idx="778">
                  <c:v>1022</c:v>
                </c:pt>
                <c:pt idx="779">
                  <c:v>991.37</c:v>
                </c:pt>
                <c:pt idx="780">
                  <c:v>979.17</c:v>
                </c:pt>
                <c:pt idx="781">
                  <c:v>973.34</c:v>
                </c:pt>
                <c:pt idx="782">
                  <c:v>971.83</c:v>
                </c:pt>
                <c:pt idx="783">
                  <c:v>970</c:v>
                </c:pt>
                <c:pt idx="784">
                  <c:v>968.5</c:v>
                </c:pt>
                <c:pt idx="785">
                  <c:v>970.66</c:v>
                </c:pt>
                <c:pt idx="786">
                  <c:v>971.17</c:v>
                </c:pt>
                <c:pt idx="787">
                  <c:v>972.66</c:v>
                </c:pt>
                <c:pt idx="788">
                  <c:v>969.34</c:v>
                </c:pt>
                <c:pt idx="789">
                  <c:v>967.17</c:v>
                </c:pt>
                <c:pt idx="790">
                  <c:v>973.82</c:v>
                </c:pt>
                <c:pt idx="791">
                  <c:v>971.17</c:v>
                </c:pt>
                <c:pt idx="792">
                  <c:v>974.66</c:v>
                </c:pt>
                <c:pt idx="793">
                  <c:v>974.83</c:v>
                </c:pt>
                <c:pt idx="794">
                  <c:v>984</c:v>
                </c:pt>
                <c:pt idx="795">
                  <c:v>989.66</c:v>
                </c:pt>
                <c:pt idx="796">
                  <c:v>993.67</c:v>
                </c:pt>
                <c:pt idx="797">
                  <c:v>997.5</c:v>
                </c:pt>
                <c:pt idx="798">
                  <c:v>1003.7</c:v>
                </c:pt>
                <c:pt idx="799">
                  <c:v>1004.3</c:v>
                </c:pt>
                <c:pt idx="800">
                  <c:v>1005.2</c:v>
                </c:pt>
                <c:pt idx="801">
                  <c:v>1007.2</c:v>
                </c:pt>
                <c:pt idx="802">
                  <c:v>1017</c:v>
                </c:pt>
                <c:pt idx="803">
                  <c:v>1016.8</c:v>
                </c:pt>
                <c:pt idx="804">
                  <c:v>1021.3</c:v>
                </c:pt>
                <c:pt idx="805">
                  <c:v>1023</c:v>
                </c:pt>
                <c:pt idx="806">
                  <c:v>1025.5</c:v>
                </c:pt>
                <c:pt idx="807">
                  <c:v>1030.7</c:v>
                </c:pt>
                <c:pt idx="808">
                  <c:v>1038.3</c:v>
                </c:pt>
                <c:pt idx="809">
                  <c:v>1052.2</c:v>
                </c:pt>
                <c:pt idx="810">
                  <c:v>1059.7</c:v>
                </c:pt>
                <c:pt idx="811">
                  <c:v>1069.7</c:v>
                </c:pt>
                <c:pt idx="812">
                  <c:v>1077.5</c:v>
                </c:pt>
                <c:pt idx="813">
                  <c:v>1077</c:v>
                </c:pt>
                <c:pt idx="814">
                  <c:v>1074.8</c:v>
                </c:pt>
                <c:pt idx="815">
                  <c:v>1078.2</c:v>
                </c:pt>
                <c:pt idx="816">
                  <c:v>1079.8</c:v>
                </c:pt>
                <c:pt idx="817">
                  <c:v>1081.7</c:v>
                </c:pt>
                <c:pt idx="818">
                  <c:v>1083.7</c:v>
                </c:pt>
                <c:pt idx="819">
                  <c:v>1086.3</c:v>
                </c:pt>
                <c:pt idx="820">
                  <c:v>1097.3</c:v>
                </c:pt>
                <c:pt idx="821">
                  <c:v>1106.5</c:v>
                </c:pt>
                <c:pt idx="822">
                  <c:v>1113.8</c:v>
                </c:pt>
                <c:pt idx="823">
                  <c:v>1108.3</c:v>
                </c:pt>
                <c:pt idx="824">
                  <c:v>1115.8</c:v>
                </c:pt>
                <c:pt idx="825">
                  <c:v>1120</c:v>
                </c:pt>
                <c:pt idx="826">
                  <c:v>1114</c:v>
                </c:pt>
                <c:pt idx="827">
                  <c:v>1099.7</c:v>
                </c:pt>
                <c:pt idx="828">
                  <c:v>1092.3</c:v>
                </c:pt>
                <c:pt idx="829">
                  <c:v>1084.5</c:v>
                </c:pt>
                <c:pt idx="830">
                  <c:v>1077.2</c:v>
                </c:pt>
                <c:pt idx="831">
                  <c:v>1079.8</c:v>
                </c:pt>
                <c:pt idx="832">
                  <c:v>1086.2</c:v>
                </c:pt>
                <c:pt idx="833">
                  <c:v>1096.5</c:v>
                </c:pt>
                <c:pt idx="834">
                  <c:v>1094.2</c:v>
                </c:pt>
                <c:pt idx="835">
                  <c:v>1096.7</c:v>
                </c:pt>
                <c:pt idx="836">
                  <c:v>1088.5</c:v>
                </c:pt>
                <c:pt idx="837">
                  <c:v>1088.5</c:v>
                </c:pt>
                <c:pt idx="838">
                  <c:v>1085.5</c:v>
                </c:pt>
                <c:pt idx="839">
                  <c:v>1084.2</c:v>
                </c:pt>
                <c:pt idx="840">
                  <c:v>1084.7</c:v>
                </c:pt>
                <c:pt idx="841">
                  <c:v>1086.7</c:v>
                </c:pt>
                <c:pt idx="842">
                  <c:v>1084.2</c:v>
                </c:pt>
                <c:pt idx="843">
                  <c:v>1086.8</c:v>
                </c:pt>
                <c:pt idx="844">
                  <c:v>1088.2</c:v>
                </c:pt>
                <c:pt idx="845">
                  <c:v>1090.8</c:v>
                </c:pt>
                <c:pt idx="846">
                  <c:v>1087.8</c:v>
                </c:pt>
                <c:pt idx="847">
                  <c:v>1081.5</c:v>
                </c:pt>
                <c:pt idx="848">
                  <c:v>1069.8</c:v>
                </c:pt>
                <c:pt idx="849">
                  <c:v>1063.8</c:v>
                </c:pt>
                <c:pt idx="850">
                  <c:v>1051.3</c:v>
                </c:pt>
                <c:pt idx="851">
                  <c:v>1038.7</c:v>
                </c:pt>
                <c:pt idx="852">
                  <c:v>1024.5</c:v>
                </c:pt>
                <c:pt idx="853">
                  <c:v>1012.8</c:v>
                </c:pt>
                <c:pt idx="854">
                  <c:v>1006.2</c:v>
                </c:pt>
                <c:pt idx="855">
                  <c:v>1004</c:v>
                </c:pt>
                <c:pt idx="856">
                  <c:v>1016.7</c:v>
                </c:pt>
                <c:pt idx="857">
                  <c:v>1021</c:v>
                </c:pt>
                <c:pt idx="858">
                  <c:v>1026.8</c:v>
                </c:pt>
                <c:pt idx="859">
                  <c:v>1020.8</c:v>
                </c:pt>
                <c:pt idx="860">
                  <c:v>1012.7</c:v>
                </c:pt>
                <c:pt idx="861">
                  <c:v>999.19</c:v>
                </c:pt>
                <c:pt idx="862">
                  <c:v>984.67</c:v>
                </c:pt>
                <c:pt idx="863">
                  <c:v>978.17</c:v>
                </c:pt>
                <c:pt idx="864">
                  <c:v>967.17</c:v>
                </c:pt>
                <c:pt idx="865">
                  <c:v>944.34</c:v>
                </c:pt>
                <c:pt idx="866">
                  <c:v>920.69</c:v>
                </c:pt>
                <c:pt idx="867">
                  <c:v>915</c:v>
                </c:pt>
                <c:pt idx="868">
                  <c:v>915</c:v>
                </c:pt>
                <c:pt idx="869">
                  <c:v>910.67</c:v>
                </c:pt>
                <c:pt idx="870">
                  <c:v>910.51</c:v>
                </c:pt>
                <c:pt idx="871">
                  <c:v>908.83</c:v>
                </c:pt>
                <c:pt idx="872">
                  <c:v>907.17</c:v>
                </c:pt>
                <c:pt idx="873">
                  <c:v>909</c:v>
                </c:pt>
                <c:pt idx="874">
                  <c:v>909.17</c:v>
                </c:pt>
                <c:pt idx="875">
                  <c:v>908</c:v>
                </c:pt>
                <c:pt idx="876">
                  <c:v>904.34</c:v>
                </c:pt>
                <c:pt idx="877">
                  <c:v>901.34</c:v>
                </c:pt>
                <c:pt idx="878">
                  <c:v>889.34</c:v>
                </c:pt>
                <c:pt idx="879">
                  <c:v>878.17</c:v>
                </c:pt>
                <c:pt idx="880">
                  <c:v>874.17</c:v>
                </c:pt>
                <c:pt idx="881">
                  <c:v>871.17</c:v>
                </c:pt>
                <c:pt idx="882">
                  <c:v>871.34</c:v>
                </c:pt>
                <c:pt idx="883">
                  <c:v>871.17</c:v>
                </c:pt>
                <c:pt idx="884">
                  <c:v>856.33</c:v>
                </c:pt>
                <c:pt idx="885">
                  <c:v>856.83</c:v>
                </c:pt>
                <c:pt idx="886">
                  <c:v>852.84</c:v>
                </c:pt>
                <c:pt idx="887">
                  <c:v>851.83</c:v>
                </c:pt>
                <c:pt idx="888">
                  <c:v>849.83</c:v>
                </c:pt>
                <c:pt idx="889">
                  <c:v>849.83</c:v>
                </c:pt>
                <c:pt idx="890">
                  <c:v>850.17</c:v>
                </c:pt>
                <c:pt idx="891">
                  <c:v>851</c:v>
                </c:pt>
                <c:pt idx="892">
                  <c:v>853.67</c:v>
                </c:pt>
                <c:pt idx="893">
                  <c:v>855.83</c:v>
                </c:pt>
                <c:pt idx="894">
                  <c:v>855.17</c:v>
                </c:pt>
                <c:pt idx="895">
                  <c:v>851.66</c:v>
                </c:pt>
                <c:pt idx="896">
                  <c:v>850.66</c:v>
                </c:pt>
                <c:pt idx="897">
                  <c:v>848.17</c:v>
                </c:pt>
                <c:pt idx="898">
                  <c:v>847.83</c:v>
                </c:pt>
                <c:pt idx="899">
                  <c:v>847</c:v>
                </c:pt>
                <c:pt idx="900">
                  <c:v>847.34</c:v>
                </c:pt>
                <c:pt idx="901">
                  <c:v>846.83</c:v>
                </c:pt>
                <c:pt idx="902">
                  <c:v>844.33</c:v>
                </c:pt>
                <c:pt idx="903">
                  <c:v>842.5</c:v>
                </c:pt>
                <c:pt idx="904">
                  <c:v>840.5</c:v>
                </c:pt>
                <c:pt idx="905">
                  <c:v>837.5</c:v>
                </c:pt>
                <c:pt idx="906">
                  <c:v>836.33</c:v>
                </c:pt>
                <c:pt idx="907">
                  <c:v>832.5</c:v>
                </c:pt>
                <c:pt idx="908">
                  <c:v>826.34</c:v>
                </c:pt>
                <c:pt idx="909">
                  <c:v>819.01</c:v>
                </c:pt>
                <c:pt idx="910">
                  <c:v>806.5</c:v>
                </c:pt>
                <c:pt idx="911">
                  <c:v>804.83</c:v>
                </c:pt>
                <c:pt idx="912">
                  <c:v>797.17</c:v>
                </c:pt>
                <c:pt idx="913">
                  <c:v>799</c:v>
                </c:pt>
                <c:pt idx="914">
                  <c:v>797.83</c:v>
                </c:pt>
                <c:pt idx="915">
                  <c:v>792.17</c:v>
                </c:pt>
                <c:pt idx="916">
                  <c:v>785.5</c:v>
                </c:pt>
                <c:pt idx="917">
                  <c:v>784.17</c:v>
                </c:pt>
                <c:pt idx="918">
                  <c:v>784.83</c:v>
                </c:pt>
                <c:pt idx="919">
                  <c:v>783.17</c:v>
                </c:pt>
                <c:pt idx="920">
                  <c:v>785.83</c:v>
                </c:pt>
                <c:pt idx="921">
                  <c:v>783.5</c:v>
                </c:pt>
                <c:pt idx="922">
                  <c:v>783.83</c:v>
                </c:pt>
                <c:pt idx="923">
                  <c:v>802</c:v>
                </c:pt>
                <c:pt idx="924">
                  <c:v>802.83</c:v>
                </c:pt>
                <c:pt idx="925">
                  <c:v>806.16</c:v>
                </c:pt>
                <c:pt idx="926">
                  <c:v>823.66</c:v>
                </c:pt>
                <c:pt idx="927">
                  <c:v>846</c:v>
                </c:pt>
                <c:pt idx="928">
                  <c:v>863.16</c:v>
                </c:pt>
                <c:pt idx="929">
                  <c:v>872.33</c:v>
                </c:pt>
                <c:pt idx="930">
                  <c:v>877.49</c:v>
                </c:pt>
                <c:pt idx="931">
                  <c:v>879.17</c:v>
                </c:pt>
                <c:pt idx="932">
                  <c:v>878.83</c:v>
                </c:pt>
                <c:pt idx="933">
                  <c:v>878.83</c:v>
                </c:pt>
                <c:pt idx="934">
                  <c:v>877.17</c:v>
                </c:pt>
                <c:pt idx="935">
                  <c:v>874</c:v>
                </c:pt>
                <c:pt idx="936">
                  <c:v>874.66</c:v>
                </c:pt>
                <c:pt idx="937">
                  <c:v>877.67</c:v>
                </c:pt>
                <c:pt idx="938">
                  <c:v>874.83</c:v>
                </c:pt>
                <c:pt idx="939">
                  <c:v>870.67</c:v>
                </c:pt>
                <c:pt idx="940">
                  <c:v>865.34</c:v>
                </c:pt>
                <c:pt idx="941">
                  <c:v>860.17</c:v>
                </c:pt>
                <c:pt idx="942">
                  <c:v>862.67</c:v>
                </c:pt>
                <c:pt idx="943">
                  <c:v>868.49</c:v>
                </c:pt>
                <c:pt idx="944">
                  <c:v>876</c:v>
                </c:pt>
                <c:pt idx="945">
                  <c:v>882.5</c:v>
                </c:pt>
                <c:pt idx="946">
                  <c:v>885</c:v>
                </c:pt>
                <c:pt idx="947">
                  <c:v>884</c:v>
                </c:pt>
                <c:pt idx="948">
                  <c:v>881.83</c:v>
                </c:pt>
                <c:pt idx="949">
                  <c:v>886.83</c:v>
                </c:pt>
                <c:pt idx="950">
                  <c:v>873.01</c:v>
                </c:pt>
                <c:pt idx="951">
                  <c:v>852.5</c:v>
                </c:pt>
                <c:pt idx="952">
                  <c:v>853.17</c:v>
                </c:pt>
                <c:pt idx="953">
                  <c:v>855.66</c:v>
                </c:pt>
                <c:pt idx="954">
                  <c:v>855.68</c:v>
                </c:pt>
                <c:pt idx="955">
                  <c:v>854</c:v>
                </c:pt>
                <c:pt idx="956">
                  <c:v>853</c:v>
                </c:pt>
                <c:pt idx="957">
                  <c:v>854</c:v>
                </c:pt>
                <c:pt idx="958">
                  <c:v>853.51</c:v>
                </c:pt>
                <c:pt idx="959">
                  <c:v>858</c:v>
                </c:pt>
                <c:pt idx="960">
                  <c:v>853.17</c:v>
                </c:pt>
                <c:pt idx="961">
                  <c:v>849.34</c:v>
                </c:pt>
                <c:pt idx="962">
                  <c:v>848.83</c:v>
                </c:pt>
                <c:pt idx="963">
                  <c:v>851.67</c:v>
                </c:pt>
                <c:pt idx="964">
                  <c:v>853</c:v>
                </c:pt>
                <c:pt idx="965">
                  <c:v>855.83</c:v>
                </c:pt>
                <c:pt idx="966">
                  <c:v>869.83</c:v>
                </c:pt>
                <c:pt idx="967">
                  <c:v>871.17</c:v>
                </c:pt>
                <c:pt idx="968">
                  <c:v>871.17</c:v>
                </c:pt>
                <c:pt idx="969">
                  <c:v>859.52</c:v>
                </c:pt>
                <c:pt idx="970">
                  <c:v>844.18</c:v>
                </c:pt>
                <c:pt idx="971">
                  <c:v>822.83</c:v>
                </c:pt>
                <c:pt idx="972">
                  <c:v>827.5</c:v>
                </c:pt>
                <c:pt idx="973">
                  <c:v>827.83</c:v>
                </c:pt>
                <c:pt idx="974">
                  <c:v>831</c:v>
                </c:pt>
                <c:pt idx="975">
                  <c:v>827</c:v>
                </c:pt>
                <c:pt idx="976">
                  <c:v>827.17</c:v>
                </c:pt>
                <c:pt idx="977">
                  <c:v>822.83</c:v>
                </c:pt>
                <c:pt idx="978">
                  <c:v>813.67</c:v>
                </c:pt>
                <c:pt idx="979">
                  <c:v>801.84</c:v>
                </c:pt>
                <c:pt idx="980">
                  <c:v>789.84</c:v>
                </c:pt>
                <c:pt idx="981">
                  <c:v>779</c:v>
                </c:pt>
                <c:pt idx="982">
                  <c:v>777.33</c:v>
                </c:pt>
                <c:pt idx="983">
                  <c:v>757.19</c:v>
                </c:pt>
                <c:pt idx="984">
                  <c:v>734.01</c:v>
                </c:pt>
                <c:pt idx="985">
                  <c:v>718.53</c:v>
                </c:pt>
                <c:pt idx="986">
                  <c:v>704.51</c:v>
                </c:pt>
                <c:pt idx="987">
                  <c:v>700.5</c:v>
                </c:pt>
                <c:pt idx="988">
                  <c:v>698.83</c:v>
                </c:pt>
                <c:pt idx="989">
                  <c:v>697</c:v>
                </c:pt>
                <c:pt idx="990">
                  <c:v>696.17</c:v>
                </c:pt>
                <c:pt idx="991">
                  <c:v>693.83</c:v>
                </c:pt>
                <c:pt idx="992">
                  <c:v>693</c:v>
                </c:pt>
                <c:pt idx="993">
                  <c:v>693.34</c:v>
                </c:pt>
                <c:pt idx="994">
                  <c:v>691.17</c:v>
                </c:pt>
                <c:pt idx="995">
                  <c:v>687.17</c:v>
                </c:pt>
                <c:pt idx="996">
                  <c:v>682.17</c:v>
                </c:pt>
                <c:pt idx="997">
                  <c:v>684.49</c:v>
                </c:pt>
                <c:pt idx="998">
                  <c:v>680.34</c:v>
                </c:pt>
                <c:pt idx="999">
                  <c:v>682.83</c:v>
                </c:pt>
                <c:pt idx="1000">
                  <c:v>683.17</c:v>
                </c:pt>
                <c:pt idx="1001">
                  <c:v>679.5</c:v>
                </c:pt>
                <c:pt idx="1002">
                  <c:v>672.33</c:v>
                </c:pt>
                <c:pt idx="1003">
                  <c:v>674.49</c:v>
                </c:pt>
                <c:pt idx="1004">
                  <c:v>671.34</c:v>
                </c:pt>
                <c:pt idx="1005">
                  <c:v>678.16</c:v>
                </c:pt>
                <c:pt idx="1006">
                  <c:v>686.66</c:v>
                </c:pt>
                <c:pt idx="1007">
                  <c:v>695</c:v>
                </c:pt>
                <c:pt idx="1008">
                  <c:v>694.17</c:v>
                </c:pt>
                <c:pt idx="1009">
                  <c:v>691</c:v>
                </c:pt>
                <c:pt idx="1010">
                  <c:v>689.83</c:v>
                </c:pt>
                <c:pt idx="1011">
                  <c:v>695</c:v>
                </c:pt>
                <c:pt idx="1012">
                  <c:v>701.99</c:v>
                </c:pt>
                <c:pt idx="1013">
                  <c:v>704.83</c:v>
                </c:pt>
                <c:pt idx="1014">
                  <c:v>708.83</c:v>
                </c:pt>
                <c:pt idx="1015">
                  <c:v>715.49</c:v>
                </c:pt>
                <c:pt idx="1016">
                  <c:v>718</c:v>
                </c:pt>
                <c:pt idx="1017">
                  <c:v>713.83</c:v>
                </c:pt>
                <c:pt idx="1018">
                  <c:v>709.17</c:v>
                </c:pt>
                <c:pt idx="1019">
                  <c:v>709</c:v>
                </c:pt>
                <c:pt idx="1020">
                  <c:v>711</c:v>
                </c:pt>
                <c:pt idx="1021">
                  <c:v>708.34</c:v>
                </c:pt>
                <c:pt idx="1022">
                  <c:v>706</c:v>
                </c:pt>
                <c:pt idx="1023">
                  <c:v>705</c:v>
                </c:pt>
                <c:pt idx="1024">
                  <c:v>704</c:v>
                </c:pt>
                <c:pt idx="1025">
                  <c:v>707.66</c:v>
                </c:pt>
                <c:pt idx="1026">
                  <c:v>711</c:v>
                </c:pt>
                <c:pt idx="1027">
                  <c:v>712.83</c:v>
                </c:pt>
                <c:pt idx="1028">
                  <c:v>716.83</c:v>
                </c:pt>
                <c:pt idx="1029">
                  <c:v>718.5</c:v>
                </c:pt>
                <c:pt idx="1030">
                  <c:v>703.01</c:v>
                </c:pt>
                <c:pt idx="1031">
                  <c:v>692.34</c:v>
                </c:pt>
                <c:pt idx="1032">
                  <c:v>685.17</c:v>
                </c:pt>
                <c:pt idx="1033">
                  <c:v>680.34</c:v>
                </c:pt>
                <c:pt idx="1034">
                  <c:v>674.34</c:v>
                </c:pt>
                <c:pt idx="1035">
                  <c:v>679</c:v>
                </c:pt>
                <c:pt idx="1036">
                  <c:v>683.83</c:v>
                </c:pt>
                <c:pt idx="1037">
                  <c:v>686.67</c:v>
                </c:pt>
                <c:pt idx="1038">
                  <c:v>685.51</c:v>
                </c:pt>
                <c:pt idx="1039">
                  <c:v>679.34</c:v>
                </c:pt>
                <c:pt idx="1040">
                  <c:v>673.5</c:v>
                </c:pt>
                <c:pt idx="1041">
                  <c:v>666.51</c:v>
                </c:pt>
                <c:pt idx="1042">
                  <c:v>665.17</c:v>
                </c:pt>
                <c:pt idx="1043">
                  <c:v>663.17</c:v>
                </c:pt>
                <c:pt idx="1044">
                  <c:v>661</c:v>
                </c:pt>
                <c:pt idx="1045">
                  <c:v>662</c:v>
                </c:pt>
                <c:pt idx="1046">
                  <c:v>662.17</c:v>
                </c:pt>
                <c:pt idx="1047">
                  <c:v>662</c:v>
                </c:pt>
                <c:pt idx="1048">
                  <c:v>665</c:v>
                </c:pt>
                <c:pt idx="1049">
                  <c:v>665.83</c:v>
                </c:pt>
                <c:pt idx="1050">
                  <c:v>669</c:v>
                </c:pt>
                <c:pt idx="1051">
                  <c:v>667.17</c:v>
                </c:pt>
                <c:pt idx="1052">
                  <c:v>666.34</c:v>
                </c:pt>
                <c:pt idx="1053">
                  <c:v>664.83</c:v>
                </c:pt>
                <c:pt idx="1054">
                  <c:v>666.34</c:v>
                </c:pt>
                <c:pt idx="1055">
                  <c:v>667.83</c:v>
                </c:pt>
                <c:pt idx="1056">
                  <c:v>664</c:v>
                </c:pt>
                <c:pt idx="1057">
                  <c:v>662.17</c:v>
                </c:pt>
                <c:pt idx="1058">
                  <c:v>662.17</c:v>
                </c:pt>
                <c:pt idx="1059">
                  <c:v>661.83</c:v>
                </c:pt>
                <c:pt idx="1060">
                  <c:v>665</c:v>
                </c:pt>
                <c:pt idx="1061">
                  <c:v>665</c:v>
                </c:pt>
                <c:pt idx="1062">
                  <c:v>665</c:v>
                </c:pt>
                <c:pt idx="1063">
                  <c:v>663.17</c:v>
                </c:pt>
                <c:pt idx="1064">
                  <c:v>665.83</c:v>
                </c:pt>
                <c:pt idx="1065">
                  <c:v>667.83</c:v>
                </c:pt>
                <c:pt idx="1066">
                  <c:v>669.83</c:v>
                </c:pt>
                <c:pt idx="1067">
                  <c:v>675.15</c:v>
                </c:pt>
                <c:pt idx="1068">
                  <c:v>675.83</c:v>
                </c:pt>
                <c:pt idx="1069">
                  <c:v>677</c:v>
                </c:pt>
                <c:pt idx="1070">
                  <c:v>680</c:v>
                </c:pt>
                <c:pt idx="1071">
                  <c:v>681.66</c:v>
                </c:pt>
                <c:pt idx="1072">
                  <c:v>685</c:v>
                </c:pt>
                <c:pt idx="1073">
                  <c:v>688.66</c:v>
                </c:pt>
                <c:pt idx="1074">
                  <c:v>685.33</c:v>
                </c:pt>
                <c:pt idx="1075">
                  <c:v>684.17</c:v>
                </c:pt>
                <c:pt idx="1076">
                  <c:v>682.83</c:v>
                </c:pt>
                <c:pt idx="1077">
                  <c:v>683.66</c:v>
                </c:pt>
                <c:pt idx="1078">
                  <c:v>688.01</c:v>
                </c:pt>
                <c:pt idx="1079">
                  <c:v>687.5</c:v>
                </c:pt>
                <c:pt idx="1080">
                  <c:v>685.5</c:v>
                </c:pt>
                <c:pt idx="1081">
                  <c:v>687.16</c:v>
                </c:pt>
                <c:pt idx="1082">
                  <c:v>681.51</c:v>
                </c:pt>
                <c:pt idx="1083">
                  <c:v>675.66</c:v>
                </c:pt>
                <c:pt idx="1084">
                  <c:v>671.17</c:v>
                </c:pt>
                <c:pt idx="1085">
                  <c:v>679.49</c:v>
                </c:pt>
                <c:pt idx="1086">
                  <c:v>677.67</c:v>
                </c:pt>
                <c:pt idx="1087">
                  <c:v>680.17</c:v>
                </c:pt>
                <c:pt idx="1088">
                  <c:v>679.83</c:v>
                </c:pt>
                <c:pt idx="1089">
                  <c:v>678.17</c:v>
                </c:pt>
                <c:pt idx="1090">
                  <c:v>678.67</c:v>
                </c:pt>
                <c:pt idx="1091">
                  <c:v>680.66</c:v>
                </c:pt>
                <c:pt idx="1092">
                  <c:v>682.01</c:v>
                </c:pt>
                <c:pt idx="1093">
                  <c:v>687.83</c:v>
                </c:pt>
                <c:pt idx="1094">
                  <c:v>702.47</c:v>
                </c:pt>
                <c:pt idx="1095">
                  <c:v>704.5</c:v>
                </c:pt>
                <c:pt idx="1096">
                  <c:v>708.5</c:v>
                </c:pt>
                <c:pt idx="1097">
                  <c:v>721.33</c:v>
                </c:pt>
                <c:pt idx="1098">
                  <c:v>721.83</c:v>
                </c:pt>
                <c:pt idx="1099">
                  <c:v>719.66</c:v>
                </c:pt>
                <c:pt idx="1100">
                  <c:v>723.16</c:v>
                </c:pt>
                <c:pt idx="1101">
                  <c:v>726.83</c:v>
                </c:pt>
                <c:pt idx="1102">
                  <c:v>723.5</c:v>
                </c:pt>
                <c:pt idx="1103">
                  <c:v>726.34</c:v>
                </c:pt>
                <c:pt idx="1104">
                  <c:v>734.33</c:v>
                </c:pt>
                <c:pt idx="1105">
                  <c:v>738.83</c:v>
                </c:pt>
                <c:pt idx="1106">
                  <c:v>736.84</c:v>
                </c:pt>
                <c:pt idx="1107">
                  <c:v>734</c:v>
                </c:pt>
                <c:pt idx="1108">
                  <c:v>732</c:v>
                </c:pt>
                <c:pt idx="1109">
                  <c:v>728.5</c:v>
                </c:pt>
                <c:pt idx="1110">
                  <c:v>731.5</c:v>
                </c:pt>
                <c:pt idx="1111">
                  <c:v>732.33</c:v>
                </c:pt>
                <c:pt idx="1112">
                  <c:v>732.5</c:v>
                </c:pt>
                <c:pt idx="1113">
                  <c:v>736.49</c:v>
                </c:pt>
                <c:pt idx="1114">
                  <c:v>731</c:v>
                </c:pt>
                <c:pt idx="1115">
                  <c:v>734.17</c:v>
                </c:pt>
                <c:pt idx="1116">
                  <c:v>734.17</c:v>
                </c:pt>
                <c:pt idx="1117">
                  <c:v>734.34</c:v>
                </c:pt>
                <c:pt idx="1118">
                  <c:v>734</c:v>
                </c:pt>
                <c:pt idx="1119">
                  <c:v>743.67</c:v>
                </c:pt>
                <c:pt idx="1120">
                  <c:v>759.16</c:v>
                </c:pt>
                <c:pt idx="1121">
                  <c:v>776.16</c:v>
                </c:pt>
                <c:pt idx="1122">
                  <c:v>787.32</c:v>
                </c:pt>
                <c:pt idx="1123">
                  <c:v>790</c:v>
                </c:pt>
                <c:pt idx="1124">
                  <c:v>807.5</c:v>
                </c:pt>
                <c:pt idx="1125">
                  <c:v>819.99</c:v>
                </c:pt>
                <c:pt idx="1126">
                  <c:v>827.66</c:v>
                </c:pt>
                <c:pt idx="1127">
                  <c:v>828.67</c:v>
                </c:pt>
                <c:pt idx="1128">
                  <c:v>830.49</c:v>
                </c:pt>
                <c:pt idx="1129">
                  <c:v>832</c:v>
                </c:pt>
                <c:pt idx="1130">
                  <c:v>832.33</c:v>
                </c:pt>
                <c:pt idx="1131">
                  <c:v>835.17</c:v>
                </c:pt>
                <c:pt idx="1132">
                  <c:v>842</c:v>
                </c:pt>
                <c:pt idx="1133">
                  <c:v>842</c:v>
                </c:pt>
                <c:pt idx="1134">
                  <c:v>844.66</c:v>
                </c:pt>
                <c:pt idx="1135">
                  <c:v>845</c:v>
                </c:pt>
                <c:pt idx="1136">
                  <c:v>850.34</c:v>
                </c:pt>
                <c:pt idx="1137">
                  <c:v>853</c:v>
                </c:pt>
                <c:pt idx="1138">
                  <c:v>861.99</c:v>
                </c:pt>
                <c:pt idx="1139">
                  <c:v>884.66</c:v>
                </c:pt>
                <c:pt idx="1140">
                  <c:v>892.67</c:v>
                </c:pt>
                <c:pt idx="1141">
                  <c:v>895</c:v>
                </c:pt>
                <c:pt idx="1142">
                  <c:v>900.66</c:v>
                </c:pt>
                <c:pt idx="1143">
                  <c:v>902</c:v>
                </c:pt>
                <c:pt idx="1144">
                  <c:v>905.66</c:v>
                </c:pt>
                <c:pt idx="1145">
                  <c:v>915.66</c:v>
                </c:pt>
                <c:pt idx="1146">
                  <c:v>921.67</c:v>
                </c:pt>
                <c:pt idx="1147">
                  <c:v>925.66</c:v>
                </c:pt>
                <c:pt idx="1148">
                  <c:v>925.34</c:v>
                </c:pt>
                <c:pt idx="1149">
                  <c:v>927.83</c:v>
                </c:pt>
                <c:pt idx="1150">
                  <c:v>930.5</c:v>
                </c:pt>
                <c:pt idx="1151">
                  <c:v>936</c:v>
                </c:pt>
                <c:pt idx="1152">
                  <c:v>936</c:v>
                </c:pt>
                <c:pt idx="1153">
                  <c:v>937.83</c:v>
                </c:pt>
                <c:pt idx="1154">
                  <c:v>933.51</c:v>
                </c:pt>
                <c:pt idx="1155">
                  <c:v>940</c:v>
                </c:pt>
                <c:pt idx="1156">
                  <c:v>944.83</c:v>
                </c:pt>
                <c:pt idx="1157">
                  <c:v>949.83</c:v>
                </c:pt>
                <c:pt idx="1158">
                  <c:v>957.15</c:v>
                </c:pt>
                <c:pt idx="1159">
                  <c:v>961.5</c:v>
                </c:pt>
                <c:pt idx="1160">
                  <c:v>966.5</c:v>
                </c:pt>
                <c:pt idx="1161">
                  <c:v>961.5</c:v>
                </c:pt>
                <c:pt idx="1162">
                  <c:v>964.83</c:v>
                </c:pt>
                <c:pt idx="1163">
                  <c:v>967.83</c:v>
                </c:pt>
                <c:pt idx="1164">
                  <c:v>959.51</c:v>
                </c:pt>
                <c:pt idx="1165">
                  <c:v>958.66</c:v>
                </c:pt>
                <c:pt idx="1166">
                  <c:v>967.33</c:v>
                </c:pt>
                <c:pt idx="1167">
                  <c:v>974.49</c:v>
                </c:pt>
                <c:pt idx="1168">
                  <c:v>982.33</c:v>
                </c:pt>
                <c:pt idx="1169">
                  <c:v>976.17</c:v>
                </c:pt>
                <c:pt idx="1170">
                  <c:v>977.66</c:v>
                </c:pt>
                <c:pt idx="1171">
                  <c:v>975.83</c:v>
                </c:pt>
                <c:pt idx="1172">
                  <c:v>975.17</c:v>
                </c:pt>
                <c:pt idx="1173">
                  <c:v>973.83</c:v>
                </c:pt>
                <c:pt idx="1174">
                  <c:v>962.67</c:v>
                </c:pt>
                <c:pt idx="1175">
                  <c:v>968.66</c:v>
                </c:pt>
                <c:pt idx="1176">
                  <c:v>976.33</c:v>
                </c:pt>
                <c:pt idx="1177">
                  <c:v>976.32</c:v>
                </c:pt>
                <c:pt idx="1178">
                  <c:v>974.33</c:v>
                </c:pt>
                <c:pt idx="1179">
                  <c:v>973.66</c:v>
                </c:pt>
                <c:pt idx="1180">
                  <c:v>973.67</c:v>
                </c:pt>
                <c:pt idx="1181">
                  <c:v>974.5</c:v>
                </c:pt>
                <c:pt idx="1182">
                  <c:v>967.66</c:v>
                </c:pt>
                <c:pt idx="1183">
                  <c:v>964.17</c:v>
                </c:pt>
                <c:pt idx="1184">
                  <c:v>965</c:v>
                </c:pt>
                <c:pt idx="1185">
                  <c:v>964</c:v>
                </c:pt>
                <c:pt idx="1186">
                  <c:v>963</c:v>
                </c:pt>
                <c:pt idx="1187">
                  <c:v>965.33</c:v>
                </c:pt>
                <c:pt idx="1188">
                  <c:v>965.83</c:v>
                </c:pt>
                <c:pt idx="1189">
                  <c:v>969</c:v>
                </c:pt>
                <c:pt idx="1190">
                  <c:v>964.5</c:v>
                </c:pt>
                <c:pt idx="1191">
                  <c:v>966.51</c:v>
                </c:pt>
                <c:pt idx="1192">
                  <c:v>969.98</c:v>
                </c:pt>
                <c:pt idx="1193">
                  <c:v>971.67</c:v>
                </c:pt>
                <c:pt idx="1194">
                  <c:v>981.33</c:v>
                </c:pt>
                <c:pt idx="1195">
                  <c:v>990.5</c:v>
                </c:pt>
                <c:pt idx="1196">
                  <c:v>989.66</c:v>
                </c:pt>
                <c:pt idx="1197">
                  <c:v>996.17</c:v>
                </c:pt>
                <c:pt idx="1198">
                  <c:v>1002.3</c:v>
                </c:pt>
                <c:pt idx="1199">
                  <c:v>1003.3</c:v>
                </c:pt>
                <c:pt idx="1200">
                  <c:v>1006.8</c:v>
                </c:pt>
                <c:pt idx="1201">
                  <c:v>1017.2</c:v>
                </c:pt>
                <c:pt idx="1202">
                  <c:v>1024.8</c:v>
                </c:pt>
                <c:pt idx="1203">
                  <c:v>1031.2</c:v>
                </c:pt>
                <c:pt idx="1204">
                  <c:v>1038.7</c:v>
                </c:pt>
                <c:pt idx="1205">
                  <c:v>1050.3</c:v>
                </c:pt>
                <c:pt idx="1206">
                  <c:v>1067.2</c:v>
                </c:pt>
                <c:pt idx="1207">
                  <c:v>1072.8</c:v>
                </c:pt>
                <c:pt idx="1208">
                  <c:v>1082.8</c:v>
                </c:pt>
                <c:pt idx="1209">
                  <c:v>1090.8</c:v>
                </c:pt>
                <c:pt idx="1210">
                  <c:v>1104</c:v>
                </c:pt>
                <c:pt idx="1211">
                  <c:v>1119</c:v>
                </c:pt>
                <c:pt idx="1212">
                  <c:v>1110.3</c:v>
                </c:pt>
                <c:pt idx="1213">
                  <c:v>1101.3</c:v>
                </c:pt>
                <c:pt idx="1214">
                  <c:v>1105.7</c:v>
                </c:pt>
                <c:pt idx="1215">
                  <c:v>1105.2</c:v>
                </c:pt>
                <c:pt idx="1216">
                  <c:v>1119</c:v>
                </c:pt>
                <c:pt idx="1217">
                  <c:v>1122.3</c:v>
                </c:pt>
                <c:pt idx="1218">
                  <c:v>1122.3</c:v>
                </c:pt>
                <c:pt idx="1219">
                  <c:v>1121</c:v>
                </c:pt>
                <c:pt idx="1220">
                  <c:v>1114.3</c:v>
                </c:pt>
                <c:pt idx="1221">
                  <c:v>1104.9000000000001</c:v>
                </c:pt>
                <c:pt idx="1222">
                  <c:v>1115.2</c:v>
                </c:pt>
                <c:pt idx="1223">
                  <c:v>1112</c:v>
                </c:pt>
                <c:pt idx="1224">
                  <c:v>1111</c:v>
                </c:pt>
                <c:pt idx="1225">
                  <c:v>1111.7</c:v>
                </c:pt>
                <c:pt idx="1226">
                  <c:v>1110.7</c:v>
                </c:pt>
                <c:pt idx="1227">
                  <c:v>1111.3</c:v>
                </c:pt>
                <c:pt idx="1228">
                  <c:v>1113.3</c:v>
                </c:pt>
                <c:pt idx="1229">
                  <c:v>1113</c:v>
                </c:pt>
                <c:pt idx="1230">
                  <c:v>1114</c:v>
                </c:pt>
                <c:pt idx="1231">
                  <c:v>1109.2</c:v>
                </c:pt>
                <c:pt idx="1232">
                  <c:v>1106.8</c:v>
                </c:pt>
                <c:pt idx="1233">
                  <c:v>1105.8</c:v>
                </c:pt>
                <c:pt idx="1234">
                  <c:v>1106.5</c:v>
                </c:pt>
                <c:pt idx="1235">
                  <c:v>1110.8</c:v>
                </c:pt>
                <c:pt idx="1236">
                  <c:v>1112</c:v>
                </c:pt>
                <c:pt idx="1237">
                  <c:v>1121.8</c:v>
                </c:pt>
                <c:pt idx="1238">
                  <c:v>1131.3</c:v>
                </c:pt>
                <c:pt idx="1239">
                  <c:v>1145.5</c:v>
                </c:pt>
                <c:pt idx="1240">
                  <c:v>1153.7</c:v>
                </c:pt>
                <c:pt idx="1241">
                  <c:v>1162.7</c:v>
                </c:pt>
                <c:pt idx="1242">
                  <c:v>1166</c:v>
                </c:pt>
                <c:pt idx="1243">
                  <c:v>1169.3</c:v>
                </c:pt>
                <c:pt idx="1244">
                  <c:v>1164.3</c:v>
                </c:pt>
                <c:pt idx="1245">
                  <c:v>1165.3</c:v>
                </c:pt>
                <c:pt idx="1246">
                  <c:v>1164.3</c:v>
                </c:pt>
                <c:pt idx="1247">
                  <c:v>1166.7</c:v>
                </c:pt>
                <c:pt idx="1248">
                  <c:v>1165</c:v>
                </c:pt>
                <c:pt idx="1249">
                  <c:v>1165.3</c:v>
                </c:pt>
                <c:pt idx="1250">
                  <c:v>1170.7</c:v>
                </c:pt>
                <c:pt idx="1251">
                  <c:v>1168.3</c:v>
                </c:pt>
                <c:pt idx="1252">
                  <c:v>1166.2</c:v>
                </c:pt>
                <c:pt idx="1253">
                  <c:v>1166</c:v>
                </c:pt>
                <c:pt idx="1254">
                  <c:v>1161.5</c:v>
                </c:pt>
                <c:pt idx="1255">
                  <c:v>1163.2</c:v>
                </c:pt>
                <c:pt idx="1256">
                  <c:v>1173.8</c:v>
                </c:pt>
                <c:pt idx="1257">
                  <c:v>1174</c:v>
                </c:pt>
                <c:pt idx="1258">
                  <c:v>1178.7</c:v>
                </c:pt>
                <c:pt idx="1259">
                  <c:v>1185.2</c:v>
                </c:pt>
                <c:pt idx="1260">
                  <c:v>1186.7</c:v>
                </c:pt>
                <c:pt idx="1261">
                  <c:v>1186.7</c:v>
                </c:pt>
                <c:pt idx="1262">
                  <c:v>0</c:v>
                </c:pt>
                <c:pt idx="1263">
                  <c:v>1192.2</c:v>
                </c:pt>
                <c:pt idx="1264">
                  <c:v>1194.8</c:v>
                </c:pt>
                <c:pt idx="1265">
                  <c:v>1190.5</c:v>
                </c:pt>
                <c:pt idx="1266">
                  <c:v>1192.3</c:v>
                </c:pt>
                <c:pt idx="1267">
                  <c:v>1193.2</c:v>
                </c:pt>
                <c:pt idx="1268">
                  <c:v>1192.7</c:v>
                </c:pt>
                <c:pt idx="1269">
                  <c:v>1194.5</c:v>
                </c:pt>
                <c:pt idx="1270">
                  <c:v>1189</c:v>
                </c:pt>
                <c:pt idx="1271">
                  <c:v>1189</c:v>
                </c:pt>
                <c:pt idx="1272">
                  <c:v>1187.3</c:v>
                </c:pt>
                <c:pt idx="1273">
                  <c:v>1187.5</c:v>
                </c:pt>
                <c:pt idx="1274">
                  <c:v>1187.7</c:v>
                </c:pt>
                <c:pt idx="1275">
                  <c:v>1192</c:v>
                </c:pt>
                <c:pt idx="1276">
                  <c:v>1193.5</c:v>
                </c:pt>
                <c:pt idx="1277">
                  <c:v>1197</c:v>
                </c:pt>
                <c:pt idx="1278">
                  <c:v>1194.3</c:v>
                </c:pt>
                <c:pt idx="1279">
                  <c:v>1190</c:v>
                </c:pt>
                <c:pt idx="1280">
                  <c:v>1191.7</c:v>
                </c:pt>
                <c:pt idx="1281">
                  <c:v>1193.5</c:v>
                </c:pt>
                <c:pt idx="1282">
                  <c:v>1193.5</c:v>
                </c:pt>
                <c:pt idx="1283">
                  <c:v>1196.3</c:v>
                </c:pt>
                <c:pt idx="1284">
                  <c:v>1197.8</c:v>
                </c:pt>
                <c:pt idx="1285">
                  <c:v>1196.2</c:v>
                </c:pt>
                <c:pt idx="1286">
                  <c:v>1200.8</c:v>
                </c:pt>
                <c:pt idx="1287">
                  <c:v>1199</c:v>
                </c:pt>
                <c:pt idx="1288">
                  <c:v>1202.7</c:v>
                </c:pt>
                <c:pt idx="1289">
                  <c:v>1201.7</c:v>
                </c:pt>
                <c:pt idx="1290">
                  <c:v>1198.7</c:v>
                </c:pt>
                <c:pt idx="1291">
                  <c:v>1189</c:v>
                </c:pt>
                <c:pt idx="1292">
                  <c:v>1184.8</c:v>
                </c:pt>
                <c:pt idx="1293">
                  <c:v>1178</c:v>
                </c:pt>
                <c:pt idx="1294">
                  <c:v>1176.7</c:v>
                </c:pt>
                <c:pt idx="1295">
                  <c:v>1174.3</c:v>
                </c:pt>
                <c:pt idx="1296">
                  <c:v>1175</c:v>
                </c:pt>
                <c:pt idx="1297">
                  <c:v>1178.7</c:v>
                </c:pt>
                <c:pt idx="1298">
                  <c:v>1180.8</c:v>
                </c:pt>
                <c:pt idx="1299">
                  <c:v>1184.3</c:v>
                </c:pt>
                <c:pt idx="1300">
                  <c:v>1186</c:v>
                </c:pt>
                <c:pt idx="1301">
                  <c:v>1188</c:v>
                </c:pt>
                <c:pt idx="1302">
                  <c:v>1192.8</c:v>
                </c:pt>
                <c:pt idx="1303">
                  <c:v>1197.8</c:v>
                </c:pt>
                <c:pt idx="1304">
                  <c:v>1198.8</c:v>
                </c:pt>
                <c:pt idx="1305">
                  <c:v>1201.5</c:v>
                </c:pt>
                <c:pt idx="1306">
                  <c:v>1207.2</c:v>
                </c:pt>
                <c:pt idx="1307">
                  <c:v>1208.7</c:v>
                </c:pt>
                <c:pt idx="1308">
                  <c:v>1211.2</c:v>
                </c:pt>
                <c:pt idx="1309">
                  <c:v>1209.5</c:v>
                </c:pt>
                <c:pt idx="1310">
                  <c:v>1210.5</c:v>
                </c:pt>
                <c:pt idx="1311">
                  <c:v>1211.8</c:v>
                </c:pt>
                <c:pt idx="1312">
                  <c:v>1216.5</c:v>
                </c:pt>
                <c:pt idx="1313">
                  <c:v>1210.8</c:v>
                </c:pt>
                <c:pt idx="1314">
                  <c:v>1204.8</c:v>
                </c:pt>
                <c:pt idx="1315">
                  <c:v>1203.3</c:v>
                </c:pt>
                <c:pt idx="1316">
                  <c:v>1207.7</c:v>
                </c:pt>
                <c:pt idx="1317">
                  <c:v>1212</c:v>
                </c:pt>
                <c:pt idx="1318">
                  <c:v>1192.2</c:v>
                </c:pt>
                <c:pt idx="1319">
                  <c:v>1184.5</c:v>
                </c:pt>
                <c:pt idx="1320">
                  <c:v>1183.8</c:v>
                </c:pt>
                <c:pt idx="1321">
                  <c:v>1186.3</c:v>
                </c:pt>
                <c:pt idx="1322">
                  <c:v>1188.3</c:v>
                </c:pt>
                <c:pt idx="1323">
                  <c:v>1189.8</c:v>
                </c:pt>
                <c:pt idx="1324">
                  <c:v>1195.3</c:v>
                </c:pt>
                <c:pt idx="1325">
                  <c:v>1217.3</c:v>
                </c:pt>
                <c:pt idx="1326">
                  <c:v>1219.7</c:v>
                </c:pt>
                <c:pt idx="1327">
                  <c:v>1222.7</c:v>
                </c:pt>
                <c:pt idx="1328">
                  <c:v>1221.7</c:v>
                </c:pt>
                <c:pt idx="1329">
                  <c:v>1218.7</c:v>
                </c:pt>
                <c:pt idx="1330">
                  <c:v>1221.3</c:v>
                </c:pt>
                <c:pt idx="1331">
                  <c:v>1220.8</c:v>
                </c:pt>
                <c:pt idx="1332">
                  <c:v>1221.7</c:v>
                </c:pt>
                <c:pt idx="1333">
                  <c:v>1223.8</c:v>
                </c:pt>
                <c:pt idx="1334">
                  <c:v>1224.2</c:v>
                </c:pt>
                <c:pt idx="1335">
                  <c:v>1223</c:v>
                </c:pt>
                <c:pt idx="1336">
                  <c:v>1223.2</c:v>
                </c:pt>
                <c:pt idx="1337">
                  <c:v>1218.2</c:v>
                </c:pt>
                <c:pt idx="1338">
                  <c:v>1212.3</c:v>
                </c:pt>
                <c:pt idx="1339">
                  <c:v>1217.8</c:v>
                </c:pt>
                <c:pt idx="1340">
                  <c:v>1205.5</c:v>
                </c:pt>
                <c:pt idx="1341">
                  <c:v>1200</c:v>
                </c:pt>
                <c:pt idx="1342">
                  <c:v>1179.5</c:v>
                </c:pt>
                <c:pt idx="1343">
                  <c:v>1169</c:v>
                </c:pt>
                <c:pt idx="1344">
                  <c:v>1153</c:v>
                </c:pt>
                <c:pt idx="1345">
                  <c:v>1139.8</c:v>
                </c:pt>
                <c:pt idx="1346">
                  <c:v>1131.5</c:v>
                </c:pt>
                <c:pt idx="1347">
                  <c:v>1121.8</c:v>
                </c:pt>
                <c:pt idx="1348">
                  <c:v>1123.3</c:v>
                </c:pt>
                <c:pt idx="1349">
                  <c:v>1117.5</c:v>
                </c:pt>
                <c:pt idx="1350">
                  <c:v>1109.2</c:v>
                </c:pt>
                <c:pt idx="1351">
                  <c:v>1098.2</c:v>
                </c:pt>
                <c:pt idx="1352">
                  <c:v>1095.2</c:v>
                </c:pt>
                <c:pt idx="1353">
                  <c:v>1093.3</c:v>
                </c:pt>
                <c:pt idx="1354">
                  <c:v>1092.3</c:v>
                </c:pt>
                <c:pt idx="1355">
                  <c:v>1095.8</c:v>
                </c:pt>
                <c:pt idx="1356">
                  <c:v>1096</c:v>
                </c:pt>
                <c:pt idx="1357">
                  <c:v>1096.8</c:v>
                </c:pt>
                <c:pt idx="1358">
                  <c:v>1097.2</c:v>
                </c:pt>
                <c:pt idx="1359">
                  <c:v>1099</c:v>
                </c:pt>
                <c:pt idx="1360">
                  <c:v>1098.3</c:v>
                </c:pt>
                <c:pt idx="1361">
                  <c:v>1082.5</c:v>
                </c:pt>
                <c:pt idx="1362">
                  <c:v>1082</c:v>
                </c:pt>
                <c:pt idx="1363">
                  <c:v>1077.8</c:v>
                </c:pt>
                <c:pt idx="1364">
                  <c:v>1059.9000000000001</c:v>
                </c:pt>
                <c:pt idx="1365">
                  <c:v>1061.7</c:v>
                </c:pt>
                <c:pt idx="1366">
                  <c:v>1064</c:v>
                </c:pt>
                <c:pt idx="1367">
                  <c:v>1061.8</c:v>
                </c:pt>
                <c:pt idx="1368">
                  <c:v>1058.3</c:v>
                </c:pt>
                <c:pt idx="1369">
                  <c:v>1055.3</c:v>
                </c:pt>
                <c:pt idx="1370">
                  <c:v>1059.7</c:v>
                </c:pt>
                <c:pt idx="1371">
                  <c:v>1059.3</c:v>
                </c:pt>
                <c:pt idx="1372">
                  <c:v>1060.2</c:v>
                </c:pt>
                <c:pt idx="1373">
                  <c:v>1063</c:v>
                </c:pt>
                <c:pt idx="1374">
                  <c:v>1060.3</c:v>
                </c:pt>
                <c:pt idx="1375">
                  <c:v>1061</c:v>
                </c:pt>
                <c:pt idx="1376">
                  <c:v>1059.7</c:v>
                </c:pt>
                <c:pt idx="1377">
                  <c:v>1059.3</c:v>
                </c:pt>
                <c:pt idx="1378">
                  <c:v>1057.7</c:v>
                </c:pt>
                <c:pt idx="1379">
                  <c:v>1060</c:v>
                </c:pt>
                <c:pt idx="1380">
                  <c:v>1054.7</c:v>
                </c:pt>
                <c:pt idx="1381">
                  <c:v>1054.7</c:v>
                </c:pt>
                <c:pt idx="1382">
                  <c:v>1048.8</c:v>
                </c:pt>
                <c:pt idx="1383">
                  <c:v>1040.7</c:v>
                </c:pt>
                <c:pt idx="1384">
                  <c:v>1031.3</c:v>
                </c:pt>
                <c:pt idx="1385">
                  <c:v>1034.3</c:v>
                </c:pt>
                <c:pt idx="1386">
                  <c:v>1036.2</c:v>
                </c:pt>
                <c:pt idx="1387">
                  <c:v>1037.5</c:v>
                </c:pt>
                <c:pt idx="1388">
                  <c:v>1039</c:v>
                </c:pt>
                <c:pt idx="1389">
                  <c:v>1037</c:v>
                </c:pt>
                <c:pt idx="1390">
                  <c:v>1037.8</c:v>
                </c:pt>
                <c:pt idx="1391">
                  <c:v>1040.2</c:v>
                </c:pt>
                <c:pt idx="1392">
                  <c:v>1041.5</c:v>
                </c:pt>
                <c:pt idx="1393">
                  <c:v>1032.8</c:v>
                </c:pt>
                <c:pt idx="1394">
                  <c:v>1027.3</c:v>
                </c:pt>
                <c:pt idx="1395">
                  <c:v>1017.5</c:v>
                </c:pt>
                <c:pt idx="1396">
                  <c:v>1013.8</c:v>
                </c:pt>
                <c:pt idx="1397">
                  <c:v>1012</c:v>
                </c:pt>
                <c:pt idx="1398">
                  <c:v>1006</c:v>
                </c:pt>
                <c:pt idx="1399">
                  <c:v>1003.3</c:v>
                </c:pt>
                <c:pt idx="1400">
                  <c:v>1006.7</c:v>
                </c:pt>
                <c:pt idx="1401">
                  <c:v>1005.3</c:v>
                </c:pt>
                <c:pt idx="1402">
                  <c:v>1000</c:v>
                </c:pt>
                <c:pt idx="1403">
                  <c:v>995.34</c:v>
                </c:pt>
                <c:pt idx="1404">
                  <c:v>997</c:v>
                </c:pt>
                <c:pt idx="1405">
                  <c:v>997.5</c:v>
                </c:pt>
                <c:pt idx="1406">
                  <c:v>996.17</c:v>
                </c:pt>
                <c:pt idx="1407">
                  <c:v>998.66</c:v>
                </c:pt>
                <c:pt idx="1408">
                  <c:v>996</c:v>
                </c:pt>
                <c:pt idx="1409">
                  <c:v>1001.5</c:v>
                </c:pt>
                <c:pt idx="1410">
                  <c:v>999.17</c:v>
                </c:pt>
                <c:pt idx="1411">
                  <c:v>998.83</c:v>
                </c:pt>
                <c:pt idx="1412">
                  <c:v>998.66</c:v>
                </c:pt>
                <c:pt idx="1413">
                  <c:v>996.17</c:v>
                </c:pt>
                <c:pt idx="1414">
                  <c:v>1000.8</c:v>
                </c:pt>
                <c:pt idx="1415">
                  <c:v>1001.2</c:v>
                </c:pt>
                <c:pt idx="1416">
                  <c:v>1002.8</c:v>
                </c:pt>
                <c:pt idx="1417">
                  <c:v>1003.2</c:v>
                </c:pt>
                <c:pt idx="1418">
                  <c:v>1003.8</c:v>
                </c:pt>
                <c:pt idx="1419">
                  <c:v>1004.7</c:v>
                </c:pt>
                <c:pt idx="1420">
                  <c:v>1007.3</c:v>
                </c:pt>
                <c:pt idx="1421">
                  <c:v>1008.2</c:v>
                </c:pt>
                <c:pt idx="1422">
                  <c:v>1004.5</c:v>
                </c:pt>
                <c:pt idx="1423">
                  <c:v>1004.5</c:v>
                </c:pt>
                <c:pt idx="1424">
                  <c:v>1006</c:v>
                </c:pt>
                <c:pt idx="1425">
                  <c:v>1006.2</c:v>
                </c:pt>
                <c:pt idx="1426">
                  <c:v>1005.7</c:v>
                </c:pt>
                <c:pt idx="1427">
                  <c:v>1017.7</c:v>
                </c:pt>
                <c:pt idx="1428">
                  <c:v>1020.8</c:v>
                </c:pt>
                <c:pt idx="1429">
                  <c:v>1022.7</c:v>
                </c:pt>
                <c:pt idx="1430">
                  <c:v>1025</c:v>
                </c:pt>
                <c:pt idx="1431">
                  <c:v>1032.7</c:v>
                </c:pt>
                <c:pt idx="1432">
                  <c:v>1035.8</c:v>
                </c:pt>
                <c:pt idx="1433">
                  <c:v>1034.3</c:v>
                </c:pt>
                <c:pt idx="1434">
                  <c:v>1025.5</c:v>
                </c:pt>
                <c:pt idx="1435">
                  <c:v>1021</c:v>
                </c:pt>
                <c:pt idx="1436">
                  <c:v>1012.3</c:v>
                </c:pt>
                <c:pt idx="1437">
                  <c:v>1009.3</c:v>
                </c:pt>
                <c:pt idx="1438">
                  <c:v>1008.2</c:v>
                </c:pt>
                <c:pt idx="1439">
                  <c:v>1010.7</c:v>
                </c:pt>
                <c:pt idx="1440">
                  <c:v>1013.8</c:v>
                </c:pt>
                <c:pt idx="1441">
                  <c:v>1014.8</c:v>
                </c:pt>
                <c:pt idx="1442">
                  <c:v>1015.3</c:v>
                </c:pt>
                <c:pt idx="1443">
                  <c:v>1016.3</c:v>
                </c:pt>
                <c:pt idx="1444">
                  <c:v>1011.3</c:v>
                </c:pt>
                <c:pt idx="1445">
                  <c:v>1009.8</c:v>
                </c:pt>
                <c:pt idx="1446">
                  <c:v>1009.7</c:v>
                </c:pt>
                <c:pt idx="1447">
                  <c:v>1007.8</c:v>
                </c:pt>
                <c:pt idx="1448">
                  <c:v>1013</c:v>
                </c:pt>
                <c:pt idx="1449">
                  <c:v>1010.5</c:v>
                </c:pt>
                <c:pt idx="1450">
                  <c:v>1011.8</c:v>
                </c:pt>
                <c:pt idx="1451">
                  <c:v>1015</c:v>
                </c:pt>
                <c:pt idx="1452">
                  <c:v>1012</c:v>
                </c:pt>
                <c:pt idx="1453">
                  <c:v>1012.7</c:v>
                </c:pt>
                <c:pt idx="1454">
                  <c:v>1018.2</c:v>
                </c:pt>
                <c:pt idx="1455">
                  <c:v>1019.7</c:v>
                </c:pt>
                <c:pt idx="1456">
                  <c:v>1023.8</c:v>
                </c:pt>
                <c:pt idx="1457">
                  <c:v>1022.8</c:v>
                </c:pt>
                <c:pt idx="1458">
                  <c:v>1027</c:v>
                </c:pt>
                <c:pt idx="1459">
                  <c:v>1029.7</c:v>
                </c:pt>
                <c:pt idx="1460">
                  <c:v>1026.8</c:v>
                </c:pt>
                <c:pt idx="1461">
                  <c:v>1014.3</c:v>
                </c:pt>
                <c:pt idx="1462">
                  <c:v>1011.7</c:v>
                </c:pt>
                <c:pt idx="1463">
                  <c:v>1007</c:v>
                </c:pt>
                <c:pt idx="1464">
                  <c:v>1007.7</c:v>
                </c:pt>
                <c:pt idx="1465">
                  <c:v>1008.7</c:v>
                </c:pt>
                <c:pt idx="1466">
                  <c:v>1008.7</c:v>
                </c:pt>
                <c:pt idx="1467">
                  <c:v>1009.2</c:v>
                </c:pt>
                <c:pt idx="1468">
                  <c:v>1010.8</c:v>
                </c:pt>
                <c:pt idx="1469">
                  <c:v>1008.3</c:v>
                </c:pt>
                <c:pt idx="1470">
                  <c:v>1007.5</c:v>
                </c:pt>
                <c:pt idx="1471">
                  <c:v>1009.7</c:v>
                </c:pt>
                <c:pt idx="1472">
                  <c:v>1009.5</c:v>
                </c:pt>
                <c:pt idx="1473">
                  <c:v>1007.8</c:v>
                </c:pt>
                <c:pt idx="1474">
                  <c:v>1007.7</c:v>
                </c:pt>
                <c:pt idx="1475">
                  <c:v>1009</c:v>
                </c:pt>
                <c:pt idx="1476">
                  <c:v>1008.7</c:v>
                </c:pt>
                <c:pt idx="1477">
                  <c:v>1010.8</c:v>
                </c:pt>
                <c:pt idx="1478">
                  <c:v>1010.2</c:v>
                </c:pt>
                <c:pt idx="1479">
                  <c:v>1013.7</c:v>
                </c:pt>
                <c:pt idx="1480">
                  <c:v>1011.2</c:v>
                </c:pt>
                <c:pt idx="1481">
                  <c:v>1012.5</c:v>
                </c:pt>
                <c:pt idx="1482">
                  <c:v>1009.3</c:v>
                </c:pt>
                <c:pt idx="1483">
                  <c:v>1011.2</c:v>
                </c:pt>
                <c:pt idx="1484">
                  <c:v>1007.8</c:v>
                </c:pt>
                <c:pt idx="1485">
                  <c:v>1002.8</c:v>
                </c:pt>
                <c:pt idx="1486">
                  <c:v>1005.8</c:v>
                </c:pt>
                <c:pt idx="1487">
                  <c:v>1010.2</c:v>
                </c:pt>
                <c:pt idx="1488">
                  <c:v>1013.8</c:v>
                </c:pt>
                <c:pt idx="1489">
                  <c:v>1015.7</c:v>
                </c:pt>
                <c:pt idx="1490">
                  <c:v>1013.2</c:v>
                </c:pt>
                <c:pt idx="1491">
                  <c:v>1014.3</c:v>
                </c:pt>
                <c:pt idx="1492">
                  <c:v>1014.2</c:v>
                </c:pt>
                <c:pt idx="1493">
                  <c:v>1015.8</c:v>
                </c:pt>
                <c:pt idx="1494">
                  <c:v>1011.5</c:v>
                </c:pt>
                <c:pt idx="1495">
                  <c:v>1011.5</c:v>
                </c:pt>
                <c:pt idx="1496">
                  <c:v>1009.7</c:v>
                </c:pt>
                <c:pt idx="1497">
                  <c:v>1009</c:v>
                </c:pt>
                <c:pt idx="1498">
                  <c:v>1012.3</c:v>
                </c:pt>
                <c:pt idx="1499">
                  <c:v>1012.5</c:v>
                </c:pt>
                <c:pt idx="1500">
                  <c:v>1011.2</c:v>
                </c:pt>
                <c:pt idx="1501">
                  <c:v>1016.7</c:v>
                </c:pt>
                <c:pt idx="1502">
                  <c:v>1013.7</c:v>
                </c:pt>
                <c:pt idx="1503">
                  <c:v>1013.2</c:v>
                </c:pt>
                <c:pt idx="1504">
                  <c:v>1011.2</c:v>
                </c:pt>
                <c:pt idx="1505">
                  <c:v>1006.7</c:v>
                </c:pt>
                <c:pt idx="1506">
                  <c:v>1003.7</c:v>
                </c:pt>
                <c:pt idx="1507">
                  <c:v>1003.3</c:v>
                </c:pt>
                <c:pt idx="1508">
                  <c:v>1005</c:v>
                </c:pt>
                <c:pt idx="1509">
                  <c:v>1003</c:v>
                </c:pt>
                <c:pt idx="1510">
                  <c:v>1001.7</c:v>
                </c:pt>
                <c:pt idx="1511">
                  <c:v>998.17</c:v>
                </c:pt>
                <c:pt idx="1512">
                  <c:v>997.5</c:v>
                </c:pt>
                <c:pt idx="1513">
                  <c:v>997.33</c:v>
                </c:pt>
                <c:pt idx="1514">
                  <c:v>993.17</c:v>
                </c:pt>
                <c:pt idx="1515">
                  <c:v>988.84</c:v>
                </c:pt>
                <c:pt idx="1516">
                  <c:v>986.33</c:v>
                </c:pt>
                <c:pt idx="1517">
                  <c:v>982.5</c:v>
                </c:pt>
                <c:pt idx="1518">
                  <c:v>984.83</c:v>
                </c:pt>
                <c:pt idx="1519">
                  <c:v>993.66</c:v>
                </c:pt>
                <c:pt idx="1520">
                  <c:v>1007</c:v>
                </c:pt>
                <c:pt idx="1521">
                  <c:v>1014.8</c:v>
                </c:pt>
                <c:pt idx="1522">
                  <c:v>1020.7</c:v>
                </c:pt>
                <c:pt idx="1523">
                  <c:v>1022.2</c:v>
                </c:pt>
                <c:pt idx="1524">
                  <c:v>1023.3</c:v>
                </c:pt>
                <c:pt idx="1525">
                  <c:v>1024.7</c:v>
                </c:pt>
                <c:pt idx="1526">
                  <c:v>1021</c:v>
                </c:pt>
                <c:pt idx="1527">
                  <c:v>1019.2</c:v>
                </c:pt>
                <c:pt idx="1528">
                  <c:v>1024</c:v>
                </c:pt>
                <c:pt idx="1529">
                  <c:v>1018.5</c:v>
                </c:pt>
                <c:pt idx="1530">
                  <c:v>1019.5</c:v>
                </c:pt>
                <c:pt idx="1531">
                  <c:v>1019.8</c:v>
                </c:pt>
                <c:pt idx="1532">
                  <c:v>1023.7</c:v>
                </c:pt>
                <c:pt idx="1533">
                  <c:v>1025.8</c:v>
                </c:pt>
                <c:pt idx="1534">
                  <c:v>1033.5</c:v>
                </c:pt>
                <c:pt idx="1535">
                  <c:v>1040.8</c:v>
                </c:pt>
                <c:pt idx="1536">
                  <c:v>1042.5</c:v>
                </c:pt>
                <c:pt idx="1537">
                  <c:v>1041.5</c:v>
                </c:pt>
                <c:pt idx="1538">
                  <c:v>1044.2</c:v>
                </c:pt>
                <c:pt idx="1539">
                  <c:v>1048.7</c:v>
                </c:pt>
                <c:pt idx="1540">
                  <c:v>1047.7</c:v>
                </c:pt>
                <c:pt idx="1541">
                  <c:v>1046.3</c:v>
                </c:pt>
                <c:pt idx="1542">
                  <c:v>1044.3</c:v>
                </c:pt>
                <c:pt idx="1543">
                  <c:v>1044</c:v>
                </c:pt>
                <c:pt idx="1544">
                  <c:v>1041.2</c:v>
                </c:pt>
                <c:pt idx="1545">
                  <c:v>1045.2</c:v>
                </c:pt>
                <c:pt idx="1546">
                  <c:v>1045.7</c:v>
                </c:pt>
                <c:pt idx="1547">
                  <c:v>1042.7</c:v>
                </c:pt>
                <c:pt idx="1548">
                  <c:v>1042.8</c:v>
                </c:pt>
                <c:pt idx="1549">
                  <c:v>1042</c:v>
                </c:pt>
                <c:pt idx="1550">
                  <c:v>1047.3</c:v>
                </c:pt>
                <c:pt idx="1551">
                  <c:v>1048</c:v>
                </c:pt>
                <c:pt idx="1552">
                  <c:v>1050.8</c:v>
                </c:pt>
                <c:pt idx="1553">
                  <c:v>1046.8</c:v>
                </c:pt>
                <c:pt idx="1554">
                  <c:v>1049.2</c:v>
                </c:pt>
                <c:pt idx="1555">
                  <c:v>1051.5</c:v>
                </c:pt>
                <c:pt idx="1556">
                  <c:v>1054.3</c:v>
                </c:pt>
                <c:pt idx="1557">
                  <c:v>1057.2</c:v>
                </c:pt>
                <c:pt idx="1558">
                  <c:v>1060.7</c:v>
                </c:pt>
                <c:pt idx="1559">
                  <c:v>1062.2</c:v>
                </c:pt>
                <c:pt idx="1560">
                  <c:v>1061.8</c:v>
                </c:pt>
                <c:pt idx="1561">
                  <c:v>1061.5</c:v>
                </c:pt>
                <c:pt idx="1562">
                  <c:v>1049.2</c:v>
                </c:pt>
                <c:pt idx="1563">
                  <c:v>1035</c:v>
                </c:pt>
                <c:pt idx="1564">
                  <c:v>1044.3</c:v>
                </c:pt>
                <c:pt idx="1565">
                  <c:v>1059</c:v>
                </c:pt>
                <c:pt idx="1566">
                  <c:v>1068.3</c:v>
                </c:pt>
                <c:pt idx="1567">
                  <c:v>1078.5</c:v>
                </c:pt>
                <c:pt idx="1568">
                  <c:v>1087</c:v>
                </c:pt>
                <c:pt idx="1569">
                  <c:v>1077</c:v>
                </c:pt>
                <c:pt idx="1570">
                  <c:v>1076.2</c:v>
                </c:pt>
                <c:pt idx="1571">
                  <c:v>1085.7</c:v>
                </c:pt>
                <c:pt idx="1572">
                  <c:v>1097.8</c:v>
                </c:pt>
                <c:pt idx="1573">
                  <c:v>1098.2</c:v>
                </c:pt>
                <c:pt idx="1574">
                  <c:v>1089.5</c:v>
                </c:pt>
                <c:pt idx="1575">
                  <c:v>1084.2</c:v>
                </c:pt>
                <c:pt idx="1576">
                  <c:v>1078.5</c:v>
                </c:pt>
                <c:pt idx="1577">
                  <c:v>1078.2</c:v>
                </c:pt>
                <c:pt idx="1578">
                  <c:v>1081.2</c:v>
                </c:pt>
                <c:pt idx="1579">
                  <c:v>1086</c:v>
                </c:pt>
                <c:pt idx="1580">
                  <c:v>1092.2</c:v>
                </c:pt>
                <c:pt idx="1581">
                  <c:v>1098.8</c:v>
                </c:pt>
                <c:pt idx="1582">
                  <c:v>1104.5</c:v>
                </c:pt>
                <c:pt idx="1583">
                  <c:v>1108.8</c:v>
                </c:pt>
                <c:pt idx="1584">
                  <c:v>1110.7</c:v>
                </c:pt>
                <c:pt idx="1585">
                  <c:v>1110.8</c:v>
                </c:pt>
                <c:pt idx="1586">
                  <c:v>1111</c:v>
                </c:pt>
                <c:pt idx="1587">
                  <c:v>1109.2</c:v>
                </c:pt>
                <c:pt idx="1588">
                  <c:v>1122.3</c:v>
                </c:pt>
                <c:pt idx="1589">
                  <c:v>1134.7</c:v>
                </c:pt>
                <c:pt idx="1590">
                  <c:v>1131.7</c:v>
                </c:pt>
                <c:pt idx="1591">
                  <c:v>1129.3</c:v>
                </c:pt>
                <c:pt idx="1592">
                  <c:v>1128.8</c:v>
                </c:pt>
                <c:pt idx="1593">
                  <c:v>1132.8</c:v>
                </c:pt>
                <c:pt idx="1594">
                  <c:v>1136.5</c:v>
                </c:pt>
                <c:pt idx="1595">
                  <c:v>1142.8</c:v>
                </c:pt>
                <c:pt idx="1596">
                  <c:v>1156</c:v>
                </c:pt>
                <c:pt idx="1597">
                  <c:v>1171.8</c:v>
                </c:pt>
                <c:pt idx="1598">
                  <c:v>1184.8</c:v>
                </c:pt>
                <c:pt idx="1599">
                  <c:v>1201.2</c:v>
                </c:pt>
                <c:pt idx="1600">
                  <c:v>1229.7</c:v>
                </c:pt>
                <c:pt idx="1601">
                  <c:v>1238.8</c:v>
                </c:pt>
                <c:pt idx="1602">
                  <c:v>1254.5</c:v>
                </c:pt>
                <c:pt idx="1603">
                  <c:v>1246.7</c:v>
                </c:pt>
                <c:pt idx="1604">
                  <c:v>1258.5</c:v>
                </c:pt>
                <c:pt idx="1605">
                  <c:v>1267.8</c:v>
                </c:pt>
                <c:pt idx="1606">
                  <c:v>1268.2</c:v>
                </c:pt>
                <c:pt idx="1607">
                  <c:v>1281.2</c:v>
                </c:pt>
                <c:pt idx="1608">
                  <c:v>1284.8</c:v>
                </c:pt>
                <c:pt idx="1609">
                  <c:v>1282</c:v>
                </c:pt>
                <c:pt idx="1610">
                  <c:v>1277.7</c:v>
                </c:pt>
                <c:pt idx="1611">
                  <c:v>1278.5</c:v>
                </c:pt>
                <c:pt idx="1612">
                  <c:v>1283.3</c:v>
                </c:pt>
                <c:pt idx="1613">
                  <c:v>1287.3</c:v>
                </c:pt>
                <c:pt idx="1614">
                  <c:v>1284</c:v>
                </c:pt>
                <c:pt idx="1615">
                  <c:v>1283.2</c:v>
                </c:pt>
                <c:pt idx="1616">
                  <c:v>1287.3</c:v>
                </c:pt>
                <c:pt idx="1617">
                  <c:v>1297.5</c:v>
                </c:pt>
                <c:pt idx="1618">
                  <c:v>1301.7</c:v>
                </c:pt>
                <c:pt idx="1619">
                  <c:v>1302.2</c:v>
                </c:pt>
                <c:pt idx="1620">
                  <c:v>1307.5</c:v>
                </c:pt>
                <c:pt idx="1621">
                  <c:v>1317.5</c:v>
                </c:pt>
                <c:pt idx="1622">
                  <c:v>1317.2</c:v>
                </c:pt>
                <c:pt idx="1623">
                  <c:v>1314.5</c:v>
                </c:pt>
                <c:pt idx="1624">
                  <c:v>1317.3</c:v>
                </c:pt>
                <c:pt idx="1625">
                  <c:v>1319.2</c:v>
                </c:pt>
                <c:pt idx="1626">
                  <c:v>1320.5</c:v>
                </c:pt>
                <c:pt idx="1627">
                  <c:v>1327.7</c:v>
                </c:pt>
                <c:pt idx="1628">
                  <c:v>1327</c:v>
                </c:pt>
                <c:pt idx="1629">
                  <c:v>1324.5</c:v>
                </c:pt>
                <c:pt idx="1630">
                  <c:v>1326.3</c:v>
                </c:pt>
                <c:pt idx="1631">
                  <c:v>1324</c:v>
                </c:pt>
                <c:pt idx="1632">
                  <c:v>1323.8</c:v>
                </c:pt>
                <c:pt idx="1633">
                  <c:v>1323.3</c:v>
                </c:pt>
                <c:pt idx="1634">
                  <c:v>1328.2</c:v>
                </c:pt>
                <c:pt idx="1635">
                  <c:v>1324.3</c:v>
                </c:pt>
                <c:pt idx="1636">
                  <c:v>1326.7</c:v>
                </c:pt>
                <c:pt idx="1637">
                  <c:v>1341.5</c:v>
                </c:pt>
                <c:pt idx="1638">
                  <c:v>1342.3</c:v>
                </c:pt>
                <c:pt idx="1639">
                  <c:v>1342.3</c:v>
                </c:pt>
                <c:pt idx="1640">
                  <c:v>1336.5</c:v>
                </c:pt>
                <c:pt idx="1641">
                  <c:v>1334.2</c:v>
                </c:pt>
                <c:pt idx="1642">
                  <c:v>1357.3</c:v>
                </c:pt>
                <c:pt idx="1643">
                  <c:v>1362.8</c:v>
                </c:pt>
                <c:pt idx="1644">
                  <c:v>1368.5</c:v>
                </c:pt>
                <c:pt idx="1645">
                  <c:v>1375.3</c:v>
                </c:pt>
                <c:pt idx="1646">
                  <c:v>1377.7</c:v>
                </c:pt>
                <c:pt idx="1647">
                  <c:v>1391.5</c:v>
                </c:pt>
                <c:pt idx="1648">
                  <c:v>1395</c:v>
                </c:pt>
                <c:pt idx="1649">
                  <c:v>1404.6</c:v>
                </c:pt>
                <c:pt idx="1650">
                  <c:v>1426.5</c:v>
                </c:pt>
                <c:pt idx="1651">
                  <c:v>1424.8</c:v>
                </c:pt>
                <c:pt idx="1652">
                  <c:v>1439.7</c:v>
                </c:pt>
                <c:pt idx="1653">
                  <c:v>1447.7</c:v>
                </c:pt>
                <c:pt idx="1654">
                  <c:v>1446.8</c:v>
                </c:pt>
                <c:pt idx="1655">
                  <c:v>1446.2</c:v>
                </c:pt>
                <c:pt idx="1656">
                  <c:v>1447</c:v>
                </c:pt>
                <c:pt idx="1657">
                  <c:v>1444</c:v>
                </c:pt>
                <c:pt idx="1658">
                  <c:v>1448.5</c:v>
                </c:pt>
                <c:pt idx="1659">
                  <c:v>1449</c:v>
                </c:pt>
                <c:pt idx="1660">
                  <c:v>1448.7</c:v>
                </c:pt>
                <c:pt idx="1661">
                  <c:v>1451.2</c:v>
                </c:pt>
                <c:pt idx="1662">
                  <c:v>1451.3</c:v>
                </c:pt>
                <c:pt idx="1663">
                  <c:v>1454.2</c:v>
                </c:pt>
                <c:pt idx="1664">
                  <c:v>1466</c:v>
                </c:pt>
                <c:pt idx="1665">
                  <c:v>1486.8</c:v>
                </c:pt>
                <c:pt idx="1666">
                  <c:v>1509.2</c:v>
                </c:pt>
                <c:pt idx="1667">
                  <c:v>1512</c:v>
                </c:pt>
                <c:pt idx="1668">
                  <c:v>1521.2</c:v>
                </c:pt>
                <c:pt idx="1669">
                  <c:v>1550.5</c:v>
                </c:pt>
                <c:pt idx="1670">
                  <c:v>1565.7</c:v>
                </c:pt>
                <c:pt idx="1671">
                  <c:v>1565.7</c:v>
                </c:pt>
                <c:pt idx="1672">
                  <c:v>1568.2</c:v>
                </c:pt>
                <c:pt idx="1673">
                  <c:v>1568.2</c:v>
                </c:pt>
                <c:pt idx="1674">
                  <c:v>1569.7</c:v>
                </c:pt>
                <c:pt idx="1675">
                  <c:v>1559.8</c:v>
                </c:pt>
                <c:pt idx="1676">
                  <c:v>1524.7</c:v>
                </c:pt>
                <c:pt idx="1677">
                  <c:v>1523.7</c:v>
                </c:pt>
                <c:pt idx="1678">
                  <c:v>1523.5</c:v>
                </c:pt>
                <c:pt idx="1679">
                  <c:v>1527.2</c:v>
                </c:pt>
                <c:pt idx="1680">
                  <c:v>1532.2</c:v>
                </c:pt>
                <c:pt idx="1681">
                  <c:v>1530.3</c:v>
                </c:pt>
                <c:pt idx="1682">
                  <c:v>1530.5</c:v>
                </c:pt>
                <c:pt idx="1683">
                  <c:v>1531.3</c:v>
                </c:pt>
                <c:pt idx="1684">
                  <c:v>1523.9</c:v>
                </c:pt>
                <c:pt idx="1685">
                  <c:v>1495.7</c:v>
                </c:pt>
                <c:pt idx="1686">
                  <c:v>1487.3</c:v>
                </c:pt>
                <c:pt idx="1687">
                  <c:v>1477</c:v>
                </c:pt>
                <c:pt idx="1688">
                  <c:v>1467.7</c:v>
                </c:pt>
                <c:pt idx="1689">
                  <c:v>1454.2</c:v>
                </c:pt>
                <c:pt idx="1690">
                  <c:v>1449</c:v>
                </c:pt>
                <c:pt idx="1691">
                  <c:v>1441.5</c:v>
                </c:pt>
                <c:pt idx="1692">
                  <c:v>1448.8</c:v>
                </c:pt>
                <c:pt idx="1693">
                  <c:v>1442.8</c:v>
                </c:pt>
                <c:pt idx="1694">
                  <c:v>1443.8</c:v>
                </c:pt>
                <c:pt idx="1695">
                  <c:v>1447.7</c:v>
                </c:pt>
                <c:pt idx="1696">
                  <c:v>1442.2</c:v>
                </c:pt>
                <c:pt idx="1697">
                  <c:v>1450.7</c:v>
                </c:pt>
                <c:pt idx="1698">
                  <c:v>1455.2</c:v>
                </c:pt>
                <c:pt idx="1699">
                  <c:v>1457.7</c:v>
                </c:pt>
                <c:pt idx="1700">
                  <c:v>1461.5</c:v>
                </c:pt>
                <c:pt idx="1701">
                  <c:v>1464.3</c:v>
                </c:pt>
                <c:pt idx="1702">
                  <c:v>1467.2</c:v>
                </c:pt>
                <c:pt idx="1703">
                  <c:v>1469.3</c:v>
                </c:pt>
                <c:pt idx="1704">
                  <c:v>1473.2</c:v>
                </c:pt>
                <c:pt idx="1705">
                  <c:v>1480.5</c:v>
                </c:pt>
                <c:pt idx="1706">
                  <c:v>1479.3</c:v>
                </c:pt>
                <c:pt idx="1707">
                  <c:v>1476.8</c:v>
                </c:pt>
                <c:pt idx="1708">
                  <c:v>1475.5</c:v>
                </c:pt>
                <c:pt idx="1709">
                  <c:v>1480</c:v>
                </c:pt>
                <c:pt idx="1710">
                  <c:v>1479.7</c:v>
                </c:pt>
                <c:pt idx="1711">
                  <c:v>1478.2</c:v>
                </c:pt>
                <c:pt idx="1712">
                  <c:v>1478.5</c:v>
                </c:pt>
                <c:pt idx="1713">
                  <c:v>1481.7</c:v>
                </c:pt>
                <c:pt idx="1714">
                  <c:v>1473.5</c:v>
                </c:pt>
                <c:pt idx="1715">
                  <c:v>1475.3</c:v>
                </c:pt>
                <c:pt idx="1716">
                  <c:v>1470.8</c:v>
                </c:pt>
                <c:pt idx="1717">
                  <c:v>1464.3</c:v>
                </c:pt>
                <c:pt idx="1718">
                  <c:v>1463.5</c:v>
                </c:pt>
                <c:pt idx="1719">
                  <c:v>1459.8</c:v>
                </c:pt>
                <c:pt idx="1720">
                  <c:v>1461</c:v>
                </c:pt>
                <c:pt idx="1721">
                  <c:v>1466.7</c:v>
                </c:pt>
                <c:pt idx="1722">
                  <c:v>1461.8</c:v>
                </c:pt>
                <c:pt idx="1723">
                  <c:v>1461.8</c:v>
                </c:pt>
                <c:pt idx="1724">
                  <c:v>1454</c:v>
                </c:pt>
                <c:pt idx="1725">
                  <c:v>1440</c:v>
                </c:pt>
                <c:pt idx="1726">
                  <c:v>1432</c:v>
                </c:pt>
                <c:pt idx="1727">
                  <c:v>1428</c:v>
                </c:pt>
                <c:pt idx="1728">
                  <c:v>1423.8</c:v>
                </c:pt>
                <c:pt idx="1729">
                  <c:v>1424</c:v>
                </c:pt>
                <c:pt idx="1730">
                  <c:v>1422</c:v>
                </c:pt>
                <c:pt idx="1731">
                  <c:v>1423.2</c:v>
                </c:pt>
                <c:pt idx="1732">
                  <c:v>1437.5</c:v>
                </c:pt>
                <c:pt idx="1733">
                  <c:v>1443.5</c:v>
                </c:pt>
                <c:pt idx="1734">
                  <c:v>1447.5</c:v>
                </c:pt>
                <c:pt idx="1735">
                  <c:v>1449.2</c:v>
                </c:pt>
                <c:pt idx="1736">
                  <c:v>1451</c:v>
                </c:pt>
                <c:pt idx="1737">
                  <c:v>1453.2</c:v>
                </c:pt>
                <c:pt idx="1738">
                  <c:v>1456.8</c:v>
                </c:pt>
                <c:pt idx="1739">
                  <c:v>1463.5</c:v>
                </c:pt>
                <c:pt idx="1740">
                  <c:v>1478.8</c:v>
                </c:pt>
                <c:pt idx="1741">
                  <c:v>1492.7</c:v>
                </c:pt>
                <c:pt idx="1742">
                  <c:v>1484.8</c:v>
                </c:pt>
                <c:pt idx="1743">
                  <c:v>1482</c:v>
                </c:pt>
                <c:pt idx="1744">
                  <c:v>1478.2</c:v>
                </c:pt>
                <c:pt idx="1745">
                  <c:v>1480.2</c:v>
                </c:pt>
                <c:pt idx="1746">
                  <c:v>1484.3</c:v>
                </c:pt>
                <c:pt idx="1747">
                  <c:v>1485.5</c:v>
                </c:pt>
                <c:pt idx="1748">
                  <c:v>1491.7</c:v>
                </c:pt>
                <c:pt idx="1749">
                  <c:v>1489.8</c:v>
                </c:pt>
                <c:pt idx="1750">
                  <c:v>1486.7</c:v>
                </c:pt>
                <c:pt idx="1751">
                  <c:v>1486</c:v>
                </c:pt>
                <c:pt idx="1752">
                  <c:v>1486.8</c:v>
                </c:pt>
                <c:pt idx="1753">
                  <c:v>1487.2</c:v>
                </c:pt>
                <c:pt idx="1754">
                  <c:v>1486.3</c:v>
                </c:pt>
                <c:pt idx="1755">
                  <c:v>1482.5</c:v>
                </c:pt>
                <c:pt idx="1756">
                  <c:v>1486</c:v>
                </c:pt>
                <c:pt idx="1757">
                  <c:v>1484</c:v>
                </c:pt>
                <c:pt idx="1758">
                  <c:v>1485.5</c:v>
                </c:pt>
                <c:pt idx="1759">
                  <c:v>1486.2</c:v>
                </c:pt>
                <c:pt idx="1760">
                  <c:v>1498.2</c:v>
                </c:pt>
                <c:pt idx="1761">
                  <c:v>1508.3</c:v>
                </c:pt>
                <c:pt idx="1762">
                  <c:v>1518.7</c:v>
                </c:pt>
                <c:pt idx="1763">
                  <c:v>1527.3</c:v>
                </c:pt>
                <c:pt idx="1764">
                  <c:v>1535.2</c:v>
                </c:pt>
                <c:pt idx="1765">
                  <c:v>1543.5</c:v>
                </c:pt>
                <c:pt idx="1766">
                  <c:v>1549.7</c:v>
                </c:pt>
                <c:pt idx="1767">
                  <c:v>1550.8</c:v>
                </c:pt>
                <c:pt idx="1768">
                  <c:v>1557.7</c:v>
                </c:pt>
                <c:pt idx="1769">
                  <c:v>1562.3</c:v>
                </c:pt>
                <c:pt idx="1770">
                  <c:v>1567.8</c:v>
                </c:pt>
                <c:pt idx="1771">
                  <c:v>1571.7</c:v>
                </c:pt>
                <c:pt idx="1772">
                  <c:v>1578.5</c:v>
                </c:pt>
                <c:pt idx="1773">
                  <c:v>1572.5</c:v>
                </c:pt>
                <c:pt idx="1774">
                  <c:v>1572.8</c:v>
                </c:pt>
                <c:pt idx="1775">
                  <c:v>1578.3</c:v>
                </c:pt>
                <c:pt idx="1776">
                  <c:v>1579.8</c:v>
                </c:pt>
                <c:pt idx="1777">
                  <c:v>1584.7</c:v>
                </c:pt>
                <c:pt idx="1778">
                  <c:v>1587</c:v>
                </c:pt>
                <c:pt idx="1779">
                  <c:v>1591.5</c:v>
                </c:pt>
                <c:pt idx="1780">
                  <c:v>1592</c:v>
                </c:pt>
                <c:pt idx="1781">
                  <c:v>1588.2</c:v>
                </c:pt>
                <c:pt idx="1782">
                  <c:v>1592</c:v>
                </c:pt>
                <c:pt idx="1783">
                  <c:v>1590.2</c:v>
                </c:pt>
                <c:pt idx="1784">
                  <c:v>1589.8</c:v>
                </c:pt>
                <c:pt idx="1785">
                  <c:v>1590</c:v>
                </c:pt>
                <c:pt idx="1786">
                  <c:v>1594.7</c:v>
                </c:pt>
                <c:pt idx="1787">
                  <c:v>1601.5</c:v>
                </c:pt>
                <c:pt idx="1788">
                  <c:v>1598.2</c:v>
                </c:pt>
                <c:pt idx="1789">
                  <c:v>1598</c:v>
                </c:pt>
                <c:pt idx="1790">
                  <c:v>1594.3</c:v>
                </c:pt>
                <c:pt idx="1791">
                  <c:v>1587.2</c:v>
                </c:pt>
                <c:pt idx="1792">
                  <c:v>1598.2</c:v>
                </c:pt>
                <c:pt idx="1793">
                  <c:v>1601.8</c:v>
                </c:pt>
                <c:pt idx="1794">
                  <c:v>1599.3</c:v>
                </c:pt>
                <c:pt idx="1795">
                  <c:v>1603.8</c:v>
                </c:pt>
                <c:pt idx="1796">
                  <c:v>1614.8</c:v>
                </c:pt>
                <c:pt idx="1797">
                  <c:v>1641.5</c:v>
                </c:pt>
                <c:pt idx="1798">
                  <c:v>1638.2</c:v>
                </c:pt>
                <c:pt idx="1799">
                  <c:v>1634.8</c:v>
                </c:pt>
                <c:pt idx="1800">
                  <c:v>1649.3</c:v>
                </c:pt>
                <c:pt idx="1801">
                  <c:v>1647</c:v>
                </c:pt>
                <c:pt idx="1802">
                  <c:v>1681.3</c:v>
                </c:pt>
                <c:pt idx="1803">
                  <c:v>1699.2</c:v>
                </c:pt>
                <c:pt idx="1804">
                  <c:v>1697.5</c:v>
                </c:pt>
                <c:pt idx="1805">
                  <c:v>1700.7</c:v>
                </c:pt>
                <c:pt idx="1806">
                  <c:v>1707.5</c:v>
                </c:pt>
                <c:pt idx="1807">
                  <c:v>1724.5</c:v>
                </c:pt>
                <c:pt idx="1808">
                  <c:v>1722.7</c:v>
                </c:pt>
                <c:pt idx="1809">
                  <c:v>1721.7</c:v>
                </c:pt>
                <c:pt idx="1810">
                  <c:v>1723.7</c:v>
                </c:pt>
                <c:pt idx="1811">
                  <c:v>1747.2</c:v>
                </c:pt>
                <c:pt idx="1812">
                  <c:v>1766</c:v>
                </c:pt>
                <c:pt idx="1813">
                  <c:v>1782.3</c:v>
                </c:pt>
                <c:pt idx="1814">
                  <c:v>1789.2</c:v>
                </c:pt>
                <c:pt idx="1815">
                  <c:v>1802.8</c:v>
                </c:pt>
                <c:pt idx="1816">
                  <c:v>1803.5</c:v>
                </c:pt>
                <c:pt idx="1817">
                  <c:v>1804.5</c:v>
                </c:pt>
                <c:pt idx="1818">
                  <c:v>1800.2</c:v>
                </c:pt>
                <c:pt idx="1819">
                  <c:v>1804.7</c:v>
                </c:pt>
                <c:pt idx="1820">
                  <c:v>1806.3</c:v>
                </c:pt>
                <c:pt idx="1821">
                  <c:v>1799.8</c:v>
                </c:pt>
                <c:pt idx="1822">
                  <c:v>1804</c:v>
                </c:pt>
                <c:pt idx="1823">
                  <c:v>1808</c:v>
                </c:pt>
                <c:pt idx="1824">
                  <c:v>1814.7</c:v>
                </c:pt>
                <c:pt idx="1825">
                  <c:v>1812.3</c:v>
                </c:pt>
                <c:pt idx="1826">
                  <c:v>1818</c:v>
                </c:pt>
                <c:pt idx="1827">
                  <c:v>1815.5</c:v>
                </c:pt>
                <c:pt idx="1828">
                  <c:v>1819.8</c:v>
                </c:pt>
                <c:pt idx="1829">
                  <c:v>1818.3</c:v>
                </c:pt>
                <c:pt idx="1830">
                  <c:v>1822</c:v>
                </c:pt>
                <c:pt idx="1831">
                  <c:v>1819.7</c:v>
                </c:pt>
                <c:pt idx="1832">
                  <c:v>1812.8</c:v>
                </c:pt>
                <c:pt idx="1833">
                  <c:v>1802.7</c:v>
                </c:pt>
                <c:pt idx="1834">
                  <c:v>1797.3</c:v>
                </c:pt>
                <c:pt idx="1835">
                  <c:v>1790.3</c:v>
                </c:pt>
                <c:pt idx="1836">
                  <c:v>1785.2</c:v>
                </c:pt>
                <c:pt idx="1837">
                  <c:v>1780.2</c:v>
                </c:pt>
                <c:pt idx="1838">
                  <c:v>1777.7</c:v>
                </c:pt>
                <c:pt idx="1839">
                  <c:v>1778</c:v>
                </c:pt>
                <c:pt idx="1840">
                  <c:v>1779.2</c:v>
                </c:pt>
                <c:pt idx="1841">
                  <c:v>1777.7</c:v>
                </c:pt>
                <c:pt idx="1842">
                  <c:v>1777.5</c:v>
                </c:pt>
                <c:pt idx="1843">
                  <c:v>1775.8</c:v>
                </c:pt>
                <c:pt idx="1844">
                  <c:v>1774.8</c:v>
                </c:pt>
                <c:pt idx="1845">
                  <c:v>1773.2</c:v>
                </c:pt>
                <c:pt idx="1846">
                  <c:v>1770</c:v>
                </c:pt>
                <c:pt idx="1847">
                  <c:v>1771.2</c:v>
                </c:pt>
                <c:pt idx="1848">
                  <c:v>1781.3</c:v>
                </c:pt>
                <c:pt idx="1849">
                  <c:v>1779</c:v>
                </c:pt>
                <c:pt idx="1850">
                  <c:v>1778.2</c:v>
                </c:pt>
                <c:pt idx="1851">
                  <c:v>1776</c:v>
                </c:pt>
                <c:pt idx="1852">
                  <c:v>1768.8</c:v>
                </c:pt>
                <c:pt idx="1853">
                  <c:v>1773.3</c:v>
                </c:pt>
                <c:pt idx="1854">
                  <c:v>1779.8</c:v>
                </c:pt>
                <c:pt idx="1855">
                  <c:v>1781.8</c:v>
                </c:pt>
                <c:pt idx="1856">
                  <c:v>1781</c:v>
                </c:pt>
                <c:pt idx="1857">
                  <c:v>1782.7</c:v>
                </c:pt>
                <c:pt idx="1858">
                  <c:v>1787.7</c:v>
                </c:pt>
                <c:pt idx="1859">
                  <c:v>1790.3</c:v>
                </c:pt>
                <c:pt idx="1860">
                  <c:v>1788.7</c:v>
                </c:pt>
                <c:pt idx="1861">
                  <c:v>1783.3</c:v>
                </c:pt>
                <c:pt idx="1862">
                  <c:v>1788.7</c:v>
                </c:pt>
                <c:pt idx="1863">
                  <c:v>1784.5</c:v>
                </c:pt>
                <c:pt idx="1864">
                  <c:v>1781.3</c:v>
                </c:pt>
                <c:pt idx="1865">
                  <c:v>1781.7</c:v>
                </c:pt>
                <c:pt idx="1866">
                  <c:v>1783.2</c:v>
                </c:pt>
                <c:pt idx="1867">
                  <c:v>1784.5</c:v>
                </c:pt>
                <c:pt idx="1868">
                  <c:v>1786.2</c:v>
                </c:pt>
                <c:pt idx="1869">
                  <c:v>1777.9</c:v>
                </c:pt>
                <c:pt idx="1870">
                  <c:v>1773.5</c:v>
                </c:pt>
                <c:pt idx="1871">
                  <c:v>1774.8</c:v>
                </c:pt>
                <c:pt idx="1872">
                  <c:v>1780.3</c:v>
                </c:pt>
                <c:pt idx="1873">
                  <c:v>1779.5</c:v>
                </c:pt>
                <c:pt idx="1874">
                  <c:v>1783.7</c:v>
                </c:pt>
                <c:pt idx="1875">
                  <c:v>1780.8</c:v>
                </c:pt>
                <c:pt idx="1876">
                  <c:v>1780</c:v>
                </c:pt>
                <c:pt idx="1877">
                  <c:v>1778.8</c:v>
                </c:pt>
                <c:pt idx="1878">
                  <c:v>1768.7</c:v>
                </c:pt>
                <c:pt idx="1879">
                  <c:v>1774.7</c:v>
                </c:pt>
                <c:pt idx="1880">
                  <c:v>1785.6</c:v>
                </c:pt>
                <c:pt idx="1881">
                  <c:v>1790.8</c:v>
                </c:pt>
                <c:pt idx="1882">
                  <c:v>1791.7</c:v>
                </c:pt>
                <c:pt idx="1883">
                  <c:v>1797.2</c:v>
                </c:pt>
                <c:pt idx="1884">
                  <c:v>1789.5</c:v>
                </c:pt>
                <c:pt idx="1885">
                  <c:v>1788.8</c:v>
                </c:pt>
                <c:pt idx="1886">
                  <c:v>1784.8</c:v>
                </c:pt>
                <c:pt idx="1887">
                  <c:v>1784.7</c:v>
                </c:pt>
                <c:pt idx="1888">
                  <c:v>1782.3</c:v>
                </c:pt>
                <c:pt idx="1889">
                  <c:v>1787.7</c:v>
                </c:pt>
                <c:pt idx="1890">
                  <c:v>1794.2</c:v>
                </c:pt>
                <c:pt idx="1891">
                  <c:v>1797.8</c:v>
                </c:pt>
                <c:pt idx="1892">
                  <c:v>1801.3</c:v>
                </c:pt>
                <c:pt idx="1893">
                  <c:v>1798.5</c:v>
                </c:pt>
                <c:pt idx="1894">
                  <c:v>1792.3</c:v>
                </c:pt>
                <c:pt idx="1895">
                  <c:v>1791.5</c:v>
                </c:pt>
                <c:pt idx="1896">
                  <c:v>1796.8</c:v>
                </c:pt>
                <c:pt idx="1897">
                  <c:v>1800.2</c:v>
                </c:pt>
                <c:pt idx="1898">
                  <c:v>1788.7</c:v>
                </c:pt>
                <c:pt idx="1899">
                  <c:v>1788</c:v>
                </c:pt>
                <c:pt idx="1900">
                  <c:v>1792</c:v>
                </c:pt>
                <c:pt idx="1901">
                  <c:v>1799.5</c:v>
                </c:pt>
                <c:pt idx="1902">
                  <c:v>1803.7</c:v>
                </c:pt>
                <c:pt idx="1903">
                  <c:v>1803</c:v>
                </c:pt>
                <c:pt idx="1904">
                  <c:v>1807.2</c:v>
                </c:pt>
                <c:pt idx="1905">
                  <c:v>1805.8</c:v>
                </c:pt>
                <c:pt idx="1906">
                  <c:v>1798.3</c:v>
                </c:pt>
                <c:pt idx="1907">
                  <c:v>1788.5</c:v>
                </c:pt>
                <c:pt idx="1908">
                  <c:v>1780</c:v>
                </c:pt>
                <c:pt idx="1909">
                  <c:v>1779.8</c:v>
                </c:pt>
                <c:pt idx="1910">
                  <c:v>1780.5</c:v>
                </c:pt>
                <c:pt idx="1911">
                  <c:v>1776.2</c:v>
                </c:pt>
                <c:pt idx="1912">
                  <c:v>1775.7</c:v>
                </c:pt>
                <c:pt idx="1913">
                  <c:v>1774.3</c:v>
                </c:pt>
                <c:pt idx="1914">
                  <c:v>1769.3</c:v>
                </c:pt>
                <c:pt idx="1915">
                  <c:v>1760.3</c:v>
                </c:pt>
                <c:pt idx="1916">
                  <c:v>1755.7</c:v>
                </c:pt>
                <c:pt idx="1917">
                  <c:v>1744.4</c:v>
                </c:pt>
                <c:pt idx="1918">
                  <c:v>1733.5</c:v>
                </c:pt>
                <c:pt idx="1919">
                  <c:v>1728.5</c:v>
                </c:pt>
                <c:pt idx="1920">
                  <c:v>1722</c:v>
                </c:pt>
                <c:pt idx="1921">
                  <c:v>1721.7</c:v>
                </c:pt>
                <c:pt idx="1922">
                  <c:v>1724.8</c:v>
                </c:pt>
                <c:pt idx="1923">
                  <c:v>1713.7</c:v>
                </c:pt>
                <c:pt idx="1924">
                  <c:v>1714.2</c:v>
                </c:pt>
                <c:pt idx="1925">
                  <c:v>1708</c:v>
                </c:pt>
                <c:pt idx="1926">
                  <c:v>1703.2</c:v>
                </c:pt>
                <c:pt idx="1927">
                  <c:v>1696</c:v>
                </c:pt>
                <c:pt idx="1928">
                  <c:v>1698.7</c:v>
                </c:pt>
                <c:pt idx="1929">
                  <c:v>1696.3</c:v>
                </c:pt>
                <c:pt idx="1930">
                  <c:v>1699.7</c:v>
                </c:pt>
                <c:pt idx="1931">
                  <c:v>1708.3</c:v>
                </c:pt>
                <c:pt idx="1932">
                  <c:v>1711.8</c:v>
                </c:pt>
                <c:pt idx="1933">
                  <c:v>1707.9</c:v>
                </c:pt>
                <c:pt idx="1934">
                  <c:v>1722</c:v>
                </c:pt>
                <c:pt idx="1935">
                  <c:v>1708.2</c:v>
                </c:pt>
                <c:pt idx="1936">
                  <c:v>1707.2</c:v>
                </c:pt>
                <c:pt idx="1937">
                  <c:v>1717.3</c:v>
                </c:pt>
                <c:pt idx="1938">
                  <c:v>1720.2</c:v>
                </c:pt>
                <c:pt idx="1939">
                  <c:v>1718.8</c:v>
                </c:pt>
                <c:pt idx="1940">
                  <c:v>1715.7</c:v>
                </c:pt>
                <c:pt idx="1941">
                  <c:v>1715.3</c:v>
                </c:pt>
                <c:pt idx="1942">
                  <c:v>1719</c:v>
                </c:pt>
                <c:pt idx="1943">
                  <c:v>1726.7</c:v>
                </c:pt>
                <c:pt idx="1944">
                  <c:v>1731.7</c:v>
                </c:pt>
                <c:pt idx="1945">
                  <c:v>1730.2</c:v>
                </c:pt>
                <c:pt idx="1946">
                  <c:v>1729.8</c:v>
                </c:pt>
                <c:pt idx="1947">
                  <c:v>1723.7</c:v>
                </c:pt>
                <c:pt idx="1948">
                  <c:v>1719.8</c:v>
                </c:pt>
                <c:pt idx="1949">
                  <c:v>1723</c:v>
                </c:pt>
                <c:pt idx="1950">
                  <c:v>1719.2</c:v>
                </c:pt>
                <c:pt idx="1951">
                  <c:v>1717.2</c:v>
                </c:pt>
                <c:pt idx="1952">
                  <c:v>1710.7</c:v>
                </c:pt>
                <c:pt idx="1953">
                  <c:v>1729.2</c:v>
                </c:pt>
                <c:pt idx="1954">
                  <c:v>1722</c:v>
                </c:pt>
                <c:pt idx="1955">
                  <c:v>1714.8</c:v>
                </c:pt>
                <c:pt idx="1956">
                  <c:v>1704.7</c:v>
                </c:pt>
                <c:pt idx="1957">
                  <c:v>1706</c:v>
                </c:pt>
                <c:pt idx="1958">
                  <c:v>1695.3</c:v>
                </c:pt>
                <c:pt idx="1959">
                  <c:v>1689</c:v>
                </c:pt>
                <c:pt idx="1960">
                  <c:v>1679.5</c:v>
                </c:pt>
                <c:pt idx="1961">
                  <c:v>1677</c:v>
                </c:pt>
                <c:pt idx="1962">
                  <c:v>1685.7</c:v>
                </c:pt>
                <c:pt idx="1963">
                  <c:v>1691</c:v>
                </c:pt>
                <c:pt idx="1964">
                  <c:v>1698.5</c:v>
                </c:pt>
                <c:pt idx="1965">
                  <c:v>1693.8</c:v>
                </c:pt>
                <c:pt idx="1966">
                  <c:v>1694</c:v>
                </c:pt>
                <c:pt idx="1967">
                  <c:v>1696</c:v>
                </c:pt>
                <c:pt idx="1968">
                  <c:v>1692.3</c:v>
                </c:pt>
                <c:pt idx="1969">
                  <c:v>1695.8</c:v>
                </c:pt>
                <c:pt idx="1970">
                  <c:v>1702.8</c:v>
                </c:pt>
                <c:pt idx="1971">
                  <c:v>1703.7</c:v>
                </c:pt>
                <c:pt idx="1972">
                  <c:v>1703.5</c:v>
                </c:pt>
                <c:pt idx="1973">
                  <c:v>1698.7</c:v>
                </c:pt>
                <c:pt idx="1974">
                  <c:v>1694.2</c:v>
                </c:pt>
                <c:pt idx="1975">
                  <c:v>1692.9</c:v>
                </c:pt>
                <c:pt idx="1976">
                  <c:v>1691</c:v>
                </c:pt>
                <c:pt idx="1977">
                  <c:v>1689.8</c:v>
                </c:pt>
                <c:pt idx="1978">
                  <c:v>1689.3</c:v>
                </c:pt>
                <c:pt idx="1979">
                  <c:v>1699.3</c:v>
                </c:pt>
                <c:pt idx="1980">
                  <c:v>1703.3</c:v>
                </c:pt>
                <c:pt idx="1981">
                  <c:v>1702</c:v>
                </c:pt>
                <c:pt idx="1982">
                  <c:v>1695.2</c:v>
                </c:pt>
                <c:pt idx="1983">
                  <c:v>1693</c:v>
                </c:pt>
                <c:pt idx="1984">
                  <c:v>1692.8</c:v>
                </c:pt>
                <c:pt idx="1985">
                  <c:v>1698.8</c:v>
                </c:pt>
                <c:pt idx="1986">
                  <c:v>1694.5</c:v>
                </c:pt>
                <c:pt idx="1987">
                  <c:v>1701.8</c:v>
                </c:pt>
                <c:pt idx="1988">
                  <c:v>1706.8</c:v>
                </c:pt>
                <c:pt idx="1989">
                  <c:v>1710.8</c:v>
                </c:pt>
                <c:pt idx="1990">
                  <c:v>1720.3</c:v>
                </c:pt>
                <c:pt idx="1991">
                  <c:v>1721.3</c:v>
                </c:pt>
                <c:pt idx="1992">
                  <c:v>1722</c:v>
                </c:pt>
                <c:pt idx="1993">
                  <c:v>1723.7</c:v>
                </c:pt>
                <c:pt idx="1994">
                  <c:v>1723.7</c:v>
                </c:pt>
                <c:pt idx="1995">
                  <c:v>1724.3</c:v>
                </c:pt>
                <c:pt idx="1996">
                  <c:v>1726.6</c:v>
                </c:pt>
                <c:pt idx="1997">
                  <c:v>1718.7</c:v>
                </c:pt>
                <c:pt idx="1998">
                  <c:v>1705.2</c:v>
                </c:pt>
                <c:pt idx="1999">
                  <c:v>1706.5</c:v>
                </c:pt>
                <c:pt idx="2000">
                  <c:v>1708</c:v>
                </c:pt>
                <c:pt idx="2001">
                  <c:v>1714.2</c:v>
                </c:pt>
                <c:pt idx="2002">
                  <c:v>1712.7</c:v>
                </c:pt>
                <c:pt idx="2003">
                  <c:v>1714.8</c:v>
                </c:pt>
                <c:pt idx="2004">
                  <c:v>1714.5</c:v>
                </c:pt>
                <c:pt idx="2005">
                  <c:v>1703.3</c:v>
                </c:pt>
                <c:pt idx="2006">
                  <c:v>1703.5</c:v>
                </c:pt>
                <c:pt idx="2007">
                  <c:v>1703.3</c:v>
                </c:pt>
                <c:pt idx="2008">
                  <c:v>1705.2</c:v>
                </c:pt>
                <c:pt idx="2009">
                  <c:v>1707.7</c:v>
                </c:pt>
                <c:pt idx="2010">
                  <c:v>1708</c:v>
                </c:pt>
                <c:pt idx="2011">
                  <c:v>1709.5</c:v>
                </c:pt>
                <c:pt idx="2012">
                  <c:v>1705.5</c:v>
                </c:pt>
                <c:pt idx="2013">
                  <c:v>1708.7</c:v>
                </c:pt>
                <c:pt idx="2014">
                  <c:v>1713</c:v>
                </c:pt>
                <c:pt idx="2015">
                  <c:v>1715.5</c:v>
                </c:pt>
                <c:pt idx="2016">
                  <c:v>1718.8</c:v>
                </c:pt>
                <c:pt idx="2017">
                  <c:v>1723.7</c:v>
                </c:pt>
                <c:pt idx="2018">
                  <c:v>1725</c:v>
                </c:pt>
                <c:pt idx="2019">
                  <c:v>1730.3</c:v>
                </c:pt>
                <c:pt idx="2020">
                  <c:v>1729.3</c:v>
                </c:pt>
                <c:pt idx="2021">
                  <c:v>1730.8</c:v>
                </c:pt>
                <c:pt idx="2022">
                  <c:v>1736.5</c:v>
                </c:pt>
                <c:pt idx="2023">
                  <c:v>1737.2</c:v>
                </c:pt>
                <c:pt idx="2024">
                  <c:v>1744</c:v>
                </c:pt>
                <c:pt idx="2025">
                  <c:v>1744.5</c:v>
                </c:pt>
                <c:pt idx="2026">
                  <c:v>1749</c:v>
                </c:pt>
                <c:pt idx="2027">
                  <c:v>1755.3</c:v>
                </c:pt>
                <c:pt idx="2028">
                  <c:v>1762</c:v>
                </c:pt>
                <c:pt idx="2029">
                  <c:v>1774.7</c:v>
                </c:pt>
                <c:pt idx="2030">
                  <c:v>1782.5</c:v>
                </c:pt>
                <c:pt idx="2031">
                  <c:v>1784.5</c:v>
                </c:pt>
                <c:pt idx="2032">
                  <c:v>1792</c:v>
                </c:pt>
                <c:pt idx="2033">
                  <c:v>1799.8</c:v>
                </c:pt>
                <c:pt idx="2034">
                  <c:v>1807.8</c:v>
                </c:pt>
                <c:pt idx="2035">
                  <c:v>1807.3</c:v>
                </c:pt>
                <c:pt idx="2036">
                  <c:v>1807.7</c:v>
                </c:pt>
                <c:pt idx="2037">
                  <c:v>1824.3</c:v>
                </c:pt>
                <c:pt idx="2038">
                  <c:v>1835</c:v>
                </c:pt>
                <c:pt idx="2039">
                  <c:v>1850.5</c:v>
                </c:pt>
                <c:pt idx="2040">
                  <c:v>1871.6</c:v>
                </c:pt>
                <c:pt idx="2041">
                  <c:v>1893</c:v>
                </c:pt>
                <c:pt idx="2042">
                  <c:v>1913</c:v>
                </c:pt>
                <c:pt idx="2043">
                  <c:v>1935.7</c:v>
                </c:pt>
                <c:pt idx="2044">
                  <c:v>1939.8</c:v>
                </c:pt>
                <c:pt idx="2045">
                  <c:v>1929.2</c:v>
                </c:pt>
                <c:pt idx="2046">
                  <c:v>1920.7</c:v>
                </c:pt>
                <c:pt idx="2047">
                  <c:v>1913.5</c:v>
                </c:pt>
                <c:pt idx="2048">
                  <c:v>1919.7</c:v>
                </c:pt>
                <c:pt idx="2049">
                  <c:v>1920.8</c:v>
                </c:pt>
                <c:pt idx="2050">
                  <c:v>1919.7</c:v>
                </c:pt>
                <c:pt idx="2051">
                  <c:v>1922.8</c:v>
                </c:pt>
                <c:pt idx="2052">
                  <c:v>1916</c:v>
                </c:pt>
                <c:pt idx="2053">
                  <c:v>1911.8</c:v>
                </c:pt>
                <c:pt idx="2054">
                  <c:v>1916.8</c:v>
                </c:pt>
                <c:pt idx="2055">
                  <c:v>1919.5</c:v>
                </c:pt>
                <c:pt idx="2056">
                  <c:v>1926.5</c:v>
                </c:pt>
                <c:pt idx="2057">
                  <c:v>1930.2</c:v>
                </c:pt>
                <c:pt idx="2058">
                  <c:v>1929.8</c:v>
                </c:pt>
                <c:pt idx="2059">
                  <c:v>1929.2</c:v>
                </c:pt>
                <c:pt idx="2060">
                  <c:v>1931.7</c:v>
                </c:pt>
                <c:pt idx="2061">
                  <c:v>1944.3</c:v>
                </c:pt>
                <c:pt idx="2062">
                  <c:v>1956.5</c:v>
                </c:pt>
                <c:pt idx="2063">
                  <c:v>1963.3</c:v>
                </c:pt>
                <c:pt idx="2064">
                  <c:v>1966.2</c:v>
                </c:pt>
                <c:pt idx="2065">
                  <c:v>1968.3</c:v>
                </c:pt>
                <c:pt idx="2066">
                  <c:v>1975.3</c:v>
                </c:pt>
                <c:pt idx="2067">
                  <c:v>1980</c:v>
                </c:pt>
                <c:pt idx="2068">
                  <c:v>1988.7</c:v>
                </c:pt>
                <c:pt idx="2069">
                  <c:v>1995.2</c:v>
                </c:pt>
                <c:pt idx="2070">
                  <c:v>2006.1</c:v>
                </c:pt>
                <c:pt idx="2071">
                  <c:v>2016.8</c:v>
                </c:pt>
                <c:pt idx="2072">
                  <c:v>2021.2</c:v>
                </c:pt>
                <c:pt idx="2073">
                  <c:v>2027.3</c:v>
                </c:pt>
                <c:pt idx="2074">
                  <c:v>2060.1</c:v>
                </c:pt>
                <c:pt idx="2075">
                  <c:v>2067.8000000000002</c:v>
                </c:pt>
                <c:pt idx="2076">
                  <c:v>2075.5</c:v>
                </c:pt>
                <c:pt idx="2077">
                  <c:v>2087.8000000000002</c:v>
                </c:pt>
                <c:pt idx="2078">
                  <c:v>2087.1999999999998</c:v>
                </c:pt>
                <c:pt idx="2079">
                  <c:v>2086.8000000000002</c:v>
                </c:pt>
                <c:pt idx="2080">
                  <c:v>2089.1999999999998</c:v>
                </c:pt>
                <c:pt idx="2081">
                  <c:v>2090.3000000000002</c:v>
                </c:pt>
                <c:pt idx="2082">
                  <c:v>2089.3000000000002</c:v>
                </c:pt>
                <c:pt idx="2083">
                  <c:v>2090.8000000000002</c:v>
                </c:pt>
                <c:pt idx="2084">
                  <c:v>2092.3000000000002</c:v>
                </c:pt>
                <c:pt idx="2085">
                  <c:v>2083.3000000000002</c:v>
                </c:pt>
                <c:pt idx="2086">
                  <c:v>2082.1999999999998</c:v>
                </c:pt>
                <c:pt idx="2087">
                  <c:v>2088.6999999999998</c:v>
                </c:pt>
                <c:pt idx="2088">
                  <c:v>2085.6999999999998</c:v>
                </c:pt>
                <c:pt idx="2089">
                  <c:v>2087.8000000000002</c:v>
                </c:pt>
                <c:pt idx="2090">
                  <c:v>2077.1999999999998</c:v>
                </c:pt>
                <c:pt idx="2091">
                  <c:v>2057.8000000000002</c:v>
                </c:pt>
                <c:pt idx="2092">
                  <c:v>2020.4</c:v>
                </c:pt>
                <c:pt idx="2093">
                  <c:v>2003.8</c:v>
                </c:pt>
                <c:pt idx="2094">
                  <c:v>2018.5</c:v>
                </c:pt>
                <c:pt idx="2095">
                  <c:v>2030.5</c:v>
                </c:pt>
                <c:pt idx="2096">
                  <c:v>2062</c:v>
                </c:pt>
                <c:pt idx="2097">
                  <c:v>2078.5</c:v>
                </c:pt>
                <c:pt idx="2098">
                  <c:v>2084.1999999999998</c:v>
                </c:pt>
                <c:pt idx="2099">
                  <c:v>2088</c:v>
                </c:pt>
                <c:pt idx="2100">
                  <c:v>2093</c:v>
                </c:pt>
                <c:pt idx="2101">
                  <c:v>2101.8000000000002</c:v>
                </c:pt>
                <c:pt idx="2102">
                  <c:v>2111</c:v>
                </c:pt>
                <c:pt idx="2103">
                  <c:v>2118</c:v>
                </c:pt>
                <c:pt idx="2104">
                  <c:v>2124.8000000000002</c:v>
                </c:pt>
                <c:pt idx="2105">
                  <c:v>2115.6999999999998</c:v>
                </c:pt>
                <c:pt idx="2106">
                  <c:v>2110</c:v>
                </c:pt>
                <c:pt idx="2107">
                  <c:v>2113.3000000000002</c:v>
                </c:pt>
                <c:pt idx="2108">
                  <c:v>2116.5</c:v>
                </c:pt>
                <c:pt idx="2109">
                  <c:v>2125.3000000000002</c:v>
                </c:pt>
                <c:pt idx="2110">
                  <c:v>2132.1999999999998</c:v>
                </c:pt>
                <c:pt idx="2111">
                  <c:v>2128.3000000000002</c:v>
                </c:pt>
                <c:pt idx="2112">
                  <c:v>2129.1999999999998</c:v>
                </c:pt>
                <c:pt idx="2113">
                  <c:v>2133</c:v>
                </c:pt>
                <c:pt idx="2114">
                  <c:v>2138.5</c:v>
                </c:pt>
                <c:pt idx="2115">
                  <c:v>2132.1999999999998</c:v>
                </c:pt>
                <c:pt idx="2116">
                  <c:v>2127.5</c:v>
                </c:pt>
                <c:pt idx="2117">
                  <c:v>2122.3000000000002</c:v>
                </c:pt>
                <c:pt idx="2118">
                  <c:v>2128.5</c:v>
                </c:pt>
                <c:pt idx="2119">
                  <c:v>2133.8000000000002</c:v>
                </c:pt>
                <c:pt idx="2120">
                  <c:v>2139.6999999999998</c:v>
                </c:pt>
                <c:pt idx="2121">
                  <c:v>2146.1999999999998</c:v>
                </c:pt>
                <c:pt idx="2122">
                  <c:v>2150.3000000000002</c:v>
                </c:pt>
                <c:pt idx="2123">
                  <c:v>2143.1999999999998</c:v>
                </c:pt>
                <c:pt idx="2124">
                  <c:v>2141.5</c:v>
                </c:pt>
                <c:pt idx="2125">
                  <c:v>2144.1999999999998</c:v>
                </c:pt>
                <c:pt idx="2126">
                  <c:v>2141.3000000000002</c:v>
                </c:pt>
                <c:pt idx="2127">
                  <c:v>2151.3000000000002</c:v>
                </c:pt>
                <c:pt idx="2128">
                  <c:v>2164</c:v>
                </c:pt>
                <c:pt idx="2129">
                  <c:v>2165.6999999999998</c:v>
                </c:pt>
                <c:pt idx="2130">
                  <c:v>2163.3000000000002</c:v>
                </c:pt>
                <c:pt idx="2131">
                  <c:v>2171.8000000000002</c:v>
                </c:pt>
                <c:pt idx="2132">
                  <c:v>2180</c:v>
                </c:pt>
                <c:pt idx="2133">
                  <c:v>2191.6999999999998</c:v>
                </c:pt>
                <c:pt idx="2134">
                  <c:v>2194</c:v>
                </c:pt>
                <c:pt idx="2135">
                  <c:v>2200.8000000000002</c:v>
                </c:pt>
                <c:pt idx="2136">
                  <c:v>2211.8000000000002</c:v>
                </c:pt>
                <c:pt idx="2137">
                  <c:v>2213.3000000000002</c:v>
                </c:pt>
                <c:pt idx="2138">
                  <c:v>2217.8000000000002</c:v>
                </c:pt>
                <c:pt idx="2139">
                  <c:v>2222.6999999999998</c:v>
                </c:pt>
                <c:pt idx="2140">
                  <c:v>2222.5</c:v>
                </c:pt>
                <c:pt idx="2141">
                  <c:v>2222.6999999999998</c:v>
                </c:pt>
                <c:pt idx="2142">
                  <c:v>2226.1999999999998</c:v>
                </c:pt>
                <c:pt idx="2143">
                  <c:v>2227.5</c:v>
                </c:pt>
                <c:pt idx="2144">
                  <c:v>2225</c:v>
                </c:pt>
                <c:pt idx="2145">
                  <c:v>2223.6999999999998</c:v>
                </c:pt>
                <c:pt idx="2146">
                  <c:v>2229.5</c:v>
                </c:pt>
                <c:pt idx="2147">
                  <c:v>2228</c:v>
                </c:pt>
                <c:pt idx="2148">
                  <c:v>2219.1999999999998</c:v>
                </c:pt>
                <c:pt idx="2149">
                  <c:v>2221.6999999999998</c:v>
                </c:pt>
                <c:pt idx="2150">
                  <c:v>2227.5</c:v>
                </c:pt>
                <c:pt idx="2151">
                  <c:v>2232.8000000000002</c:v>
                </c:pt>
                <c:pt idx="2152">
                  <c:v>2237.8000000000002</c:v>
                </c:pt>
                <c:pt idx="2153">
                  <c:v>2246.5</c:v>
                </c:pt>
                <c:pt idx="2154">
                  <c:v>2249.1999999999998</c:v>
                </c:pt>
                <c:pt idx="2155">
                  <c:v>2249</c:v>
                </c:pt>
                <c:pt idx="2156">
                  <c:v>2247.8000000000002</c:v>
                </c:pt>
                <c:pt idx="2157">
                  <c:v>2255.6999999999998</c:v>
                </c:pt>
                <c:pt idx="2158">
                  <c:v>2254</c:v>
                </c:pt>
                <c:pt idx="2159">
                  <c:v>2256.1999999999998</c:v>
                </c:pt>
                <c:pt idx="2160">
                  <c:v>2257.8000000000002</c:v>
                </c:pt>
                <c:pt idx="2161">
                  <c:v>2260.1999999999998</c:v>
                </c:pt>
                <c:pt idx="2162">
                  <c:v>2257.3000000000002</c:v>
                </c:pt>
                <c:pt idx="2163">
                  <c:v>2244.6999999999998</c:v>
                </c:pt>
                <c:pt idx="2164">
                  <c:v>2244.8000000000002</c:v>
                </c:pt>
                <c:pt idx="2165">
                  <c:v>2245</c:v>
                </c:pt>
                <c:pt idx="2166">
                  <c:v>2252.8000000000002</c:v>
                </c:pt>
                <c:pt idx="2167">
                  <c:v>2253.6999999999998</c:v>
                </c:pt>
                <c:pt idx="2168">
                  <c:v>2236.1999999999998</c:v>
                </c:pt>
                <c:pt idx="2169">
                  <c:v>2235.6999999999998</c:v>
                </c:pt>
                <c:pt idx="2170">
                  <c:v>2234.5</c:v>
                </c:pt>
                <c:pt idx="2171">
                  <c:v>2229.1999999999998</c:v>
                </c:pt>
                <c:pt idx="2172">
                  <c:v>2214.5</c:v>
                </c:pt>
                <c:pt idx="2173">
                  <c:v>2215</c:v>
                </c:pt>
                <c:pt idx="2174">
                  <c:v>2224.6999999999998</c:v>
                </c:pt>
                <c:pt idx="2175">
                  <c:v>2242.1999999999998</c:v>
                </c:pt>
                <c:pt idx="2176">
                  <c:v>2247.3000000000002</c:v>
                </c:pt>
                <c:pt idx="2177">
                  <c:v>2247.8000000000002</c:v>
                </c:pt>
                <c:pt idx="2178">
                  <c:v>2244</c:v>
                </c:pt>
                <c:pt idx="2179">
                  <c:v>2238.3000000000002</c:v>
                </c:pt>
                <c:pt idx="2180">
                  <c:v>2212.6999999999998</c:v>
                </c:pt>
                <c:pt idx="2181">
                  <c:v>2193</c:v>
                </c:pt>
                <c:pt idx="2182">
                  <c:v>2187.6999999999998</c:v>
                </c:pt>
                <c:pt idx="2183">
                  <c:v>2198.5</c:v>
                </c:pt>
                <c:pt idx="2184">
                  <c:v>2203.6999999999998</c:v>
                </c:pt>
                <c:pt idx="2185">
                  <c:v>2210.3000000000002</c:v>
                </c:pt>
                <c:pt idx="2186">
                  <c:v>2203.3000000000002</c:v>
                </c:pt>
                <c:pt idx="2187">
                  <c:v>2208.3000000000002</c:v>
                </c:pt>
                <c:pt idx="2188">
                  <c:v>2212.5</c:v>
                </c:pt>
                <c:pt idx="2189">
                  <c:v>2214</c:v>
                </c:pt>
                <c:pt idx="2190">
                  <c:v>2213</c:v>
                </c:pt>
                <c:pt idx="2191">
                  <c:v>2221.8000000000002</c:v>
                </c:pt>
                <c:pt idx="2192">
                  <c:v>2227.6999999999998</c:v>
                </c:pt>
                <c:pt idx="2193">
                  <c:v>2231.1999999999998</c:v>
                </c:pt>
                <c:pt idx="2194">
                  <c:v>2228.5</c:v>
                </c:pt>
                <c:pt idx="2195">
                  <c:v>2225</c:v>
                </c:pt>
                <c:pt idx="2196">
                  <c:v>2231</c:v>
                </c:pt>
                <c:pt idx="2197">
                  <c:v>2229</c:v>
                </c:pt>
                <c:pt idx="2198">
                  <c:v>2219.6999999999998</c:v>
                </c:pt>
                <c:pt idx="2199">
                  <c:v>2229.1999999999998</c:v>
                </c:pt>
                <c:pt idx="2200">
                  <c:v>2227.1999999999998</c:v>
                </c:pt>
                <c:pt idx="2201">
                  <c:v>2240.8000000000002</c:v>
                </c:pt>
                <c:pt idx="2202">
                  <c:v>2249.6999999999998</c:v>
                </c:pt>
                <c:pt idx="2203">
                  <c:v>2261.6999999999998</c:v>
                </c:pt>
                <c:pt idx="2204">
                  <c:v>2267.6999999999998</c:v>
                </c:pt>
                <c:pt idx="2205">
                  <c:v>2275.5</c:v>
                </c:pt>
                <c:pt idx="2206">
                  <c:v>2277</c:v>
                </c:pt>
                <c:pt idx="2207">
                  <c:v>2279.5</c:v>
                </c:pt>
                <c:pt idx="2208">
                  <c:v>2286</c:v>
                </c:pt>
                <c:pt idx="2209">
                  <c:v>2290.6999999999998</c:v>
                </c:pt>
                <c:pt idx="2210">
                  <c:v>2294.8000000000002</c:v>
                </c:pt>
                <c:pt idx="2211">
                  <c:v>2279.8000000000002</c:v>
                </c:pt>
                <c:pt idx="2212">
                  <c:v>2280</c:v>
                </c:pt>
                <c:pt idx="2213">
                  <c:v>2276.8000000000002</c:v>
                </c:pt>
                <c:pt idx="2214">
                  <c:v>2279.6999999999998</c:v>
                </c:pt>
                <c:pt idx="2215">
                  <c:v>2279.6999999999998</c:v>
                </c:pt>
                <c:pt idx="2216">
                  <c:v>2279.6999999999998</c:v>
                </c:pt>
                <c:pt idx="2217">
                  <c:v>2283</c:v>
                </c:pt>
                <c:pt idx="2218">
                  <c:v>2286.5</c:v>
                </c:pt>
                <c:pt idx="2219">
                  <c:v>2298.8000000000002</c:v>
                </c:pt>
                <c:pt idx="2220">
                  <c:v>2302</c:v>
                </c:pt>
                <c:pt idx="2221">
                  <c:v>2302</c:v>
                </c:pt>
                <c:pt idx="2222">
                  <c:v>2302.5</c:v>
                </c:pt>
                <c:pt idx="2223">
                  <c:v>2303.8000000000002</c:v>
                </c:pt>
                <c:pt idx="2224">
                  <c:v>2304.8000000000002</c:v>
                </c:pt>
                <c:pt idx="2225">
                  <c:v>2309.8000000000002</c:v>
                </c:pt>
                <c:pt idx="2226">
                  <c:v>2313.3000000000002</c:v>
                </c:pt>
                <c:pt idx="2227">
                  <c:v>2319.3000000000002</c:v>
                </c:pt>
                <c:pt idx="2228">
                  <c:v>2322.8000000000002</c:v>
                </c:pt>
                <c:pt idx="2229">
                  <c:v>2316.3000000000002</c:v>
                </c:pt>
                <c:pt idx="2230">
                  <c:v>2318.3000000000002</c:v>
                </c:pt>
                <c:pt idx="2231">
                  <c:v>2320.8000000000002</c:v>
                </c:pt>
                <c:pt idx="2232">
                  <c:v>2321</c:v>
                </c:pt>
                <c:pt idx="2233">
                  <c:v>2324.1999999999998</c:v>
                </c:pt>
                <c:pt idx="2234">
                  <c:v>2329</c:v>
                </c:pt>
                <c:pt idx="2235">
                  <c:v>2327</c:v>
                </c:pt>
                <c:pt idx="2236">
                  <c:v>2326.3000000000002</c:v>
                </c:pt>
                <c:pt idx="2237">
                  <c:v>2317.3000000000002</c:v>
                </c:pt>
                <c:pt idx="2238">
                  <c:v>2319</c:v>
                </c:pt>
                <c:pt idx="2239">
                  <c:v>2317.5</c:v>
                </c:pt>
                <c:pt idx="2240">
                  <c:v>2323.8000000000002</c:v>
                </c:pt>
                <c:pt idx="2241">
                  <c:v>2326</c:v>
                </c:pt>
                <c:pt idx="2242">
                  <c:v>2326.8000000000002</c:v>
                </c:pt>
                <c:pt idx="2243">
                  <c:v>2325.8000000000002</c:v>
                </c:pt>
                <c:pt idx="2244">
                  <c:v>2317.5</c:v>
                </c:pt>
                <c:pt idx="2245">
                  <c:v>2314.8000000000002</c:v>
                </c:pt>
                <c:pt idx="2246">
                  <c:v>2316.8000000000002</c:v>
                </c:pt>
                <c:pt idx="2247">
                  <c:v>2319.6999999999998</c:v>
                </c:pt>
                <c:pt idx="2248">
                  <c:v>2330</c:v>
                </c:pt>
                <c:pt idx="2249">
                  <c:v>2334.8000000000002</c:v>
                </c:pt>
                <c:pt idx="2250">
                  <c:v>2335.1999999999998</c:v>
                </c:pt>
                <c:pt idx="2251">
                  <c:v>2341.1999999999998</c:v>
                </c:pt>
                <c:pt idx="2252">
                  <c:v>2332.5</c:v>
                </c:pt>
                <c:pt idx="2253">
                  <c:v>2326.8000000000002</c:v>
                </c:pt>
                <c:pt idx="2254">
                  <c:v>2325.8000000000002</c:v>
                </c:pt>
                <c:pt idx="2255">
                  <c:v>2326.3000000000002</c:v>
                </c:pt>
                <c:pt idx="2256">
                  <c:v>2326.6999999999998</c:v>
                </c:pt>
                <c:pt idx="2257">
                  <c:v>2321.8000000000002</c:v>
                </c:pt>
                <c:pt idx="2258">
                  <c:v>2323.1999999999998</c:v>
                </c:pt>
                <c:pt idx="2259">
                  <c:v>2325.3000000000002</c:v>
                </c:pt>
                <c:pt idx="2260">
                  <c:v>2340.5</c:v>
                </c:pt>
                <c:pt idx="2261">
                  <c:v>2343.5</c:v>
                </c:pt>
                <c:pt idx="2262">
                  <c:v>2344</c:v>
                </c:pt>
                <c:pt idx="2263">
                  <c:v>2343.1999999999998</c:v>
                </c:pt>
                <c:pt idx="2264">
                  <c:v>2345.5</c:v>
                </c:pt>
                <c:pt idx="2265">
                  <c:v>2345.8000000000002</c:v>
                </c:pt>
                <c:pt idx="2266">
                  <c:v>2348</c:v>
                </c:pt>
                <c:pt idx="2267">
                  <c:v>2348.6999999999998</c:v>
                </c:pt>
                <c:pt idx="2268">
                  <c:v>2346.6999999999998</c:v>
                </c:pt>
                <c:pt idx="2269">
                  <c:v>2347</c:v>
                </c:pt>
                <c:pt idx="2270">
                  <c:v>2348.8000000000002</c:v>
                </c:pt>
                <c:pt idx="2271">
                  <c:v>2349.1999999999998</c:v>
                </c:pt>
                <c:pt idx="2272">
                  <c:v>2349.3000000000002</c:v>
                </c:pt>
                <c:pt idx="2273">
                  <c:v>2352.5</c:v>
                </c:pt>
                <c:pt idx="2274">
                  <c:v>2355</c:v>
                </c:pt>
                <c:pt idx="2275">
                  <c:v>2355</c:v>
                </c:pt>
                <c:pt idx="2276">
                  <c:v>2350.6999999999998</c:v>
                </c:pt>
                <c:pt idx="2277">
                  <c:v>2346.3000000000002</c:v>
                </c:pt>
                <c:pt idx="2278">
                  <c:v>2347.8000000000002</c:v>
                </c:pt>
                <c:pt idx="2279">
                  <c:v>2347.8000000000002</c:v>
                </c:pt>
                <c:pt idx="2280">
                  <c:v>2349.3000000000002</c:v>
                </c:pt>
                <c:pt idx="2281">
                  <c:v>2350.8000000000002</c:v>
                </c:pt>
                <c:pt idx="2282">
                  <c:v>2344.1999999999998</c:v>
                </c:pt>
                <c:pt idx="2283">
                  <c:v>2344</c:v>
                </c:pt>
                <c:pt idx="2284">
                  <c:v>2345.1999999999998</c:v>
                </c:pt>
                <c:pt idx="2285">
                  <c:v>2347.8000000000002</c:v>
                </c:pt>
                <c:pt idx="2286">
                  <c:v>2350.1999999999998</c:v>
                </c:pt>
                <c:pt idx="2287">
                  <c:v>2351</c:v>
                </c:pt>
                <c:pt idx="2288">
                  <c:v>2352.1999999999998</c:v>
                </c:pt>
                <c:pt idx="2289">
                  <c:v>2349</c:v>
                </c:pt>
                <c:pt idx="2290">
                  <c:v>2347.1999999999998</c:v>
                </c:pt>
                <c:pt idx="2291">
                  <c:v>2347</c:v>
                </c:pt>
                <c:pt idx="2292">
                  <c:v>2349.8000000000002</c:v>
                </c:pt>
                <c:pt idx="2293">
                  <c:v>2349.5</c:v>
                </c:pt>
                <c:pt idx="2294">
                  <c:v>2360.5</c:v>
                </c:pt>
                <c:pt idx="2295">
                  <c:v>2365.6999999999998</c:v>
                </c:pt>
                <c:pt idx="2296">
                  <c:v>2367</c:v>
                </c:pt>
                <c:pt idx="2297">
                  <c:v>2368.1999999999998</c:v>
                </c:pt>
                <c:pt idx="2298">
                  <c:v>2367</c:v>
                </c:pt>
                <c:pt idx="2299">
                  <c:v>2358.6999999999998</c:v>
                </c:pt>
                <c:pt idx="2300">
                  <c:v>2357.3000000000002</c:v>
                </c:pt>
                <c:pt idx="2301">
                  <c:v>2360</c:v>
                </c:pt>
                <c:pt idx="2302">
                  <c:v>2356.1999999999998</c:v>
                </c:pt>
                <c:pt idx="2303">
                  <c:v>2349</c:v>
                </c:pt>
                <c:pt idx="2304">
                  <c:v>2341.8000000000002</c:v>
                </c:pt>
                <c:pt idx="2305">
                  <c:v>2339.5</c:v>
                </c:pt>
                <c:pt idx="2306">
                  <c:v>2334.6999999999998</c:v>
                </c:pt>
                <c:pt idx="2307">
                  <c:v>2327.3000000000002</c:v>
                </c:pt>
                <c:pt idx="2308">
                  <c:v>2325</c:v>
                </c:pt>
                <c:pt idx="2309">
                  <c:v>2319</c:v>
                </c:pt>
                <c:pt idx="2310">
                  <c:v>2323.1999999999998</c:v>
                </c:pt>
                <c:pt idx="2311">
                  <c:v>2321.1999999999998</c:v>
                </c:pt>
                <c:pt idx="2312">
                  <c:v>2326.6999999999998</c:v>
                </c:pt>
                <c:pt idx="2313">
                  <c:v>2330.6999999999998</c:v>
                </c:pt>
                <c:pt idx="2314">
                  <c:v>2332</c:v>
                </c:pt>
                <c:pt idx="2315">
                  <c:v>2328.8000000000002</c:v>
                </c:pt>
                <c:pt idx="2316">
                  <c:v>2305.3000000000002</c:v>
                </c:pt>
                <c:pt idx="2317">
                  <c:v>2304.1999999999998</c:v>
                </c:pt>
                <c:pt idx="2318">
                  <c:v>2299.6999999999998</c:v>
                </c:pt>
                <c:pt idx="2319">
                  <c:v>2296.5</c:v>
                </c:pt>
                <c:pt idx="2320">
                  <c:v>2300.1999999999998</c:v>
                </c:pt>
                <c:pt idx="2321">
                  <c:v>2308.1999999999998</c:v>
                </c:pt>
                <c:pt idx="2322">
                  <c:v>2308.3000000000002</c:v>
                </c:pt>
                <c:pt idx="2323">
                  <c:v>2298.8000000000002</c:v>
                </c:pt>
                <c:pt idx="2324">
                  <c:v>2273.1999999999998</c:v>
                </c:pt>
                <c:pt idx="2325">
                  <c:v>2268.1999999999998</c:v>
                </c:pt>
                <c:pt idx="2326">
                  <c:v>2262</c:v>
                </c:pt>
                <c:pt idx="2327">
                  <c:v>2261.8000000000002</c:v>
                </c:pt>
                <c:pt idx="2328">
                  <c:v>2267.8000000000002</c:v>
                </c:pt>
                <c:pt idx="2329">
                  <c:v>2265.3000000000002</c:v>
                </c:pt>
                <c:pt idx="2330">
                  <c:v>2254.1999999999998</c:v>
                </c:pt>
                <c:pt idx="2331">
                  <c:v>2245.1999999999998</c:v>
                </c:pt>
                <c:pt idx="2332">
                  <c:v>2247.6999999999998</c:v>
                </c:pt>
                <c:pt idx="2333">
                  <c:v>2255.5</c:v>
                </c:pt>
                <c:pt idx="2334">
                  <c:v>2251.8000000000002</c:v>
                </c:pt>
                <c:pt idx="2335">
                  <c:v>2244.3000000000002</c:v>
                </c:pt>
                <c:pt idx="2336">
                  <c:v>2237.8000000000002</c:v>
                </c:pt>
                <c:pt idx="2337">
                  <c:v>2231.5</c:v>
                </c:pt>
                <c:pt idx="2338">
                  <c:v>2232.3000000000002</c:v>
                </c:pt>
                <c:pt idx="2339">
                  <c:v>2225.5</c:v>
                </c:pt>
                <c:pt idx="2340">
                  <c:v>2231.6999999999998</c:v>
                </c:pt>
                <c:pt idx="2341">
                  <c:v>2229.6999999999998</c:v>
                </c:pt>
                <c:pt idx="2342">
                  <c:v>2226.3000000000002</c:v>
                </c:pt>
                <c:pt idx="2343">
                  <c:v>2227</c:v>
                </c:pt>
                <c:pt idx="2344">
                  <c:v>2214.6999999999998</c:v>
                </c:pt>
                <c:pt idx="2345">
                  <c:v>2215.1999999999998</c:v>
                </c:pt>
                <c:pt idx="2346">
                  <c:v>2215</c:v>
                </c:pt>
                <c:pt idx="2347">
                  <c:v>2221.3000000000002</c:v>
                </c:pt>
                <c:pt idx="2348">
                  <c:v>2216.5</c:v>
                </c:pt>
                <c:pt idx="2349">
                  <c:v>2194.4</c:v>
                </c:pt>
                <c:pt idx="2350">
                  <c:v>2188.3000000000002</c:v>
                </c:pt>
                <c:pt idx="2351">
                  <c:v>2181.5</c:v>
                </c:pt>
                <c:pt idx="2352">
                  <c:v>2172</c:v>
                </c:pt>
                <c:pt idx="2353">
                  <c:v>2169.1999999999998</c:v>
                </c:pt>
                <c:pt idx="2354">
                  <c:v>2169.8000000000002</c:v>
                </c:pt>
                <c:pt idx="2355">
                  <c:v>2160.3000000000002</c:v>
                </c:pt>
                <c:pt idx="2356">
                  <c:v>2160.1999999999998</c:v>
                </c:pt>
                <c:pt idx="2357">
                  <c:v>2154</c:v>
                </c:pt>
                <c:pt idx="2358">
                  <c:v>2152.5</c:v>
                </c:pt>
                <c:pt idx="2359">
                  <c:v>2139.3000000000002</c:v>
                </c:pt>
                <c:pt idx="2360">
                  <c:v>2136.6999999999998</c:v>
                </c:pt>
                <c:pt idx="2361">
                  <c:v>2115.3000000000002</c:v>
                </c:pt>
                <c:pt idx="2362">
                  <c:v>2092.5</c:v>
                </c:pt>
                <c:pt idx="2363">
                  <c:v>2079</c:v>
                </c:pt>
                <c:pt idx="2364">
                  <c:v>2066.3000000000002</c:v>
                </c:pt>
                <c:pt idx="2365">
                  <c:v>2058.3000000000002</c:v>
                </c:pt>
                <c:pt idx="2366">
                  <c:v>2064.3000000000002</c:v>
                </c:pt>
                <c:pt idx="2367">
                  <c:v>2063.5</c:v>
                </c:pt>
                <c:pt idx="2368">
                  <c:v>2065.5</c:v>
                </c:pt>
                <c:pt idx="2369">
                  <c:v>2058.5</c:v>
                </c:pt>
                <c:pt idx="2370">
                  <c:v>2054.1999999999998</c:v>
                </c:pt>
                <c:pt idx="2371">
                  <c:v>2045.8</c:v>
                </c:pt>
                <c:pt idx="2372">
                  <c:v>2041.5</c:v>
                </c:pt>
                <c:pt idx="2373">
                  <c:v>2031.7</c:v>
                </c:pt>
                <c:pt idx="2374">
                  <c:v>2028.8</c:v>
                </c:pt>
                <c:pt idx="2375">
                  <c:v>2023.2</c:v>
                </c:pt>
                <c:pt idx="2376">
                  <c:v>2011.2</c:v>
                </c:pt>
                <c:pt idx="2377">
                  <c:v>2004.5</c:v>
                </c:pt>
                <c:pt idx="2378">
                  <c:v>1997</c:v>
                </c:pt>
                <c:pt idx="2379">
                  <c:v>1997.2</c:v>
                </c:pt>
                <c:pt idx="2380">
                  <c:v>1997.8</c:v>
                </c:pt>
                <c:pt idx="2381">
                  <c:v>1978.5</c:v>
                </c:pt>
                <c:pt idx="2382">
                  <c:v>1969.5</c:v>
                </c:pt>
                <c:pt idx="2383">
                  <c:v>1951.2</c:v>
                </c:pt>
                <c:pt idx="2384">
                  <c:v>1934.5</c:v>
                </c:pt>
                <c:pt idx="2385">
                  <c:v>1922.5</c:v>
                </c:pt>
                <c:pt idx="2386">
                  <c:v>1907</c:v>
                </c:pt>
                <c:pt idx="2387">
                  <c:v>1892.8</c:v>
                </c:pt>
                <c:pt idx="2388">
                  <c:v>1887.2</c:v>
                </c:pt>
                <c:pt idx="2389">
                  <c:v>1883</c:v>
                </c:pt>
                <c:pt idx="2390">
                  <c:v>1872.5</c:v>
                </c:pt>
                <c:pt idx="2391">
                  <c:v>1864</c:v>
                </c:pt>
                <c:pt idx="2392">
                  <c:v>1865.3</c:v>
                </c:pt>
                <c:pt idx="2393">
                  <c:v>1857.2</c:v>
                </c:pt>
                <c:pt idx="2394">
                  <c:v>1849.8</c:v>
                </c:pt>
                <c:pt idx="2395">
                  <c:v>1845.3</c:v>
                </c:pt>
                <c:pt idx="2396">
                  <c:v>1842.8</c:v>
                </c:pt>
                <c:pt idx="2397">
                  <c:v>1838.5</c:v>
                </c:pt>
                <c:pt idx="2398">
                  <c:v>1833.5</c:v>
                </c:pt>
                <c:pt idx="2399">
                  <c:v>1831.2</c:v>
                </c:pt>
                <c:pt idx="2400">
                  <c:v>1833.3</c:v>
                </c:pt>
                <c:pt idx="2401">
                  <c:v>1831.8</c:v>
                </c:pt>
                <c:pt idx="2402">
                  <c:v>1831</c:v>
                </c:pt>
                <c:pt idx="2403">
                  <c:v>1833.2</c:v>
                </c:pt>
                <c:pt idx="2404">
                  <c:v>1834.7</c:v>
                </c:pt>
                <c:pt idx="2405">
                  <c:v>1829.3</c:v>
                </c:pt>
                <c:pt idx="2406">
                  <c:v>1824.5</c:v>
                </c:pt>
                <c:pt idx="2407">
                  <c:v>1823.2</c:v>
                </c:pt>
                <c:pt idx="2408">
                  <c:v>1821.8</c:v>
                </c:pt>
                <c:pt idx="2409">
                  <c:v>1823</c:v>
                </c:pt>
                <c:pt idx="2410">
                  <c:v>1821.5</c:v>
                </c:pt>
                <c:pt idx="2411">
                  <c:v>1827</c:v>
                </c:pt>
                <c:pt idx="2412">
                  <c:v>1828.2</c:v>
                </c:pt>
                <c:pt idx="2413">
                  <c:v>1820.5</c:v>
                </c:pt>
                <c:pt idx="2414">
                  <c:v>1815.8</c:v>
                </c:pt>
                <c:pt idx="2415">
                  <c:v>1811.3</c:v>
                </c:pt>
                <c:pt idx="2416">
                  <c:v>1807</c:v>
                </c:pt>
                <c:pt idx="2417">
                  <c:v>1804.8</c:v>
                </c:pt>
                <c:pt idx="2418">
                  <c:v>1802.3</c:v>
                </c:pt>
                <c:pt idx="2419">
                  <c:v>1799.7</c:v>
                </c:pt>
                <c:pt idx="2420">
                  <c:v>1794</c:v>
                </c:pt>
                <c:pt idx="2421">
                  <c:v>1796.7</c:v>
                </c:pt>
                <c:pt idx="2422">
                  <c:v>1802.2</c:v>
                </c:pt>
                <c:pt idx="2423">
                  <c:v>1808.5</c:v>
                </c:pt>
                <c:pt idx="2424">
                  <c:v>1816.7</c:v>
                </c:pt>
                <c:pt idx="2425">
                  <c:v>1814.5</c:v>
                </c:pt>
                <c:pt idx="2426">
                  <c:v>1820.7</c:v>
                </c:pt>
                <c:pt idx="2427">
                  <c:v>1815.7</c:v>
                </c:pt>
                <c:pt idx="2428">
                  <c:v>1816</c:v>
                </c:pt>
                <c:pt idx="2429">
                  <c:v>1812.7</c:v>
                </c:pt>
                <c:pt idx="2430">
                  <c:v>1816.5</c:v>
                </c:pt>
                <c:pt idx="2431">
                  <c:v>1819.8</c:v>
                </c:pt>
                <c:pt idx="2432">
                  <c:v>1815.5</c:v>
                </c:pt>
                <c:pt idx="2433">
                  <c:v>1754.8</c:v>
                </c:pt>
                <c:pt idx="2434">
                  <c:v>1753.2</c:v>
                </c:pt>
                <c:pt idx="2435">
                  <c:v>1760.6</c:v>
                </c:pt>
                <c:pt idx="2436">
                  <c:v>1757.5</c:v>
                </c:pt>
                <c:pt idx="2437">
                  <c:v>1753.2</c:v>
                </c:pt>
                <c:pt idx="2438">
                  <c:v>1755.5</c:v>
                </c:pt>
                <c:pt idx="2439">
                  <c:v>1758</c:v>
                </c:pt>
                <c:pt idx="2440">
                  <c:v>1765</c:v>
                </c:pt>
                <c:pt idx="2441">
                  <c:v>1783.7</c:v>
                </c:pt>
                <c:pt idx="2442">
                  <c:v>1792.2</c:v>
                </c:pt>
                <c:pt idx="2443">
                  <c:v>1794</c:v>
                </c:pt>
                <c:pt idx="2444">
                  <c:v>1798.2</c:v>
                </c:pt>
                <c:pt idx="2445">
                  <c:v>1809.8</c:v>
                </c:pt>
                <c:pt idx="2446">
                  <c:v>1814.8</c:v>
                </c:pt>
                <c:pt idx="2447">
                  <c:v>1822.3</c:v>
                </c:pt>
                <c:pt idx="2448">
                  <c:v>1822</c:v>
                </c:pt>
                <c:pt idx="2449">
                  <c:v>1826.5</c:v>
                </c:pt>
                <c:pt idx="2450">
                  <c:v>1828</c:v>
                </c:pt>
                <c:pt idx="2451">
                  <c:v>1824.3</c:v>
                </c:pt>
                <c:pt idx="2452">
                  <c:v>1825.3</c:v>
                </c:pt>
                <c:pt idx="2453">
                  <c:v>1826.7</c:v>
                </c:pt>
                <c:pt idx="2454">
                  <c:v>1826.2</c:v>
                </c:pt>
                <c:pt idx="2455">
                  <c:v>1824.3</c:v>
                </c:pt>
                <c:pt idx="2456">
                  <c:v>1827.5</c:v>
                </c:pt>
                <c:pt idx="2457">
                  <c:v>1823.5</c:v>
                </c:pt>
                <c:pt idx="2458">
                  <c:v>1826.7</c:v>
                </c:pt>
                <c:pt idx="2459">
                  <c:v>1823</c:v>
                </c:pt>
                <c:pt idx="2460">
                  <c:v>1823.3</c:v>
                </c:pt>
                <c:pt idx="2461">
                  <c:v>1820.3</c:v>
                </c:pt>
                <c:pt idx="2462">
                  <c:v>1818.5</c:v>
                </c:pt>
                <c:pt idx="2463">
                  <c:v>1817.7</c:v>
                </c:pt>
                <c:pt idx="2464">
                  <c:v>1827.2</c:v>
                </c:pt>
                <c:pt idx="2465">
                  <c:v>1827.7</c:v>
                </c:pt>
                <c:pt idx="2466">
                  <c:v>1823.2</c:v>
                </c:pt>
                <c:pt idx="2467">
                  <c:v>1826.2</c:v>
                </c:pt>
                <c:pt idx="2468">
                  <c:v>1826.8</c:v>
                </c:pt>
                <c:pt idx="2469">
                  <c:v>1830.5</c:v>
                </c:pt>
                <c:pt idx="2470">
                  <c:v>1815.7</c:v>
                </c:pt>
                <c:pt idx="2471">
                  <c:v>1815.3</c:v>
                </c:pt>
                <c:pt idx="2472">
                  <c:v>1815</c:v>
                </c:pt>
                <c:pt idx="2473">
                  <c:v>1810.7</c:v>
                </c:pt>
                <c:pt idx="2474">
                  <c:v>1816.2</c:v>
                </c:pt>
                <c:pt idx="2475">
                  <c:v>1822</c:v>
                </c:pt>
                <c:pt idx="2476">
                  <c:v>1824</c:v>
                </c:pt>
                <c:pt idx="2477">
                  <c:v>1820.3</c:v>
                </c:pt>
                <c:pt idx="2478">
                  <c:v>1821.7</c:v>
                </c:pt>
                <c:pt idx="2479">
                  <c:v>1823</c:v>
                </c:pt>
                <c:pt idx="2480">
                  <c:v>1823</c:v>
                </c:pt>
                <c:pt idx="2481">
                  <c:v>1823.5</c:v>
                </c:pt>
                <c:pt idx="2482">
                  <c:v>1821.3</c:v>
                </c:pt>
                <c:pt idx="2483">
                  <c:v>1822</c:v>
                </c:pt>
                <c:pt idx="2484">
                  <c:v>1822</c:v>
                </c:pt>
                <c:pt idx="2485">
                  <c:v>1821.7</c:v>
                </c:pt>
                <c:pt idx="2486">
                  <c:v>1823.8</c:v>
                </c:pt>
                <c:pt idx="2487">
                  <c:v>1825.5</c:v>
                </c:pt>
                <c:pt idx="2488">
                  <c:v>1828.8</c:v>
                </c:pt>
                <c:pt idx="2489">
                  <c:v>1831.8</c:v>
                </c:pt>
                <c:pt idx="2490">
                  <c:v>1834.2</c:v>
                </c:pt>
                <c:pt idx="2491">
                  <c:v>1836</c:v>
                </c:pt>
                <c:pt idx="2492">
                  <c:v>1836</c:v>
                </c:pt>
                <c:pt idx="2493">
                  <c:v>1838.8</c:v>
                </c:pt>
                <c:pt idx="2494">
                  <c:v>1840.8</c:v>
                </c:pt>
                <c:pt idx="2495">
                  <c:v>1840.5</c:v>
                </c:pt>
                <c:pt idx="2496">
                  <c:v>1840.5</c:v>
                </c:pt>
                <c:pt idx="2497">
                  <c:v>1842.8</c:v>
                </c:pt>
                <c:pt idx="2498">
                  <c:v>1851.8</c:v>
                </c:pt>
                <c:pt idx="2499">
                  <c:v>1853.7</c:v>
                </c:pt>
                <c:pt idx="2500">
                  <c:v>1861.3</c:v>
                </c:pt>
                <c:pt idx="2501">
                  <c:v>1865.3</c:v>
                </c:pt>
                <c:pt idx="2502">
                  <c:v>1879.5</c:v>
                </c:pt>
                <c:pt idx="2503">
                  <c:v>1885.3</c:v>
                </c:pt>
                <c:pt idx="2504">
                  <c:v>1892.8</c:v>
                </c:pt>
                <c:pt idx="2505">
                  <c:v>1895.5</c:v>
                </c:pt>
                <c:pt idx="2506">
                  <c:v>1901.7</c:v>
                </c:pt>
                <c:pt idx="2507">
                  <c:v>1905.2</c:v>
                </c:pt>
                <c:pt idx="2508">
                  <c:v>1904.2</c:v>
                </c:pt>
                <c:pt idx="2509">
                  <c:v>1897</c:v>
                </c:pt>
                <c:pt idx="2510">
                  <c:v>1896.5</c:v>
                </c:pt>
                <c:pt idx="2511">
                  <c:v>1898.8</c:v>
                </c:pt>
                <c:pt idx="2512">
                  <c:v>1909.7</c:v>
                </c:pt>
                <c:pt idx="2513">
                  <c:v>1918</c:v>
                </c:pt>
                <c:pt idx="2514">
                  <c:v>1925</c:v>
                </c:pt>
                <c:pt idx="2515">
                  <c:v>1929</c:v>
                </c:pt>
                <c:pt idx="2516">
                  <c:v>1939.3</c:v>
                </c:pt>
                <c:pt idx="2517">
                  <c:v>1953.5</c:v>
                </c:pt>
                <c:pt idx="2518">
                  <c:v>1959.7</c:v>
                </c:pt>
                <c:pt idx="2519">
                  <c:v>1964.8</c:v>
                </c:pt>
                <c:pt idx="2520">
                  <c:v>1979.2</c:v>
                </c:pt>
                <c:pt idx="2521">
                  <c:v>1989.8</c:v>
                </c:pt>
                <c:pt idx="2522">
                  <c:v>1990.2</c:v>
                </c:pt>
                <c:pt idx="2523">
                  <c:v>1982.3</c:v>
                </c:pt>
                <c:pt idx="2524">
                  <c:v>1986</c:v>
                </c:pt>
                <c:pt idx="2525">
                  <c:v>1988</c:v>
                </c:pt>
                <c:pt idx="2526">
                  <c:v>1979</c:v>
                </c:pt>
                <c:pt idx="2527">
                  <c:v>1976.8</c:v>
                </c:pt>
                <c:pt idx="2528">
                  <c:v>1974.3</c:v>
                </c:pt>
                <c:pt idx="2529">
                  <c:v>1979</c:v>
                </c:pt>
                <c:pt idx="2530">
                  <c:v>1977</c:v>
                </c:pt>
                <c:pt idx="2531">
                  <c:v>1978.5</c:v>
                </c:pt>
                <c:pt idx="2532">
                  <c:v>1975</c:v>
                </c:pt>
                <c:pt idx="2533">
                  <c:v>1979</c:v>
                </c:pt>
                <c:pt idx="2534">
                  <c:v>1972.4</c:v>
                </c:pt>
                <c:pt idx="2535">
                  <c:v>1970.3</c:v>
                </c:pt>
                <c:pt idx="2536">
                  <c:v>1975.3</c:v>
                </c:pt>
                <c:pt idx="2537">
                  <c:v>1977.2</c:v>
                </c:pt>
                <c:pt idx="2538">
                  <c:v>1980.2</c:v>
                </c:pt>
                <c:pt idx="2539">
                  <c:v>1983.7</c:v>
                </c:pt>
                <c:pt idx="2540">
                  <c:v>1992.3</c:v>
                </c:pt>
                <c:pt idx="2541">
                  <c:v>1997.2</c:v>
                </c:pt>
                <c:pt idx="2542">
                  <c:v>2003.8</c:v>
                </c:pt>
                <c:pt idx="2543">
                  <c:v>2014.7</c:v>
                </c:pt>
                <c:pt idx="2544">
                  <c:v>2013.7</c:v>
                </c:pt>
                <c:pt idx="2545">
                  <c:v>2013.8</c:v>
                </c:pt>
                <c:pt idx="2546">
                  <c:v>2024.3</c:v>
                </c:pt>
                <c:pt idx="2547">
                  <c:v>2035.2</c:v>
                </c:pt>
                <c:pt idx="2548">
                  <c:v>2047.8</c:v>
                </c:pt>
                <c:pt idx="2549">
                  <c:v>2052.6999999999998</c:v>
                </c:pt>
                <c:pt idx="2550">
                  <c:v>2066.3000000000002</c:v>
                </c:pt>
                <c:pt idx="2551">
                  <c:v>2070.1999999999998</c:v>
                </c:pt>
                <c:pt idx="2552">
                  <c:v>2040.4</c:v>
                </c:pt>
                <c:pt idx="2553">
                  <c:v>2013.4</c:v>
                </c:pt>
                <c:pt idx="2554">
                  <c:v>1994.7</c:v>
                </c:pt>
                <c:pt idx="2555">
                  <c:v>2006.8</c:v>
                </c:pt>
                <c:pt idx="2556">
                  <c:v>2008.2</c:v>
                </c:pt>
                <c:pt idx="2557">
                  <c:v>2009.8</c:v>
                </c:pt>
                <c:pt idx="2558">
                  <c:v>2018.8</c:v>
                </c:pt>
                <c:pt idx="2559">
                  <c:v>2028.6</c:v>
                </c:pt>
                <c:pt idx="2560">
                  <c:v>2043.7</c:v>
                </c:pt>
                <c:pt idx="2561">
                  <c:v>2062</c:v>
                </c:pt>
                <c:pt idx="2562">
                  <c:v>2071</c:v>
                </c:pt>
                <c:pt idx="2563">
                  <c:v>2067.5</c:v>
                </c:pt>
                <c:pt idx="2564">
                  <c:v>2070.5</c:v>
                </c:pt>
                <c:pt idx="2565">
                  <c:v>2075.8000000000002</c:v>
                </c:pt>
                <c:pt idx="2566">
                  <c:v>2085.5</c:v>
                </c:pt>
                <c:pt idx="2567">
                  <c:v>2081</c:v>
                </c:pt>
                <c:pt idx="2568">
                  <c:v>2070.5</c:v>
                </c:pt>
                <c:pt idx="2569">
                  <c:v>2075.3000000000002</c:v>
                </c:pt>
                <c:pt idx="2570">
                  <c:v>2077.8000000000002</c:v>
                </c:pt>
                <c:pt idx="2571">
                  <c:v>2069</c:v>
                </c:pt>
                <c:pt idx="2572">
                  <c:v>2063.8000000000002</c:v>
                </c:pt>
                <c:pt idx="2573">
                  <c:v>2053.5</c:v>
                </c:pt>
                <c:pt idx="2574">
                  <c:v>2056</c:v>
                </c:pt>
                <c:pt idx="2575">
                  <c:v>2063.8000000000002</c:v>
                </c:pt>
                <c:pt idx="2576">
                  <c:v>2064.3000000000002</c:v>
                </c:pt>
                <c:pt idx="2577">
                  <c:v>2057.1999999999998</c:v>
                </c:pt>
                <c:pt idx="2578">
                  <c:v>2055.8000000000002</c:v>
                </c:pt>
                <c:pt idx="2579">
                  <c:v>2055.8000000000002</c:v>
                </c:pt>
                <c:pt idx="2580">
                  <c:v>2060.5</c:v>
                </c:pt>
                <c:pt idx="2581">
                  <c:v>2068</c:v>
                </c:pt>
                <c:pt idx="2582">
                  <c:v>2084</c:v>
                </c:pt>
                <c:pt idx="2583">
                  <c:v>2093.6999999999998</c:v>
                </c:pt>
                <c:pt idx="2584">
                  <c:v>2104.3000000000002</c:v>
                </c:pt>
                <c:pt idx="2585">
                  <c:v>2058.1999999999998</c:v>
                </c:pt>
                <c:pt idx="2586">
                  <c:v>2060.1999999999998</c:v>
                </c:pt>
                <c:pt idx="2587">
                  <c:v>2055.1999999999998</c:v>
                </c:pt>
                <c:pt idx="2588">
                  <c:v>2056.6999999999998</c:v>
                </c:pt>
                <c:pt idx="2589">
                  <c:v>2058</c:v>
                </c:pt>
                <c:pt idx="2590">
                  <c:v>2053</c:v>
                </c:pt>
                <c:pt idx="2591">
                  <c:v>2053.6999999999998</c:v>
                </c:pt>
                <c:pt idx="2592">
                  <c:v>2051.6999999999998</c:v>
                </c:pt>
                <c:pt idx="2593">
                  <c:v>2056</c:v>
                </c:pt>
                <c:pt idx="2594">
                  <c:v>2057.1999999999998</c:v>
                </c:pt>
                <c:pt idx="2595">
                  <c:v>2057.8000000000002</c:v>
                </c:pt>
                <c:pt idx="2596">
                  <c:v>2059.8000000000002</c:v>
                </c:pt>
                <c:pt idx="2597">
                  <c:v>2060</c:v>
                </c:pt>
                <c:pt idx="2598">
                  <c:v>2059.1999999999998</c:v>
                </c:pt>
                <c:pt idx="2599">
                  <c:v>2052</c:v>
                </c:pt>
                <c:pt idx="2600">
                  <c:v>2048.1999999999998</c:v>
                </c:pt>
                <c:pt idx="2601">
                  <c:v>2045.2</c:v>
                </c:pt>
                <c:pt idx="2602">
                  <c:v>2044</c:v>
                </c:pt>
                <c:pt idx="2603">
                  <c:v>2039.8</c:v>
                </c:pt>
                <c:pt idx="2604">
                  <c:v>2034.5</c:v>
                </c:pt>
                <c:pt idx="2605">
                  <c:v>2038.5</c:v>
                </c:pt>
                <c:pt idx="2606">
                  <c:v>2037.7</c:v>
                </c:pt>
                <c:pt idx="2607">
                  <c:v>2037.2</c:v>
                </c:pt>
                <c:pt idx="2608">
                  <c:v>2036.5</c:v>
                </c:pt>
                <c:pt idx="2609">
                  <c:v>2041.8</c:v>
                </c:pt>
                <c:pt idx="2610">
                  <c:v>2041.8</c:v>
                </c:pt>
                <c:pt idx="2611">
                  <c:v>2038.7</c:v>
                </c:pt>
                <c:pt idx="2612">
                  <c:v>2040.7</c:v>
                </c:pt>
                <c:pt idx="2613">
                  <c:v>2044.3</c:v>
                </c:pt>
                <c:pt idx="2614">
                  <c:v>2038.2</c:v>
                </c:pt>
                <c:pt idx="2615">
                  <c:v>2041</c:v>
                </c:pt>
                <c:pt idx="2616">
                  <c:v>2042.5</c:v>
                </c:pt>
                <c:pt idx="2617">
                  <c:v>2041.8</c:v>
                </c:pt>
                <c:pt idx="2618">
                  <c:v>2036.5</c:v>
                </c:pt>
                <c:pt idx="2619">
                  <c:v>2021.8</c:v>
                </c:pt>
                <c:pt idx="2620">
                  <c:v>2020.3</c:v>
                </c:pt>
                <c:pt idx="2621">
                  <c:v>2027.8</c:v>
                </c:pt>
                <c:pt idx="2622">
                  <c:v>2019.2</c:v>
                </c:pt>
                <c:pt idx="2623">
                  <c:v>2023.5</c:v>
                </c:pt>
                <c:pt idx="2624">
                  <c:v>2025.5</c:v>
                </c:pt>
                <c:pt idx="2625">
                  <c:v>2023.7</c:v>
                </c:pt>
                <c:pt idx="2626">
                  <c:v>2021.5</c:v>
                </c:pt>
                <c:pt idx="2627">
                  <c:v>2015.5</c:v>
                </c:pt>
                <c:pt idx="2628">
                  <c:v>2014</c:v>
                </c:pt>
                <c:pt idx="2629">
                  <c:v>2029</c:v>
                </c:pt>
                <c:pt idx="2630">
                  <c:v>2027.7</c:v>
                </c:pt>
                <c:pt idx="2631">
                  <c:v>2016.3</c:v>
                </c:pt>
                <c:pt idx="2632">
                  <c:v>2013.8</c:v>
                </c:pt>
                <c:pt idx="2633">
                  <c:v>2016.7</c:v>
                </c:pt>
                <c:pt idx="2634">
                  <c:v>2015.7</c:v>
                </c:pt>
                <c:pt idx="2635">
                  <c:v>2016.8</c:v>
                </c:pt>
                <c:pt idx="2636">
                  <c:v>2011.3</c:v>
                </c:pt>
                <c:pt idx="2637">
                  <c:v>2012</c:v>
                </c:pt>
                <c:pt idx="2638">
                  <c:v>2008</c:v>
                </c:pt>
                <c:pt idx="2639">
                  <c:v>2005</c:v>
                </c:pt>
                <c:pt idx="2640">
                  <c:v>2002.8</c:v>
                </c:pt>
                <c:pt idx="2641">
                  <c:v>2008.2</c:v>
                </c:pt>
                <c:pt idx="2642">
                  <c:v>1998.3</c:v>
                </c:pt>
                <c:pt idx="2643">
                  <c:v>1988.5</c:v>
                </c:pt>
                <c:pt idx="2644">
                  <c:v>2026.3</c:v>
                </c:pt>
                <c:pt idx="2645">
                  <c:v>2018.2</c:v>
                </c:pt>
                <c:pt idx="2646">
                  <c:v>2005.5</c:v>
                </c:pt>
                <c:pt idx="2647">
                  <c:v>1996.7</c:v>
                </c:pt>
                <c:pt idx="2648">
                  <c:v>1991.8</c:v>
                </c:pt>
                <c:pt idx="2649">
                  <c:v>1992.8</c:v>
                </c:pt>
                <c:pt idx="2650">
                  <c:v>1996.7</c:v>
                </c:pt>
                <c:pt idx="2651">
                  <c:v>1995.8</c:v>
                </c:pt>
                <c:pt idx="2652">
                  <c:v>1993.3</c:v>
                </c:pt>
                <c:pt idx="2653">
                  <c:v>1993</c:v>
                </c:pt>
                <c:pt idx="2654">
                  <c:v>1986.5</c:v>
                </c:pt>
                <c:pt idx="2655">
                  <c:v>1980.5</c:v>
                </c:pt>
                <c:pt idx="2656">
                  <c:v>1982</c:v>
                </c:pt>
                <c:pt idx="2657">
                  <c:v>1984.5</c:v>
                </c:pt>
                <c:pt idx="2658">
                  <c:v>1983</c:v>
                </c:pt>
                <c:pt idx="2659">
                  <c:v>1980.2</c:v>
                </c:pt>
                <c:pt idx="2660">
                  <c:v>1988.7</c:v>
                </c:pt>
                <c:pt idx="2661">
                  <c:v>2006.7</c:v>
                </c:pt>
                <c:pt idx="2662">
                  <c:v>2018.7</c:v>
                </c:pt>
                <c:pt idx="2663">
                  <c:v>2037</c:v>
                </c:pt>
                <c:pt idx="2664">
                  <c:v>2046.8</c:v>
                </c:pt>
                <c:pt idx="2665">
                  <c:v>2047.2</c:v>
                </c:pt>
                <c:pt idx="2666">
                  <c:v>2044.3</c:v>
                </c:pt>
                <c:pt idx="2667">
                  <c:v>2044.7</c:v>
                </c:pt>
                <c:pt idx="2668">
                  <c:v>2039.5</c:v>
                </c:pt>
                <c:pt idx="2669">
                  <c:v>2037.7</c:v>
                </c:pt>
                <c:pt idx="2670">
                  <c:v>2039.5</c:v>
                </c:pt>
                <c:pt idx="2671">
                  <c:v>2044</c:v>
                </c:pt>
                <c:pt idx="2672">
                  <c:v>2041.7</c:v>
                </c:pt>
                <c:pt idx="2673">
                  <c:v>2036.5</c:v>
                </c:pt>
                <c:pt idx="2674">
                  <c:v>2032.5</c:v>
                </c:pt>
                <c:pt idx="2675">
                  <c:v>2031.5</c:v>
                </c:pt>
                <c:pt idx="2676">
                  <c:v>2030.2</c:v>
                </c:pt>
                <c:pt idx="2677">
                  <c:v>2027.5</c:v>
                </c:pt>
                <c:pt idx="2678">
                  <c:v>2018.8</c:v>
                </c:pt>
                <c:pt idx="2679">
                  <c:v>2018.8</c:v>
                </c:pt>
                <c:pt idx="2680">
                  <c:v>1945</c:v>
                </c:pt>
                <c:pt idx="2681">
                  <c:v>1920</c:v>
                </c:pt>
                <c:pt idx="2682">
                  <c:v>1899.3</c:v>
                </c:pt>
                <c:pt idx="2683">
                  <c:v>1896.3</c:v>
                </c:pt>
                <c:pt idx="2684">
                  <c:v>1893.5</c:v>
                </c:pt>
                <c:pt idx="2685">
                  <c:v>1901</c:v>
                </c:pt>
                <c:pt idx="2686">
                  <c:v>1908.3</c:v>
                </c:pt>
                <c:pt idx="2687">
                  <c:v>1908.2</c:v>
                </c:pt>
                <c:pt idx="2688">
                  <c:v>1902</c:v>
                </c:pt>
                <c:pt idx="2689">
                  <c:v>1892.8</c:v>
                </c:pt>
                <c:pt idx="2690">
                  <c:v>1892.5</c:v>
                </c:pt>
                <c:pt idx="2691">
                  <c:v>1889.7</c:v>
                </c:pt>
                <c:pt idx="2692">
                  <c:v>1882.7</c:v>
                </c:pt>
                <c:pt idx="2693">
                  <c:v>1882.3</c:v>
                </c:pt>
                <c:pt idx="2694">
                  <c:v>1873.2</c:v>
                </c:pt>
                <c:pt idx="2695">
                  <c:v>1868.2</c:v>
                </c:pt>
                <c:pt idx="2696">
                  <c:v>1872.7</c:v>
                </c:pt>
                <c:pt idx="2697">
                  <c:v>1866.5</c:v>
                </c:pt>
                <c:pt idx="2698">
                  <c:v>1856.7</c:v>
                </c:pt>
                <c:pt idx="2699">
                  <c:v>1859.8</c:v>
                </c:pt>
                <c:pt idx="2700">
                  <c:v>1865.3</c:v>
                </c:pt>
                <c:pt idx="2701">
                  <c:v>1868</c:v>
                </c:pt>
                <c:pt idx="2702">
                  <c:v>1863.3</c:v>
                </c:pt>
                <c:pt idx="2703">
                  <c:v>1864</c:v>
                </c:pt>
                <c:pt idx="2704">
                  <c:v>1874.3</c:v>
                </c:pt>
                <c:pt idx="2705">
                  <c:v>1880.3</c:v>
                </c:pt>
                <c:pt idx="2706">
                  <c:v>1881.7</c:v>
                </c:pt>
                <c:pt idx="2707">
                  <c:v>1888.8</c:v>
                </c:pt>
                <c:pt idx="2708">
                  <c:v>1889.8</c:v>
                </c:pt>
                <c:pt idx="2709">
                  <c:v>1888</c:v>
                </c:pt>
                <c:pt idx="2710">
                  <c:v>1888</c:v>
                </c:pt>
                <c:pt idx="2711">
                  <c:v>1890.3</c:v>
                </c:pt>
                <c:pt idx="2712">
                  <c:v>1892.2</c:v>
                </c:pt>
                <c:pt idx="2713">
                  <c:v>1897.3</c:v>
                </c:pt>
                <c:pt idx="2714">
                  <c:v>1905.5</c:v>
                </c:pt>
                <c:pt idx="2715">
                  <c:v>1909.7</c:v>
                </c:pt>
                <c:pt idx="2716">
                  <c:v>1906.2</c:v>
                </c:pt>
                <c:pt idx="2717">
                  <c:v>1907.7</c:v>
                </c:pt>
                <c:pt idx="2718">
                  <c:v>1910</c:v>
                </c:pt>
                <c:pt idx="2719">
                  <c:v>1915.3</c:v>
                </c:pt>
                <c:pt idx="2720">
                  <c:v>1926.3</c:v>
                </c:pt>
                <c:pt idx="2721">
                  <c:v>1929.3</c:v>
                </c:pt>
                <c:pt idx="2722">
                  <c:v>1930.2</c:v>
                </c:pt>
                <c:pt idx="2723">
                  <c:v>1929.8</c:v>
                </c:pt>
                <c:pt idx="2724">
                  <c:v>1927.5</c:v>
                </c:pt>
                <c:pt idx="2725">
                  <c:v>1935.7</c:v>
                </c:pt>
                <c:pt idx="2726">
                  <c:v>1941.5</c:v>
                </c:pt>
                <c:pt idx="2727">
                  <c:v>1945</c:v>
                </c:pt>
                <c:pt idx="2728">
                  <c:v>1948</c:v>
                </c:pt>
                <c:pt idx="2729">
                  <c:v>1956</c:v>
                </c:pt>
                <c:pt idx="2730">
                  <c:v>1957.2</c:v>
                </c:pt>
                <c:pt idx="2731">
                  <c:v>1964.5</c:v>
                </c:pt>
                <c:pt idx="2732">
                  <c:v>1968.7</c:v>
                </c:pt>
                <c:pt idx="2733">
                  <c:v>1970.7</c:v>
                </c:pt>
                <c:pt idx="2734">
                  <c:v>1975.5</c:v>
                </c:pt>
                <c:pt idx="2735">
                  <c:v>1981.7</c:v>
                </c:pt>
                <c:pt idx="2736">
                  <c:v>1985.8</c:v>
                </c:pt>
                <c:pt idx="2737">
                  <c:v>1983.3</c:v>
                </c:pt>
                <c:pt idx="2738">
                  <c:v>1988.8</c:v>
                </c:pt>
                <c:pt idx="2739">
                  <c:v>1992.8</c:v>
                </c:pt>
                <c:pt idx="2740">
                  <c:v>1995.5</c:v>
                </c:pt>
                <c:pt idx="2741">
                  <c:v>2008.2</c:v>
                </c:pt>
                <c:pt idx="2742">
                  <c:v>2015.8</c:v>
                </c:pt>
                <c:pt idx="2743">
                  <c:v>2017</c:v>
                </c:pt>
                <c:pt idx="2744">
                  <c:v>2022.7</c:v>
                </c:pt>
                <c:pt idx="2745">
                  <c:v>2028.1</c:v>
                </c:pt>
                <c:pt idx="2746">
                  <c:v>2029.5</c:v>
                </c:pt>
                <c:pt idx="2747">
                  <c:v>2037</c:v>
                </c:pt>
                <c:pt idx="2748">
                  <c:v>2039.7</c:v>
                </c:pt>
                <c:pt idx="2749">
                  <c:v>2043.8</c:v>
                </c:pt>
                <c:pt idx="2750">
                  <c:v>2046.8</c:v>
                </c:pt>
                <c:pt idx="2751">
                  <c:v>2041.7</c:v>
                </c:pt>
                <c:pt idx="2752">
                  <c:v>2030.3</c:v>
                </c:pt>
                <c:pt idx="2753">
                  <c:v>2025.2</c:v>
                </c:pt>
                <c:pt idx="2754">
                  <c:v>2030.7</c:v>
                </c:pt>
                <c:pt idx="2755">
                  <c:v>2032</c:v>
                </c:pt>
                <c:pt idx="2756">
                  <c:v>2029.5</c:v>
                </c:pt>
                <c:pt idx="2757">
                  <c:v>2026</c:v>
                </c:pt>
                <c:pt idx="2758">
                  <c:v>2026</c:v>
                </c:pt>
                <c:pt idx="2759">
                  <c:v>2031</c:v>
                </c:pt>
                <c:pt idx="2760">
                  <c:v>2036.2</c:v>
                </c:pt>
                <c:pt idx="2761">
                  <c:v>2042.3</c:v>
                </c:pt>
                <c:pt idx="2762">
                  <c:v>2054.3000000000002</c:v>
                </c:pt>
                <c:pt idx="2763">
                  <c:v>2057</c:v>
                </c:pt>
                <c:pt idx="2764">
                  <c:v>2066.3000000000002</c:v>
                </c:pt>
                <c:pt idx="2765">
                  <c:v>2066</c:v>
                </c:pt>
                <c:pt idx="2766">
                  <c:v>2064</c:v>
                </c:pt>
                <c:pt idx="2767">
                  <c:v>2064.1999999999998</c:v>
                </c:pt>
                <c:pt idx="2768">
                  <c:v>2056.6999999999998</c:v>
                </c:pt>
                <c:pt idx="2769">
                  <c:v>2054</c:v>
                </c:pt>
                <c:pt idx="2770">
                  <c:v>2052</c:v>
                </c:pt>
                <c:pt idx="2771">
                  <c:v>2048</c:v>
                </c:pt>
                <c:pt idx="2772">
                  <c:v>2044</c:v>
                </c:pt>
                <c:pt idx="2773">
                  <c:v>2039.5</c:v>
                </c:pt>
                <c:pt idx="2774">
                  <c:v>2038.3</c:v>
                </c:pt>
                <c:pt idx="2775">
                  <c:v>2032.7</c:v>
                </c:pt>
                <c:pt idx="2776">
                  <c:v>2028</c:v>
                </c:pt>
                <c:pt idx="2777">
                  <c:v>2018.2</c:v>
                </c:pt>
                <c:pt idx="2778">
                  <c:v>2008</c:v>
                </c:pt>
                <c:pt idx="2779">
                  <c:v>2006</c:v>
                </c:pt>
                <c:pt idx="2780">
                  <c:v>2008.5</c:v>
                </c:pt>
                <c:pt idx="2781">
                  <c:v>2011.7</c:v>
                </c:pt>
                <c:pt idx="2782">
                  <c:v>2019.7</c:v>
                </c:pt>
                <c:pt idx="2783">
                  <c:v>2015.2</c:v>
                </c:pt>
                <c:pt idx="2784">
                  <c:v>1969.2</c:v>
                </c:pt>
                <c:pt idx="2785">
                  <c:v>1949</c:v>
                </c:pt>
                <c:pt idx="2786">
                  <c:v>1927.7</c:v>
                </c:pt>
                <c:pt idx="2787">
                  <c:v>1902.8</c:v>
                </c:pt>
                <c:pt idx="2788">
                  <c:v>1889.7</c:v>
                </c:pt>
                <c:pt idx="2789">
                  <c:v>1857.7</c:v>
                </c:pt>
                <c:pt idx="2790">
                  <c:v>1837.5</c:v>
                </c:pt>
                <c:pt idx="2791">
                  <c:v>1821.5</c:v>
                </c:pt>
                <c:pt idx="2792">
                  <c:v>1813.3</c:v>
                </c:pt>
                <c:pt idx="2793">
                  <c:v>1804.5</c:v>
                </c:pt>
                <c:pt idx="2794">
                  <c:v>1804.2</c:v>
                </c:pt>
                <c:pt idx="2795">
                  <c:v>1799.3</c:v>
                </c:pt>
                <c:pt idx="2796">
                  <c:v>1786.3</c:v>
                </c:pt>
                <c:pt idx="2797">
                  <c:v>1776</c:v>
                </c:pt>
                <c:pt idx="2798">
                  <c:v>1783.5</c:v>
                </c:pt>
                <c:pt idx="2799">
                  <c:v>1783.3</c:v>
                </c:pt>
                <c:pt idx="2800">
                  <c:v>1782.2</c:v>
                </c:pt>
                <c:pt idx="2801">
                  <c:v>1789.7</c:v>
                </c:pt>
                <c:pt idx="2802">
                  <c:v>1777.3</c:v>
                </c:pt>
                <c:pt idx="2803">
                  <c:v>1765</c:v>
                </c:pt>
                <c:pt idx="2804">
                  <c:v>1754.7</c:v>
                </c:pt>
                <c:pt idx="2805">
                  <c:v>1747.2</c:v>
                </c:pt>
                <c:pt idx="2806">
                  <c:v>1743.2</c:v>
                </c:pt>
                <c:pt idx="2807">
                  <c:v>1727</c:v>
                </c:pt>
                <c:pt idx="2808">
                  <c:v>1718</c:v>
                </c:pt>
                <c:pt idx="2809">
                  <c:v>1713.7</c:v>
                </c:pt>
                <c:pt idx="2810">
                  <c:v>1721.7</c:v>
                </c:pt>
                <c:pt idx="2811">
                  <c:v>1728.8</c:v>
                </c:pt>
                <c:pt idx="2812">
                  <c:v>1734</c:v>
                </c:pt>
                <c:pt idx="2813">
                  <c:v>1724.5</c:v>
                </c:pt>
                <c:pt idx="2814">
                  <c:v>1717.3</c:v>
                </c:pt>
                <c:pt idx="2815">
                  <c:v>1711</c:v>
                </c:pt>
                <c:pt idx="2816">
                  <c:v>1704.2</c:v>
                </c:pt>
                <c:pt idx="2817">
                  <c:v>1697.2</c:v>
                </c:pt>
                <c:pt idx="2818">
                  <c:v>1695.5</c:v>
                </c:pt>
                <c:pt idx="2819">
                  <c:v>1688.3</c:v>
                </c:pt>
                <c:pt idx="2820">
                  <c:v>1682.5</c:v>
                </c:pt>
                <c:pt idx="2821">
                  <c:v>1676.5</c:v>
                </c:pt>
                <c:pt idx="2822">
                  <c:v>1649.7</c:v>
                </c:pt>
                <c:pt idx="2823">
                  <c:v>1640</c:v>
                </c:pt>
                <c:pt idx="2824">
                  <c:v>1647.7</c:v>
                </c:pt>
                <c:pt idx="2825">
                  <c:v>1647.2</c:v>
                </c:pt>
                <c:pt idx="2826">
                  <c:v>1640.2</c:v>
                </c:pt>
                <c:pt idx="2827">
                  <c:v>1640.5</c:v>
                </c:pt>
                <c:pt idx="2828">
                  <c:v>1633.5</c:v>
                </c:pt>
                <c:pt idx="2829">
                  <c:v>1628.7</c:v>
                </c:pt>
                <c:pt idx="2830">
                  <c:v>1626.8</c:v>
                </c:pt>
                <c:pt idx="2831">
                  <c:v>1627.8</c:v>
                </c:pt>
                <c:pt idx="2832">
                  <c:v>1619.7</c:v>
                </c:pt>
                <c:pt idx="2833">
                  <c:v>1615.7</c:v>
                </c:pt>
                <c:pt idx="2834">
                  <c:v>1592.3</c:v>
                </c:pt>
                <c:pt idx="2835">
                  <c:v>1590.2</c:v>
                </c:pt>
                <c:pt idx="2836">
                  <c:v>1577.7</c:v>
                </c:pt>
                <c:pt idx="2837">
                  <c:v>1561.3</c:v>
                </c:pt>
                <c:pt idx="2838">
                  <c:v>1552.7</c:v>
                </c:pt>
                <c:pt idx="2839">
                  <c:v>1543.5</c:v>
                </c:pt>
                <c:pt idx="2840">
                  <c:v>1537.7</c:v>
                </c:pt>
                <c:pt idx="2841">
                  <c:v>1529.5</c:v>
                </c:pt>
                <c:pt idx="2842">
                  <c:v>1522.2</c:v>
                </c:pt>
                <c:pt idx="2843">
                  <c:v>1513</c:v>
                </c:pt>
                <c:pt idx="2844">
                  <c:v>1510</c:v>
                </c:pt>
                <c:pt idx="2845">
                  <c:v>1500.5</c:v>
                </c:pt>
                <c:pt idx="2846">
                  <c:v>1485.5</c:v>
                </c:pt>
                <c:pt idx="2847">
                  <c:v>1490.5</c:v>
                </c:pt>
                <c:pt idx="2848">
                  <c:v>1483.3</c:v>
                </c:pt>
                <c:pt idx="2849">
                  <c:v>1476.2</c:v>
                </c:pt>
                <c:pt idx="2850">
                  <c:v>1466.3</c:v>
                </c:pt>
                <c:pt idx="2851">
                  <c:v>1467.8</c:v>
                </c:pt>
                <c:pt idx="2852">
                  <c:v>1459.2</c:v>
                </c:pt>
                <c:pt idx="2853">
                  <c:v>1455.7</c:v>
                </c:pt>
                <c:pt idx="2854">
                  <c:v>1449.8</c:v>
                </c:pt>
                <c:pt idx="2855">
                  <c:v>1440</c:v>
                </c:pt>
                <c:pt idx="2856">
                  <c:v>1430</c:v>
                </c:pt>
                <c:pt idx="2857">
                  <c:v>1428</c:v>
                </c:pt>
                <c:pt idx="2858">
                  <c:v>1429.9</c:v>
                </c:pt>
                <c:pt idx="2859">
                  <c:v>1440.3</c:v>
                </c:pt>
                <c:pt idx="2860">
                  <c:v>1432.9</c:v>
                </c:pt>
                <c:pt idx="2861">
                  <c:v>1425.3</c:v>
                </c:pt>
                <c:pt idx="2862">
                  <c:v>1411.8</c:v>
                </c:pt>
                <c:pt idx="2863">
                  <c:v>1404.3</c:v>
                </c:pt>
                <c:pt idx="2864">
                  <c:v>1398.8</c:v>
                </c:pt>
                <c:pt idx="2865">
                  <c:v>1396.3</c:v>
                </c:pt>
                <c:pt idx="2866">
                  <c:v>1389.8</c:v>
                </c:pt>
                <c:pt idx="2867">
                  <c:v>1392.7</c:v>
                </c:pt>
                <c:pt idx="2868">
                  <c:v>1382</c:v>
                </c:pt>
                <c:pt idx="2869">
                  <c:v>1382.8</c:v>
                </c:pt>
                <c:pt idx="2870">
                  <c:v>1384.3</c:v>
                </c:pt>
                <c:pt idx="2871">
                  <c:v>1377.7</c:v>
                </c:pt>
                <c:pt idx="2872">
                  <c:v>1373.3</c:v>
                </c:pt>
                <c:pt idx="2873">
                  <c:v>1381</c:v>
                </c:pt>
                <c:pt idx="2874">
                  <c:v>1387.3</c:v>
                </c:pt>
                <c:pt idx="2875">
                  <c:v>1382.5</c:v>
                </c:pt>
                <c:pt idx="2876">
                  <c:v>1368.7</c:v>
                </c:pt>
                <c:pt idx="2877">
                  <c:v>1368.8</c:v>
                </c:pt>
                <c:pt idx="2878">
                  <c:v>1365.2</c:v>
                </c:pt>
                <c:pt idx="2879">
                  <c:v>1366.8</c:v>
                </c:pt>
                <c:pt idx="2880">
                  <c:v>1366.3</c:v>
                </c:pt>
                <c:pt idx="2881">
                  <c:v>1367.8</c:v>
                </c:pt>
                <c:pt idx="2882">
                  <c:v>1366.9</c:v>
                </c:pt>
                <c:pt idx="2883">
                  <c:v>1367.5</c:v>
                </c:pt>
                <c:pt idx="2884">
                  <c:v>1369</c:v>
                </c:pt>
                <c:pt idx="2885">
                  <c:v>1376.3</c:v>
                </c:pt>
                <c:pt idx="2886">
                  <c:v>1379.5</c:v>
                </c:pt>
                <c:pt idx="2887">
                  <c:v>1387.7</c:v>
                </c:pt>
                <c:pt idx="2888">
                  <c:v>1391.7</c:v>
                </c:pt>
                <c:pt idx="2889">
                  <c:v>1379.3</c:v>
                </c:pt>
                <c:pt idx="2890">
                  <c:v>1379.8</c:v>
                </c:pt>
                <c:pt idx="2891">
                  <c:v>1377.8</c:v>
                </c:pt>
                <c:pt idx="2892">
                  <c:v>1384</c:v>
                </c:pt>
                <c:pt idx="2893">
                  <c:v>1381</c:v>
                </c:pt>
                <c:pt idx="2894">
                  <c:v>1312</c:v>
                </c:pt>
                <c:pt idx="2895">
                  <c:v>1272.5</c:v>
                </c:pt>
                <c:pt idx="2896">
                  <c:v>1258.3</c:v>
                </c:pt>
                <c:pt idx="2897">
                  <c:v>1246.5</c:v>
                </c:pt>
                <c:pt idx="2898">
                  <c:v>1185.9000000000001</c:v>
                </c:pt>
                <c:pt idx="2899">
                  <c:v>1147.2</c:v>
                </c:pt>
                <c:pt idx="2900">
                  <c:v>1099.7</c:v>
                </c:pt>
                <c:pt idx="2901">
                  <c:v>1060</c:v>
                </c:pt>
                <c:pt idx="2902">
                  <c:v>1039</c:v>
                </c:pt>
                <c:pt idx="2903">
                  <c:v>1032</c:v>
                </c:pt>
                <c:pt idx="2904">
                  <c:v>1027.3</c:v>
                </c:pt>
                <c:pt idx="2905">
                  <c:v>1026.8</c:v>
                </c:pt>
                <c:pt idx="2906">
                  <c:v>1020.3</c:v>
                </c:pt>
                <c:pt idx="2907">
                  <c:v>1006.3</c:v>
                </c:pt>
                <c:pt idx="2908">
                  <c:v>999.5</c:v>
                </c:pt>
                <c:pt idx="2909">
                  <c:v>1003.7</c:v>
                </c:pt>
                <c:pt idx="2910">
                  <c:v>1012</c:v>
                </c:pt>
                <c:pt idx="2911">
                  <c:v>1005.8</c:v>
                </c:pt>
                <c:pt idx="2912">
                  <c:v>1007.5</c:v>
                </c:pt>
                <c:pt idx="2913">
                  <c:v>1013.8</c:v>
                </c:pt>
                <c:pt idx="2914">
                  <c:v>1010.3</c:v>
                </c:pt>
                <c:pt idx="2915">
                  <c:v>1008.3</c:v>
                </c:pt>
                <c:pt idx="2916">
                  <c:v>1009.5</c:v>
                </c:pt>
                <c:pt idx="2917">
                  <c:v>1007.7</c:v>
                </c:pt>
                <c:pt idx="2918">
                  <c:v>1004.7</c:v>
                </c:pt>
                <c:pt idx="2919">
                  <c:v>993.51</c:v>
                </c:pt>
                <c:pt idx="2920">
                  <c:v>986</c:v>
                </c:pt>
                <c:pt idx="2921">
                  <c:v>983</c:v>
                </c:pt>
                <c:pt idx="2922">
                  <c:v>983</c:v>
                </c:pt>
                <c:pt idx="2923">
                  <c:v>982.34</c:v>
                </c:pt>
                <c:pt idx="2924">
                  <c:v>977.67</c:v>
                </c:pt>
                <c:pt idx="2925">
                  <c:v>975.34</c:v>
                </c:pt>
                <c:pt idx="2926">
                  <c:v>976.99</c:v>
                </c:pt>
                <c:pt idx="2927">
                  <c:v>977.83</c:v>
                </c:pt>
                <c:pt idx="2928">
                  <c:v>978.49</c:v>
                </c:pt>
                <c:pt idx="2929">
                  <c:v>977.49</c:v>
                </c:pt>
                <c:pt idx="2930">
                  <c:v>977.83</c:v>
                </c:pt>
                <c:pt idx="2931">
                  <c:v>979.33</c:v>
                </c:pt>
                <c:pt idx="2932">
                  <c:v>982.33</c:v>
                </c:pt>
                <c:pt idx="2933">
                  <c:v>984.17</c:v>
                </c:pt>
                <c:pt idx="2934">
                  <c:v>982.67</c:v>
                </c:pt>
                <c:pt idx="2935">
                  <c:v>979.83</c:v>
                </c:pt>
                <c:pt idx="2936">
                  <c:v>979.17</c:v>
                </c:pt>
                <c:pt idx="2937">
                  <c:v>976</c:v>
                </c:pt>
                <c:pt idx="2938">
                  <c:v>979</c:v>
                </c:pt>
                <c:pt idx="2939">
                  <c:v>976.66</c:v>
                </c:pt>
                <c:pt idx="2940">
                  <c:v>978</c:v>
                </c:pt>
                <c:pt idx="2941">
                  <c:v>971.84</c:v>
                </c:pt>
                <c:pt idx="2942">
                  <c:v>975.83</c:v>
                </c:pt>
                <c:pt idx="2943">
                  <c:v>977.17</c:v>
                </c:pt>
                <c:pt idx="2944">
                  <c:v>974</c:v>
                </c:pt>
                <c:pt idx="2945">
                  <c:v>976.66</c:v>
                </c:pt>
                <c:pt idx="2946">
                  <c:v>975.83</c:v>
                </c:pt>
                <c:pt idx="2947">
                  <c:v>970.51</c:v>
                </c:pt>
                <c:pt idx="2948">
                  <c:v>973</c:v>
                </c:pt>
                <c:pt idx="2949">
                  <c:v>973.17</c:v>
                </c:pt>
                <c:pt idx="2950">
                  <c:v>971.51</c:v>
                </c:pt>
                <c:pt idx="2951">
                  <c:v>972</c:v>
                </c:pt>
                <c:pt idx="2952">
                  <c:v>973.83</c:v>
                </c:pt>
                <c:pt idx="2953">
                  <c:v>975.83</c:v>
                </c:pt>
                <c:pt idx="2954">
                  <c:v>974.17</c:v>
                </c:pt>
                <c:pt idx="2955">
                  <c:v>977.66</c:v>
                </c:pt>
                <c:pt idx="2956">
                  <c:v>979.83</c:v>
                </c:pt>
                <c:pt idx="2957">
                  <c:v>979.33</c:v>
                </c:pt>
                <c:pt idx="2958">
                  <c:v>980</c:v>
                </c:pt>
                <c:pt idx="2959">
                  <c:v>979</c:v>
                </c:pt>
                <c:pt idx="2960">
                  <c:v>973.17</c:v>
                </c:pt>
                <c:pt idx="2961">
                  <c:v>978.17</c:v>
                </c:pt>
                <c:pt idx="2962">
                  <c:v>982.16</c:v>
                </c:pt>
                <c:pt idx="2963">
                  <c:v>981.34</c:v>
                </c:pt>
                <c:pt idx="2964">
                  <c:v>981.17</c:v>
                </c:pt>
                <c:pt idx="2965">
                  <c:v>978.17</c:v>
                </c:pt>
                <c:pt idx="2966">
                  <c:v>982.66</c:v>
                </c:pt>
                <c:pt idx="2967">
                  <c:v>986.32</c:v>
                </c:pt>
                <c:pt idx="2968">
                  <c:v>987.66</c:v>
                </c:pt>
                <c:pt idx="2969">
                  <c:v>989.83</c:v>
                </c:pt>
                <c:pt idx="2970">
                  <c:v>990.83</c:v>
                </c:pt>
                <c:pt idx="2971">
                  <c:v>992.32</c:v>
                </c:pt>
                <c:pt idx="2972">
                  <c:v>988.33</c:v>
                </c:pt>
                <c:pt idx="2973">
                  <c:v>985.34</c:v>
                </c:pt>
                <c:pt idx="2974">
                  <c:v>986.17</c:v>
                </c:pt>
                <c:pt idx="2975">
                  <c:v>982.83</c:v>
                </c:pt>
                <c:pt idx="2976">
                  <c:v>983</c:v>
                </c:pt>
                <c:pt idx="2977">
                  <c:v>984.17</c:v>
                </c:pt>
                <c:pt idx="2978">
                  <c:v>990.34</c:v>
                </c:pt>
                <c:pt idx="2979">
                  <c:v>990.17</c:v>
                </c:pt>
                <c:pt idx="2980">
                  <c:v>991.5</c:v>
                </c:pt>
                <c:pt idx="2981">
                  <c:v>993.17</c:v>
                </c:pt>
                <c:pt idx="2982">
                  <c:v>999.49</c:v>
                </c:pt>
                <c:pt idx="2983">
                  <c:v>1002.8</c:v>
                </c:pt>
                <c:pt idx="2984">
                  <c:v>1012.2</c:v>
                </c:pt>
                <c:pt idx="2985">
                  <c:v>1014.2</c:v>
                </c:pt>
                <c:pt idx="2986">
                  <c:v>1012.3</c:v>
                </c:pt>
                <c:pt idx="2987">
                  <c:v>1011.8</c:v>
                </c:pt>
                <c:pt idx="2988">
                  <c:v>1009.2</c:v>
                </c:pt>
                <c:pt idx="2989">
                  <c:v>1007</c:v>
                </c:pt>
                <c:pt idx="2990">
                  <c:v>1009.5</c:v>
                </c:pt>
                <c:pt idx="2991">
                  <c:v>1048.8</c:v>
                </c:pt>
                <c:pt idx="2992">
                  <c:v>1044</c:v>
                </c:pt>
                <c:pt idx="2993">
                  <c:v>1053.2</c:v>
                </c:pt>
                <c:pt idx="2994">
                  <c:v>1063.8</c:v>
                </c:pt>
                <c:pt idx="2995">
                  <c:v>1065.8</c:v>
                </c:pt>
                <c:pt idx="2996">
                  <c:v>1069.8</c:v>
                </c:pt>
                <c:pt idx="2997">
                  <c:v>1076.5</c:v>
                </c:pt>
                <c:pt idx="2998">
                  <c:v>1084.7</c:v>
                </c:pt>
                <c:pt idx="2999">
                  <c:v>1087.5</c:v>
                </c:pt>
                <c:pt idx="3000">
                  <c:v>1084.2</c:v>
                </c:pt>
                <c:pt idx="3001">
                  <c:v>1092.7</c:v>
                </c:pt>
                <c:pt idx="3002">
                  <c:v>1094.8</c:v>
                </c:pt>
                <c:pt idx="3003">
                  <c:v>1100.2</c:v>
                </c:pt>
                <c:pt idx="3004">
                  <c:v>1105.7</c:v>
                </c:pt>
                <c:pt idx="3005">
                  <c:v>1116.3</c:v>
                </c:pt>
                <c:pt idx="3006">
                  <c:v>1144.3</c:v>
                </c:pt>
                <c:pt idx="3007">
                  <c:v>1162</c:v>
                </c:pt>
                <c:pt idx="3008">
                  <c:v>1162</c:v>
                </c:pt>
                <c:pt idx="3009">
                  <c:v>1162</c:v>
                </c:pt>
                <c:pt idx="3010">
                  <c:v>1180</c:v>
                </c:pt>
                <c:pt idx="3011">
                  <c:v>1182.8</c:v>
                </c:pt>
                <c:pt idx="3012">
                  <c:v>1186.5</c:v>
                </c:pt>
                <c:pt idx="3013">
                  <c:v>1192.2</c:v>
                </c:pt>
                <c:pt idx="3014">
                  <c:v>1195.3</c:v>
                </c:pt>
                <c:pt idx="3015">
                  <c:v>1196.3</c:v>
                </c:pt>
                <c:pt idx="3016">
                  <c:v>1195.8</c:v>
                </c:pt>
                <c:pt idx="3017">
                  <c:v>1202.8</c:v>
                </c:pt>
                <c:pt idx="3018">
                  <c:v>1200.2</c:v>
                </c:pt>
                <c:pt idx="3019">
                  <c:v>1202</c:v>
                </c:pt>
                <c:pt idx="3020">
                  <c:v>1205.5</c:v>
                </c:pt>
                <c:pt idx="3021">
                  <c:v>1214.2</c:v>
                </c:pt>
                <c:pt idx="3022">
                  <c:v>1211</c:v>
                </c:pt>
                <c:pt idx="3023">
                  <c:v>1188.4000000000001</c:v>
                </c:pt>
                <c:pt idx="3024">
                  <c:v>1179.8</c:v>
                </c:pt>
                <c:pt idx="3025">
                  <c:v>1190</c:v>
                </c:pt>
                <c:pt idx="3026">
                  <c:v>1170.8</c:v>
                </c:pt>
                <c:pt idx="3027">
                  <c:v>1167</c:v>
                </c:pt>
                <c:pt idx="3028">
                  <c:v>1168.7</c:v>
                </c:pt>
                <c:pt idx="3029">
                  <c:v>1178.2</c:v>
                </c:pt>
                <c:pt idx="3030">
                  <c:v>1184.8</c:v>
                </c:pt>
                <c:pt idx="3031">
                  <c:v>1198</c:v>
                </c:pt>
                <c:pt idx="3032">
                  <c:v>1210</c:v>
                </c:pt>
                <c:pt idx="3033">
                  <c:v>1189.3</c:v>
                </c:pt>
                <c:pt idx="3034">
                  <c:v>1196.3</c:v>
                </c:pt>
                <c:pt idx="3035">
                  <c:v>1204.8</c:v>
                </c:pt>
                <c:pt idx="3036">
                  <c:v>1196.5</c:v>
                </c:pt>
                <c:pt idx="3037">
                  <c:v>1203.8</c:v>
                </c:pt>
                <c:pt idx="3038">
                  <c:v>1208.3</c:v>
                </c:pt>
                <c:pt idx="3039">
                  <c:v>1214.7</c:v>
                </c:pt>
                <c:pt idx="3040">
                  <c:v>1217.3</c:v>
                </c:pt>
                <c:pt idx="3041">
                  <c:v>1221.5</c:v>
                </c:pt>
                <c:pt idx="3042">
                  <c:v>1236.3</c:v>
                </c:pt>
                <c:pt idx="3043">
                  <c:v>1256.5</c:v>
                </c:pt>
                <c:pt idx="3044">
                  <c:v>1290</c:v>
                </c:pt>
                <c:pt idx="3045">
                  <c:v>1295</c:v>
                </c:pt>
                <c:pt idx="3046">
                  <c:v>1298.5</c:v>
                </c:pt>
                <c:pt idx="3047">
                  <c:v>1301.5</c:v>
                </c:pt>
                <c:pt idx="3048">
                  <c:v>1295.2</c:v>
                </c:pt>
                <c:pt idx="3049">
                  <c:v>1302.7</c:v>
                </c:pt>
                <c:pt idx="3050">
                  <c:v>1306.7</c:v>
                </c:pt>
                <c:pt idx="3051">
                  <c:v>1303</c:v>
                </c:pt>
                <c:pt idx="3052">
                  <c:v>1299.2</c:v>
                </c:pt>
                <c:pt idx="3053">
                  <c:v>1299.7</c:v>
                </c:pt>
                <c:pt idx="3054">
                  <c:v>1301.8</c:v>
                </c:pt>
                <c:pt idx="3055">
                  <c:v>1303</c:v>
                </c:pt>
                <c:pt idx="3056">
                  <c:v>1327.5</c:v>
                </c:pt>
                <c:pt idx="3057">
                  <c:v>1352.3</c:v>
                </c:pt>
                <c:pt idx="3058">
                  <c:v>1385.8</c:v>
                </c:pt>
                <c:pt idx="3059">
                  <c:v>1384.7</c:v>
                </c:pt>
                <c:pt idx="3060">
                  <c:v>1392.3</c:v>
                </c:pt>
                <c:pt idx="3061">
                  <c:v>1406.3</c:v>
                </c:pt>
                <c:pt idx="3062">
                  <c:v>1402.5</c:v>
                </c:pt>
                <c:pt idx="3063">
                  <c:v>1397.7</c:v>
                </c:pt>
                <c:pt idx="3064">
                  <c:v>1398.8</c:v>
                </c:pt>
                <c:pt idx="3065">
                  <c:v>1400</c:v>
                </c:pt>
                <c:pt idx="3066">
                  <c:v>1401.7</c:v>
                </c:pt>
                <c:pt idx="3067">
                  <c:v>1399</c:v>
                </c:pt>
                <c:pt idx="3068">
                  <c:v>1399.5</c:v>
                </c:pt>
                <c:pt idx="3069">
                  <c:v>1399.2</c:v>
                </c:pt>
                <c:pt idx="3070">
                  <c:v>1397.3</c:v>
                </c:pt>
                <c:pt idx="3071">
                  <c:v>1390.3</c:v>
                </c:pt>
                <c:pt idx="3072">
                  <c:v>1385.3</c:v>
                </c:pt>
                <c:pt idx="3073">
                  <c:v>1384</c:v>
                </c:pt>
                <c:pt idx="3074">
                  <c:v>1383.2</c:v>
                </c:pt>
                <c:pt idx="3075">
                  <c:v>1383.7</c:v>
                </c:pt>
                <c:pt idx="3076">
                  <c:v>1387</c:v>
                </c:pt>
                <c:pt idx="3077">
                  <c:v>1385.8</c:v>
                </c:pt>
                <c:pt idx="3078">
                  <c:v>1387.3</c:v>
                </c:pt>
                <c:pt idx="3079">
                  <c:v>1392</c:v>
                </c:pt>
                <c:pt idx="3080">
                  <c:v>1391.5</c:v>
                </c:pt>
                <c:pt idx="3081">
                  <c:v>1398</c:v>
                </c:pt>
                <c:pt idx="3082">
                  <c:v>1393.7</c:v>
                </c:pt>
                <c:pt idx="3083">
                  <c:v>1391.7</c:v>
                </c:pt>
                <c:pt idx="3084">
                  <c:v>1396.8</c:v>
                </c:pt>
                <c:pt idx="3085">
                  <c:v>1410.8</c:v>
                </c:pt>
                <c:pt idx="3086">
                  <c:v>1419.5</c:v>
                </c:pt>
                <c:pt idx="3087">
                  <c:v>1425.5</c:v>
                </c:pt>
                <c:pt idx="3088">
                  <c:v>1432.7</c:v>
                </c:pt>
                <c:pt idx="3089">
                  <c:v>1432</c:v>
                </c:pt>
                <c:pt idx="3090">
                  <c:v>1433.8</c:v>
                </c:pt>
                <c:pt idx="3091">
                  <c:v>1433.7</c:v>
                </c:pt>
                <c:pt idx="3092">
                  <c:v>1437.5</c:v>
                </c:pt>
                <c:pt idx="3093">
                  <c:v>1441.3</c:v>
                </c:pt>
                <c:pt idx="3094">
                  <c:v>1437.5</c:v>
                </c:pt>
                <c:pt idx="3095">
                  <c:v>1440.7</c:v>
                </c:pt>
                <c:pt idx="3096">
                  <c:v>1444.5</c:v>
                </c:pt>
                <c:pt idx="3097">
                  <c:v>1442.2</c:v>
                </c:pt>
                <c:pt idx="3098">
                  <c:v>1439.5</c:v>
                </c:pt>
                <c:pt idx="3099">
                  <c:v>1440</c:v>
                </c:pt>
                <c:pt idx="3100">
                  <c:v>1427.2</c:v>
                </c:pt>
                <c:pt idx="3101">
                  <c:v>1432.5</c:v>
                </c:pt>
                <c:pt idx="3102">
                  <c:v>1436.2</c:v>
                </c:pt>
                <c:pt idx="3103">
                  <c:v>1403.7</c:v>
                </c:pt>
                <c:pt idx="3104">
                  <c:v>1396.3</c:v>
                </c:pt>
                <c:pt idx="3105">
                  <c:v>1398.7</c:v>
                </c:pt>
                <c:pt idx="3106">
                  <c:v>1407.5</c:v>
                </c:pt>
                <c:pt idx="3107">
                  <c:v>1414</c:v>
                </c:pt>
                <c:pt idx="3108">
                  <c:v>1412.2</c:v>
                </c:pt>
                <c:pt idx="3109">
                  <c:v>1413.3</c:v>
                </c:pt>
                <c:pt idx="3110">
                  <c:v>1409.7</c:v>
                </c:pt>
                <c:pt idx="3111">
                  <c:v>1409.3</c:v>
                </c:pt>
                <c:pt idx="3112">
                  <c:v>1412.5</c:v>
                </c:pt>
                <c:pt idx="3113">
                  <c:v>1414</c:v>
                </c:pt>
                <c:pt idx="3114">
                  <c:v>1414</c:v>
                </c:pt>
                <c:pt idx="3115">
                  <c:v>1417</c:v>
                </c:pt>
                <c:pt idx="3116">
                  <c:v>1418.2</c:v>
                </c:pt>
                <c:pt idx="3117">
                  <c:v>1415.7</c:v>
                </c:pt>
                <c:pt idx="3118">
                  <c:v>1416.5</c:v>
                </c:pt>
                <c:pt idx="3119">
                  <c:v>1411.3</c:v>
                </c:pt>
                <c:pt idx="3120">
                  <c:v>1411.7</c:v>
                </c:pt>
                <c:pt idx="3121">
                  <c:v>1408.7</c:v>
                </c:pt>
                <c:pt idx="3122">
                  <c:v>1406.5</c:v>
                </c:pt>
                <c:pt idx="3123">
                  <c:v>1405.8</c:v>
                </c:pt>
                <c:pt idx="3124">
                  <c:v>1408.8</c:v>
                </c:pt>
                <c:pt idx="3125">
                  <c:v>1407.8</c:v>
                </c:pt>
                <c:pt idx="3126">
                  <c:v>1409.5</c:v>
                </c:pt>
                <c:pt idx="3127">
                  <c:v>1409</c:v>
                </c:pt>
                <c:pt idx="3128">
                  <c:v>1408.2</c:v>
                </c:pt>
                <c:pt idx="3129">
                  <c:v>1405.2</c:v>
                </c:pt>
                <c:pt idx="3130">
                  <c:v>1407</c:v>
                </c:pt>
                <c:pt idx="3131">
                  <c:v>1411.7</c:v>
                </c:pt>
                <c:pt idx="3132">
                  <c:v>1406.7</c:v>
                </c:pt>
                <c:pt idx="3133">
                  <c:v>1400.7</c:v>
                </c:pt>
                <c:pt idx="3134">
                  <c:v>1403.7</c:v>
                </c:pt>
                <c:pt idx="3135">
                  <c:v>1412.2</c:v>
                </c:pt>
                <c:pt idx="3136">
                  <c:v>1420.8</c:v>
                </c:pt>
                <c:pt idx="3137">
                  <c:v>1411</c:v>
                </c:pt>
                <c:pt idx="3138">
                  <c:v>1399</c:v>
                </c:pt>
                <c:pt idx="3139">
                  <c:v>1404.2</c:v>
                </c:pt>
                <c:pt idx="3140">
                  <c:v>1409.8</c:v>
                </c:pt>
                <c:pt idx="3141">
                  <c:v>1419.1</c:v>
                </c:pt>
                <c:pt idx="3142">
                  <c:v>1426.5</c:v>
                </c:pt>
                <c:pt idx="3143">
                  <c:v>1431.7</c:v>
                </c:pt>
                <c:pt idx="3144">
                  <c:v>1425.2</c:v>
                </c:pt>
                <c:pt idx="3145">
                  <c:v>1419</c:v>
                </c:pt>
                <c:pt idx="3146">
                  <c:v>1415.2</c:v>
                </c:pt>
                <c:pt idx="3147">
                  <c:v>1417.7</c:v>
                </c:pt>
                <c:pt idx="3148">
                  <c:v>1423.5</c:v>
                </c:pt>
                <c:pt idx="3149">
                  <c:v>1422.2</c:v>
                </c:pt>
                <c:pt idx="3150">
                  <c:v>1425.5</c:v>
                </c:pt>
                <c:pt idx="3151">
                  <c:v>1418.3</c:v>
                </c:pt>
                <c:pt idx="3152">
                  <c:v>1411.8</c:v>
                </c:pt>
                <c:pt idx="3153">
                  <c:v>1408.5</c:v>
                </c:pt>
                <c:pt idx="3154">
                  <c:v>1408.2</c:v>
                </c:pt>
                <c:pt idx="3155">
                  <c:v>1409.8</c:v>
                </c:pt>
                <c:pt idx="3156">
                  <c:v>1417.7</c:v>
                </c:pt>
                <c:pt idx="3157">
                  <c:v>1418.2</c:v>
                </c:pt>
                <c:pt idx="3158">
                  <c:v>1420.8</c:v>
                </c:pt>
                <c:pt idx="3159">
                  <c:v>1418.7</c:v>
                </c:pt>
                <c:pt idx="3160">
                  <c:v>1411.2</c:v>
                </c:pt>
                <c:pt idx="3161">
                  <c:v>1411.7</c:v>
                </c:pt>
                <c:pt idx="3162">
                  <c:v>1409.5</c:v>
                </c:pt>
                <c:pt idx="3163">
                  <c:v>1410.8</c:v>
                </c:pt>
                <c:pt idx="3164">
                  <c:v>1407.8</c:v>
                </c:pt>
                <c:pt idx="3165">
                  <c:v>1403.5</c:v>
                </c:pt>
                <c:pt idx="3166">
                  <c:v>1404.2</c:v>
                </c:pt>
                <c:pt idx="3167">
                  <c:v>1405</c:v>
                </c:pt>
                <c:pt idx="3168">
                  <c:v>1405.3</c:v>
                </c:pt>
                <c:pt idx="3169">
                  <c:v>1404.2</c:v>
                </c:pt>
                <c:pt idx="3170">
                  <c:v>1405.7</c:v>
                </c:pt>
                <c:pt idx="3171">
                  <c:v>1409.3</c:v>
                </c:pt>
                <c:pt idx="3172">
                  <c:v>1414</c:v>
                </c:pt>
                <c:pt idx="3173">
                  <c:v>1414.2</c:v>
                </c:pt>
                <c:pt idx="3174">
                  <c:v>1408.2</c:v>
                </c:pt>
                <c:pt idx="3175">
                  <c:v>1403.7</c:v>
                </c:pt>
                <c:pt idx="3176">
                  <c:v>1403.2</c:v>
                </c:pt>
                <c:pt idx="3177">
                  <c:v>1407</c:v>
                </c:pt>
                <c:pt idx="3178">
                  <c:v>1406.5</c:v>
                </c:pt>
                <c:pt idx="3179">
                  <c:v>1405.2</c:v>
                </c:pt>
                <c:pt idx="3180">
                  <c:v>1411.8</c:v>
                </c:pt>
                <c:pt idx="3181">
                  <c:v>1429.3</c:v>
                </c:pt>
                <c:pt idx="3182">
                  <c:v>1452</c:v>
                </c:pt>
                <c:pt idx="3183">
                  <c:v>1463.2</c:v>
                </c:pt>
                <c:pt idx="3184">
                  <c:v>1473.2</c:v>
                </c:pt>
                <c:pt idx="3185">
                  <c:v>1478.5</c:v>
                </c:pt>
                <c:pt idx="3186">
                  <c:v>1495</c:v>
                </c:pt>
                <c:pt idx="3187">
                  <c:v>1508.8</c:v>
                </c:pt>
                <c:pt idx="3188">
                  <c:v>1516</c:v>
                </c:pt>
                <c:pt idx="3189">
                  <c:v>1521.3</c:v>
                </c:pt>
                <c:pt idx="3190">
                  <c:v>1530.5</c:v>
                </c:pt>
                <c:pt idx="3191">
                  <c:v>1534.5</c:v>
                </c:pt>
                <c:pt idx="3192">
                  <c:v>1542</c:v>
                </c:pt>
                <c:pt idx="3193">
                  <c:v>1546.5</c:v>
                </c:pt>
                <c:pt idx="3194">
                  <c:v>1554</c:v>
                </c:pt>
                <c:pt idx="3195">
                  <c:v>1562</c:v>
                </c:pt>
                <c:pt idx="3196">
                  <c:v>1568.3</c:v>
                </c:pt>
                <c:pt idx="3197">
                  <c:v>1574.7</c:v>
                </c:pt>
                <c:pt idx="3198">
                  <c:v>1574.3</c:v>
                </c:pt>
                <c:pt idx="3199">
                  <c:v>1581.7</c:v>
                </c:pt>
                <c:pt idx="3200">
                  <c:v>1590.2</c:v>
                </c:pt>
                <c:pt idx="3201">
                  <c:v>1598.7</c:v>
                </c:pt>
                <c:pt idx="3202">
                  <c:v>1603.3</c:v>
                </c:pt>
                <c:pt idx="3203">
                  <c:v>1609.8</c:v>
                </c:pt>
                <c:pt idx="3204">
                  <c:v>1612.2</c:v>
                </c:pt>
                <c:pt idx="3205">
                  <c:v>1619.7</c:v>
                </c:pt>
                <c:pt idx="3206">
                  <c:v>1625.2</c:v>
                </c:pt>
                <c:pt idx="3207">
                  <c:v>1639.7</c:v>
                </c:pt>
                <c:pt idx="3208">
                  <c:v>1646.7</c:v>
                </c:pt>
                <c:pt idx="3209">
                  <c:v>1658.3</c:v>
                </c:pt>
                <c:pt idx="3210">
                  <c:v>1669.3</c:v>
                </c:pt>
                <c:pt idx="3211">
                  <c:v>1675.8</c:v>
                </c:pt>
                <c:pt idx="3212">
                  <c:v>1682.7</c:v>
                </c:pt>
                <c:pt idx="3213">
                  <c:v>1686.8</c:v>
                </c:pt>
                <c:pt idx="3214">
                  <c:v>1690.8</c:v>
                </c:pt>
                <c:pt idx="3215">
                  <c:v>1706.3</c:v>
                </c:pt>
                <c:pt idx="3216">
                  <c:v>1720</c:v>
                </c:pt>
                <c:pt idx="3217">
                  <c:v>1730</c:v>
                </c:pt>
                <c:pt idx="3218">
                  <c:v>1731.7</c:v>
                </c:pt>
                <c:pt idx="3219">
                  <c:v>1736.7</c:v>
                </c:pt>
                <c:pt idx="3220">
                  <c:v>1742.7</c:v>
                </c:pt>
                <c:pt idx="3221">
                  <c:v>1755</c:v>
                </c:pt>
                <c:pt idx="3222">
                  <c:v>1761.7</c:v>
                </c:pt>
                <c:pt idx="3223">
                  <c:v>1766</c:v>
                </c:pt>
                <c:pt idx="3224">
                  <c:v>1771</c:v>
                </c:pt>
                <c:pt idx="3225">
                  <c:v>1776.5</c:v>
                </c:pt>
                <c:pt idx="3226">
                  <c:v>1780</c:v>
                </c:pt>
                <c:pt idx="3227">
                  <c:v>1780.5</c:v>
                </c:pt>
                <c:pt idx="3228">
                  <c:v>1780.8</c:v>
                </c:pt>
                <c:pt idx="3229">
                  <c:v>1782.2</c:v>
                </c:pt>
                <c:pt idx="3230">
                  <c:v>1780.5</c:v>
                </c:pt>
                <c:pt idx="3231">
                  <c:v>1779.5</c:v>
                </c:pt>
                <c:pt idx="3232">
                  <c:v>1775</c:v>
                </c:pt>
                <c:pt idx="3233">
                  <c:v>1775.5</c:v>
                </c:pt>
                <c:pt idx="3234">
                  <c:v>1772.8</c:v>
                </c:pt>
                <c:pt idx="3235">
                  <c:v>1772.8</c:v>
                </c:pt>
                <c:pt idx="3236">
                  <c:v>1772.8</c:v>
                </c:pt>
                <c:pt idx="3237">
                  <c:v>1773.2</c:v>
                </c:pt>
                <c:pt idx="3238">
                  <c:v>1773.3</c:v>
                </c:pt>
                <c:pt idx="3239">
                  <c:v>1772</c:v>
                </c:pt>
                <c:pt idx="3240">
                  <c:v>1778</c:v>
                </c:pt>
                <c:pt idx="3241">
                  <c:v>1776.5</c:v>
                </c:pt>
                <c:pt idx="3242">
                  <c:v>1780.5</c:v>
                </c:pt>
                <c:pt idx="3243">
                  <c:v>1786.5</c:v>
                </c:pt>
                <c:pt idx="3244">
                  <c:v>1786.7</c:v>
                </c:pt>
                <c:pt idx="3245">
                  <c:v>1788.7</c:v>
                </c:pt>
                <c:pt idx="3246">
                  <c:v>1789.2</c:v>
                </c:pt>
                <c:pt idx="3247">
                  <c:v>1793</c:v>
                </c:pt>
                <c:pt idx="3248">
                  <c:v>1794.2</c:v>
                </c:pt>
                <c:pt idx="3249">
                  <c:v>1796.7</c:v>
                </c:pt>
                <c:pt idx="3250">
                  <c:v>1797.8</c:v>
                </c:pt>
                <c:pt idx="3251">
                  <c:v>1799.3</c:v>
                </c:pt>
                <c:pt idx="3252">
                  <c:v>1797.2</c:v>
                </c:pt>
                <c:pt idx="3253">
                  <c:v>1799</c:v>
                </c:pt>
                <c:pt idx="3254">
                  <c:v>1800.2</c:v>
                </c:pt>
                <c:pt idx="3255">
                  <c:v>1795.8</c:v>
                </c:pt>
                <c:pt idx="3256">
                  <c:v>1796.5</c:v>
                </c:pt>
                <c:pt idx="3257">
                  <c:v>1797.8</c:v>
                </c:pt>
                <c:pt idx="3258">
                  <c:v>1793.2</c:v>
                </c:pt>
                <c:pt idx="3259">
                  <c:v>1793.8</c:v>
                </c:pt>
                <c:pt idx="3260">
                  <c:v>1795.7</c:v>
                </c:pt>
                <c:pt idx="3261">
                  <c:v>1795.7</c:v>
                </c:pt>
                <c:pt idx="3262">
                  <c:v>1796.2</c:v>
                </c:pt>
                <c:pt idx="3263">
                  <c:v>1796.8</c:v>
                </c:pt>
                <c:pt idx="3264">
                  <c:v>1793.3</c:v>
                </c:pt>
                <c:pt idx="3265">
                  <c:v>1791.8</c:v>
                </c:pt>
                <c:pt idx="3266">
                  <c:v>1787.8</c:v>
                </c:pt>
                <c:pt idx="3267">
                  <c:v>1779.5</c:v>
                </c:pt>
                <c:pt idx="3268">
                  <c:v>1778</c:v>
                </c:pt>
                <c:pt idx="3269">
                  <c:v>1774.5</c:v>
                </c:pt>
                <c:pt idx="3270">
                  <c:v>1767</c:v>
                </c:pt>
                <c:pt idx="3271">
                  <c:v>1765.7</c:v>
                </c:pt>
                <c:pt idx="3272">
                  <c:v>1768.5</c:v>
                </c:pt>
                <c:pt idx="3273">
                  <c:v>1770.3</c:v>
                </c:pt>
                <c:pt idx="3274">
                  <c:v>1769.8</c:v>
                </c:pt>
                <c:pt idx="3275">
                  <c:v>1763.3</c:v>
                </c:pt>
                <c:pt idx="3276">
                  <c:v>1766.2</c:v>
                </c:pt>
                <c:pt idx="3277">
                  <c:v>1769.7</c:v>
                </c:pt>
                <c:pt idx="3278">
                  <c:v>1771.3</c:v>
                </c:pt>
                <c:pt idx="3279">
                  <c:v>1768.7</c:v>
                </c:pt>
                <c:pt idx="3280">
                  <c:v>1766.2</c:v>
                </c:pt>
                <c:pt idx="3281">
                  <c:v>1766.2</c:v>
                </c:pt>
                <c:pt idx="3282">
                  <c:v>1755.2</c:v>
                </c:pt>
                <c:pt idx="3283">
                  <c:v>1750.2</c:v>
                </c:pt>
                <c:pt idx="3284">
                  <c:v>1748.2</c:v>
                </c:pt>
                <c:pt idx="3285">
                  <c:v>1744.3</c:v>
                </c:pt>
                <c:pt idx="3286">
                  <c:v>1739.9</c:v>
                </c:pt>
                <c:pt idx="3287">
                  <c:v>1736.3</c:v>
                </c:pt>
                <c:pt idx="3288">
                  <c:v>1736.7</c:v>
                </c:pt>
                <c:pt idx="3289">
                  <c:v>1741.5</c:v>
                </c:pt>
                <c:pt idx="3290">
                  <c:v>1749.2</c:v>
                </c:pt>
                <c:pt idx="3291">
                  <c:v>1747.3</c:v>
                </c:pt>
                <c:pt idx="3292">
                  <c:v>1750.5</c:v>
                </c:pt>
                <c:pt idx="3293">
                  <c:v>1752</c:v>
                </c:pt>
                <c:pt idx="3294">
                  <c:v>1751</c:v>
                </c:pt>
                <c:pt idx="3295">
                  <c:v>1744.5</c:v>
                </c:pt>
                <c:pt idx="3296">
                  <c:v>1741.5</c:v>
                </c:pt>
                <c:pt idx="3297">
                  <c:v>1737.5</c:v>
                </c:pt>
                <c:pt idx="3298">
                  <c:v>1711.2</c:v>
                </c:pt>
                <c:pt idx="3299">
                  <c:v>1692</c:v>
                </c:pt>
                <c:pt idx="3300">
                  <c:v>1677.8</c:v>
                </c:pt>
                <c:pt idx="3301">
                  <c:v>1682.2</c:v>
                </c:pt>
                <c:pt idx="3302">
                  <c:v>1688</c:v>
                </c:pt>
                <c:pt idx="3303">
                  <c:v>1691</c:v>
                </c:pt>
                <c:pt idx="3304">
                  <c:v>1695.7</c:v>
                </c:pt>
                <c:pt idx="3305">
                  <c:v>1692.7</c:v>
                </c:pt>
                <c:pt idx="3306">
                  <c:v>1689.2</c:v>
                </c:pt>
                <c:pt idx="3307">
                  <c:v>1683.3</c:v>
                </c:pt>
                <c:pt idx="3308">
                  <c:v>1681.8</c:v>
                </c:pt>
                <c:pt idx="3309">
                  <c:v>1677.8</c:v>
                </c:pt>
                <c:pt idx="3310">
                  <c:v>1675.7</c:v>
                </c:pt>
                <c:pt idx="3311">
                  <c:v>1675.7</c:v>
                </c:pt>
                <c:pt idx="3312">
                  <c:v>1675.2</c:v>
                </c:pt>
                <c:pt idx="3313">
                  <c:v>1677</c:v>
                </c:pt>
                <c:pt idx="3314">
                  <c:v>1675.7</c:v>
                </c:pt>
                <c:pt idx="3315">
                  <c:v>1673.2</c:v>
                </c:pt>
                <c:pt idx="3316">
                  <c:v>1677.5</c:v>
                </c:pt>
                <c:pt idx="3317">
                  <c:v>1684.2</c:v>
                </c:pt>
                <c:pt idx="3318">
                  <c:v>1683.2</c:v>
                </c:pt>
                <c:pt idx="3319">
                  <c:v>1679.2</c:v>
                </c:pt>
                <c:pt idx="3320">
                  <c:v>1678.3</c:v>
                </c:pt>
                <c:pt idx="3321">
                  <c:v>1655.7</c:v>
                </c:pt>
                <c:pt idx="3322">
                  <c:v>1591.8</c:v>
                </c:pt>
                <c:pt idx="3323">
                  <c:v>1578.5</c:v>
                </c:pt>
                <c:pt idx="3324">
                  <c:v>1577.3</c:v>
                </c:pt>
                <c:pt idx="3325">
                  <c:v>1580.8</c:v>
                </c:pt>
                <c:pt idx="3326">
                  <c:v>1577</c:v>
                </c:pt>
                <c:pt idx="3327">
                  <c:v>1570.3</c:v>
                </c:pt>
                <c:pt idx="3328">
                  <c:v>1572</c:v>
                </c:pt>
                <c:pt idx="3329">
                  <c:v>1573.7</c:v>
                </c:pt>
                <c:pt idx="3330">
                  <c:v>1578.2</c:v>
                </c:pt>
                <c:pt idx="3331">
                  <c:v>1578.8</c:v>
                </c:pt>
                <c:pt idx="3332">
                  <c:v>1579.8</c:v>
                </c:pt>
                <c:pt idx="3333">
                  <c:v>1578</c:v>
                </c:pt>
                <c:pt idx="3334">
                  <c:v>1579.7</c:v>
                </c:pt>
                <c:pt idx="3335">
                  <c:v>1578.2</c:v>
                </c:pt>
                <c:pt idx="3336">
                  <c:v>1566</c:v>
                </c:pt>
                <c:pt idx="3337">
                  <c:v>1554.7</c:v>
                </c:pt>
                <c:pt idx="3338">
                  <c:v>1549</c:v>
                </c:pt>
                <c:pt idx="3339">
                  <c:v>1545.3</c:v>
                </c:pt>
                <c:pt idx="3340">
                  <c:v>1541.5</c:v>
                </c:pt>
                <c:pt idx="3341">
                  <c:v>1508.9</c:v>
                </c:pt>
                <c:pt idx="3342">
                  <c:v>1495.5</c:v>
                </c:pt>
                <c:pt idx="3343">
                  <c:v>1486.2</c:v>
                </c:pt>
                <c:pt idx="3344">
                  <c:v>1478.2</c:v>
                </c:pt>
                <c:pt idx="3345">
                  <c:v>1475.3</c:v>
                </c:pt>
                <c:pt idx="3346">
                  <c:v>1475.3</c:v>
                </c:pt>
                <c:pt idx="3347">
                  <c:v>1469</c:v>
                </c:pt>
                <c:pt idx="3348">
                  <c:v>1466</c:v>
                </c:pt>
                <c:pt idx="3349">
                  <c:v>1473.3</c:v>
                </c:pt>
                <c:pt idx="3350">
                  <c:v>1473.3</c:v>
                </c:pt>
                <c:pt idx="3351">
                  <c:v>1467.8</c:v>
                </c:pt>
                <c:pt idx="3352">
                  <c:v>1459.7</c:v>
                </c:pt>
                <c:pt idx="3353">
                  <c:v>1451.5</c:v>
                </c:pt>
                <c:pt idx="3354">
                  <c:v>1443.7</c:v>
                </c:pt>
                <c:pt idx="3355">
                  <c:v>1446.5</c:v>
                </c:pt>
                <c:pt idx="3356">
                  <c:v>1444</c:v>
                </c:pt>
                <c:pt idx="3357">
                  <c:v>1437.3</c:v>
                </c:pt>
                <c:pt idx="3358">
                  <c:v>1432.7</c:v>
                </c:pt>
                <c:pt idx="3359">
                  <c:v>1413.2</c:v>
                </c:pt>
                <c:pt idx="3360">
                  <c:v>1403.7</c:v>
                </c:pt>
                <c:pt idx="3361">
                  <c:v>1384</c:v>
                </c:pt>
                <c:pt idx="3362">
                  <c:v>1371.8</c:v>
                </c:pt>
                <c:pt idx="3363">
                  <c:v>1359</c:v>
                </c:pt>
                <c:pt idx="3364">
                  <c:v>1358.3</c:v>
                </c:pt>
                <c:pt idx="3365">
                  <c:v>1357.3</c:v>
                </c:pt>
                <c:pt idx="3366">
                  <c:v>1357.5</c:v>
                </c:pt>
                <c:pt idx="3367">
                  <c:v>1353.8</c:v>
                </c:pt>
                <c:pt idx="3368">
                  <c:v>1352.7</c:v>
                </c:pt>
                <c:pt idx="3369">
                  <c:v>1342.3</c:v>
                </c:pt>
                <c:pt idx="3370">
                  <c:v>1339.7</c:v>
                </c:pt>
                <c:pt idx="3371">
                  <c:v>1336.8</c:v>
                </c:pt>
                <c:pt idx="3372">
                  <c:v>1337.3</c:v>
                </c:pt>
                <c:pt idx="3373">
                  <c:v>1340.5</c:v>
                </c:pt>
                <c:pt idx="3374">
                  <c:v>1337.3</c:v>
                </c:pt>
                <c:pt idx="3375">
                  <c:v>1335.3</c:v>
                </c:pt>
                <c:pt idx="3376">
                  <c:v>1339.7</c:v>
                </c:pt>
                <c:pt idx="3377">
                  <c:v>1339.5</c:v>
                </c:pt>
                <c:pt idx="3378">
                  <c:v>1341.3</c:v>
                </c:pt>
                <c:pt idx="3379">
                  <c:v>1342</c:v>
                </c:pt>
                <c:pt idx="3380">
                  <c:v>1342.2</c:v>
                </c:pt>
                <c:pt idx="3381">
                  <c:v>1337.3</c:v>
                </c:pt>
                <c:pt idx="3382">
                  <c:v>1333.9</c:v>
                </c:pt>
                <c:pt idx="3383">
                  <c:v>1324.5</c:v>
                </c:pt>
                <c:pt idx="3384">
                  <c:v>1312.2</c:v>
                </c:pt>
                <c:pt idx="3385">
                  <c:v>1304.7</c:v>
                </c:pt>
                <c:pt idx="3386">
                  <c:v>1291.3</c:v>
                </c:pt>
                <c:pt idx="3387">
                  <c:v>1281.3</c:v>
                </c:pt>
                <c:pt idx="3388">
                  <c:v>1279</c:v>
                </c:pt>
                <c:pt idx="3389">
                  <c:v>1269.8</c:v>
                </c:pt>
                <c:pt idx="3390">
                  <c:v>1258.7</c:v>
                </c:pt>
                <c:pt idx="3391">
                  <c:v>1261.7</c:v>
                </c:pt>
                <c:pt idx="3392">
                  <c:v>1255</c:v>
                </c:pt>
                <c:pt idx="3393">
                  <c:v>1250.9000000000001</c:v>
                </c:pt>
                <c:pt idx="3394">
                  <c:v>1214.5</c:v>
                </c:pt>
                <c:pt idx="3395">
                  <c:v>1201</c:v>
                </c:pt>
                <c:pt idx="3396">
                  <c:v>1179.4000000000001</c:v>
                </c:pt>
                <c:pt idx="3397">
                  <c:v>1167.8</c:v>
                </c:pt>
                <c:pt idx="3398">
                  <c:v>1171.2</c:v>
                </c:pt>
                <c:pt idx="3399">
                  <c:v>1154</c:v>
                </c:pt>
                <c:pt idx="3400">
                  <c:v>1138</c:v>
                </c:pt>
                <c:pt idx="3401">
                  <c:v>1136</c:v>
                </c:pt>
                <c:pt idx="3402">
                  <c:v>1134.7</c:v>
                </c:pt>
                <c:pt idx="3403">
                  <c:v>1126.3</c:v>
                </c:pt>
                <c:pt idx="3404">
                  <c:v>1127.7</c:v>
                </c:pt>
                <c:pt idx="3405">
                  <c:v>1122.3</c:v>
                </c:pt>
                <c:pt idx="3406">
                  <c:v>1120.8</c:v>
                </c:pt>
                <c:pt idx="3407">
                  <c:v>1120</c:v>
                </c:pt>
                <c:pt idx="3408">
                  <c:v>1117.7</c:v>
                </c:pt>
                <c:pt idx="3409">
                  <c:v>1106.2</c:v>
                </c:pt>
                <c:pt idx="3410">
                  <c:v>1103.5</c:v>
                </c:pt>
                <c:pt idx="3411">
                  <c:v>1103.8</c:v>
                </c:pt>
                <c:pt idx="3412">
                  <c:v>1099</c:v>
                </c:pt>
                <c:pt idx="3413">
                  <c:v>1096.2</c:v>
                </c:pt>
                <c:pt idx="3414">
                  <c:v>1095</c:v>
                </c:pt>
                <c:pt idx="3415">
                  <c:v>1095.2</c:v>
                </c:pt>
                <c:pt idx="3416">
                  <c:v>1093.2</c:v>
                </c:pt>
                <c:pt idx="3417">
                  <c:v>1093</c:v>
                </c:pt>
                <c:pt idx="3418">
                  <c:v>1095.8</c:v>
                </c:pt>
                <c:pt idx="3419">
                  <c:v>1098</c:v>
                </c:pt>
                <c:pt idx="3420">
                  <c:v>1100.3</c:v>
                </c:pt>
                <c:pt idx="3421">
                  <c:v>1104.3</c:v>
                </c:pt>
                <c:pt idx="3422">
                  <c:v>1107.8</c:v>
                </c:pt>
                <c:pt idx="3423">
                  <c:v>1109</c:v>
                </c:pt>
                <c:pt idx="3424">
                  <c:v>1109.7</c:v>
                </c:pt>
                <c:pt idx="3425">
                  <c:v>1109.3</c:v>
                </c:pt>
                <c:pt idx="3426">
                  <c:v>1109</c:v>
                </c:pt>
                <c:pt idx="3427">
                  <c:v>1106.8</c:v>
                </c:pt>
                <c:pt idx="3428">
                  <c:v>1104.8</c:v>
                </c:pt>
                <c:pt idx="3429">
                  <c:v>1108.3</c:v>
                </c:pt>
                <c:pt idx="3430">
                  <c:v>1104.7</c:v>
                </c:pt>
                <c:pt idx="3431">
                  <c:v>1104</c:v>
                </c:pt>
                <c:pt idx="3432">
                  <c:v>1105.3</c:v>
                </c:pt>
                <c:pt idx="3433">
                  <c:v>1103.8</c:v>
                </c:pt>
                <c:pt idx="3434">
                  <c:v>1100.7</c:v>
                </c:pt>
                <c:pt idx="3435">
                  <c:v>1100.8</c:v>
                </c:pt>
                <c:pt idx="3436">
                  <c:v>1103.8</c:v>
                </c:pt>
                <c:pt idx="3437">
                  <c:v>1103.7</c:v>
                </c:pt>
                <c:pt idx="3438">
                  <c:v>1100.2</c:v>
                </c:pt>
                <c:pt idx="3439">
                  <c:v>1103</c:v>
                </c:pt>
                <c:pt idx="3440">
                  <c:v>1100.3</c:v>
                </c:pt>
                <c:pt idx="3441">
                  <c:v>1101.2</c:v>
                </c:pt>
                <c:pt idx="3442">
                  <c:v>1101.5</c:v>
                </c:pt>
                <c:pt idx="3443">
                  <c:v>1105</c:v>
                </c:pt>
                <c:pt idx="3444">
                  <c:v>1107.8</c:v>
                </c:pt>
                <c:pt idx="3445">
                  <c:v>1111</c:v>
                </c:pt>
                <c:pt idx="3446">
                  <c:v>1104.5</c:v>
                </c:pt>
                <c:pt idx="3447">
                  <c:v>1105.8</c:v>
                </c:pt>
                <c:pt idx="3448">
                  <c:v>1105.8</c:v>
                </c:pt>
                <c:pt idx="3449">
                  <c:v>1111.8</c:v>
                </c:pt>
                <c:pt idx="3450">
                  <c:v>1108</c:v>
                </c:pt>
                <c:pt idx="3451">
                  <c:v>1103.8</c:v>
                </c:pt>
                <c:pt idx="3452">
                  <c:v>1105.3</c:v>
                </c:pt>
                <c:pt idx="3453">
                  <c:v>1104</c:v>
                </c:pt>
                <c:pt idx="3454">
                  <c:v>1106</c:v>
                </c:pt>
                <c:pt idx="3455">
                  <c:v>1106.8</c:v>
                </c:pt>
                <c:pt idx="3456">
                  <c:v>1103.5</c:v>
                </c:pt>
                <c:pt idx="3457">
                  <c:v>1106.7</c:v>
                </c:pt>
                <c:pt idx="3458">
                  <c:v>1108.3</c:v>
                </c:pt>
                <c:pt idx="3459">
                  <c:v>1108</c:v>
                </c:pt>
                <c:pt idx="3460">
                  <c:v>1107.2</c:v>
                </c:pt>
                <c:pt idx="3461">
                  <c:v>1104.3</c:v>
                </c:pt>
                <c:pt idx="3462">
                  <c:v>1105</c:v>
                </c:pt>
                <c:pt idx="3463">
                  <c:v>1108</c:v>
                </c:pt>
                <c:pt idx="3464">
                  <c:v>1115.3</c:v>
                </c:pt>
                <c:pt idx="3465">
                  <c:v>1115.8</c:v>
                </c:pt>
                <c:pt idx="3466">
                  <c:v>1117.5</c:v>
                </c:pt>
                <c:pt idx="3467">
                  <c:v>1116.7</c:v>
                </c:pt>
                <c:pt idx="3468">
                  <c:v>1110.5</c:v>
                </c:pt>
                <c:pt idx="3469">
                  <c:v>1106.5</c:v>
                </c:pt>
                <c:pt idx="3470">
                  <c:v>1108</c:v>
                </c:pt>
                <c:pt idx="3471">
                  <c:v>1111.7</c:v>
                </c:pt>
                <c:pt idx="3472">
                  <c:v>1108.8</c:v>
                </c:pt>
                <c:pt idx="3473">
                  <c:v>1107.2</c:v>
                </c:pt>
                <c:pt idx="3474">
                  <c:v>1105.8</c:v>
                </c:pt>
                <c:pt idx="3475">
                  <c:v>1109.2</c:v>
                </c:pt>
                <c:pt idx="3476">
                  <c:v>1106.3</c:v>
                </c:pt>
                <c:pt idx="3477">
                  <c:v>1109.7</c:v>
                </c:pt>
                <c:pt idx="3478">
                  <c:v>1129.3</c:v>
                </c:pt>
                <c:pt idx="3479">
                  <c:v>1144.8</c:v>
                </c:pt>
                <c:pt idx="3480">
                  <c:v>1155.5999999999999</c:v>
                </c:pt>
                <c:pt idx="3481">
                  <c:v>1161.8</c:v>
                </c:pt>
                <c:pt idx="3482">
                  <c:v>1160.8</c:v>
                </c:pt>
                <c:pt idx="3483">
                  <c:v>1164.8</c:v>
                </c:pt>
                <c:pt idx="3484">
                  <c:v>1168</c:v>
                </c:pt>
                <c:pt idx="3485">
                  <c:v>1173.5</c:v>
                </c:pt>
                <c:pt idx="3486">
                  <c:v>1177.2</c:v>
                </c:pt>
                <c:pt idx="3487">
                  <c:v>1175.3</c:v>
                </c:pt>
                <c:pt idx="3488">
                  <c:v>1183.3</c:v>
                </c:pt>
                <c:pt idx="3489">
                  <c:v>1190</c:v>
                </c:pt>
                <c:pt idx="3490">
                  <c:v>1193.0999999999999</c:v>
                </c:pt>
                <c:pt idx="3491">
                  <c:v>1198.7</c:v>
                </c:pt>
                <c:pt idx="3492">
                  <c:v>1198.8</c:v>
                </c:pt>
                <c:pt idx="3493">
                  <c:v>1195.5</c:v>
                </c:pt>
                <c:pt idx="3494">
                  <c:v>1191.7</c:v>
                </c:pt>
                <c:pt idx="3495">
                  <c:v>1192.2</c:v>
                </c:pt>
                <c:pt idx="3496">
                  <c:v>1193.3</c:v>
                </c:pt>
                <c:pt idx="3497">
                  <c:v>1197.2</c:v>
                </c:pt>
                <c:pt idx="3498">
                  <c:v>1195.8</c:v>
                </c:pt>
                <c:pt idx="3499">
                  <c:v>1202.5</c:v>
                </c:pt>
                <c:pt idx="3500">
                  <c:v>1207.2</c:v>
                </c:pt>
                <c:pt idx="3501">
                  <c:v>1206.0999999999999</c:v>
                </c:pt>
                <c:pt idx="3502">
                  <c:v>1203.5</c:v>
                </c:pt>
                <c:pt idx="3503">
                  <c:v>1202.8</c:v>
                </c:pt>
                <c:pt idx="3504">
                  <c:v>1209.7</c:v>
                </c:pt>
                <c:pt idx="3505">
                  <c:v>1213</c:v>
                </c:pt>
                <c:pt idx="3506">
                  <c:v>1211.8</c:v>
                </c:pt>
                <c:pt idx="3507">
                  <c:v>1212</c:v>
                </c:pt>
                <c:pt idx="3508">
                  <c:v>1209.5</c:v>
                </c:pt>
                <c:pt idx="3509">
                  <c:v>1205.3</c:v>
                </c:pt>
                <c:pt idx="3510">
                  <c:v>1204.3</c:v>
                </c:pt>
                <c:pt idx="3511">
                  <c:v>1205.8</c:v>
                </c:pt>
                <c:pt idx="3512">
                  <c:v>1208.8</c:v>
                </c:pt>
                <c:pt idx="3513">
                  <c:v>1210.7</c:v>
                </c:pt>
                <c:pt idx="3514">
                  <c:v>1215.7</c:v>
                </c:pt>
                <c:pt idx="3515">
                  <c:v>1208.7</c:v>
                </c:pt>
                <c:pt idx="3516">
                  <c:v>1211.2</c:v>
                </c:pt>
                <c:pt idx="3517">
                  <c:v>1215.8</c:v>
                </c:pt>
                <c:pt idx="3518">
                  <c:v>1210</c:v>
                </c:pt>
                <c:pt idx="3519">
                  <c:v>1211.3</c:v>
                </c:pt>
                <c:pt idx="3520">
                  <c:v>1211.2</c:v>
                </c:pt>
                <c:pt idx="3521">
                  <c:v>1219</c:v>
                </c:pt>
                <c:pt idx="3522">
                  <c:v>1217</c:v>
                </c:pt>
                <c:pt idx="3523">
                  <c:v>1217.7</c:v>
                </c:pt>
                <c:pt idx="3524">
                  <c:v>1218.5</c:v>
                </c:pt>
                <c:pt idx="3525">
                  <c:v>1215.2</c:v>
                </c:pt>
                <c:pt idx="3526">
                  <c:v>1214.2</c:v>
                </c:pt>
                <c:pt idx="3527">
                  <c:v>1211.7</c:v>
                </c:pt>
                <c:pt idx="3528">
                  <c:v>1213.8</c:v>
                </c:pt>
                <c:pt idx="3529">
                  <c:v>1214.7</c:v>
                </c:pt>
                <c:pt idx="3530">
                  <c:v>1213.2</c:v>
                </c:pt>
                <c:pt idx="3531">
                  <c:v>1209.5</c:v>
                </c:pt>
                <c:pt idx="3532">
                  <c:v>1209.3</c:v>
                </c:pt>
                <c:pt idx="3533">
                  <c:v>1206.8</c:v>
                </c:pt>
                <c:pt idx="3534">
                  <c:v>1205</c:v>
                </c:pt>
                <c:pt idx="3535">
                  <c:v>1202.8</c:v>
                </c:pt>
                <c:pt idx="3536">
                  <c:v>1200.3</c:v>
                </c:pt>
                <c:pt idx="3537">
                  <c:v>1199.8</c:v>
                </c:pt>
                <c:pt idx="3538">
                  <c:v>1196</c:v>
                </c:pt>
                <c:pt idx="3539">
                  <c:v>1188</c:v>
                </c:pt>
                <c:pt idx="3540">
                  <c:v>1183.7</c:v>
                </c:pt>
                <c:pt idx="3541">
                  <c:v>1174.9000000000001</c:v>
                </c:pt>
                <c:pt idx="3542">
                  <c:v>1171.8</c:v>
                </c:pt>
                <c:pt idx="3543">
                  <c:v>1168.3</c:v>
                </c:pt>
                <c:pt idx="3544">
                  <c:v>1169.8</c:v>
                </c:pt>
                <c:pt idx="3545">
                  <c:v>1171.7</c:v>
                </c:pt>
                <c:pt idx="3546">
                  <c:v>1168.7</c:v>
                </c:pt>
                <c:pt idx="3547">
                  <c:v>1162.2</c:v>
                </c:pt>
                <c:pt idx="3548">
                  <c:v>1159.2</c:v>
                </c:pt>
                <c:pt idx="3549">
                  <c:v>1158.7</c:v>
                </c:pt>
                <c:pt idx="3550">
                  <c:v>1159.7</c:v>
                </c:pt>
                <c:pt idx="3551">
                  <c:v>1156.2</c:v>
                </c:pt>
                <c:pt idx="3552">
                  <c:v>1159.2</c:v>
                </c:pt>
                <c:pt idx="3553">
                  <c:v>1157.5</c:v>
                </c:pt>
                <c:pt idx="3554">
                  <c:v>1155.8</c:v>
                </c:pt>
                <c:pt idx="3555">
                  <c:v>1157.8</c:v>
                </c:pt>
                <c:pt idx="3556">
                  <c:v>1159.7</c:v>
                </c:pt>
                <c:pt idx="3557">
                  <c:v>1152.7</c:v>
                </c:pt>
                <c:pt idx="3558">
                  <c:v>1152.5</c:v>
                </c:pt>
                <c:pt idx="3559">
                  <c:v>1155.7</c:v>
                </c:pt>
                <c:pt idx="3560">
                  <c:v>1153.8</c:v>
                </c:pt>
                <c:pt idx="3561">
                  <c:v>1157.7</c:v>
                </c:pt>
                <c:pt idx="3562">
                  <c:v>1156.3</c:v>
                </c:pt>
                <c:pt idx="3563">
                  <c:v>1156.7</c:v>
                </c:pt>
                <c:pt idx="3564">
                  <c:v>1156.7</c:v>
                </c:pt>
                <c:pt idx="3565">
                  <c:v>1150.2</c:v>
                </c:pt>
                <c:pt idx="3566">
                  <c:v>1146.2</c:v>
                </c:pt>
                <c:pt idx="3567">
                  <c:v>1143</c:v>
                </c:pt>
                <c:pt idx="3568">
                  <c:v>1142</c:v>
                </c:pt>
                <c:pt idx="3569">
                  <c:v>1145.8</c:v>
                </c:pt>
                <c:pt idx="3570">
                  <c:v>1145.3</c:v>
                </c:pt>
                <c:pt idx="3571">
                  <c:v>1148.3</c:v>
                </c:pt>
                <c:pt idx="3572">
                  <c:v>1144.3</c:v>
                </c:pt>
                <c:pt idx="3573">
                  <c:v>1149.7</c:v>
                </c:pt>
                <c:pt idx="3574">
                  <c:v>1151.7</c:v>
                </c:pt>
                <c:pt idx="3575">
                  <c:v>1148.5</c:v>
                </c:pt>
                <c:pt idx="3576">
                  <c:v>1148</c:v>
                </c:pt>
                <c:pt idx="3577">
                  <c:v>1148.3</c:v>
                </c:pt>
                <c:pt idx="3578">
                  <c:v>1147.3</c:v>
                </c:pt>
                <c:pt idx="3579">
                  <c:v>1149</c:v>
                </c:pt>
                <c:pt idx="3580">
                  <c:v>1147.7</c:v>
                </c:pt>
                <c:pt idx="3581">
                  <c:v>1147.5</c:v>
                </c:pt>
                <c:pt idx="3582">
                  <c:v>1147.8</c:v>
                </c:pt>
                <c:pt idx="3583">
                  <c:v>1148.5</c:v>
                </c:pt>
                <c:pt idx="3584">
                  <c:v>1146</c:v>
                </c:pt>
                <c:pt idx="3585">
                  <c:v>1144.7</c:v>
                </c:pt>
                <c:pt idx="3586">
                  <c:v>1143.5</c:v>
                </c:pt>
                <c:pt idx="3587">
                  <c:v>1138.3</c:v>
                </c:pt>
                <c:pt idx="3588">
                  <c:v>1140.3</c:v>
                </c:pt>
                <c:pt idx="3589">
                  <c:v>1137.2</c:v>
                </c:pt>
                <c:pt idx="3590">
                  <c:v>1135.8</c:v>
                </c:pt>
                <c:pt idx="3591">
                  <c:v>1133.7</c:v>
                </c:pt>
                <c:pt idx="3592">
                  <c:v>1136</c:v>
                </c:pt>
                <c:pt idx="3593">
                  <c:v>1134.3</c:v>
                </c:pt>
                <c:pt idx="3594">
                  <c:v>1134.8</c:v>
                </c:pt>
                <c:pt idx="3595">
                  <c:v>1134</c:v>
                </c:pt>
                <c:pt idx="3596">
                  <c:v>1133.5</c:v>
                </c:pt>
                <c:pt idx="3597">
                  <c:v>1128.3</c:v>
                </c:pt>
                <c:pt idx="3598">
                  <c:v>1132.2</c:v>
                </c:pt>
                <c:pt idx="3599">
                  <c:v>1130.2</c:v>
                </c:pt>
                <c:pt idx="3600">
                  <c:v>1132.2</c:v>
                </c:pt>
                <c:pt idx="3601">
                  <c:v>1126.2</c:v>
                </c:pt>
                <c:pt idx="3602">
                  <c:v>1124.7</c:v>
                </c:pt>
                <c:pt idx="3603">
                  <c:v>1127</c:v>
                </c:pt>
                <c:pt idx="3604">
                  <c:v>1126.3</c:v>
                </c:pt>
                <c:pt idx="3605">
                  <c:v>1128.8</c:v>
                </c:pt>
                <c:pt idx="3606">
                  <c:v>1127.2</c:v>
                </c:pt>
                <c:pt idx="3607">
                  <c:v>1129.7</c:v>
                </c:pt>
                <c:pt idx="3608">
                  <c:v>1129.3</c:v>
                </c:pt>
                <c:pt idx="3609">
                  <c:v>1132.7</c:v>
                </c:pt>
                <c:pt idx="3610">
                  <c:v>1130.8</c:v>
                </c:pt>
                <c:pt idx="3611">
                  <c:v>1127.5</c:v>
                </c:pt>
                <c:pt idx="3612">
                  <c:v>1131.5</c:v>
                </c:pt>
                <c:pt idx="3613">
                  <c:v>1133</c:v>
                </c:pt>
                <c:pt idx="3614">
                  <c:v>1132.3</c:v>
                </c:pt>
                <c:pt idx="3615">
                  <c:v>1131.3</c:v>
                </c:pt>
                <c:pt idx="3616">
                  <c:v>1130.8</c:v>
                </c:pt>
                <c:pt idx="3617">
                  <c:v>1130</c:v>
                </c:pt>
                <c:pt idx="3618">
                  <c:v>1130.2</c:v>
                </c:pt>
                <c:pt idx="3619">
                  <c:v>1129.2</c:v>
                </c:pt>
                <c:pt idx="3620">
                  <c:v>1132</c:v>
                </c:pt>
                <c:pt idx="3621">
                  <c:v>1130.2</c:v>
                </c:pt>
                <c:pt idx="3622">
                  <c:v>1129.8</c:v>
                </c:pt>
                <c:pt idx="3623">
                  <c:v>1130.8</c:v>
                </c:pt>
                <c:pt idx="3624">
                  <c:v>1129.8</c:v>
                </c:pt>
                <c:pt idx="3625">
                  <c:v>1130.7</c:v>
                </c:pt>
                <c:pt idx="3626">
                  <c:v>1129.3</c:v>
                </c:pt>
                <c:pt idx="3627">
                  <c:v>1128.8</c:v>
                </c:pt>
                <c:pt idx="3628">
                  <c:v>1128.3</c:v>
                </c:pt>
                <c:pt idx="3629">
                  <c:v>1129</c:v>
                </c:pt>
                <c:pt idx="3630">
                  <c:v>1124.7</c:v>
                </c:pt>
                <c:pt idx="3631">
                  <c:v>1122.7</c:v>
                </c:pt>
                <c:pt idx="3632">
                  <c:v>1120.3</c:v>
                </c:pt>
                <c:pt idx="3633">
                  <c:v>1113.5</c:v>
                </c:pt>
                <c:pt idx="3634">
                  <c:v>1108.2</c:v>
                </c:pt>
                <c:pt idx="3635">
                  <c:v>1113.2</c:v>
                </c:pt>
                <c:pt idx="3636">
                  <c:v>1112.2</c:v>
                </c:pt>
                <c:pt idx="3637">
                  <c:v>1110.2</c:v>
                </c:pt>
                <c:pt idx="3638">
                  <c:v>1108.8</c:v>
                </c:pt>
                <c:pt idx="3639">
                  <c:v>1110.7</c:v>
                </c:pt>
                <c:pt idx="3640">
                  <c:v>1110.7</c:v>
                </c:pt>
                <c:pt idx="3641">
                  <c:v>1107.2</c:v>
                </c:pt>
                <c:pt idx="3642">
                  <c:v>1107.8</c:v>
                </c:pt>
                <c:pt idx="3643">
                  <c:v>1109</c:v>
                </c:pt>
                <c:pt idx="3644">
                  <c:v>1113</c:v>
                </c:pt>
                <c:pt idx="3645">
                  <c:v>1108.3</c:v>
                </c:pt>
                <c:pt idx="3646">
                  <c:v>1105.3</c:v>
                </c:pt>
                <c:pt idx="3647">
                  <c:v>1110.8</c:v>
                </c:pt>
                <c:pt idx="3648">
                  <c:v>1110.7</c:v>
                </c:pt>
                <c:pt idx="3649">
                  <c:v>1111</c:v>
                </c:pt>
                <c:pt idx="3650">
                  <c:v>1110</c:v>
                </c:pt>
                <c:pt idx="3651">
                  <c:v>1114</c:v>
                </c:pt>
                <c:pt idx="3652">
                  <c:v>1112.5</c:v>
                </c:pt>
                <c:pt idx="3653">
                  <c:v>1109.3</c:v>
                </c:pt>
                <c:pt idx="3654">
                  <c:v>1111</c:v>
                </c:pt>
                <c:pt idx="3655">
                  <c:v>1111.2</c:v>
                </c:pt>
                <c:pt idx="3656">
                  <c:v>1110.8</c:v>
                </c:pt>
                <c:pt idx="3657">
                  <c:v>1112.8</c:v>
                </c:pt>
                <c:pt idx="3658">
                  <c:v>1113.8</c:v>
                </c:pt>
                <c:pt idx="3659">
                  <c:v>1113</c:v>
                </c:pt>
                <c:pt idx="3660">
                  <c:v>1113.7</c:v>
                </c:pt>
                <c:pt idx="3661">
                  <c:v>1112.8</c:v>
                </c:pt>
                <c:pt idx="3662">
                  <c:v>1112.8</c:v>
                </c:pt>
                <c:pt idx="3663">
                  <c:v>1112.3</c:v>
                </c:pt>
                <c:pt idx="3664">
                  <c:v>1115.2</c:v>
                </c:pt>
                <c:pt idx="3665">
                  <c:v>1117.7</c:v>
                </c:pt>
                <c:pt idx="3666">
                  <c:v>1116.8</c:v>
                </c:pt>
                <c:pt idx="3667">
                  <c:v>1117.3</c:v>
                </c:pt>
                <c:pt idx="3668">
                  <c:v>1112.5</c:v>
                </c:pt>
                <c:pt idx="3669">
                  <c:v>1114.7</c:v>
                </c:pt>
                <c:pt idx="3670">
                  <c:v>1112.5</c:v>
                </c:pt>
                <c:pt idx="3671">
                  <c:v>1115.5</c:v>
                </c:pt>
                <c:pt idx="3672">
                  <c:v>1121.3</c:v>
                </c:pt>
                <c:pt idx="3673">
                  <c:v>1130</c:v>
                </c:pt>
                <c:pt idx="3674">
                  <c:v>1132.7</c:v>
                </c:pt>
                <c:pt idx="3675">
                  <c:v>1133.5</c:v>
                </c:pt>
                <c:pt idx="3676">
                  <c:v>1138.3</c:v>
                </c:pt>
                <c:pt idx="3677">
                  <c:v>1145.5</c:v>
                </c:pt>
                <c:pt idx="3678">
                  <c:v>1144.3</c:v>
                </c:pt>
                <c:pt idx="3679">
                  <c:v>1145</c:v>
                </c:pt>
                <c:pt idx="3680">
                  <c:v>1148</c:v>
                </c:pt>
                <c:pt idx="3681">
                  <c:v>1149</c:v>
                </c:pt>
                <c:pt idx="3682">
                  <c:v>1150.2</c:v>
                </c:pt>
                <c:pt idx="3683">
                  <c:v>1152.8</c:v>
                </c:pt>
                <c:pt idx="3684">
                  <c:v>1160.3</c:v>
                </c:pt>
                <c:pt idx="3685">
                  <c:v>1162.5</c:v>
                </c:pt>
                <c:pt idx="3686">
                  <c:v>1163.5</c:v>
                </c:pt>
                <c:pt idx="3687">
                  <c:v>1164.8</c:v>
                </c:pt>
                <c:pt idx="3688">
                  <c:v>1167.3</c:v>
                </c:pt>
                <c:pt idx="3689">
                  <c:v>1165.7</c:v>
                </c:pt>
                <c:pt idx="3690">
                  <c:v>1165.8</c:v>
                </c:pt>
                <c:pt idx="3691">
                  <c:v>1170.2</c:v>
                </c:pt>
                <c:pt idx="3692">
                  <c:v>1162.3</c:v>
                </c:pt>
                <c:pt idx="3693">
                  <c:v>1167.3</c:v>
                </c:pt>
                <c:pt idx="3694">
                  <c:v>1163.3</c:v>
                </c:pt>
                <c:pt idx="3695">
                  <c:v>1165</c:v>
                </c:pt>
                <c:pt idx="3696">
                  <c:v>1169.5</c:v>
                </c:pt>
                <c:pt idx="3697">
                  <c:v>1169.7</c:v>
                </c:pt>
                <c:pt idx="3698">
                  <c:v>1168.2</c:v>
                </c:pt>
                <c:pt idx="3699">
                  <c:v>1169.5</c:v>
                </c:pt>
                <c:pt idx="3700">
                  <c:v>1171.5</c:v>
                </c:pt>
                <c:pt idx="3701">
                  <c:v>1168</c:v>
                </c:pt>
                <c:pt idx="3702">
                  <c:v>1168</c:v>
                </c:pt>
                <c:pt idx="3703">
                  <c:v>1170.7</c:v>
                </c:pt>
                <c:pt idx="3704">
                  <c:v>1172.7</c:v>
                </c:pt>
                <c:pt idx="3705">
                  <c:v>1168.2</c:v>
                </c:pt>
                <c:pt idx="3706">
                  <c:v>1169.3</c:v>
                </c:pt>
                <c:pt idx="3707">
                  <c:v>1168.3</c:v>
                </c:pt>
                <c:pt idx="3708">
                  <c:v>1168.8</c:v>
                </c:pt>
                <c:pt idx="3709">
                  <c:v>1168.2</c:v>
                </c:pt>
                <c:pt idx="3710">
                  <c:v>1169.8</c:v>
                </c:pt>
                <c:pt idx="3711">
                  <c:v>1167.3</c:v>
                </c:pt>
                <c:pt idx="3712">
                  <c:v>1168</c:v>
                </c:pt>
                <c:pt idx="3713">
                  <c:v>1170.8</c:v>
                </c:pt>
                <c:pt idx="3714">
                  <c:v>1169.3</c:v>
                </c:pt>
                <c:pt idx="3715">
                  <c:v>1168.2</c:v>
                </c:pt>
                <c:pt idx="3716">
                  <c:v>1168</c:v>
                </c:pt>
                <c:pt idx="3717">
                  <c:v>1171.7</c:v>
                </c:pt>
                <c:pt idx="3718">
                  <c:v>1169.7</c:v>
                </c:pt>
                <c:pt idx="3719">
                  <c:v>1174.5</c:v>
                </c:pt>
                <c:pt idx="3720">
                  <c:v>1178</c:v>
                </c:pt>
                <c:pt idx="3721">
                  <c:v>1181.7</c:v>
                </c:pt>
                <c:pt idx="3722">
                  <c:v>1182.7</c:v>
                </c:pt>
                <c:pt idx="3723">
                  <c:v>1183.7</c:v>
                </c:pt>
                <c:pt idx="3724">
                  <c:v>1181.3</c:v>
                </c:pt>
                <c:pt idx="3725">
                  <c:v>1184.7</c:v>
                </c:pt>
                <c:pt idx="3726">
                  <c:v>1181.5</c:v>
                </c:pt>
                <c:pt idx="3727">
                  <c:v>1183.2</c:v>
                </c:pt>
                <c:pt idx="3728">
                  <c:v>1182.2</c:v>
                </c:pt>
                <c:pt idx="3729">
                  <c:v>1180.8</c:v>
                </c:pt>
                <c:pt idx="3730">
                  <c:v>1183.3</c:v>
                </c:pt>
                <c:pt idx="3731">
                  <c:v>1180.3</c:v>
                </c:pt>
                <c:pt idx="3732">
                  <c:v>1179.5</c:v>
                </c:pt>
                <c:pt idx="3733">
                  <c:v>1179</c:v>
                </c:pt>
                <c:pt idx="3734">
                  <c:v>1181.3</c:v>
                </c:pt>
                <c:pt idx="3735">
                  <c:v>1181.5</c:v>
                </c:pt>
                <c:pt idx="3736">
                  <c:v>1183.2</c:v>
                </c:pt>
                <c:pt idx="3737">
                  <c:v>1185.2</c:v>
                </c:pt>
                <c:pt idx="3738">
                  <c:v>1185.3</c:v>
                </c:pt>
                <c:pt idx="3739">
                  <c:v>1192</c:v>
                </c:pt>
                <c:pt idx="3740">
                  <c:v>1191.7</c:v>
                </c:pt>
                <c:pt idx="3741">
                  <c:v>1194.2</c:v>
                </c:pt>
                <c:pt idx="3742">
                  <c:v>1196.8</c:v>
                </c:pt>
                <c:pt idx="3743">
                  <c:v>1195</c:v>
                </c:pt>
                <c:pt idx="3744">
                  <c:v>1195</c:v>
                </c:pt>
                <c:pt idx="3745">
                  <c:v>1202.7</c:v>
                </c:pt>
                <c:pt idx="3746">
                  <c:v>1204.5</c:v>
                </c:pt>
                <c:pt idx="3747">
                  <c:v>1203.7</c:v>
                </c:pt>
                <c:pt idx="3748">
                  <c:v>1209.5</c:v>
                </c:pt>
                <c:pt idx="3749">
                  <c:v>1206.2</c:v>
                </c:pt>
                <c:pt idx="3750">
                  <c:v>1207.3</c:v>
                </c:pt>
                <c:pt idx="3751">
                  <c:v>1210.7</c:v>
                </c:pt>
                <c:pt idx="3752">
                  <c:v>1216.2</c:v>
                </c:pt>
                <c:pt idx="3753">
                  <c:v>1214.5</c:v>
                </c:pt>
                <c:pt idx="3754">
                  <c:v>1213.2</c:v>
                </c:pt>
                <c:pt idx="3755">
                  <c:v>1218.3</c:v>
                </c:pt>
                <c:pt idx="3756">
                  <c:v>1214</c:v>
                </c:pt>
                <c:pt idx="3757">
                  <c:v>1215</c:v>
                </c:pt>
                <c:pt idx="3758">
                  <c:v>1210</c:v>
                </c:pt>
                <c:pt idx="3759">
                  <c:v>1211.3</c:v>
                </c:pt>
                <c:pt idx="3760">
                  <c:v>1209.8</c:v>
                </c:pt>
                <c:pt idx="3761">
                  <c:v>1208.8</c:v>
                </c:pt>
                <c:pt idx="3762">
                  <c:v>1203.7</c:v>
                </c:pt>
                <c:pt idx="3763">
                  <c:v>1205</c:v>
                </c:pt>
                <c:pt idx="3764">
                  <c:v>1199.7</c:v>
                </c:pt>
                <c:pt idx="3765">
                  <c:v>1201.3</c:v>
                </c:pt>
                <c:pt idx="3766">
                  <c:v>1202.2</c:v>
                </c:pt>
                <c:pt idx="3767">
                  <c:v>1204.5</c:v>
                </c:pt>
                <c:pt idx="3768">
                  <c:v>1202.8</c:v>
                </c:pt>
                <c:pt idx="3769">
                  <c:v>1199.8</c:v>
                </c:pt>
                <c:pt idx="3770">
                  <c:v>1199</c:v>
                </c:pt>
                <c:pt idx="3771">
                  <c:v>1198.3</c:v>
                </c:pt>
                <c:pt idx="3772">
                  <c:v>1202.7</c:v>
                </c:pt>
                <c:pt idx="3773">
                  <c:v>1199.7</c:v>
                </c:pt>
                <c:pt idx="3774">
                  <c:v>1201</c:v>
                </c:pt>
                <c:pt idx="3775">
                  <c:v>1201</c:v>
                </c:pt>
                <c:pt idx="3776">
                  <c:v>1202.2</c:v>
                </c:pt>
                <c:pt idx="3777">
                  <c:v>1205.3</c:v>
                </c:pt>
                <c:pt idx="3778">
                  <c:v>1209.2</c:v>
                </c:pt>
                <c:pt idx="3779">
                  <c:v>1208.2</c:v>
                </c:pt>
                <c:pt idx="3780">
                  <c:v>1208.5</c:v>
                </c:pt>
                <c:pt idx="3781">
                  <c:v>1209</c:v>
                </c:pt>
                <c:pt idx="3782">
                  <c:v>1218.3</c:v>
                </c:pt>
                <c:pt idx="3783">
                  <c:v>1222.7</c:v>
                </c:pt>
                <c:pt idx="3784">
                  <c:v>1220.2</c:v>
                </c:pt>
                <c:pt idx="3785">
                  <c:v>1228</c:v>
                </c:pt>
                <c:pt idx="3786">
                  <c:v>1230.8</c:v>
                </c:pt>
                <c:pt idx="3787">
                  <c:v>1232.5</c:v>
                </c:pt>
                <c:pt idx="3788">
                  <c:v>1236</c:v>
                </c:pt>
                <c:pt idx="3789">
                  <c:v>1236.3</c:v>
                </c:pt>
                <c:pt idx="3790">
                  <c:v>1234.7</c:v>
                </c:pt>
                <c:pt idx="3791">
                  <c:v>1230.3</c:v>
                </c:pt>
                <c:pt idx="3792">
                  <c:v>1227.3</c:v>
                </c:pt>
                <c:pt idx="3793">
                  <c:v>1228</c:v>
                </c:pt>
                <c:pt idx="3794">
                  <c:v>1233.5</c:v>
                </c:pt>
                <c:pt idx="3795">
                  <c:v>1234.2</c:v>
                </c:pt>
                <c:pt idx="3796">
                  <c:v>1233</c:v>
                </c:pt>
                <c:pt idx="3797">
                  <c:v>1236</c:v>
                </c:pt>
                <c:pt idx="3798">
                  <c:v>1239.8</c:v>
                </c:pt>
                <c:pt idx="3799">
                  <c:v>1240.5</c:v>
                </c:pt>
                <c:pt idx="3800">
                  <c:v>1237.3</c:v>
                </c:pt>
                <c:pt idx="3801">
                  <c:v>1239.8</c:v>
                </c:pt>
                <c:pt idx="3802">
                  <c:v>1237.3</c:v>
                </c:pt>
                <c:pt idx="3803">
                  <c:v>1241.3</c:v>
                </c:pt>
                <c:pt idx="3804">
                  <c:v>1236.3</c:v>
                </c:pt>
                <c:pt idx="3805">
                  <c:v>1233</c:v>
                </c:pt>
                <c:pt idx="3806">
                  <c:v>1230.7</c:v>
                </c:pt>
                <c:pt idx="3807">
                  <c:v>1236.7</c:v>
                </c:pt>
                <c:pt idx="3808">
                  <c:v>1237.2</c:v>
                </c:pt>
                <c:pt idx="3809">
                  <c:v>1234.2</c:v>
                </c:pt>
                <c:pt idx="3810">
                  <c:v>1229.8</c:v>
                </c:pt>
                <c:pt idx="3811">
                  <c:v>1226.7</c:v>
                </c:pt>
                <c:pt idx="3812">
                  <c:v>1223.3</c:v>
                </c:pt>
                <c:pt idx="3813">
                  <c:v>1218</c:v>
                </c:pt>
                <c:pt idx="3814">
                  <c:v>1211.7</c:v>
                </c:pt>
                <c:pt idx="3815">
                  <c:v>1211.8</c:v>
                </c:pt>
                <c:pt idx="3816">
                  <c:v>1223.3</c:v>
                </c:pt>
                <c:pt idx="3817">
                  <c:v>1235.3</c:v>
                </c:pt>
                <c:pt idx="3818">
                  <c:v>1235.2</c:v>
                </c:pt>
                <c:pt idx="3819">
                  <c:v>1231.7</c:v>
                </c:pt>
                <c:pt idx="3820">
                  <c:v>1232.8</c:v>
                </c:pt>
                <c:pt idx="3821">
                  <c:v>1241.7</c:v>
                </c:pt>
                <c:pt idx="3822">
                  <c:v>1244.8</c:v>
                </c:pt>
                <c:pt idx="3823">
                  <c:v>1250.5</c:v>
                </c:pt>
                <c:pt idx="3824">
                  <c:v>1278.5</c:v>
                </c:pt>
                <c:pt idx="3825">
                  <c:v>1279</c:v>
                </c:pt>
                <c:pt idx="3826">
                  <c:v>1279.5</c:v>
                </c:pt>
                <c:pt idx="3827">
                  <c:v>1287.8</c:v>
                </c:pt>
                <c:pt idx="3828">
                  <c:v>1289</c:v>
                </c:pt>
                <c:pt idx="3829">
                  <c:v>1295.5</c:v>
                </c:pt>
                <c:pt idx="3830">
                  <c:v>1297.8</c:v>
                </c:pt>
                <c:pt idx="3831">
                  <c:v>1297.2</c:v>
                </c:pt>
                <c:pt idx="3832">
                  <c:v>1297.5</c:v>
                </c:pt>
                <c:pt idx="3833">
                  <c:v>1296.2</c:v>
                </c:pt>
                <c:pt idx="3834">
                  <c:v>1296.5</c:v>
                </c:pt>
                <c:pt idx="3835">
                  <c:v>1303.5</c:v>
                </c:pt>
                <c:pt idx="3836">
                  <c:v>1307.8</c:v>
                </c:pt>
                <c:pt idx="3837">
                  <c:v>1300.3</c:v>
                </c:pt>
                <c:pt idx="3838">
                  <c:v>1299.2</c:v>
                </c:pt>
                <c:pt idx="3839">
                  <c:v>1296.5</c:v>
                </c:pt>
                <c:pt idx="3840">
                  <c:v>1299.7</c:v>
                </c:pt>
                <c:pt idx="3841">
                  <c:v>1305.2</c:v>
                </c:pt>
                <c:pt idx="3842">
                  <c:v>1303.2</c:v>
                </c:pt>
                <c:pt idx="3843">
                  <c:v>1302.7</c:v>
                </c:pt>
                <c:pt idx="3844">
                  <c:v>1282.7</c:v>
                </c:pt>
                <c:pt idx="3845">
                  <c:v>1261.2</c:v>
                </c:pt>
                <c:pt idx="3846">
                  <c:v>1255.2</c:v>
                </c:pt>
                <c:pt idx="3847">
                  <c:v>1232.2</c:v>
                </c:pt>
                <c:pt idx="3848">
                  <c:v>1230.8</c:v>
                </c:pt>
                <c:pt idx="3849">
                  <c:v>1242.3</c:v>
                </c:pt>
                <c:pt idx="3850">
                  <c:v>1246.8</c:v>
                </c:pt>
                <c:pt idx="3851">
                  <c:v>1244.2</c:v>
                </c:pt>
                <c:pt idx="3852">
                  <c:v>1244</c:v>
                </c:pt>
                <c:pt idx="3853">
                  <c:v>1235.2</c:v>
                </c:pt>
                <c:pt idx="3854">
                  <c:v>1228.3</c:v>
                </c:pt>
                <c:pt idx="3855">
                  <c:v>1228.3</c:v>
                </c:pt>
                <c:pt idx="3856">
                  <c:v>1228.5</c:v>
                </c:pt>
                <c:pt idx="3857">
                  <c:v>1229.2</c:v>
                </c:pt>
                <c:pt idx="3858">
                  <c:v>1223.5</c:v>
                </c:pt>
                <c:pt idx="3859">
                  <c:v>1214.8</c:v>
                </c:pt>
                <c:pt idx="3860">
                  <c:v>1225.2</c:v>
                </c:pt>
                <c:pt idx="3861">
                  <c:v>1235.7</c:v>
                </c:pt>
                <c:pt idx="3862">
                  <c:v>1244.7</c:v>
                </c:pt>
                <c:pt idx="3863">
                  <c:v>1242.2</c:v>
                </c:pt>
                <c:pt idx="3864">
                  <c:v>1241.5</c:v>
                </c:pt>
                <c:pt idx="3865">
                  <c:v>1225.3</c:v>
                </c:pt>
                <c:pt idx="3866">
                  <c:v>1226.3</c:v>
                </c:pt>
                <c:pt idx="3867">
                  <c:v>1228</c:v>
                </c:pt>
                <c:pt idx="3868">
                  <c:v>1229</c:v>
                </c:pt>
                <c:pt idx="3869">
                  <c:v>1227.5</c:v>
                </c:pt>
                <c:pt idx="3870">
                  <c:v>1225.8</c:v>
                </c:pt>
                <c:pt idx="3871">
                  <c:v>1221</c:v>
                </c:pt>
                <c:pt idx="3872">
                  <c:v>1227.3</c:v>
                </c:pt>
                <c:pt idx="3873">
                  <c:v>1225.3</c:v>
                </c:pt>
                <c:pt idx="3874">
                  <c:v>1216</c:v>
                </c:pt>
                <c:pt idx="3875">
                  <c:v>1219</c:v>
                </c:pt>
                <c:pt idx="3876">
                  <c:v>1218</c:v>
                </c:pt>
                <c:pt idx="3877">
                  <c:v>1217.3</c:v>
                </c:pt>
                <c:pt idx="3878">
                  <c:v>1219.5</c:v>
                </c:pt>
                <c:pt idx="3879">
                  <c:v>1220</c:v>
                </c:pt>
                <c:pt idx="3880">
                  <c:v>1226.5</c:v>
                </c:pt>
                <c:pt idx="3881">
                  <c:v>1231.5</c:v>
                </c:pt>
                <c:pt idx="3882">
                  <c:v>1229</c:v>
                </c:pt>
                <c:pt idx="3883">
                  <c:v>1228.5</c:v>
                </c:pt>
                <c:pt idx="3884">
                  <c:v>1230.7</c:v>
                </c:pt>
                <c:pt idx="3885">
                  <c:v>1236</c:v>
                </c:pt>
                <c:pt idx="3886">
                  <c:v>1234.7</c:v>
                </c:pt>
                <c:pt idx="3887">
                  <c:v>1235</c:v>
                </c:pt>
                <c:pt idx="3888">
                  <c:v>1232.2</c:v>
                </c:pt>
                <c:pt idx="3889">
                  <c:v>1234.8</c:v>
                </c:pt>
                <c:pt idx="3890">
                  <c:v>1235.3</c:v>
                </c:pt>
                <c:pt idx="3891">
                  <c:v>1240.5</c:v>
                </c:pt>
                <c:pt idx="3892">
                  <c:v>1240.2</c:v>
                </c:pt>
                <c:pt idx="3893">
                  <c:v>1239.8</c:v>
                </c:pt>
                <c:pt idx="3894">
                  <c:v>1243</c:v>
                </c:pt>
                <c:pt idx="3895">
                  <c:v>1239.8</c:v>
                </c:pt>
                <c:pt idx="3896">
                  <c:v>1236.7</c:v>
                </c:pt>
                <c:pt idx="3897">
                  <c:v>1242</c:v>
                </c:pt>
                <c:pt idx="3898">
                  <c:v>1250.7</c:v>
                </c:pt>
                <c:pt idx="3899">
                  <c:v>1253.2</c:v>
                </c:pt>
                <c:pt idx="3900">
                  <c:v>1254.8</c:v>
                </c:pt>
                <c:pt idx="3901">
                  <c:v>1250.7</c:v>
                </c:pt>
                <c:pt idx="3902">
                  <c:v>1246.5</c:v>
                </c:pt>
                <c:pt idx="3903">
                  <c:v>1256.5</c:v>
                </c:pt>
                <c:pt idx="3904">
                  <c:v>1259.5</c:v>
                </c:pt>
                <c:pt idx="3905">
                  <c:v>1266</c:v>
                </c:pt>
                <c:pt idx="3906">
                  <c:v>1272.2</c:v>
                </c:pt>
                <c:pt idx="3907">
                  <c:v>1269.2</c:v>
                </c:pt>
                <c:pt idx="3908">
                  <c:v>1273</c:v>
                </c:pt>
                <c:pt idx="3909">
                  <c:v>1272</c:v>
                </c:pt>
                <c:pt idx="3910">
                  <c:v>1270</c:v>
                </c:pt>
                <c:pt idx="3911">
                  <c:v>1267.8</c:v>
                </c:pt>
                <c:pt idx="3912">
                  <c:v>1261.3</c:v>
                </c:pt>
                <c:pt idx="3913">
                  <c:v>1256.7</c:v>
                </c:pt>
                <c:pt idx="3914">
                  <c:v>1245.8</c:v>
                </c:pt>
                <c:pt idx="3915">
                  <c:v>1244.7</c:v>
                </c:pt>
                <c:pt idx="3916">
                  <c:v>1246.2</c:v>
                </c:pt>
                <c:pt idx="3917">
                  <c:v>1251.2</c:v>
                </c:pt>
                <c:pt idx="3918">
                  <c:v>1255</c:v>
                </c:pt>
                <c:pt idx="3919">
                  <c:v>1253.3</c:v>
                </c:pt>
                <c:pt idx="3920">
                  <c:v>1251.2</c:v>
                </c:pt>
                <c:pt idx="3921">
                  <c:v>1258.8</c:v>
                </c:pt>
                <c:pt idx="3922">
                  <c:v>1254</c:v>
                </c:pt>
                <c:pt idx="3923">
                  <c:v>1255.7</c:v>
                </c:pt>
                <c:pt idx="3924">
                  <c:v>1258.8</c:v>
                </c:pt>
                <c:pt idx="3925">
                  <c:v>1265</c:v>
                </c:pt>
                <c:pt idx="3926">
                  <c:v>1262.8</c:v>
                </c:pt>
                <c:pt idx="3927">
                  <c:v>1263.7</c:v>
                </c:pt>
                <c:pt idx="3928">
                  <c:v>1260.7</c:v>
                </c:pt>
                <c:pt idx="3929">
                  <c:v>1260.2</c:v>
                </c:pt>
                <c:pt idx="3930">
                  <c:v>1265</c:v>
                </c:pt>
                <c:pt idx="3931">
                  <c:v>1267</c:v>
                </c:pt>
                <c:pt idx="3932">
                  <c:v>1275</c:v>
                </c:pt>
                <c:pt idx="3933">
                  <c:v>1281.8</c:v>
                </c:pt>
                <c:pt idx="3934">
                  <c:v>1286.8</c:v>
                </c:pt>
                <c:pt idx="3935">
                  <c:v>1293.5</c:v>
                </c:pt>
                <c:pt idx="3936">
                  <c:v>1295.2</c:v>
                </c:pt>
                <c:pt idx="3937">
                  <c:v>1301.2</c:v>
                </c:pt>
                <c:pt idx="3938">
                  <c:v>1309</c:v>
                </c:pt>
                <c:pt idx="3939">
                  <c:v>1322.3</c:v>
                </c:pt>
                <c:pt idx="3940">
                  <c:v>1351</c:v>
                </c:pt>
                <c:pt idx="3941">
                  <c:v>1352.2</c:v>
                </c:pt>
                <c:pt idx="3942">
                  <c:v>1352</c:v>
                </c:pt>
                <c:pt idx="3943">
                  <c:v>1361.5</c:v>
                </c:pt>
                <c:pt idx="3944">
                  <c:v>1374.2</c:v>
                </c:pt>
                <c:pt idx="3945">
                  <c:v>1394</c:v>
                </c:pt>
                <c:pt idx="3946">
                  <c:v>1417.8</c:v>
                </c:pt>
                <c:pt idx="3947">
                  <c:v>1419.8</c:v>
                </c:pt>
                <c:pt idx="3948">
                  <c:v>1416.5</c:v>
                </c:pt>
                <c:pt idx="3949">
                  <c:v>1428</c:v>
                </c:pt>
                <c:pt idx="3950">
                  <c:v>1435.8</c:v>
                </c:pt>
                <c:pt idx="3951">
                  <c:v>1447.8</c:v>
                </c:pt>
                <c:pt idx="3952">
                  <c:v>1452.2</c:v>
                </c:pt>
                <c:pt idx="3953">
                  <c:v>1448</c:v>
                </c:pt>
                <c:pt idx="3954">
                  <c:v>1446.8</c:v>
                </c:pt>
                <c:pt idx="3955">
                  <c:v>1455.8</c:v>
                </c:pt>
                <c:pt idx="3956">
                  <c:v>1453.2</c:v>
                </c:pt>
                <c:pt idx="3957">
                  <c:v>1454.7</c:v>
                </c:pt>
                <c:pt idx="3958">
                  <c:v>1464.5</c:v>
                </c:pt>
                <c:pt idx="3959">
                  <c:v>1491.1</c:v>
                </c:pt>
                <c:pt idx="3960">
                  <c:v>1506</c:v>
                </c:pt>
                <c:pt idx="3961">
                  <c:v>1513.8</c:v>
                </c:pt>
                <c:pt idx="3962">
                  <c:v>1540</c:v>
                </c:pt>
                <c:pt idx="3963">
                  <c:v>1546.8</c:v>
                </c:pt>
                <c:pt idx="3964">
                  <c:v>1557.5</c:v>
                </c:pt>
                <c:pt idx="3965">
                  <c:v>1555.3</c:v>
                </c:pt>
                <c:pt idx="3966">
                  <c:v>1557.5</c:v>
                </c:pt>
                <c:pt idx="3967">
                  <c:v>1567.2</c:v>
                </c:pt>
                <c:pt idx="3968">
                  <c:v>1568.7</c:v>
                </c:pt>
                <c:pt idx="3969">
                  <c:v>1564.7</c:v>
                </c:pt>
                <c:pt idx="3970">
                  <c:v>1573.7</c:v>
                </c:pt>
                <c:pt idx="3971">
                  <c:v>1585.5</c:v>
                </c:pt>
                <c:pt idx="3972">
                  <c:v>1588.2</c:v>
                </c:pt>
                <c:pt idx="3973">
                  <c:v>1594.8</c:v>
                </c:pt>
                <c:pt idx="3974">
                  <c:v>1603.5</c:v>
                </c:pt>
                <c:pt idx="3975">
                  <c:v>1604.5</c:v>
                </c:pt>
                <c:pt idx="3976">
                  <c:v>1611.5</c:v>
                </c:pt>
                <c:pt idx="3977">
                  <c:v>1620.8</c:v>
                </c:pt>
                <c:pt idx="3978">
                  <c:v>1637.8</c:v>
                </c:pt>
                <c:pt idx="3979">
                  <c:v>1655.2</c:v>
                </c:pt>
                <c:pt idx="3980">
                  <c:v>1667.2</c:v>
                </c:pt>
                <c:pt idx="3981">
                  <c:v>1673.7</c:v>
                </c:pt>
                <c:pt idx="3982">
                  <c:v>1688.2</c:v>
                </c:pt>
                <c:pt idx="3983">
                  <c:v>1694.8</c:v>
                </c:pt>
                <c:pt idx="3984">
                  <c:v>1701.8</c:v>
                </c:pt>
                <c:pt idx="3985">
                  <c:v>1711.2</c:v>
                </c:pt>
                <c:pt idx="3986">
                  <c:v>1718</c:v>
                </c:pt>
                <c:pt idx="3987">
                  <c:v>1745.8</c:v>
                </c:pt>
                <c:pt idx="3988">
                  <c:v>1759.5</c:v>
                </c:pt>
                <c:pt idx="3989">
                  <c:v>1771.2</c:v>
                </c:pt>
                <c:pt idx="3990">
                  <c:v>1774</c:v>
                </c:pt>
                <c:pt idx="3991">
                  <c:v>1779.3</c:v>
                </c:pt>
                <c:pt idx="3992">
                  <c:v>1782.5</c:v>
                </c:pt>
                <c:pt idx="3993">
                  <c:v>1789</c:v>
                </c:pt>
                <c:pt idx="3994">
                  <c:v>1792.8</c:v>
                </c:pt>
                <c:pt idx="3995">
                  <c:v>1791</c:v>
                </c:pt>
                <c:pt idx="3996">
                  <c:v>1790</c:v>
                </c:pt>
                <c:pt idx="3997">
                  <c:v>1782</c:v>
                </c:pt>
                <c:pt idx="3998">
                  <c:v>1783.3</c:v>
                </c:pt>
                <c:pt idx="3999">
                  <c:v>1784</c:v>
                </c:pt>
                <c:pt idx="4000">
                  <c:v>1788.5</c:v>
                </c:pt>
                <c:pt idx="4001">
                  <c:v>1787.3</c:v>
                </c:pt>
                <c:pt idx="4002">
                  <c:v>1788.5</c:v>
                </c:pt>
                <c:pt idx="4003">
                  <c:v>1789.8</c:v>
                </c:pt>
                <c:pt idx="4004">
                  <c:v>1784.5</c:v>
                </c:pt>
                <c:pt idx="4005">
                  <c:v>1789.7</c:v>
                </c:pt>
                <c:pt idx="4006">
                  <c:v>1783.7</c:v>
                </c:pt>
                <c:pt idx="4007">
                  <c:v>1784</c:v>
                </c:pt>
                <c:pt idx="4008">
                  <c:v>1805.8</c:v>
                </c:pt>
                <c:pt idx="4009">
                  <c:v>1815.2</c:v>
                </c:pt>
                <c:pt idx="4010">
                  <c:v>1820</c:v>
                </c:pt>
                <c:pt idx="4011">
                  <c:v>1818</c:v>
                </c:pt>
                <c:pt idx="4012">
                  <c:v>1816.7</c:v>
                </c:pt>
                <c:pt idx="4013">
                  <c:v>1822</c:v>
                </c:pt>
                <c:pt idx="4014">
                  <c:v>1819.8</c:v>
                </c:pt>
                <c:pt idx="4015">
                  <c:v>1815.3</c:v>
                </c:pt>
                <c:pt idx="4016">
                  <c:v>1819.2</c:v>
                </c:pt>
                <c:pt idx="4017">
                  <c:v>1820.5</c:v>
                </c:pt>
                <c:pt idx="4018">
                  <c:v>1821</c:v>
                </c:pt>
                <c:pt idx="4019">
                  <c:v>1812.8</c:v>
                </c:pt>
                <c:pt idx="4020">
                  <c:v>1818</c:v>
                </c:pt>
                <c:pt idx="4021">
                  <c:v>1811.3</c:v>
                </c:pt>
                <c:pt idx="4022">
                  <c:v>1804.5</c:v>
                </c:pt>
                <c:pt idx="4023">
                  <c:v>1802.8</c:v>
                </c:pt>
                <c:pt idx="4024">
                  <c:v>1795.7</c:v>
                </c:pt>
                <c:pt idx="4025">
                  <c:v>1796.3</c:v>
                </c:pt>
                <c:pt idx="4026">
                  <c:v>1794.3</c:v>
                </c:pt>
                <c:pt idx="4027">
                  <c:v>1796.5</c:v>
                </c:pt>
                <c:pt idx="4028">
                  <c:v>1797.3</c:v>
                </c:pt>
                <c:pt idx="4029">
                  <c:v>1791.2</c:v>
                </c:pt>
                <c:pt idx="4030">
                  <c:v>1796.2</c:v>
                </c:pt>
                <c:pt idx="4031">
                  <c:v>1792.2</c:v>
                </c:pt>
                <c:pt idx="4032">
                  <c:v>1788</c:v>
                </c:pt>
                <c:pt idx="4033">
                  <c:v>1786.8</c:v>
                </c:pt>
                <c:pt idx="4034">
                  <c:v>1788.3</c:v>
                </c:pt>
                <c:pt idx="4035">
                  <c:v>1781.5</c:v>
                </c:pt>
                <c:pt idx="4036">
                  <c:v>1787.7</c:v>
                </c:pt>
                <c:pt idx="4037">
                  <c:v>1785</c:v>
                </c:pt>
                <c:pt idx="4038">
                  <c:v>1783.8</c:v>
                </c:pt>
                <c:pt idx="4039">
                  <c:v>1783.5</c:v>
                </c:pt>
                <c:pt idx="4040">
                  <c:v>1786.2</c:v>
                </c:pt>
                <c:pt idx="4041">
                  <c:v>1789.7</c:v>
                </c:pt>
                <c:pt idx="4042">
                  <c:v>1788.5</c:v>
                </c:pt>
                <c:pt idx="4043">
                  <c:v>1787.8</c:v>
                </c:pt>
                <c:pt idx="4044">
                  <c:v>1782.7</c:v>
                </c:pt>
                <c:pt idx="4045">
                  <c:v>1783.8</c:v>
                </c:pt>
                <c:pt idx="4046">
                  <c:v>1784.7</c:v>
                </c:pt>
                <c:pt idx="4047">
                  <c:v>1787.7</c:v>
                </c:pt>
                <c:pt idx="4048">
                  <c:v>1786.3</c:v>
                </c:pt>
                <c:pt idx="4049">
                  <c:v>1773.3</c:v>
                </c:pt>
                <c:pt idx="4050">
                  <c:v>1783</c:v>
                </c:pt>
                <c:pt idx="4051">
                  <c:v>1791.3</c:v>
                </c:pt>
                <c:pt idx="4052">
                  <c:v>1797.7</c:v>
                </c:pt>
                <c:pt idx="4053">
                  <c:v>1801.5</c:v>
                </c:pt>
                <c:pt idx="4054">
                  <c:v>1825.3</c:v>
                </c:pt>
                <c:pt idx="4055">
                  <c:v>1835.5</c:v>
                </c:pt>
                <c:pt idx="4056">
                  <c:v>1838.3</c:v>
                </c:pt>
                <c:pt idx="4057">
                  <c:v>1834.2</c:v>
                </c:pt>
                <c:pt idx="4058">
                  <c:v>1837.3</c:v>
                </c:pt>
                <c:pt idx="4059">
                  <c:v>1829.3</c:v>
                </c:pt>
                <c:pt idx="4060">
                  <c:v>1817.8</c:v>
                </c:pt>
                <c:pt idx="4061">
                  <c:v>1816.2</c:v>
                </c:pt>
                <c:pt idx="4062">
                  <c:v>1808.7</c:v>
                </c:pt>
                <c:pt idx="4063">
                  <c:v>1812</c:v>
                </c:pt>
                <c:pt idx="4064">
                  <c:v>1810.7</c:v>
                </c:pt>
                <c:pt idx="4065">
                  <c:v>1774.9</c:v>
                </c:pt>
                <c:pt idx="4066">
                  <c:v>1768.2</c:v>
                </c:pt>
                <c:pt idx="4067">
                  <c:v>1762.2</c:v>
                </c:pt>
                <c:pt idx="4068">
                  <c:v>1763.3</c:v>
                </c:pt>
                <c:pt idx="4069">
                  <c:v>1758.3</c:v>
                </c:pt>
                <c:pt idx="4070">
                  <c:v>1756.3</c:v>
                </c:pt>
                <c:pt idx="4071">
                  <c:v>1753.2</c:v>
                </c:pt>
                <c:pt idx="4072">
                  <c:v>1756.5</c:v>
                </c:pt>
                <c:pt idx="4073">
                  <c:v>1764</c:v>
                </c:pt>
                <c:pt idx="4074">
                  <c:v>1677.1</c:v>
                </c:pt>
                <c:pt idx="4075">
                  <c:v>1665.8</c:v>
                </c:pt>
                <c:pt idx="4076">
                  <c:v>1664.2</c:v>
                </c:pt>
                <c:pt idx="4077">
                  <c:v>1665.2</c:v>
                </c:pt>
                <c:pt idx="4078">
                  <c:v>1647.5</c:v>
                </c:pt>
                <c:pt idx="4079">
                  <c:v>1645</c:v>
                </c:pt>
                <c:pt idx="4080">
                  <c:v>1657.5</c:v>
                </c:pt>
                <c:pt idx="4081">
                  <c:v>1665.8</c:v>
                </c:pt>
                <c:pt idx="4082">
                  <c:v>1667.8</c:v>
                </c:pt>
                <c:pt idx="4083">
                  <c:v>1664.7</c:v>
                </c:pt>
                <c:pt idx="4084">
                  <c:v>1680.2</c:v>
                </c:pt>
                <c:pt idx="4085">
                  <c:v>1684.8</c:v>
                </c:pt>
                <c:pt idx="4086">
                  <c:v>1670.3</c:v>
                </c:pt>
                <c:pt idx="4087">
                  <c:v>1669.7</c:v>
                </c:pt>
                <c:pt idx="4088">
                  <c:v>1666.8</c:v>
                </c:pt>
                <c:pt idx="4089">
                  <c:v>1670</c:v>
                </c:pt>
                <c:pt idx="4090">
                  <c:v>1671.3</c:v>
                </c:pt>
                <c:pt idx="4091">
                  <c:v>1670</c:v>
                </c:pt>
                <c:pt idx="4092">
                  <c:v>1670.7</c:v>
                </c:pt>
                <c:pt idx="4093">
                  <c:v>1671.8</c:v>
                </c:pt>
                <c:pt idx="4094">
                  <c:v>1668.8</c:v>
                </c:pt>
                <c:pt idx="4095">
                  <c:v>1674.2</c:v>
                </c:pt>
                <c:pt idx="4096">
                  <c:v>1671.2</c:v>
                </c:pt>
                <c:pt idx="4097">
                  <c:v>1676.3</c:v>
                </c:pt>
                <c:pt idx="4098">
                  <c:v>1684.7</c:v>
                </c:pt>
                <c:pt idx="4099">
                  <c:v>1684.3</c:v>
                </c:pt>
                <c:pt idx="4100">
                  <c:v>1681</c:v>
                </c:pt>
                <c:pt idx="4101">
                  <c:v>1659.5</c:v>
                </c:pt>
                <c:pt idx="4102">
                  <c:v>1649.8</c:v>
                </c:pt>
                <c:pt idx="4103">
                  <c:v>1640.7</c:v>
                </c:pt>
                <c:pt idx="4104">
                  <c:v>1632.7</c:v>
                </c:pt>
                <c:pt idx="4105">
                  <c:v>1627.3</c:v>
                </c:pt>
                <c:pt idx="4106">
                  <c:v>1628.5</c:v>
                </c:pt>
                <c:pt idx="4107">
                  <c:v>1629.2</c:v>
                </c:pt>
                <c:pt idx="4108">
                  <c:v>1625.3</c:v>
                </c:pt>
                <c:pt idx="4109">
                  <c:v>1624.7</c:v>
                </c:pt>
                <c:pt idx="4110">
                  <c:v>1626.2</c:v>
                </c:pt>
                <c:pt idx="4111">
                  <c:v>1625.2</c:v>
                </c:pt>
                <c:pt idx="4112">
                  <c:v>1628</c:v>
                </c:pt>
                <c:pt idx="4113">
                  <c:v>1626.7</c:v>
                </c:pt>
                <c:pt idx="4114">
                  <c:v>1628.7</c:v>
                </c:pt>
                <c:pt idx="4115">
                  <c:v>1622.8</c:v>
                </c:pt>
                <c:pt idx="4116">
                  <c:v>1625.2</c:v>
                </c:pt>
                <c:pt idx="4117">
                  <c:v>1628</c:v>
                </c:pt>
                <c:pt idx="4118">
                  <c:v>1625.2</c:v>
                </c:pt>
                <c:pt idx="4119">
                  <c:v>1625.7</c:v>
                </c:pt>
                <c:pt idx="4120">
                  <c:v>1627.2</c:v>
                </c:pt>
                <c:pt idx="4121">
                  <c:v>1623.2</c:v>
                </c:pt>
                <c:pt idx="4122">
                  <c:v>1624.3</c:v>
                </c:pt>
                <c:pt idx="4123">
                  <c:v>1617.8</c:v>
                </c:pt>
                <c:pt idx="4124">
                  <c:v>1618.5</c:v>
                </c:pt>
                <c:pt idx="4125">
                  <c:v>1622.8</c:v>
                </c:pt>
                <c:pt idx="4126">
                  <c:v>1621.3</c:v>
                </c:pt>
                <c:pt idx="4127">
                  <c:v>1622</c:v>
                </c:pt>
                <c:pt idx="4128">
                  <c:v>1621.7</c:v>
                </c:pt>
                <c:pt idx="4129">
                  <c:v>1625.5</c:v>
                </c:pt>
                <c:pt idx="4130">
                  <c:v>1631.7</c:v>
                </c:pt>
                <c:pt idx="4131">
                  <c:v>1622.2</c:v>
                </c:pt>
                <c:pt idx="4132">
                  <c:v>1624.8</c:v>
                </c:pt>
                <c:pt idx="4133">
                  <c:v>1626.5</c:v>
                </c:pt>
                <c:pt idx="4134">
                  <c:v>1625.3</c:v>
                </c:pt>
                <c:pt idx="4135">
                  <c:v>1625.7</c:v>
                </c:pt>
                <c:pt idx="4136">
                  <c:v>1633.2</c:v>
                </c:pt>
                <c:pt idx="4137">
                  <c:v>1634</c:v>
                </c:pt>
                <c:pt idx="4138">
                  <c:v>1633</c:v>
                </c:pt>
                <c:pt idx="4139">
                  <c:v>1638</c:v>
                </c:pt>
                <c:pt idx="4140">
                  <c:v>1632.7</c:v>
                </c:pt>
                <c:pt idx="4141">
                  <c:v>1637.2</c:v>
                </c:pt>
                <c:pt idx="4142">
                  <c:v>1630.2</c:v>
                </c:pt>
                <c:pt idx="4143">
                  <c:v>1631.3</c:v>
                </c:pt>
                <c:pt idx="4144">
                  <c:v>1633.7</c:v>
                </c:pt>
                <c:pt idx="4145">
                  <c:v>1628</c:v>
                </c:pt>
                <c:pt idx="4146">
                  <c:v>1628.2</c:v>
                </c:pt>
                <c:pt idx="4147">
                  <c:v>1634.7</c:v>
                </c:pt>
                <c:pt idx="4148">
                  <c:v>1640.3</c:v>
                </c:pt>
                <c:pt idx="4149">
                  <c:v>1645.7</c:v>
                </c:pt>
                <c:pt idx="4150">
                  <c:v>1640</c:v>
                </c:pt>
                <c:pt idx="4151">
                  <c:v>1636.8</c:v>
                </c:pt>
                <c:pt idx="4152">
                  <c:v>1631.7</c:v>
                </c:pt>
                <c:pt idx="4153">
                  <c:v>1633.7</c:v>
                </c:pt>
                <c:pt idx="4154">
                  <c:v>1642.8</c:v>
                </c:pt>
                <c:pt idx="4155">
                  <c:v>1642.3</c:v>
                </c:pt>
                <c:pt idx="4156">
                  <c:v>1642.3</c:v>
                </c:pt>
                <c:pt idx="4157">
                  <c:v>1647.5</c:v>
                </c:pt>
                <c:pt idx="4158">
                  <c:v>1644.8</c:v>
                </c:pt>
                <c:pt idx="4159">
                  <c:v>1639.8</c:v>
                </c:pt>
                <c:pt idx="4160">
                  <c:v>1633.7</c:v>
                </c:pt>
                <c:pt idx="4161">
                  <c:v>1622.2</c:v>
                </c:pt>
                <c:pt idx="4162">
                  <c:v>1616.3</c:v>
                </c:pt>
                <c:pt idx="4163">
                  <c:v>1615.8</c:v>
                </c:pt>
                <c:pt idx="4164">
                  <c:v>1610.5</c:v>
                </c:pt>
                <c:pt idx="4165">
                  <c:v>1597.7</c:v>
                </c:pt>
                <c:pt idx="4166">
                  <c:v>1595.8</c:v>
                </c:pt>
                <c:pt idx="4167">
                  <c:v>1587.7</c:v>
                </c:pt>
                <c:pt idx="4168">
                  <c:v>1584.5</c:v>
                </c:pt>
                <c:pt idx="4169">
                  <c:v>1585.3</c:v>
                </c:pt>
                <c:pt idx="4170">
                  <c:v>1573.3</c:v>
                </c:pt>
                <c:pt idx="4171">
                  <c:v>1573</c:v>
                </c:pt>
                <c:pt idx="4172">
                  <c:v>1569.3</c:v>
                </c:pt>
                <c:pt idx="4173">
                  <c:v>1571.3</c:v>
                </c:pt>
                <c:pt idx="4174">
                  <c:v>1576.7</c:v>
                </c:pt>
                <c:pt idx="4175">
                  <c:v>1576.2</c:v>
                </c:pt>
                <c:pt idx="4176">
                  <c:v>1568.3</c:v>
                </c:pt>
                <c:pt idx="4177">
                  <c:v>1563.3</c:v>
                </c:pt>
                <c:pt idx="4178">
                  <c:v>1565.5</c:v>
                </c:pt>
                <c:pt idx="4179">
                  <c:v>1571.3</c:v>
                </c:pt>
                <c:pt idx="4180">
                  <c:v>1566.2</c:v>
                </c:pt>
                <c:pt idx="4181">
                  <c:v>1580.2</c:v>
                </c:pt>
                <c:pt idx="4182">
                  <c:v>1599.5</c:v>
                </c:pt>
                <c:pt idx="4183">
                  <c:v>1630.5</c:v>
                </c:pt>
                <c:pt idx="4184">
                  <c:v>1646.5</c:v>
                </c:pt>
                <c:pt idx="4185">
                  <c:v>1620.5</c:v>
                </c:pt>
                <c:pt idx="4186">
                  <c:v>1616.5</c:v>
                </c:pt>
                <c:pt idx="4187">
                  <c:v>1612.3</c:v>
                </c:pt>
                <c:pt idx="4188">
                  <c:v>1613.8</c:v>
                </c:pt>
                <c:pt idx="4189">
                  <c:v>1612.2</c:v>
                </c:pt>
                <c:pt idx="4190">
                  <c:v>1605.7</c:v>
                </c:pt>
                <c:pt idx="4191">
                  <c:v>1590.5</c:v>
                </c:pt>
                <c:pt idx="4192">
                  <c:v>1583.8</c:v>
                </c:pt>
                <c:pt idx="4193">
                  <c:v>1574</c:v>
                </c:pt>
                <c:pt idx="4194">
                  <c:v>1563.7</c:v>
                </c:pt>
                <c:pt idx="4195">
                  <c:v>1559</c:v>
                </c:pt>
                <c:pt idx="4196">
                  <c:v>1558.5</c:v>
                </c:pt>
                <c:pt idx="4197">
                  <c:v>1560.3</c:v>
                </c:pt>
                <c:pt idx="4198">
                  <c:v>1554.9</c:v>
                </c:pt>
                <c:pt idx="4199">
                  <c:v>1561.7</c:v>
                </c:pt>
                <c:pt idx="4200">
                  <c:v>1560.3</c:v>
                </c:pt>
                <c:pt idx="4201">
                  <c:v>1568</c:v>
                </c:pt>
                <c:pt idx="4202">
                  <c:v>1561.5</c:v>
                </c:pt>
                <c:pt idx="4203">
                  <c:v>1564.8</c:v>
                </c:pt>
                <c:pt idx="4204">
                  <c:v>1570.3</c:v>
                </c:pt>
                <c:pt idx="4205">
                  <c:v>1570.8</c:v>
                </c:pt>
                <c:pt idx="4206">
                  <c:v>1572.2</c:v>
                </c:pt>
                <c:pt idx="4207">
                  <c:v>1575.8</c:v>
                </c:pt>
                <c:pt idx="4208">
                  <c:v>1567</c:v>
                </c:pt>
                <c:pt idx="4209">
                  <c:v>1569.7</c:v>
                </c:pt>
                <c:pt idx="4210">
                  <c:v>1573.8</c:v>
                </c:pt>
                <c:pt idx="4211">
                  <c:v>1570.3</c:v>
                </c:pt>
                <c:pt idx="4212">
                  <c:v>1565.2</c:v>
                </c:pt>
                <c:pt idx="4213">
                  <c:v>1570</c:v>
                </c:pt>
                <c:pt idx="4214">
                  <c:v>1567</c:v>
                </c:pt>
                <c:pt idx="4215">
                  <c:v>1569.8</c:v>
                </c:pt>
                <c:pt idx="4216">
                  <c:v>1571</c:v>
                </c:pt>
                <c:pt idx="4217">
                  <c:v>1570.5</c:v>
                </c:pt>
                <c:pt idx="4218">
                  <c:v>1560.8</c:v>
                </c:pt>
                <c:pt idx="4219">
                  <c:v>1553.5</c:v>
                </c:pt>
                <c:pt idx="4220">
                  <c:v>1551.5</c:v>
                </c:pt>
                <c:pt idx="4221">
                  <c:v>1549.5</c:v>
                </c:pt>
                <c:pt idx="4222">
                  <c:v>1548.8</c:v>
                </c:pt>
                <c:pt idx="4223">
                  <c:v>1539.8</c:v>
                </c:pt>
                <c:pt idx="4224">
                  <c:v>1543.8</c:v>
                </c:pt>
                <c:pt idx="4225">
                  <c:v>1535.3</c:v>
                </c:pt>
                <c:pt idx="4226">
                  <c:v>1534.7</c:v>
                </c:pt>
                <c:pt idx="4227">
                  <c:v>1521.5</c:v>
                </c:pt>
                <c:pt idx="4228">
                  <c:v>1515.2</c:v>
                </c:pt>
                <c:pt idx="4229">
                  <c:v>1510.2</c:v>
                </c:pt>
                <c:pt idx="4230">
                  <c:v>1502</c:v>
                </c:pt>
                <c:pt idx="4231">
                  <c:v>1499.7</c:v>
                </c:pt>
                <c:pt idx="4232">
                  <c:v>1500</c:v>
                </c:pt>
                <c:pt idx="4233">
                  <c:v>1498.7</c:v>
                </c:pt>
                <c:pt idx="4234">
                  <c:v>1493.7</c:v>
                </c:pt>
                <c:pt idx="4235">
                  <c:v>1490.2</c:v>
                </c:pt>
                <c:pt idx="4236">
                  <c:v>1469</c:v>
                </c:pt>
                <c:pt idx="4237">
                  <c:v>1460</c:v>
                </c:pt>
                <c:pt idx="4238">
                  <c:v>1452.8</c:v>
                </c:pt>
                <c:pt idx="4239">
                  <c:v>1444</c:v>
                </c:pt>
                <c:pt idx="4240">
                  <c:v>1438.5</c:v>
                </c:pt>
                <c:pt idx="4241">
                  <c:v>1432.3</c:v>
                </c:pt>
                <c:pt idx="4242">
                  <c:v>1435</c:v>
                </c:pt>
                <c:pt idx="4243">
                  <c:v>1434.7</c:v>
                </c:pt>
                <c:pt idx="4244">
                  <c:v>1427.5</c:v>
                </c:pt>
                <c:pt idx="4245">
                  <c:v>1429.8</c:v>
                </c:pt>
                <c:pt idx="4246">
                  <c:v>1441.8</c:v>
                </c:pt>
                <c:pt idx="4247">
                  <c:v>1439</c:v>
                </c:pt>
                <c:pt idx="4248">
                  <c:v>1438.3</c:v>
                </c:pt>
                <c:pt idx="4249">
                  <c:v>1431</c:v>
                </c:pt>
                <c:pt idx="4250">
                  <c:v>1425</c:v>
                </c:pt>
                <c:pt idx="4251">
                  <c:v>1424.7</c:v>
                </c:pt>
                <c:pt idx="4252">
                  <c:v>1420</c:v>
                </c:pt>
                <c:pt idx="4253">
                  <c:v>1413.2</c:v>
                </c:pt>
                <c:pt idx="4254">
                  <c:v>1414.8</c:v>
                </c:pt>
                <c:pt idx="4255">
                  <c:v>1408</c:v>
                </c:pt>
                <c:pt idx="4256">
                  <c:v>1417</c:v>
                </c:pt>
                <c:pt idx="4257">
                  <c:v>1415.3</c:v>
                </c:pt>
                <c:pt idx="4258">
                  <c:v>1417</c:v>
                </c:pt>
                <c:pt idx="4259">
                  <c:v>1414.5</c:v>
                </c:pt>
                <c:pt idx="4260">
                  <c:v>1415.7</c:v>
                </c:pt>
                <c:pt idx="4261">
                  <c:v>1414.8</c:v>
                </c:pt>
                <c:pt idx="4262">
                  <c:v>1410.7</c:v>
                </c:pt>
                <c:pt idx="4263">
                  <c:v>1409.8</c:v>
                </c:pt>
                <c:pt idx="4264">
                  <c:v>1403.2</c:v>
                </c:pt>
                <c:pt idx="4265">
                  <c:v>1403.7</c:v>
                </c:pt>
                <c:pt idx="4266">
                  <c:v>1409.3</c:v>
                </c:pt>
                <c:pt idx="4267">
                  <c:v>1408.2</c:v>
                </c:pt>
                <c:pt idx="4268">
                  <c:v>1410.2</c:v>
                </c:pt>
                <c:pt idx="4269">
                  <c:v>1410.5</c:v>
                </c:pt>
                <c:pt idx="4270">
                  <c:v>1407</c:v>
                </c:pt>
                <c:pt idx="4271">
                  <c:v>1403.2</c:v>
                </c:pt>
                <c:pt idx="4272">
                  <c:v>1402</c:v>
                </c:pt>
                <c:pt idx="4273">
                  <c:v>1402</c:v>
                </c:pt>
                <c:pt idx="4274">
                  <c:v>1391.5</c:v>
                </c:pt>
                <c:pt idx="4275">
                  <c:v>1377.5</c:v>
                </c:pt>
                <c:pt idx="4276">
                  <c:v>1337.9</c:v>
                </c:pt>
                <c:pt idx="4277">
                  <c:v>1299.9000000000001</c:v>
                </c:pt>
                <c:pt idx="4278">
                  <c:v>1272.3</c:v>
                </c:pt>
                <c:pt idx="4279">
                  <c:v>1238</c:v>
                </c:pt>
                <c:pt idx="4280">
                  <c:v>1218.7</c:v>
                </c:pt>
                <c:pt idx="4281">
                  <c:v>1212.8</c:v>
                </c:pt>
                <c:pt idx="4282">
                  <c:v>1205.2</c:v>
                </c:pt>
                <c:pt idx="4283">
                  <c:v>1195</c:v>
                </c:pt>
                <c:pt idx="4284">
                  <c:v>1187.8</c:v>
                </c:pt>
                <c:pt idx="4285">
                  <c:v>1182.2</c:v>
                </c:pt>
                <c:pt idx="4286">
                  <c:v>1178.7</c:v>
                </c:pt>
                <c:pt idx="4287">
                  <c:v>1171.2</c:v>
                </c:pt>
                <c:pt idx="4288">
                  <c:v>1161.2</c:v>
                </c:pt>
                <c:pt idx="4289">
                  <c:v>1158.3</c:v>
                </c:pt>
                <c:pt idx="4290">
                  <c:v>1153.8</c:v>
                </c:pt>
                <c:pt idx="4291">
                  <c:v>1142.7</c:v>
                </c:pt>
                <c:pt idx="4292">
                  <c:v>1132.7</c:v>
                </c:pt>
                <c:pt idx="4293">
                  <c:v>1127.3</c:v>
                </c:pt>
                <c:pt idx="4294">
                  <c:v>1124.2</c:v>
                </c:pt>
                <c:pt idx="4295">
                  <c:v>1123</c:v>
                </c:pt>
                <c:pt idx="4296">
                  <c:v>1132.3</c:v>
                </c:pt>
                <c:pt idx="4297">
                  <c:v>1127.2</c:v>
                </c:pt>
                <c:pt idx="4298">
                  <c:v>1131.3</c:v>
                </c:pt>
                <c:pt idx="4299">
                  <c:v>1136.3</c:v>
                </c:pt>
                <c:pt idx="4300">
                  <c:v>1131.3</c:v>
                </c:pt>
                <c:pt idx="4301">
                  <c:v>1130.8</c:v>
                </c:pt>
                <c:pt idx="4302">
                  <c:v>1136.8</c:v>
                </c:pt>
                <c:pt idx="4303">
                  <c:v>1138</c:v>
                </c:pt>
                <c:pt idx="4304">
                  <c:v>1137.5</c:v>
                </c:pt>
                <c:pt idx="4305">
                  <c:v>1131.2</c:v>
                </c:pt>
                <c:pt idx="4306">
                  <c:v>1132.5</c:v>
                </c:pt>
                <c:pt idx="4307">
                  <c:v>1132.8</c:v>
                </c:pt>
                <c:pt idx="4308">
                  <c:v>1130.5</c:v>
                </c:pt>
                <c:pt idx="4309">
                  <c:v>1131</c:v>
                </c:pt>
                <c:pt idx="4310">
                  <c:v>1128.2</c:v>
                </c:pt>
                <c:pt idx="4311">
                  <c:v>1117.7</c:v>
                </c:pt>
                <c:pt idx="4312">
                  <c:v>1101.8</c:v>
                </c:pt>
                <c:pt idx="4313">
                  <c:v>1094.2</c:v>
                </c:pt>
                <c:pt idx="4314">
                  <c:v>1093</c:v>
                </c:pt>
                <c:pt idx="4315">
                  <c:v>1092.8</c:v>
                </c:pt>
                <c:pt idx="4316">
                  <c:v>1077</c:v>
                </c:pt>
                <c:pt idx="4317">
                  <c:v>1062.5</c:v>
                </c:pt>
                <c:pt idx="4318">
                  <c:v>1060.2</c:v>
                </c:pt>
                <c:pt idx="4319">
                  <c:v>1045.5</c:v>
                </c:pt>
                <c:pt idx="4320">
                  <c:v>1023.7</c:v>
                </c:pt>
                <c:pt idx="4321">
                  <c:v>1021.3</c:v>
                </c:pt>
                <c:pt idx="4322">
                  <c:v>1019.3</c:v>
                </c:pt>
                <c:pt idx="4323">
                  <c:v>1021.7</c:v>
                </c:pt>
                <c:pt idx="4324">
                  <c:v>1023.7</c:v>
                </c:pt>
                <c:pt idx="4325">
                  <c:v>1020.8</c:v>
                </c:pt>
                <c:pt idx="4326">
                  <c:v>1021.2</c:v>
                </c:pt>
                <c:pt idx="4327">
                  <c:v>1013.2</c:v>
                </c:pt>
                <c:pt idx="4328">
                  <c:v>1013.7</c:v>
                </c:pt>
                <c:pt idx="4329">
                  <c:v>1009.3</c:v>
                </c:pt>
                <c:pt idx="4330">
                  <c:v>1007.8</c:v>
                </c:pt>
                <c:pt idx="4331">
                  <c:v>1006.8</c:v>
                </c:pt>
                <c:pt idx="4332">
                  <c:v>1001.7</c:v>
                </c:pt>
                <c:pt idx="4333">
                  <c:v>1007.8</c:v>
                </c:pt>
                <c:pt idx="4334">
                  <c:v>1008.8</c:v>
                </c:pt>
                <c:pt idx="4335">
                  <c:v>1009.2</c:v>
                </c:pt>
                <c:pt idx="4336">
                  <c:v>1010</c:v>
                </c:pt>
                <c:pt idx="4337">
                  <c:v>1009.3</c:v>
                </c:pt>
                <c:pt idx="4338">
                  <c:v>1011</c:v>
                </c:pt>
                <c:pt idx="4339">
                  <c:v>1001.8</c:v>
                </c:pt>
                <c:pt idx="4340">
                  <c:v>1004.5</c:v>
                </c:pt>
                <c:pt idx="4341">
                  <c:v>1009</c:v>
                </c:pt>
                <c:pt idx="4342">
                  <c:v>1013</c:v>
                </c:pt>
                <c:pt idx="4343">
                  <c:v>1016.8</c:v>
                </c:pt>
                <c:pt idx="4344">
                  <c:v>1016.2</c:v>
                </c:pt>
                <c:pt idx="4345">
                  <c:v>990.83</c:v>
                </c:pt>
                <c:pt idx="4346">
                  <c:v>990.5</c:v>
                </c:pt>
                <c:pt idx="4347">
                  <c:v>992</c:v>
                </c:pt>
                <c:pt idx="4348">
                  <c:v>995.83</c:v>
                </c:pt>
                <c:pt idx="4349">
                  <c:v>997</c:v>
                </c:pt>
                <c:pt idx="4350">
                  <c:v>995.83</c:v>
                </c:pt>
                <c:pt idx="4351">
                  <c:v>996.17</c:v>
                </c:pt>
                <c:pt idx="4352">
                  <c:v>998</c:v>
                </c:pt>
                <c:pt idx="4353">
                  <c:v>998</c:v>
                </c:pt>
                <c:pt idx="4354">
                  <c:v>1003</c:v>
                </c:pt>
                <c:pt idx="4355">
                  <c:v>1006.8</c:v>
                </c:pt>
                <c:pt idx="4356">
                  <c:v>1009.8</c:v>
                </c:pt>
                <c:pt idx="4357">
                  <c:v>1012</c:v>
                </c:pt>
                <c:pt idx="4358">
                  <c:v>1009.3</c:v>
                </c:pt>
                <c:pt idx="4359">
                  <c:v>1010</c:v>
                </c:pt>
                <c:pt idx="4360">
                  <c:v>1002.5</c:v>
                </c:pt>
                <c:pt idx="4361">
                  <c:v>993.84</c:v>
                </c:pt>
                <c:pt idx="4362">
                  <c:v>988.34</c:v>
                </c:pt>
                <c:pt idx="4363">
                  <c:v>987.33</c:v>
                </c:pt>
                <c:pt idx="4364">
                  <c:v>989.66</c:v>
                </c:pt>
                <c:pt idx="4365">
                  <c:v>987.17</c:v>
                </c:pt>
                <c:pt idx="4366">
                  <c:v>988.83</c:v>
                </c:pt>
                <c:pt idx="4367">
                  <c:v>992.66</c:v>
                </c:pt>
                <c:pt idx="4368">
                  <c:v>996.5</c:v>
                </c:pt>
                <c:pt idx="4369">
                  <c:v>997</c:v>
                </c:pt>
                <c:pt idx="4370">
                  <c:v>1004.3</c:v>
                </c:pt>
                <c:pt idx="4371">
                  <c:v>1006.3</c:v>
                </c:pt>
                <c:pt idx="4372">
                  <c:v>1005</c:v>
                </c:pt>
                <c:pt idx="4373">
                  <c:v>1004.8</c:v>
                </c:pt>
                <c:pt idx="4374">
                  <c:v>1000.5</c:v>
                </c:pt>
                <c:pt idx="4375">
                  <c:v>990.01</c:v>
                </c:pt>
                <c:pt idx="4376">
                  <c:v>986.51</c:v>
                </c:pt>
                <c:pt idx="4377">
                  <c:v>986</c:v>
                </c:pt>
                <c:pt idx="4378">
                  <c:v>983.83</c:v>
                </c:pt>
                <c:pt idx="4379">
                  <c:v>981</c:v>
                </c:pt>
                <c:pt idx="4380">
                  <c:v>977.33</c:v>
                </c:pt>
                <c:pt idx="4381">
                  <c:v>982.83</c:v>
                </c:pt>
                <c:pt idx="4382">
                  <c:v>987.66</c:v>
                </c:pt>
                <c:pt idx="4383">
                  <c:v>990</c:v>
                </c:pt>
                <c:pt idx="4384">
                  <c:v>992.17</c:v>
                </c:pt>
                <c:pt idx="4385">
                  <c:v>992</c:v>
                </c:pt>
                <c:pt idx="4386">
                  <c:v>989.17</c:v>
                </c:pt>
                <c:pt idx="4387">
                  <c:v>989.67</c:v>
                </c:pt>
                <c:pt idx="4388">
                  <c:v>988.17</c:v>
                </c:pt>
                <c:pt idx="4389">
                  <c:v>983</c:v>
                </c:pt>
                <c:pt idx="4390">
                  <c:v>982</c:v>
                </c:pt>
                <c:pt idx="4391">
                  <c:v>980</c:v>
                </c:pt>
                <c:pt idx="4392">
                  <c:v>975.83</c:v>
                </c:pt>
                <c:pt idx="4393">
                  <c:v>974.17</c:v>
                </c:pt>
                <c:pt idx="4394">
                  <c:v>973.67</c:v>
                </c:pt>
                <c:pt idx="4395">
                  <c:v>971</c:v>
                </c:pt>
                <c:pt idx="4396">
                  <c:v>970.17</c:v>
                </c:pt>
                <c:pt idx="4397">
                  <c:v>971.83</c:v>
                </c:pt>
                <c:pt idx="4398">
                  <c:v>970</c:v>
                </c:pt>
                <c:pt idx="4399">
                  <c:v>973</c:v>
                </c:pt>
                <c:pt idx="4400">
                  <c:v>973.83</c:v>
                </c:pt>
                <c:pt idx="4401">
                  <c:v>977.17</c:v>
                </c:pt>
                <c:pt idx="4402">
                  <c:v>979.66</c:v>
                </c:pt>
                <c:pt idx="4403">
                  <c:v>982.17</c:v>
                </c:pt>
                <c:pt idx="4404">
                  <c:v>989.67</c:v>
                </c:pt>
                <c:pt idx="4405">
                  <c:v>990.66</c:v>
                </c:pt>
                <c:pt idx="4406">
                  <c:v>991.83</c:v>
                </c:pt>
                <c:pt idx="4407">
                  <c:v>994.66</c:v>
                </c:pt>
                <c:pt idx="4408">
                  <c:v>994.49</c:v>
                </c:pt>
                <c:pt idx="4409">
                  <c:v>1003</c:v>
                </c:pt>
                <c:pt idx="4410">
                  <c:v>1006</c:v>
                </c:pt>
                <c:pt idx="4411">
                  <c:v>1006.3</c:v>
                </c:pt>
                <c:pt idx="4412">
                  <c:v>1001.2</c:v>
                </c:pt>
                <c:pt idx="4413">
                  <c:v>1003</c:v>
                </c:pt>
                <c:pt idx="4414">
                  <c:v>1009.5</c:v>
                </c:pt>
                <c:pt idx="4415">
                  <c:v>1012</c:v>
                </c:pt>
                <c:pt idx="4416">
                  <c:v>1008.2</c:v>
                </c:pt>
                <c:pt idx="4417">
                  <c:v>1006</c:v>
                </c:pt>
                <c:pt idx="4418">
                  <c:v>1005</c:v>
                </c:pt>
                <c:pt idx="4419">
                  <c:v>1004.2</c:v>
                </c:pt>
                <c:pt idx="4420">
                  <c:v>997.83</c:v>
                </c:pt>
                <c:pt idx="4421">
                  <c:v>993.51</c:v>
                </c:pt>
                <c:pt idx="4422">
                  <c:v>993.34</c:v>
                </c:pt>
                <c:pt idx="4423">
                  <c:v>996</c:v>
                </c:pt>
                <c:pt idx="4424">
                  <c:v>994.17</c:v>
                </c:pt>
                <c:pt idx="4425">
                  <c:v>989.34</c:v>
                </c:pt>
                <c:pt idx="4426">
                  <c:v>988</c:v>
                </c:pt>
                <c:pt idx="4427">
                  <c:v>988</c:v>
                </c:pt>
                <c:pt idx="4428">
                  <c:v>984.33</c:v>
                </c:pt>
                <c:pt idx="4429">
                  <c:v>980.34</c:v>
                </c:pt>
                <c:pt idx="4430">
                  <c:v>975.33</c:v>
                </c:pt>
                <c:pt idx="4431">
                  <c:v>971.83</c:v>
                </c:pt>
                <c:pt idx="4432">
                  <c:v>965.5</c:v>
                </c:pt>
                <c:pt idx="4433">
                  <c:v>955.17</c:v>
                </c:pt>
                <c:pt idx="4434">
                  <c:v>952.34</c:v>
                </c:pt>
                <c:pt idx="4435">
                  <c:v>947.33</c:v>
                </c:pt>
                <c:pt idx="4436">
                  <c:v>944.17</c:v>
                </c:pt>
                <c:pt idx="4437">
                  <c:v>941.17</c:v>
                </c:pt>
                <c:pt idx="4438">
                  <c:v>935.17</c:v>
                </c:pt>
                <c:pt idx="4439">
                  <c:v>933.17</c:v>
                </c:pt>
                <c:pt idx="4440">
                  <c:v>931</c:v>
                </c:pt>
                <c:pt idx="4441">
                  <c:v>929.17</c:v>
                </c:pt>
                <c:pt idx="4442">
                  <c:v>928</c:v>
                </c:pt>
                <c:pt idx="4443">
                  <c:v>932.67</c:v>
                </c:pt>
                <c:pt idx="4444">
                  <c:v>936.83</c:v>
                </c:pt>
                <c:pt idx="4445">
                  <c:v>935.83</c:v>
                </c:pt>
                <c:pt idx="4446">
                  <c:v>933.17</c:v>
                </c:pt>
                <c:pt idx="4447">
                  <c:v>935.66</c:v>
                </c:pt>
                <c:pt idx="4448">
                  <c:v>935</c:v>
                </c:pt>
                <c:pt idx="4449">
                  <c:v>934</c:v>
                </c:pt>
                <c:pt idx="4450">
                  <c:v>936</c:v>
                </c:pt>
                <c:pt idx="4451">
                  <c:v>937</c:v>
                </c:pt>
                <c:pt idx="4452">
                  <c:v>935</c:v>
                </c:pt>
                <c:pt idx="4453">
                  <c:v>934.17</c:v>
                </c:pt>
                <c:pt idx="4454">
                  <c:v>932.83</c:v>
                </c:pt>
                <c:pt idx="4455">
                  <c:v>935.16</c:v>
                </c:pt>
                <c:pt idx="4456">
                  <c:v>932.83</c:v>
                </c:pt>
                <c:pt idx="4457">
                  <c:v>934.17</c:v>
                </c:pt>
                <c:pt idx="4458">
                  <c:v>932.33</c:v>
                </c:pt>
                <c:pt idx="4459">
                  <c:v>932</c:v>
                </c:pt>
                <c:pt idx="4460">
                  <c:v>971.49</c:v>
                </c:pt>
                <c:pt idx="4461">
                  <c:v>970</c:v>
                </c:pt>
                <c:pt idx="4462">
                  <c:v>965.17</c:v>
                </c:pt>
                <c:pt idx="4463">
                  <c:v>966.66</c:v>
                </c:pt>
                <c:pt idx="4464">
                  <c:v>970</c:v>
                </c:pt>
                <c:pt idx="4465">
                  <c:v>973.83</c:v>
                </c:pt>
                <c:pt idx="4466">
                  <c:v>979.17</c:v>
                </c:pt>
                <c:pt idx="4467">
                  <c:v>983.5</c:v>
                </c:pt>
                <c:pt idx="4468">
                  <c:v>982.67</c:v>
                </c:pt>
                <c:pt idx="4469">
                  <c:v>987.33</c:v>
                </c:pt>
                <c:pt idx="4470">
                  <c:v>984.83</c:v>
                </c:pt>
                <c:pt idx="4471">
                  <c:v>983.17</c:v>
                </c:pt>
                <c:pt idx="4472">
                  <c:v>986.67</c:v>
                </c:pt>
                <c:pt idx="4473">
                  <c:v>990.17</c:v>
                </c:pt>
                <c:pt idx="4474">
                  <c:v>989.66</c:v>
                </c:pt>
                <c:pt idx="4475">
                  <c:v>992</c:v>
                </c:pt>
                <c:pt idx="4476">
                  <c:v>997.66</c:v>
                </c:pt>
                <c:pt idx="4477">
                  <c:v>1004.3</c:v>
                </c:pt>
                <c:pt idx="4478">
                  <c:v>1006.7</c:v>
                </c:pt>
                <c:pt idx="4479">
                  <c:v>1023.8</c:v>
                </c:pt>
                <c:pt idx="4480">
                  <c:v>1031.3</c:v>
                </c:pt>
                <c:pt idx="4481">
                  <c:v>1042.3</c:v>
                </c:pt>
                <c:pt idx="4482">
                  <c:v>1039.8</c:v>
                </c:pt>
                <c:pt idx="4483">
                  <c:v>1049.7</c:v>
                </c:pt>
                <c:pt idx="4484">
                  <c:v>1051.2</c:v>
                </c:pt>
                <c:pt idx="4485">
                  <c:v>1056.5</c:v>
                </c:pt>
                <c:pt idx="4486">
                  <c:v>1062.8</c:v>
                </c:pt>
                <c:pt idx="4487">
                  <c:v>1073.7</c:v>
                </c:pt>
                <c:pt idx="4488">
                  <c:v>1079.5</c:v>
                </c:pt>
                <c:pt idx="4489">
                  <c:v>1086.3</c:v>
                </c:pt>
                <c:pt idx="4490">
                  <c:v>1092.2</c:v>
                </c:pt>
                <c:pt idx="4491">
                  <c:v>1096.8</c:v>
                </c:pt>
                <c:pt idx="4492">
                  <c:v>1098.5</c:v>
                </c:pt>
                <c:pt idx="4493">
                  <c:v>1102</c:v>
                </c:pt>
                <c:pt idx="4494">
                  <c:v>1106</c:v>
                </c:pt>
                <c:pt idx="4495">
                  <c:v>1116.8</c:v>
                </c:pt>
                <c:pt idx="4496">
                  <c:v>1117.2</c:v>
                </c:pt>
                <c:pt idx="4497">
                  <c:v>1122.3</c:v>
                </c:pt>
                <c:pt idx="4498">
                  <c:v>1120</c:v>
                </c:pt>
                <c:pt idx="4499">
                  <c:v>1112.8</c:v>
                </c:pt>
                <c:pt idx="4500">
                  <c:v>1110.3</c:v>
                </c:pt>
                <c:pt idx="4501">
                  <c:v>1108.2</c:v>
                </c:pt>
                <c:pt idx="4502">
                  <c:v>1106.2</c:v>
                </c:pt>
                <c:pt idx="4503">
                  <c:v>1109.7</c:v>
                </c:pt>
                <c:pt idx="4504">
                  <c:v>1111</c:v>
                </c:pt>
                <c:pt idx="4505">
                  <c:v>1116.7</c:v>
                </c:pt>
                <c:pt idx="4506">
                  <c:v>1124.7</c:v>
                </c:pt>
                <c:pt idx="4507">
                  <c:v>1126.2</c:v>
                </c:pt>
                <c:pt idx="4508">
                  <c:v>1122.8</c:v>
                </c:pt>
                <c:pt idx="4509">
                  <c:v>1119.7</c:v>
                </c:pt>
                <c:pt idx="4510">
                  <c:v>1121.8</c:v>
                </c:pt>
                <c:pt idx="4511">
                  <c:v>1128.2</c:v>
                </c:pt>
                <c:pt idx="4512">
                  <c:v>1133</c:v>
                </c:pt>
                <c:pt idx="4513">
                  <c:v>1135.8</c:v>
                </c:pt>
                <c:pt idx="4514">
                  <c:v>1136</c:v>
                </c:pt>
                <c:pt idx="4515">
                  <c:v>1137.7</c:v>
                </c:pt>
                <c:pt idx="4516">
                  <c:v>1138.8</c:v>
                </c:pt>
                <c:pt idx="4517">
                  <c:v>1136.3</c:v>
                </c:pt>
                <c:pt idx="4518">
                  <c:v>1136</c:v>
                </c:pt>
                <c:pt idx="4519">
                  <c:v>1129.5</c:v>
                </c:pt>
                <c:pt idx="4520">
                  <c:v>1132.8</c:v>
                </c:pt>
                <c:pt idx="4521">
                  <c:v>1128.2</c:v>
                </c:pt>
                <c:pt idx="4522">
                  <c:v>1130</c:v>
                </c:pt>
                <c:pt idx="4523">
                  <c:v>1134.8</c:v>
                </c:pt>
                <c:pt idx="4524">
                  <c:v>1141.2</c:v>
                </c:pt>
                <c:pt idx="4525">
                  <c:v>1147.5</c:v>
                </c:pt>
                <c:pt idx="4526">
                  <c:v>1148.5</c:v>
                </c:pt>
                <c:pt idx="4527">
                  <c:v>1157.2</c:v>
                </c:pt>
                <c:pt idx="4528">
                  <c:v>1160.7</c:v>
                </c:pt>
                <c:pt idx="4529">
                  <c:v>1162.5</c:v>
                </c:pt>
                <c:pt idx="4530">
                  <c:v>1163.7</c:v>
                </c:pt>
                <c:pt idx="4531">
                  <c:v>1166.8</c:v>
                </c:pt>
                <c:pt idx="4532">
                  <c:v>1168.2</c:v>
                </c:pt>
                <c:pt idx="4533">
                  <c:v>1169.8</c:v>
                </c:pt>
                <c:pt idx="4534">
                  <c:v>1169.7</c:v>
                </c:pt>
                <c:pt idx="4535">
                  <c:v>1171.7</c:v>
                </c:pt>
                <c:pt idx="4536">
                  <c:v>1169.7</c:v>
                </c:pt>
                <c:pt idx="4537">
                  <c:v>1171.7</c:v>
                </c:pt>
                <c:pt idx="4538">
                  <c:v>1171</c:v>
                </c:pt>
                <c:pt idx="4539">
                  <c:v>1167.5</c:v>
                </c:pt>
                <c:pt idx="4540">
                  <c:v>1170</c:v>
                </c:pt>
                <c:pt idx="4541">
                  <c:v>1166.7</c:v>
                </c:pt>
                <c:pt idx="4542">
                  <c:v>1167.2</c:v>
                </c:pt>
                <c:pt idx="4543">
                  <c:v>1168.2</c:v>
                </c:pt>
                <c:pt idx="4544">
                  <c:v>1164.8</c:v>
                </c:pt>
                <c:pt idx="4545">
                  <c:v>1166.5</c:v>
                </c:pt>
                <c:pt idx="4546">
                  <c:v>1170.7</c:v>
                </c:pt>
                <c:pt idx="4547">
                  <c:v>1174.5</c:v>
                </c:pt>
                <c:pt idx="4548">
                  <c:v>1170.7</c:v>
                </c:pt>
                <c:pt idx="4549">
                  <c:v>1168.5</c:v>
                </c:pt>
                <c:pt idx="4550">
                  <c:v>1168</c:v>
                </c:pt>
                <c:pt idx="4551">
                  <c:v>1171.8</c:v>
                </c:pt>
                <c:pt idx="4552">
                  <c:v>1208.2</c:v>
                </c:pt>
                <c:pt idx="4553">
                  <c:v>1209.3</c:v>
                </c:pt>
                <c:pt idx="4554">
                  <c:v>1200</c:v>
                </c:pt>
                <c:pt idx="4555">
                  <c:v>1200</c:v>
                </c:pt>
                <c:pt idx="4556">
                  <c:v>1211</c:v>
                </c:pt>
                <c:pt idx="4557">
                  <c:v>1211.2</c:v>
                </c:pt>
                <c:pt idx="4558">
                  <c:v>1219.2</c:v>
                </c:pt>
                <c:pt idx="4559">
                  <c:v>1216.2</c:v>
                </c:pt>
                <c:pt idx="4560">
                  <c:v>1212.8</c:v>
                </c:pt>
                <c:pt idx="4561">
                  <c:v>1208.8</c:v>
                </c:pt>
                <c:pt idx="4562">
                  <c:v>1217</c:v>
                </c:pt>
                <c:pt idx="4563">
                  <c:v>1219.7</c:v>
                </c:pt>
                <c:pt idx="4564">
                  <c:v>1220.3</c:v>
                </c:pt>
                <c:pt idx="4565">
                  <c:v>1222</c:v>
                </c:pt>
                <c:pt idx="4566">
                  <c:v>1233.3</c:v>
                </c:pt>
                <c:pt idx="4567">
                  <c:v>1243.5</c:v>
                </c:pt>
                <c:pt idx="4568">
                  <c:v>1249.3</c:v>
                </c:pt>
                <c:pt idx="4569">
                  <c:v>1259.8</c:v>
                </c:pt>
                <c:pt idx="4570">
                  <c:v>1257</c:v>
                </c:pt>
                <c:pt idx="4571">
                  <c:v>1262.5</c:v>
                </c:pt>
                <c:pt idx="4572">
                  <c:v>1262</c:v>
                </c:pt>
                <c:pt idx="4573">
                  <c:v>1251.3</c:v>
                </c:pt>
                <c:pt idx="4574">
                  <c:v>1273</c:v>
                </c:pt>
                <c:pt idx="4575">
                  <c:v>1271.5</c:v>
                </c:pt>
                <c:pt idx="4576">
                  <c:v>1268</c:v>
                </c:pt>
                <c:pt idx="4577">
                  <c:v>1267.3</c:v>
                </c:pt>
                <c:pt idx="4578">
                  <c:v>1273.3</c:v>
                </c:pt>
                <c:pt idx="4579">
                  <c:v>1275.2</c:v>
                </c:pt>
                <c:pt idx="4580">
                  <c:v>1262.3</c:v>
                </c:pt>
                <c:pt idx="4581">
                  <c:v>1267.9000000000001</c:v>
                </c:pt>
                <c:pt idx="4582">
                  <c:v>1273</c:v>
                </c:pt>
                <c:pt idx="4583">
                  <c:v>1275.2</c:v>
                </c:pt>
                <c:pt idx="4584">
                  <c:v>1275.3</c:v>
                </c:pt>
                <c:pt idx="4585">
                  <c:v>1289.8</c:v>
                </c:pt>
                <c:pt idx="4586">
                  <c:v>1317.5</c:v>
                </c:pt>
                <c:pt idx="4587">
                  <c:v>1321.8</c:v>
                </c:pt>
                <c:pt idx="4588">
                  <c:v>1327</c:v>
                </c:pt>
                <c:pt idx="4589">
                  <c:v>1327</c:v>
                </c:pt>
                <c:pt idx="4590">
                  <c:v>1327</c:v>
                </c:pt>
                <c:pt idx="4591">
                  <c:v>1321.5</c:v>
                </c:pt>
                <c:pt idx="4592">
                  <c:v>1329.3</c:v>
                </c:pt>
                <c:pt idx="4593">
                  <c:v>1333.2</c:v>
                </c:pt>
                <c:pt idx="4594">
                  <c:v>1334.8</c:v>
                </c:pt>
                <c:pt idx="4595">
                  <c:v>1343.8</c:v>
                </c:pt>
                <c:pt idx="4596">
                  <c:v>1343.5</c:v>
                </c:pt>
                <c:pt idx="4597">
                  <c:v>1332</c:v>
                </c:pt>
                <c:pt idx="4598">
                  <c:v>1337.2</c:v>
                </c:pt>
                <c:pt idx="4599">
                  <c:v>1334.5</c:v>
                </c:pt>
                <c:pt idx="4600">
                  <c:v>1337.3</c:v>
                </c:pt>
                <c:pt idx="4601">
                  <c:v>1343</c:v>
                </c:pt>
                <c:pt idx="4602">
                  <c:v>1358.1</c:v>
                </c:pt>
                <c:pt idx="4603">
                  <c:v>1380</c:v>
                </c:pt>
                <c:pt idx="4604">
                  <c:v>1386</c:v>
                </c:pt>
                <c:pt idx="4605">
                  <c:v>1387.7</c:v>
                </c:pt>
                <c:pt idx="4606">
                  <c:v>1388</c:v>
                </c:pt>
                <c:pt idx="4607">
                  <c:v>1387.5</c:v>
                </c:pt>
                <c:pt idx="4608">
                  <c:v>1386.7</c:v>
                </c:pt>
                <c:pt idx="4609">
                  <c:v>1390.3</c:v>
                </c:pt>
                <c:pt idx="4610">
                  <c:v>1391.3</c:v>
                </c:pt>
                <c:pt idx="4611">
                  <c:v>1390.7</c:v>
                </c:pt>
                <c:pt idx="4612">
                  <c:v>1391.2</c:v>
                </c:pt>
                <c:pt idx="4613">
                  <c:v>1390.2</c:v>
                </c:pt>
                <c:pt idx="4614">
                  <c:v>1382.2</c:v>
                </c:pt>
                <c:pt idx="4615">
                  <c:v>1379.2</c:v>
                </c:pt>
                <c:pt idx="4616">
                  <c:v>1378</c:v>
                </c:pt>
                <c:pt idx="4617">
                  <c:v>1381</c:v>
                </c:pt>
                <c:pt idx="4618">
                  <c:v>1374.8</c:v>
                </c:pt>
                <c:pt idx="4619">
                  <c:v>1370.8</c:v>
                </c:pt>
                <c:pt idx="4620">
                  <c:v>1371</c:v>
                </c:pt>
                <c:pt idx="4621">
                  <c:v>1370.8</c:v>
                </c:pt>
                <c:pt idx="4622">
                  <c:v>1358.5</c:v>
                </c:pt>
                <c:pt idx="4623">
                  <c:v>1379.5</c:v>
                </c:pt>
                <c:pt idx="4624">
                  <c:v>1392.7</c:v>
                </c:pt>
                <c:pt idx="4625">
                  <c:v>1397.5</c:v>
                </c:pt>
                <c:pt idx="4626">
                  <c:v>1405.7</c:v>
                </c:pt>
                <c:pt idx="4627">
                  <c:v>1397.7</c:v>
                </c:pt>
                <c:pt idx="4628">
                  <c:v>1394.5</c:v>
                </c:pt>
                <c:pt idx="4629">
                  <c:v>1394.8</c:v>
                </c:pt>
                <c:pt idx="4630">
                  <c:v>1389</c:v>
                </c:pt>
                <c:pt idx="4631">
                  <c:v>1396</c:v>
                </c:pt>
                <c:pt idx="4632">
                  <c:v>1388.7</c:v>
                </c:pt>
                <c:pt idx="4633">
                  <c:v>1391</c:v>
                </c:pt>
                <c:pt idx="4634">
                  <c:v>1389.8</c:v>
                </c:pt>
                <c:pt idx="4635">
                  <c:v>1389</c:v>
                </c:pt>
                <c:pt idx="4636">
                  <c:v>1390.3</c:v>
                </c:pt>
                <c:pt idx="4637">
                  <c:v>1388.7</c:v>
                </c:pt>
                <c:pt idx="4638">
                  <c:v>1394.7</c:v>
                </c:pt>
                <c:pt idx="4639">
                  <c:v>1395</c:v>
                </c:pt>
                <c:pt idx="4640">
                  <c:v>1391.2</c:v>
                </c:pt>
                <c:pt idx="4641">
                  <c:v>1397.5</c:v>
                </c:pt>
                <c:pt idx="4642">
                  <c:v>1397.7</c:v>
                </c:pt>
                <c:pt idx="4643">
                  <c:v>1395.7</c:v>
                </c:pt>
                <c:pt idx="4644">
                  <c:v>1409.2</c:v>
                </c:pt>
                <c:pt idx="4645">
                  <c:v>1403.8</c:v>
                </c:pt>
                <c:pt idx="4646">
                  <c:v>1397.8</c:v>
                </c:pt>
                <c:pt idx="4647">
                  <c:v>1400.8</c:v>
                </c:pt>
                <c:pt idx="4648">
                  <c:v>1397.5</c:v>
                </c:pt>
                <c:pt idx="4649">
                  <c:v>1396.5</c:v>
                </c:pt>
                <c:pt idx="4650">
                  <c:v>1396.3</c:v>
                </c:pt>
                <c:pt idx="4651">
                  <c:v>1396.8</c:v>
                </c:pt>
                <c:pt idx="4652">
                  <c:v>1400.7</c:v>
                </c:pt>
                <c:pt idx="4653">
                  <c:v>1403.5</c:v>
                </c:pt>
                <c:pt idx="4654">
                  <c:v>1403</c:v>
                </c:pt>
                <c:pt idx="4655">
                  <c:v>1400.7</c:v>
                </c:pt>
                <c:pt idx="4656">
                  <c:v>1401.7</c:v>
                </c:pt>
                <c:pt idx="4657">
                  <c:v>1404.3</c:v>
                </c:pt>
                <c:pt idx="4658">
                  <c:v>1412.8</c:v>
                </c:pt>
                <c:pt idx="4659">
                  <c:v>1416.2</c:v>
                </c:pt>
                <c:pt idx="4660">
                  <c:v>1418</c:v>
                </c:pt>
                <c:pt idx="4661">
                  <c:v>1418.8</c:v>
                </c:pt>
                <c:pt idx="4662">
                  <c:v>1419.3</c:v>
                </c:pt>
                <c:pt idx="4663">
                  <c:v>1423.5</c:v>
                </c:pt>
                <c:pt idx="4664">
                  <c:v>1426.2</c:v>
                </c:pt>
                <c:pt idx="4665">
                  <c:v>1432.5</c:v>
                </c:pt>
                <c:pt idx="4666">
                  <c:v>1433.8</c:v>
                </c:pt>
                <c:pt idx="4667">
                  <c:v>1433.5</c:v>
                </c:pt>
                <c:pt idx="4668">
                  <c:v>1438.5</c:v>
                </c:pt>
                <c:pt idx="4669">
                  <c:v>1426</c:v>
                </c:pt>
                <c:pt idx="4670">
                  <c:v>1432.7</c:v>
                </c:pt>
                <c:pt idx="4671">
                  <c:v>1434.5</c:v>
                </c:pt>
                <c:pt idx="4672">
                  <c:v>1437.3</c:v>
                </c:pt>
                <c:pt idx="4673">
                  <c:v>1439</c:v>
                </c:pt>
                <c:pt idx="4674">
                  <c:v>1437.3</c:v>
                </c:pt>
                <c:pt idx="4675">
                  <c:v>1445.2</c:v>
                </c:pt>
                <c:pt idx="4676">
                  <c:v>1436</c:v>
                </c:pt>
                <c:pt idx="4677">
                  <c:v>1439</c:v>
                </c:pt>
                <c:pt idx="4678">
                  <c:v>1440.3</c:v>
                </c:pt>
                <c:pt idx="4679">
                  <c:v>1438.8</c:v>
                </c:pt>
                <c:pt idx="4680">
                  <c:v>1439.2</c:v>
                </c:pt>
                <c:pt idx="4681">
                  <c:v>1436</c:v>
                </c:pt>
                <c:pt idx="4682">
                  <c:v>1434.7</c:v>
                </c:pt>
                <c:pt idx="4683">
                  <c:v>1437.8</c:v>
                </c:pt>
                <c:pt idx="4684">
                  <c:v>1436.5</c:v>
                </c:pt>
                <c:pt idx="4685">
                  <c:v>1440.3</c:v>
                </c:pt>
                <c:pt idx="4686">
                  <c:v>1449.2</c:v>
                </c:pt>
                <c:pt idx="4687">
                  <c:v>1460.3</c:v>
                </c:pt>
                <c:pt idx="4688">
                  <c:v>1466.4</c:v>
                </c:pt>
                <c:pt idx="4689">
                  <c:v>1468.2</c:v>
                </c:pt>
                <c:pt idx="4690">
                  <c:v>1470.8</c:v>
                </c:pt>
                <c:pt idx="4691">
                  <c:v>1473.2</c:v>
                </c:pt>
                <c:pt idx="4692">
                  <c:v>1471</c:v>
                </c:pt>
                <c:pt idx="4693">
                  <c:v>1470.7</c:v>
                </c:pt>
                <c:pt idx="4694">
                  <c:v>1465.3</c:v>
                </c:pt>
                <c:pt idx="4695">
                  <c:v>1465</c:v>
                </c:pt>
                <c:pt idx="4696">
                  <c:v>1461</c:v>
                </c:pt>
                <c:pt idx="4697">
                  <c:v>1459</c:v>
                </c:pt>
                <c:pt idx="4698">
                  <c:v>1456.7</c:v>
                </c:pt>
                <c:pt idx="4699">
                  <c:v>1455.8</c:v>
                </c:pt>
                <c:pt idx="4700">
                  <c:v>1450.2</c:v>
                </c:pt>
                <c:pt idx="4701">
                  <c:v>1450.3</c:v>
                </c:pt>
                <c:pt idx="4702">
                  <c:v>1453.5</c:v>
                </c:pt>
                <c:pt idx="4703">
                  <c:v>1451</c:v>
                </c:pt>
                <c:pt idx="4704">
                  <c:v>1440.5</c:v>
                </c:pt>
                <c:pt idx="4705">
                  <c:v>1436.7</c:v>
                </c:pt>
                <c:pt idx="4706">
                  <c:v>1437</c:v>
                </c:pt>
                <c:pt idx="4707">
                  <c:v>1439.7</c:v>
                </c:pt>
                <c:pt idx="4708">
                  <c:v>1437.2</c:v>
                </c:pt>
                <c:pt idx="4709">
                  <c:v>1439.8</c:v>
                </c:pt>
                <c:pt idx="4710">
                  <c:v>1443.3</c:v>
                </c:pt>
                <c:pt idx="4711">
                  <c:v>1448.3</c:v>
                </c:pt>
                <c:pt idx="4712">
                  <c:v>1453</c:v>
                </c:pt>
                <c:pt idx="4713">
                  <c:v>1452.7</c:v>
                </c:pt>
                <c:pt idx="4714">
                  <c:v>1449</c:v>
                </c:pt>
                <c:pt idx="4715">
                  <c:v>1450.2</c:v>
                </c:pt>
                <c:pt idx="4716">
                  <c:v>1450.7</c:v>
                </c:pt>
                <c:pt idx="4717">
                  <c:v>1453.3</c:v>
                </c:pt>
                <c:pt idx="4718">
                  <c:v>1449</c:v>
                </c:pt>
                <c:pt idx="4719">
                  <c:v>1456</c:v>
                </c:pt>
                <c:pt idx="4720">
                  <c:v>1449.3</c:v>
                </c:pt>
                <c:pt idx="4721">
                  <c:v>1447.3</c:v>
                </c:pt>
                <c:pt idx="4722">
                  <c:v>1446.5</c:v>
                </c:pt>
                <c:pt idx="4723">
                  <c:v>1410.2</c:v>
                </c:pt>
                <c:pt idx="4724">
                  <c:v>1405.7</c:v>
                </c:pt>
                <c:pt idx="4725">
                  <c:v>1402.4</c:v>
                </c:pt>
                <c:pt idx="4726">
                  <c:v>1395.8</c:v>
                </c:pt>
                <c:pt idx="4727">
                  <c:v>1398.2</c:v>
                </c:pt>
                <c:pt idx="4728">
                  <c:v>1393.8</c:v>
                </c:pt>
                <c:pt idx="4729">
                  <c:v>1394.7</c:v>
                </c:pt>
                <c:pt idx="4730">
                  <c:v>1396.3</c:v>
                </c:pt>
                <c:pt idx="4731">
                  <c:v>1384.2</c:v>
                </c:pt>
                <c:pt idx="4732">
                  <c:v>1389.8</c:v>
                </c:pt>
                <c:pt idx="4733">
                  <c:v>1389.7</c:v>
                </c:pt>
                <c:pt idx="4734">
                  <c:v>1375.2</c:v>
                </c:pt>
                <c:pt idx="4735">
                  <c:v>1375.8</c:v>
                </c:pt>
                <c:pt idx="4736">
                  <c:v>1374.5</c:v>
                </c:pt>
                <c:pt idx="4737">
                  <c:v>1373.8</c:v>
                </c:pt>
                <c:pt idx="4738">
                  <c:v>1373.2</c:v>
                </c:pt>
                <c:pt idx="4739">
                  <c:v>1379.2</c:v>
                </c:pt>
                <c:pt idx="4740">
                  <c:v>1373.5</c:v>
                </c:pt>
                <c:pt idx="4741">
                  <c:v>1374.2</c:v>
                </c:pt>
                <c:pt idx="4742">
                  <c:v>1368.8</c:v>
                </c:pt>
                <c:pt idx="4743">
                  <c:v>1338.2</c:v>
                </c:pt>
                <c:pt idx="4744">
                  <c:v>1329.2</c:v>
                </c:pt>
                <c:pt idx="4745">
                  <c:v>1325.2</c:v>
                </c:pt>
                <c:pt idx="4746">
                  <c:v>1325.7</c:v>
                </c:pt>
                <c:pt idx="4747">
                  <c:v>1323.2</c:v>
                </c:pt>
                <c:pt idx="4748">
                  <c:v>1316.8</c:v>
                </c:pt>
                <c:pt idx="4749">
                  <c:v>1320.7</c:v>
                </c:pt>
                <c:pt idx="4750">
                  <c:v>1321.8</c:v>
                </c:pt>
                <c:pt idx="4751">
                  <c:v>1319.8</c:v>
                </c:pt>
                <c:pt idx="4752">
                  <c:v>1321.5</c:v>
                </c:pt>
                <c:pt idx="4753">
                  <c:v>1319.8</c:v>
                </c:pt>
                <c:pt idx="4754">
                  <c:v>1316</c:v>
                </c:pt>
                <c:pt idx="4755">
                  <c:v>1308.3</c:v>
                </c:pt>
                <c:pt idx="4756">
                  <c:v>1296.3</c:v>
                </c:pt>
                <c:pt idx="4757">
                  <c:v>1287.2</c:v>
                </c:pt>
                <c:pt idx="4758">
                  <c:v>1264.2</c:v>
                </c:pt>
                <c:pt idx="4759">
                  <c:v>1261.8</c:v>
                </c:pt>
                <c:pt idx="4760">
                  <c:v>1232.3</c:v>
                </c:pt>
                <c:pt idx="4761">
                  <c:v>1222.3</c:v>
                </c:pt>
                <c:pt idx="4762">
                  <c:v>1200.5</c:v>
                </c:pt>
                <c:pt idx="4763">
                  <c:v>1202.8</c:v>
                </c:pt>
                <c:pt idx="4764">
                  <c:v>1204.2</c:v>
                </c:pt>
                <c:pt idx="4765">
                  <c:v>1199.3</c:v>
                </c:pt>
                <c:pt idx="4766">
                  <c:v>1192.7</c:v>
                </c:pt>
                <c:pt idx="4767">
                  <c:v>1190.5</c:v>
                </c:pt>
                <c:pt idx="4768">
                  <c:v>1185</c:v>
                </c:pt>
                <c:pt idx="4769">
                  <c:v>1173.3</c:v>
                </c:pt>
                <c:pt idx="4770">
                  <c:v>1168.5</c:v>
                </c:pt>
                <c:pt idx="4771">
                  <c:v>1166.3</c:v>
                </c:pt>
                <c:pt idx="4772">
                  <c:v>1161.7</c:v>
                </c:pt>
                <c:pt idx="4773">
                  <c:v>1141.5</c:v>
                </c:pt>
                <c:pt idx="4774">
                  <c:v>1112.8</c:v>
                </c:pt>
                <c:pt idx="4775">
                  <c:v>1113</c:v>
                </c:pt>
                <c:pt idx="4776">
                  <c:v>1111.7</c:v>
                </c:pt>
                <c:pt idx="4777">
                  <c:v>1109.7</c:v>
                </c:pt>
                <c:pt idx="4778">
                  <c:v>1107.7</c:v>
                </c:pt>
                <c:pt idx="4779">
                  <c:v>1105.2</c:v>
                </c:pt>
                <c:pt idx="4780">
                  <c:v>1105.8</c:v>
                </c:pt>
                <c:pt idx="4781">
                  <c:v>1103</c:v>
                </c:pt>
                <c:pt idx="4782">
                  <c:v>1104.2</c:v>
                </c:pt>
                <c:pt idx="4783">
                  <c:v>1106.2</c:v>
                </c:pt>
                <c:pt idx="4784">
                  <c:v>1103.3</c:v>
                </c:pt>
                <c:pt idx="4785">
                  <c:v>1107.8</c:v>
                </c:pt>
                <c:pt idx="4786">
                  <c:v>1106.7</c:v>
                </c:pt>
                <c:pt idx="4787">
                  <c:v>1104.7</c:v>
                </c:pt>
                <c:pt idx="4788">
                  <c:v>1104.5</c:v>
                </c:pt>
                <c:pt idx="4789">
                  <c:v>1103.8</c:v>
                </c:pt>
                <c:pt idx="4790">
                  <c:v>1100.7</c:v>
                </c:pt>
                <c:pt idx="4791">
                  <c:v>1092.8</c:v>
                </c:pt>
                <c:pt idx="4792">
                  <c:v>1092</c:v>
                </c:pt>
                <c:pt idx="4793">
                  <c:v>1092</c:v>
                </c:pt>
                <c:pt idx="4794">
                  <c:v>1094.5</c:v>
                </c:pt>
                <c:pt idx="4795">
                  <c:v>1092</c:v>
                </c:pt>
                <c:pt idx="4796">
                  <c:v>1084.7</c:v>
                </c:pt>
                <c:pt idx="4797">
                  <c:v>1084</c:v>
                </c:pt>
                <c:pt idx="4798">
                  <c:v>1078</c:v>
                </c:pt>
                <c:pt idx="4799">
                  <c:v>1076.3</c:v>
                </c:pt>
                <c:pt idx="4800">
                  <c:v>1070.2</c:v>
                </c:pt>
                <c:pt idx="4801">
                  <c:v>1065.2</c:v>
                </c:pt>
                <c:pt idx="4802">
                  <c:v>1062</c:v>
                </c:pt>
                <c:pt idx="4803">
                  <c:v>1061.5</c:v>
                </c:pt>
                <c:pt idx="4804">
                  <c:v>1060.8</c:v>
                </c:pt>
                <c:pt idx="4805">
                  <c:v>1056.2</c:v>
                </c:pt>
                <c:pt idx="4806">
                  <c:v>1054</c:v>
                </c:pt>
                <c:pt idx="4807">
                  <c:v>1048.7</c:v>
                </c:pt>
                <c:pt idx="4808">
                  <c:v>1046</c:v>
                </c:pt>
                <c:pt idx="4809">
                  <c:v>1046.7</c:v>
                </c:pt>
                <c:pt idx="4810">
                  <c:v>1046.7</c:v>
                </c:pt>
                <c:pt idx="4811">
                  <c:v>1049</c:v>
                </c:pt>
                <c:pt idx="4812">
                  <c:v>1044.8</c:v>
                </c:pt>
                <c:pt idx="4813">
                  <c:v>1040.3</c:v>
                </c:pt>
                <c:pt idx="4814">
                  <c:v>1035.8</c:v>
                </c:pt>
                <c:pt idx="4815">
                  <c:v>1035.5</c:v>
                </c:pt>
                <c:pt idx="4816">
                  <c:v>1038.3</c:v>
                </c:pt>
                <c:pt idx="4817">
                  <c:v>1045.7</c:v>
                </c:pt>
                <c:pt idx="4818">
                  <c:v>1050.8</c:v>
                </c:pt>
                <c:pt idx="4819">
                  <c:v>1058.5</c:v>
                </c:pt>
                <c:pt idx="4820">
                  <c:v>1064.2</c:v>
                </c:pt>
                <c:pt idx="4821">
                  <c:v>1063.2</c:v>
                </c:pt>
                <c:pt idx="4822">
                  <c:v>1062.2</c:v>
                </c:pt>
                <c:pt idx="4823">
                  <c:v>1057.5</c:v>
                </c:pt>
                <c:pt idx="4824">
                  <c:v>1058.2</c:v>
                </c:pt>
                <c:pt idx="4825">
                  <c:v>1056</c:v>
                </c:pt>
                <c:pt idx="4826">
                  <c:v>1056.3</c:v>
                </c:pt>
                <c:pt idx="4827">
                  <c:v>1054.2</c:v>
                </c:pt>
                <c:pt idx="4828">
                  <c:v>1058.5</c:v>
                </c:pt>
                <c:pt idx="4829">
                  <c:v>1063</c:v>
                </c:pt>
                <c:pt idx="4830">
                  <c:v>1066.7</c:v>
                </c:pt>
                <c:pt idx="4831">
                  <c:v>1072.3</c:v>
                </c:pt>
                <c:pt idx="4832">
                  <c:v>1072.3</c:v>
                </c:pt>
                <c:pt idx="4833">
                  <c:v>1070.3</c:v>
                </c:pt>
                <c:pt idx="4834">
                  <c:v>1071</c:v>
                </c:pt>
                <c:pt idx="4835">
                  <c:v>1069.8</c:v>
                </c:pt>
                <c:pt idx="4836">
                  <c:v>1071</c:v>
                </c:pt>
                <c:pt idx="4837">
                  <c:v>1069.8</c:v>
                </c:pt>
                <c:pt idx="4838">
                  <c:v>1073.8</c:v>
                </c:pt>
                <c:pt idx="4839">
                  <c:v>1074.7</c:v>
                </c:pt>
                <c:pt idx="4840">
                  <c:v>1068</c:v>
                </c:pt>
                <c:pt idx="4841">
                  <c:v>1063.8</c:v>
                </c:pt>
                <c:pt idx="4842">
                  <c:v>1060.8</c:v>
                </c:pt>
                <c:pt idx="4843">
                  <c:v>1058.7</c:v>
                </c:pt>
                <c:pt idx="4844">
                  <c:v>1064.5</c:v>
                </c:pt>
                <c:pt idx="4845">
                  <c:v>1062.8</c:v>
                </c:pt>
                <c:pt idx="4846">
                  <c:v>1064.5</c:v>
                </c:pt>
                <c:pt idx="4847">
                  <c:v>1068.5</c:v>
                </c:pt>
                <c:pt idx="4848">
                  <c:v>1068</c:v>
                </c:pt>
                <c:pt idx="4849">
                  <c:v>1060.3</c:v>
                </c:pt>
                <c:pt idx="4850">
                  <c:v>1056.3</c:v>
                </c:pt>
                <c:pt idx="4851">
                  <c:v>1054.8</c:v>
                </c:pt>
                <c:pt idx="4852">
                  <c:v>1056.7</c:v>
                </c:pt>
                <c:pt idx="4853">
                  <c:v>1053.3</c:v>
                </c:pt>
                <c:pt idx="4854">
                  <c:v>1050.2</c:v>
                </c:pt>
                <c:pt idx="4855">
                  <c:v>1044.7</c:v>
                </c:pt>
                <c:pt idx="4856">
                  <c:v>1043.3</c:v>
                </c:pt>
                <c:pt idx="4857">
                  <c:v>1040</c:v>
                </c:pt>
                <c:pt idx="4858">
                  <c:v>1037.2</c:v>
                </c:pt>
                <c:pt idx="4859">
                  <c:v>1035.2</c:v>
                </c:pt>
                <c:pt idx="4860">
                  <c:v>1035</c:v>
                </c:pt>
                <c:pt idx="4861">
                  <c:v>1035</c:v>
                </c:pt>
                <c:pt idx="4862">
                  <c:v>1033.2</c:v>
                </c:pt>
                <c:pt idx="4863">
                  <c:v>1032.2</c:v>
                </c:pt>
                <c:pt idx="4864">
                  <c:v>1032.3</c:v>
                </c:pt>
                <c:pt idx="4865">
                  <c:v>1035.5</c:v>
                </c:pt>
                <c:pt idx="4866">
                  <c:v>1037</c:v>
                </c:pt>
                <c:pt idx="4867">
                  <c:v>1039.8</c:v>
                </c:pt>
                <c:pt idx="4868">
                  <c:v>1040.5</c:v>
                </c:pt>
                <c:pt idx="4869">
                  <c:v>1042.5</c:v>
                </c:pt>
                <c:pt idx="4870">
                  <c:v>1040.3</c:v>
                </c:pt>
                <c:pt idx="4871">
                  <c:v>1041.2</c:v>
                </c:pt>
                <c:pt idx="4872">
                  <c:v>1039.8</c:v>
                </c:pt>
                <c:pt idx="4873">
                  <c:v>1041.2</c:v>
                </c:pt>
                <c:pt idx="4874">
                  <c:v>1043.8</c:v>
                </c:pt>
                <c:pt idx="4875">
                  <c:v>1042.3</c:v>
                </c:pt>
                <c:pt idx="4876">
                  <c:v>1042.3</c:v>
                </c:pt>
                <c:pt idx="4877">
                  <c:v>1038.7</c:v>
                </c:pt>
                <c:pt idx="4878">
                  <c:v>1039.8</c:v>
                </c:pt>
                <c:pt idx="4879">
                  <c:v>1040.7</c:v>
                </c:pt>
                <c:pt idx="4880">
                  <c:v>1039</c:v>
                </c:pt>
                <c:pt idx="4881">
                  <c:v>1039.8</c:v>
                </c:pt>
                <c:pt idx="4882">
                  <c:v>1038.2</c:v>
                </c:pt>
                <c:pt idx="4883">
                  <c:v>1038</c:v>
                </c:pt>
                <c:pt idx="4884">
                  <c:v>1041.8</c:v>
                </c:pt>
                <c:pt idx="4885">
                  <c:v>1042</c:v>
                </c:pt>
                <c:pt idx="4886">
                  <c:v>1044.5</c:v>
                </c:pt>
                <c:pt idx="4887">
                  <c:v>1045</c:v>
                </c:pt>
                <c:pt idx="4888">
                  <c:v>1045.8</c:v>
                </c:pt>
                <c:pt idx="4889">
                  <c:v>1049</c:v>
                </c:pt>
                <c:pt idx="4890">
                  <c:v>1046.8</c:v>
                </c:pt>
                <c:pt idx="4891">
                  <c:v>1045</c:v>
                </c:pt>
                <c:pt idx="4892">
                  <c:v>1043.7</c:v>
                </c:pt>
                <c:pt idx="4893">
                  <c:v>1045</c:v>
                </c:pt>
                <c:pt idx="4894">
                  <c:v>1043.2</c:v>
                </c:pt>
                <c:pt idx="4895">
                  <c:v>1043.2</c:v>
                </c:pt>
                <c:pt idx="4896">
                  <c:v>1047.5</c:v>
                </c:pt>
                <c:pt idx="4897">
                  <c:v>1048.3</c:v>
                </c:pt>
                <c:pt idx="4898">
                  <c:v>1050</c:v>
                </c:pt>
                <c:pt idx="4899">
                  <c:v>1050.8</c:v>
                </c:pt>
                <c:pt idx="4900">
                  <c:v>1051.7</c:v>
                </c:pt>
                <c:pt idx="4901">
                  <c:v>1051.3</c:v>
                </c:pt>
                <c:pt idx="4902">
                  <c:v>1050.8</c:v>
                </c:pt>
                <c:pt idx="4903">
                  <c:v>1052</c:v>
                </c:pt>
                <c:pt idx="4904">
                  <c:v>1051.5</c:v>
                </c:pt>
                <c:pt idx="4905">
                  <c:v>1052.5</c:v>
                </c:pt>
                <c:pt idx="4906">
                  <c:v>1052.5</c:v>
                </c:pt>
                <c:pt idx="4907">
                  <c:v>1046.2</c:v>
                </c:pt>
                <c:pt idx="4908">
                  <c:v>1049</c:v>
                </c:pt>
                <c:pt idx="4909">
                  <c:v>1050.8</c:v>
                </c:pt>
                <c:pt idx="4910">
                  <c:v>1050.3</c:v>
                </c:pt>
                <c:pt idx="4911">
                  <c:v>1050.3</c:v>
                </c:pt>
                <c:pt idx="4912">
                  <c:v>1045</c:v>
                </c:pt>
                <c:pt idx="4913">
                  <c:v>1045</c:v>
                </c:pt>
                <c:pt idx="4914">
                  <c:v>1042.8</c:v>
                </c:pt>
                <c:pt idx="4915">
                  <c:v>1042.2</c:v>
                </c:pt>
                <c:pt idx="4916">
                  <c:v>1045.5</c:v>
                </c:pt>
                <c:pt idx="4917">
                  <c:v>1047</c:v>
                </c:pt>
                <c:pt idx="4918">
                  <c:v>1050.3</c:v>
                </c:pt>
                <c:pt idx="4919">
                  <c:v>1052.7</c:v>
                </c:pt>
                <c:pt idx="4920">
                  <c:v>1055</c:v>
                </c:pt>
                <c:pt idx="4921">
                  <c:v>1052.3</c:v>
                </c:pt>
                <c:pt idx="4922">
                  <c:v>1051.2</c:v>
                </c:pt>
                <c:pt idx="4923">
                  <c:v>1052.2</c:v>
                </c:pt>
                <c:pt idx="4924">
                  <c:v>1053.3</c:v>
                </c:pt>
                <c:pt idx="4925">
                  <c:v>1056.3</c:v>
                </c:pt>
                <c:pt idx="4926">
                  <c:v>1060</c:v>
                </c:pt>
                <c:pt idx="4927">
                  <c:v>1064.5</c:v>
                </c:pt>
                <c:pt idx="4928">
                  <c:v>1064.8</c:v>
                </c:pt>
                <c:pt idx="4929">
                  <c:v>1067</c:v>
                </c:pt>
                <c:pt idx="4930">
                  <c:v>1074.2</c:v>
                </c:pt>
                <c:pt idx="4931">
                  <c:v>1080.2</c:v>
                </c:pt>
                <c:pt idx="4932">
                  <c:v>1081</c:v>
                </c:pt>
                <c:pt idx="4933">
                  <c:v>1082.5</c:v>
                </c:pt>
                <c:pt idx="4934">
                  <c:v>1084.5</c:v>
                </c:pt>
                <c:pt idx="4935">
                  <c:v>1082.2</c:v>
                </c:pt>
                <c:pt idx="4936">
                  <c:v>1084</c:v>
                </c:pt>
                <c:pt idx="4937">
                  <c:v>1084.3</c:v>
                </c:pt>
                <c:pt idx="4938">
                  <c:v>1086.5</c:v>
                </c:pt>
                <c:pt idx="4939">
                  <c:v>1108</c:v>
                </c:pt>
                <c:pt idx="4940">
                  <c:v>1121</c:v>
                </c:pt>
                <c:pt idx="4941">
                  <c:v>1113.3</c:v>
                </c:pt>
                <c:pt idx="4942">
                  <c:v>1112.8</c:v>
                </c:pt>
                <c:pt idx="4943">
                  <c:v>1117.2</c:v>
                </c:pt>
                <c:pt idx="4944">
                  <c:v>1114.5</c:v>
                </c:pt>
                <c:pt idx="4945">
                  <c:v>1116.2</c:v>
                </c:pt>
                <c:pt idx="4946">
                  <c:v>1120.7</c:v>
                </c:pt>
                <c:pt idx="4947">
                  <c:v>1123</c:v>
                </c:pt>
                <c:pt idx="4948">
                  <c:v>1118.3</c:v>
                </c:pt>
                <c:pt idx="4949">
                  <c:v>1126.5</c:v>
                </c:pt>
                <c:pt idx="4950">
                  <c:v>1124.2</c:v>
                </c:pt>
                <c:pt idx="4951">
                  <c:v>1123.8</c:v>
                </c:pt>
                <c:pt idx="4952">
                  <c:v>1133</c:v>
                </c:pt>
                <c:pt idx="4953">
                  <c:v>1139.7</c:v>
                </c:pt>
                <c:pt idx="4954">
                  <c:v>1146</c:v>
                </c:pt>
                <c:pt idx="4955">
                  <c:v>1151.8</c:v>
                </c:pt>
                <c:pt idx="4956">
                  <c:v>1158</c:v>
                </c:pt>
                <c:pt idx="4957">
                  <c:v>1157</c:v>
                </c:pt>
                <c:pt idx="4958">
                  <c:v>1160.5</c:v>
                </c:pt>
                <c:pt idx="4959">
                  <c:v>1167.2</c:v>
                </c:pt>
                <c:pt idx="4960">
                  <c:v>1173.8</c:v>
                </c:pt>
                <c:pt idx="4961">
                  <c:v>1173</c:v>
                </c:pt>
                <c:pt idx="4962">
                  <c:v>1169.5</c:v>
                </c:pt>
                <c:pt idx="4963">
                  <c:v>1174.7</c:v>
                </c:pt>
                <c:pt idx="4964">
                  <c:v>1165.5</c:v>
                </c:pt>
                <c:pt idx="4965">
                  <c:v>1162.5</c:v>
                </c:pt>
                <c:pt idx="4966">
                  <c:v>1159</c:v>
                </c:pt>
                <c:pt idx="4967">
                  <c:v>1160</c:v>
                </c:pt>
                <c:pt idx="4968">
                  <c:v>1161.2</c:v>
                </c:pt>
                <c:pt idx="4969">
                  <c:v>1155.7</c:v>
                </c:pt>
                <c:pt idx="4970">
                  <c:v>1157.2</c:v>
                </c:pt>
                <c:pt idx="4971">
                  <c:v>1150.2</c:v>
                </c:pt>
                <c:pt idx="4972">
                  <c:v>1141.5</c:v>
                </c:pt>
                <c:pt idx="4973">
                  <c:v>1139.7</c:v>
                </c:pt>
                <c:pt idx="4974">
                  <c:v>1138.2</c:v>
                </c:pt>
                <c:pt idx="4975">
                  <c:v>1138</c:v>
                </c:pt>
                <c:pt idx="4976">
                  <c:v>1145.3</c:v>
                </c:pt>
                <c:pt idx="4977">
                  <c:v>1150</c:v>
                </c:pt>
                <c:pt idx="4978">
                  <c:v>1152.7</c:v>
                </c:pt>
                <c:pt idx="4979">
                  <c:v>1159.3</c:v>
                </c:pt>
                <c:pt idx="4980">
                  <c:v>1168.7</c:v>
                </c:pt>
                <c:pt idx="4981">
                  <c:v>1174</c:v>
                </c:pt>
                <c:pt idx="4982">
                  <c:v>1171.5</c:v>
                </c:pt>
                <c:pt idx="4983">
                  <c:v>1176.8</c:v>
                </c:pt>
                <c:pt idx="4984">
                  <c:v>1167</c:v>
                </c:pt>
                <c:pt idx="4985">
                  <c:v>1165.2</c:v>
                </c:pt>
                <c:pt idx="4986">
                  <c:v>1161.8</c:v>
                </c:pt>
                <c:pt idx="4987">
                  <c:v>1165.2</c:v>
                </c:pt>
                <c:pt idx="4988">
                  <c:v>1164.2</c:v>
                </c:pt>
                <c:pt idx="4989">
                  <c:v>1163.2</c:v>
                </c:pt>
                <c:pt idx="4990">
                  <c:v>1156.7</c:v>
                </c:pt>
                <c:pt idx="4991">
                  <c:v>1156.3</c:v>
                </c:pt>
                <c:pt idx="4992">
                  <c:v>1164.2</c:v>
                </c:pt>
                <c:pt idx="4993">
                  <c:v>1166.8</c:v>
                </c:pt>
                <c:pt idx="4994">
                  <c:v>1170.2</c:v>
                </c:pt>
                <c:pt idx="4995">
                  <c:v>1183.3</c:v>
                </c:pt>
                <c:pt idx="4996">
                  <c:v>1188.2</c:v>
                </c:pt>
                <c:pt idx="4997">
                  <c:v>1193.3</c:v>
                </c:pt>
                <c:pt idx="4998">
                  <c:v>1206.2</c:v>
                </c:pt>
                <c:pt idx="4999">
                  <c:v>1207.7</c:v>
                </c:pt>
                <c:pt idx="5000">
                  <c:v>1208.2</c:v>
                </c:pt>
                <c:pt idx="5001">
                  <c:v>1212.2</c:v>
                </c:pt>
                <c:pt idx="5002">
                  <c:v>1213.7</c:v>
                </c:pt>
                <c:pt idx="5003">
                  <c:v>1212.5</c:v>
                </c:pt>
                <c:pt idx="5004">
                  <c:v>1217.2</c:v>
                </c:pt>
                <c:pt idx="5005">
                  <c:v>1215.2</c:v>
                </c:pt>
                <c:pt idx="5006">
                  <c:v>1212.8</c:v>
                </c:pt>
                <c:pt idx="5007">
                  <c:v>1215.8</c:v>
                </c:pt>
                <c:pt idx="5008">
                  <c:v>1217</c:v>
                </c:pt>
                <c:pt idx="5009">
                  <c:v>1216</c:v>
                </c:pt>
                <c:pt idx="5010">
                  <c:v>1219.7</c:v>
                </c:pt>
                <c:pt idx="5011">
                  <c:v>1225.7</c:v>
                </c:pt>
                <c:pt idx="5012">
                  <c:v>1222.8</c:v>
                </c:pt>
                <c:pt idx="5013">
                  <c:v>1228.3</c:v>
                </c:pt>
                <c:pt idx="5014">
                  <c:v>1231.5</c:v>
                </c:pt>
                <c:pt idx="5015">
                  <c:v>1235.3</c:v>
                </c:pt>
                <c:pt idx="5016">
                  <c:v>1246.2</c:v>
                </c:pt>
                <c:pt idx="5017">
                  <c:v>1252.3</c:v>
                </c:pt>
                <c:pt idx="5018">
                  <c:v>1258</c:v>
                </c:pt>
                <c:pt idx="5019">
                  <c:v>1264.3</c:v>
                </c:pt>
                <c:pt idx="5020">
                  <c:v>1269.7</c:v>
                </c:pt>
                <c:pt idx="5021">
                  <c:v>1283.5</c:v>
                </c:pt>
                <c:pt idx="5022">
                  <c:v>1292.7</c:v>
                </c:pt>
                <c:pt idx="5023">
                  <c:v>1290.5</c:v>
                </c:pt>
                <c:pt idx="5024">
                  <c:v>1298.8</c:v>
                </c:pt>
                <c:pt idx="5025">
                  <c:v>1306</c:v>
                </c:pt>
                <c:pt idx="5026">
                  <c:v>1311.3</c:v>
                </c:pt>
                <c:pt idx="5027">
                  <c:v>1317.7</c:v>
                </c:pt>
                <c:pt idx="5028">
                  <c:v>1322.3</c:v>
                </c:pt>
                <c:pt idx="5029">
                  <c:v>1349.5</c:v>
                </c:pt>
                <c:pt idx="5030">
                  <c:v>1352</c:v>
                </c:pt>
                <c:pt idx="5031">
                  <c:v>1359.2</c:v>
                </c:pt>
                <c:pt idx="5032">
                  <c:v>1368</c:v>
                </c:pt>
                <c:pt idx="5033">
                  <c:v>1380.7</c:v>
                </c:pt>
                <c:pt idx="5034">
                  <c:v>1388.2</c:v>
                </c:pt>
                <c:pt idx="5035">
                  <c:v>1394.3</c:v>
                </c:pt>
                <c:pt idx="5036">
                  <c:v>1417.8</c:v>
                </c:pt>
                <c:pt idx="5037">
                  <c:v>1430</c:v>
                </c:pt>
                <c:pt idx="5038">
                  <c:v>1427</c:v>
                </c:pt>
                <c:pt idx="5039">
                  <c:v>1431.3</c:v>
                </c:pt>
                <c:pt idx="5040">
                  <c:v>1434</c:v>
                </c:pt>
                <c:pt idx="5041">
                  <c:v>1429</c:v>
                </c:pt>
                <c:pt idx="5042">
                  <c:v>1434.3</c:v>
                </c:pt>
                <c:pt idx="5043">
                  <c:v>1431.8</c:v>
                </c:pt>
                <c:pt idx="5044">
                  <c:v>1437.3</c:v>
                </c:pt>
                <c:pt idx="5045">
                  <c:v>1447</c:v>
                </c:pt>
                <c:pt idx="5046">
                  <c:v>1442.8</c:v>
                </c:pt>
                <c:pt idx="5047">
                  <c:v>1440.7</c:v>
                </c:pt>
                <c:pt idx="5048">
                  <c:v>1445</c:v>
                </c:pt>
                <c:pt idx="5049">
                  <c:v>1443.2</c:v>
                </c:pt>
                <c:pt idx="5050">
                  <c:v>1438.3</c:v>
                </c:pt>
                <c:pt idx="5051">
                  <c:v>1443.3</c:v>
                </c:pt>
                <c:pt idx="5052">
                  <c:v>1433.3</c:v>
                </c:pt>
                <c:pt idx="5053">
                  <c:v>1436.7</c:v>
                </c:pt>
                <c:pt idx="5054">
                  <c:v>1431</c:v>
                </c:pt>
                <c:pt idx="5055">
                  <c:v>1435</c:v>
                </c:pt>
                <c:pt idx="5056">
                  <c:v>1428.7</c:v>
                </c:pt>
                <c:pt idx="5057">
                  <c:v>1433.7</c:v>
                </c:pt>
                <c:pt idx="5058">
                  <c:v>1430.5</c:v>
                </c:pt>
                <c:pt idx="5059">
                  <c:v>1437</c:v>
                </c:pt>
                <c:pt idx="5060">
                  <c:v>1437</c:v>
                </c:pt>
                <c:pt idx="5061">
                  <c:v>1441</c:v>
                </c:pt>
                <c:pt idx="5062">
                  <c:v>1441.2</c:v>
                </c:pt>
                <c:pt idx="5063">
                  <c:v>1441.2</c:v>
                </c:pt>
                <c:pt idx="5064">
                  <c:v>1441.6</c:v>
                </c:pt>
                <c:pt idx="5065">
                  <c:v>1440.2</c:v>
                </c:pt>
                <c:pt idx="5066">
                  <c:v>1445</c:v>
                </c:pt>
                <c:pt idx="5067">
                  <c:v>1460.2</c:v>
                </c:pt>
                <c:pt idx="5068">
                  <c:v>1479.2</c:v>
                </c:pt>
                <c:pt idx="5069">
                  <c:v>1495.8</c:v>
                </c:pt>
                <c:pt idx="5070">
                  <c:v>1503.8</c:v>
                </c:pt>
                <c:pt idx="5071">
                  <c:v>1504.2</c:v>
                </c:pt>
                <c:pt idx="5072">
                  <c:v>1504.2</c:v>
                </c:pt>
                <c:pt idx="5073">
                  <c:v>1510.8</c:v>
                </c:pt>
                <c:pt idx="5074">
                  <c:v>1503.8</c:v>
                </c:pt>
                <c:pt idx="5075">
                  <c:v>1505.7</c:v>
                </c:pt>
                <c:pt idx="5076">
                  <c:v>1506.7</c:v>
                </c:pt>
                <c:pt idx="5077">
                  <c:v>1504.3</c:v>
                </c:pt>
                <c:pt idx="5078">
                  <c:v>1509.7</c:v>
                </c:pt>
                <c:pt idx="5079">
                  <c:v>1507.2</c:v>
                </c:pt>
                <c:pt idx="5080">
                  <c:v>1515</c:v>
                </c:pt>
                <c:pt idx="5081">
                  <c:v>1512.7</c:v>
                </c:pt>
                <c:pt idx="5082">
                  <c:v>1506.4</c:v>
                </c:pt>
                <c:pt idx="5083">
                  <c:v>1513.8</c:v>
                </c:pt>
                <c:pt idx="5084">
                  <c:v>1511.2</c:v>
                </c:pt>
                <c:pt idx="5085">
                  <c:v>1515</c:v>
                </c:pt>
                <c:pt idx="5086">
                  <c:v>1505.7</c:v>
                </c:pt>
                <c:pt idx="5087">
                  <c:v>1512.3</c:v>
                </c:pt>
                <c:pt idx="5088">
                  <c:v>1512.5</c:v>
                </c:pt>
                <c:pt idx="5089">
                  <c:v>1507.7</c:v>
                </c:pt>
                <c:pt idx="5090">
                  <c:v>1510.2</c:v>
                </c:pt>
                <c:pt idx="5091">
                  <c:v>1509.7</c:v>
                </c:pt>
                <c:pt idx="5092">
                  <c:v>1512.5</c:v>
                </c:pt>
                <c:pt idx="5093">
                  <c:v>1509.8</c:v>
                </c:pt>
                <c:pt idx="5094">
                  <c:v>1519.5</c:v>
                </c:pt>
                <c:pt idx="5095">
                  <c:v>1522.8</c:v>
                </c:pt>
                <c:pt idx="5096">
                  <c:v>1520</c:v>
                </c:pt>
                <c:pt idx="5097">
                  <c:v>1515.5</c:v>
                </c:pt>
                <c:pt idx="5098">
                  <c:v>1514.5</c:v>
                </c:pt>
                <c:pt idx="5099">
                  <c:v>1513.3</c:v>
                </c:pt>
                <c:pt idx="5100">
                  <c:v>1522.2</c:v>
                </c:pt>
                <c:pt idx="5101">
                  <c:v>1509.3</c:v>
                </c:pt>
                <c:pt idx="5102">
                  <c:v>1511.3</c:v>
                </c:pt>
                <c:pt idx="5103">
                  <c:v>1507.5</c:v>
                </c:pt>
                <c:pt idx="5104">
                  <c:v>1512.5</c:v>
                </c:pt>
                <c:pt idx="5105">
                  <c:v>1513.7</c:v>
                </c:pt>
                <c:pt idx="5106">
                  <c:v>1513.8</c:v>
                </c:pt>
                <c:pt idx="5107">
                  <c:v>1517</c:v>
                </c:pt>
                <c:pt idx="5108">
                  <c:v>1513.3</c:v>
                </c:pt>
                <c:pt idx="5109">
                  <c:v>1513.3</c:v>
                </c:pt>
                <c:pt idx="5110">
                  <c:v>1512</c:v>
                </c:pt>
                <c:pt idx="5111">
                  <c:v>1513.7</c:v>
                </c:pt>
                <c:pt idx="5112">
                  <c:v>1521.3</c:v>
                </c:pt>
                <c:pt idx="5113">
                  <c:v>1527.2</c:v>
                </c:pt>
                <c:pt idx="5114">
                  <c:v>1526.3</c:v>
                </c:pt>
                <c:pt idx="5115">
                  <c:v>1529.2</c:v>
                </c:pt>
                <c:pt idx="5116">
                  <c:v>1526</c:v>
                </c:pt>
                <c:pt idx="5117">
                  <c:v>1534</c:v>
                </c:pt>
                <c:pt idx="5118">
                  <c:v>1543.8</c:v>
                </c:pt>
                <c:pt idx="5119">
                  <c:v>1535</c:v>
                </c:pt>
                <c:pt idx="5120">
                  <c:v>1534.3</c:v>
                </c:pt>
                <c:pt idx="5121">
                  <c:v>1539.3</c:v>
                </c:pt>
                <c:pt idx="5122">
                  <c:v>1537.7</c:v>
                </c:pt>
                <c:pt idx="5123">
                  <c:v>1537.7</c:v>
                </c:pt>
                <c:pt idx="5124">
                  <c:v>1546.2</c:v>
                </c:pt>
                <c:pt idx="5125">
                  <c:v>1556.7</c:v>
                </c:pt>
                <c:pt idx="5126">
                  <c:v>1554.3</c:v>
                </c:pt>
                <c:pt idx="5127">
                  <c:v>1567.2</c:v>
                </c:pt>
                <c:pt idx="5128">
                  <c:v>1566</c:v>
                </c:pt>
                <c:pt idx="5129">
                  <c:v>1561.3</c:v>
                </c:pt>
                <c:pt idx="5130">
                  <c:v>1567.2</c:v>
                </c:pt>
                <c:pt idx="5131">
                  <c:v>1571</c:v>
                </c:pt>
                <c:pt idx="5132">
                  <c:v>1568.5</c:v>
                </c:pt>
                <c:pt idx="5133">
                  <c:v>1568.7</c:v>
                </c:pt>
                <c:pt idx="5134">
                  <c:v>1568.5</c:v>
                </c:pt>
                <c:pt idx="5135">
                  <c:v>1569.8</c:v>
                </c:pt>
                <c:pt idx="5136">
                  <c:v>1574.3</c:v>
                </c:pt>
                <c:pt idx="5137">
                  <c:v>1581.5</c:v>
                </c:pt>
                <c:pt idx="5138">
                  <c:v>1583.7</c:v>
                </c:pt>
                <c:pt idx="5139">
                  <c:v>1580.3</c:v>
                </c:pt>
                <c:pt idx="5140">
                  <c:v>1587.2</c:v>
                </c:pt>
                <c:pt idx="5141">
                  <c:v>1587.3</c:v>
                </c:pt>
                <c:pt idx="5142">
                  <c:v>1592.3</c:v>
                </c:pt>
                <c:pt idx="5143">
                  <c:v>1601.3</c:v>
                </c:pt>
                <c:pt idx="5144">
                  <c:v>1599</c:v>
                </c:pt>
                <c:pt idx="5145">
                  <c:v>1594.8</c:v>
                </c:pt>
                <c:pt idx="5146">
                  <c:v>1596.3</c:v>
                </c:pt>
                <c:pt idx="5147">
                  <c:v>1589.2</c:v>
                </c:pt>
                <c:pt idx="5148">
                  <c:v>1587.2</c:v>
                </c:pt>
                <c:pt idx="5149">
                  <c:v>1593.2</c:v>
                </c:pt>
                <c:pt idx="5150">
                  <c:v>1599</c:v>
                </c:pt>
                <c:pt idx="5151">
                  <c:v>1596.7</c:v>
                </c:pt>
                <c:pt idx="5152">
                  <c:v>1590.7</c:v>
                </c:pt>
                <c:pt idx="5153">
                  <c:v>1589.8</c:v>
                </c:pt>
                <c:pt idx="5154">
                  <c:v>1592</c:v>
                </c:pt>
                <c:pt idx="5155">
                  <c:v>1590.3</c:v>
                </c:pt>
                <c:pt idx="5156">
                  <c:v>1591.5</c:v>
                </c:pt>
                <c:pt idx="5157">
                  <c:v>1586.8</c:v>
                </c:pt>
                <c:pt idx="5158">
                  <c:v>1590.3</c:v>
                </c:pt>
                <c:pt idx="5159">
                  <c:v>1591</c:v>
                </c:pt>
                <c:pt idx="5160">
                  <c:v>1598.7</c:v>
                </c:pt>
                <c:pt idx="5161">
                  <c:v>1604.5</c:v>
                </c:pt>
                <c:pt idx="5162">
                  <c:v>1619.7</c:v>
                </c:pt>
                <c:pt idx="5163">
                  <c:v>1630.3</c:v>
                </c:pt>
                <c:pt idx="5164">
                  <c:v>1632.5</c:v>
                </c:pt>
                <c:pt idx="5165">
                  <c:v>1635.7</c:v>
                </c:pt>
                <c:pt idx="5166">
                  <c:v>1651.7</c:v>
                </c:pt>
                <c:pt idx="5167">
                  <c:v>1649.8</c:v>
                </c:pt>
                <c:pt idx="5168">
                  <c:v>1652.5</c:v>
                </c:pt>
                <c:pt idx="5169">
                  <c:v>1655.7</c:v>
                </c:pt>
                <c:pt idx="5170">
                  <c:v>1665.2</c:v>
                </c:pt>
                <c:pt idx="5171">
                  <c:v>1674</c:v>
                </c:pt>
                <c:pt idx="5172">
                  <c:v>1688.7</c:v>
                </c:pt>
                <c:pt idx="5173">
                  <c:v>1690</c:v>
                </c:pt>
                <c:pt idx="5174">
                  <c:v>1692.3</c:v>
                </c:pt>
                <c:pt idx="5175">
                  <c:v>1692</c:v>
                </c:pt>
                <c:pt idx="5176">
                  <c:v>1700.8</c:v>
                </c:pt>
                <c:pt idx="5177">
                  <c:v>1703.7</c:v>
                </c:pt>
                <c:pt idx="5178">
                  <c:v>1700.7</c:v>
                </c:pt>
                <c:pt idx="5179">
                  <c:v>1704.2</c:v>
                </c:pt>
                <c:pt idx="5180">
                  <c:v>1703.7</c:v>
                </c:pt>
                <c:pt idx="5181">
                  <c:v>1692.8</c:v>
                </c:pt>
                <c:pt idx="5182">
                  <c:v>1697.5</c:v>
                </c:pt>
                <c:pt idx="5183">
                  <c:v>1705.5</c:v>
                </c:pt>
                <c:pt idx="5184">
                  <c:v>1701.3</c:v>
                </c:pt>
                <c:pt idx="5185">
                  <c:v>1695.3</c:v>
                </c:pt>
                <c:pt idx="5186">
                  <c:v>1688.2</c:v>
                </c:pt>
                <c:pt idx="5187">
                  <c:v>1689.8</c:v>
                </c:pt>
                <c:pt idx="5188">
                  <c:v>1686.5</c:v>
                </c:pt>
                <c:pt idx="5189">
                  <c:v>1699.3</c:v>
                </c:pt>
                <c:pt idx="5190">
                  <c:v>1717.3</c:v>
                </c:pt>
                <c:pt idx="5191">
                  <c:v>1717</c:v>
                </c:pt>
                <c:pt idx="5192">
                  <c:v>1704.8</c:v>
                </c:pt>
                <c:pt idx="5193">
                  <c:v>1697.3</c:v>
                </c:pt>
                <c:pt idx="5194">
                  <c:v>1687.8</c:v>
                </c:pt>
                <c:pt idx="5195">
                  <c:v>1681.3</c:v>
                </c:pt>
                <c:pt idx="5196">
                  <c:v>1681.3</c:v>
                </c:pt>
                <c:pt idx="5197">
                  <c:v>1692.5</c:v>
                </c:pt>
                <c:pt idx="5198">
                  <c:v>1688.7</c:v>
                </c:pt>
                <c:pt idx="5199">
                  <c:v>1671.5</c:v>
                </c:pt>
                <c:pt idx="5200">
                  <c:v>1668.2</c:v>
                </c:pt>
                <c:pt idx="5201">
                  <c:v>1666.2</c:v>
                </c:pt>
                <c:pt idx="5202">
                  <c:v>1665.7</c:v>
                </c:pt>
                <c:pt idx="5203">
                  <c:v>1664.3</c:v>
                </c:pt>
                <c:pt idx="5204">
                  <c:v>1659.3</c:v>
                </c:pt>
                <c:pt idx="5205">
                  <c:v>1677.2</c:v>
                </c:pt>
                <c:pt idx="5206">
                  <c:v>1686.8</c:v>
                </c:pt>
                <c:pt idx="5207">
                  <c:v>1690.8</c:v>
                </c:pt>
                <c:pt idx="5208">
                  <c:v>1689.2</c:v>
                </c:pt>
                <c:pt idx="5209">
                  <c:v>1691.3</c:v>
                </c:pt>
                <c:pt idx="5210">
                  <c:v>1707.6</c:v>
                </c:pt>
                <c:pt idx="5211">
                  <c:v>1713.3</c:v>
                </c:pt>
                <c:pt idx="5212">
                  <c:v>1716.7</c:v>
                </c:pt>
                <c:pt idx="5213">
                  <c:v>1725</c:v>
                </c:pt>
                <c:pt idx="5214">
                  <c:v>1713</c:v>
                </c:pt>
                <c:pt idx="5215">
                  <c:v>1726.7</c:v>
                </c:pt>
                <c:pt idx="5216">
                  <c:v>1719</c:v>
                </c:pt>
                <c:pt idx="5217">
                  <c:v>1717.3</c:v>
                </c:pt>
                <c:pt idx="5218">
                  <c:v>1716.5</c:v>
                </c:pt>
                <c:pt idx="5219">
                  <c:v>1713.3</c:v>
                </c:pt>
                <c:pt idx="5220">
                  <c:v>1711</c:v>
                </c:pt>
                <c:pt idx="5221">
                  <c:v>1715.2</c:v>
                </c:pt>
                <c:pt idx="5222">
                  <c:v>1705.7</c:v>
                </c:pt>
                <c:pt idx="5223">
                  <c:v>1709.7</c:v>
                </c:pt>
                <c:pt idx="5224">
                  <c:v>1721.2</c:v>
                </c:pt>
                <c:pt idx="5225">
                  <c:v>1715.8</c:v>
                </c:pt>
                <c:pt idx="5226">
                  <c:v>1707</c:v>
                </c:pt>
                <c:pt idx="5227">
                  <c:v>1705.5</c:v>
                </c:pt>
                <c:pt idx="5228">
                  <c:v>1706.8</c:v>
                </c:pt>
                <c:pt idx="5229">
                  <c:v>1712.5</c:v>
                </c:pt>
                <c:pt idx="5230">
                  <c:v>1710</c:v>
                </c:pt>
                <c:pt idx="5231">
                  <c:v>1705.3</c:v>
                </c:pt>
                <c:pt idx="5232">
                  <c:v>1693.3</c:v>
                </c:pt>
                <c:pt idx="5233">
                  <c:v>1694</c:v>
                </c:pt>
                <c:pt idx="5234">
                  <c:v>1695.8</c:v>
                </c:pt>
                <c:pt idx="5235">
                  <c:v>1697</c:v>
                </c:pt>
                <c:pt idx="5236">
                  <c:v>1707</c:v>
                </c:pt>
                <c:pt idx="5237">
                  <c:v>1690.7</c:v>
                </c:pt>
                <c:pt idx="5238">
                  <c:v>1686.7</c:v>
                </c:pt>
                <c:pt idx="5239">
                  <c:v>1682.7</c:v>
                </c:pt>
                <c:pt idx="5240">
                  <c:v>1675.3</c:v>
                </c:pt>
                <c:pt idx="5241">
                  <c:v>1680.5</c:v>
                </c:pt>
                <c:pt idx="5242">
                  <c:v>1677.3</c:v>
                </c:pt>
                <c:pt idx="5243">
                  <c:v>1664.5</c:v>
                </c:pt>
                <c:pt idx="5244">
                  <c:v>1656</c:v>
                </c:pt>
                <c:pt idx="5245">
                  <c:v>1660.5</c:v>
                </c:pt>
                <c:pt idx="5246">
                  <c:v>1669</c:v>
                </c:pt>
                <c:pt idx="5247">
                  <c:v>1660</c:v>
                </c:pt>
                <c:pt idx="5248">
                  <c:v>1656.7</c:v>
                </c:pt>
                <c:pt idx="5249">
                  <c:v>1656.5</c:v>
                </c:pt>
                <c:pt idx="5250">
                  <c:v>1651.8</c:v>
                </c:pt>
                <c:pt idx="5251">
                  <c:v>1648.2</c:v>
                </c:pt>
                <c:pt idx="5252">
                  <c:v>1657.3</c:v>
                </c:pt>
                <c:pt idx="5253">
                  <c:v>1657.3</c:v>
                </c:pt>
                <c:pt idx="5254">
                  <c:v>1650.8</c:v>
                </c:pt>
                <c:pt idx="5255">
                  <c:v>1654.3</c:v>
                </c:pt>
                <c:pt idx="5256">
                  <c:v>1639.7</c:v>
                </c:pt>
                <c:pt idx="5257">
                  <c:v>1640.5</c:v>
                </c:pt>
                <c:pt idx="5258">
                  <c:v>1638</c:v>
                </c:pt>
                <c:pt idx="5259">
                  <c:v>1631.5</c:v>
                </c:pt>
                <c:pt idx="5260">
                  <c:v>1632.5</c:v>
                </c:pt>
                <c:pt idx="5261">
                  <c:v>1628.8</c:v>
                </c:pt>
                <c:pt idx="5262">
                  <c:v>1624.2</c:v>
                </c:pt>
                <c:pt idx="5263">
                  <c:v>1631.1</c:v>
                </c:pt>
                <c:pt idx="5264">
                  <c:v>1635.5</c:v>
                </c:pt>
                <c:pt idx="5265">
                  <c:v>1632</c:v>
                </c:pt>
                <c:pt idx="5266">
                  <c:v>1629.2</c:v>
                </c:pt>
                <c:pt idx="5267">
                  <c:v>1628.7</c:v>
                </c:pt>
                <c:pt idx="5268">
                  <c:v>1629.3</c:v>
                </c:pt>
                <c:pt idx="5269">
                  <c:v>1638.2</c:v>
                </c:pt>
                <c:pt idx="5270">
                  <c:v>1641.3</c:v>
                </c:pt>
                <c:pt idx="5271">
                  <c:v>1635.3</c:v>
                </c:pt>
                <c:pt idx="5272">
                  <c:v>1640</c:v>
                </c:pt>
                <c:pt idx="5273">
                  <c:v>1632.5</c:v>
                </c:pt>
                <c:pt idx="5274">
                  <c:v>1615.2</c:v>
                </c:pt>
                <c:pt idx="5275">
                  <c:v>1609.5</c:v>
                </c:pt>
                <c:pt idx="5276">
                  <c:v>1597.3</c:v>
                </c:pt>
                <c:pt idx="5277">
                  <c:v>1596.7</c:v>
                </c:pt>
                <c:pt idx="5278">
                  <c:v>1596.5</c:v>
                </c:pt>
                <c:pt idx="5279">
                  <c:v>1581.3</c:v>
                </c:pt>
                <c:pt idx="5280">
                  <c:v>1586.8</c:v>
                </c:pt>
                <c:pt idx="5281">
                  <c:v>1583.2</c:v>
                </c:pt>
                <c:pt idx="5282">
                  <c:v>1579</c:v>
                </c:pt>
                <c:pt idx="5283">
                  <c:v>1582</c:v>
                </c:pt>
                <c:pt idx="5284">
                  <c:v>1555.3</c:v>
                </c:pt>
                <c:pt idx="5285">
                  <c:v>1552.5</c:v>
                </c:pt>
                <c:pt idx="5286">
                  <c:v>1553</c:v>
                </c:pt>
                <c:pt idx="5287">
                  <c:v>1551</c:v>
                </c:pt>
                <c:pt idx="5288">
                  <c:v>1548.5</c:v>
                </c:pt>
                <c:pt idx="5289">
                  <c:v>1553.3</c:v>
                </c:pt>
                <c:pt idx="5290">
                  <c:v>1554.8</c:v>
                </c:pt>
                <c:pt idx="5291">
                  <c:v>1556</c:v>
                </c:pt>
                <c:pt idx="5292">
                  <c:v>1555.3</c:v>
                </c:pt>
                <c:pt idx="5293">
                  <c:v>1553.2</c:v>
                </c:pt>
                <c:pt idx="5294">
                  <c:v>1554.3</c:v>
                </c:pt>
                <c:pt idx="5295">
                  <c:v>1553.2</c:v>
                </c:pt>
                <c:pt idx="5296">
                  <c:v>1550.5</c:v>
                </c:pt>
                <c:pt idx="5297">
                  <c:v>1546</c:v>
                </c:pt>
                <c:pt idx="5298">
                  <c:v>1544</c:v>
                </c:pt>
                <c:pt idx="5299">
                  <c:v>1542.2</c:v>
                </c:pt>
                <c:pt idx="5300">
                  <c:v>1541.8</c:v>
                </c:pt>
                <c:pt idx="5301">
                  <c:v>1537.5</c:v>
                </c:pt>
                <c:pt idx="5302">
                  <c:v>1529.3</c:v>
                </c:pt>
                <c:pt idx="5303">
                  <c:v>1524.7</c:v>
                </c:pt>
                <c:pt idx="5304">
                  <c:v>1521.8</c:v>
                </c:pt>
                <c:pt idx="5305">
                  <c:v>1519.2</c:v>
                </c:pt>
                <c:pt idx="5306">
                  <c:v>1514</c:v>
                </c:pt>
                <c:pt idx="5307">
                  <c:v>1513.2</c:v>
                </c:pt>
                <c:pt idx="5308">
                  <c:v>1507.8</c:v>
                </c:pt>
                <c:pt idx="5309">
                  <c:v>1513.5</c:v>
                </c:pt>
                <c:pt idx="5310">
                  <c:v>1512.3</c:v>
                </c:pt>
                <c:pt idx="5311">
                  <c:v>1516.2</c:v>
                </c:pt>
                <c:pt idx="5312">
                  <c:v>1514</c:v>
                </c:pt>
                <c:pt idx="5313">
                  <c:v>1518.2</c:v>
                </c:pt>
                <c:pt idx="5314">
                  <c:v>1516.7</c:v>
                </c:pt>
                <c:pt idx="5315">
                  <c:v>1512.5</c:v>
                </c:pt>
                <c:pt idx="5316">
                  <c:v>1515.8</c:v>
                </c:pt>
                <c:pt idx="5317">
                  <c:v>1512.7</c:v>
                </c:pt>
                <c:pt idx="5318">
                  <c:v>1516.2</c:v>
                </c:pt>
                <c:pt idx="5319">
                  <c:v>1516.5</c:v>
                </c:pt>
                <c:pt idx="5320">
                  <c:v>1519</c:v>
                </c:pt>
                <c:pt idx="5321">
                  <c:v>1514.2</c:v>
                </c:pt>
                <c:pt idx="5322">
                  <c:v>1519.7</c:v>
                </c:pt>
                <c:pt idx="5323">
                  <c:v>1522.3</c:v>
                </c:pt>
                <c:pt idx="5324">
                  <c:v>1518.8</c:v>
                </c:pt>
                <c:pt idx="5325">
                  <c:v>1519.5</c:v>
                </c:pt>
                <c:pt idx="5326">
                  <c:v>1521.5</c:v>
                </c:pt>
                <c:pt idx="5327">
                  <c:v>1517.2</c:v>
                </c:pt>
                <c:pt idx="5328">
                  <c:v>1517.3</c:v>
                </c:pt>
                <c:pt idx="5329">
                  <c:v>1520.5</c:v>
                </c:pt>
                <c:pt idx="5330">
                  <c:v>1520.7</c:v>
                </c:pt>
                <c:pt idx="5331">
                  <c:v>1516.8</c:v>
                </c:pt>
                <c:pt idx="5332">
                  <c:v>1524</c:v>
                </c:pt>
                <c:pt idx="5333">
                  <c:v>1524.3</c:v>
                </c:pt>
                <c:pt idx="5334">
                  <c:v>1521.8</c:v>
                </c:pt>
                <c:pt idx="5335">
                  <c:v>1520.8</c:v>
                </c:pt>
                <c:pt idx="5336">
                  <c:v>1523.2</c:v>
                </c:pt>
                <c:pt idx="5337">
                  <c:v>1518.5</c:v>
                </c:pt>
                <c:pt idx="5338">
                  <c:v>1518.2</c:v>
                </c:pt>
                <c:pt idx="5339">
                  <c:v>1518.2</c:v>
                </c:pt>
                <c:pt idx="5340">
                  <c:v>1526.7</c:v>
                </c:pt>
                <c:pt idx="5341">
                  <c:v>1530.3</c:v>
                </c:pt>
                <c:pt idx="5342">
                  <c:v>1528.5</c:v>
                </c:pt>
                <c:pt idx="5343">
                  <c:v>1533.2</c:v>
                </c:pt>
                <c:pt idx="5344">
                  <c:v>1527.5</c:v>
                </c:pt>
                <c:pt idx="5345">
                  <c:v>1526.7</c:v>
                </c:pt>
                <c:pt idx="5346">
                  <c:v>1523.7</c:v>
                </c:pt>
                <c:pt idx="5347">
                  <c:v>1523.7</c:v>
                </c:pt>
                <c:pt idx="5348">
                  <c:v>1530.1</c:v>
                </c:pt>
                <c:pt idx="5349">
                  <c:v>1531</c:v>
                </c:pt>
                <c:pt idx="5350">
                  <c:v>1532</c:v>
                </c:pt>
                <c:pt idx="5351">
                  <c:v>1528.8</c:v>
                </c:pt>
                <c:pt idx="5352">
                  <c:v>1531.8</c:v>
                </c:pt>
                <c:pt idx="5353">
                  <c:v>1529.3</c:v>
                </c:pt>
                <c:pt idx="5354">
                  <c:v>1533.8</c:v>
                </c:pt>
                <c:pt idx="5355">
                  <c:v>1532.5</c:v>
                </c:pt>
                <c:pt idx="5356">
                  <c:v>1532.8</c:v>
                </c:pt>
                <c:pt idx="5357">
                  <c:v>1537.3</c:v>
                </c:pt>
                <c:pt idx="5358">
                  <c:v>1538.7</c:v>
                </c:pt>
                <c:pt idx="5359">
                  <c:v>1542.3</c:v>
                </c:pt>
                <c:pt idx="5360">
                  <c:v>1537.8</c:v>
                </c:pt>
                <c:pt idx="5361">
                  <c:v>1541.5</c:v>
                </c:pt>
                <c:pt idx="5362">
                  <c:v>1539.2</c:v>
                </c:pt>
                <c:pt idx="5363">
                  <c:v>1539.7</c:v>
                </c:pt>
                <c:pt idx="5364">
                  <c:v>1543.2</c:v>
                </c:pt>
                <c:pt idx="5365">
                  <c:v>1545.8</c:v>
                </c:pt>
                <c:pt idx="5366">
                  <c:v>1547</c:v>
                </c:pt>
                <c:pt idx="5367">
                  <c:v>1545</c:v>
                </c:pt>
                <c:pt idx="5368">
                  <c:v>1542</c:v>
                </c:pt>
                <c:pt idx="5369">
                  <c:v>1538.2</c:v>
                </c:pt>
                <c:pt idx="5370">
                  <c:v>1542.8</c:v>
                </c:pt>
                <c:pt idx="5371">
                  <c:v>1541</c:v>
                </c:pt>
                <c:pt idx="5372">
                  <c:v>1537.2</c:v>
                </c:pt>
                <c:pt idx="5373">
                  <c:v>1536.3</c:v>
                </c:pt>
                <c:pt idx="5374">
                  <c:v>1537.3</c:v>
                </c:pt>
                <c:pt idx="5375">
                  <c:v>1529.2</c:v>
                </c:pt>
                <c:pt idx="5376">
                  <c:v>1529.2</c:v>
                </c:pt>
                <c:pt idx="5377">
                  <c:v>1535</c:v>
                </c:pt>
                <c:pt idx="5378">
                  <c:v>1533.5</c:v>
                </c:pt>
                <c:pt idx="5379">
                  <c:v>1526.5</c:v>
                </c:pt>
                <c:pt idx="5380">
                  <c:v>1536.6</c:v>
                </c:pt>
                <c:pt idx="5381">
                  <c:v>1537.7</c:v>
                </c:pt>
                <c:pt idx="5382">
                  <c:v>1535.5</c:v>
                </c:pt>
                <c:pt idx="5383">
                  <c:v>1536.3</c:v>
                </c:pt>
                <c:pt idx="5384">
                  <c:v>1534.7</c:v>
                </c:pt>
                <c:pt idx="5385">
                  <c:v>1542.2</c:v>
                </c:pt>
                <c:pt idx="5386">
                  <c:v>1545.5</c:v>
                </c:pt>
                <c:pt idx="5387">
                  <c:v>1549.2</c:v>
                </c:pt>
                <c:pt idx="5388">
                  <c:v>1554.7</c:v>
                </c:pt>
                <c:pt idx="5389">
                  <c:v>1556.3</c:v>
                </c:pt>
                <c:pt idx="5390">
                  <c:v>1553</c:v>
                </c:pt>
                <c:pt idx="5391">
                  <c:v>1563.6</c:v>
                </c:pt>
                <c:pt idx="5392">
                  <c:v>1572</c:v>
                </c:pt>
                <c:pt idx="5393">
                  <c:v>1582.5</c:v>
                </c:pt>
                <c:pt idx="5394">
                  <c:v>1588.7</c:v>
                </c:pt>
                <c:pt idx="5395">
                  <c:v>1584.7</c:v>
                </c:pt>
                <c:pt idx="5396">
                  <c:v>1600.5</c:v>
                </c:pt>
                <c:pt idx="5397">
                  <c:v>1611.8</c:v>
                </c:pt>
                <c:pt idx="5398">
                  <c:v>1627.7</c:v>
                </c:pt>
                <c:pt idx="5399">
                  <c:v>1626</c:v>
                </c:pt>
                <c:pt idx="5400">
                  <c:v>1644.5</c:v>
                </c:pt>
                <c:pt idx="5401">
                  <c:v>1649.5</c:v>
                </c:pt>
                <c:pt idx="5402">
                  <c:v>1662.3</c:v>
                </c:pt>
                <c:pt idx="5403">
                  <c:v>1679.5</c:v>
                </c:pt>
                <c:pt idx="5404">
                  <c:v>1682.8</c:v>
                </c:pt>
                <c:pt idx="5405">
                  <c:v>1698.7</c:v>
                </c:pt>
                <c:pt idx="5406">
                  <c:v>1704.7</c:v>
                </c:pt>
                <c:pt idx="5407">
                  <c:v>1717.3</c:v>
                </c:pt>
                <c:pt idx="5408">
                  <c:v>1731.5</c:v>
                </c:pt>
                <c:pt idx="5409">
                  <c:v>1747.3</c:v>
                </c:pt>
                <c:pt idx="5410">
                  <c:v>1749.8</c:v>
                </c:pt>
                <c:pt idx="5411">
                  <c:v>1762.3</c:v>
                </c:pt>
                <c:pt idx="5412">
                  <c:v>1768.7</c:v>
                </c:pt>
                <c:pt idx="5413">
                  <c:v>1783.2</c:v>
                </c:pt>
                <c:pt idx="5414">
                  <c:v>1784.7</c:v>
                </c:pt>
                <c:pt idx="5415">
                  <c:v>1792</c:v>
                </c:pt>
                <c:pt idx="5416">
                  <c:v>1790.7</c:v>
                </c:pt>
                <c:pt idx="5417">
                  <c:v>1807.2</c:v>
                </c:pt>
                <c:pt idx="5418">
                  <c:v>1819.5</c:v>
                </c:pt>
                <c:pt idx="5419">
                  <c:v>1829</c:v>
                </c:pt>
                <c:pt idx="5420">
                  <c:v>1829.1</c:v>
                </c:pt>
                <c:pt idx="5421">
                  <c:v>1832.3</c:v>
                </c:pt>
                <c:pt idx="5422">
                  <c:v>1841.5</c:v>
                </c:pt>
                <c:pt idx="5423">
                  <c:v>1855.7</c:v>
                </c:pt>
                <c:pt idx="5424">
                  <c:v>1873</c:v>
                </c:pt>
                <c:pt idx="5425">
                  <c:v>1879</c:v>
                </c:pt>
                <c:pt idx="5426">
                  <c:v>1892.8</c:v>
                </c:pt>
                <c:pt idx="5427">
                  <c:v>1899.3</c:v>
                </c:pt>
                <c:pt idx="5428">
                  <c:v>1907.8</c:v>
                </c:pt>
                <c:pt idx="5429">
                  <c:v>1903.7</c:v>
                </c:pt>
                <c:pt idx="5430">
                  <c:v>1910.8</c:v>
                </c:pt>
                <c:pt idx="5431">
                  <c:v>1904.8</c:v>
                </c:pt>
                <c:pt idx="5432">
                  <c:v>1920.7</c:v>
                </c:pt>
                <c:pt idx="5433">
                  <c:v>1922.3</c:v>
                </c:pt>
                <c:pt idx="5434">
                  <c:v>1926.7</c:v>
                </c:pt>
                <c:pt idx="5435">
                  <c:v>1925.3</c:v>
                </c:pt>
                <c:pt idx="5436">
                  <c:v>1907.2</c:v>
                </c:pt>
                <c:pt idx="5437">
                  <c:v>1909.3</c:v>
                </c:pt>
                <c:pt idx="5438">
                  <c:v>1917.3</c:v>
                </c:pt>
                <c:pt idx="5439">
                  <c:v>1931.2</c:v>
                </c:pt>
                <c:pt idx="5440">
                  <c:v>1933.3</c:v>
                </c:pt>
                <c:pt idx="5441">
                  <c:v>1937</c:v>
                </c:pt>
                <c:pt idx="5442">
                  <c:v>1933.8</c:v>
                </c:pt>
                <c:pt idx="5443">
                  <c:v>1941</c:v>
                </c:pt>
                <c:pt idx="5444">
                  <c:v>1937.7</c:v>
                </c:pt>
                <c:pt idx="5445">
                  <c:v>1933.8</c:v>
                </c:pt>
                <c:pt idx="5446">
                  <c:v>1938</c:v>
                </c:pt>
                <c:pt idx="5447">
                  <c:v>1931</c:v>
                </c:pt>
                <c:pt idx="5448">
                  <c:v>1927.7</c:v>
                </c:pt>
                <c:pt idx="5449">
                  <c:v>1934</c:v>
                </c:pt>
                <c:pt idx="5450">
                  <c:v>1937.3</c:v>
                </c:pt>
                <c:pt idx="5451">
                  <c:v>1946.3</c:v>
                </c:pt>
                <c:pt idx="5452">
                  <c:v>1943.3</c:v>
                </c:pt>
                <c:pt idx="5453">
                  <c:v>1943.8</c:v>
                </c:pt>
                <c:pt idx="5454">
                  <c:v>1957.8</c:v>
                </c:pt>
                <c:pt idx="5455">
                  <c:v>1963.2</c:v>
                </c:pt>
                <c:pt idx="5456">
                  <c:v>1972.7</c:v>
                </c:pt>
                <c:pt idx="5457">
                  <c:v>1971.3</c:v>
                </c:pt>
                <c:pt idx="5458">
                  <c:v>1971.7</c:v>
                </c:pt>
                <c:pt idx="5459">
                  <c:v>1977</c:v>
                </c:pt>
                <c:pt idx="5460">
                  <c:v>1967</c:v>
                </c:pt>
                <c:pt idx="5461">
                  <c:v>1960.5</c:v>
                </c:pt>
                <c:pt idx="5462">
                  <c:v>1960.8</c:v>
                </c:pt>
                <c:pt idx="5463">
                  <c:v>1954.5</c:v>
                </c:pt>
                <c:pt idx="5464">
                  <c:v>1954.3</c:v>
                </c:pt>
                <c:pt idx="5465">
                  <c:v>1955.7</c:v>
                </c:pt>
                <c:pt idx="5466">
                  <c:v>1956.3</c:v>
                </c:pt>
                <c:pt idx="5467">
                  <c:v>1960.2</c:v>
                </c:pt>
                <c:pt idx="5468">
                  <c:v>1960.8</c:v>
                </c:pt>
                <c:pt idx="5469">
                  <c:v>1967.2</c:v>
                </c:pt>
                <c:pt idx="5470">
                  <c:v>1955</c:v>
                </c:pt>
                <c:pt idx="5471">
                  <c:v>1953</c:v>
                </c:pt>
                <c:pt idx="5472">
                  <c:v>1939.3</c:v>
                </c:pt>
                <c:pt idx="5473">
                  <c:v>1940.3</c:v>
                </c:pt>
                <c:pt idx="5474">
                  <c:v>1937.2</c:v>
                </c:pt>
                <c:pt idx="5475">
                  <c:v>1935.8</c:v>
                </c:pt>
                <c:pt idx="5476">
                  <c:v>1930.2</c:v>
                </c:pt>
                <c:pt idx="5477">
                  <c:v>1927</c:v>
                </c:pt>
                <c:pt idx="5478">
                  <c:v>1918.8</c:v>
                </c:pt>
                <c:pt idx="5479">
                  <c:v>1921</c:v>
                </c:pt>
                <c:pt idx="5480">
                  <c:v>1923.2</c:v>
                </c:pt>
                <c:pt idx="5481">
                  <c:v>1907.2</c:v>
                </c:pt>
                <c:pt idx="5482">
                  <c:v>1903</c:v>
                </c:pt>
                <c:pt idx="5483">
                  <c:v>1903.8</c:v>
                </c:pt>
                <c:pt idx="5484">
                  <c:v>1901.2</c:v>
                </c:pt>
                <c:pt idx="5485">
                  <c:v>1908.8</c:v>
                </c:pt>
                <c:pt idx="5486">
                  <c:v>1911.3</c:v>
                </c:pt>
                <c:pt idx="5487">
                  <c:v>1908.3</c:v>
                </c:pt>
                <c:pt idx="5488">
                  <c:v>1912.2</c:v>
                </c:pt>
                <c:pt idx="5489">
                  <c:v>1908.2</c:v>
                </c:pt>
                <c:pt idx="5490">
                  <c:v>1907.8</c:v>
                </c:pt>
                <c:pt idx="5491">
                  <c:v>1917.3</c:v>
                </c:pt>
                <c:pt idx="5492">
                  <c:v>1901.8</c:v>
                </c:pt>
                <c:pt idx="5493">
                  <c:v>1895.7</c:v>
                </c:pt>
                <c:pt idx="5494">
                  <c:v>1892.7</c:v>
                </c:pt>
                <c:pt idx="5495">
                  <c:v>1893</c:v>
                </c:pt>
                <c:pt idx="5496">
                  <c:v>1893.8</c:v>
                </c:pt>
                <c:pt idx="5497">
                  <c:v>1899.3</c:v>
                </c:pt>
                <c:pt idx="5498">
                  <c:v>1891.2</c:v>
                </c:pt>
                <c:pt idx="5499">
                  <c:v>1890.8</c:v>
                </c:pt>
                <c:pt idx="5500">
                  <c:v>1889.8</c:v>
                </c:pt>
                <c:pt idx="5501">
                  <c:v>1889.2</c:v>
                </c:pt>
                <c:pt idx="5502">
                  <c:v>1901</c:v>
                </c:pt>
                <c:pt idx="5503">
                  <c:v>1903.2</c:v>
                </c:pt>
                <c:pt idx="5504">
                  <c:v>1900.7</c:v>
                </c:pt>
                <c:pt idx="5505">
                  <c:v>1897.2</c:v>
                </c:pt>
                <c:pt idx="5506">
                  <c:v>1899.3</c:v>
                </c:pt>
                <c:pt idx="5507">
                  <c:v>1894.5</c:v>
                </c:pt>
                <c:pt idx="5508">
                  <c:v>1888.9</c:v>
                </c:pt>
                <c:pt idx="5509">
                  <c:v>1896.7</c:v>
                </c:pt>
                <c:pt idx="5510">
                  <c:v>1899.2</c:v>
                </c:pt>
                <c:pt idx="5511">
                  <c:v>1902</c:v>
                </c:pt>
                <c:pt idx="5512">
                  <c:v>1899.2</c:v>
                </c:pt>
                <c:pt idx="5513">
                  <c:v>1895.7</c:v>
                </c:pt>
                <c:pt idx="5514">
                  <c:v>1888.5</c:v>
                </c:pt>
                <c:pt idx="5515">
                  <c:v>1905</c:v>
                </c:pt>
                <c:pt idx="5516">
                  <c:v>1917.2</c:v>
                </c:pt>
                <c:pt idx="5517">
                  <c:v>1933.5</c:v>
                </c:pt>
                <c:pt idx="5518">
                  <c:v>1936.5</c:v>
                </c:pt>
                <c:pt idx="5519">
                  <c:v>1930.3</c:v>
                </c:pt>
                <c:pt idx="5520">
                  <c:v>1935.5</c:v>
                </c:pt>
                <c:pt idx="5521">
                  <c:v>1964.8</c:v>
                </c:pt>
                <c:pt idx="5522">
                  <c:v>1962</c:v>
                </c:pt>
                <c:pt idx="5523">
                  <c:v>1964.2</c:v>
                </c:pt>
                <c:pt idx="5524">
                  <c:v>1963.3</c:v>
                </c:pt>
                <c:pt idx="5525">
                  <c:v>1982.8</c:v>
                </c:pt>
                <c:pt idx="5526">
                  <c:v>1985.5</c:v>
                </c:pt>
                <c:pt idx="5527">
                  <c:v>1984.5</c:v>
                </c:pt>
                <c:pt idx="5528">
                  <c:v>1984.7</c:v>
                </c:pt>
                <c:pt idx="5529">
                  <c:v>2017</c:v>
                </c:pt>
                <c:pt idx="5530">
                  <c:v>2015.5</c:v>
                </c:pt>
                <c:pt idx="5531">
                  <c:v>2027.2</c:v>
                </c:pt>
                <c:pt idx="5532">
                  <c:v>2031.5</c:v>
                </c:pt>
                <c:pt idx="5533">
                  <c:v>2036.3</c:v>
                </c:pt>
                <c:pt idx="5534">
                  <c:v>2042.5</c:v>
                </c:pt>
                <c:pt idx="5535">
                  <c:v>2040.3</c:v>
                </c:pt>
                <c:pt idx="5536">
                  <c:v>2048</c:v>
                </c:pt>
                <c:pt idx="5537">
                  <c:v>2053.1999999999998</c:v>
                </c:pt>
                <c:pt idx="5538">
                  <c:v>2064.5</c:v>
                </c:pt>
                <c:pt idx="5539">
                  <c:v>2077.3000000000002</c:v>
                </c:pt>
                <c:pt idx="5540">
                  <c:v>2067.4</c:v>
                </c:pt>
                <c:pt idx="5541">
                  <c:v>2083.5</c:v>
                </c:pt>
                <c:pt idx="5542">
                  <c:v>2071</c:v>
                </c:pt>
                <c:pt idx="5543">
                  <c:v>2090.3000000000002</c:v>
                </c:pt>
                <c:pt idx="5544">
                  <c:v>2105.5</c:v>
                </c:pt>
                <c:pt idx="5545">
                  <c:v>2119</c:v>
                </c:pt>
                <c:pt idx="5546">
                  <c:v>2128</c:v>
                </c:pt>
                <c:pt idx="5547">
                  <c:v>2137</c:v>
                </c:pt>
                <c:pt idx="5548">
                  <c:v>2151.5</c:v>
                </c:pt>
                <c:pt idx="5549">
                  <c:v>2159.6999999999998</c:v>
                </c:pt>
                <c:pt idx="5550">
                  <c:v>2164</c:v>
                </c:pt>
                <c:pt idx="5551">
                  <c:v>2165.8000000000002</c:v>
                </c:pt>
                <c:pt idx="5552">
                  <c:v>2170.3000000000002</c:v>
                </c:pt>
                <c:pt idx="5553">
                  <c:v>2177.3000000000002</c:v>
                </c:pt>
                <c:pt idx="5554">
                  <c:v>2169.6999999999998</c:v>
                </c:pt>
                <c:pt idx="5555">
                  <c:v>2176.8000000000002</c:v>
                </c:pt>
                <c:pt idx="5556">
                  <c:v>2182.3000000000002</c:v>
                </c:pt>
                <c:pt idx="5557">
                  <c:v>2189</c:v>
                </c:pt>
                <c:pt idx="5558">
                  <c:v>2185.1999999999998</c:v>
                </c:pt>
                <c:pt idx="5559">
                  <c:v>2189.1999999999998</c:v>
                </c:pt>
                <c:pt idx="5560">
                  <c:v>2196.3000000000002</c:v>
                </c:pt>
                <c:pt idx="5561">
                  <c:v>2192.3000000000002</c:v>
                </c:pt>
                <c:pt idx="5562">
                  <c:v>2176.5</c:v>
                </c:pt>
                <c:pt idx="5563">
                  <c:v>2171.6999999999998</c:v>
                </c:pt>
                <c:pt idx="5564">
                  <c:v>2173.5</c:v>
                </c:pt>
                <c:pt idx="5565">
                  <c:v>2177.1999999999998</c:v>
                </c:pt>
                <c:pt idx="5566">
                  <c:v>2175.6999999999998</c:v>
                </c:pt>
                <c:pt idx="5567">
                  <c:v>2176.8000000000002</c:v>
                </c:pt>
                <c:pt idx="5568">
                  <c:v>2179.5</c:v>
                </c:pt>
                <c:pt idx="5569">
                  <c:v>2177</c:v>
                </c:pt>
                <c:pt idx="5570">
                  <c:v>2175</c:v>
                </c:pt>
                <c:pt idx="5571">
                  <c:v>2179.6999999999998</c:v>
                </c:pt>
                <c:pt idx="5572">
                  <c:v>2173.6999999999998</c:v>
                </c:pt>
                <c:pt idx="5573">
                  <c:v>2164.9</c:v>
                </c:pt>
                <c:pt idx="5574">
                  <c:v>2160.3000000000002</c:v>
                </c:pt>
                <c:pt idx="5575">
                  <c:v>2153.8000000000002</c:v>
                </c:pt>
                <c:pt idx="5576">
                  <c:v>2155.6999999999998</c:v>
                </c:pt>
                <c:pt idx="5577">
                  <c:v>2159.1999999999998</c:v>
                </c:pt>
                <c:pt idx="5578">
                  <c:v>2161.6999999999998</c:v>
                </c:pt>
                <c:pt idx="5579">
                  <c:v>2157.8000000000002</c:v>
                </c:pt>
                <c:pt idx="5580">
                  <c:v>2156</c:v>
                </c:pt>
                <c:pt idx="5581">
                  <c:v>2148</c:v>
                </c:pt>
                <c:pt idx="5582">
                  <c:v>2145.5</c:v>
                </c:pt>
                <c:pt idx="5583">
                  <c:v>2138.8000000000002</c:v>
                </c:pt>
                <c:pt idx="5584">
                  <c:v>2131.1999999999998</c:v>
                </c:pt>
                <c:pt idx="5585">
                  <c:v>2129.8000000000002</c:v>
                </c:pt>
                <c:pt idx="5586">
                  <c:v>2131.8000000000002</c:v>
                </c:pt>
                <c:pt idx="5587">
                  <c:v>2137.8000000000002</c:v>
                </c:pt>
                <c:pt idx="5588">
                  <c:v>2137.6999999999998</c:v>
                </c:pt>
                <c:pt idx="5589">
                  <c:v>2135.8000000000002</c:v>
                </c:pt>
                <c:pt idx="5590">
                  <c:v>2123.5</c:v>
                </c:pt>
                <c:pt idx="5591">
                  <c:v>2122.1999999999998</c:v>
                </c:pt>
                <c:pt idx="5592">
                  <c:v>2125.5</c:v>
                </c:pt>
                <c:pt idx="5593">
                  <c:v>2132.8000000000002</c:v>
                </c:pt>
                <c:pt idx="5594">
                  <c:v>2119.6999999999998</c:v>
                </c:pt>
                <c:pt idx="5595">
                  <c:v>2107.5</c:v>
                </c:pt>
                <c:pt idx="5596">
                  <c:v>2091.5</c:v>
                </c:pt>
                <c:pt idx="5597">
                  <c:v>2070.5</c:v>
                </c:pt>
                <c:pt idx="5598">
                  <c:v>2067.6999999999998</c:v>
                </c:pt>
                <c:pt idx="5599">
                  <c:v>2061.3000000000002</c:v>
                </c:pt>
                <c:pt idx="5600">
                  <c:v>2049.6999999999998</c:v>
                </c:pt>
                <c:pt idx="5601">
                  <c:v>2048.8000000000002</c:v>
                </c:pt>
                <c:pt idx="5602">
                  <c:v>2035</c:v>
                </c:pt>
                <c:pt idx="5603">
                  <c:v>2036</c:v>
                </c:pt>
                <c:pt idx="5604">
                  <c:v>2040.2</c:v>
                </c:pt>
                <c:pt idx="5605">
                  <c:v>2041</c:v>
                </c:pt>
                <c:pt idx="5606">
                  <c:v>2042</c:v>
                </c:pt>
                <c:pt idx="5607">
                  <c:v>2034</c:v>
                </c:pt>
                <c:pt idx="5608">
                  <c:v>2025.8</c:v>
                </c:pt>
                <c:pt idx="5609">
                  <c:v>2029.2</c:v>
                </c:pt>
                <c:pt idx="5610">
                  <c:v>2030.7</c:v>
                </c:pt>
                <c:pt idx="5611">
                  <c:v>2031.8</c:v>
                </c:pt>
                <c:pt idx="5612">
                  <c:v>2032.3</c:v>
                </c:pt>
                <c:pt idx="5613">
                  <c:v>2034.8</c:v>
                </c:pt>
                <c:pt idx="5614">
                  <c:v>2037.2</c:v>
                </c:pt>
                <c:pt idx="5615">
                  <c:v>2039.7</c:v>
                </c:pt>
                <c:pt idx="5616">
                  <c:v>2041.5</c:v>
                </c:pt>
                <c:pt idx="5617">
                  <c:v>2047.7</c:v>
                </c:pt>
                <c:pt idx="5618">
                  <c:v>2043.5</c:v>
                </c:pt>
                <c:pt idx="5619">
                  <c:v>2037</c:v>
                </c:pt>
                <c:pt idx="5620">
                  <c:v>2039.8</c:v>
                </c:pt>
                <c:pt idx="5621">
                  <c:v>2036</c:v>
                </c:pt>
                <c:pt idx="5622">
                  <c:v>2034.3</c:v>
                </c:pt>
                <c:pt idx="5623">
                  <c:v>2028.7</c:v>
                </c:pt>
                <c:pt idx="5624">
                  <c:v>2023.5</c:v>
                </c:pt>
                <c:pt idx="5625">
                  <c:v>2025.3</c:v>
                </c:pt>
                <c:pt idx="5626">
                  <c:v>2014.3</c:v>
                </c:pt>
                <c:pt idx="5627">
                  <c:v>2012.7</c:v>
                </c:pt>
                <c:pt idx="5628">
                  <c:v>2006.5</c:v>
                </c:pt>
                <c:pt idx="5629">
                  <c:v>2031</c:v>
                </c:pt>
                <c:pt idx="5630">
                  <c:v>2044.8</c:v>
                </c:pt>
                <c:pt idx="5631">
                  <c:v>2057</c:v>
                </c:pt>
                <c:pt idx="5632">
                  <c:v>2066.8000000000002</c:v>
                </c:pt>
                <c:pt idx="5633">
                  <c:v>2075.3000000000002</c:v>
                </c:pt>
                <c:pt idx="5634">
                  <c:v>2090</c:v>
                </c:pt>
                <c:pt idx="5635">
                  <c:v>2093.8000000000002</c:v>
                </c:pt>
                <c:pt idx="5636">
                  <c:v>2091.3000000000002</c:v>
                </c:pt>
                <c:pt idx="5637">
                  <c:v>2093.8000000000002</c:v>
                </c:pt>
                <c:pt idx="5638">
                  <c:v>2094.6999999999998</c:v>
                </c:pt>
                <c:pt idx="5639">
                  <c:v>2096.8000000000002</c:v>
                </c:pt>
                <c:pt idx="5640">
                  <c:v>2096.8000000000002</c:v>
                </c:pt>
                <c:pt idx="5641">
                  <c:v>2089.8000000000002</c:v>
                </c:pt>
                <c:pt idx="5642">
                  <c:v>2091.5</c:v>
                </c:pt>
                <c:pt idx="5643">
                  <c:v>2084</c:v>
                </c:pt>
                <c:pt idx="5644">
                  <c:v>2076.6999999999998</c:v>
                </c:pt>
                <c:pt idx="5645">
                  <c:v>2057.8000000000002</c:v>
                </c:pt>
                <c:pt idx="5646">
                  <c:v>2043.7</c:v>
                </c:pt>
                <c:pt idx="5647">
                  <c:v>2032.8</c:v>
                </c:pt>
                <c:pt idx="5648">
                  <c:v>2026.7</c:v>
                </c:pt>
                <c:pt idx="5649">
                  <c:v>2009.7</c:v>
                </c:pt>
                <c:pt idx="5650">
                  <c:v>2001.8</c:v>
                </c:pt>
                <c:pt idx="5651">
                  <c:v>2005.2</c:v>
                </c:pt>
                <c:pt idx="5652">
                  <c:v>1995.3</c:v>
                </c:pt>
                <c:pt idx="5653">
                  <c:v>1993.3</c:v>
                </c:pt>
                <c:pt idx="5654">
                  <c:v>1988.7</c:v>
                </c:pt>
                <c:pt idx="5655">
                  <c:v>1988.7</c:v>
                </c:pt>
                <c:pt idx="5656">
                  <c:v>1984.8</c:v>
                </c:pt>
                <c:pt idx="5657">
                  <c:v>1983.8</c:v>
                </c:pt>
                <c:pt idx="5658">
                  <c:v>1978.3</c:v>
                </c:pt>
                <c:pt idx="5659">
                  <c:v>1968.8</c:v>
                </c:pt>
                <c:pt idx="5660">
                  <c:v>1967</c:v>
                </c:pt>
                <c:pt idx="5661">
                  <c:v>1967</c:v>
                </c:pt>
                <c:pt idx="5662">
                  <c:v>1964.7</c:v>
                </c:pt>
                <c:pt idx="5663">
                  <c:v>1943.8</c:v>
                </c:pt>
                <c:pt idx="5664">
                  <c:v>1944.2</c:v>
                </c:pt>
                <c:pt idx="5665">
                  <c:v>1931.7</c:v>
                </c:pt>
                <c:pt idx="5666">
                  <c:v>1932.2</c:v>
                </c:pt>
                <c:pt idx="5667">
                  <c:v>1953.2</c:v>
                </c:pt>
                <c:pt idx="5668">
                  <c:v>1959.8</c:v>
                </c:pt>
                <c:pt idx="5669">
                  <c:v>1965.5</c:v>
                </c:pt>
                <c:pt idx="5670">
                  <c:v>1961.5</c:v>
                </c:pt>
                <c:pt idx="5671">
                  <c:v>1950.7</c:v>
                </c:pt>
                <c:pt idx="5672">
                  <c:v>1964.2</c:v>
                </c:pt>
                <c:pt idx="5673">
                  <c:v>1983.2</c:v>
                </c:pt>
                <c:pt idx="5674">
                  <c:v>1981</c:v>
                </c:pt>
                <c:pt idx="5675">
                  <c:v>1980.3</c:v>
                </c:pt>
                <c:pt idx="5676">
                  <c:v>1998.3</c:v>
                </c:pt>
                <c:pt idx="5677">
                  <c:v>2018.7</c:v>
                </c:pt>
                <c:pt idx="5678">
                  <c:v>2008.3</c:v>
                </c:pt>
                <c:pt idx="5679">
                  <c:v>2006</c:v>
                </c:pt>
                <c:pt idx="5680">
                  <c:v>2021.7</c:v>
                </c:pt>
                <c:pt idx="5681">
                  <c:v>2024.8</c:v>
                </c:pt>
                <c:pt idx="5682">
                  <c:v>2021.8</c:v>
                </c:pt>
                <c:pt idx="5683">
                  <c:v>2004.8</c:v>
                </c:pt>
                <c:pt idx="5684">
                  <c:v>2004.5</c:v>
                </c:pt>
                <c:pt idx="5685">
                  <c:v>2005.5</c:v>
                </c:pt>
                <c:pt idx="5686">
                  <c:v>1992.7</c:v>
                </c:pt>
                <c:pt idx="5687">
                  <c:v>1995</c:v>
                </c:pt>
                <c:pt idx="5688">
                  <c:v>2006.8</c:v>
                </c:pt>
                <c:pt idx="5689">
                  <c:v>2005</c:v>
                </c:pt>
                <c:pt idx="5690">
                  <c:v>2006.3</c:v>
                </c:pt>
                <c:pt idx="5691">
                  <c:v>1993.2</c:v>
                </c:pt>
                <c:pt idx="5692">
                  <c:v>2001.5</c:v>
                </c:pt>
                <c:pt idx="5693">
                  <c:v>1995.8</c:v>
                </c:pt>
                <c:pt idx="5694">
                  <c:v>1993.2</c:v>
                </c:pt>
                <c:pt idx="5695">
                  <c:v>1991.3</c:v>
                </c:pt>
                <c:pt idx="5696">
                  <c:v>1996.5</c:v>
                </c:pt>
                <c:pt idx="5697">
                  <c:v>1992.3</c:v>
                </c:pt>
                <c:pt idx="5698">
                  <c:v>1989</c:v>
                </c:pt>
                <c:pt idx="5699">
                  <c:v>1964</c:v>
                </c:pt>
                <c:pt idx="5700">
                  <c:v>1933</c:v>
                </c:pt>
                <c:pt idx="5701">
                  <c:v>1918.7</c:v>
                </c:pt>
                <c:pt idx="5702">
                  <c:v>1911.7</c:v>
                </c:pt>
                <c:pt idx="5703">
                  <c:v>1904.8</c:v>
                </c:pt>
                <c:pt idx="5704">
                  <c:v>1891</c:v>
                </c:pt>
                <c:pt idx="5705">
                  <c:v>1898.5</c:v>
                </c:pt>
                <c:pt idx="5706">
                  <c:v>1896.3</c:v>
                </c:pt>
                <c:pt idx="5707">
                  <c:v>1885.3</c:v>
                </c:pt>
                <c:pt idx="5708">
                  <c:v>1875.2</c:v>
                </c:pt>
                <c:pt idx="5709">
                  <c:v>1848.2</c:v>
                </c:pt>
                <c:pt idx="5710">
                  <c:v>1825.7</c:v>
                </c:pt>
                <c:pt idx="5711">
                  <c:v>1819.3</c:v>
                </c:pt>
                <c:pt idx="5712">
                  <c:v>1810.2</c:v>
                </c:pt>
                <c:pt idx="5713">
                  <c:v>1800.8</c:v>
                </c:pt>
                <c:pt idx="5714">
                  <c:v>1805.8</c:v>
                </c:pt>
                <c:pt idx="5715">
                  <c:v>1794.3</c:v>
                </c:pt>
                <c:pt idx="5716">
                  <c:v>1787.2</c:v>
                </c:pt>
                <c:pt idx="5717">
                  <c:v>1775.8</c:v>
                </c:pt>
                <c:pt idx="5718">
                  <c:v>1780</c:v>
                </c:pt>
                <c:pt idx="5719">
                  <c:v>1771.3</c:v>
                </c:pt>
                <c:pt idx="5720">
                  <c:v>1774.7</c:v>
                </c:pt>
                <c:pt idx="5721">
                  <c:v>1772.7</c:v>
                </c:pt>
                <c:pt idx="5722">
                  <c:v>1771.3</c:v>
                </c:pt>
                <c:pt idx="5723">
                  <c:v>1766.7</c:v>
                </c:pt>
                <c:pt idx="5724">
                  <c:v>1757.2</c:v>
                </c:pt>
                <c:pt idx="5725">
                  <c:v>1756.2</c:v>
                </c:pt>
                <c:pt idx="5726">
                  <c:v>1752.5</c:v>
                </c:pt>
                <c:pt idx="5727">
                  <c:v>1753.2</c:v>
                </c:pt>
                <c:pt idx="5728">
                  <c:v>1754.2</c:v>
                </c:pt>
                <c:pt idx="5729">
                  <c:v>1745.8</c:v>
                </c:pt>
                <c:pt idx="5730">
                  <c:v>1745.2</c:v>
                </c:pt>
                <c:pt idx="5731">
                  <c:v>1746.2</c:v>
                </c:pt>
                <c:pt idx="5732">
                  <c:v>1741.5</c:v>
                </c:pt>
                <c:pt idx="5733">
                  <c:v>1741.3</c:v>
                </c:pt>
                <c:pt idx="5734">
                  <c:v>1752.7</c:v>
                </c:pt>
                <c:pt idx="5735">
                  <c:v>1739.5</c:v>
                </c:pt>
                <c:pt idx="5736">
                  <c:v>1735.4</c:v>
                </c:pt>
                <c:pt idx="5737">
                  <c:v>1741.8</c:v>
                </c:pt>
                <c:pt idx="5738">
                  <c:v>1743.7</c:v>
                </c:pt>
                <c:pt idx="5739">
                  <c:v>1740.5</c:v>
                </c:pt>
                <c:pt idx="5740">
                  <c:v>1746.8</c:v>
                </c:pt>
                <c:pt idx="5741">
                  <c:v>1726</c:v>
                </c:pt>
                <c:pt idx="5742">
                  <c:v>1688.7</c:v>
                </c:pt>
                <c:pt idx="5743">
                  <c:v>1681.2</c:v>
                </c:pt>
                <c:pt idx="5744">
                  <c:v>1685.5</c:v>
                </c:pt>
                <c:pt idx="5745">
                  <c:v>1688.2</c:v>
                </c:pt>
                <c:pt idx="5746">
                  <c:v>1673</c:v>
                </c:pt>
                <c:pt idx="5747">
                  <c:v>1648.8</c:v>
                </c:pt>
                <c:pt idx="5748">
                  <c:v>1644.8</c:v>
                </c:pt>
                <c:pt idx="5749">
                  <c:v>1647</c:v>
                </c:pt>
                <c:pt idx="5750">
                  <c:v>1642</c:v>
                </c:pt>
                <c:pt idx="5751">
                  <c:v>1619.2</c:v>
                </c:pt>
                <c:pt idx="5752">
                  <c:v>1631</c:v>
                </c:pt>
                <c:pt idx="5753">
                  <c:v>1634.2</c:v>
                </c:pt>
                <c:pt idx="5754">
                  <c:v>1632.7</c:v>
                </c:pt>
                <c:pt idx="5755">
                  <c:v>1644.8</c:v>
                </c:pt>
                <c:pt idx="5756">
                  <c:v>1638.3</c:v>
                </c:pt>
                <c:pt idx="5757">
                  <c:v>1633.5</c:v>
                </c:pt>
                <c:pt idx="5758">
                  <c:v>1625.2</c:v>
                </c:pt>
                <c:pt idx="5759">
                  <c:v>1635.6</c:v>
                </c:pt>
                <c:pt idx="5760">
                  <c:v>1628</c:v>
                </c:pt>
                <c:pt idx="5761">
                  <c:v>1634.6</c:v>
                </c:pt>
                <c:pt idx="5762">
                  <c:v>1634.5</c:v>
                </c:pt>
                <c:pt idx="5763">
                  <c:v>1625.8</c:v>
                </c:pt>
                <c:pt idx="5764">
                  <c:v>1632.8</c:v>
                </c:pt>
                <c:pt idx="5765">
                  <c:v>1631.7</c:v>
                </c:pt>
                <c:pt idx="5766">
                  <c:v>1628.7</c:v>
                </c:pt>
                <c:pt idx="5767">
                  <c:v>1622.3</c:v>
                </c:pt>
                <c:pt idx="5768">
                  <c:v>1617</c:v>
                </c:pt>
                <c:pt idx="5769">
                  <c:v>1631.8</c:v>
                </c:pt>
                <c:pt idx="5770">
                  <c:v>1613.2</c:v>
                </c:pt>
                <c:pt idx="5771">
                  <c:v>1603.4</c:v>
                </c:pt>
                <c:pt idx="5772">
                  <c:v>1605.2</c:v>
                </c:pt>
                <c:pt idx="5773">
                  <c:v>1610.7</c:v>
                </c:pt>
                <c:pt idx="5774">
                  <c:v>1612.7</c:v>
                </c:pt>
                <c:pt idx="5775">
                  <c:v>1610</c:v>
                </c:pt>
                <c:pt idx="5776">
                  <c:v>1606.8</c:v>
                </c:pt>
                <c:pt idx="5777">
                  <c:v>1617</c:v>
                </c:pt>
                <c:pt idx="5778">
                  <c:v>1595.3</c:v>
                </c:pt>
                <c:pt idx="5779">
                  <c:v>1595.5</c:v>
                </c:pt>
                <c:pt idx="5780">
                  <c:v>1581.8</c:v>
                </c:pt>
                <c:pt idx="5781">
                  <c:v>1570.3</c:v>
                </c:pt>
                <c:pt idx="5782">
                  <c:v>1551.8</c:v>
                </c:pt>
                <c:pt idx="5783">
                  <c:v>1538.3</c:v>
                </c:pt>
                <c:pt idx="5784">
                  <c:v>1506</c:v>
                </c:pt>
                <c:pt idx="5785">
                  <c:v>1490.3</c:v>
                </c:pt>
                <c:pt idx="5786">
                  <c:v>1457.9</c:v>
                </c:pt>
                <c:pt idx="5787">
                  <c:v>1439.5</c:v>
                </c:pt>
                <c:pt idx="5788">
                  <c:v>1439.8</c:v>
                </c:pt>
                <c:pt idx="5789">
                  <c:v>1441.5</c:v>
                </c:pt>
                <c:pt idx="5790">
                  <c:v>1436.3</c:v>
                </c:pt>
                <c:pt idx="5791">
                  <c:v>1430</c:v>
                </c:pt>
                <c:pt idx="5792">
                  <c:v>1441</c:v>
                </c:pt>
                <c:pt idx="5793">
                  <c:v>1453.8</c:v>
                </c:pt>
                <c:pt idx="5794">
                  <c:v>1482.8</c:v>
                </c:pt>
                <c:pt idx="5795">
                  <c:v>1520</c:v>
                </c:pt>
                <c:pt idx="5796">
                  <c:v>1541.7</c:v>
                </c:pt>
                <c:pt idx="5797">
                  <c:v>1546.8</c:v>
                </c:pt>
                <c:pt idx="5798">
                  <c:v>1543.8</c:v>
                </c:pt>
                <c:pt idx="5799">
                  <c:v>1551</c:v>
                </c:pt>
                <c:pt idx="5800">
                  <c:v>1559.5</c:v>
                </c:pt>
                <c:pt idx="5801">
                  <c:v>1559.8</c:v>
                </c:pt>
                <c:pt idx="5802">
                  <c:v>1559.5</c:v>
                </c:pt>
                <c:pt idx="5803">
                  <c:v>1555.3</c:v>
                </c:pt>
                <c:pt idx="5804">
                  <c:v>1553.7</c:v>
                </c:pt>
                <c:pt idx="5805">
                  <c:v>1559.8</c:v>
                </c:pt>
                <c:pt idx="5806">
                  <c:v>1558.7</c:v>
                </c:pt>
                <c:pt idx="5807">
                  <c:v>1557.3</c:v>
                </c:pt>
                <c:pt idx="5808">
                  <c:v>1553.7</c:v>
                </c:pt>
                <c:pt idx="5809">
                  <c:v>1550.7</c:v>
                </c:pt>
                <c:pt idx="5810">
                  <c:v>1552.5</c:v>
                </c:pt>
                <c:pt idx="5811">
                  <c:v>1551</c:v>
                </c:pt>
                <c:pt idx="5812">
                  <c:v>1550.3</c:v>
                </c:pt>
                <c:pt idx="5813">
                  <c:v>1544.8</c:v>
                </c:pt>
                <c:pt idx="5814">
                  <c:v>1537</c:v>
                </c:pt>
                <c:pt idx="5815">
                  <c:v>1533</c:v>
                </c:pt>
                <c:pt idx="5816">
                  <c:v>1521.7</c:v>
                </c:pt>
                <c:pt idx="5817">
                  <c:v>1526.3</c:v>
                </c:pt>
                <c:pt idx="5818">
                  <c:v>1520.2</c:v>
                </c:pt>
                <c:pt idx="5819">
                  <c:v>1511.8</c:v>
                </c:pt>
                <c:pt idx="5820">
                  <c:v>1510.7</c:v>
                </c:pt>
                <c:pt idx="5821">
                  <c:v>1485</c:v>
                </c:pt>
                <c:pt idx="5822">
                  <c:v>1467</c:v>
                </c:pt>
                <c:pt idx="5823">
                  <c:v>1463.7</c:v>
                </c:pt>
                <c:pt idx="5824">
                  <c:v>1468</c:v>
                </c:pt>
                <c:pt idx="5825">
                  <c:v>1457.3</c:v>
                </c:pt>
                <c:pt idx="5826">
                  <c:v>1452.5</c:v>
                </c:pt>
                <c:pt idx="5827">
                  <c:v>1448.7</c:v>
                </c:pt>
                <c:pt idx="5828">
                  <c:v>1446.7</c:v>
                </c:pt>
                <c:pt idx="5829">
                  <c:v>1438.5</c:v>
                </c:pt>
                <c:pt idx="5830">
                  <c:v>1439.7</c:v>
                </c:pt>
                <c:pt idx="5831">
                  <c:v>1441.5</c:v>
                </c:pt>
                <c:pt idx="5832">
                  <c:v>1441.8</c:v>
                </c:pt>
                <c:pt idx="5833">
                  <c:v>1437.7</c:v>
                </c:pt>
                <c:pt idx="5834">
                  <c:v>1428</c:v>
                </c:pt>
                <c:pt idx="5835">
                  <c:v>1436.2</c:v>
                </c:pt>
                <c:pt idx="5836">
                  <c:v>1431.8</c:v>
                </c:pt>
                <c:pt idx="5837">
                  <c:v>1433.5</c:v>
                </c:pt>
                <c:pt idx="5838">
                  <c:v>1429.3</c:v>
                </c:pt>
                <c:pt idx="5839">
                  <c:v>1427.3</c:v>
                </c:pt>
                <c:pt idx="5840">
                  <c:v>1431.5</c:v>
                </c:pt>
                <c:pt idx="5841">
                  <c:v>1434</c:v>
                </c:pt>
                <c:pt idx="5842">
                  <c:v>1434.2</c:v>
                </c:pt>
                <c:pt idx="5843">
                  <c:v>1432.5</c:v>
                </c:pt>
                <c:pt idx="5844">
                  <c:v>1432.3</c:v>
                </c:pt>
                <c:pt idx="5845">
                  <c:v>1432.8</c:v>
                </c:pt>
                <c:pt idx="5846">
                  <c:v>1442</c:v>
                </c:pt>
                <c:pt idx="5847">
                  <c:v>1445</c:v>
                </c:pt>
                <c:pt idx="5848">
                  <c:v>1443</c:v>
                </c:pt>
                <c:pt idx="5849">
                  <c:v>1445</c:v>
                </c:pt>
                <c:pt idx="5850">
                  <c:v>1444.7</c:v>
                </c:pt>
                <c:pt idx="5851">
                  <c:v>1446.8</c:v>
                </c:pt>
                <c:pt idx="5852">
                  <c:v>1444.5</c:v>
                </c:pt>
                <c:pt idx="5853">
                  <c:v>1446.5</c:v>
                </c:pt>
                <c:pt idx="5854">
                  <c:v>1440.2</c:v>
                </c:pt>
                <c:pt idx="5855">
                  <c:v>1436.3</c:v>
                </c:pt>
                <c:pt idx="5856">
                  <c:v>1443.8</c:v>
                </c:pt>
                <c:pt idx="5857">
                  <c:v>1449.8</c:v>
                </c:pt>
                <c:pt idx="5858">
                  <c:v>1445.8</c:v>
                </c:pt>
                <c:pt idx="5859">
                  <c:v>1458.8</c:v>
                </c:pt>
                <c:pt idx="5860">
                  <c:v>1481.5</c:v>
                </c:pt>
                <c:pt idx="5861">
                  <c:v>1493</c:v>
                </c:pt>
                <c:pt idx="5862">
                  <c:v>1495.5</c:v>
                </c:pt>
                <c:pt idx="5863">
                  <c:v>1495.7</c:v>
                </c:pt>
                <c:pt idx="5864">
                  <c:v>1492</c:v>
                </c:pt>
                <c:pt idx="5865">
                  <c:v>1493</c:v>
                </c:pt>
                <c:pt idx="5866">
                  <c:v>1493.8</c:v>
                </c:pt>
                <c:pt idx="5867">
                  <c:v>1503.8</c:v>
                </c:pt>
                <c:pt idx="5868">
                  <c:v>1505.7</c:v>
                </c:pt>
                <c:pt idx="5869">
                  <c:v>1511.7</c:v>
                </c:pt>
                <c:pt idx="5870">
                  <c:v>1509.7</c:v>
                </c:pt>
                <c:pt idx="5871">
                  <c:v>1509.2</c:v>
                </c:pt>
                <c:pt idx="5872">
                  <c:v>1506.8</c:v>
                </c:pt>
                <c:pt idx="5873">
                  <c:v>1508.2</c:v>
                </c:pt>
                <c:pt idx="5874">
                  <c:v>1512.7</c:v>
                </c:pt>
                <c:pt idx="5875">
                  <c:v>1512</c:v>
                </c:pt>
                <c:pt idx="5876">
                  <c:v>1512.5</c:v>
                </c:pt>
                <c:pt idx="5877">
                  <c:v>1517.3</c:v>
                </c:pt>
                <c:pt idx="5878">
                  <c:v>1524.5</c:v>
                </c:pt>
                <c:pt idx="5879">
                  <c:v>1545.1</c:v>
                </c:pt>
                <c:pt idx="5880">
                  <c:v>1557.3</c:v>
                </c:pt>
                <c:pt idx="5881">
                  <c:v>1571.8</c:v>
                </c:pt>
                <c:pt idx="5882">
                  <c:v>1584</c:v>
                </c:pt>
                <c:pt idx="5883">
                  <c:v>1615.3</c:v>
                </c:pt>
                <c:pt idx="5884">
                  <c:v>1637.2</c:v>
                </c:pt>
                <c:pt idx="5885">
                  <c:v>1650.3</c:v>
                </c:pt>
                <c:pt idx="5886">
                  <c:v>1653</c:v>
                </c:pt>
                <c:pt idx="5887">
                  <c:v>1653.3</c:v>
                </c:pt>
                <c:pt idx="5888">
                  <c:v>1664.8</c:v>
                </c:pt>
                <c:pt idx="5889">
                  <c:v>1686.5</c:v>
                </c:pt>
                <c:pt idx="5890">
                  <c:v>1706.7</c:v>
                </c:pt>
                <c:pt idx="5891">
                  <c:v>1715.2</c:v>
                </c:pt>
                <c:pt idx="5892">
                  <c:v>1714.5</c:v>
                </c:pt>
                <c:pt idx="5893">
                  <c:v>1719.2</c:v>
                </c:pt>
                <c:pt idx="5894">
                  <c:v>1725.5</c:v>
                </c:pt>
                <c:pt idx="5895">
                  <c:v>1724.5</c:v>
                </c:pt>
                <c:pt idx="5896">
                  <c:v>1735.3</c:v>
                </c:pt>
                <c:pt idx="5897">
                  <c:v>1758</c:v>
                </c:pt>
                <c:pt idx="5898">
                  <c:v>1761.3</c:v>
                </c:pt>
                <c:pt idx="5899">
                  <c:v>1767</c:v>
                </c:pt>
                <c:pt idx="5900">
                  <c:v>1777.3</c:v>
                </c:pt>
                <c:pt idx="5901">
                  <c:v>1785</c:v>
                </c:pt>
                <c:pt idx="5902">
                  <c:v>1797</c:v>
                </c:pt>
                <c:pt idx="5903">
                  <c:v>1796.8</c:v>
                </c:pt>
                <c:pt idx="5904">
                  <c:v>1809.5</c:v>
                </c:pt>
                <c:pt idx="5905">
                  <c:v>1814.8</c:v>
                </c:pt>
                <c:pt idx="5906">
                  <c:v>1816.8</c:v>
                </c:pt>
                <c:pt idx="5907">
                  <c:v>1822.8</c:v>
                </c:pt>
                <c:pt idx="5908">
                  <c:v>1825.5</c:v>
                </c:pt>
                <c:pt idx="5909">
                  <c:v>1825.3</c:v>
                </c:pt>
                <c:pt idx="5910">
                  <c:v>1824.2</c:v>
                </c:pt>
                <c:pt idx="5911">
                  <c:v>1822.7</c:v>
                </c:pt>
                <c:pt idx="5912">
                  <c:v>1824.5</c:v>
                </c:pt>
                <c:pt idx="5913">
                  <c:v>1835.2</c:v>
                </c:pt>
                <c:pt idx="5914">
                  <c:v>1849.8</c:v>
                </c:pt>
                <c:pt idx="5915">
                  <c:v>1854</c:v>
                </c:pt>
                <c:pt idx="5916">
                  <c:v>1863.8</c:v>
                </c:pt>
                <c:pt idx="5917">
                  <c:v>1873.5</c:v>
                </c:pt>
                <c:pt idx="5918">
                  <c:v>1880</c:v>
                </c:pt>
                <c:pt idx="5919">
                  <c:v>1896.3</c:v>
                </c:pt>
                <c:pt idx="5920">
                  <c:v>1916.2</c:v>
                </c:pt>
                <c:pt idx="5921">
                  <c:v>1929</c:v>
                </c:pt>
                <c:pt idx="5922">
                  <c:v>1936.8</c:v>
                </c:pt>
                <c:pt idx="5923">
                  <c:v>1945.3</c:v>
                </c:pt>
                <c:pt idx="5924">
                  <c:v>1949.8</c:v>
                </c:pt>
                <c:pt idx="5925">
                  <c:v>1954.2</c:v>
                </c:pt>
                <c:pt idx="5926">
                  <c:v>1961.8</c:v>
                </c:pt>
                <c:pt idx="5927">
                  <c:v>1970</c:v>
                </c:pt>
                <c:pt idx="5928">
                  <c:v>1973.7</c:v>
                </c:pt>
                <c:pt idx="5929">
                  <c:v>1987.6</c:v>
                </c:pt>
                <c:pt idx="5930">
                  <c:v>1987.8</c:v>
                </c:pt>
                <c:pt idx="5931">
                  <c:v>1991.8</c:v>
                </c:pt>
                <c:pt idx="5932">
                  <c:v>1998.8</c:v>
                </c:pt>
                <c:pt idx="5933">
                  <c:v>1999.2</c:v>
                </c:pt>
                <c:pt idx="5934">
                  <c:v>2008.5</c:v>
                </c:pt>
                <c:pt idx="5935">
                  <c:v>2018.5</c:v>
                </c:pt>
                <c:pt idx="5936">
                  <c:v>2025.8</c:v>
                </c:pt>
                <c:pt idx="5937">
                  <c:v>2035.3</c:v>
                </c:pt>
                <c:pt idx="5938">
                  <c:v>2050</c:v>
                </c:pt>
                <c:pt idx="5939">
                  <c:v>2054.6999999999998</c:v>
                </c:pt>
                <c:pt idx="5940">
                  <c:v>2053.6999999999998</c:v>
                </c:pt>
                <c:pt idx="5941">
                  <c:v>2052.6999999999998</c:v>
                </c:pt>
                <c:pt idx="5942">
                  <c:v>2053.3000000000002</c:v>
                </c:pt>
                <c:pt idx="5943">
                  <c:v>2057.8000000000002</c:v>
                </c:pt>
                <c:pt idx="5944">
                  <c:v>2050.6999999999998</c:v>
                </c:pt>
                <c:pt idx="5945">
                  <c:v>2053.1999999999998</c:v>
                </c:pt>
                <c:pt idx="5946">
                  <c:v>2055.6999999999998</c:v>
                </c:pt>
                <c:pt idx="5947">
                  <c:v>2059.5</c:v>
                </c:pt>
                <c:pt idx="5948">
                  <c:v>2059.5</c:v>
                </c:pt>
                <c:pt idx="5949">
                  <c:v>2054.8000000000002</c:v>
                </c:pt>
                <c:pt idx="5950">
                  <c:v>2053.6999999999998</c:v>
                </c:pt>
                <c:pt idx="5951">
                  <c:v>2051.3000000000002</c:v>
                </c:pt>
                <c:pt idx="5952">
                  <c:v>2050.1999999999998</c:v>
                </c:pt>
                <c:pt idx="5953">
                  <c:v>2046</c:v>
                </c:pt>
                <c:pt idx="5954">
                  <c:v>2047.5</c:v>
                </c:pt>
                <c:pt idx="5955">
                  <c:v>2059</c:v>
                </c:pt>
                <c:pt idx="5956">
                  <c:v>2063.3000000000002</c:v>
                </c:pt>
                <c:pt idx="5957">
                  <c:v>2058</c:v>
                </c:pt>
                <c:pt idx="5958">
                  <c:v>2056.8000000000002</c:v>
                </c:pt>
                <c:pt idx="5959">
                  <c:v>2052.5</c:v>
                </c:pt>
                <c:pt idx="5960">
                  <c:v>2053.3000000000002</c:v>
                </c:pt>
                <c:pt idx="5961">
                  <c:v>2038.4</c:v>
                </c:pt>
                <c:pt idx="5962">
                  <c:v>2035.7</c:v>
                </c:pt>
                <c:pt idx="5963">
                  <c:v>2033.2</c:v>
                </c:pt>
                <c:pt idx="5964">
                  <c:v>2043</c:v>
                </c:pt>
                <c:pt idx="5965">
                  <c:v>2041.2</c:v>
                </c:pt>
                <c:pt idx="5966">
                  <c:v>2043.8</c:v>
                </c:pt>
                <c:pt idx="5967">
                  <c:v>2039</c:v>
                </c:pt>
                <c:pt idx="5968">
                  <c:v>2041.3</c:v>
                </c:pt>
                <c:pt idx="5969">
                  <c:v>2047.2</c:v>
                </c:pt>
                <c:pt idx="5970">
                  <c:v>2050.6999999999998</c:v>
                </c:pt>
                <c:pt idx="5971">
                  <c:v>2048.5</c:v>
                </c:pt>
                <c:pt idx="5972">
                  <c:v>2054.6999999999998</c:v>
                </c:pt>
                <c:pt idx="5973">
                  <c:v>2061.5</c:v>
                </c:pt>
                <c:pt idx="5974">
                  <c:v>2061</c:v>
                </c:pt>
                <c:pt idx="5975">
                  <c:v>2069.6999999999998</c:v>
                </c:pt>
                <c:pt idx="5976">
                  <c:v>2073.1999999999998</c:v>
                </c:pt>
                <c:pt idx="5977">
                  <c:v>2069.1999999999998</c:v>
                </c:pt>
                <c:pt idx="5978">
                  <c:v>2072.1999999999998</c:v>
                </c:pt>
                <c:pt idx="5979">
                  <c:v>2069.5</c:v>
                </c:pt>
                <c:pt idx="5980">
                  <c:v>2073.1999999999998</c:v>
                </c:pt>
                <c:pt idx="5981">
                  <c:v>2080.1999999999998</c:v>
                </c:pt>
                <c:pt idx="5982">
                  <c:v>2083.6999999999998</c:v>
                </c:pt>
                <c:pt idx="5983">
                  <c:v>2085.1999999999998</c:v>
                </c:pt>
                <c:pt idx="5984">
                  <c:v>2079.1999999999998</c:v>
                </c:pt>
                <c:pt idx="5985">
                  <c:v>2082.6999999999998</c:v>
                </c:pt>
                <c:pt idx="5986">
                  <c:v>2083</c:v>
                </c:pt>
                <c:pt idx="5987">
                  <c:v>2079.8000000000002</c:v>
                </c:pt>
                <c:pt idx="5988">
                  <c:v>2073.5</c:v>
                </c:pt>
                <c:pt idx="5989">
                  <c:v>2073.5</c:v>
                </c:pt>
                <c:pt idx="5990">
                  <c:v>2073.3000000000002</c:v>
                </c:pt>
                <c:pt idx="5991">
                  <c:v>2077.1999999999998</c:v>
                </c:pt>
                <c:pt idx="5992">
                  <c:v>2076</c:v>
                </c:pt>
                <c:pt idx="5993">
                  <c:v>2069.3000000000002</c:v>
                </c:pt>
                <c:pt idx="5994">
                  <c:v>2067.5</c:v>
                </c:pt>
                <c:pt idx="5995">
                  <c:v>2064.1999999999998</c:v>
                </c:pt>
                <c:pt idx="5996">
                  <c:v>2043.5</c:v>
                </c:pt>
                <c:pt idx="5997">
                  <c:v>2050.1999999999998</c:v>
                </c:pt>
                <c:pt idx="5998">
                  <c:v>2039.2</c:v>
                </c:pt>
                <c:pt idx="5999">
                  <c:v>2041.7</c:v>
                </c:pt>
                <c:pt idx="6000">
                  <c:v>2053</c:v>
                </c:pt>
                <c:pt idx="6001">
                  <c:v>2061.3000000000002</c:v>
                </c:pt>
                <c:pt idx="6002">
                  <c:v>2065.3000000000002</c:v>
                </c:pt>
                <c:pt idx="6003">
                  <c:v>2068.5</c:v>
                </c:pt>
                <c:pt idx="6004">
                  <c:v>2057.3000000000002</c:v>
                </c:pt>
                <c:pt idx="6005">
                  <c:v>2045.3</c:v>
                </c:pt>
                <c:pt idx="6006">
                  <c:v>2051.1999999999998</c:v>
                </c:pt>
                <c:pt idx="6007">
                  <c:v>2057.1999999999998</c:v>
                </c:pt>
                <c:pt idx="6008">
                  <c:v>2051.3000000000002</c:v>
                </c:pt>
                <c:pt idx="6009">
                  <c:v>2044.2</c:v>
                </c:pt>
                <c:pt idx="6010">
                  <c:v>2058.8000000000002</c:v>
                </c:pt>
                <c:pt idx="6011">
                  <c:v>2060.8000000000002</c:v>
                </c:pt>
                <c:pt idx="6012">
                  <c:v>2070.5</c:v>
                </c:pt>
                <c:pt idx="6013">
                  <c:v>2073.6999999999998</c:v>
                </c:pt>
                <c:pt idx="6014">
                  <c:v>2081.3000000000002</c:v>
                </c:pt>
                <c:pt idx="6015">
                  <c:v>2085.3000000000002</c:v>
                </c:pt>
                <c:pt idx="6016">
                  <c:v>2087.5</c:v>
                </c:pt>
                <c:pt idx="6017">
                  <c:v>2081.1999999999998</c:v>
                </c:pt>
                <c:pt idx="6018">
                  <c:v>2087.1999999999998</c:v>
                </c:pt>
                <c:pt idx="6019">
                  <c:v>2090.8000000000002</c:v>
                </c:pt>
                <c:pt idx="6020">
                  <c:v>2089.6999999999998</c:v>
                </c:pt>
                <c:pt idx="6021">
                  <c:v>2084.1999999999998</c:v>
                </c:pt>
                <c:pt idx="6022">
                  <c:v>2073.3000000000002</c:v>
                </c:pt>
                <c:pt idx="6023">
                  <c:v>2067.6999999999998</c:v>
                </c:pt>
                <c:pt idx="6024">
                  <c:v>2065.6999999999998</c:v>
                </c:pt>
                <c:pt idx="6025">
                  <c:v>2067.3000000000002</c:v>
                </c:pt>
                <c:pt idx="6026">
                  <c:v>2071.1999999999998</c:v>
                </c:pt>
                <c:pt idx="6027">
                  <c:v>2066.8000000000002</c:v>
                </c:pt>
                <c:pt idx="6028">
                  <c:v>2058.8000000000002</c:v>
                </c:pt>
                <c:pt idx="6029">
                  <c:v>2058.5</c:v>
                </c:pt>
                <c:pt idx="6030">
                  <c:v>2063</c:v>
                </c:pt>
                <c:pt idx="6031">
                  <c:v>2066.5</c:v>
                </c:pt>
                <c:pt idx="6032">
                  <c:v>2062</c:v>
                </c:pt>
                <c:pt idx="6033">
                  <c:v>2059.4</c:v>
                </c:pt>
                <c:pt idx="6034">
                  <c:v>2054</c:v>
                </c:pt>
                <c:pt idx="6035">
                  <c:v>2046.5</c:v>
                </c:pt>
                <c:pt idx="6036">
                  <c:v>2051</c:v>
                </c:pt>
                <c:pt idx="6037">
                  <c:v>2036.3</c:v>
                </c:pt>
                <c:pt idx="6038">
                  <c:v>2036.3</c:v>
                </c:pt>
                <c:pt idx="6039">
                  <c:v>2038.5</c:v>
                </c:pt>
                <c:pt idx="6040">
                  <c:v>2037.2</c:v>
                </c:pt>
                <c:pt idx="6041">
                  <c:v>2036.5</c:v>
                </c:pt>
                <c:pt idx="6042">
                  <c:v>2026.3</c:v>
                </c:pt>
                <c:pt idx="6043">
                  <c:v>2020.2</c:v>
                </c:pt>
                <c:pt idx="6044">
                  <c:v>2013.3</c:v>
                </c:pt>
                <c:pt idx="6045">
                  <c:v>2013.8</c:v>
                </c:pt>
                <c:pt idx="6046">
                  <c:v>2013.7</c:v>
                </c:pt>
                <c:pt idx="6047">
                  <c:v>2007.8</c:v>
                </c:pt>
                <c:pt idx="6048">
                  <c:v>2005.8</c:v>
                </c:pt>
                <c:pt idx="6049">
                  <c:v>1996</c:v>
                </c:pt>
                <c:pt idx="6050">
                  <c:v>1985.3</c:v>
                </c:pt>
                <c:pt idx="6051">
                  <c:v>1977</c:v>
                </c:pt>
                <c:pt idx="6052">
                  <c:v>1962.2</c:v>
                </c:pt>
                <c:pt idx="6053">
                  <c:v>1962.8</c:v>
                </c:pt>
                <c:pt idx="6054">
                  <c:v>1970</c:v>
                </c:pt>
                <c:pt idx="6055">
                  <c:v>1980.5</c:v>
                </c:pt>
                <c:pt idx="6056">
                  <c:v>1979.3</c:v>
                </c:pt>
                <c:pt idx="6057">
                  <c:v>1991.2</c:v>
                </c:pt>
                <c:pt idx="6058">
                  <c:v>1997.8</c:v>
                </c:pt>
                <c:pt idx="6059">
                  <c:v>1994</c:v>
                </c:pt>
                <c:pt idx="6060">
                  <c:v>1994.3</c:v>
                </c:pt>
                <c:pt idx="6061">
                  <c:v>1994.7</c:v>
                </c:pt>
                <c:pt idx="6062">
                  <c:v>1986.8</c:v>
                </c:pt>
                <c:pt idx="6063">
                  <c:v>1989.3</c:v>
                </c:pt>
                <c:pt idx="6064">
                  <c:v>2000.5</c:v>
                </c:pt>
                <c:pt idx="6065">
                  <c:v>1999.3</c:v>
                </c:pt>
                <c:pt idx="6066">
                  <c:v>1997</c:v>
                </c:pt>
                <c:pt idx="6067">
                  <c:v>1994.7</c:v>
                </c:pt>
                <c:pt idx="6068">
                  <c:v>1999.7</c:v>
                </c:pt>
                <c:pt idx="6069">
                  <c:v>2001.2</c:v>
                </c:pt>
                <c:pt idx="6070">
                  <c:v>1998.8</c:v>
                </c:pt>
                <c:pt idx="6071">
                  <c:v>2002.8</c:v>
                </c:pt>
                <c:pt idx="6072">
                  <c:v>2001.3</c:v>
                </c:pt>
                <c:pt idx="6073">
                  <c:v>2000.7</c:v>
                </c:pt>
                <c:pt idx="6074">
                  <c:v>1992.5</c:v>
                </c:pt>
                <c:pt idx="6075">
                  <c:v>1984.3</c:v>
                </c:pt>
                <c:pt idx="6076">
                  <c:v>1987.5</c:v>
                </c:pt>
                <c:pt idx="6077">
                  <c:v>1987.8</c:v>
                </c:pt>
                <c:pt idx="6078">
                  <c:v>1991.8</c:v>
                </c:pt>
                <c:pt idx="6079">
                  <c:v>1979.3</c:v>
                </c:pt>
                <c:pt idx="6080">
                  <c:v>1980.5</c:v>
                </c:pt>
                <c:pt idx="6081">
                  <c:v>1988.3</c:v>
                </c:pt>
                <c:pt idx="6082">
                  <c:v>1995.2</c:v>
                </c:pt>
                <c:pt idx="6083">
                  <c:v>1994</c:v>
                </c:pt>
                <c:pt idx="6084">
                  <c:v>2001.3</c:v>
                </c:pt>
                <c:pt idx="6085">
                  <c:v>2011.5</c:v>
                </c:pt>
                <c:pt idx="6086">
                  <c:v>2004.5</c:v>
                </c:pt>
                <c:pt idx="6087">
                  <c:v>2010</c:v>
                </c:pt>
                <c:pt idx="6088">
                  <c:v>2008.3</c:v>
                </c:pt>
                <c:pt idx="6089">
                  <c:v>2019.8</c:v>
                </c:pt>
                <c:pt idx="6090">
                  <c:v>2025.2</c:v>
                </c:pt>
                <c:pt idx="6091">
                  <c:v>2030.8</c:v>
                </c:pt>
                <c:pt idx="6092">
                  <c:v>2035.7</c:v>
                </c:pt>
                <c:pt idx="6093">
                  <c:v>2043</c:v>
                </c:pt>
                <c:pt idx="6094">
                  <c:v>2053</c:v>
                </c:pt>
                <c:pt idx="6095">
                  <c:v>2055.6999999999998</c:v>
                </c:pt>
                <c:pt idx="6096">
                  <c:v>2058.8000000000002</c:v>
                </c:pt>
                <c:pt idx="6097">
                  <c:v>2063.1999999999998</c:v>
                </c:pt>
                <c:pt idx="6098">
                  <c:v>2065</c:v>
                </c:pt>
                <c:pt idx="6099">
                  <c:v>2064.3000000000002</c:v>
                </c:pt>
                <c:pt idx="6100">
                  <c:v>2064.1999999999998</c:v>
                </c:pt>
                <c:pt idx="6101">
                  <c:v>2056.8000000000002</c:v>
                </c:pt>
                <c:pt idx="6102">
                  <c:v>2059.6999999999998</c:v>
                </c:pt>
                <c:pt idx="6103">
                  <c:v>2065</c:v>
                </c:pt>
                <c:pt idx="6104">
                  <c:v>2064</c:v>
                </c:pt>
                <c:pt idx="6105">
                  <c:v>2061.3000000000002</c:v>
                </c:pt>
                <c:pt idx="6106">
                  <c:v>2053.8000000000002</c:v>
                </c:pt>
                <c:pt idx="6107">
                  <c:v>2044.8</c:v>
                </c:pt>
                <c:pt idx="6108">
                  <c:v>2041.2</c:v>
                </c:pt>
                <c:pt idx="6109">
                  <c:v>2041.7</c:v>
                </c:pt>
                <c:pt idx="6110">
                  <c:v>2047.3</c:v>
                </c:pt>
                <c:pt idx="6111">
                  <c:v>2054.8000000000002</c:v>
                </c:pt>
                <c:pt idx="6112">
                  <c:v>2053.3000000000002</c:v>
                </c:pt>
                <c:pt idx="6113">
                  <c:v>2051.1999999999998</c:v>
                </c:pt>
                <c:pt idx="6114">
                  <c:v>2051.1999999999998</c:v>
                </c:pt>
                <c:pt idx="6115">
                  <c:v>2057.8000000000002</c:v>
                </c:pt>
                <c:pt idx="6116">
                  <c:v>2070</c:v>
                </c:pt>
                <c:pt idx="6117">
                  <c:v>2081.1999999999998</c:v>
                </c:pt>
                <c:pt idx="6118">
                  <c:v>2084.8000000000002</c:v>
                </c:pt>
                <c:pt idx="6119">
                  <c:v>2085.1999999999998</c:v>
                </c:pt>
                <c:pt idx="6120">
                  <c:v>2083.5</c:v>
                </c:pt>
                <c:pt idx="6121">
                  <c:v>2092.8000000000002</c:v>
                </c:pt>
                <c:pt idx="6122">
                  <c:v>2059.8000000000002</c:v>
                </c:pt>
                <c:pt idx="6123">
                  <c:v>2052.3000000000002</c:v>
                </c:pt>
                <c:pt idx="6124">
                  <c:v>2059.8000000000002</c:v>
                </c:pt>
                <c:pt idx="6125">
                  <c:v>2058.3000000000002</c:v>
                </c:pt>
                <c:pt idx="6126">
                  <c:v>2056.8000000000002</c:v>
                </c:pt>
                <c:pt idx="6127">
                  <c:v>2017.8</c:v>
                </c:pt>
                <c:pt idx="6128">
                  <c:v>2021.5</c:v>
                </c:pt>
                <c:pt idx="6129">
                  <c:v>2017.8</c:v>
                </c:pt>
                <c:pt idx="6130">
                  <c:v>2030.5</c:v>
                </c:pt>
                <c:pt idx="6131">
                  <c:v>2038.5</c:v>
                </c:pt>
                <c:pt idx="6132">
                  <c:v>2034.2</c:v>
                </c:pt>
                <c:pt idx="6133">
                  <c:v>2032.8</c:v>
                </c:pt>
                <c:pt idx="6134">
                  <c:v>2033.5</c:v>
                </c:pt>
                <c:pt idx="6135">
                  <c:v>2038.5</c:v>
                </c:pt>
                <c:pt idx="6136">
                  <c:v>2033.4</c:v>
                </c:pt>
                <c:pt idx="6137">
                  <c:v>2031.7</c:v>
                </c:pt>
                <c:pt idx="6138">
                  <c:v>2032.5</c:v>
                </c:pt>
                <c:pt idx="6139">
                  <c:v>2033.3</c:v>
                </c:pt>
                <c:pt idx="6140">
                  <c:v>2037</c:v>
                </c:pt>
                <c:pt idx="6141">
                  <c:v>2029.5</c:v>
                </c:pt>
                <c:pt idx="6142">
                  <c:v>2024.8</c:v>
                </c:pt>
                <c:pt idx="6143">
                  <c:v>2026.3</c:v>
                </c:pt>
                <c:pt idx="6144">
                  <c:v>2022.3</c:v>
                </c:pt>
                <c:pt idx="6145">
                  <c:v>2016.2</c:v>
                </c:pt>
                <c:pt idx="6146">
                  <c:v>2017</c:v>
                </c:pt>
                <c:pt idx="6147">
                  <c:v>2020.7</c:v>
                </c:pt>
                <c:pt idx="6148">
                  <c:v>2026.7</c:v>
                </c:pt>
                <c:pt idx="6149">
                  <c:v>2021.8</c:v>
                </c:pt>
                <c:pt idx="6150">
                  <c:v>2026.5</c:v>
                </c:pt>
                <c:pt idx="6151">
                  <c:v>2035.7</c:v>
                </c:pt>
                <c:pt idx="6152">
                  <c:v>2039</c:v>
                </c:pt>
                <c:pt idx="6153">
                  <c:v>2036.5</c:v>
                </c:pt>
                <c:pt idx="6154">
                  <c:v>2038.2</c:v>
                </c:pt>
                <c:pt idx="6155">
                  <c:v>2043.7</c:v>
                </c:pt>
                <c:pt idx="6156">
                  <c:v>2034.7</c:v>
                </c:pt>
                <c:pt idx="6157">
                  <c:v>2019.8</c:v>
                </c:pt>
                <c:pt idx="6158">
                  <c:v>2003.2</c:v>
                </c:pt>
                <c:pt idx="6159">
                  <c:v>2015</c:v>
                </c:pt>
                <c:pt idx="6160">
                  <c:v>2013.2</c:v>
                </c:pt>
                <c:pt idx="6161">
                  <c:v>2017.2</c:v>
                </c:pt>
                <c:pt idx="6162">
                  <c:v>2014.5</c:v>
                </c:pt>
                <c:pt idx="6163">
                  <c:v>2014</c:v>
                </c:pt>
                <c:pt idx="6164">
                  <c:v>2018.5</c:v>
                </c:pt>
                <c:pt idx="6165">
                  <c:v>2015</c:v>
                </c:pt>
                <c:pt idx="6166">
                  <c:v>2006.7</c:v>
                </c:pt>
                <c:pt idx="6167">
                  <c:v>1998.7</c:v>
                </c:pt>
                <c:pt idx="6168">
                  <c:v>1991.5</c:v>
                </c:pt>
                <c:pt idx="6169">
                  <c:v>1989.5</c:v>
                </c:pt>
                <c:pt idx="6170">
                  <c:v>1984</c:v>
                </c:pt>
                <c:pt idx="6171">
                  <c:v>1981.8</c:v>
                </c:pt>
                <c:pt idx="6172">
                  <c:v>1984.8</c:v>
                </c:pt>
                <c:pt idx="6173">
                  <c:v>1979.7</c:v>
                </c:pt>
                <c:pt idx="6174">
                  <c:v>1971.2</c:v>
                </c:pt>
                <c:pt idx="6175">
                  <c:v>1973</c:v>
                </c:pt>
                <c:pt idx="6176">
                  <c:v>1976.7</c:v>
                </c:pt>
                <c:pt idx="6177">
                  <c:v>1976.3</c:v>
                </c:pt>
                <c:pt idx="6178">
                  <c:v>1974.3</c:v>
                </c:pt>
                <c:pt idx="6179">
                  <c:v>1970</c:v>
                </c:pt>
                <c:pt idx="6180">
                  <c:v>1950.7</c:v>
                </c:pt>
                <c:pt idx="6181">
                  <c:v>1940</c:v>
                </c:pt>
                <c:pt idx="6182">
                  <c:v>1918</c:v>
                </c:pt>
                <c:pt idx="6183">
                  <c:v>1893.8</c:v>
                </c:pt>
                <c:pt idx="6184">
                  <c:v>1882.2</c:v>
                </c:pt>
                <c:pt idx="6185">
                  <c:v>1873.8</c:v>
                </c:pt>
                <c:pt idx="6186">
                  <c:v>1869.5</c:v>
                </c:pt>
                <c:pt idx="6187">
                  <c:v>1879.7</c:v>
                </c:pt>
                <c:pt idx="6188">
                  <c:v>1867.3</c:v>
                </c:pt>
                <c:pt idx="6189">
                  <c:v>1854.8</c:v>
                </c:pt>
                <c:pt idx="6190">
                  <c:v>1857.5</c:v>
                </c:pt>
                <c:pt idx="6191">
                  <c:v>1854.8</c:v>
                </c:pt>
                <c:pt idx="6192">
                  <c:v>1862.5</c:v>
                </c:pt>
                <c:pt idx="6193">
                  <c:v>1859.5</c:v>
                </c:pt>
                <c:pt idx="6194">
                  <c:v>1857.7</c:v>
                </c:pt>
                <c:pt idx="6195">
                  <c:v>1853</c:v>
                </c:pt>
                <c:pt idx="6196">
                  <c:v>1850.5</c:v>
                </c:pt>
                <c:pt idx="6197">
                  <c:v>1848</c:v>
                </c:pt>
                <c:pt idx="6198">
                  <c:v>1868.1</c:v>
                </c:pt>
                <c:pt idx="6199">
                  <c:v>1856</c:v>
                </c:pt>
                <c:pt idx="6200">
                  <c:v>1849</c:v>
                </c:pt>
                <c:pt idx="6201">
                  <c:v>1839.3</c:v>
                </c:pt>
                <c:pt idx="6202">
                  <c:v>1837.8</c:v>
                </c:pt>
                <c:pt idx="6203">
                  <c:v>1828.7</c:v>
                </c:pt>
                <c:pt idx="6204">
                  <c:v>1823.7</c:v>
                </c:pt>
                <c:pt idx="6205">
                  <c:v>1824.2</c:v>
                </c:pt>
                <c:pt idx="6206">
                  <c:v>1832.2</c:v>
                </c:pt>
                <c:pt idx="6207">
                  <c:v>1833.8</c:v>
                </c:pt>
                <c:pt idx="6208">
                  <c:v>1837</c:v>
                </c:pt>
                <c:pt idx="6209">
                  <c:v>1835.2</c:v>
                </c:pt>
                <c:pt idx="6210">
                  <c:v>1835.7</c:v>
                </c:pt>
                <c:pt idx="6211">
                  <c:v>1830.5</c:v>
                </c:pt>
                <c:pt idx="6212">
                  <c:v>1794.3</c:v>
                </c:pt>
                <c:pt idx="6213">
                  <c:v>1786.7</c:v>
                </c:pt>
                <c:pt idx="6214">
                  <c:v>1799.8</c:v>
                </c:pt>
                <c:pt idx="6215">
                  <c:v>1797.3</c:v>
                </c:pt>
                <c:pt idx="6216">
                  <c:v>1802.5</c:v>
                </c:pt>
                <c:pt idx="6217">
                  <c:v>1806.7</c:v>
                </c:pt>
                <c:pt idx="6218">
                  <c:v>1809.8</c:v>
                </c:pt>
                <c:pt idx="6219">
                  <c:v>1812.2</c:v>
                </c:pt>
                <c:pt idx="6220">
                  <c:v>1810.8</c:v>
                </c:pt>
                <c:pt idx="6221">
                  <c:v>1800.8</c:v>
                </c:pt>
                <c:pt idx="6222">
                  <c:v>1789.8</c:v>
                </c:pt>
                <c:pt idx="6223">
                  <c:v>1765.8</c:v>
                </c:pt>
                <c:pt idx="6224">
                  <c:v>1745.3</c:v>
                </c:pt>
                <c:pt idx="6225">
                  <c:v>1737.7</c:v>
                </c:pt>
                <c:pt idx="6226">
                  <c:v>1725</c:v>
                </c:pt>
                <c:pt idx="6227">
                  <c:v>1715.2</c:v>
                </c:pt>
                <c:pt idx="6228">
                  <c:v>1711.3</c:v>
                </c:pt>
                <c:pt idx="6229">
                  <c:v>1715.8</c:v>
                </c:pt>
                <c:pt idx="6230">
                  <c:v>1709.7</c:v>
                </c:pt>
                <c:pt idx="6231">
                  <c:v>1698.5</c:v>
                </c:pt>
                <c:pt idx="6232">
                  <c:v>1689.3</c:v>
                </c:pt>
                <c:pt idx="6233">
                  <c:v>1674.2</c:v>
                </c:pt>
                <c:pt idx="6234">
                  <c:v>1662.8</c:v>
                </c:pt>
                <c:pt idx="6235">
                  <c:v>1655</c:v>
                </c:pt>
                <c:pt idx="6236">
                  <c:v>1654</c:v>
                </c:pt>
                <c:pt idx="6237">
                  <c:v>1648.7</c:v>
                </c:pt>
                <c:pt idx="6238">
                  <c:v>1648.8</c:v>
                </c:pt>
                <c:pt idx="6239">
                  <c:v>1653.8</c:v>
                </c:pt>
                <c:pt idx="6240">
                  <c:v>1655.3</c:v>
                </c:pt>
                <c:pt idx="6241">
                  <c:v>1644</c:v>
                </c:pt>
                <c:pt idx="6242">
                  <c:v>1626.7</c:v>
                </c:pt>
                <c:pt idx="6243">
                  <c:v>1600.3</c:v>
                </c:pt>
                <c:pt idx="6244">
                  <c:v>1556.8</c:v>
                </c:pt>
                <c:pt idx="6245">
                  <c:v>1495.7</c:v>
                </c:pt>
                <c:pt idx="6246">
                  <c:v>1441.5</c:v>
                </c:pt>
                <c:pt idx="6247">
                  <c:v>1428.3</c:v>
                </c:pt>
                <c:pt idx="6248">
                  <c:v>1406.7</c:v>
                </c:pt>
                <c:pt idx="6249">
                  <c:v>1403.3</c:v>
                </c:pt>
                <c:pt idx="6250">
                  <c:v>1395</c:v>
                </c:pt>
                <c:pt idx="6251">
                  <c:v>1384</c:v>
                </c:pt>
                <c:pt idx="6252">
                  <c:v>1365.3</c:v>
                </c:pt>
                <c:pt idx="6253">
                  <c:v>1352</c:v>
                </c:pt>
                <c:pt idx="6254">
                  <c:v>1323.7</c:v>
                </c:pt>
                <c:pt idx="6255">
                  <c:v>1315</c:v>
                </c:pt>
                <c:pt idx="6256">
                  <c:v>1318.8</c:v>
                </c:pt>
                <c:pt idx="6257">
                  <c:v>1286.7</c:v>
                </c:pt>
                <c:pt idx="6258">
                  <c:v>1259.8</c:v>
                </c:pt>
                <c:pt idx="6259">
                  <c:v>1242</c:v>
                </c:pt>
                <c:pt idx="6260">
                  <c:v>1215.7</c:v>
                </c:pt>
                <c:pt idx="6261">
                  <c:v>1186.7</c:v>
                </c:pt>
                <c:pt idx="6262">
                  <c:v>1150.7</c:v>
                </c:pt>
                <c:pt idx="6263">
                  <c:v>1143.7</c:v>
                </c:pt>
                <c:pt idx="6264">
                  <c:v>1090.2</c:v>
                </c:pt>
                <c:pt idx="6265">
                  <c:v>1057.2</c:v>
                </c:pt>
                <c:pt idx="6266">
                  <c:v>1031</c:v>
                </c:pt>
                <c:pt idx="6267">
                  <c:v>977.19</c:v>
                </c:pt>
                <c:pt idx="6268">
                  <c:v>923.36</c:v>
                </c:pt>
                <c:pt idx="6269">
                  <c:v>882.67</c:v>
                </c:pt>
                <c:pt idx="6270">
                  <c:v>878.17</c:v>
                </c:pt>
                <c:pt idx="6271">
                  <c:v>838.01</c:v>
                </c:pt>
                <c:pt idx="6272">
                  <c:v>824.33</c:v>
                </c:pt>
                <c:pt idx="6273">
                  <c:v>821.83</c:v>
                </c:pt>
                <c:pt idx="6274">
                  <c:v>809.67</c:v>
                </c:pt>
                <c:pt idx="6275">
                  <c:v>804.15</c:v>
                </c:pt>
                <c:pt idx="6276">
                  <c:v>810.33</c:v>
                </c:pt>
                <c:pt idx="6277">
                  <c:v>811.17</c:v>
                </c:pt>
                <c:pt idx="6278">
                  <c:v>805.33</c:v>
                </c:pt>
                <c:pt idx="6279">
                  <c:v>791.67</c:v>
                </c:pt>
                <c:pt idx="6280">
                  <c:v>788.17</c:v>
                </c:pt>
                <c:pt idx="6281">
                  <c:v>783.83</c:v>
                </c:pt>
                <c:pt idx="6282">
                  <c:v>790</c:v>
                </c:pt>
                <c:pt idx="6283">
                  <c:v>783.5</c:v>
                </c:pt>
                <c:pt idx="6284">
                  <c:v>766.84</c:v>
                </c:pt>
                <c:pt idx="6285">
                  <c:v>762.33</c:v>
                </c:pt>
                <c:pt idx="6286">
                  <c:v>763.83</c:v>
                </c:pt>
                <c:pt idx="6287">
                  <c:v>766.83</c:v>
                </c:pt>
                <c:pt idx="6288">
                  <c:v>761.34</c:v>
                </c:pt>
                <c:pt idx="6289">
                  <c:v>752.67</c:v>
                </c:pt>
                <c:pt idx="6290">
                  <c:v>746</c:v>
                </c:pt>
                <c:pt idx="6291">
                  <c:v>746.17</c:v>
                </c:pt>
                <c:pt idx="6292">
                  <c:v>741.17</c:v>
                </c:pt>
                <c:pt idx="6293">
                  <c:v>742</c:v>
                </c:pt>
                <c:pt idx="6294">
                  <c:v>748</c:v>
                </c:pt>
                <c:pt idx="6295">
                  <c:v>744.51</c:v>
                </c:pt>
                <c:pt idx="6296">
                  <c:v>729.01</c:v>
                </c:pt>
                <c:pt idx="6297">
                  <c:v>721.5</c:v>
                </c:pt>
                <c:pt idx="6298">
                  <c:v>722.83</c:v>
                </c:pt>
                <c:pt idx="6299">
                  <c:v>723</c:v>
                </c:pt>
                <c:pt idx="6300">
                  <c:v>737.65</c:v>
                </c:pt>
                <c:pt idx="6301">
                  <c:v>746.66</c:v>
                </c:pt>
                <c:pt idx="6302">
                  <c:v>751.83</c:v>
                </c:pt>
                <c:pt idx="6303">
                  <c:v>756.67</c:v>
                </c:pt>
                <c:pt idx="6304">
                  <c:v>758.17</c:v>
                </c:pt>
                <c:pt idx="6305">
                  <c:v>759</c:v>
                </c:pt>
                <c:pt idx="6306">
                  <c:v>753.84</c:v>
                </c:pt>
                <c:pt idx="6307">
                  <c:v>740.65</c:v>
                </c:pt>
                <c:pt idx="6308">
                  <c:v>739.17</c:v>
                </c:pt>
                <c:pt idx="6309">
                  <c:v>740.5</c:v>
                </c:pt>
                <c:pt idx="6310">
                  <c:v>747.66</c:v>
                </c:pt>
                <c:pt idx="6311">
                  <c:v>755.5</c:v>
                </c:pt>
                <c:pt idx="6312">
                  <c:v>762.83</c:v>
                </c:pt>
                <c:pt idx="6313">
                  <c:v>779.34</c:v>
                </c:pt>
                <c:pt idx="6314">
                  <c:v>775.34</c:v>
                </c:pt>
                <c:pt idx="6315">
                  <c:v>770.34</c:v>
                </c:pt>
                <c:pt idx="6316">
                  <c:v>770.83</c:v>
                </c:pt>
                <c:pt idx="6317">
                  <c:v>772.83</c:v>
                </c:pt>
                <c:pt idx="6318">
                  <c:v>775.66</c:v>
                </c:pt>
                <c:pt idx="6319">
                  <c:v>777.83</c:v>
                </c:pt>
                <c:pt idx="6320">
                  <c:v>780.5</c:v>
                </c:pt>
                <c:pt idx="6321">
                  <c:v>779</c:v>
                </c:pt>
                <c:pt idx="6322">
                  <c:v>779.83</c:v>
                </c:pt>
                <c:pt idx="6323">
                  <c:v>781.17</c:v>
                </c:pt>
                <c:pt idx="6324">
                  <c:v>778.34</c:v>
                </c:pt>
                <c:pt idx="6325">
                  <c:v>782.83</c:v>
                </c:pt>
                <c:pt idx="6326">
                  <c:v>784.33</c:v>
                </c:pt>
                <c:pt idx="6327">
                  <c:v>780.17</c:v>
                </c:pt>
                <c:pt idx="6328">
                  <c:v>788.32</c:v>
                </c:pt>
                <c:pt idx="6329">
                  <c:v>795.34</c:v>
                </c:pt>
                <c:pt idx="6330">
                  <c:v>804.83</c:v>
                </c:pt>
                <c:pt idx="6331">
                  <c:v>808.83</c:v>
                </c:pt>
                <c:pt idx="6332">
                  <c:v>814.83</c:v>
                </c:pt>
                <c:pt idx="6333">
                  <c:v>815</c:v>
                </c:pt>
                <c:pt idx="6334">
                  <c:v>818.83</c:v>
                </c:pt>
                <c:pt idx="6335">
                  <c:v>826.16</c:v>
                </c:pt>
                <c:pt idx="6336">
                  <c:v>833.33</c:v>
                </c:pt>
                <c:pt idx="6337">
                  <c:v>840.5</c:v>
                </c:pt>
                <c:pt idx="6338">
                  <c:v>841.33</c:v>
                </c:pt>
                <c:pt idx="6339">
                  <c:v>841.83</c:v>
                </c:pt>
                <c:pt idx="6340">
                  <c:v>848.16</c:v>
                </c:pt>
                <c:pt idx="6341">
                  <c:v>848.83</c:v>
                </c:pt>
                <c:pt idx="6342">
                  <c:v>853</c:v>
                </c:pt>
                <c:pt idx="6343">
                  <c:v>855</c:v>
                </c:pt>
                <c:pt idx="6344">
                  <c:v>857.83</c:v>
                </c:pt>
                <c:pt idx="6345">
                  <c:v>860.17</c:v>
                </c:pt>
                <c:pt idx="6346">
                  <c:v>857.84</c:v>
                </c:pt>
                <c:pt idx="6347">
                  <c:v>855.83</c:v>
                </c:pt>
                <c:pt idx="6348">
                  <c:v>847.34</c:v>
                </c:pt>
                <c:pt idx="6349">
                  <c:v>844.49</c:v>
                </c:pt>
                <c:pt idx="6350">
                  <c:v>849</c:v>
                </c:pt>
                <c:pt idx="6351">
                  <c:v>855.83</c:v>
                </c:pt>
                <c:pt idx="6352">
                  <c:v>857.83</c:v>
                </c:pt>
                <c:pt idx="6353">
                  <c:v>854.66</c:v>
                </c:pt>
                <c:pt idx="6354">
                  <c:v>858.83</c:v>
                </c:pt>
                <c:pt idx="6355">
                  <c:v>858.5</c:v>
                </c:pt>
                <c:pt idx="6356">
                  <c:v>859.83</c:v>
                </c:pt>
                <c:pt idx="6357">
                  <c:v>864.5</c:v>
                </c:pt>
                <c:pt idx="6358">
                  <c:v>865</c:v>
                </c:pt>
                <c:pt idx="6359">
                  <c:v>865.83</c:v>
                </c:pt>
                <c:pt idx="6360">
                  <c:v>869.16</c:v>
                </c:pt>
                <c:pt idx="6361">
                  <c:v>871.5</c:v>
                </c:pt>
                <c:pt idx="6362">
                  <c:v>874.15</c:v>
                </c:pt>
                <c:pt idx="6363">
                  <c:v>886.17</c:v>
                </c:pt>
                <c:pt idx="6364">
                  <c:v>885</c:v>
                </c:pt>
                <c:pt idx="6365">
                  <c:v>882.5</c:v>
                </c:pt>
                <c:pt idx="6366">
                  <c:v>888.49</c:v>
                </c:pt>
                <c:pt idx="6367">
                  <c:v>894.66</c:v>
                </c:pt>
                <c:pt idx="6368">
                  <c:v>899.17</c:v>
                </c:pt>
                <c:pt idx="6369">
                  <c:v>898.66</c:v>
                </c:pt>
                <c:pt idx="6370">
                  <c:v>889.84</c:v>
                </c:pt>
                <c:pt idx="6371">
                  <c:v>890.33</c:v>
                </c:pt>
                <c:pt idx="6372">
                  <c:v>892</c:v>
                </c:pt>
                <c:pt idx="6373">
                  <c:v>887.68</c:v>
                </c:pt>
                <c:pt idx="6374">
                  <c:v>883</c:v>
                </c:pt>
                <c:pt idx="6375">
                  <c:v>880.17</c:v>
                </c:pt>
                <c:pt idx="6376">
                  <c:v>880.17</c:v>
                </c:pt>
                <c:pt idx="6377">
                  <c:v>882.5</c:v>
                </c:pt>
                <c:pt idx="6378">
                  <c:v>898</c:v>
                </c:pt>
                <c:pt idx="6379">
                  <c:v>904.33</c:v>
                </c:pt>
                <c:pt idx="6380">
                  <c:v>907.83</c:v>
                </c:pt>
                <c:pt idx="6381">
                  <c:v>918.66</c:v>
                </c:pt>
                <c:pt idx="6382">
                  <c:v>939.33</c:v>
                </c:pt>
                <c:pt idx="6383">
                  <c:v>951.5</c:v>
                </c:pt>
                <c:pt idx="6384">
                  <c:v>963.83</c:v>
                </c:pt>
                <c:pt idx="6385">
                  <c:v>969.33</c:v>
                </c:pt>
                <c:pt idx="6386">
                  <c:v>969.17</c:v>
                </c:pt>
                <c:pt idx="6387">
                  <c:v>961.17</c:v>
                </c:pt>
                <c:pt idx="6388">
                  <c:v>962.83</c:v>
                </c:pt>
                <c:pt idx="6389">
                  <c:v>964</c:v>
                </c:pt>
                <c:pt idx="6390">
                  <c:v>972.66</c:v>
                </c:pt>
                <c:pt idx="6391">
                  <c:v>977.83</c:v>
                </c:pt>
                <c:pt idx="6392">
                  <c:v>981.34</c:v>
                </c:pt>
                <c:pt idx="6393">
                  <c:v>975</c:v>
                </c:pt>
                <c:pt idx="6394">
                  <c:v>977.83</c:v>
                </c:pt>
                <c:pt idx="6395">
                  <c:v>960.5</c:v>
                </c:pt>
                <c:pt idx="6396">
                  <c:v>961.34</c:v>
                </c:pt>
                <c:pt idx="6397">
                  <c:v>949</c:v>
                </c:pt>
                <c:pt idx="6398">
                  <c:v>947.17</c:v>
                </c:pt>
                <c:pt idx="6399">
                  <c:v>945.17</c:v>
                </c:pt>
                <c:pt idx="6400">
                  <c:v>973.49</c:v>
                </c:pt>
                <c:pt idx="6401">
                  <c:v>980.67</c:v>
                </c:pt>
                <c:pt idx="6402">
                  <c:v>992.83</c:v>
                </c:pt>
                <c:pt idx="6403">
                  <c:v>1001.5</c:v>
                </c:pt>
                <c:pt idx="6404">
                  <c:v>1005.8</c:v>
                </c:pt>
                <c:pt idx="6405">
                  <c:v>1005</c:v>
                </c:pt>
                <c:pt idx="6406">
                  <c:v>1003.7</c:v>
                </c:pt>
                <c:pt idx="6407">
                  <c:v>1009.5</c:v>
                </c:pt>
                <c:pt idx="6408">
                  <c:v>1017.5</c:v>
                </c:pt>
                <c:pt idx="6409">
                  <c:v>1025.3</c:v>
                </c:pt>
                <c:pt idx="6410">
                  <c:v>1032.7</c:v>
                </c:pt>
                <c:pt idx="6411">
                  <c:v>1036.3</c:v>
                </c:pt>
                <c:pt idx="6412">
                  <c:v>1039.7</c:v>
                </c:pt>
                <c:pt idx="6413">
                  <c:v>1043.3</c:v>
                </c:pt>
                <c:pt idx="6414">
                  <c:v>1062.3</c:v>
                </c:pt>
                <c:pt idx="6415">
                  <c:v>1080.8</c:v>
                </c:pt>
                <c:pt idx="6416">
                  <c:v>1084.2</c:v>
                </c:pt>
                <c:pt idx="6417">
                  <c:v>1085.7</c:v>
                </c:pt>
                <c:pt idx="6418">
                  <c:v>1081.2</c:v>
                </c:pt>
                <c:pt idx="6419">
                  <c:v>1079.2</c:v>
                </c:pt>
                <c:pt idx="6420">
                  <c:v>1081.2</c:v>
                </c:pt>
                <c:pt idx="6421">
                  <c:v>1077.3</c:v>
                </c:pt>
                <c:pt idx="6422">
                  <c:v>1072.8</c:v>
                </c:pt>
                <c:pt idx="6423">
                  <c:v>1074.8</c:v>
                </c:pt>
                <c:pt idx="6424">
                  <c:v>1076.8</c:v>
                </c:pt>
                <c:pt idx="6425">
                  <c:v>1082.5</c:v>
                </c:pt>
                <c:pt idx="6426">
                  <c:v>1085.5</c:v>
                </c:pt>
                <c:pt idx="6427">
                  <c:v>1078.3</c:v>
                </c:pt>
                <c:pt idx="6428">
                  <c:v>1074</c:v>
                </c:pt>
                <c:pt idx="6429">
                  <c:v>1070</c:v>
                </c:pt>
                <c:pt idx="6430">
                  <c:v>1070.2</c:v>
                </c:pt>
                <c:pt idx="6431">
                  <c:v>1066.3</c:v>
                </c:pt>
                <c:pt idx="6432">
                  <c:v>1071.7</c:v>
                </c:pt>
                <c:pt idx="6433">
                  <c:v>1071.8</c:v>
                </c:pt>
                <c:pt idx="6434">
                  <c:v>1075</c:v>
                </c:pt>
                <c:pt idx="6435">
                  <c:v>1076.8</c:v>
                </c:pt>
                <c:pt idx="6436">
                  <c:v>1082.5</c:v>
                </c:pt>
                <c:pt idx="6437">
                  <c:v>1088.7</c:v>
                </c:pt>
                <c:pt idx="6438">
                  <c:v>1086.3</c:v>
                </c:pt>
                <c:pt idx="6439">
                  <c:v>1085.7</c:v>
                </c:pt>
                <c:pt idx="6440">
                  <c:v>1089.7</c:v>
                </c:pt>
                <c:pt idx="6441">
                  <c:v>1092.8</c:v>
                </c:pt>
                <c:pt idx="6442">
                  <c:v>1087.3</c:v>
                </c:pt>
                <c:pt idx="6443">
                  <c:v>1087.3</c:v>
                </c:pt>
                <c:pt idx="6444">
                  <c:v>1081.2</c:v>
                </c:pt>
                <c:pt idx="6445">
                  <c:v>1074.2</c:v>
                </c:pt>
                <c:pt idx="6446">
                  <c:v>1070</c:v>
                </c:pt>
                <c:pt idx="6447">
                  <c:v>1071</c:v>
                </c:pt>
                <c:pt idx="6448">
                  <c:v>1076.3</c:v>
                </c:pt>
                <c:pt idx="6449">
                  <c:v>1086.5</c:v>
                </c:pt>
                <c:pt idx="6450">
                  <c:v>1091.7</c:v>
                </c:pt>
                <c:pt idx="6451">
                  <c:v>1088</c:v>
                </c:pt>
                <c:pt idx="6452">
                  <c:v>1089.2</c:v>
                </c:pt>
                <c:pt idx="6453">
                  <c:v>1098.2</c:v>
                </c:pt>
                <c:pt idx="6454">
                  <c:v>1108.2</c:v>
                </c:pt>
                <c:pt idx="6455">
                  <c:v>1116.7</c:v>
                </c:pt>
                <c:pt idx="6456">
                  <c:v>1120.3</c:v>
                </c:pt>
                <c:pt idx="6457">
                  <c:v>1121.3</c:v>
                </c:pt>
                <c:pt idx="6458">
                  <c:v>1124.8</c:v>
                </c:pt>
                <c:pt idx="6459">
                  <c:v>1130.5</c:v>
                </c:pt>
                <c:pt idx="6460">
                  <c:v>1127.2</c:v>
                </c:pt>
                <c:pt idx="6461">
                  <c:v>1123.5</c:v>
                </c:pt>
                <c:pt idx="6462">
                  <c:v>1126.3</c:v>
                </c:pt>
                <c:pt idx="6463">
                  <c:v>1127.3</c:v>
                </c:pt>
                <c:pt idx="6464">
                  <c:v>1098</c:v>
                </c:pt>
                <c:pt idx="6465">
                  <c:v>1093.5</c:v>
                </c:pt>
                <c:pt idx="6466">
                  <c:v>1095.7</c:v>
                </c:pt>
                <c:pt idx="6467">
                  <c:v>1099</c:v>
                </c:pt>
                <c:pt idx="6468">
                  <c:v>1101</c:v>
                </c:pt>
                <c:pt idx="6469">
                  <c:v>1102.8</c:v>
                </c:pt>
                <c:pt idx="6470">
                  <c:v>1107.5</c:v>
                </c:pt>
                <c:pt idx="6471">
                  <c:v>1112.5</c:v>
                </c:pt>
                <c:pt idx="6472">
                  <c:v>1114.2</c:v>
                </c:pt>
                <c:pt idx="6473">
                  <c:v>1104.7</c:v>
                </c:pt>
                <c:pt idx="6474">
                  <c:v>1119.3</c:v>
                </c:pt>
                <c:pt idx="6475">
                  <c:v>1145.2</c:v>
                </c:pt>
                <c:pt idx="6476">
                  <c:v>1155.5</c:v>
                </c:pt>
                <c:pt idx="6477">
                  <c:v>1163.3</c:v>
                </c:pt>
                <c:pt idx="6478">
                  <c:v>1171.7</c:v>
                </c:pt>
                <c:pt idx="6479">
                  <c:v>1179.2</c:v>
                </c:pt>
                <c:pt idx="6480">
                  <c:v>1184.8</c:v>
                </c:pt>
                <c:pt idx="6481">
                  <c:v>1183.3</c:v>
                </c:pt>
                <c:pt idx="6482">
                  <c:v>1179</c:v>
                </c:pt>
                <c:pt idx="6483">
                  <c:v>1180.8</c:v>
                </c:pt>
                <c:pt idx="6484">
                  <c:v>1184</c:v>
                </c:pt>
                <c:pt idx="6485">
                  <c:v>1181.7</c:v>
                </c:pt>
                <c:pt idx="6486">
                  <c:v>1186.5</c:v>
                </c:pt>
                <c:pt idx="6487">
                  <c:v>1193.5</c:v>
                </c:pt>
                <c:pt idx="6488">
                  <c:v>1193.8</c:v>
                </c:pt>
                <c:pt idx="6489">
                  <c:v>1190.3</c:v>
                </c:pt>
                <c:pt idx="6490">
                  <c:v>1184</c:v>
                </c:pt>
                <c:pt idx="6491">
                  <c:v>1187.8</c:v>
                </c:pt>
                <c:pt idx="6492">
                  <c:v>1194.5</c:v>
                </c:pt>
                <c:pt idx="6493">
                  <c:v>1195.7</c:v>
                </c:pt>
                <c:pt idx="6494">
                  <c:v>1196.2</c:v>
                </c:pt>
                <c:pt idx="6495">
                  <c:v>1195</c:v>
                </c:pt>
                <c:pt idx="6496">
                  <c:v>1188.8</c:v>
                </c:pt>
                <c:pt idx="6497">
                  <c:v>1194.7</c:v>
                </c:pt>
                <c:pt idx="6498">
                  <c:v>1200.7</c:v>
                </c:pt>
                <c:pt idx="6499">
                  <c:v>1184</c:v>
                </c:pt>
                <c:pt idx="6500">
                  <c:v>1163.7</c:v>
                </c:pt>
                <c:pt idx="6501">
                  <c:v>1154.7</c:v>
                </c:pt>
                <c:pt idx="6502">
                  <c:v>1146.5</c:v>
                </c:pt>
                <c:pt idx="6503">
                  <c:v>1137.7</c:v>
                </c:pt>
                <c:pt idx="6504">
                  <c:v>1143.8</c:v>
                </c:pt>
                <c:pt idx="6505">
                  <c:v>1144.2</c:v>
                </c:pt>
                <c:pt idx="6506">
                  <c:v>1150.3</c:v>
                </c:pt>
                <c:pt idx="6507">
                  <c:v>1162.5</c:v>
                </c:pt>
                <c:pt idx="6508">
                  <c:v>1169.3</c:v>
                </c:pt>
                <c:pt idx="6509">
                  <c:v>1165.2</c:v>
                </c:pt>
                <c:pt idx="6510">
                  <c:v>1170.7</c:v>
                </c:pt>
                <c:pt idx="6511">
                  <c:v>1175</c:v>
                </c:pt>
                <c:pt idx="6512">
                  <c:v>1166.5</c:v>
                </c:pt>
                <c:pt idx="6513">
                  <c:v>1146.5</c:v>
                </c:pt>
                <c:pt idx="6514">
                  <c:v>1134</c:v>
                </c:pt>
                <c:pt idx="6515">
                  <c:v>1135.2</c:v>
                </c:pt>
                <c:pt idx="6516">
                  <c:v>1137.2</c:v>
                </c:pt>
                <c:pt idx="6517">
                  <c:v>1136</c:v>
                </c:pt>
                <c:pt idx="6518">
                  <c:v>1135.8</c:v>
                </c:pt>
                <c:pt idx="6519">
                  <c:v>1138.7</c:v>
                </c:pt>
                <c:pt idx="6520">
                  <c:v>1147.7</c:v>
                </c:pt>
                <c:pt idx="6521">
                  <c:v>1158.7</c:v>
                </c:pt>
                <c:pt idx="6522">
                  <c:v>1135.2</c:v>
                </c:pt>
                <c:pt idx="6523">
                  <c:v>1125.8</c:v>
                </c:pt>
                <c:pt idx="6524">
                  <c:v>1131</c:v>
                </c:pt>
                <c:pt idx="6525">
                  <c:v>1127</c:v>
                </c:pt>
                <c:pt idx="6526">
                  <c:v>1124</c:v>
                </c:pt>
                <c:pt idx="6527">
                  <c:v>1125.8</c:v>
                </c:pt>
                <c:pt idx="6528">
                  <c:v>1118.7</c:v>
                </c:pt>
                <c:pt idx="6529">
                  <c:v>1117.7</c:v>
                </c:pt>
                <c:pt idx="6530">
                  <c:v>1120.8</c:v>
                </c:pt>
                <c:pt idx="6531">
                  <c:v>1120.2</c:v>
                </c:pt>
                <c:pt idx="6532">
                  <c:v>1122.8</c:v>
                </c:pt>
                <c:pt idx="6533">
                  <c:v>1122</c:v>
                </c:pt>
                <c:pt idx="6534">
                  <c:v>1099.8</c:v>
                </c:pt>
                <c:pt idx="6535">
                  <c:v>1098</c:v>
                </c:pt>
                <c:pt idx="6536">
                  <c:v>1099</c:v>
                </c:pt>
                <c:pt idx="6537">
                  <c:v>1099</c:v>
                </c:pt>
                <c:pt idx="6538">
                  <c:v>1095.8</c:v>
                </c:pt>
                <c:pt idx="6539">
                  <c:v>1096</c:v>
                </c:pt>
                <c:pt idx="6540">
                  <c:v>1092.3</c:v>
                </c:pt>
                <c:pt idx="6541">
                  <c:v>1087.3</c:v>
                </c:pt>
                <c:pt idx="6542">
                  <c:v>1085.2</c:v>
                </c:pt>
                <c:pt idx="6543">
                  <c:v>1086.2</c:v>
                </c:pt>
                <c:pt idx="6544">
                  <c:v>1076.5</c:v>
                </c:pt>
                <c:pt idx="6545">
                  <c:v>1067.5</c:v>
                </c:pt>
                <c:pt idx="6546">
                  <c:v>1066</c:v>
                </c:pt>
                <c:pt idx="6547">
                  <c:v>1069.3</c:v>
                </c:pt>
                <c:pt idx="6548">
                  <c:v>1077.5</c:v>
                </c:pt>
                <c:pt idx="6549">
                  <c:v>1073.5</c:v>
                </c:pt>
                <c:pt idx="6550">
                  <c:v>1067.3</c:v>
                </c:pt>
                <c:pt idx="6551">
                  <c:v>1063.5</c:v>
                </c:pt>
                <c:pt idx="6552">
                  <c:v>1061.3</c:v>
                </c:pt>
                <c:pt idx="6553">
                  <c:v>1059.2</c:v>
                </c:pt>
                <c:pt idx="6554">
                  <c:v>1059</c:v>
                </c:pt>
                <c:pt idx="6555">
                  <c:v>1067.7</c:v>
                </c:pt>
                <c:pt idx="6556">
                  <c:v>1073.3</c:v>
                </c:pt>
                <c:pt idx="6557">
                  <c:v>1080.7</c:v>
                </c:pt>
                <c:pt idx="6558">
                  <c:v>1075.3</c:v>
                </c:pt>
                <c:pt idx="6559">
                  <c:v>1071</c:v>
                </c:pt>
                <c:pt idx="6560">
                  <c:v>1075.8</c:v>
                </c:pt>
                <c:pt idx="6561">
                  <c:v>1091.7</c:v>
                </c:pt>
                <c:pt idx="6562">
                  <c:v>1105</c:v>
                </c:pt>
                <c:pt idx="6563">
                  <c:v>1100.2</c:v>
                </c:pt>
                <c:pt idx="6564">
                  <c:v>1096.3</c:v>
                </c:pt>
                <c:pt idx="6565">
                  <c:v>1095.3</c:v>
                </c:pt>
                <c:pt idx="6566">
                  <c:v>1103.3</c:v>
                </c:pt>
                <c:pt idx="6567">
                  <c:v>1134</c:v>
                </c:pt>
                <c:pt idx="6568">
                  <c:v>1143.8</c:v>
                </c:pt>
                <c:pt idx="6569">
                  <c:v>1157.7</c:v>
                </c:pt>
                <c:pt idx="6570">
                  <c:v>1160</c:v>
                </c:pt>
                <c:pt idx="6571">
                  <c:v>1160.7</c:v>
                </c:pt>
                <c:pt idx="6572">
                  <c:v>1167</c:v>
                </c:pt>
                <c:pt idx="6573">
                  <c:v>1169.8</c:v>
                </c:pt>
                <c:pt idx="6574">
                  <c:v>1166.8</c:v>
                </c:pt>
                <c:pt idx="6575">
                  <c:v>1172.7</c:v>
                </c:pt>
                <c:pt idx="6576">
                  <c:v>1168.3</c:v>
                </c:pt>
                <c:pt idx="6577">
                  <c:v>1163.3</c:v>
                </c:pt>
                <c:pt idx="6578">
                  <c:v>1157</c:v>
                </c:pt>
                <c:pt idx="6579">
                  <c:v>1155.2</c:v>
                </c:pt>
                <c:pt idx="6580">
                  <c:v>1152.7</c:v>
                </c:pt>
                <c:pt idx="6581">
                  <c:v>1150.8</c:v>
                </c:pt>
                <c:pt idx="6582">
                  <c:v>1148.2</c:v>
                </c:pt>
                <c:pt idx="6583">
                  <c:v>1142</c:v>
                </c:pt>
                <c:pt idx="6584">
                  <c:v>1132.5</c:v>
                </c:pt>
                <c:pt idx="6585">
                  <c:v>1138.5</c:v>
                </c:pt>
                <c:pt idx="6586">
                  <c:v>1142.2</c:v>
                </c:pt>
                <c:pt idx="6587">
                  <c:v>1140.2</c:v>
                </c:pt>
                <c:pt idx="6588">
                  <c:v>1140.8</c:v>
                </c:pt>
                <c:pt idx="6589">
                  <c:v>1136.7</c:v>
                </c:pt>
                <c:pt idx="6590">
                  <c:v>1092.5</c:v>
                </c:pt>
                <c:pt idx="6591">
                  <c:v>1077.3</c:v>
                </c:pt>
                <c:pt idx="6592">
                  <c:v>1076.3</c:v>
                </c:pt>
                <c:pt idx="6593">
                  <c:v>1069.8</c:v>
                </c:pt>
                <c:pt idx="6594">
                  <c:v>1067.2</c:v>
                </c:pt>
                <c:pt idx="6595">
                  <c:v>1063.3</c:v>
                </c:pt>
                <c:pt idx="6596">
                  <c:v>1040.2</c:v>
                </c:pt>
                <c:pt idx="6597">
                  <c:v>1024.3</c:v>
                </c:pt>
                <c:pt idx="6598">
                  <c:v>1014.7</c:v>
                </c:pt>
                <c:pt idx="6599">
                  <c:v>1006.2</c:v>
                </c:pt>
                <c:pt idx="6600">
                  <c:v>1012.7</c:v>
                </c:pt>
                <c:pt idx="6601">
                  <c:v>1012</c:v>
                </c:pt>
                <c:pt idx="6602">
                  <c:v>1008</c:v>
                </c:pt>
                <c:pt idx="6603">
                  <c:v>1007.8</c:v>
                </c:pt>
                <c:pt idx="6604">
                  <c:v>1007</c:v>
                </c:pt>
                <c:pt idx="6605">
                  <c:v>1007.3</c:v>
                </c:pt>
                <c:pt idx="6606">
                  <c:v>1006.8</c:v>
                </c:pt>
                <c:pt idx="6607">
                  <c:v>1007.7</c:v>
                </c:pt>
                <c:pt idx="6608">
                  <c:v>1003.5</c:v>
                </c:pt>
                <c:pt idx="6609">
                  <c:v>1000.8</c:v>
                </c:pt>
                <c:pt idx="6610">
                  <c:v>998.67</c:v>
                </c:pt>
                <c:pt idx="6611">
                  <c:v>994.34</c:v>
                </c:pt>
                <c:pt idx="6612">
                  <c:v>987</c:v>
                </c:pt>
                <c:pt idx="6613">
                  <c:v>979.33</c:v>
                </c:pt>
                <c:pt idx="6614">
                  <c:v>977.83</c:v>
                </c:pt>
                <c:pt idx="6615">
                  <c:v>981</c:v>
                </c:pt>
                <c:pt idx="6616">
                  <c:v>983</c:v>
                </c:pt>
                <c:pt idx="6617">
                  <c:v>984.17</c:v>
                </c:pt>
                <c:pt idx="6618">
                  <c:v>984.66</c:v>
                </c:pt>
                <c:pt idx="6619">
                  <c:v>979.33</c:v>
                </c:pt>
                <c:pt idx="6620">
                  <c:v>968.5</c:v>
                </c:pt>
                <c:pt idx="6621">
                  <c:v>959.17</c:v>
                </c:pt>
                <c:pt idx="6622">
                  <c:v>932.18</c:v>
                </c:pt>
                <c:pt idx="6623">
                  <c:v>903.5</c:v>
                </c:pt>
                <c:pt idx="6624">
                  <c:v>891</c:v>
                </c:pt>
                <c:pt idx="6625">
                  <c:v>888.83</c:v>
                </c:pt>
                <c:pt idx="6626">
                  <c:v>888.17</c:v>
                </c:pt>
                <c:pt idx="6627">
                  <c:v>880.51</c:v>
                </c:pt>
                <c:pt idx="6628">
                  <c:v>873.33</c:v>
                </c:pt>
                <c:pt idx="6629">
                  <c:v>870.83</c:v>
                </c:pt>
                <c:pt idx="6630">
                  <c:v>868.83</c:v>
                </c:pt>
                <c:pt idx="6631">
                  <c:v>864.34</c:v>
                </c:pt>
                <c:pt idx="6632">
                  <c:v>866.83</c:v>
                </c:pt>
                <c:pt idx="6633">
                  <c:v>870</c:v>
                </c:pt>
                <c:pt idx="6634">
                  <c:v>870</c:v>
                </c:pt>
                <c:pt idx="6635">
                  <c:v>863</c:v>
                </c:pt>
                <c:pt idx="6636">
                  <c:v>859.34</c:v>
                </c:pt>
                <c:pt idx="6637">
                  <c:v>852.5</c:v>
                </c:pt>
                <c:pt idx="6638">
                  <c:v>849.83</c:v>
                </c:pt>
                <c:pt idx="6639">
                  <c:v>850.83</c:v>
                </c:pt>
                <c:pt idx="6640">
                  <c:v>854.17</c:v>
                </c:pt>
                <c:pt idx="6641">
                  <c:v>852.67</c:v>
                </c:pt>
                <c:pt idx="6642">
                  <c:v>845.84</c:v>
                </c:pt>
                <c:pt idx="6643">
                  <c:v>841</c:v>
                </c:pt>
                <c:pt idx="6644">
                  <c:v>836.17</c:v>
                </c:pt>
                <c:pt idx="6645">
                  <c:v>835.17</c:v>
                </c:pt>
                <c:pt idx="6646">
                  <c:v>826.85</c:v>
                </c:pt>
                <c:pt idx="6647">
                  <c:v>822.84</c:v>
                </c:pt>
                <c:pt idx="6648">
                  <c:v>822.17</c:v>
                </c:pt>
                <c:pt idx="6649">
                  <c:v>821.5</c:v>
                </c:pt>
                <c:pt idx="6650">
                  <c:v>815.34</c:v>
                </c:pt>
                <c:pt idx="6651">
                  <c:v>810.33</c:v>
                </c:pt>
                <c:pt idx="6652">
                  <c:v>808.17</c:v>
                </c:pt>
                <c:pt idx="6653">
                  <c:v>809.83</c:v>
                </c:pt>
                <c:pt idx="6654">
                  <c:v>807.83</c:v>
                </c:pt>
                <c:pt idx="6655">
                  <c:v>805.67</c:v>
                </c:pt>
                <c:pt idx="6656">
                  <c:v>806</c:v>
                </c:pt>
                <c:pt idx="6657">
                  <c:v>805.67</c:v>
                </c:pt>
                <c:pt idx="6658">
                  <c:v>804.17</c:v>
                </c:pt>
                <c:pt idx="6659">
                  <c:v>798.33</c:v>
                </c:pt>
                <c:pt idx="6660">
                  <c:v>795.83</c:v>
                </c:pt>
                <c:pt idx="6661">
                  <c:v>791</c:v>
                </c:pt>
                <c:pt idx="6662">
                  <c:v>793.67</c:v>
                </c:pt>
                <c:pt idx="6663">
                  <c:v>789.34</c:v>
                </c:pt>
                <c:pt idx="6664">
                  <c:v>778.34</c:v>
                </c:pt>
                <c:pt idx="6665">
                  <c:v>778</c:v>
                </c:pt>
                <c:pt idx="6666">
                  <c:v>777.5</c:v>
                </c:pt>
                <c:pt idx="6667">
                  <c:v>779</c:v>
                </c:pt>
                <c:pt idx="6668">
                  <c:v>775.33</c:v>
                </c:pt>
                <c:pt idx="6669">
                  <c:v>773</c:v>
                </c:pt>
                <c:pt idx="6670">
                  <c:v>771.17</c:v>
                </c:pt>
                <c:pt idx="6671">
                  <c:v>767.17</c:v>
                </c:pt>
                <c:pt idx="6672">
                  <c:v>759.5</c:v>
                </c:pt>
                <c:pt idx="6673">
                  <c:v>759</c:v>
                </c:pt>
                <c:pt idx="6674">
                  <c:v>755.17</c:v>
                </c:pt>
                <c:pt idx="6675">
                  <c:v>755.17</c:v>
                </c:pt>
                <c:pt idx="6676">
                  <c:v>753.17</c:v>
                </c:pt>
                <c:pt idx="6677">
                  <c:v>747.5</c:v>
                </c:pt>
                <c:pt idx="6678">
                  <c:v>744</c:v>
                </c:pt>
                <c:pt idx="6679">
                  <c:v>742</c:v>
                </c:pt>
                <c:pt idx="6680">
                  <c:v>736.5</c:v>
                </c:pt>
                <c:pt idx="6681">
                  <c:v>728.17</c:v>
                </c:pt>
                <c:pt idx="6682">
                  <c:v>724.83</c:v>
                </c:pt>
                <c:pt idx="6683">
                  <c:v>720.17</c:v>
                </c:pt>
                <c:pt idx="6684">
                  <c:v>709</c:v>
                </c:pt>
                <c:pt idx="6685">
                  <c:v>702.67</c:v>
                </c:pt>
                <c:pt idx="6686">
                  <c:v>701</c:v>
                </c:pt>
                <c:pt idx="6687">
                  <c:v>698.17</c:v>
                </c:pt>
                <c:pt idx="6688">
                  <c:v>697.33</c:v>
                </c:pt>
                <c:pt idx="6689">
                  <c:v>694.83</c:v>
                </c:pt>
                <c:pt idx="6690">
                  <c:v>696.83</c:v>
                </c:pt>
                <c:pt idx="6691">
                  <c:v>694.17</c:v>
                </c:pt>
                <c:pt idx="6692">
                  <c:v>688.34</c:v>
                </c:pt>
                <c:pt idx="6693">
                  <c:v>684.17</c:v>
                </c:pt>
                <c:pt idx="6694">
                  <c:v>681</c:v>
                </c:pt>
                <c:pt idx="6695">
                  <c:v>677.34</c:v>
                </c:pt>
                <c:pt idx="6696">
                  <c:v>675.17</c:v>
                </c:pt>
                <c:pt idx="6697">
                  <c:v>672.83</c:v>
                </c:pt>
                <c:pt idx="6698">
                  <c:v>671</c:v>
                </c:pt>
                <c:pt idx="6699">
                  <c:v>669.34</c:v>
                </c:pt>
                <c:pt idx="6700">
                  <c:v>669.17</c:v>
                </c:pt>
                <c:pt idx="6701">
                  <c:v>667.17</c:v>
                </c:pt>
                <c:pt idx="6702">
                  <c:v>660.67</c:v>
                </c:pt>
                <c:pt idx="6703">
                  <c:v>648.5</c:v>
                </c:pt>
                <c:pt idx="6704">
                  <c:v>633.5</c:v>
                </c:pt>
                <c:pt idx="6705">
                  <c:v>626.34</c:v>
                </c:pt>
                <c:pt idx="6706">
                  <c:v>626.83000000000004</c:v>
                </c:pt>
                <c:pt idx="6707">
                  <c:v>624.16999999999996</c:v>
                </c:pt>
                <c:pt idx="6708">
                  <c:v>626.66999999999996</c:v>
                </c:pt>
                <c:pt idx="6709">
                  <c:v>629</c:v>
                </c:pt>
                <c:pt idx="6710">
                  <c:v>627.16999999999996</c:v>
                </c:pt>
                <c:pt idx="6711">
                  <c:v>623.16999999999996</c:v>
                </c:pt>
                <c:pt idx="6712">
                  <c:v>625.34</c:v>
                </c:pt>
                <c:pt idx="6713">
                  <c:v>628.83000000000004</c:v>
                </c:pt>
                <c:pt idx="6714">
                  <c:v>629</c:v>
                </c:pt>
                <c:pt idx="6715">
                  <c:v>627</c:v>
                </c:pt>
                <c:pt idx="6716">
                  <c:v>626</c:v>
                </c:pt>
                <c:pt idx="6717">
                  <c:v>619.5</c:v>
                </c:pt>
                <c:pt idx="6718">
                  <c:v>619.16999999999996</c:v>
                </c:pt>
                <c:pt idx="6719">
                  <c:v>617</c:v>
                </c:pt>
                <c:pt idx="6720">
                  <c:v>617.5</c:v>
                </c:pt>
                <c:pt idx="6721">
                  <c:v>618.83000000000004</c:v>
                </c:pt>
                <c:pt idx="6722">
                  <c:v>617</c:v>
                </c:pt>
                <c:pt idx="6723">
                  <c:v>615.16999999999996</c:v>
                </c:pt>
                <c:pt idx="6724">
                  <c:v>610.34</c:v>
                </c:pt>
                <c:pt idx="6725">
                  <c:v>609</c:v>
                </c:pt>
                <c:pt idx="6726">
                  <c:v>609</c:v>
                </c:pt>
                <c:pt idx="6727">
                  <c:v>607</c:v>
                </c:pt>
                <c:pt idx="6728">
                  <c:v>607</c:v>
                </c:pt>
                <c:pt idx="6729">
                  <c:v>606</c:v>
                </c:pt>
                <c:pt idx="6730">
                  <c:v>607.83000000000004</c:v>
                </c:pt>
                <c:pt idx="6731">
                  <c:v>606.83000000000004</c:v>
                </c:pt>
                <c:pt idx="6732">
                  <c:v>603.51</c:v>
                </c:pt>
                <c:pt idx="6733">
                  <c:v>604.83000000000004</c:v>
                </c:pt>
                <c:pt idx="6734">
                  <c:v>606.83000000000004</c:v>
                </c:pt>
                <c:pt idx="6735">
                  <c:v>609.5</c:v>
                </c:pt>
                <c:pt idx="6736">
                  <c:v>611</c:v>
                </c:pt>
                <c:pt idx="6737">
                  <c:v>610.83000000000004</c:v>
                </c:pt>
                <c:pt idx="6738">
                  <c:v>607.83000000000004</c:v>
                </c:pt>
                <c:pt idx="6739">
                  <c:v>604.33000000000004</c:v>
                </c:pt>
                <c:pt idx="6740">
                  <c:v>603.83000000000004</c:v>
                </c:pt>
                <c:pt idx="6741">
                  <c:v>606.83000000000004</c:v>
                </c:pt>
                <c:pt idx="6742">
                  <c:v>606.16999999999996</c:v>
                </c:pt>
                <c:pt idx="6743">
                  <c:v>605.16999999999996</c:v>
                </c:pt>
                <c:pt idx="6744">
                  <c:v>600</c:v>
                </c:pt>
                <c:pt idx="6745">
                  <c:v>595.66999999999996</c:v>
                </c:pt>
                <c:pt idx="6746">
                  <c:v>593.16999999999996</c:v>
                </c:pt>
                <c:pt idx="6747">
                  <c:v>591.16999999999996</c:v>
                </c:pt>
                <c:pt idx="6748">
                  <c:v>589.34</c:v>
                </c:pt>
                <c:pt idx="6749">
                  <c:v>592</c:v>
                </c:pt>
                <c:pt idx="6750">
                  <c:v>590.34</c:v>
                </c:pt>
                <c:pt idx="6751">
                  <c:v>582.16999999999996</c:v>
                </c:pt>
                <c:pt idx="6752">
                  <c:v>579.33000000000004</c:v>
                </c:pt>
                <c:pt idx="6753">
                  <c:v>580.33000000000004</c:v>
                </c:pt>
                <c:pt idx="6754">
                  <c:v>583</c:v>
                </c:pt>
                <c:pt idx="6755">
                  <c:v>582.16999999999996</c:v>
                </c:pt>
                <c:pt idx="6756">
                  <c:v>582</c:v>
                </c:pt>
                <c:pt idx="6757">
                  <c:v>584.83000000000004</c:v>
                </c:pt>
                <c:pt idx="6758">
                  <c:v>585.16999999999996</c:v>
                </c:pt>
                <c:pt idx="6759">
                  <c:v>583.16999999999996</c:v>
                </c:pt>
                <c:pt idx="6760">
                  <c:v>584.5</c:v>
                </c:pt>
                <c:pt idx="6761">
                  <c:v>579.5</c:v>
                </c:pt>
                <c:pt idx="6762">
                  <c:v>577.83000000000004</c:v>
                </c:pt>
                <c:pt idx="6763">
                  <c:v>578.16999999999996</c:v>
                </c:pt>
                <c:pt idx="6764">
                  <c:v>575</c:v>
                </c:pt>
                <c:pt idx="6765">
                  <c:v>575</c:v>
                </c:pt>
                <c:pt idx="6766">
                  <c:v>584.34</c:v>
                </c:pt>
                <c:pt idx="6767">
                  <c:v>576.49</c:v>
                </c:pt>
                <c:pt idx="6768">
                  <c:v>581.49</c:v>
                </c:pt>
                <c:pt idx="6769">
                  <c:v>582.83000000000004</c:v>
                </c:pt>
                <c:pt idx="6770">
                  <c:v>581.66</c:v>
                </c:pt>
                <c:pt idx="6771">
                  <c:v>583</c:v>
                </c:pt>
                <c:pt idx="6772">
                  <c:v>582.83000000000004</c:v>
                </c:pt>
                <c:pt idx="6773">
                  <c:v>582</c:v>
                </c:pt>
                <c:pt idx="6774">
                  <c:v>583.66999999999996</c:v>
                </c:pt>
                <c:pt idx="6775">
                  <c:v>584.83000000000004</c:v>
                </c:pt>
                <c:pt idx="6776">
                  <c:v>585.83000000000004</c:v>
                </c:pt>
                <c:pt idx="6777">
                  <c:v>588.83000000000004</c:v>
                </c:pt>
                <c:pt idx="6778">
                  <c:v>590</c:v>
                </c:pt>
                <c:pt idx="6779">
                  <c:v>590.16999999999996</c:v>
                </c:pt>
                <c:pt idx="6780">
                  <c:v>592</c:v>
                </c:pt>
                <c:pt idx="6781">
                  <c:v>595.66</c:v>
                </c:pt>
                <c:pt idx="6782">
                  <c:v>608.49</c:v>
                </c:pt>
                <c:pt idx="6783">
                  <c:v>609.83000000000004</c:v>
                </c:pt>
                <c:pt idx="6784">
                  <c:v>608.16999999999996</c:v>
                </c:pt>
                <c:pt idx="6785">
                  <c:v>611.33000000000004</c:v>
                </c:pt>
                <c:pt idx="6786">
                  <c:v>613.83000000000004</c:v>
                </c:pt>
                <c:pt idx="6787">
                  <c:v>613</c:v>
                </c:pt>
                <c:pt idx="6788">
                  <c:v>611.33000000000004</c:v>
                </c:pt>
                <c:pt idx="6789">
                  <c:v>608</c:v>
                </c:pt>
                <c:pt idx="6790">
                  <c:v>609</c:v>
                </c:pt>
                <c:pt idx="6791">
                  <c:v>608</c:v>
                </c:pt>
                <c:pt idx="6792">
                  <c:v>606.66999999999996</c:v>
                </c:pt>
                <c:pt idx="6793">
                  <c:v>607.16999999999996</c:v>
                </c:pt>
                <c:pt idx="6794">
                  <c:v>607.83000000000004</c:v>
                </c:pt>
                <c:pt idx="6795">
                  <c:v>610.83000000000004</c:v>
                </c:pt>
                <c:pt idx="6796">
                  <c:v>616</c:v>
                </c:pt>
                <c:pt idx="6797">
                  <c:v>621</c:v>
                </c:pt>
                <c:pt idx="6798">
                  <c:v>622.83000000000004</c:v>
                </c:pt>
                <c:pt idx="6799">
                  <c:v>621</c:v>
                </c:pt>
                <c:pt idx="6800">
                  <c:v>622.83000000000004</c:v>
                </c:pt>
                <c:pt idx="6801">
                  <c:v>625</c:v>
                </c:pt>
                <c:pt idx="6802">
                  <c:v>629.66</c:v>
                </c:pt>
                <c:pt idx="6803">
                  <c:v>637.33000000000004</c:v>
                </c:pt>
                <c:pt idx="6804">
                  <c:v>642.83000000000004</c:v>
                </c:pt>
                <c:pt idx="6805">
                  <c:v>650.66</c:v>
                </c:pt>
                <c:pt idx="6806">
                  <c:v>655.83</c:v>
                </c:pt>
                <c:pt idx="6807">
                  <c:v>657.83</c:v>
                </c:pt>
                <c:pt idx="6808">
                  <c:v>659.83</c:v>
                </c:pt>
                <c:pt idx="6809">
                  <c:v>662</c:v>
                </c:pt>
                <c:pt idx="6810">
                  <c:v>665.5</c:v>
                </c:pt>
                <c:pt idx="6811">
                  <c:v>667.66</c:v>
                </c:pt>
                <c:pt idx="6812">
                  <c:v>670.83</c:v>
                </c:pt>
                <c:pt idx="6813">
                  <c:v>674</c:v>
                </c:pt>
                <c:pt idx="6814">
                  <c:v>678</c:v>
                </c:pt>
                <c:pt idx="6815">
                  <c:v>683.33</c:v>
                </c:pt>
                <c:pt idx="6816">
                  <c:v>690.33</c:v>
                </c:pt>
                <c:pt idx="6817">
                  <c:v>695.83</c:v>
                </c:pt>
                <c:pt idx="6818">
                  <c:v>701.67</c:v>
                </c:pt>
                <c:pt idx="6819">
                  <c:v>703.5</c:v>
                </c:pt>
                <c:pt idx="6820">
                  <c:v>708.66</c:v>
                </c:pt>
                <c:pt idx="6821">
                  <c:v>714</c:v>
                </c:pt>
                <c:pt idx="6822">
                  <c:v>714</c:v>
                </c:pt>
                <c:pt idx="6823">
                  <c:v>714.66</c:v>
                </c:pt>
                <c:pt idx="6824">
                  <c:v>721.67</c:v>
                </c:pt>
                <c:pt idx="6825">
                  <c:v>726.67</c:v>
                </c:pt>
                <c:pt idx="6826">
                  <c:v>728.5</c:v>
                </c:pt>
                <c:pt idx="6827">
                  <c:v>736</c:v>
                </c:pt>
                <c:pt idx="6828">
                  <c:v>734.51</c:v>
                </c:pt>
                <c:pt idx="6829">
                  <c:v>734.83</c:v>
                </c:pt>
                <c:pt idx="6830">
                  <c:v>736.31</c:v>
                </c:pt>
                <c:pt idx="6831">
                  <c:v>736</c:v>
                </c:pt>
                <c:pt idx="6832">
                  <c:v>735</c:v>
                </c:pt>
                <c:pt idx="6833">
                  <c:v>735.83</c:v>
                </c:pt>
                <c:pt idx="6834">
                  <c:v>736.17</c:v>
                </c:pt>
                <c:pt idx="6835">
                  <c:v>766.82</c:v>
                </c:pt>
                <c:pt idx="6836">
                  <c:v>783.66</c:v>
                </c:pt>
                <c:pt idx="6837">
                  <c:v>786.83</c:v>
                </c:pt>
                <c:pt idx="6838">
                  <c:v>788.83</c:v>
                </c:pt>
                <c:pt idx="6839">
                  <c:v>788.83</c:v>
                </c:pt>
                <c:pt idx="6840">
                  <c:v>788.17</c:v>
                </c:pt>
                <c:pt idx="6841">
                  <c:v>802.16</c:v>
                </c:pt>
                <c:pt idx="6842">
                  <c:v>807.66</c:v>
                </c:pt>
                <c:pt idx="6843">
                  <c:v>810.66</c:v>
                </c:pt>
                <c:pt idx="6844">
                  <c:v>823.66</c:v>
                </c:pt>
                <c:pt idx="6845">
                  <c:v>825.83</c:v>
                </c:pt>
                <c:pt idx="6846">
                  <c:v>828.5</c:v>
                </c:pt>
                <c:pt idx="6847">
                  <c:v>831.83</c:v>
                </c:pt>
                <c:pt idx="6848">
                  <c:v>835.66</c:v>
                </c:pt>
                <c:pt idx="6849">
                  <c:v>837.67</c:v>
                </c:pt>
                <c:pt idx="6850">
                  <c:v>846.66</c:v>
                </c:pt>
                <c:pt idx="6851">
                  <c:v>854</c:v>
                </c:pt>
                <c:pt idx="6852">
                  <c:v>856.17</c:v>
                </c:pt>
                <c:pt idx="6853">
                  <c:v>858</c:v>
                </c:pt>
                <c:pt idx="6854">
                  <c:v>861.33</c:v>
                </c:pt>
                <c:pt idx="6855">
                  <c:v>865.83</c:v>
                </c:pt>
                <c:pt idx="6856">
                  <c:v>871.83</c:v>
                </c:pt>
                <c:pt idx="6857">
                  <c:v>874</c:v>
                </c:pt>
                <c:pt idx="6858">
                  <c:v>872.33</c:v>
                </c:pt>
                <c:pt idx="6859">
                  <c:v>899.82</c:v>
                </c:pt>
                <c:pt idx="6860">
                  <c:v>920.16</c:v>
                </c:pt>
                <c:pt idx="6861">
                  <c:v>935.5</c:v>
                </c:pt>
                <c:pt idx="6862">
                  <c:v>941.83</c:v>
                </c:pt>
                <c:pt idx="6863">
                  <c:v>940.66</c:v>
                </c:pt>
                <c:pt idx="6864">
                  <c:v>948</c:v>
                </c:pt>
                <c:pt idx="6865">
                  <c:v>947.66</c:v>
                </c:pt>
                <c:pt idx="6866">
                  <c:v>945.83</c:v>
                </c:pt>
                <c:pt idx="6867">
                  <c:v>950.83</c:v>
                </c:pt>
                <c:pt idx="6868">
                  <c:v>956.66</c:v>
                </c:pt>
                <c:pt idx="6869">
                  <c:v>957</c:v>
                </c:pt>
                <c:pt idx="6870">
                  <c:v>953.33</c:v>
                </c:pt>
                <c:pt idx="6871">
                  <c:v>952</c:v>
                </c:pt>
                <c:pt idx="6872">
                  <c:v>951.68</c:v>
                </c:pt>
                <c:pt idx="6873">
                  <c:v>950.34</c:v>
                </c:pt>
                <c:pt idx="6874">
                  <c:v>950.83</c:v>
                </c:pt>
                <c:pt idx="6875">
                  <c:v>950.34</c:v>
                </c:pt>
                <c:pt idx="6876">
                  <c:v>948.17</c:v>
                </c:pt>
                <c:pt idx="6877">
                  <c:v>946.17</c:v>
                </c:pt>
                <c:pt idx="6878">
                  <c:v>952</c:v>
                </c:pt>
                <c:pt idx="6879">
                  <c:v>960.83</c:v>
                </c:pt>
                <c:pt idx="6880">
                  <c:v>959.67</c:v>
                </c:pt>
                <c:pt idx="6881">
                  <c:v>958.83</c:v>
                </c:pt>
                <c:pt idx="6882">
                  <c:v>953.17</c:v>
                </c:pt>
                <c:pt idx="6883">
                  <c:v>950.17</c:v>
                </c:pt>
                <c:pt idx="6884">
                  <c:v>954.34</c:v>
                </c:pt>
                <c:pt idx="6885">
                  <c:v>955.34</c:v>
                </c:pt>
                <c:pt idx="6886">
                  <c:v>956.83</c:v>
                </c:pt>
                <c:pt idx="6887">
                  <c:v>958</c:v>
                </c:pt>
                <c:pt idx="6888">
                  <c:v>958</c:v>
                </c:pt>
                <c:pt idx="6889">
                  <c:v>958.83</c:v>
                </c:pt>
                <c:pt idx="6890">
                  <c:v>960.5</c:v>
                </c:pt>
                <c:pt idx="6891">
                  <c:v>962.83</c:v>
                </c:pt>
                <c:pt idx="6892">
                  <c:v>966</c:v>
                </c:pt>
                <c:pt idx="6893">
                  <c:v>967.83</c:v>
                </c:pt>
                <c:pt idx="6894">
                  <c:v>969.5</c:v>
                </c:pt>
                <c:pt idx="6895">
                  <c:v>972</c:v>
                </c:pt>
                <c:pt idx="6896">
                  <c:v>971.33</c:v>
                </c:pt>
                <c:pt idx="6897">
                  <c:v>969</c:v>
                </c:pt>
                <c:pt idx="6898">
                  <c:v>980.15</c:v>
                </c:pt>
                <c:pt idx="6899">
                  <c:v>990.5</c:v>
                </c:pt>
                <c:pt idx="6900">
                  <c:v>999</c:v>
                </c:pt>
                <c:pt idx="6901">
                  <c:v>1000.7</c:v>
                </c:pt>
                <c:pt idx="6902">
                  <c:v>1007.3</c:v>
                </c:pt>
                <c:pt idx="6903">
                  <c:v>1009.3</c:v>
                </c:pt>
                <c:pt idx="6904">
                  <c:v>1023.2</c:v>
                </c:pt>
                <c:pt idx="6905">
                  <c:v>1032</c:v>
                </c:pt>
                <c:pt idx="6906">
                  <c:v>1037.7</c:v>
                </c:pt>
                <c:pt idx="6907">
                  <c:v>1044</c:v>
                </c:pt>
                <c:pt idx="6908">
                  <c:v>1053.8</c:v>
                </c:pt>
                <c:pt idx="6909">
                  <c:v>1059.5</c:v>
                </c:pt>
                <c:pt idx="6910">
                  <c:v>1058.8</c:v>
                </c:pt>
                <c:pt idx="6911">
                  <c:v>1069.3</c:v>
                </c:pt>
                <c:pt idx="6912">
                  <c:v>1074.5</c:v>
                </c:pt>
                <c:pt idx="6913">
                  <c:v>1078.7</c:v>
                </c:pt>
                <c:pt idx="6914">
                  <c:v>1077.3</c:v>
                </c:pt>
                <c:pt idx="6915">
                  <c:v>1080.2</c:v>
                </c:pt>
                <c:pt idx="6916">
                  <c:v>1079.8</c:v>
                </c:pt>
                <c:pt idx="6917">
                  <c:v>1079</c:v>
                </c:pt>
                <c:pt idx="6918">
                  <c:v>1077.2</c:v>
                </c:pt>
                <c:pt idx="6919">
                  <c:v>1077</c:v>
                </c:pt>
                <c:pt idx="6920">
                  <c:v>1080.5</c:v>
                </c:pt>
                <c:pt idx="6921">
                  <c:v>1109.2</c:v>
                </c:pt>
                <c:pt idx="6922">
                  <c:v>1114.8</c:v>
                </c:pt>
                <c:pt idx="6923">
                  <c:v>1115</c:v>
                </c:pt>
                <c:pt idx="6924">
                  <c:v>1117.8</c:v>
                </c:pt>
                <c:pt idx="6925">
                  <c:v>1121.7</c:v>
                </c:pt>
                <c:pt idx="6926">
                  <c:v>1116.2</c:v>
                </c:pt>
                <c:pt idx="6927">
                  <c:v>1121.7</c:v>
                </c:pt>
                <c:pt idx="6928">
                  <c:v>1119.3</c:v>
                </c:pt>
                <c:pt idx="6929">
                  <c:v>1123.2</c:v>
                </c:pt>
                <c:pt idx="6930">
                  <c:v>1126.7</c:v>
                </c:pt>
                <c:pt idx="6931">
                  <c:v>1126.5</c:v>
                </c:pt>
                <c:pt idx="6932">
                  <c:v>1124</c:v>
                </c:pt>
                <c:pt idx="6933">
                  <c:v>1123.7</c:v>
                </c:pt>
                <c:pt idx="6934">
                  <c:v>1119</c:v>
                </c:pt>
                <c:pt idx="6935">
                  <c:v>1121.5</c:v>
                </c:pt>
                <c:pt idx="6936">
                  <c:v>1120.3</c:v>
                </c:pt>
                <c:pt idx="6937">
                  <c:v>1136.7</c:v>
                </c:pt>
                <c:pt idx="6938">
                  <c:v>1138.2</c:v>
                </c:pt>
                <c:pt idx="6939">
                  <c:v>1139.8</c:v>
                </c:pt>
                <c:pt idx="6940">
                  <c:v>1141</c:v>
                </c:pt>
                <c:pt idx="6941">
                  <c:v>1145.5</c:v>
                </c:pt>
                <c:pt idx="6942">
                  <c:v>1144.2</c:v>
                </c:pt>
                <c:pt idx="6943">
                  <c:v>1141.8</c:v>
                </c:pt>
                <c:pt idx="6944">
                  <c:v>1140.3</c:v>
                </c:pt>
                <c:pt idx="6945">
                  <c:v>1138.8</c:v>
                </c:pt>
                <c:pt idx="6946">
                  <c:v>1139.2</c:v>
                </c:pt>
                <c:pt idx="6947">
                  <c:v>1142.2</c:v>
                </c:pt>
                <c:pt idx="6948">
                  <c:v>1141.3</c:v>
                </c:pt>
                <c:pt idx="6949">
                  <c:v>1144</c:v>
                </c:pt>
                <c:pt idx="6950">
                  <c:v>1146</c:v>
                </c:pt>
                <c:pt idx="6951">
                  <c:v>1145.8</c:v>
                </c:pt>
                <c:pt idx="6952">
                  <c:v>1144.8</c:v>
                </c:pt>
                <c:pt idx="6953">
                  <c:v>1145.8</c:v>
                </c:pt>
                <c:pt idx="6954">
                  <c:v>1142.2</c:v>
                </c:pt>
                <c:pt idx="6955">
                  <c:v>1144.2</c:v>
                </c:pt>
                <c:pt idx="6956">
                  <c:v>1145.8</c:v>
                </c:pt>
                <c:pt idx="6957">
                  <c:v>1141.8</c:v>
                </c:pt>
                <c:pt idx="6958">
                  <c:v>1143.7</c:v>
                </c:pt>
                <c:pt idx="6959">
                  <c:v>1148.5</c:v>
                </c:pt>
                <c:pt idx="6960">
                  <c:v>1150.8</c:v>
                </c:pt>
                <c:pt idx="6961">
                  <c:v>1147.3</c:v>
                </c:pt>
                <c:pt idx="6962">
                  <c:v>1137.8</c:v>
                </c:pt>
                <c:pt idx="6963">
                  <c:v>1136.7</c:v>
                </c:pt>
                <c:pt idx="6964">
                  <c:v>1130.5</c:v>
                </c:pt>
                <c:pt idx="6965">
                  <c:v>1125.2</c:v>
                </c:pt>
                <c:pt idx="6966">
                  <c:v>1125.2</c:v>
                </c:pt>
                <c:pt idx="6967">
                  <c:v>1123.8</c:v>
                </c:pt>
                <c:pt idx="6968">
                  <c:v>1119.2</c:v>
                </c:pt>
                <c:pt idx="6969">
                  <c:v>1120</c:v>
                </c:pt>
                <c:pt idx="6970">
                  <c:v>1123.8</c:v>
                </c:pt>
                <c:pt idx="6971">
                  <c:v>1121</c:v>
                </c:pt>
                <c:pt idx="6972">
                  <c:v>1122.3</c:v>
                </c:pt>
                <c:pt idx="6973">
                  <c:v>1124.3</c:v>
                </c:pt>
                <c:pt idx="6974">
                  <c:v>1123.7</c:v>
                </c:pt>
                <c:pt idx="6975">
                  <c:v>1122.2</c:v>
                </c:pt>
                <c:pt idx="6976">
                  <c:v>1123.3</c:v>
                </c:pt>
                <c:pt idx="6977">
                  <c:v>1123.5</c:v>
                </c:pt>
                <c:pt idx="6978">
                  <c:v>1118.5</c:v>
                </c:pt>
                <c:pt idx="6979">
                  <c:v>1119.2</c:v>
                </c:pt>
                <c:pt idx="6980">
                  <c:v>1121.8</c:v>
                </c:pt>
                <c:pt idx="6981">
                  <c:v>1125.3</c:v>
                </c:pt>
                <c:pt idx="6982">
                  <c:v>1120.8</c:v>
                </c:pt>
                <c:pt idx="6983">
                  <c:v>1120</c:v>
                </c:pt>
                <c:pt idx="6984">
                  <c:v>1133.8</c:v>
                </c:pt>
                <c:pt idx="6985">
                  <c:v>1139</c:v>
                </c:pt>
                <c:pt idx="6986">
                  <c:v>1144.7</c:v>
                </c:pt>
                <c:pt idx="6987">
                  <c:v>1144.8</c:v>
                </c:pt>
                <c:pt idx="6988">
                  <c:v>1144.5</c:v>
                </c:pt>
                <c:pt idx="6989">
                  <c:v>1145.7</c:v>
                </c:pt>
                <c:pt idx="6990">
                  <c:v>1144.2</c:v>
                </c:pt>
                <c:pt idx="6991">
                  <c:v>1145.7</c:v>
                </c:pt>
                <c:pt idx="6992">
                  <c:v>1139</c:v>
                </c:pt>
                <c:pt idx="6993">
                  <c:v>1143.7</c:v>
                </c:pt>
                <c:pt idx="6994">
                  <c:v>1144.8</c:v>
                </c:pt>
                <c:pt idx="6995">
                  <c:v>1144.5</c:v>
                </c:pt>
                <c:pt idx="6996">
                  <c:v>1146.5</c:v>
                </c:pt>
                <c:pt idx="6997">
                  <c:v>1144.3</c:v>
                </c:pt>
                <c:pt idx="6998">
                  <c:v>1140.2</c:v>
                </c:pt>
                <c:pt idx="6999">
                  <c:v>1153.8</c:v>
                </c:pt>
                <c:pt idx="7000">
                  <c:v>1176</c:v>
                </c:pt>
                <c:pt idx="7001">
                  <c:v>1195.3</c:v>
                </c:pt>
                <c:pt idx="7002">
                  <c:v>1209</c:v>
                </c:pt>
                <c:pt idx="7003">
                  <c:v>1217.7</c:v>
                </c:pt>
                <c:pt idx="7004">
                  <c:v>1214.5</c:v>
                </c:pt>
                <c:pt idx="7005">
                  <c:v>1216</c:v>
                </c:pt>
                <c:pt idx="7006">
                  <c:v>1227.2</c:v>
                </c:pt>
                <c:pt idx="7007">
                  <c:v>1228.3</c:v>
                </c:pt>
                <c:pt idx="7008">
                  <c:v>1233.5</c:v>
                </c:pt>
                <c:pt idx="7009">
                  <c:v>1230.8</c:v>
                </c:pt>
                <c:pt idx="7010">
                  <c:v>1225.5</c:v>
                </c:pt>
                <c:pt idx="7011">
                  <c:v>1228.7</c:v>
                </c:pt>
                <c:pt idx="7012">
                  <c:v>1219</c:v>
                </c:pt>
                <c:pt idx="7013">
                  <c:v>1216.7</c:v>
                </c:pt>
                <c:pt idx="7014">
                  <c:v>1220.7</c:v>
                </c:pt>
                <c:pt idx="7015">
                  <c:v>1223.5</c:v>
                </c:pt>
                <c:pt idx="7016">
                  <c:v>1223.3</c:v>
                </c:pt>
                <c:pt idx="7017">
                  <c:v>1214.7</c:v>
                </c:pt>
                <c:pt idx="7018">
                  <c:v>1212.3</c:v>
                </c:pt>
                <c:pt idx="7019">
                  <c:v>1215</c:v>
                </c:pt>
                <c:pt idx="7020">
                  <c:v>1216.2</c:v>
                </c:pt>
                <c:pt idx="7021">
                  <c:v>1214</c:v>
                </c:pt>
                <c:pt idx="7022">
                  <c:v>1215.3</c:v>
                </c:pt>
                <c:pt idx="7023">
                  <c:v>1214.5</c:v>
                </c:pt>
                <c:pt idx="7024">
                  <c:v>1214.3</c:v>
                </c:pt>
                <c:pt idx="7025">
                  <c:v>1211.3</c:v>
                </c:pt>
                <c:pt idx="7026">
                  <c:v>1212.8</c:v>
                </c:pt>
                <c:pt idx="7027">
                  <c:v>1211.3</c:v>
                </c:pt>
                <c:pt idx="7028">
                  <c:v>1212</c:v>
                </c:pt>
                <c:pt idx="7029">
                  <c:v>1210.8</c:v>
                </c:pt>
                <c:pt idx="7030">
                  <c:v>1213.3</c:v>
                </c:pt>
                <c:pt idx="7031">
                  <c:v>1215.3</c:v>
                </c:pt>
                <c:pt idx="7032">
                  <c:v>1215.2</c:v>
                </c:pt>
                <c:pt idx="7033">
                  <c:v>1212.5</c:v>
                </c:pt>
                <c:pt idx="7034">
                  <c:v>1215.5</c:v>
                </c:pt>
                <c:pt idx="7035">
                  <c:v>1207</c:v>
                </c:pt>
                <c:pt idx="7036">
                  <c:v>1204</c:v>
                </c:pt>
                <c:pt idx="7037">
                  <c:v>1204.3</c:v>
                </c:pt>
                <c:pt idx="7038">
                  <c:v>1205.8</c:v>
                </c:pt>
                <c:pt idx="7039">
                  <c:v>1211.0999999999999</c:v>
                </c:pt>
                <c:pt idx="7040">
                  <c:v>1215.7</c:v>
                </c:pt>
                <c:pt idx="7041">
                  <c:v>1223.7</c:v>
                </c:pt>
                <c:pt idx="7042">
                  <c:v>1215.5</c:v>
                </c:pt>
                <c:pt idx="7043">
                  <c:v>1217.7</c:v>
                </c:pt>
                <c:pt idx="7044">
                  <c:v>1220.3</c:v>
                </c:pt>
                <c:pt idx="7045">
                  <c:v>1223.2</c:v>
                </c:pt>
                <c:pt idx="7046">
                  <c:v>1225.7</c:v>
                </c:pt>
                <c:pt idx="7047">
                  <c:v>1230.7</c:v>
                </c:pt>
                <c:pt idx="7048">
                  <c:v>1237</c:v>
                </c:pt>
                <c:pt idx="7049">
                  <c:v>1238</c:v>
                </c:pt>
                <c:pt idx="7050">
                  <c:v>1236.5</c:v>
                </c:pt>
                <c:pt idx="7051">
                  <c:v>1237</c:v>
                </c:pt>
                <c:pt idx="7052">
                  <c:v>1235.2</c:v>
                </c:pt>
                <c:pt idx="7053">
                  <c:v>1231.7</c:v>
                </c:pt>
                <c:pt idx="7054">
                  <c:v>1233</c:v>
                </c:pt>
                <c:pt idx="7055">
                  <c:v>1237.3</c:v>
                </c:pt>
                <c:pt idx="7056">
                  <c:v>1242.3</c:v>
                </c:pt>
                <c:pt idx="7057">
                  <c:v>1246.5</c:v>
                </c:pt>
                <c:pt idx="7058">
                  <c:v>1252.7</c:v>
                </c:pt>
                <c:pt idx="7059">
                  <c:v>1258.8</c:v>
                </c:pt>
                <c:pt idx="7060">
                  <c:v>1259.3</c:v>
                </c:pt>
                <c:pt idx="7061">
                  <c:v>1257.8</c:v>
                </c:pt>
                <c:pt idx="7062">
                  <c:v>1261.7</c:v>
                </c:pt>
                <c:pt idx="7063">
                  <c:v>1267.3</c:v>
                </c:pt>
                <c:pt idx="7064">
                  <c:v>1274.3</c:v>
                </c:pt>
                <c:pt idx="7065">
                  <c:v>1278.8</c:v>
                </c:pt>
                <c:pt idx="7066">
                  <c:v>1280.8</c:v>
                </c:pt>
                <c:pt idx="7067">
                  <c:v>1283</c:v>
                </c:pt>
                <c:pt idx="7068">
                  <c:v>1287.8</c:v>
                </c:pt>
                <c:pt idx="7069">
                  <c:v>1284.2</c:v>
                </c:pt>
                <c:pt idx="7070">
                  <c:v>1289.7</c:v>
                </c:pt>
                <c:pt idx="7071">
                  <c:v>1290.3</c:v>
                </c:pt>
                <c:pt idx="7072">
                  <c:v>1289.5</c:v>
                </c:pt>
                <c:pt idx="7073">
                  <c:v>1288.8</c:v>
                </c:pt>
                <c:pt idx="7074">
                  <c:v>1292.2</c:v>
                </c:pt>
                <c:pt idx="7075">
                  <c:v>1296.2</c:v>
                </c:pt>
                <c:pt idx="7076">
                  <c:v>1301</c:v>
                </c:pt>
                <c:pt idx="7077">
                  <c:v>1304.3</c:v>
                </c:pt>
                <c:pt idx="7078">
                  <c:v>1299.3</c:v>
                </c:pt>
                <c:pt idx="7079">
                  <c:v>1305.8</c:v>
                </c:pt>
                <c:pt idx="7080">
                  <c:v>1311.3</c:v>
                </c:pt>
                <c:pt idx="7081">
                  <c:v>1313.8</c:v>
                </c:pt>
                <c:pt idx="7082">
                  <c:v>1311.2</c:v>
                </c:pt>
                <c:pt idx="7083">
                  <c:v>1308.3</c:v>
                </c:pt>
                <c:pt idx="7084">
                  <c:v>1306.2</c:v>
                </c:pt>
                <c:pt idx="7085">
                  <c:v>1312</c:v>
                </c:pt>
                <c:pt idx="7086">
                  <c:v>1311.8</c:v>
                </c:pt>
                <c:pt idx="7087">
                  <c:v>1310.8</c:v>
                </c:pt>
                <c:pt idx="7088">
                  <c:v>1309</c:v>
                </c:pt>
                <c:pt idx="7089">
                  <c:v>1309.2</c:v>
                </c:pt>
                <c:pt idx="7090">
                  <c:v>1312</c:v>
                </c:pt>
                <c:pt idx="7091">
                  <c:v>1306</c:v>
                </c:pt>
                <c:pt idx="7092">
                  <c:v>1291</c:v>
                </c:pt>
                <c:pt idx="7093">
                  <c:v>1286.2</c:v>
                </c:pt>
                <c:pt idx="7094">
                  <c:v>1282.5</c:v>
                </c:pt>
                <c:pt idx="7095">
                  <c:v>1278.5</c:v>
                </c:pt>
                <c:pt idx="7096">
                  <c:v>1268.8</c:v>
                </c:pt>
                <c:pt idx="7097">
                  <c:v>1260.8</c:v>
                </c:pt>
                <c:pt idx="7098">
                  <c:v>1260.7</c:v>
                </c:pt>
                <c:pt idx="7099">
                  <c:v>1260.5</c:v>
                </c:pt>
                <c:pt idx="7100">
                  <c:v>1258</c:v>
                </c:pt>
                <c:pt idx="7101">
                  <c:v>1252.7</c:v>
                </c:pt>
                <c:pt idx="7102">
                  <c:v>1250.2</c:v>
                </c:pt>
                <c:pt idx="7103">
                  <c:v>1252.8</c:v>
                </c:pt>
                <c:pt idx="7104">
                  <c:v>1258.5</c:v>
                </c:pt>
                <c:pt idx="7105">
                  <c:v>1256.8</c:v>
                </c:pt>
                <c:pt idx="7106">
                  <c:v>1250.7</c:v>
                </c:pt>
                <c:pt idx="7107">
                  <c:v>1241.7</c:v>
                </c:pt>
                <c:pt idx="7108">
                  <c:v>1237</c:v>
                </c:pt>
                <c:pt idx="7109">
                  <c:v>1247.8</c:v>
                </c:pt>
                <c:pt idx="7110">
                  <c:v>1247.5</c:v>
                </c:pt>
                <c:pt idx="7111">
                  <c:v>1246.5</c:v>
                </c:pt>
                <c:pt idx="7112">
                  <c:v>1245.5</c:v>
                </c:pt>
                <c:pt idx="7113">
                  <c:v>1247</c:v>
                </c:pt>
                <c:pt idx="7114">
                  <c:v>1247.2</c:v>
                </c:pt>
                <c:pt idx="7115">
                  <c:v>1241.7</c:v>
                </c:pt>
                <c:pt idx="7116">
                  <c:v>1234.7</c:v>
                </c:pt>
                <c:pt idx="7117">
                  <c:v>1244.5</c:v>
                </c:pt>
                <c:pt idx="7118">
                  <c:v>1247.5</c:v>
                </c:pt>
                <c:pt idx="7119">
                  <c:v>1246.5</c:v>
                </c:pt>
                <c:pt idx="7120">
                  <c:v>1236.2</c:v>
                </c:pt>
                <c:pt idx="7121">
                  <c:v>1228.3</c:v>
                </c:pt>
                <c:pt idx="7122">
                  <c:v>1226.8</c:v>
                </c:pt>
                <c:pt idx="7123">
                  <c:v>1229</c:v>
                </c:pt>
                <c:pt idx="7124">
                  <c:v>1226.8</c:v>
                </c:pt>
                <c:pt idx="7125">
                  <c:v>1226.7</c:v>
                </c:pt>
                <c:pt idx="7126">
                  <c:v>1225.5</c:v>
                </c:pt>
                <c:pt idx="7127">
                  <c:v>1226.7</c:v>
                </c:pt>
                <c:pt idx="7128">
                  <c:v>1226</c:v>
                </c:pt>
                <c:pt idx="7129">
                  <c:v>1219.2</c:v>
                </c:pt>
                <c:pt idx="7130">
                  <c:v>1218.3</c:v>
                </c:pt>
                <c:pt idx="7131">
                  <c:v>1219.7</c:v>
                </c:pt>
                <c:pt idx="7132">
                  <c:v>1224.8</c:v>
                </c:pt>
                <c:pt idx="7133">
                  <c:v>1227.3</c:v>
                </c:pt>
                <c:pt idx="7134">
                  <c:v>1225.3</c:v>
                </c:pt>
                <c:pt idx="7135">
                  <c:v>1228.5</c:v>
                </c:pt>
                <c:pt idx="7136">
                  <c:v>1225.3</c:v>
                </c:pt>
                <c:pt idx="7137">
                  <c:v>1227.2</c:v>
                </c:pt>
                <c:pt idx="7138">
                  <c:v>1225.7</c:v>
                </c:pt>
                <c:pt idx="7139">
                  <c:v>1222</c:v>
                </c:pt>
                <c:pt idx="7140">
                  <c:v>1221.2</c:v>
                </c:pt>
                <c:pt idx="7141">
                  <c:v>1209.5</c:v>
                </c:pt>
                <c:pt idx="7142">
                  <c:v>1204</c:v>
                </c:pt>
                <c:pt idx="7143">
                  <c:v>1195</c:v>
                </c:pt>
                <c:pt idx="7144">
                  <c:v>1157.8</c:v>
                </c:pt>
                <c:pt idx="7145">
                  <c:v>1143.5</c:v>
                </c:pt>
                <c:pt idx="7146">
                  <c:v>1123.8</c:v>
                </c:pt>
                <c:pt idx="7147">
                  <c:v>1102</c:v>
                </c:pt>
                <c:pt idx="7148">
                  <c:v>1099.2</c:v>
                </c:pt>
                <c:pt idx="7149">
                  <c:v>1094.3</c:v>
                </c:pt>
                <c:pt idx="7150">
                  <c:v>1087</c:v>
                </c:pt>
                <c:pt idx="7151">
                  <c:v>1083.2</c:v>
                </c:pt>
                <c:pt idx="7152">
                  <c:v>1079.8</c:v>
                </c:pt>
                <c:pt idx="7153">
                  <c:v>1076.8</c:v>
                </c:pt>
                <c:pt idx="7154">
                  <c:v>1071.7</c:v>
                </c:pt>
                <c:pt idx="7155">
                  <c:v>1065.5</c:v>
                </c:pt>
                <c:pt idx="7156">
                  <c:v>1068</c:v>
                </c:pt>
                <c:pt idx="7157">
                  <c:v>1070.3</c:v>
                </c:pt>
                <c:pt idx="7158">
                  <c:v>1073.3</c:v>
                </c:pt>
                <c:pt idx="7159">
                  <c:v>1066.7</c:v>
                </c:pt>
                <c:pt idx="7160">
                  <c:v>1062.3</c:v>
                </c:pt>
                <c:pt idx="7161">
                  <c:v>1062.8</c:v>
                </c:pt>
                <c:pt idx="7162">
                  <c:v>1045.8</c:v>
                </c:pt>
                <c:pt idx="7163">
                  <c:v>1043.5</c:v>
                </c:pt>
                <c:pt idx="7164">
                  <c:v>1031.8</c:v>
                </c:pt>
                <c:pt idx="7165">
                  <c:v>1032.8</c:v>
                </c:pt>
                <c:pt idx="7166">
                  <c:v>1034.2</c:v>
                </c:pt>
                <c:pt idx="7167">
                  <c:v>1034.3</c:v>
                </c:pt>
                <c:pt idx="7168">
                  <c:v>1029</c:v>
                </c:pt>
                <c:pt idx="7169">
                  <c:v>1029.8</c:v>
                </c:pt>
                <c:pt idx="7170">
                  <c:v>1034.7</c:v>
                </c:pt>
                <c:pt idx="7171">
                  <c:v>1023.3</c:v>
                </c:pt>
                <c:pt idx="7172">
                  <c:v>1019.8</c:v>
                </c:pt>
                <c:pt idx="7173">
                  <c:v>1019</c:v>
                </c:pt>
                <c:pt idx="7174">
                  <c:v>1016.2</c:v>
                </c:pt>
                <c:pt idx="7175">
                  <c:v>1015.2</c:v>
                </c:pt>
                <c:pt idx="7176">
                  <c:v>1018.5</c:v>
                </c:pt>
                <c:pt idx="7177">
                  <c:v>1009.7</c:v>
                </c:pt>
                <c:pt idx="7178">
                  <c:v>1007</c:v>
                </c:pt>
                <c:pt idx="7179">
                  <c:v>1007</c:v>
                </c:pt>
                <c:pt idx="7180">
                  <c:v>1010.8</c:v>
                </c:pt>
                <c:pt idx="7181">
                  <c:v>1007</c:v>
                </c:pt>
                <c:pt idx="7182">
                  <c:v>982.37</c:v>
                </c:pt>
                <c:pt idx="7183">
                  <c:v>958.01</c:v>
                </c:pt>
                <c:pt idx="7184">
                  <c:v>931.02</c:v>
                </c:pt>
                <c:pt idx="7185">
                  <c:v>920.17</c:v>
                </c:pt>
                <c:pt idx="7186">
                  <c:v>910.17</c:v>
                </c:pt>
                <c:pt idx="7187">
                  <c:v>903.5</c:v>
                </c:pt>
                <c:pt idx="7188">
                  <c:v>890.85</c:v>
                </c:pt>
                <c:pt idx="7189">
                  <c:v>882.51</c:v>
                </c:pt>
                <c:pt idx="7190">
                  <c:v>877.67</c:v>
                </c:pt>
                <c:pt idx="7191">
                  <c:v>870</c:v>
                </c:pt>
                <c:pt idx="7192">
                  <c:v>865.34</c:v>
                </c:pt>
                <c:pt idx="7193">
                  <c:v>857.5</c:v>
                </c:pt>
                <c:pt idx="7194">
                  <c:v>855.34</c:v>
                </c:pt>
                <c:pt idx="7195">
                  <c:v>851.34</c:v>
                </c:pt>
                <c:pt idx="7196">
                  <c:v>857.5</c:v>
                </c:pt>
                <c:pt idx="7197">
                  <c:v>860.83</c:v>
                </c:pt>
                <c:pt idx="7198">
                  <c:v>855.67</c:v>
                </c:pt>
                <c:pt idx="7199">
                  <c:v>857.34</c:v>
                </c:pt>
                <c:pt idx="7200">
                  <c:v>843.34</c:v>
                </c:pt>
                <c:pt idx="7201">
                  <c:v>832.34</c:v>
                </c:pt>
                <c:pt idx="7202">
                  <c:v>805.51</c:v>
                </c:pt>
                <c:pt idx="7203">
                  <c:v>791.67</c:v>
                </c:pt>
                <c:pt idx="7204">
                  <c:v>752.51</c:v>
                </c:pt>
                <c:pt idx="7205">
                  <c:v>744.67</c:v>
                </c:pt>
                <c:pt idx="7206">
                  <c:v>702.69</c:v>
                </c:pt>
                <c:pt idx="7207">
                  <c:v>693</c:v>
                </c:pt>
                <c:pt idx="7208">
                  <c:v>692</c:v>
                </c:pt>
                <c:pt idx="7209">
                  <c:v>691.17</c:v>
                </c:pt>
                <c:pt idx="7210">
                  <c:v>692</c:v>
                </c:pt>
                <c:pt idx="7211">
                  <c:v>689.17</c:v>
                </c:pt>
                <c:pt idx="7212">
                  <c:v>689.66</c:v>
                </c:pt>
                <c:pt idx="7213">
                  <c:v>689.17</c:v>
                </c:pt>
                <c:pt idx="7214">
                  <c:v>689</c:v>
                </c:pt>
                <c:pt idx="7215">
                  <c:v>685.33</c:v>
                </c:pt>
                <c:pt idx="7216">
                  <c:v>678.17</c:v>
                </c:pt>
                <c:pt idx="7217">
                  <c:v>674.17</c:v>
                </c:pt>
                <c:pt idx="7218">
                  <c:v>668</c:v>
                </c:pt>
                <c:pt idx="7219">
                  <c:v>662.84</c:v>
                </c:pt>
                <c:pt idx="7220">
                  <c:v>654.67999999999995</c:v>
                </c:pt>
                <c:pt idx="7221">
                  <c:v>647.67999999999995</c:v>
                </c:pt>
                <c:pt idx="7222">
                  <c:v>643</c:v>
                </c:pt>
                <c:pt idx="7223">
                  <c:v>637.34</c:v>
                </c:pt>
                <c:pt idx="7224">
                  <c:v>631.16999999999996</c:v>
                </c:pt>
                <c:pt idx="7225">
                  <c:v>628.83000000000004</c:v>
                </c:pt>
                <c:pt idx="7226">
                  <c:v>628</c:v>
                </c:pt>
                <c:pt idx="7227">
                  <c:v>624.16999999999996</c:v>
                </c:pt>
                <c:pt idx="7228">
                  <c:v>623</c:v>
                </c:pt>
                <c:pt idx="7229">
                  <c:v>625.83000000000004</c:v>
                </c:pt>
                <c:pt idx="7230">
                  <c:v>624.16999999999996</c:v>
                </c:pt>
                <c:pt idx="7231">
                  <c:v>620.16999999999996</c:v>
                </c:pt>
                <c:pt idx="7232">
                  <c:v>621.34</c:v>
                </c:pt>
                <c:pt idx="7233">
                  <c:v>625.83000000000004</c:v>
                </c:pt>
                <c:pt idx="7234">
                  <c:v>628.66999999999996</c:v>
                </c:pt>
                <c:pt idx="7235">
                  <c:v>629</c:v>
                </c:pt>
                <c:pt idx="7236">
                  <c:v>630.83000000000004</c:v>
                </c:pt>
                <c:pt idx="7237">
                  <c:v>631</c:v>
                </c:pt>
                <c:pt idx="7238">
                  <c:v>631.66999999999996</c:v>
                </c:pt>
                <c:pt idx="7239">
                  <c:v>631.34</c:v>
                </c:pt>
                <c:pt idx="7240">
                  <c:v>631.83000000000004</c:v>
                </c:pt>
                <c:pt idx="7241">
                  <c:v>631.34</c:v>
                </c:pt>
                <c:pt idx="7242">
                  <c:v>634.66</c:v>
                </c:pt>
                <c:pt idx="7243">
                  <c:v>631.51</c:v>
                </c:pt>
                <c:pt idx="7244">
                  <c:v>624.5</c:v>
                </c:pt>
                <c:pt idx="7245">
                  <c:v>622.83000000000004</c:v>
                </c:pt>
                <c:pt idx="7246">
                  <c:v>623.83000000000004</c:v>
                </c:pt>
                <c:pt idx="7247">
                  <c:v>625</c:v>
                </c:pt>
                <c:pt idx="7248">
                  <c:v>625</c:v>
                </c:pt>
                <c:pt idx="7249">
                  <c:v>623.83000000000004</c:v>
                </c:pt>
                <c:pt idx="7250">
                  <c:v>625</c:v>
                </c:pt>
                <c:pt idx="7251">
                  <c:v>624.16999999999996</c:v>
                </c:pt>
                <c:pt idx="7252">
                  <c:v>623</c:v>
                </c:pt>
                <c:pt idx="7253">
                  <c:v>619.34</c:v>
                </c:pt>
                <c:pt idx="7254">
                  <c:v>617.66999999999996</c:v>
                </c:pt>
                <c:pt idx="7255">
                  <c:v>617.16999999999996</c:v>
                </c:pt>
                <c:pt idx="7256">
                  <c:v>616</c:v>
                </c:pt>
                <c:pt idx="7257">
                  <c:v>612.67999999999995</c:v>
                </c:pt>
                <c:pt idx="7258">
                  <c:v>611.34</c:v>
                </c:pt>
                <c:pt idx="7259">
                  <c:v>610</c:v>
                </c:pt>
                <c:pt idx="7260">
                  <c:v>609</c:v>
                </c:pt>
                <c:pt idx="7261">
                  <c:v>610.16999999999996</c:v>
                </c:pt>
                <c:pt idx="7262">
                  <c:v>609.66</c:v>
                </c:pt>
                <c:pt idx="7263">
                  <c:v>608.83000000000004</c:v>
                </c:pt>
                <c:pt idx="7264">
                  <c:v>605</c:v>
                </c:pt>
                <c:pt idx="7265">
                  <c:v>602.51</c:v>
                </c:pt>
                <c:pt idx="7266">
                  <c:v>600.83000000000004</c:v>
                </c:pt>
                <c:pt idx="7267">
                  <c:v>599.5</c:v>
                </c:pt>
                <c:pt idx="7268">
                  <c:v>598.16999999999996</c:v>
                </c:pt>
                <c:pt idx="7269">
                  <c:v>601.83000000000004</c:v>
                </c:pt>
                <c:pt idx="7270">
                  <c:v>602.83000000000004</c:v>
                </c:pt>
                <c:pt idx="7271">
                  <c:v>602.83000000000004</c:v>
                </c:pt>
                <c:pt idx="7272">
                  <c:v>601</c:v>
                </c:pt>
                <c:pt idx="7273">
                  <c:v>601</c:v>
                </c:pt>
                <c:pt idx="7274">
                  <c:v>598.16999999999996</c:v>
                </c:pt>
                <c:pt idx="7275">
                  <c:v>598</c:v>
                </c:pt>
                <c:pt idx="7276">
                  <c:v>597.16999999999996</c:v>
                </c:pt>
                <c:pt idx="7277">
                  <c:v>596</c:v>
                </c:pt>
                <c:pt idx="7278">
                  <c:v>593</c:v>
                </c:pt>
                <c:pt idx="7279">
                  <c:v>591.16999999999996</c:v>
                </c:pt>
                <c:pt idx="7280">
                  <c:v>593</c:v>
                </c:pt>
                <c:pt idx="7281">
                  <c:v>598</c:v>
                </c:pt>
                <c:pt idx="7282">
                  <c:v>600.66</c:v>
                </c:pt>
                <c:pt idx="7283">
                  <c:v>602.66</c:v>
                </c:pt>
                <c:pt idx="7284">
                  <c:v>598.51</c:v>
                </c:pt>
                <c:pt idx="7285">
                  <c:v>592.16999999999996</c:v>
                </c:pt>
                <c:pt idx="7286">
                  <c:v>594</c:v>
                </c:pt>
                <c:pt idx="7287">
                  <c:v>594.83000000000004</c:v>
                </c:pt>
                <c:pt idx="7288">
                  <c:v>594</c:v>
                </c:pt>
                <c:pt idx="7289">
                  <c:v>596.83000000000004</c:v>
                </c:pt>
                <c:pt idx="7290">
                  <c:v>601.66999999999996</c:v>
                </c:pt>
                <c:pt idx="7291">
                  <c:v>602.16999999999996</c:v>
                </c:pt>
                <c:pt idx="7292">
                  <c:v>592.84</c:v>
                </c:pt>
                <c:pt idx="7293">
                  <c:v>586.34</c:v>
                </c:pt>
                <c:pt idx="7294">
                  <c:v>581.16999999999996</c:v>
                </c:pt>
                <c:pt idx="7295">
                  <c:v>579.83000000000004</c:v>
                </c:pt>
                <c:pt idx="7296">
                  <c:v>581</c:v>
                </c:pt>
                <c:pt idx="7297">
                  <c:v>580.34</c:v>
                </c:pt>
                <c:pt idx="7298">
                  <c:v>563.34</c:v>
                </c:pt>
                <c:pt idx="7299">
                  <c:v>553.34</c:v>
                </c:pt>
                <c:pt idx="7300">
                  <c:v>547</c:v>
                </c:pt>
                <c:pt idx="7301">
                  <c:v>545</c:v>
                </c:pt>
                <c:pt idx="7302">
                  <c:v>543.16999999999996</c:v>
                </c:pt>
                <c:pt idx="7303">
                  <c:v>543.5</c:v>
                </c:pt>
                <c:pt idx="7304">
                  <c:v>546.83000000000004</c:v>
                </c:pt>
                <c:pt idx="7305">
                  <c:v>548.83000000000004</c:v>
                </c:pt>
                <c:pt idx="7306">
                  <c:v>548.83000000000004</c:v>
                </c:pt>
                <c:pt idx="7307">
                  <c:v>549.16999999999996</c:v>
                </c:pt>
                <c:pt idx="7308">
                  <c:v>548.83000000000004</c:v>
                </c:pt>
                <c:pt idx="7309">
                  <c:v>553.66999999999996</c:v>
                </c:pt>
                <c:pt idx="7310">
                  <c:v>557.33000000000004</c:v>
                </c:pt>
                <c:pt idx="7311">
                  <c:v>557</c:v>
                </c:pt>
                <c:pt idx="7312">
                  <c:v>559</c:v>
                </c:pt>
                <c:pt idx="7313">
                  <c:v>557.16999999999996</c:v>
                </c:pt>
                <c:pt idx="7314">
                  <c:v>552.01</c:v>
                </c:pt>
                <c:pt idx="7315">
                  <c:v>558.83000000000004</c:v>
                </c:pt>
                <c:pt idx="7316">
                  <c:v>561</c:v>
                </c:pt>
                <c:pt idx="7317">
                  <c:v>563.83000000000004</c:v>
                </c:pt>
                <c:pt idx="7318">
                  <c:v>563.83000000000004</c:v>
                </c:pt>
                <c:pt idx="7319">
                  <c:v>565</c:v>
                </c:pt>
                <c:pt idx="7320">
                  <c:v>565</c:v>
                </c:pt>
                <c:pt idx="7321">
                  <c:v>570.49</c:v>
                </c:pt>
                <c:pt idx="7322">
                  <c:v>575.66999999999996</c:v>
                </c:pt>
                <c:pt idx="7323">
                  <c:v>579.66</c:v>
                </c:pt>
                <c:pt idx="7324">
                  <c:v>585.83000000000004</c:v>
                </c:pt>
                <c:pt idx="7325">
                  <c:v>586.83000000000004</c:v>
                </c:pt>
                <c:pt idx="7326">
                  <c:v>589.83000000000004</c:v>
                </c:pt>
                <c:pt idx="7327">
                  <c:v>595.16</c:v>
                </c:pt>
                <c:pt idx="7328">
                  <c:v>595</c:v>
                </c:pt>
                <c:pt idx="7329">
                  <c:v>593</c:v>
                </c:pt>
                <c:pt idx="7330">
                  <c:v>596</c:v>
                </c:pt>
                <c:pt idx="7331">
                  <c:v>597.16999999999996</c:v>
                </c:pt>
                <c:pt idx="7332">
                  <c:v>600</c:v>
                </c:pt>
                <c:pt idx="7333">
                  <c:v>603.66</c:v>
                </c:pt>
                <c:pt idx="7334">
                  <c:v>607</c:v>
                </c:pt>
                <c:pt idx="7335">
                  <c:v>609</c:v>
                </c:pt>
                <c:pt idx="7336">
                  <c:v>611</c:v>
                </c:pt>
                <c:pt idx="7337">
                  <c:v>617.66</c:v>
                </c:pt>
                <c:pt idx="7338">
                  <c:v>623</c:v>
                </c:pt>
                <c:pt idx="7339">
                  <c:v>627.83000000000004</c:v>
                </c:pt>
                <c:pt idx="7340">
                  <c:v>626</c:v>
                </c:pt>
                <c:pt idx="7341">
                  <c:v>634.66</c:v>
                </c:pt>
                <c:pt idx="7342">
                  <c:v>639.33000000000004</c:v>
                </c:pt>
                <c:pt idx="7343">
                  <c:v>643.66</c:v>
                </c:pt>
                <c:pt idx="7344">
                  <c:v>648</c:v>
                </c:pt>
                <c:pt idx="7345">
                  <c:v>646.16999999999996</c:v>
                </c:pt>
                <c:pt idx="7346">
                  <c:v>649.16999999999996</c:v>
                </c:pt>
                <c:pt idx="7347">
                  <c:v>654.5</c:v>
                </c:pt>
                <c:pt idx="7348">
                  <c:v>655.83</c:v>
                </c:pt>
                <c:pt idx="7349">
                  <c:v>658.66</c:v>
                </c:pt>
                <c:pt idx="7350">
                  <c:v>658.17</c:v>
                </c:pt>
                <c:pt idx="7351">
                  <c:v>656.33</c:v>
                </c:pt>
                <c:pt idx="7352">
                  <c:v>657.83</c:v>
                </c:pt>
                <c:pt idx="7353">
                  <c:v>657</c:v>
                </c:pt>
                <c:pt idx="7354">
                  <c:v>661.83</c:v>
                </c:pt>
                <c:pt idx="7355">
                  <c:v>668.17</c:v>
                </c:pt>
                <c:pt idx="7356">
                  <c:v>663.67</c:v>
                </c:pt>
                <c:pt idx="7357">
                  <c:v>667.33</c:v>
                </c:pt>
                <c:pt idx="7358">
                  <c:v>671.67</c:v>
                </c:pt>
                <c:pt idx="7359">
                  <c:v>670.17</c:v>
                </c:pt>
                <c:pt idx="7360">
                  <c:v>670.83</c:v>
                </c:pt>
                <c:pt idx="7361">
                  <c:v>677.17</c:v>
                </c:pt>
                <c:pt idx="7362">
                  <c:v>685.5</c:v>
                </c:pt>
                <c:pt idx="7363">
                  <c:v>684.17</c:v>
                </c:pt>
                <c:pt idx="7364">
                  <c:v>686.17</c:v>
                </c:pt>
                <c:pt idx="7365">
                  <c:v>684.17</c:v>
                </c:pt>
                <c:pt idx="7366">
                  <c:v>677.5</c:v>
                </c:pt>
                <c:pt idx="7367">
                  <c:v>675.51</c:v>
                </c:pt>
                <c:pt idx="7368">
                  <c:v>677.17</c:v>
                </c:pt>
                <c:pt idx="7369">
                  <c:v>677.83</c:v>
                </c:pt>
                <c:pt idx="7370">
                  <c:v>677.34</c:v>
                </c:pt>
                <c:pt idx="7371">
                  <c:v>678.17</c:v>
                </c:pt>
                <c:pt idx="7372">
                  <c:v>682.83</c:v>
                </c:pt>
                <c:pt idx="7373">
                  <c:v>683.83</c:v>
                </c:pt>
                <c:pt idx="7374">
                  <c:v>686.66</c:v>
                </c:pt>
                <c:pt idx="7375">
                  <c:v>686.83</c:v>
                </c:pt>
                <c:pt idx="7376">
                  <c:v>688.67</c:v>
                </c:pt>
                <c:pt idx="7377">
                  <c:v>692.83</c:v>
                </c:pt>
                <c:pt idx="7378">
                  <c:v>695</c:v>
                </c:pt>
                <c:pt idx="7379">
                  <c:v>697.83</c:v>
                </c:pt>
                <c:pt idx="7380">
                  <c:v>696</c:v>
                </c:pt>
                <c:pt idx="7381">
                  <c:v>698.66</c:v>
                </c:pt>
                <c:pt idx="7382">
                  <c:v>703.66</c:v>
                </c:pt>
                <c:pt idx="7383">
                  <c:v>708.5</c:v>
                </c:pt>
                <c:pt idx="7384">
                  <c:v>717.17</c:v>
                </c:pt>
                <c:pt idx="7385">
                  <c:v>718.83</c:v>
                </c:pt>
                <c:pt idx="7386">
                  <c:v>721.83</c:v>
                </c:pt>
                <c:pt idx="7387">
                  <c:v>722.66</c:v>
                </c:pt>
                <c:pt idx="7388">
                  <c:v>718.33</c:v>
                </c:pt>
                <c:pt idx="7389">
                  <c:v>716</c:v>
                </c:pt>
                <c:pt idx="7390">
                  <c:v>716</c:v>
                </c:pt>
                <c:pt idx="7391">
                  <c:v>722.32</c:v>
                </c:pt>
                <c:pt idx="7392">
                  <c:v>726.83</c:v>
                </c:pt>
                <c:pt idx="7393">
                  <c:v>724.17</c:v>
                </c:pt>
                <c:pt idx="7394">
                  <c:v>719.17</c:v>
                </c:pt>
                <c:pt idx="7395">
                  <c:v>718</c:v>
                </c:pt>
                <c:pt idx="7396">
                  <c:v>718</c:v>
                </c:pt>
                <c:pt idx="7397">
                  <c:v>720</c:v>
                </c:pt>
                <c:pt idx="7398">
                  <c:v>723.83</c:v>
                </c:pt>
                <c:pt idx="7399">
                  <c:v>720.17</c:v>
                </c:pt>
                <c:pt idx="7400">
                  <c:v>725.83</c:v>
                </c:pt>
                <c:pt idx="7401">
                  <c:v>725</c:v>
                </c:pt>
                <c:pt idx="7402">
                  <c:v>726.83</c:v>
                </c:pt>
                <c:pt idx="7403">
                  <c:v>736</c:v>
                </c:pt>
                <c:pt idx="7404">
                  <c:v>736.34</c:v>
                </c:pt>
                <c:pt idx="7405">
                  <c:v>728.67</c:v>
                </c:pt>
                <c:pt idx="7406">
                  <c:v>725.67</c:v>
                </c:pt>
                <c:pt idx="7407">
                  <c:v>728.83</c:v>
                </c:pt>
                <c:pt idx="7408">
                  <c:v>730.66</c:v>
                </c:pt>
                <c:pt idx="7409">
                  <c:v>732.17</c:v>
                </c:pt>
                <c:pt idx="7410">
                  <c:v>736.66</c:v>
                </c:pt>
                <c:pt idx="7411">
                  <c:v>737</c:v>
                </c:pt>
                <c:pt idx="7412">
                  <c:v>737</c:v>
                </c:pt>
                <c:pt idx="7413">
                  <c:v>733</c:v>
                </c:pt>
                <c:pt idx="7414">
                  <c:v>737.83</c:v>
                </c:pt>
                <c:pt idx="7415">
                  <c:v>738</c:v>
                </c:pt>
                <c:pt idx="7416">
                  <c:v>736.83</c:v>
                </c:pt>
                <c:pt idx="7417">
                  <c:v>736</c:v>
                </c:pt>
                <c:pt idx="7418">
                  <c:v>734.17</c:v>
                </c:pt>
                <c:pt idx="7419">
                  <c:v>739.83</c:v>
                </c:pt>
                <c:pt idx="7420">
                  <c:v>740</c:v>
                </c:pt>
                <c:pt idx="7421">
                  <c:v>739</c:v>
                </c:pt>
                <c:pt idx="7422">
                  <c:v>737.34</c:v>
                </c:pt>
                <c:pt idx="7423">
                  <c:v>747.33</c:v>
                </c:pt>
                <c:pt idx="7424">
                  <c:v>751</c:v>
                </c:pt>
                <c:pt idx="7425">
                  <c:v>747.17</c:v>
                </c:pt>
                <c:pt idx="7426">
                  <c:v>750.33</c:v>
                </c:pt>
                <c:pt idx="7427">
                  <c:v>751.66</c:v>
                </c:pt>
                <c:pt idx="7428">
                  <c:v>747.34</c:v>
                </c:pt>
                <c:pt idx="7429">
                  <c:v>743.34</c:v>
                </c:pt>
                <c:pt idx="7430">
                  <c:v>743.83</c:v>
                </c:pt>
                <c:pt idx="7431">
                  <c:v>743.17</c:v>
                </c:pt>
                <c:pt idx="7432">
                  <c:v>743.17</c:v>
                </c:pt>
                <c:pt idx="7433">
                  <c:v>742</c:v>
                </c:pt>
                <c:pt idx="7434">
                  <c:v>739.34</c:v>
                </c:pt>
                <c:pt idx="7435">
                  <c:v>739.66</c:v>
                </c:pt>
                <c:pt idx="7436">
                  <c:v>740.83</c:v>
                </c:pt>
                <c:pt idx="7437">
                  <c:v>741</c:v>
                </c:pt>
                <c:pt idx="7438">
                  <c:v>740.83</c:v>
                </c:pt>
                <c:pt idx="7439">
                  <c:v>737.17</c:v>
                </c:pt>
                <c:pt idx="7440">
                  <c:v>738.34</c:v>
                </c:pt>
                <c:pt idx="7441">
                  <c:v>737.17</c:v>
                </c:pt>
                <c:pt idx="7442">
                  <c:v>734.17</c:v>
                </c:pt>
                <c:pt idx="7443">
                  <c:v>729.34</c:v>
                </c:pt>
                <c:pt idx="7444">
                  <c:v>724.34</c:v>
                </c:pt>
                <c:pt idx="7445">
                  <c:v>718.5</c:v>
                </c:pt>
                <c:pt idx="7446">
                  <c:v>715.17</c:v>
                </c:pt>
                <c:pt idx="7447">
                  <c:v>714.5</c:v>
                </c:pt>
                <c:pt idx="7448">
                  <c:v>714.17</c:v>
                </c:pt>
                <c:pt idx="7449">
                  <c:v>712.66</c:v>
                </c:pt>
                <c:pt idx="7450">
                  <c:v>710</c:v>
                </c:pt>
                <c:pt idx="7451">
                  <c:v>711</c:v>
                </c:pt>
                <c:pt idx="7452">
                  <c:v>715</c:v>
                </c:pt>
                <c:pt idx="7453">
                  <c:v>717</c:v>
                </c:pt>
                <c:pt idx="7454">
                  <c:v>719</c:v>
                </c:pt>
                <c:pt idx="7455">
                  <c:v>718</c:v>
                </c:pt>
                <c:pt idx="7456">
                  <c:v>715.5</c:v>
                </c:pt>
                <c:pt idx="7457">
                  <c:v>713.83</c:v>
                </c:pt>
                <c:pt idx="7458">
                  <c:v>711.83</c:v>
                </c:pt>
                <c:pt idx="7459">
                  <c:v>710.33</c:v>
                </c:pt>
                <c:pt idx="7460">
                  <c:v>710.17</c:v>
                </c:pt>
                <c:pt idx="7461">
                  <c:v>709.17</c:v>
                </c:pt>
                <c:pt idx="7462">
                  <c:v>709.83</c:v>
                </c:pt>
                <c:pt idx="7463">
                  <c:v>711.83</c:v>
                </c:pt>
                <c:pt idx="7464">
                  <c:v>713.83</c:v>
                </c:pt>
                <c:pt idx="7465">
                  <c:v>715.67</c:v>
                </c:pt>
                <c:pt idx="7466">
                  <c:v>716.17</c:v>
                </c:pt>
                <c:pt idx="7467">
                  <c:v>719.5</c:v>
                </c:pt>
                <c:pt idx="7468">
                  <c:v>720</c:v>
                </c:pt>
                <c:pt idx="7469">
                  <c:v>717.5</c:v>
                </c:pt>
                <c:pt idx="7470">
                  <c:v>721</c:v>
                </c:pt>
                <c:pt idx="7471">
                  <c:v>720.17</c:v>
                </c:pt>
                <c:pt idx="7472">
                  <c:v>722.17</c:v>
                </c:pt>
                <c:pt idx="7473">
                  <c:v>722</c:v>
                </c:pt>
                <c:pt idx="7474">
                  <c:v>722.83</c:v>
                </c:pt>
                <c:pt idx="7475">
                  <c:v>716</c:v>
                </c:pt>
                <c:pt idx="7476">
                  <c:v>713.34</c:v>
                </c:pt>
                <c:pt idx="7477">
                  <c:v>710.17</c:v>
                </c:pt>
                <c:pt idx="7478">
                  <c:v>706</c:v>
                </c:pt>
                <c:pt idx="7479">
                  <c:v>701.83</c:v>
                </c:pt>
                <c:pt idx="7480">
                  <c:v>698.83</c:v>
                </c:pt>
                <c:pt idx="7481">
                  <c:v>697.17</c:v>
                </c:pt>
                <c:pt idx="7482">
                  <c:v>699.83</c:v>
                </c:pt>
                <c:pt idx="7483">
                  <c:v>694</c:v>
                </c:pt>
                <c:pt idx="7484">
                  <c:v>691.83</c:v>
                </c:pt>
                <c:pt idx="7485">
                  <c:v>686.5</c:v>
                </c:pt>
                <c:pt idx="7486">
                  <c:v>677.84</c:v>
                </c:pt>
                <c:pt idx="7487">
                  <c:v>672.17</c:v>
                </c:pt>
                <c:pt idx="7488">
                  <c:v>668.17</c:v>
                </c:pt>
                <c:pt idx="7489">
                  <c:v>663.5</c:v>
                </c:pt>
                <c:pt idx="7490">
                  <c:v>660.66</c:v>
                </c:pt>
                <c:pt idx="7491">
                  <c:v>658.17</c:v>
                </c:pt>
                <c:pt idx="7492">
                  <c:v>661.17</c:v>
                </c:pt>
                <c:pt idx="7493">
                  <c:v>661.83</c:v>
                </c:pt>
                <c:pt idx="7494">
                  <c:v>661</c:v>
                </c:pt>
                <c:pt idx="7495">
                  <c:v>662.83</c:v>
                </c:pt>
                <c:pt idx="7496">
                  <c:v>664.66</c:v>
                </c:pt>
                <c:pt idx="7497">
                  <c:v>666.66</c:v>
                </c:pt>
                <c:pt idx="7498">
                  <c:v>666.33</c:v>
                </c:pt>
                <c:pt idx="7499">
                  <c:v>667.66</c:v>
                </c:pt>
                <c:pt idx="7500">
                  <c:v>664.17</c:v>
                </c:pt>
                <c:pt idx="7501">
                  <c:v>660.51</c:v>
                </c:pt>
                <c:pt idx="7502">
                  <c:v>654.51</c:v>
                </c:pt>
                <c:pt idx="7503">
                  <c:v>643.34</c:v>
                </c:pt>
                <c:pt idx="7504">
                  <c:v>644</c:v>
                </c:pt>
                <c:pt idx="7505">
                  <c:v>638</c:v>
                </c:pt>
                <c:pt idx="7506">
                  <c:v>630.01</c:v>
                </c:pt>
                <c:pt idx="7507">
                  <c:v>620.33000000000004</c:v>
                </c:pt>
                <c:pt idx="7508">
                  <c:v>605.71</c:v>
                </c:pt>
                <c:pt idx="7509">
                  <c:v>603.16999999999996</c:v>
                </c:pt>
                <c:pt idx="7510">
                  <c:v>599.83000000000004</c:v>
                </c:pt>
                <c:pt idx="7511">
                  <c:v>597.83000000000004</c:v>
                </c:pt>
                <c:pt idx="7512">
                  <c:v>595</c:v>
                </c:pt>
                <c:pt idx="7513">
                  <c:v>596.83000000000004</c:v>
                </c:pt>
                <c:pt idx="7514">
                  <c:v>593</c:v>
                </c:pt>
                <c:pt idx="7515">
                  <c:v>587.34</c:v>
                </c:pt>
                <c:pt idx="7516">
                  <c:v>583.16999999999996</c:v>
                </c:pt>
                <c:pt idx="7517">
                  <c:v>580.16999999999996</c:v>
                </c:pt>
                <c:pt idx="7518">
                  <c:v>576.34</c:v>
                </c:pt>
                <c:pt idx="7519">
                  <c:v>571.16999999999996</c:v>
                </c:pt>
                <c:pt idx="7520">
                  <c:v>565</c:v>
                </c:pt>
                <c:pt idx="7521">
                  <c:v>560.51</c:v>
                </c:pt>
                <c:pt idx="7522">
                  <c:v>556.16999999999996</c:v>
                </c:pt>
                <c:pt idx="7523">
                  <c:v>545.34</c:v>
                </c:pt>
                <c:pt idx="7524">
                  <c:v>540.16999999999996</c:v>
                </c:pt>
                <c:pt idx="7525">
                  <c:v>536</c:v>
                </c:pt>
                <c:pt idx="7526">
                  <c:v>527.17999999999995</c:v>
                </c:pt>
                <c:pt idx="7527">
                  <c:v>521.16999999999996</c:v>
                </c:pt>
                <c:pt idx="7528">
                  <c:v>515.33000000000004</c:v>
                </c:pt>
                <c:pt idx="7529">
                  <c:v>510.34</c:v>
                </c:pt>
                <c:pt idx="7530">
                  <c:v>507.17</c:v>
                </c:pt>
                <c:pt idx="7531">
                  <c:v>505.17</c:v>
                </c:pt>
                <c:pt idx="7532">
                  <c:v>504.34</c:v>
                </c:pt>
                <c:pt idx="7533">
                  <c:v>502.34</c:v>
                </c:pt>
                <c:pt idx="7534">
                  <c:v>500.17</c:v>
                </c:pt>
                <c:pt idx="7535">
                  <c:v>499</c:v>
                </c:pt>
                <c:pt idx="7536">
                  <c:v>497</c:v>
                </c:pt>
                <c:pt idx="7537">
                  <c:v>494</c:v>
                </c:pt>
                <c:pt idx="7538">
                  <c:v>491.17</c:v>
                </c:pt>
                <c:pt idx="7539">
                  <c:v>489</c:v>
                </c:pt>
                <c:pt idx="7540">
                  <c:v>486.17</c:v>
                </c:pt>
                <c:pt idx="7541">
                  <c:v>487</c:v>
                </c:pt>
                <c:pt idx="7542">
                  <c:v>486.17</c:v>
                </c:pt>
                <c:pt idx="7543">
                  <c:v>476.5</c:v>
                </c:pt>
                <c:pt idx="7544">
                  <c:v>473</c:v>
                </c:pt>
                <c:pt idx="7545">
                  <c:v>466.17</c:v>
                </c:pt>
                <c:pt idx="7546">
                  <c:v>463.17</c:v>
                </c:pt>
                <c:pt idx="7547">
                  <c:v>456.17</c:v>
                </c:pt>
                <c:pt idx="7548">
                  <c:v>454.34</c:v>
                </c:pt>
                <c:pt idx="7549">
                  <c:v>452</c:v>
                </c:pt>
                <c:pt idx="7550">
                  <c:v>453.66</c:v>
                </c:pt>
                <c:pt idx="7551">
                  <c:v>457.48</c:v>
                </c:pt>
                <c:pt idx="7552">
                  <c:v>460.67</c:v>
                </c:pt>
                <c:pt idx="7553">
                  <c:v>466.83</c:v>
                </c:pt>
                <c:pt idx="7554">
                  <c:v>467.17</c:v>
                </c:pt>
                <c:pt idx="7555">
                  <c:v>468</c:v>
                </c:pt>
                <c:pt idx="7556">
                  <c:v>468.17</c:v>
                </c:pt>
                <c:pt idx="7557">
                  <c:v>472</c:v>
                </c:pt>
                <c:pt idx="7558">
                  <c:v>470.67</c:v>
                </c:pt>
                <c:pt idx="7559">
                  <c:v>471.17</c:v>
                </c:pt>
                <c:pt idx="7560">
                  <c:v>467.17</c:v>
                </c:pt>
                <c:pt idx="7561">
                  <c:v>465</c:v>
                </c:pt>
                <c:pt idx="7562">
                  <c:v>469.66</c:v>
                </c:pt>
                <c:pt idx="7563">
                  <c:v>460.34</c:v>
                </c:pt>
                <c:pt idx="7564">
                  <c:v>456.5</c:v>
                </c:pt>
                <c:pt idx="7565">
                  <c:v>456</c:v>
                </c:pt>
                <c:pt idx="7566">
                  <c:v>459</c:v>
                </c:pt>
                <c:pt idx="7567">
                  <c:v>460</c:v>
                </c:pt>
                <c:pt idx="7568">
                  <c:v>461.83</c:v>
                </c:pt>
                <c:pt idx="7569">
                  <c:v>463.66</c:v>
                </c:pt>
                <c:pt idx="7570">
                  <c:v>462.34</c:v>
                </c:pt>
                <c:pt idx="7571">
                  <c:v>459.17</c:v>
                </c:pt>
                <c:pt idx="7572">
                  <c:v>455</c:v>
                </c:pt>
                <c:pt idx="7573">
                  <c:v>449.34</c:v>
                </c:pt>
                <c:pt idx="7574">
                  <c:v>447.83</c:v>
                </c:pt>
                <c:pt idx="7575">
                  <c:v>445.33</c:v>
                </c:pt>
                <c:pt idx="7576">
                  <c:v>444.33</c:v>
                </c:pt>
                <c:pt idx="7577">
                  <c:v>441.17</c:v>
                </c:pt>
                <c:pt idx="7578">
                  <c:v>440.17</c:v>
                </c:pt>
                <c:pt idx="7579">
                  <c:v>437.17</c:v>
                </c:pt>
                <c:pt idx="7580">
                  <c:v>438</c:v>
                </c:pt>
                <c:pt idx="7581">
                  <c:v>435.83</c:v>
                </c:pt>
                <c:pt idx="7582">
                  <c:v>434</c:v>
                </c:pt>
                <c:pt idx="7583">
                  <c:v>434</c:v>
                </c:pt>
                <c:pt idx="7584">
                  <c:v>434</c:v>
                </c:pt>
                <c:pt idx="7585">
                  <c:v>432.17</c:v>
                </c:pt>
                <c:pt idx="7586">
                  <c:v>432</c:v>
                </c:pt>
                <c:pt idx="7587">
                  <c:v>431.83</c:v>
                </c:pt>
                <c:pt idx="7588">
                  <c:v>432.17</c:v>
                </c:pt>
                <c:pt idx="7589">
                  <c:v>432.83</c:v>
                </c:pt>
                <c:pt idx="7590">
                  <c:v>433</c:v>
                </c:pt>
                <c:pt idx="7591">
                  <c:v>432</c:v>
                </c:pt>
                <c:pt idx="7592">
                  <c:v>430.17</c:v>
                </c:pt>
                <c:pt idx="7593">
                  <c:v>430.83</c:v>
                </c:pt>
                <c:pt idx="7594">
                  <c:v>430.17</c:v>
                </c:pt>
                <c:pt idx="7595">
                  <c:v>430</c:v>
                </c:pt>
                <c:pt idx="7596">
                  <c:v>427.67</c:v>
                </c:pt>
                <c:pt idx="7597">
                  <c:v>425</c:v>
                </c:pt>
                <c:pt idx="7598">
                  <c:v>424.83</c:v>
                </c:pt>
                <c:pt idx="7599">
                  <c:v>424</c:v>
                </c:pt>
                <c:pt idx="7600">
                  <c:v>419.66</c:v>
                </c:pt>
                <c:pt idx="7601">
                  <c:v>416.17</c:v>
                </c:pt>
                <c:pt idx="7602">
                  <c:v>417</c:v>
                </c:pt>
                <c:pt idx="7603">
                  <c:v>415</c:v>
                </c:pt>
                <c:pt idx="7604">
                  <c:v>410.34</c:v>
                </c:pt>
                <c:pt idx="7605">
                  <c:v>409.83</c:v>
                </c:pt>
                <c:pt idx="7606">
                  <c:v>408.34</c:v>
                </c:pt>
                <c:pt idx="7607">
                  <c:v>407.83</c:v>
                </c:pt>
                <c:pt idx="7608">
                  <c:v>403.17</c:v>
                </c:pt>
                <c:pt idx="7609">
                  <c:v>399.34</c:v>
                </c:pt>
                <c:pt idx="7610">
                  <c:v>394.51</c:v>
                </c:pt>
                <c:pt idx="7611">
                  <c:v>389.17</c:v>
                </c:pt>
                <c:pt idx="7612">
                  <c:v>385</c:v>
                </c:pt>
                <c:pt idx="7613">
                  <c:v>384</c:v>
                </c:pt>
                <c:pt idx="7614">
                  <c:v>383</c:v>
                </c:pt>
                <c:pt idx="7615">
                  <c:v>383</c:v>
                </c:pt>
                <c:pt idx="7616">
                  <c:v>383</c:v>
                </c:pt>
                <c:pt idx="7617">
                  <c:v>384</c:v>
                </c:pt>
                <c:pt idx="7618">
                  <c:v>382</c:v>
                </c:pt>
                <c:pt idx="7619">
                  <c:v>380.17</c:v>
                </c:pt>
                <c:pt idx="7620">
                  <c:v>375.83</c:v>
                </c:pt>
                <c:pt idx="7621">
                  <c:v>372.17</c:v>
                </c:pt>
                <c:pt idx="7622">
                  <c:v>371</c:v>
                </c:pt>
                <c:pt idx="7623">
                  <c:v>370</c:v>
                </c:pt>
                <c:pt idx="7624">
                  <c:v>369.83</c:v>
                </c:pt>
                <c:pt idx="7625">
                  <c:v>369.17</c:v>
                </c:pt>
                <c:pt idx="7626">
                  <c:v>368.17</c:v>
                </c:pt>
                <c:pt idx="7627">
                  <c:v>368.17</c:v>
                </c:pt>
                <c:pt idx="7628">
                  <c:v>368.17</c:v>
                </c:pt>
                <c:pt idx="7629">
                  <c:v>368</c:v>
                </c:pt>
                <c:pt idx="7630">
                  <c:v>366</c:v>
                </c:pt>
                <c:pt idx="7631">
                  <c:v>365.17</c:v>
                </c:pt>
                <c:pt idx="7632">
                  <c:v>365.83</c:v>
                </c:pt>
                <c:pt idx="7633">
                  <c:v>366.17</c:v>
                </c:pt>
                <c:pt idx="7634">
                  <c:v>360.17</c:v>
                </c:pt>
                <c:pt idx="7635">
                  <c:v>359.83</c:v>
                </c:pt>
                <c:pt idx="7636">
                  <c:v>356.51</c:v>
                </c:pt>
                <c:pt idx="7637">
                  <c:v>353.17</c:v>
                </c:pt>
                <c:pt idx="7638">
                  <c:v>353</c:v>
                </c:pt>
                <c:pt idx="7639">
                  <c:v>352.17</c:v>
                </c:pt>
                <c:pt idx="7640">
                  <c:v>347.68</c:v>
                </c:pt>
                <c:pt idx="7641">
                  <c:v>345</c:v>
                </c:pt>
                <c:pt idx="7642">
                  <c:v>344.83</c:v>
                </c:pt>
                <c:pt idx="7643">
                  <c:v>344</c:v>
                </c:pt>
                <c:pt idx="7644">
                  <c:v>341.17</c:v>
                </c:pt>
                <c:pt idx="7645">
                  <c:v>341</c:v>
                </c:pt>
                <c:pt idx="7646">
                  <c:v>342</c:v>
                </c:pt>
                <c:pt idx="7647">
                  <c:v>343</c:v>
                </c:pt>
                <c:pt idx="7648">
                  <c:v>347.66</c:v>
                </c:pt>
                <c:pt idx="7649">
                  <c:v>346</c:v>
                </c:pt>
                <c:pt idx="7650">
                  <c:v>343</c:v>
                </c:pt>
                <c:pt idx="7651">
                  <c:v>344.17</c:v>
                </c:pt>
                <c:pt idx="7652">
                  <c:v>343</c:v>
                </c:pt>
                <c:pt idx="7653">
                  <c:v>342.83</c:v>
                </c:pt>
                <c:pt idx="7654">
                  <c:v>340.67</c:v>
                </c:pt>
                <c:pt idx="7655">
                  <c:v>337.17</c:v>
                </c:pt>
                <c:pt idx="7656">
                  <c:v>335</c:v>
                </c:pt>
                <c:pt idx="7657">
                  <c:v>336.17</c:v>
                </c:pt>
                <c:pt idx="7658">
                  <c:v>336</c:v>
                </c:pt>
                <c:pt idx="7659">
                  <c:v>333.83</c:v>
                </c:pt>
                <c:pt idx="7660">
                  <c:v>333</c:v>
                </c:pt>
                <c:pt idx="7661">
                  <c:v>332.17</c:v>
                </c:pt>
                <c:pt idx="7662">
                  <c:v>333.17</c:v>
                </c:pt>
                <c:pt idx="7663">
                  <c:v>333</c:v>
                </c:pt>
                <c:pt idx="7664">
                  <c:v>331</c:v>
                </c:pt>
                <c:pt idx="7665">
                  <c:v>331</c:v>
                </c:pt>
                <c:pt idx="7666">
                  <c:v>333.15</c:v>
                </c:pt>
                <c:pt idx="7667">
                  <c:v>334</c:v>
                </c:pt>
                <c:pt idx="7668">
                  <c:v>335</c:v>
                </c:pt>
                <c:pt idx="7669">
                  <c:v>336</c:v>
                </c:pt>
                <c:pt idx="7670">
                  <c:v>333</c:v>
                </c:pt>
                <c:pt idx="7671">
                  <c:v>332.17</c:v>
                </c:pt>
                <c:pt idx="7672">
                  <c:v>329.34</c:v>
                </c:pt>
                <c:pt idx="7673">
                  <c:v>329</c:v>
                </c:pt>
                <c:pt idx="7674">
                  <c:v>328</c:v>
                </c:pt>
                <c:pt idx="7675">
                  <c:v>327</c:v>
                </c:pt>
                <c:pt idx="7676">
                  <c:v>328</c:v>
                </c:pt>
                <c:pt idx="7677">
                  <c:v>328</c:v>
                </c:pt>
                <c:pt idx="7678">
                  <c:v>327</c:v>
                </c:pt>
                <c:pt idx="7679">
                  <c:v>328</c:v>
                </c:pt>
                <c:pt idx="7680">
                  <c:v>328.17</c:v>
                </c:pt>
                <c:pt idx="7681">
                  <c:v>326</c:v>
                </c:pt>
                <c:pt idx="7682">
                  <c:v>326.83</c:v>
                </c:pt>
                <c:pt idx="7683">
                  <c:v>327</c:v>
                </c:pt>
                <c:pt idx="7684">
                  <c:v>327.83</c:v>
                </c:pt>
                <c:pt idx="7685">
                  <c:v>326.83</c:v>
                </c:pt>
                <c:pt idx="7686">
                  <c:v>327.17</c:v>
                </c:pt>
                <c:pt idx="7687">
                  <c:v>327</c:v>
                </c:pt>
                <c:pt idx="7688">
                  <c:v>325.17</c:v>
                </c:pt>
                <c:pt idx="7689">
                  <c:v>325.17</c:v>
                </c:pt>
                <c:pt idx="7690">
                  <c:v>325.83</c:v>
                </c:pt>
                <c:pt idx="7691">
                  <c:v>326.83</c:v>
                </c:pt>
                <c:pt idx="7692">
                  <c:v>326</c:v>
                </c:pt>
                <c:pt idx="7693">
                  <c:v>326</c:v>
                </c:pt>
                <c:pt idx="7694">
                  <c:v>324</c:v>
                </c:pt>
                <c:pt idx="7695">
                  <c:v>322.17</c:v>
                </c:pt>
                <c:pt idx="7696">
                  <c:v>321.17</c:v>
                </c:pt>
                <c:pt idx="7697">
                  <c:v>322</c:v>
                </c:pt>
                <c:pt idx="7698">
                  <c:v>327.66000000000003</c:v>
                </c:pt>
                <c:pt idx="7699">
                  <c:v>330.83</c:v>
                </c:pt>
                <c:pt idx="7700">
                  <c:v>333</c:v>
                </c:pt>
                <c:pt idx="7701">
                  <c:v>333.83</c:v>
                </c:pt>
                <c:pt idx="7702">
                  <c:v>333</c:v>
                </c:pt>
                <c:pt idx="7703">
                  <c:v>330.34</c:v>
                </c:pt>
                <c:pt idx="7704">
                  <c:v>332</c:v>
                </c:pt>
                <c:pt idx="7705">
                  <c:v>333.83</c:v>
                </c:pt>
                <c:pt idx="7706">
                  <c:v>333</c:v>
                </c:pt>
                <c:pt idx="7707">
                  <c:v>335.83</c:v>
                </c:pt>
                <c:pt idx="7708">
                  <c:v>336</c:v>
                </c:pt>
                <c:pt idx="7709">
                  <c:v>336</c:v>
                </c:pt>
                <c:pt idx="7710">
                  <c:v>331.17</c:v>
                </c:pt>
                <c:pt idx="7711">
                  <c:v>332</c:v>
                </c:pt>
                <c:pt idx="7712">
                  <c:v>333</c:v>
                </c:pt>
                <c:pt idx="7713">
                  <c:v>329</c:v>
                </c:pt>
                <c:pt idx="7714">
                  <c:v>329</c:v>
                </c:pt>
                <c:pt idx="7715">
                  <c:v>329</c:v>
                </c:pt>
                <c:pt idx="7716">
                  <c:v>329</c:v>
                </c:pt>
                <c:pt idx="7717">
                  <c:v>328.83</c:v>
                </c:pt>
                <c:pt idx="7718">
                  <c:v>330.67</c:v>
                </c:pt>
                <c:pt idx="7719">
                  <c:v>330</c:v>
                </c:pt>
                <c:pt idx="7720">
                  <c:v>329</c:v>
                </c:pt>
                <c:pt idx="7721">
                  <c:v>329.83</c:v>
                </c:pt>
                <c:pt idx="7722">
                  <c:v>331</c:v>
                </c:pt>
                <c:pt idx="7723">
                  <c:v>330.66</c:v>
                </c:pt>
                <c:pt idx="7724">
                  <c:v>330.83</c:v>
                </c:pt>
                <c:pt idx="7725">
                  <c:v>331</c:v>
                </c:pt>
                <c:pt idx="7726">
                  <c:v>330.83</c:v>
                </c:pt>
                <c:pt idx="7727">
                  <c:v>329.17</c:v>
                </c:pt>
                <c:pt idx="7728">
                  <c:v>330.17</c:v>
                </c:pt>
                <c:pt idx="7729">
                  <c:v>330</c:v>
                </c:pt>
                <c:pt idx="7730">
                  <c:v>329</c:v>
                </c:pt>
                <c:pt idx="7731">
                  <c:v>328</c:v>
                </c:pt>
                <c:pt idx="7732">
                  <c:v>328</c:v>
                </c:pt>
                <c:pt idx="7733">
                  <c:v>327.83</c:v>
                </c:pt>
                <c:pt idx="7734">
                  <c:v>328.83</c:v>
                </c:pt>
                <c:pt idx="7735">
                  <c:v>329</c:v>
                </c:pt>
                <c:pt idx="7736">
                  <c:v>329.83</c:v>
                </c:pt>
                <c:pt idx="7737">
                  <c:v>329.17</c:v>
                </c:pt>
                <c:pt idx="7738">
                  <c:v>328</c:v>
                </c:pt>
                <c:pt idx="7739">
                  <c:v>327.17</c:v>
                </c:pt>
                <c:pt idx="7740">
                  <c:v>328</c:v>
                </c:pt>
                <c:pt idx="7741">
                  <c:v>327.17</c:v>
                </c:pt>
                <c:pt idx="7742">
                  <c:v>330</c:v>
                </c:pt>
                <c:pt idx="7743">
                  <c:v>329</c:v>
                </c:pt>
                <c:pt idx="7744">
                  <c:v>329</c:v>
                </c:pt>
                <c:pt idx="7745">
                  <c:v>329.83</c:v>
                </c:pt>
                <c:pt idx="7746">
                  <c:v>328.17</c:v>
                </c:pt>
                <c:pt idx="7747">
                  <c:v>329</c:v>
                </c:pt>
                <c:pt idx="7748">
                  <c:v>329</c:v>
                </c:pt>
                <c:pt idx="7749">
                  <c:v>327.83</c:v>
                </c:pt>
                <c:pt idx="7750">
                  <c:v>328</c:v>
                </c:pt>
                <c:pt idx="7751">
                  <c:v>325.83</c:v>
                </c:pt>
                <c:pt idx="7752">
                  <c:v>324</c:v>
                </c:pt>
                <c:pt idx="7753">
                  <c:v>324.17</c:v>
                </c:pt>
                <c:pt idx="7754">
                  <c:v>323.83</c:v>
                </c:pt>
                <c:pt idx="7755">
                  <c:v>324</c:v>
                </c:pt>
                <c:pt idx="7756">
                  <c:v>322.33</c:v>
                </c:pt>
                <c:pt idx="7757">
                  <c:v>321</c:v>
                </c:pt>
                <c:pt idx="7758">
                  <c:v>320.17</c:v>
                </c:pt>
                <c:pt idx="7759">
                  <c:v>320</c:v>
                </c:pt>
                <c:pt idx="7760">
                  <c:v>320.17</c:v>
                </c:pt>
                <c:pt idx="7761">
                  <c:v>320.83</c:v>
                </c:pt>
                <c:pt idx="7762">
                  <c:v>319.83</c:v>
                </c:pt>
                <c:pt idx="7763">
                  <c:v>320.83</c:v>
                </c:pt>
                <c:pt idx="7764">
                  <c:v>320.83</c:v>
                </c:pt>
                <c:pt idx="7765">
                  <c:v>320.17</c:v>
                </c:pt>
                <c:pt idx="7766">
                  <c:v>320.17</c:v>
                </c:pt>
                <c:pt idx="7767">
                  <c:v>318.83</c:v>
                </c:pt>
                <c:pt idx="7768">
                  <c:v>319</c:v>
                </c:pt>
                <c:pt idx="7769">
                  <c:v>320</c:v>
                </c:pt>
                <c:pt idx="7770">
                  <c:v>319.83</c:v>
                </c:pt>
                <c:pt idx="7771">
                  <c:v>320</c:v>
                </c:pt>
                <c:pt idx="7772">
                  <c:v>319.17</c:v>
                </c:pt>
                <c:pt idx="7773">
                  <c:v>320</c:v>
                </c:pt>
                <c:pt idx="7774">
                  <c:v>319</c:v>
                </c:pt>
                <c:pt idx="7775">
                  <c:v>320</c:v>
                </c:pt>
                <c:pt idx="7776">
                  <c:v>320</c:v>
                </c:pt>
                <c:pt idx="7777">
                  <c:v>320</c:v>
                </c:pt>
                <c:pt idx="7778">
                  <c:v>319</c:v>
                </c:pt>
                <c:pt idx="7779">
                  <c:v>318.83</c:v>
                </c:pt>
                <c:pt idx="7780">
                  <c:v>318</c:v>
                </c:pt>
                <c:pt idx="7781">
                  <c:v>317</c:v>
                </c:pt>
                <c:pt idx="7782">
                  <c:v>317</c:v>
                </c:pt>
                <c:pt idx="7783">
                  <c:v>318</c:v>
                </c:pt>
                <c:pt idx="7784">
                  <c:v>317.17</c:v>
                </c:pt>
                <c:pt idx="7785">
                  <c:v>319.83</c:v>
                </c:pt>
                <c:pt idx="7786">
                  <c:v>319.17</c:v>
                </c:pt>
                <c:pt idx="7787">
                  <c:v>320</c:v>
                </c:pt>
                <c:pt idx="7788">
                  <c:v>319</c:v>
                </c:pt>
                <c:pt idx="7789">
                  <c:v>319.83</c:v>
                </c:pt>
                <c:pt idx="7790">
                  <c:v>319.66000000000003</c:v>
                </c:pt>
                <c:pt idx="7791">
                  <c:v>319</c:v>
                </c:pt>
                <c:pt idx="7792">
                  <c:v>319.17</c:v>
                </c:pt>
                <c:pt idx="7793">
                  <c:v>319</c:v>
                </c:pt>
                <c:pt idx="7794">
                  <c:v>319</c:v>
                </c:pt>
                <c:pt idx="7795">
                  <c:v>320.83</c:v>
                </c:pt>
                <c:pt idx="7796">
                  <c:v>320</c:v>
                </c:pt>
                <c:pt idx="7797">
                  <c:v>322.66000000000003</c:v>
                </c:pt>
                <c:pt idx="7798">
                  <c:v>326</c:v>
                </c:pt>
                <c:pt idx="7799">
                  <c:v>328</c:v>
                </c:pt>
                <c:pt idx="7800">
                  <c:v>334.66</c:v>
                </c:pt>
                <c:pt idx="7801">
                  <c:v>335</c:v>
                </c:pt>
                <c:pt idx="7802">
                  <c:v>334.17</c:v>
                </c:pt>
                <c:pt idx="7803">
                  <c:v>336.5</c:v>
                </c:pt>
                <c:pt idx="7804">
                  <c:v>336.17</c:v>
                </c:pt>
                <c:pt idx="7805">
                  <c:v>336</c:v>
                </c:pt>
                <c:pt idx="7806">
                  <c:v>334.34</c:v>
                </c:pt>
                <c:pt idx="7807">
                  <c:v>333.17</c:v>
                </c:pt>
                <c:pt idx="7808">
                  <c:v>333</c:v>
                </c:pt>
                <c:pt idx="7809">
                  <c:v>330</c:v>
                </c:pt>
                <c:pt idx="7810">
                  <c:v>328.17</c:v>
                </c:pt>
                <c:pt idx="7811">
                  <c:v>325</c:v>
                </c:pt>
                <c:pt idx="7812">
                  <c:v>324</c:v>
                </c:pt>
                <c:pt idx="7813">
                  <c:v>324</c:v>
                </c:pt>
                <c:pt idx="7814">
                  <c:v>325</c:v>
                </c:pt>
                <c:pt idx="7815">
                  <c:v>324.83</c:v>
                </c:pt>
                <c:pt idx="7816">
                  <c:v>325.33999999999997</c:v>
                </c:pt>
                <c:pt idx="7817">
                  <c:v>325</c:v>
                </c:pt>
                <c:pt idx="7818">
                  <c:v>325</c:v>
                </c:pt>
                <c:pt idx="7819">
                  <c:v>323.17</c:v>
                </c:pt>
                <c:pt idx="7820">
                  <c:v>323.33999999999997</c:v>
                </c:pt>
                <c:pt idx="7821">
                  <c:v>326.83</c:v>
                </c:pt>
                <c:pt idx="7822">
                  <c:v>324.17</c:v>
                </c:pt>
                <c:pt idx="7823">
                  <c:v>324.17</c:v>
                </c:pt>
                <c:pt idx="7824">
                  <c:v>325</c:v>
                </c:pt>
                <c:pt idx="7825">
                  <c:v>323.17</c:v>
                </c:pt>
                <c:pt idx="7826">
                  <c:v>324.83</c:v>
                </c:pt>
                <c:pt idx="7827">
                  <c:v>325</c:v>
                </c:pt>
                <c:pt idx="7828">
                  <c:v>325.83</c:v>
                </c:pt>
                <c:pt idx="7829">
                  <c:v>325.17</c:v>
                </c:pt>
                <c:pt idx="7830">
                  <c:v>325.17</c:v>
                </c:pt>
                <c:pt idx="7831">
                  <c:v>327</c:v>
                </c:pt>
                <c:pt idx="7832">
                  <c:v>327</c:v>
                </c:pt>
                <c:pt idx="7833">
                  <c:v>327</c:v>
                </c:pt>
                <c:pt idx="7834">
                  <c:v>328</c:v>
                </c:pt>
                <c:pt idx="7835">
                  <c:v>327.83</c:v>
                </c:pt>
                <c:pt idx="7836">
                  <c:v>328.83</c:v>
                </c:pt>
                <c:pt idx="7837">
                  <c:v>330.83</c:v>
                </c:pt>
                <c:pt idx="7838">
                  <c:v>332.66</c:v>
                </c:pt>
                <c:pt idx="7839">
                  <c:v>332.83</c:v>
                </c:pt>
                <c:pt idx="7840">
                  <c:v>332.17</c:v>
                </c:pt>
                <c:pt idx="7841">
                  <c:v>333.17</c:v>
                </c:pt>
                <c:pt idx="7842">
                  <c:v>333</c:v>
                </c:pt>
                <c:pt idx="7843">
                  <c:v>335.83</c:v>
                </c:pt>
                <c:pt idx="7844">
                  <c:v>335.83</c:v>
                </c:pt>
                <c:pt idx="7845">
                  <c:v>335</c:v>
                </c:pt>
                <c:pt idx="7846">
                  <c:v>337</c:v>
                </c:pt>
                <c:pt idx="7847">
                  <c:v>335.17</c:v>
                </c:pt>
                <c:pt idx="7848">
                  <c:v>333.33</c:v>
                </c:pt>
                <c:pt idx="7849">
                  <c:v>333.66</c:v>
                </c:pt>
                <c:pt idx="7850">
                  <c:v>336.66</c:v>
                </c:pt>
                <c:pt idx="7851">
                  <c:v>338</c:v>
                </c:pt>
                <c:pt idx="7852">
                  <c:v>339.66</c:v>
                </c:pt>
                <c:pt idx="7853">
                  <c:v>338.83</c:v>
                </c:pt>
                <c:pt idx="7854">
                  <c:v>340.66</c:v>
                </c:pt>
                <c:pt idx="7855">
                  <c:v>339.33</c:v>
                </c:pt>
                <c:pt idx="7856">
                  <c:v>340.83</c:v>
                </c:pt>
                <c:pt idx="7857">
                  <c:v>339</c:v>
                </c:pt>
                <c:pt idx="7858">
                  <c:v>338.17</c:v>
                </c:pt>
                <c:pt idx="7859">
                  <c:v>339</c:v>
                </c:pt>
                <c:pt idx="7860">
                  <c:v>339</c:v>
                </c:pt>
                <c:pt idx="7861">
                  <c:v>340</c:v>
                </c:pt>
                <c:pt idx="7862">
                  <c:v>340.83</c:v>
                </c:pt>
                <c:pt idx="7863">
                  <c:v>344</c:v>
                </c:pt>
                <c:pt idx="7864">
                  <c:v>347.83</c:v>
                </c:pt>
                <c:pt idx="7865">
                  <c:v>350.66</c:v>
                </c:pt>
                <c:pt idx="7866">
                  <c:v>352</c:v>
                </c:pt>
                <c:pt idx="7867">
                  <c:v>354</c:v>
                </c:pt>
                <c:pt idx="7868">
                  <c:v>352</c:v>
                </c:pt>
                <c:pt idx="7869">
                  <c:v>354</c:v>
                </c:pt>
                <c:pt idx="7870">
                  <c:v>354.17</c:v>
                </c:pt>
                <c:pt idx="7871">
                  <c:v>353</c:v>
                </c:pt>
                <c:pt idx="7872">
                  <c:v>356.66</c:v>
                </c:pt>
                <c:pt idx="7873">
                  <c:v>356.83</c:v>
                </c:pt>
                <c:pt idx="7874">
                  <c:v>360.5</c:v>
                </c:pt>
                <c:pt idx="7875">
                  <c:v>360.17</c:v>
                </c:pt>
                <c:pt idx="7876">
                  <c:v>362</c:v>
                </c:pt>
                <c:pt idx="7877">
                  <c:v>363.66</c:v>
                </c:pt>
                <c:pt idx="7878">
                  <c:v>363.83</c:v>
                </c:pt>
                <c:pt idx="7879">
                  <c:v>365.83</c:v>
                </c:pt>
                <c:pt idx="7880">
                  <c:v>367</c:v>
                </c:pt>
                <c:pt idx="7881">
                  <c:v>368.83</c:v>
                </c:pt>
                <c:pt idx="7882">
                  <c:v>369.17</c:v>
                </c:pt>
                <c:pt idx="7883">
                  <c:v>369.33</c:v>
                </c:pt>
                <c:pt idx="7884">
                  <c:v>370.83</c:v>
                </c:pt>
                <c:pt idx="7885">
                  <c:v>372.83</c:v>
                </c:pt>
                <c:pt idx="7886">
                  <c:v>378.99</c:v>
                </c:pt>
                <c:pt idx="7887">
                  <c:v>379.17</c:v>
                </c:pt>
                <c:pt idx="7888">
                  <c:v>380.83</c:v>
                </c:pt>
                <c:pt idx="7889">
                  <c:v>383.83</c:v>
                </c:pt>
                <c:pt idx="7890">
                  <c:v>385.83</c:v>
                </c:pt>
                <c:pt idx="7891">
                  <c:v>387</c:v>
                </c:pt>
                <c:pt idx="7892">
                  <c:v>387.83</c:v>
                </c:pt>
                <c:pt idx="7893">
                  <c:v>389</c:v>
                </c:pt>
                <c:pt idx="7894">
                  <c:v>389</c:v>
                </c:pt>
                <c:pt idx="7895">
                  <c:v>391.83</c:v>
                </c:pt>
                <c:pt idx="7896">
                  <c:v>394</c:v>
                </c:pt>
                <c:pt idx="7897">
                  <c:v>396</c:v>
                </c:pt>
                <c:pt idx="7898">
                  <c:v>395.83</c:v>
                </c:pt>
                <c:pt idx="7899">
                  <c:v>399.66</c:v>
                </c:pt>
                <c:pt idx="7900">
                  <c:v>395.34</c:v>
                </c:pt>
                <c:pt idx="7901">
                  <c:v>399</c:v>
                </c:pt>
                <c:pt idx="7902">
                  <c:v>400</c:v>
                </c:pt>
                <c:pt idx="7903">
                  <c:v>404</c:v>
                </c:pt>
                <c:pt idx="7904">
                  <c:v>405</c:v>
                </c:pt>
                <c:pt idx="7905">
                  <c:v>404</c:v>
                </c:pt>
                <c:pt idx="7906">
                  <c:v>405</c:v>
                </c:pt>
                <c:pt idx="7907">
                  <c:v>405</c:v>
                </c:pt>
                <c:pt idx="7908">
                  <c:v>406</c:v>
                </c:pt>
                <c:pt idx="7909">
                  <c:v>406.17</c:v>
                </c:pt>
                <c:pt idx="7910">
                  <c:v>406.83</c:v>
                </c:pt>
                <c:pt idx="7911">
                  <c:v>407</c:v>
                </c:pt>
                <c:pt idx="7912">
                  <c:v>407</c:v>
                </c:pt>
                <c:pt idx="7913">
                  <c:v>409</c:v>
                </c:pt>
                <c:pt idx="7914">
                  <c:v>408.83</c:v>
                </c:pt>
                <c:pt idx="7915">
                  <c:v>408</c:v>
                </c:pt>
                <c:pt idx="7916">
                  <c:v>409.66</c:v>
                </c:pt>
                <c:pt idx="7917">
                  <c:v>406.17</c:v>
                </c:pt>
                <c:pt idx="7918">
                  <c:v>407</c:v>
                </c:pt>
                <c:pt idx="7919">
                  <c:v>406</c:v>
                </c:pt>
                <c:pt idx="7920">
                  <c:v>403.17</c:v>
                </c:pt>
                <c:pt idx="7921">
                  <c:v>402</c:v>
                </c:pt>
                <c:pt idx="7922">
                  <c:v>402</c:v>
                </c:pt>
                <c:pt idx="7923">
                  <c:v>403.83</c:v>
                </c:pt>
                <c:pt idx="7924">
                  <c:v>405.83</c:v>
                </c:pt>
                <c:pt idx="7925">
                  <c:v>403.83</c:v>
                </c:pt>
                <c:pt idx="7926">
                  <c:v>403</c:v>
                </c:pt>
                <c:pt idx="7927">
                  <c:v>402.17</c:v>
                </c:pt>
                <c:pt idx="7928">
                  <c:v>401.83</c:v>
                </c:pt>
                <c:pt idx="7929">
                  <c:v>403</c:v>
                </c:pt>
                <c:pt idx="7930">
                  <c:v>405</c:v>
                </c:pt>
                <c:pt idx="7931">
                  <c:v>400.5</c:v>
                </c:pt>
                <c:pt idx="7932">
                  <c:v>397.83</c:v>
                </c:pt>
                <c:pt idx="7933">
                  <c:v>397.83</c:v>
                </c:pt>
                <c:pt idx="7934">
                  <c:v>394.83</c:v>
                </c:pt>
                <c:pt idx="7935">
                  <c:v>392.17</c:v>
                </c:pt>
                <c:pt idx="7936">
                  <c:v>388</c:v>
                </c:pt>
                <c:pt idx="7937">
                  <c:v>390</c:v>
                </c:pt>
                <c:pt idx="7938">
                  <c:v>391.17</c:v>
                </c:pt>
                <c:pt idx="7939">
                  <c:v>391</c:v>
                </c:pt>
                <c:pt idx="7940">
                  <c:v>392</c:v>
                </c:pt>
                <c:pt idx="7941">
                  <c:v>390.83</c:v>
                </c:pt>
                <c:pt idx="7942">
                  <c:v>390</c:v>
                </c:pt>
                <c:pt idx="7943">
                  <c:v>392.17</c:v>
                </c:pt>
                <c:pt idx="7944">
                  <c:v>393.17</c:v>
                </c:pt>
                <c:pt idx="7945">
                  <c:v>392.83</c:v>
                </c:pt>
                <c:pt idx="7946">
                  <c:v>394</c:v>
                </c:pt>
                <c:pt idx="7947">
                  <c:v>395</c:v>
                </c:pt>
                <c:pt idx="7948">
                  <c:v>395.83</c:v>
                </c:pt>
                <c:pt idx="7949">
                  <c:v>394.17</c:v>
                </c:pt>
                <c:pt idx="7950">
                  <c:v>395.83</c:v>
                </c:pt>
                <c:pt idx="7951">
                  <c:v>394.17</c:v>
                </c:pt>
                <c:pt idx="7952">
                  <c:v>398</c:v>
                </c:pt>
                <c:pt idx="7953">
                  <c:v>397.83</c:v>
                </c:pt>
                <c:pt idx="7954">
                  <c:v>398</c:v>
                </c:pt>
                <c:pt idx="7955">
                  <c:v>399</c:v>
                </c:pt>
                <c:pt idx="7956">
                  <c:v>399.83</c:v>
                </c:pt>
                <c:pt idx="7957">
                  <c:v>401.66</c:v>
                </c:pt>
                <c:pt idx="7958">
                  <c:v>405.49</c:v>
                </c:pt>
                <c:pt idx="7959">
                  <c:v>410.67</c:v>
                </c:pt>
                <c:pt idx="7960">
                  <c:v>415</c:v>
                </c:pt>
                <c:pt idx="7961">
                  <c:v>420.66</c:v>
                </c:pt>
                <c:pt idx="7962">
                  <c:v>421.83</c:v>
                </c:pt>
                <c:pt idx="7963">
                  <c:v>426</c:v>
                </c:pt>
                <c:pt idx="7964">
                  <c:v>426.83</c:v>
                </c:pt>
                <c:pt idx="7965">
                  <c:v>429.66</c:v>
                </c:pt>
                <c:pt idx="7966">
                  <c:v>433.66</c:v>
                </c:pt>
                <c:pt idx="7967">
                  <c:v>438.83</c:v>
                </c:pt>
                <c:pt idx="7968">
                  <c:v>437.83</c:v>
                </c:pt>
                <c:pt idx="7969">
                  <c:v>441</c:v>
                </c:pt>
                <c:pt idx="7970">
                  <c:v>440</c:v>
                </c:pt>
                <c:pt idx="7971">
                  <c:v>439.83</c:v>
                </c:pt>
                <c:pt idx="7972">
                  <c:v>441</c:v>
                </c:pt>
                <c:pt idx="7973">
                  <c:v>445.17</c:v>
                </c:pt>
                <c:pt idx="7974">
                  <c:v>446</c:v>
                </c:pt>
                <c:pt idx="7975">
                  <c:v>443</c:v>
                </c:pt>
                <c:pt idx="7976">
                  <c:v>444.67</c:v>
                </c:pt>
                <c:pt idx="7977">
                  <c:v>448</c:v>
                </c:pt>
                <c:pt idx="7978">
                  <c:v>450.5</c:v>
                </c:pt>
                <c:pt idx="7979">
                  <c:v>454.66</c:v>
                </c:pt>
                <c:pt idx="7980">
                  <c:v>458</c:v>
                </c:pt>
                <c:pt idx="7981">
                  <c:v>462.67</c:v>
                </c:pt>
                <c:pt idx="7982">
                  <c:v>464.83</c:v>
                </c:pt>
                <c:pt idx="7983">
                  <c:v>472.83</c:v>
                </c:pt>
                <c:pt idx="7984">
                  <c:v>481</c:v>
                </c:pt>
                <c:pt idx="7985">
                  <c:v>487.66</c:v>
                </c:pt>
                <c:pt idx="7986">
                  <c:v>493.83</c:v>
                </c:pt>
                <c:pt idx="7987">
                  <c:v>495</c:v>
                </c:pt>
                <c:pt idx="7988">
                  <c:v>494</c:v>
                </c:pt>
                <c:pt idx="7989">
                  <c:v>496</c:v>
                </c:pt>
                <c:pt idx="7990">
                  <c:v>496</c:v>
                </c:pt>
                <c:pt idx="7991">
                  <c:v>496</c:v>
                </c:pt>
                <c:pt idx="7992">
                  <c:v>496</c:v>
                </c:pt>
                <c:pt idx="7993">
                  <c:v>497</c:v>
                </c:pt>
                <c:pt idx="7994">
                  <c:v>500.66</c:v>
                </c:pt>
                <c:pt idx="7995">
                  <c:v>503</c:v>
                </c:pt>
                <c:pt idx="7996">
                  <c:v>505.66</c:v>
                </c:pt>
                <c:pt idx="7997">
                  <c:v>509</c:v>
                </c:pt>
                <c:pt idx="7998">
                  <c:v>509.67</c:v>
                </c:pt>
                <c:pt idx="7999">
                  <c:v>511.83</c:v>
                </c:pt>
                <c:pt idx="8000">
                  <c:v>513</c:v>
                </c:pt>
                <c:pt idx="8001">
                  <c:v>515.5</c:v>
                </c:pt>
                <c:pt idx="8002">
                  <c:v>517.83000000000004</c:v>
                </c:pt>
                <c:pt idx="8003">
                  <c:v>523.83000000000004</c:v>
                </c:pt>
                <c:pt idx="8004">
                  <c:v>526.66</c:v>
                </c:pt>
                <c:pt idx="8005">
                  <c:v>531.5</c:v>
                </c:pt>
                <c:pt idx="8006">
                  <c:v>534.83000000000004</c:v>
                </c:pt>
                <c:pt idx="8007">
                  <c:v>537.83000000000004</c:v>
                </c:pt>
                <c:pt idx="8008">
                  <c:v>540</c:v>
                </c:pt>
                <c:pt idx="8009">
                  <c:v>541</c:v>
                </c:pt>
                <c:pt idx="8010">
                  <c:v>541.16999999999996</c:v>
                </c:pt>
                <c:pt idx="8011">
                  <c:v>540.83000000000004</c:v>
                </c:pt>
                <c:pt idx="8012">
                  <c:v>541.83000000000004</c:v>
                </c:pt>
                <c:pt idx="8013">
                  <c:v>537.16999999999996</c:v>
                </c:pt>
                <c:pt idx="8014">
                  <c:v>540</c:v>
                </c:pt>
                <c:pt idx="8015">
                  <c:v>541.66999999999996</c:v>
                </c:pt>
                <c:pt idx="8016">
                  <c:v>542.83000000000004</c:v>
                </c:pt>
                <c:pt idx="8017">
                  <c:v>545</c:v>
                </c:pt>
                <c:pt idx="8018">
                  <c:v>544.16999999999996</c:v>
                </c:pt>
                <c:pt idx="8019">
                  <c:v>546.83000000000004</c:v>
                </c:pt>
                <c:pt idx="8020">
                  <c:v>551</c:v>
                </c:pt>
                <c:pt idx="8021">
                  <c:v>551.66</c:v>
                </c:pt>
                <c:pt idx="8022">
                  <c:v>552</c:v>
                </c:pt>
                <c:pt idx="8023">
                  <c:v>552.83000000000004</c:v>
                </c:pt>
                <c:pt idx="8024">
                  <c:v>555</c:v>
                </c:pt>
                <c:pt idx="8025">
                  <c:v>557</c:v>
                </c:pt>
                <c:pt idx="8026">
                  <c:v>558</c:v>
                </c:pt>
                <c:pt idx="8027">
                  <c:v>558.83000000000004</c:v>
                </c:pt>
                <c:pt idx="8028">
                  <c:v>560.16999999999996</c:v>
                </c:pt>
                <c:pt idx="8029">
                  <c:v>564.66999999999996</c:v>
                </c:pt>
                <c:pt idx="8030">
                  <c:v>568</c:v>
                </c:pt>
                <c:pt idx="8031">
                  <c:v>571</c:v>
                </c:pt>
                <c:pt idx="8032">
                  <c:v>574</c:v>
                </c:pt>
                <c:pt idx="8033">
                  <c:v>575.66</c:v>
                </c:pt>
                <c:pt idx="8034">
                  <c:v>577</c:v>
                </c:pt>
                <c:pt idx="8035">
                  <c:v>578.83000000000004</c:v>
                </c:pt>
                <c:pt idx="8036">
                  <c:v>581</c:v>
                </c:pt>
                <c:pt idx="8037">
                  <c:v>581.16999999999996</c:v>
                </c:pt>
                <c:pt idx="8038">
                  <c:v>579.34</c:v>
                </c:pt>
                <c:pt idx="8039">
                  <c:v>577.33000000000004</c:v>
                </c:pt>
                <c:pt idx="8040">
                  <c:v>573.16999999999996</c:v>
                </c:pt>
                <c:pt idx="8041">
                  <c:v>568.16999999999996</c:v>
                </c:pt>
                <c:pt idx="8042">
                  <c:v>568.16999999999996</c:v>
                </c:pt>
                <c:pt idx="8043">
                  <c:v>570</c:v>
                </c:pt>
                <c:pt idx="8044">
                  <c:v>571.66</c:v>
                </c:pt>
                <c:pt idx="8045">
                  <c:v>572.83000000000004</c:v>
                </c:pt>
                <c:pt idx="8046">
                  <c:v>575.66</c:v>
                </c:pt>
                <c:pt idx="8047">
                  <c:v>577.66</c:v>
                </c:pt>
                <c:pt idx="8048">
                  <c:v>578.83000000000004</c:v>
                </c:pt>
                <c:pt idx="8049">
                  <c:v>577</c:v>
                </c:pt>
                <c:pt idx="8050">
                  <c:v>576.16999999999996</c:v>
                </c:pt>
                <c:pt idx="8051">
                  <c:v>575.16999999999996</c:v>
                </c:pt>
                <c:pt idx="8052">
                  <c:v>575.83000000000004</c:v>
                </c:pt>
                <c:pt idx="8053">
                  <c:v>596.82000000000005</c:v>
                </c:pt>
                <c:pt idx="8054">
                  <c:v>594.5</c:v>
                </c:pt>
                <c:pt idx="8055">
                  <c:v>598</c:v>
                </c:pt>
                <c:pt idx="8056">
                  <c:v>595.33000000000004</c:v>
                </c:pt>
                <c:pt idx="8057">
                  <c:v>600.13</c:v>
                </c:pt>
                <c:pt idx="8058">
                  <c:v>594.83000000000004</c:v>
                </c:pt>
                <c:pt idx="8059">
                  <c:v>595</c:v>
                </c:pt>
                <c:pt idx="8060">
                  <c:v>603.48</c:v>
                </c:pt>
                <c:pt idx="8061">
                  <c:v>590.66</c:v>
                </c:pt>
                <c:pt idx="8062">
                  <c:v>598.16999999999996</c:v>
                </c:pt>
                <c:pt idx="8063">
                  <c:v>613.15</c:v>
                </c:pt>
                <c:pt idx="8064">
                  <c:v>618.83000000000004</c:v>
                </c:pt>
                <c:pt idx="8065">
                  <c:v>614.5</c:v>
                </c:pt>
                <c:pt idx="8066">
                  <c:v>616.34</c:v>
                </c:pt>
                <c:pt idx="8067">
                  <c:v>615.83000000000004</c:v>
                </c:pt>
                <c:pt idx="8068">
                  <c:v>617</c:v>
                </c:pt>
                <c:pt idx="8069">
                  <c:v>614</c:v>
                </c:pt>
                <c:pt idx="8070">
                  <c:v>615</c:v>
                </c:pt>
                <c:pt idx="8071">
                  <c:v>613.33000000000004</c:v>
                </c:pt>
                <c:pt idx="8072">
                  <c:v>612.16999999999996</c:v>
                </c:pt>
                <c:pt idx="8073">
                  <c:v>610.66</c:v>
                </c:pt>
                <c:pt idx="8074">
                  <c:v>609.83000000000004</c:v>
                </c:pt>
                <c:pt idx="8075">
                  <c:v>610.16999999999996</c:v>
                </c:pt>
                <c:pt idx="8076">
                  <c:v>610.83000000000004</c:v>
                </c:pt>
                <c:pt idx="8077">
                  <c:v>607.66999999999996</c:v>
                </c:pt>
                <c:pt idx="8078">
                  <c:v>607.83000000000004</c:v>
                </c:pt>
                <c:pt idx="8079">
                  <c:v>609</c:v>
                </c:pt>
                <c:pt idx="8080">
                  <c:v>609.83000000000004</c:v>
                </c:pt>
                <c:pt idx="8081">
                  <c:v>607</c:v>
                </c:pt>
                <c:pt idx="8082">
                  <c:v>608</c:v>
                </c:pt>
                <c:pt idx="8083">
                  <c:v>605</c:v>
                </c:pt>
                <c:pt idx="8084">
                  <c:v>605.83000000000004</c:v>
                </c:pt>
                <c:pt idx="8085">
                  <c:v>606.66</c:v>
                </c:pt>
                <c:pt idx="8086">
                  <c:v>607.83000000000004</c:v>
                </c:pt>
                <c:pt idx="8087">
                  <c:v>606.16999999999996</c:v>
                </c:pt>
                <c:pt idx="8088">
                  <c:v>605.16999999999996</c:v>
                </c:pt>
                <c:pt idx="8089">
                  <c:v>604.16999999999996</c:v>
                </c:pt>
                <c:pt idx="8090">
                  <c:v>606.83000000000004</c:v>
                </c:pt>
                <c:pt idx="8091">
                  <c:v>600.83000000000004</c:v>
                </c:pt>
                <c:pt idx="8092">
                  <c:v>603</c:v>
                </c:pt>
                <c:pt idx="8093">
                  <c:v>605.16999999999996</c:v>
                </c:pt>
                <c:pt idx="8094">
                  <c:v>601.83000000000004</c:v>
                </c:pt>
                <c:pt idx="8095">
                  <c:v>602</c:v>
                </c:pt>
                <c:pt idx="8096">
                  <c:v>602</c:v>
                </c:pt>
                <c:pt idx="8097">
                  <c:v>601.83000000000004</c:v>
                </c:pt>
                <c:pt idx="8098">
                  <c:v>601.34</c:v>
                </c:pt>
                <c:pt idx="8099">
                  <c:v>601.16999999999996</c:v>
                </c:pt>
                <c:pt idx="8100">
                  <c:v>597.83000000000004</c:v>
                </c:pt>
                <c:pt idx="8101">
                  <c:v>593.33000000000004</c:v>
                </c:pt>
                <c:pt idx="8102">
                  <c:v>589.16999999999996</c:v>
                </c:pt>
                <c:pt idx="8103">
                  <c:v>585.34</c:v>
                </c:pt>
                <c:pt idx="8104">
                  <c:v>583.5</c:v>
                </c:pt>
                <c:pt idx="8105">
                  <c:v>585.16999999999996</c:v>
                </c:pt>
                <c:pt idx="8106">
                  <c:v>585.33000000000004</c:v>
                </c:pt>
                <c:pt idx="8107">
                  <c:v>581.16999999999996</c:v>
                </c:pt>
                <c:pt idx="8108">
                  <c:v>582.66</c:v>
                </c:pt>
                <c:pt idx="8109">
                  <c:v>577.83000000000004</c:v>
                </c:pt>
                <c:pt idx="8110">
                  <c:v>581</c:v>
                </c:pt>
                <c:pt idx="8111">
                  <c:v>578.34</c:v>
                </c:pt>
                <c:pt idx="8112">
                  <c:v>579</c:v>
                </c:pt>
                <c:pt idx="8113">
                  <c:v>579.5</c:v>
                </c:pt>
                <c:pt idx="8114">
                  <c:v>579.16999999999996</c:v>
                </c:pt>
                <c:pt idx="8115">
                  <c:v>578</c:v>
                </c:pt>
                <c:pt idx="8116">
                  <c:v>575</c:v>
                </c:pt>
                <c:pt idx="8117">
                  <c:v>577</c:v>
                </c:pt>
                <c:pt idx="8118">
                  <c:v>578.83000000000004</c:v>
                </c:pt>
                <c:pt idx="8119">
                  <c:v>576.83000000000004</c:v>
                </c:pt>
                <c:pt idx="8120">
                  <c:v>574.66</c:v>
                </c:pt>
                <c:pt idx="8121">
                  <c:v>572.5</c:v>
                </c:pt>
                <c:pt idx="8122">
                  <c:v>570.16999999999996</c:v>
                </c:pt>
                <c:pt idx="8123">
                  <c:v>571.83000000000004</c:v>
                </c:pt>
                <c:pt idx="8124">
                  <c:v>567</c:v>
                </c:pt>
                <c:pt idx="8125">
                  <c:v>567.83000000000004</c:v>
                </c:pt>
                <c:pt idx="8126">
                  <c:v>563.67999999999995</c:v>
                </c:pt>
                <c:pt idx="8127">
                  <c:v>562.16999999999996</c:v>
                </c:pt>
                <c:pt idx="8128">
                  <c:v>558.16999999999996</c:v>
                </c:pt>
                <c:pt idx="8129">
                  <c:v>552.83000000000004</c:v>
                </c:pt>
                <c:pt idx="8130">
                  <c:v>549.16999999999996</c:v>
                </c:pt>
                <c:pt idx="8131">
                  <c:v>548.5</c:v>
                </c:pt>
                <c:pt idx="8132">
                  <c:v>550</c:v>
                </c:pt>
                <c:pt idx="8133">
                  <c:v>550.16999999999996</c:v>
                </c:pt>
                <c:pt idx="8134">
                  <c:v>550</c:v>
                </c:pt>
                <c:pt idx="8135">
                  <c:v>551</c:v>
                </c:pt>
                <c:pt idx="8136">
                  <c:v>555.83000000000004</c:v>
                </c:pt>
                <c:pt idx="8137">
                  <c:v>561.66</c:v>
                </c:pt>
                <c:pt idx="8138">
                  <c:v>562.83000000000004</c:v>
                </c:pt>
                <c:pt idx="8139">
                  <c:v>564.83000000000004</c:v>
                </c:pt>
                <c:pt idx="8140">
                  <c:v>560</c:v>
                </c:pt>
                <c:pt idx="8141">
                  <c:v>561</c:v>
                </c:pt>
                <c:pt idx="8142">
                  <c:v>557.33000000000004</c:v>
                </c:pt>
                <c:pt idx="8143">
                  <c:v>551.34</c:v>
                </c:pt>
                <c:pt idx="8144">
                  <c:v>548</c:v>
                </c:pt>
                <c:pt idx="8145">
                  <c:v>547.83000000000004</c:v>
                </c:pt>
                <c:pt idx="8146">
                  <c:v>552.5</c:v>
                </c:pt>
                <c:pt idx="8147">
                  <c:v>552.83000000000004</c:v>
                </c:pt>
                <c:pt idx="8148">
                  <c:v>549.33000000000004</c:v>
                </c:pt>
                <c:pt idx="8149">
                  <c:v>548.51</c:v>
                </c:pt>
                <c:pt idx="8150">
                  <c:v>547.16999999999996</c:v>
                </c:pt>
                <c:pt idx="8151">
                  <c:v>545.5</c:v>
                </c:pt>
                <c:pt idx="8152">
                  <c:v>543.16999999999996</c:v>
                </c:pt>
                <c:pt idx="8153">
                  <c:v>539.16999999999996</c:v>
                </c:pt>
                <c:pt idx="8154">
                  <c:v>539.16999999999996</c:v>
                </c:pt>
                <c:pt idx="8155">
                  <c:v>535.51</c:v>
                </c:pt>
                <c:pt idx="8156">
                  <c:v>534.16999999999996</c:v>
                </c:pt>
                <c:pt idx="8157">
                  <c:v>532</c:v>
                </c:pt>
                <c:pt idx="8158">
                  <c:v>529.83000000000004</c:v>
                </c:pt>
                <c:pt idx="8159">
                  <c:v>525</c:v>
                </c:pt>
                <c:pt idx="8160">
                  <c:v>521.33000000000004</c:v>
                </c:pt>
                <c:pt idx="8161">
                  <c:v>518.16999999999996</c:v>
                </c:pt>
                <c:pt idx="8162">
                  <c:v>517.83000000000004</c:v>
                </c:pt>
                <c:pt idx="8163">
                  <c:v>513</c:v>
                </c:pt>
                <c:pt idx="8164">
                  <c:v>509</c:v>
                </c:pt>
                <c:pt idx="8165">
                  <c:v>507.83</c:v>
                </c:pt>
                <c:pt idx="8166">
                  <c:v>505.34</c:v>
                </c:pt>
                <c:pt idx="8167">
                  <c:v>503.17</c:v>
                </c:pt>
                <c:pt idx="8168">
                  <c:v>503.17</c:v>
                </c:pt>
                <c:pt idx="8169">
                  <c:v>502.17</c:v>
                </c:pt>
                <c:pt idx="8170">
                  <c:v>502</c:v>
                </c:pt>
                <c:pt idx="8171">
                  <c:v>503.83</c:v>
                </c:pt>
                <c:pt idx="8172">
                  <c:v>504.66</c:v>
                </c:pt>
                <c:pt idx="8173">
                  <c:v>503</c:v>
                </c:pt>
                <c:pt idx="8174">
                  <c:v>503</c:v>
                </c:pt>
                <c:pt idx="8175">
                  <c:v>503</c:v>
                </c:pt>
                <c:pt idx="8176">
                  <c:v>506.34</c:v>
                </c:pt>
                <c:pt idx="8177">
                  <c:v>507.17</c:v>
                </c:pt>
                <c:pt idx="8178">
                  <c:v>511.66</c:v>
                </c:pt>
                <c:pt idx="8179">
                  <c:v>518.15</c:v>
                </c:pt>
                <c:pt idx="8180">
                  <c:v>533.99</c:v>
                </c:pt>
                <c:pt idx="8181">
                  <c:v>548.5</c:v>
                </c:pt>
                <c:pt idx="8182">
                  <c:v>557.5</c:v>
                </c:pt>
                <c:pt idx="8183">
                  <c:v>566</c:v>
                </c:pt>
                <c:pt idx="8184">
                  <c:v>567.34</c:v>
                </c:pt>
                <c:pt idx="8185">
                  <c:v>570.5</c:v>
                </c:pt>
                <c:pt idx="8186">
                  <c:v>572.83000000000004</c:v>
                </c:pt>
                <c:pt idx="8187">
                  <c:v>571.34</c:v>
                </c:pt>
                <c:pt idx="8188">
                  <c:v>568.34</c:v>
                </c:pt>
                <c:pt idx="8189">
                  <c:v>565.16999999999996</c:v>
                </c:pt>
                <c:pt idx="8190">
                  <c:v>562.16999999999996</c:v>
                </c:pt>
                <c:pt idx="8191">
                  <c:v>559</c:v>
                </c:pt>
                <c:pt idx="8192">
                  <c:v>554.66999999999996</c:v>
                </c:pt>
                <c:pt idx="8193">
                  <c:v>541.5</c:v>
                </c:pt>
                <c:pt idx="8194">
                  <c:v>540.16999999999996</c:v>
                </c:pt>
                <c:pt idx="8195">
                  <c:v>539.16999999999996</c:v>
                </c:pt>
                <c:pt idx="8196">
                  <c:v>540.16999999999996</c:v>
                </c:pt>
                <c:pt idx="8197">
                  <c:v>542.66</c:v>
                </c:pt>
                <c:pt idx="8198">
                  <c:v>542.16999999999996</c:v>
                </c:pt>
                <c:pt idx="8199">
                  <c:v>563.65</c:v>
                </c:pt>
                <c:pt idx="8200">
                  <c:v>585</c:v>
                </c:pt>
                <c:pt idx="8201">
                  <c:v>582.16999999999996</c:v>
                </c:pt>
                <c:pt idx="8202">
                  <c:v>584</c:v>
                </c:pt>
                <c:pt idx="8203">
                  <c:v>589.66</c:v>
                </c:pt>
                <c:pt idx="8204">
                  <c:v>594.16999999999996</c:v>
                </c:pt>
                <c:pt idx="8205">
                  <c:v>594.16999999999996</c:v>
                </c:pt>
                <c:pt idx="8206">
                  <c:v>593</c:v>
                </c:pt>
                <c:pt idx="8207">
                  <c:v>594</c:v>
                </c:pt>
                <c:pt idx="8208">
                  <c:v>592</c:v>
                </c:pt>
                <c:pt idx="8209">
                  <c:v>594</c:v>
                </c:pt>
                <c:pt idx="8210">
                  <c:v>593.16999999999996</c:v>
                </c:pt>
                <c:pt idx="8211">
                  <c:v>598.66999999999996</c:v>
                </c:pt>
                <c:pt idx="8212">
                  <c:v>598</c:v>
                </c:pt>
                <c:pt idx="8213">
                  <c:v>599</c:v>
                </c:pt>
                <c:pt idx="8214">
                  <c:v>603.66999999999996</c:v>
                </c:pt>
                <c:pt idx="8215">
                  <c:v>606.83000000000004</c:v>
                </c:pt>
                <c:pt idx="8216">
                  <c:v>607.66</c:v>
                </c:pt>
                <c:pt idx="8217">
                  <c:v>609.83000000000004</c:v>
                </c:pt>
                <c:pt idx="8218">
                  <c:v>608</c:v>
                </c:pt>
                <c:pt idx="8219">
                  <c:v>609</c:v>
                </c:pt>
                <c:pt idx="8220">
                  <c:v>610.66</c:v>
                </c:pt>
                <c:pt idx="8221">
                  <c:v>615.49</c:v>
                </c:pt>
                <c:pt idx="8222">
                  <c:v>618</c:v>
                </c:pt>
                <c:pt idx="8223">
                  <c:v>613.16999999999996</c:v>
                </c:pt>
                <c:pt idx="8224">
                  <c:v>616.83000000000004</c:v>
                </c:pt>
                <c:pt idx="8225">
                  <c:v>619.83000000000004</c:v>
                </c:pt>
                <c:pt idx="8226">
                  <c:v>620.33000000000004</c:v>
                </c:pt>
                <c:pt idx="8227">
                  <c:v>618.16999999999996</c:v>
                </c:pt>
                <c:pt idx="8228">
                  <c:v>618.66</c:v>
                </c:pt>
                <c:pt idx="8229">
                  <c:v>619.5</c:v>
                </c:pt>
                <c:pt idx="8230">
                  <c:v>620.34</c:v>
                </c:pt>
                <c:pt idx="8231">
                  <c:v>621.16999999999996</c:v>
                </c:pt>
                <c:pt idx="8232">
                  <c:v>621.34</c:v>
                </c:pt>
                <c:pt idx="8233">
                  <c:v>622</c:v>
                </c:pt>
                <c:pt idx="8234">
                  <c:v>624</c:v>
                </c:pt>
                <c:pt idx="8235">
                  <c:v>621.83000000000004</c:v>
                </c:pt>
                <c:pt idx="8236">
                  <c:v>622.66</c:v>
                </c:pt>
                <c:pt idx="8237">
                  <c:v>626.83000000000004</c:v>
                </c:pt>
                <c:pt idx="8238">
                  <c:v>632.33000000000004</c:v>
                </c:pt>
                <c:pt idx="8239">
                  <c:v>639</c:v>
                </c:pt>
                <c:pt idx="8240">
                  <c:v>641.99</c:v>
                </c:pt>
                <c:pt idx="8241">
                  <c:v>649.66</c:v>
                </c:pt>
                <c:pt idx="8242">
                  <c:v>653.83000000000004</c:v>
                </c:pt>
                <c:pt idx="8243">
                  <c:v>657</c:v>
                </c:pt>
                <c:pt idx="8244">
                  <c:v>662.17</c:v>
                </c:pt>
                <c:pt idx="8245">
                  <c:v>678.31</c:v>
                </c:pt>
                <c:pt idx="8246">
                  <c:v>689</c:v>
                </c:pt>
                <c:pt idx="8247">
                  <c:v>693.33</c:v>
                </c:pt>
                <c:pt idx="8248">
                  <c:v>701.5</c:v>
                </c:pt>
                <c:pt idx="8249">
                  <c:v>717.66</c:v>
                </c:pt>
                <c:pt idx="8250">
                  <c:v>719.67</c:v>
                </c:pt>
                <c:pt idx="8251">
                  <c:v>722.83</c:v>
                </c:pt>
                <c:pt idx="8252">
                  <c:v>723.17</c:v>
                </c:pt>
                <c:pt idx="8253">
                  <c:v>731.16</c:v>
                </c:pt>
                <c:pt idx="8254">
                  <c:v>736.66</c:v>
                </c:pt>
                <c:pt idx="8255">
                  <c:v>745.67</c:v>
                </c:pt>
                <c:pt idx="8256">
                  <c:v>751</c:v>
                </c:pt>
                <c:pt idx="8257">
                  <c:v>754.17</c:v>
                </c:pt>
                <c:pt idx="8258">
                  <c:v>745.84</c:v>
                </c:pt>
                <c:pt idx="8259">
                  <c:v>736.67</c:v>
                </c:pt>
                <c:pt idx="8260">
                  <c:v>730.17</c:v>
                </c:pt>
                <c:pt idx="8261">
                  <c:v>721.34</c:v>
                </c:pt>
                <c:pt idx="8262">
                  <c:v>716.84</c:v>
                </c:pt>
                <c:pt idx="8263">
                  <c:v>716</c:v>
                </c:pt>
                <c:pt idx="8264">
                  <c:v>710.68</c:v>
                </c:pt>
                <c:pt idx="8265">
                  <c:v>726.13</c:v>
                </c:pt>
                <c:pt idx="8266">
                  <c:v>746.67</c:v>
                </c:pt>
                <c:pt idx="8267">
                  <c:v>747.66</c:v>
                </c:pt>
                <c:pt idx="8268">
                  <c:v>748.66</c:v>
                </c:pt>
                <c:pt idx="8269">
                  <c:v>743.83</c:v>
                </c:pt>
                <c:pt idx="8270">
                  <c:v>746.17</c:v>
                </c:pt>
                <c:pt idx="8271">
                  <c:v>746.33</c:v>
                </c:pt>
                <c:pt idx="8272">
                  <c:v>752.5</c:v>
                </c:pt>
                <c:pt idx="8273">
                  <c:v>751.5</c:v>
                </c:pt>
                <c:pt idx="8274">
                  <c:v>750.34</c:v>
                </c:pt>
                <c:pt idx="8275">
                  <c:v>762.99</c:v>
                </c:pt>
                <c:pt idx="8276">
                  <c:v>761.17</c:v>
                </c:pt>
                <c:pt idx="8277">
                  <c:v>763</c:v>
                </c:pt>
                <c:pt idx="8278">
                  <c:v>763.5</c:v>
                </c:pt>
                <c:pt idx="8279">
                  <c:v>771.66</c:v>
                </c:pt>
                <c:pt idx="8280">
                  <c:v>780.17</c:v>
                </c:pt>
                <c:pt idx="8281">
                  <c:v>790.5</c:v>
                </c:pt>
                <c:pt idx="8282">
                  <c:v>796.33</c:v>
                </c:pt>
                <c:pt idx="8283">
                  <c:v>799.5</c:v>
                </c:pt>
                <c:pt idx="8284">
                  <c:v>800</c:v>
                </c:pt>
                <c:pt idx="8285">
                  <c:v>796.5</c:v>
                </c:pt>
                <c:pt idx="8286">
                  <c:v>796.83</c:v>
                </c:pt>
                <c:pt idx="8287">
                  <c:v>797</c:v>
                </c:pt>
                <c:pt idx="8288">
                  <c:v>797.34</c:v>
                </c:pt>
                <c:pt idx="8289">
                  <c:v>802.99</c:v>
                </c:pt>
                <c:pt idx="8290">
                  <c:v>804.66</c:v>
                </c:pt>
                <c:pt idx="8291">
                  <c:v>806</c:v>
                </c:pt>
                <c:pt idx="8292">
                  <c:v>809.66</c:v>
                </c:pt>
                <c:pt idx="8293">
                  <c:v>825.16</c:v>
                </c:pt>
                <c:pt idx="8294">
                  <c:v>833.33</c:v>
                </c:pt>
                <c:pt idx="8295">
                  <c:v>846.48</c:v>
                </c:pt>
                <c:pt idx="8296">
                  <c:v>850.83</c:v>
                </c:pt>
                <c:pt idx="8297">
                  <c:v>857.32</c:v>
                </c:pt>
                <c:pt idx="8298">
                  <c:v>862.82</c:v>
                </c:pt>
                <c:pt idx="8299">
                  <c:v>863.66</c:v>
                </c:pt>
                <c:pt idx="8300">
                  <c:v>869.15</c:v>
                </c:pt>
                <c:pt idx="8301">
                  <c:v>904.65</c:v>
                </c:pt>
                <c:pt idx="8302">
                  <c:v>932</c:v>
                </c:pt>
                <c:pt idx="8303">
                  <c:v>940</c:v>
                </c:pt>
                <c:pt idx="8304">
                  <c:v>945</c:v>
                </c:pt>
                <c:pt idx="8305">
                  <c:v>945</c:v>
                </c:pt>
                <c:pt idx="8306">
                  <c:v>948.83</c:v>
                </c:pt>
                <c:pt idx="8307">
                  <c:v>953.5</c:v>
                </c:pt>
                <c:pt idx="8308">
                  <c:v>947.33</c:v>
                </c:pt>
                <c:pt idx="8309">
                  <c:v>951.83</c:v>
                </c:pt>
                <c:pt idx="8310">
                  <c:v>951.17</c:v>
                </c:pt>
                <c:pt idx="8311">
                  <c:v>955.33</c:v>
                </c:pt>
                <c:pt idx="8312">
                  <c:v>953.17</c:v>
                </c:pt>
                <c:pt idx="8313">
                  <c:v>959.83</c:v>
                </c:pt>
                <c:pt idx="8314">
                  <c:v>962</c:v>
                </c:pt>
                <c:pt idx="8315">
                  <c:v>961.83</c:v>
                </c:pt>
                <c:pt idx="8316">
                  <c:v>962.83</c:v>
                </c:pt>
                <c:pt idx="8317">
                  <c:v>959</c:v>
                </c:pt>
                <c:pt idx="8318">
                  <c:v>956.83</c:v>
                </c:pt>
                <c:pt idx="8319">
                  <c:v>958.5</c:v>
                </c:pt>
                <c:pt idx="8320">
                  <c:v>966.17</c:v>
                </c:pt>
                <c:pt idx="8321">
                  <c:v>967.33</c:v>
                </c:pt>
                <c:pt idx="8322">
                  <c:v>1000.8</c:v>
                </c:pt>
                <c:pt idx="8323">
                  <c:v>1014.5</c:v>
                </c:pt>
                <c:pt idx="8324">
                  <c:v>1019</c:v>
                </c:pt>
                <c:pt idx="8325">
                  <c:v>1019</c:v>
                </c:pt>
                <c:pt idx="8326">
                  <c:v>1019</c:v>
                </c:pt>
                <c:pt idx="8327">
                  <c:v>1018.2</c:v>
                </c:pt>
                <c:pt idx="8328">
                  <c:v>1017.3</c:v>
                </c:pt>
                <c:pt idx="8329">
                  <c:v>1019.8</c:v>
                </c:pt>
                <c:pt idx="8330">
                  <c:v>1018.8</c:v>
                </c:pt>
                <c:pt idx="8331">
                  <c:v>1018.7</c:v>
                </c:pt>
                <c:pt idx="8332">
                  <c:v>1024</c:v>
                </c:pt>
                <c:pt idx="8333">
                  <c:v>1025.5</c:v>
                </c:pt>
                <c:pt idx="8334">
                  <c:v>1022.8</c:v>
                </c:pt>
                <c:pt idx="8335">
                  <c:v>1046.5</c:v>
                </c:pt>
                <c:pt idx="8336">
                  <c:v>1055.2</c:v>
                </c:pt>
                <c:pt idx="8337">
                  <c:v>1060.3</c:v>
                </c:pt>
                <c:pt idx="8338">
                  <c:v>1052.3</c:v>
                </c:pt>
                <c:pt idx="8339">
                  <c:v>1053.8</c:v>
                </c:pt>
                <c:pt idx="8340">
                  <c:v>1059.2</c:v>
                </c:pt>
                <c:pt idx="8341">
                  <c:v>1065.7</c:v>
                </c:pt>
                <c:pt idx="8342">
                  <c:v>1088.5</c:v>
                </c:pt>
                <c:pt idx="8343">
                  <c:v>1103.3</c:v>
                </c:pt>
                <c:pt idx="8344">
                  <c:v>1117.2</c:v>
                </c:pt>
                <c:pt idx="8345">
                  <c:v>1120.3</c:v>
                </c:pt>
                <c:pt idx="8346">
                  <c:v>1127.7</c:v>
                </c:pt>
                <c:pt idx="8347">
                  <c:v>1131.5</c:v>
                </c:pt>
                <c:pt idx="8348">
                  <c:v>1129.3</c:v>
                </c:pt>
                <c:pt idx="8349">
                  <c:v>1135.5</c:v>
                </c:pt>
                <c:pt idx="8350">
                  <c:v>1139.8</c:v>
                </c:pt>
                <c:pt idx="8351">
                  <c:v>1135.2</c:v>
                </c:pt>
                <c:pt idx="8352">
                  <c:v>1138.2</c:v>
                </c:pt>
                <c:pt idx="8353">
                  <c:v>1140.2</c:v>
                </c:pt>
                <c:pt idx="8354">
                  <c:v>1142.8</c:v>
                </c:pt>
                <c:pt idx="8355">
                  <c:v>1141.8</c:v>
                </c:pt>
                <c:pt idx="8356">
                  <c:v>1150.2</c:v>
                </c:pt>
                <c:pt idx="8357">
                  <c:v>1154.5</c:v>
                </c:pt>
                <c:pt idx="8358">
                  <c:v>1183.5</c:v>
                </c:pt>
                <c:pt idx="8359">
                  <c:v>1207</c:v>
                </c:pt>
                <c:pt idx="8360">
                  <c:v>1210</c:v>
                </c:pt>
                <c:pt idx="8361">
                  <c:v>1216.8</c:v>
                </c:pt>
                <c:pt idx="8362">
                  <c:v>1225.5</c:v>
                </c:pt>
                <c:pt idx="8363">
                  <c:v>1240.7</c:v>
                </c:pt>
                <c:pt idx="8364">
                  <c:v>1243.2</c:v>
                </c:pt>
                <c:pt idx="8365">
                  <c:v>1247.8</c:v>
                </c:pt>
                <c:pt idx="8366">
                  <c:v>1257.5</c:v>
                </c:pt>
                <c:pt idx="8367">
                  <c:v>1258</c:v>
                </c:pt>
                <c:pt idx="8368">
                  <c:v>1258.8</c:v>
                </c:pt>
                <c:pt idx="8369">
                  <c:v>1263</c:v>
                </c:pt>
                <c:pt idx="8370">
                  <c:v>1273.2</c:v>
                </c:pt>
                <c:pt idx="8371">
                  <c:v>1275.2</c:v>
                </c:pt>
                <c:pt idx="8372">
                  <c:v>1274.5</c:v>
                </c:pt>
                <c:pt idx="8373">
                  <c:v>1272</c:v>
                </c:pt>
                <c:pt idx="8374">
                  <c:v>1280</c:v>
                </c:pt>
                <c:pt idx="8375">
                  <c:v>1278.7</c:v>
                </c:pt>
                <c:pt idx="8376">
                  <c:v>1272.2</c:v>
                </c:pt>
                <c:pt idx="8377">
                  <c:v>1272</c:v>
                </c:pt>
                <c:pt idx="8378">
                  <c:v>1277.8</c:v>
                </c:pt>
                <c:pt idx="8379">
                  <c:v>1283.0999999999999</c:v>
                </c:pt>
                <c:pt idx="8380">
                  <c:v>1289</c:v>
                </c:pt>
                <c:pt idx="8381">
                  <c:v>1304.8</c:v>
                </c:pt>
                <c:pt idx="8382">
                  <c:v>1318.3</c:v>
                </c:pt>
                <c:pt idx="8383">
                  <c:v>1325.5</c:v>
                </c:pt>
                <c:pt idx="8384">
                  <c:v>1335.5</c:v>
                </c:pt>
                <c:pt idx="8385">
                  <c:v>1328.2</c:v>
                </c:pt>
                <c:pt idx="8386">
                  <c:v>1319.8</c:v>
                </c:pt>
                <c:pt idx="8387">
                  <c:v>1321.2</c:v>
                </c:pt>
                <c:pt idx="8388">
                  <c:v>1327.5</c:v>
                </c:pt>
                <c:pt idx="8389">
                  <c:v>1325</c:v>
                </c:pt>
                <c:pt idx="8390">
                  <c:v>1312.4</c:v>
                </c:pt>
                <c:pt idx="8391">
                  <c:v>1311.3</c:v>
                </c:pt>
                <c:pt idx="8392">
                  <c:v>1312.3</c:v>
                </c:pt>
                <c:pt idx="8393">
                  <c:v>1314.8</c:v>
                </c:pt>
                <c:pt idx="8394">
                  <c:v>1303</c:v>
                </c:pt>
                <c:pt idx="8395">
                  <c:v>1302.5</c:v>
                </c:pt>
                <c:pt idx="8396">
                  <c:v>1304.8</c:v>
                </c:pt>
                <c:pt idx="8397">
                  <c:v>1305</c:v>
                </c:pt>
                <c:pt idx="8398">
                  <c:v>1300.8</c:v>
                </c:pt>
                <c:pt idx="8399">
                  <c:v>1298.3</c:v>
                </c:pt>
                <c:pt idx="8400">
                  <c:v>1296</c:v>
                </c:pt>
                <c:pt idx="8401">
                  <c:v>1301.2</c:v>
                </c:pt>
                <c:pt idx="8402">
                  <c:v>1297.2</c:v>
                </c:pt>
                <c:pt idx="8403">
                  <c:v>1297.3</c:v>
                </c:pt>
                <c:pt idx="8404">
                  <c:v>1301.8</c:v>
                </c:pt>
                <c:pt idx="8405">
                  <c:v>1276.3</c:v>
                </c:pt>
                <c:pt idx="8406">
                  <c:v>1271</c:v>
                </c:pt>
                <c:pt idx="8407">
                  <c:v>1269.5</c:v>
                </c:pt>
                <c:pt idx="8408">
                  <c:v>1267.2</c:v>
                </c:pt>
                <c:pt idx="8409">
                  <c:v>1266</c:v>
                </c:pt>
                <c:pt idx="8410">
                  <c:v>1262</c:v>
                </c:pt>
                <c:pt idx="8411">
                  <c:v>1262.3</c:v>
                </c:pt>
                <c:pt idx="8412">
                  <c:v>1257.7</c:v>
                </c:pt>
                <c:pt idx="8413">
                  <c:v>1262</c:v>
                </c:pt>
                <c:pt idx="8414">
                  <c:v>1263.2</c:v>
                </c:pt>
                <c:pt idx="8415">
                  <c:v>1261</c:v>
                </c:pt>
                <c:pt idx="8416">
                  <c:v>1265.7</c:v>
                </c:pt>
                <c:pt idx="8417">
                  <c:v>1265.5</c:v>
                </c:pt>
                <c:pt idx="8418">
                  <c:v>1265.2</c:v>
                </c:pt>
                <c:pt idx="8419">
                  <c:v>1263.5</c:v>
                </c:pt>
                <c:pt idx="8420">
                  <c:v>1269.5</c:v>
                </c:pt>
                <c:pt idx="8421">
                  <c:v>1268</c:v>
                </c:pt>
                <c:pt idx="8422">
                  <c:v>1266.8</c:v>
                </c:pt>
                <c:pt idx="8423">
                  <c:v>1268.5</c:v>
                </c:pt>
                <c:pt idx="8424">
                  <c:v>1270.3</c:v>
                </c:pt>
                <c:pt idx="8425">
                  <c:v>1268.3</c:v>
                </c:pt>
                <c:pt idx="8426">
                  <c:v>1265.8</c:v>
                </c:pt>
                <c:pt idx="8427">
                  <c:v>1262.7</c:v>
                </c:pt>
                <c:pt idx="8428">
                  <c:v>1256</c:v>
                </c:pt>
                <c:pt idx="8429">
                  <c:v>1251.5</c:v>
                </c:pt>
                <c:pt idx="8430">
                  <c:v>1244</c:v>
                </c:pt>
                <c:pt idx="8431">
                  <c:v>1244.2</c:v>
                </c:pt>
                <c:pt idx="8432">
                  <c:v>1219.7</c:v>
                </c:pt>
                <c:pt idx="8433">
                  <c:v>1206.8</c:v>
                </c:pt>
                <c:pt idx="8434">
                  <c:v>1202.8</c:v>
                </c:pt>
                <c:pt idx="8435">
                  <c:v>1212.7</c:v>
                </c:pt>
                <c:pt idx="8436">
                  <c:v>1222.7</c:v>
                </c:pt>
                <c:pt idx="8437">
                  <c:v>1224.7</c:v>
                </c:pt>
                <c:pt idx="8438">
                  <c:v>1223.7</c:v>
                </c:pt>
                <c:pt idx="8439">
                  <c:v>1225</c:v>
                </c:pt>
                <c:pt idx="8440">
                  <c:v>1227.5</c:v>
                </c:pt>
                <c:pt idx="8441">
                  <c:v>1229.7</c:v>
                </c:pt>
                <c:pt idx="8442">
                  <c:v>1230.3</c:v>
                </c:pt>
                <c:pt idx="8443">
                  <c:v>1228.2</c:v>
                </c:pt>
                <c:pt idx="8444">
                  <c:v>1232.8</c:v>
                </c:pt>
                <c:pt idx="8445">
                  <c:v>1230.8</c:v>
                </c:pt>
                <c:pt idx="8446">
                  <c:v>1231.3</c:v>
                </c:pt>
                <c:pt idx="8447">
                  <c:v>1231.8</c:v>
                </c:pt>
                <c:pt idx="8448">
                  <c:v>1240.7</c:v>
                </c:pt>
                <c:pt idx="8449">
                  <c:v>1250</c:v>
                </c:pt>
                <c:pt idx="8450">
                  <c:v>1248.5</c:v>
                </c:pt>
                <c:pt idx="8451">
                  <c:v>1265.3</c:v>
                </c:pt>
                <c:pt idx="8452">
                  <c:v>1270.7</c:v>
                </c:pt>
                <c:pt idx="8453">
                  <c:v>1272.7</c:v>
                </c:pt>
                <c:pt idx="8454">
                  <c:v>1272</c:v>
                </c:pt>
                <c:pt idx="8455">
                  <c:v>1275.3</c:v>
                </c:pt>
                <c:pt idx="8456">
                  <c:v>1292.8</c:v>
                </c:pt>
                <c:pt idx="8457">
                  <c:v>1296.8</c:v>
                </c:pt>
                <c:pt idx="8458">
                  <c:v>1305.8</c:v>
                </c:pt>
                <c:pt idx="8459">
                  <c:v>1321</c:v>
                </c:pt>
                <c:pt idx="8460">
                  <c:v>1340</c:v>
                </c:pt>
                <c:pt idx="8461">
                  <c:v>1355.7</c:v>
                </c:pt>
                <c:pt idx="8462">
                  <c:v>1363.7</c:v>
                </c:pt>
                <c:pt idx="8463">
                  <c:v>1370.7</c:v>
                </c:pt>
                <c:pt idx="8464">
                  <c:v>1376.3</c:v>
                </c:pt>
                <c:pt idx="8465">
                  <c:v>1381</c:v>
                </c:pt>
                <c:pt idx="8466">
                  <c:v>1378.2</c:v>
                </c:pt>
                <c:pt idx="8467">
                  <c:v>1371.3</c:v>
                </c:pt>
                <c:pt idx="8468">
                  <c:v>1369.8</c:v>
                </c:pt>
                <c:pt idx="8469">
                  <c:v>1396</c:v>
                </c:pt>
                <c:pt idx="8470">
                  <c:v>1406.3</c:v>
                </c:pt>
                <c:pt idx="8471">
                  <c:v>1408.5</c:v>
                </c:pt>
                <c:pt idx="8472">
                  <c:v>1412</c:v>
                </c:pt>
                <c:pt idx="8473">
                  <c:v>1410</c:v>
                </c:pt>
                <c:pt idx="8474">
                  <c:v>1406.8</c:v>
                </c:pt>
                <c:pt idx="8475">
                  <c:v>1420.8</c:v>
                </c:pt>
                <c:pt idx="8476">
                  <c:v>1423</c:v>
                </c:pt>
                <c:pt idx="8477">
                  <c:v>1425.8</c:v>
                </c:pt>
                <c:pt idx="8478">
                  <c:v>1428.3</c:v>
                </c:pt>
                <c:pt idx="8479">
                  <c:v>1428</c:v>
                </c:pt>
                <c:pt idx="8480">
                  <c:v>1425.5</c:v>
                </c:pt>
                <c:pt idx="8481">
                  <c:v>1423.2</c:v>
                </c:pt>
                <c:pt idx="8482">
                  <c:v>1418.8</c:v>
                </c:pt>
                <c:pt idx="8483">
                  <c:v>1417.3</c:v>
                </c:pt>
                <c:pt idx="8484">
                  <c:v>1419.3</c:v>
                </c:pt>
                <c:pt idx="8485">
                  <c:v>1423.3</c:v>
                </c:pt>
                <c:pt idx="8486">
                  <c:v>1442</c:v>
                </c:pt>
                <c:pt idx="8487">
                  <c:v>1455.1</c:v>
                </c:pt>
                <c:pt idx="8488">
                  <c:v>1441.3</c:v>
                </c:pt>
                <c:pt idx="8489">
                  <c:v>1447.2</c:v>
                </c:pt>
                <c:pt idx="8490">
                  <c:v>1455</c:v>
                </c:pt>
                <c:pt idx="8491">
                  <c:v>1458.5</c:v>
                </c:pt>
                <c:pt idx="8492">
                  <c:v>1460.5</c:v>
                </c:pt>
                <c:pt idx="8493">
                  <c:v>1460</c:v>
                </c:pt>
                <c:pt idx="8494">
                  <c:v>1464.3</c:v>
                </c:pt>
                <c:pt idx="8495">
                  <c:v>1467</c:v>
                </c:pt>
                <c:pt idx="8496">
                  <c:v>1474.5</c:v>
                </c:pt>
                <c:pt idx="8497">
                  <c:v>1479</c:v>
                </c:pt>
                <c:pt idx="8498">
                  <c:v>1485.8</c:v>
                </c:pt>
                <c:pt idx="8499">
                  <c:v>1489.7</c:v>
                </c:pt>
                <c:pt idx="8500">
                  <c:v>1501.8</c:v>
                </c:pt>
                <c:pt idx="8501">
                  <c:v>1510.7</c:v>
                </c:pt>
                <c:pt idx="8502">
                  <c:v>1512</c:v>
                </c:pt>
                <c:pt idx="8503">
                  <c:v>1522.7</c:v>
                </c:pt>
                <c:pt idx="8504">
                  <c:v>1532.7</c:v>
                </c:pt>
                <c:pt idx="8505">
                  <c:v>1532</c:v>
                </c:pt>
                <c:pt idx="8506">
                  <c:v>1549.3</c:v>
                </c:pt>
                <c:pt idx="8507">
                  <c:v>1563.2</c:v>
                </c:pt>
                <c:pt idx="8508">
                  <c:v>1571</c:v>
                </c:pt>
                <c:pt idx="8509">
                  <c:v>1576.8</c:v>
                </c:pt>
                <c:pt idx="8510">
                  <c:v>1586.8</c:v>
                </c:pt>
                <c:pt idx="8511">
                  <c:v>1590</c:v>
                </c:pt>
                <c:pt idx="8512">
                  <c:v>1594</c:v>
                </c:pt>
                <c:pt idx="8513">
                  <c:v>1591.3</c:v>
                </c:pt>
                <c:pt idx="8514">
                  <c:v>1591.5</c:v>
                </c:pt>
                <c:pt idx="8515">
                  <c:v>1597.7</c:v>
                </c:pt>
                <c:pt idx="8516">
                  <c:v>1609.3</c:v>
                </c:pt>
                <c:pt idx="8517">
                  <c:v>1609.3</c:v>
                </c:pt>
                <c:pt idx="8518">
                  <c:v>1607.3</c:v>
                </c:pt>
                <c:pt idx="8519">
                  <c:v>1612.3</c:v>
                </c:pt>
                <c:pt idx="8520">
                  <c:v>1616.7</c:v>
                </c:pt>
                <c:pt idx="8521">
                  <c:v>1614</c:v>
                </c:pt>
                <c:pt idx="8522">
                  <c:v>1610.2</c:v>
                </c:pt>
                <c:pt idx="8523">
                  <c:v>1612</c:v>
                </c:pt>
                <c:pt idx="8524">
                  <c:v>1616.5</c:v>
                </c:pt>
                <c:pt idx="8525">
                  <c:v>1620.5</c:v>
                </c:pt>
                <c:pt idx="8526">
                  <c:v>1635.2</c:v>
                </c:pt>
                <c:pt idx="8527">
                  <c:v>1637.3</c:v>
                </c:pt>
                <c:pt idx="8528">
                  <c:v>1640.7</c:v>
                </c:pt>
                <c:pt idx="8529">
                  <c:v>1640.7</c:v>
                </c:pt>
                <c:pt idx="8530">
                  <c:v>1637.7</c:v>
                </c:pt>
                <c:pt idx="8531">
                  <c:v>1649.3</c:v>
                </c:pt>
                <c:pt idx="8532">
                  <c:v>1632.3</c:v>
                </c:pt>
                <c:pt idx="8533">
                  <c:v>1633.3</c:v>
                </c:pt>
                <c:pt idx="8534">
                  <c:v>1636</c:v>
                </c:pt>
                <c:pt idx="8535">
                  <c:v>1639.7</c:v>
                </c:pt>
                <c:pt idx="8536">
                  <c:v>1637.2</c:v>
                </c:pt>
                <c:pt idx="8537">
                  <c:v>1641.8</c:v>
                </c:pt>
                <c:pt idx="8538">
                  <c:v>1650.8</c:v>
                </c:pt>
                <c:pt idx="8539">
                  <c:v>1654.8</c:v>
                </c:pt>
                <c:pt idx="8540">
                  <c:v>1654.8</c:v>
                </c:pt>
                <c:pt idx="8541">
                  <c:v>1654.2</c:v>
                </c:pt>
                <c:pt idx="8542">
                  <c:v>1655.3</c:v>
                </c:pt>
                <c:pt idx="8543">
                  <c:v>1666</c:v>
                </c:pt>
                <c:pt idx="8544">
                  <c:v>1669</c:v>
                </c:pt>
                <c:pt idx="8545">
                  <c:v>1670.2</c:v>
                </c:pt>
                <c:pt idx="8546">
                  <c:v>1663.5</c:v>
                </c:pt>
                <c:pt idx="8547">
                  <c:v>1659.3</c:v>
                </c:pt>
                <c:pt idx="8548">
                  <c:v>1659</c:v>
                </c:pt>
                <c:pt idx="8549">
                  <c:v>1663</c:v>
                </c:pt>
                <c:pt idx="8550">
                  <c:v>1662.8</c:v>
                </c:pt>
                <c:pt idx="8551">
                  <c:v>1667</c:v>
                </c:pt>
                <c:pt idx="8552">
                  <c:v>1666</c:v>
                </c:pt>
                <c:pt idx="8553">
                  <c:v>1668</c:v>
                </c:pt>
                <c:pt idx="8554">
                  <c:v>1670.8</c:v>
                </c:pt>
                <c:pt idx="8555">
                  <c:v>1678</c:v>
                </c:pt>
                <c:pt idx="8556">
                  <c:v>1676.3</c:v>
                </c:pt>
                <c:pt idx="8557">
                  <c:v>1676.7</c:v>
                </c:pt>
                <c:pt idx="8558">
                  <c:v>1683.7</c:v>
                </c:pt>
                <c:pt idx="8559">
                  <c:v>1689.7</c:v>
                </c:pt>
                <c:pt idx="8560">
                  <c:v>1691.8</c:v>
                </c:pt>
                <c:pt idx="8561">
                  <c:v>1689.3</c:v>
                </c:pt>
                <c:pt idx="8562">
                  <c:v>1687.8</c:v>
                </c:pt>
                <c:pt idx="8563">
                  <c:v>1693.8</c:v>
                </c:pt>
                <c:pt idx="8564">
                  <c:v>1695.5</c:v>
                </c:pt>
                <c:pt idx="8565">
                  <c:v>1698.8</c:v>
                </c:pt>
                <c:pt idx="8566">
                  <c:v>1703.3</c:v>
                </c:pt>
                <c:pt idx="8567">
                  <c:v>1706.5</c:v>
                </c:pt>
                <c:pt idx="8568">
                  <c:v>1707</c:v>
                </c:pt>
                <c:pt idx="8569">
                  <c:v>1708.7</c:v>
                </c:pt>
                <c:pt idx="8570">
                  <c:v>1711.5</c:v>
                </c:pt>
                <c:pt idx="8571">
                  <c:v>1711.7</c:v>
                </c:pt>
                <c:pt idx="8572">
                  <c:v>1717.5</c:v>
                </c:pt>
                <c:pt idx="8573">
                  <c:v>1723.5</c:v>
                </c:pt>
                <c:pt idx="8574">
                  <c:v>1728</c:v>
                </c:pt>
                <c:pt idx="8575">
                  <c:v>1736.3</c:v>
                </c:pt>
                <c:pt idx="8576">
                  <c:v>1745.3</c:v>
                </c:pt>
                <c:pt idx="8577">
                  <c:v>1745.8</c:v>
                </c:pt>
                <c:pt idx="8578">
                  <c:v>1745.3</c:v>
                </c:pt>
                <c:pt idx="8579">
                  <c:v>1728.3</c:v>
                </c:pt>
                <c:pt idx="8580">
                  <c:v>1712.5</c:v>
                </c:pt>
                <c:pt idx="8581">
                  <c:v>1705.2</c:v>
                </c:pt>
                <c:pt idx="8582">
                  <c:v>1674.5</c:v>
                </c:pt>
                <c:pt idx="8583">
                  <c:v>1677.8</c:v>
                </c:pt>
                <c:pt idx="8584">
                  <c:v>1679.2</c:v>
                </c:pt>
                <c:pt idx="8585">
                  <c:v>1667.2</c:v>
                </c:pt>
                <c:pt idx="8586">
                  <c:v>1659.3</c:v>
                </c:pt>
                <c:pt idx="8587">
                  <c:v>1659.7</c:v>
                </c:pt>
                <c:pt idx="8588">
                  <c:v>1659</c:v>
                </c:pt>
                <c:pt idx="8589">
                  <c:v>1658</c:v>
                </c:pt>
                <c:pt idx="8590">
                  <c:v>1653.3</c:v>
                </c:pt>
                <c:pt idx="8591">
                  <c:v>1652</c:v>
                </c:pt>
                <c:pt idx="8592">
                  <c:v>1654.8</c:v>
                </c:pt>
                <c:pt idx="8593">
                  <c:v>1651.3</c:v>
                </c:pt>
                <c:pt idx="8594">
                  <c:v>1656</c:v>
                </c:pt>
                <c:pt idx="8595">
                  <c:v>1659.5</c:v>
                </c:pt>
                <c:pt idx="8596">
                  <c:v>1658.5</c:v>
                </c:pt>
                <c:pt idx="8597">
                  <c:v>1650.8</c:v>
                </c:pt>
                <c:pt idx="8598">
                  <c:v>1648</c:v>
                </c:pt>
                <c:pt idx="8599">
                  <c:v>1648.7</c:v>
                </c:pt>
                <c:pt idx="8600">
                  <c:v>1648.5</c:v>
                </c:pt>
                <c:pt idx="8601">
                  <c:v>1637.7</c:v>
                </c:pt>
                <c:pt idx="8602">
                  <c:v>1637.2</c:v>
                </c:pt>
                <c:pt idx="8603">
                  <c:v>1629.7</c:v>
                </c:pt>
                <c:pt idx="8604">
                  <c:v>1634.2</c:v>
                </c:pt>
                <c:pt idx="8605">
                  <c:v>1630</c:v>
                </c:pt>
                <c:pt idx="8606">
                  <c:v>1617.2</c:v>
                </c:pt>
                <c:pt idx="8607">
                  <c:v>1613</c:v>
                </c:pt>
                <c:pt idx="8608">
                  <c:v>1610.5</c:v>
                </c:pt>
                <c:pt idx="8609">
                  <c:v>1608.2</c:v>
                </c:pt>
                <c:pt idx="8610">
                  <c:v>1605.2</c:v>
                </c:pt>
                <c:pt idx="8611">
                  <c:v>1602</c:v>
                </c:pt>
                <c:pt idx="8612">
                  <c:v>1588.3</c:v>
                </c:pt>
                <c:pt idx="8613">
                  <c:v>1596.2</c:v>
                </c:pt>
                <c:pt idx="8614">
                  <c:v>1598.8</c:v>
                </c:pt>
                <c:pt idx="8615">
                  <c:v>1603.3</c:v>
                </c:pt>
                <c:pt idx="8616">
                  <c:v>1608.2</c:v>
                </c:pt>
                <c:pt idx="8617">
                  <c:v>1601.5</c:v>
                </c:pt>
                <c:pt idx="8618">
                  <c:v>1597</c:v>
                </c:pt>
                <c:pt idx="8619">
                  <c:v>1586.3</c:v>
                </c:pt>
                <c:pt idx="8620">
                  <c:v>1581.5</c:v>
                </c:pt>
                <c:pt idx="8621">
                  <c:v>1560.1</c:v>
                </c:pt>
                <c:pt idx="8622">
                  <c:v>1535.7</c:v>
                </c:pt>
                <c:pt idx="8623">
                  <c:v>1520.8</c:v>
                </c:pt>
                <c:pt idx="8624">
                  <c:v>1513.5</c:v>
                </c:pt>
                <c:pt idx="8625">
                  <c:v>1508</c:v>
                </c:pt>
                <c:pt idx="8626">
                  <c:v>1506.2</c:v>
                </c:pt>
                <c:pt idx="8627">
                  <c:v>1506.7</c:v>
                </c:pt>
                <c:pt idx="8628">
                  <c:v>1506</c:v>
                </c:pt>
                <c:pt idx="8629">
                  <c:v>1506.7</c:v>
                </c:pt>
                <c:pt idx="8630">
                  <c:v>1504.7</c:v>
                </c:pt>
                <c:pt idx="8631">
                  <c:v>1494.5</c:v>
                </c:pt>
                <c:pt idx="8632">
                  <c:v>1490.5</c:v>
                </c:pt>
                <c:pt idx="8633">
                  <c:v>1488.7</c:v>
                </c:pt>
                <c:pt idx="8634">
                  <c:v>1489.7</c:v>
                </c:pt>
                <c:pt idx="8635">
                  <c:v>1478.5</c:v>
                </c:pt>
                <c:pt idx="8636">
                  <c:v>1470.5</c:v>
                </c:pt>
                <c:pt idx="8637">
                  <c:v>1473.8</c:v>
                </c:pt>
                <c:pt idx="8638">
                  <c:v>1474.3</c:v>
                </c:pt>
                <c:pt idx="8639">
                  <c:v>1472</c:v>
                </c:pt>
                <c:pt idx="8640">
                  <c:v>1455.5</c:v>
                </c:pt>
                <c:pt idx="8641">
                  <c:v>1390.2</c:v>
                </c:pt>
                <c:pt idx="8642">
                  <c:v>1373</c:v>
                </c:pt>
                <c:pt idx="8643">
                  <c:v>1358.5</c:v>
                </c:pt>
                <c:pt idx="8644">
                  <c:v>1352.5</c:v>
                </c:pt>
                <c:pt idx="8645">
                  <c:v>1346.3</c:v>
                </c:pt>
                <c:pt idx="8646">
                  <c:v>1338.5</c:v>
                </c:pt>
                <c:pt idx="8647">
                  <c:v>1333.3</c:v>
                </c:pt>
                <c:pt idx="8648">
                  <c:v>1321.3</c:v>
                </c:pt>
                <c:pt idx="8649">
                  <c:v>1316.2</c:v>
                </c:pt>
                <c:pt idx="8650">
                  <c:v>1317.8</c:v>
                </c:pt>
                <c:pt idx="8651">
                  <c:v>1318.3</c:v>
                </c:pt>
                <c:pt idx="8652">
                  <c:v>1317.3</c:v>
                </c:pt>
                <c:pt idx="8653">
                  <c:v>1315.5</c:v>
                </c:pt>
                <c:pt idx="8654">
                  <c:v>1311.7</c:v>
                </c:pt>
                <c:pt idx="8655">
                  <c:v>1308.8</c:v>
                </c:pt>
                <c:pt idx="8656">
                  <c:v>1310</c:v>
                </c:pt>
                <c:pt idx="8657">
                  <c:v>1314.7</c:v>
                </c:pt>
                <c:pt idx="8658">
                  <c:v>1321</c:v>
                </c:pt>
                <c:pt idx="8659">
                  <c:v>1327.5</c:v>
                </c:pt>
                <c:pt idx="8660">
                  <c:v>1332.2</c:v>
                </c:pt>
                <c:pt idx="8661">
                  <c:v>1335.8</c:v>
                </c:pt>
                <c:pt idx="8662">
                  <c:v>1348</c:v>
                </c:pt>
                <c:pt idx="8663">
                  <c:v>1346.7</c:v>
                </c:pt>
                <c:pt idx="8664">
                  <c:v>1349</c:v>
                </c:pt>
                <c:pt idx="8665">
                  <c:v>1351</c:v>
                </c:pt>
                <c:pt idx="8666">
                  <c:v>1348.2</c:v>
                </c:pt>
                <c:pt idx="8667">
                  <c:v>1344</c:v>
                </c:pt>
                <c:pt idx="8668">
                  <c:v>1342.2</c:v>
                </c:pt>
                <c:pt idx="8669">
                  <c:v>1346.2</c:v>
                </c:pt>
                <c:pt idx="8670">
                  <c:v>1341.3</c:v>
                </c:pt>
                <c:pt idx="8671">
                  <c:v>1333.5</c:v>
                </c:pt>
                <c:pt idx="8672">
                  <c:v>1333</c:v>
                </c:pt>
                <c:pt idx="8673">
                  <c:v>1338.2</c:v>
                </c:pt>
                <c:pt idx="8674">
                  <c:v>1335.3</c:v>
                </c:pt>
                <c:pt idx="8675">
                  <c:v>1332.3</c:v>
                </c:pt>
                <c:pt idx="8676">
                  <c:v>1334.7</c:v>
                </c:pt>
                <c:pt idx="8677">
                  <c:v>1335</c:v>
                </c:pt>
                <c:pt idx="8678">
                  <c:v>1332.3</c:v>
                </c:pt>
                <c:pt idx="8679">
                  <c:v>1324.8</c:v>
                </c:pt>
                <c:pt idx="8680">
                  <c:v>1330.3</c:v>
                </c:pt>
                <c:pt idx="8681">
                  <c:v>1327.3</c:v>
                </c:pt>
                <c:pt idx="8682">
                  <c:v>1325.8</c:v>
                </c:pt>
                <c:pt idx="8683">
                  <c:v>1330.7</c:v>
                </c:pt>
                <c:pt idx="8684">
                  <c:v>1330</c:v>
                </c:pt>
                <c:pt idx="8685">
                  <c:v>1322.7</c:v>
                </c:pt>
                <c:pt idx="8686">
                  <c:v>1320.3</c:v>
                </c:pt>
                <c:pt idx="8687">
                  <c:v>1317.7</c:v>
                </c:pt>
                <c:pt idx="8688">
                  <c:v>1312.8</c:v>
                </c:pt>
                <c:pt idx="8689">
                  <c:v>1309.7</c:v>
                </c:pt>
                <c:pt idx="8690">
                  <c:v>1310.8</c:v>
                </c:pt>
                <c:pt idx="8691">
                  <c:v>1312.3</c:v>
                </c:pt>
                <c:pt idx="8692">
                  <c:v>1311.2</c:v>
                </c:pt>
                <c:pt idx="8693">
                  <c:v>1311.5</c:v>
                </c:pt>
                <c:pt idx="8694">
                  <c:v>1314.5</c:v>
                </c:pt>
                <c:pt idx="8695">
                  <c:v>1317</c:v>
                </c:pt>
                <c:pt idx="8696">
                  <c:v>1318.7</c:v>
                </c:pt>
                <c:pt idx="8697">
                  <c:v>1317.2</c:v>
                </c:pt>
                <c:pt idx="8698">
                  <c:v>1319</c:v>
                </c:pt>
                <c:pt idx="8699">
                  <c:v>1318</c:v>
                </c:pt>
                <c:pt idx="8700">
                  <c:v>1319.8</c:v>
                </c:pt>
                <c:pt idx="8701">
                  <c:v>1321.2</c:v>
                </c:pt>
                <c:pt idx="8702">
                  <c:v>1325</c:v>
                </c:pt>
                <c:pt idx="8703">
                  <c:v>1316.5</c:v>
                </c:pt>
                <c:pt idx="8704">
                  <c:v>1302</c:v>
                </c:pt>
                <c:pt idx="8705">
                  <c:v>1297.7</c:v>
                </c:pt>
                <c:pt idx="8706">
                  <c:v>1282.2</c:v>
                </c:pt>
                <c:pt idx="8707">
                  <c:v>1281.8</c:v>
                </c:pt>
                <c:pt idx="8708">
                  <c:v>1275.8</c:v>
                </c:pt>
                <c:pt idx="8709">
                  <c:v>1276</c:v>
                </c:pt>
                <c:pt idx="8710">
                  <c:v>1275.7</c:v>
                </c:pt>
                <c:pt idx="8711">
                  <c:v>1276.7</c:v>
                </c:pt>
                <c:pt idx="8712">
                  <c:v>1269.8</c:v>
                </c:pt>
                <c:pt idx="8713">
                  <c:v>1268.8</c:v>
                </c:pt>
                <c:pt idx="8714">
                  <c:v>1269.5</c:v>
                </c:pt>
                <c:pt idx="8715">
                  <c:v>1276.7</c:v>
                </c:pt>
                <c:pt idx="8716">
                  <c:v>1276.7</c:v>
                </c:pt>
                <c:pt idx="8717">
                  <c:v>1271.2</c:v>
                </c:pt>
                <c:pt idx="8718">
                  <c:v>1273.5</c:v>
                </c:pt>
                <c:pt idx="8719">
                  <c:v>1274.7</c:v>
                </c:pt>
                <c:pt idx="8720">
                  <c:v>1277</c:v>
                </c:pt>
                <c:pt idx="8721">
                  <c:v>1275.8</c:v>
                </c:pt>
                <c:pt idx="8722">
                  <c:v>1268.3</c:v>
                </c:pt>
                <c:pt idx="8723">
                  <c:v>1266.3</c:v>
                </c:pt>
                <c:pt idx="8724">
                  <c:v>1269.3</c:v>
                </c:pt>
                <c:pt idx="8725">
                  <c:v>1277.5</c:v>
                </c:pt>
                <c:pt idx="8726">
                  <c:v>1284.5</c:v>
                </c:pt>
                <c:pt idx="8727">
                  <c:v>1289.8</c:v>
                </c:pt>
                <c:pt idx="8728">
                  <c:v>1290</c:v>
                </c:pt>
                <c:pt idx="8729">
                  <c:v>1289.7</c:v>
                </c:pt>
                <c:pt idx="8730">
                  <c:v>1301.5</c:v>
                </c:pt>
                <c:pt idx="8731">
                  <c:v>1319.8</c:v>
                </c:pt>
                <c:pt idx="8732">
                  <c:v>1318.2</c:v>
                </c:pt>
                <c:pt idx="8733">
                  <c:v>1318.7</c:v>
                </c:pt>
                <c:pt idx="8734">
                  <c:v>1322.7</c:v>
                </c:pt>
                <c:pt idx="8735">
                  <c:v>1328.2</c:v>
                </c:pt>
                <c:pt idx="8736">
                  <c:v>1331.5</c:v>
                </c:pt>
                <c:pt idx="8737">
                  <c:v>1330</c:v>
                </c:pt>
                <c:pt idx="8738">
                  <c:v>1330.7</c:v>
                </c:pt>
                <c:pt idx="8739">
                  <c:v>1333.8</c:v>
                </c:pt>
                <c:pt idx="8740">
                  <c:v>1344.3</c:v>
                </c:pt>
                <c:pt idx="8741">
                  <c:v>1353.3</c:v>
                </c:pt>
                <c:pt idx="8742">
                  <c:v>1364.7</c:v>
                </c:pt>
                <c:pt idx="8743">
                  <c:v>1378.3</c:v>
                </c:pt>
                <c:pt idx="8744">
                  <c:v>1383.8</c:v>
                </c:pt>
                <c:pt idx="8745">
                  <c:v>1393.2</c:v>
                </c:pt>
                <c:pt idx="8746">
                  <c:v>1404</c:v>
                </c:pt>
                <c:pt idx="8747">
                  <c:v>1405.7</c:v>
                </c:pt>
                <c:pt idx="8748">
                  <c:v>1419.2</c:v>
                </c:pt>
                <c:pt idx="8749">
                  <c:v>1429</c:v>
                </c:pt>
                <c:pt idx="8750">
                  <c:v>1430.7</c:v>
                </c:pt>
                <c:pt idx="8751">
                  <c:v>1429.3</c:v>
                </c:pt>
                <c:pt idx="8752">
                  <c:v>1431.8</c:v>
                </c:pt>
                <c:pt idx="8753">
                  <c:v>1432.5</c:v>
                </c:pt>
                <c:pt idx="8754">
                  <c:v>1435.3</c:v>
                </c:pt>
                <c:pt idx="8755">
                  <c:v>1437</c:v>
                </c:pt>
                <c:pt idx="8756">
                  <c:v>1442.8</c:v>
                </c:pt>
                <c:pt idx="8757">
                  <c:v>1453</c:v>
                </c:pt>
                <c:pt idx="8758">
                  <c:v>1469.7</c:v>
                </c:pt>
                <c:pt idx="8759">
                  <c:v>1481.7</c:v>
                </c:pt>
                <c:pt idx="8760">
                  <c:v>1488.2</c:v>
                </c:pt>
                <c:pt idx="8761">
                  <c:v>1493.2</c:v>
                </c:pt>
                <c:pt idx="8762">
                  <c:v>1496.2</c:v>
                </c:pt>
                <c:pt idx="8763">
                  <c:v>1520</c:v>
                </c:pt>
                <c:pt idx="8764">
                  <c:v>1525.2</c:v>
                </c:pt>
                <c:pt idx="8765">
                  <c:v>1536.8</c:v>
                </c:pt>
                <c:pt idx="8766">
                  <c:v>1542.7</c:v>
                </c:pt>
                <c:pt idx="8767">
                  <c:v>1556.7</c:v>
                </c:pt>
                <c:pt idx="8768">
                  <c:v>1566.3</c:v>
                </c:pt>
                <c:pt idx="8769">
                  <c:v>1574.2</c:v>
                </c:pt>
                <c:pt idx="8770">
                  <c:v>1577.3</c:v>
                </c:pt>
                <c:pt idx="8771">
                  <c:v>1580.2</c:v>
                </c:pt>
                <c:pt idx="8772">
                  <c:v>1589.5</c:v>
                </c:pt>
                <c:pt idx="8773">
                  <c:v>1630.2</c:v>
                </c:pt>
                <c:pt idx="8774">
                  <c:v>1653.3</c:v>
                </c:pt>
                <c:pt idx="8775">
                  <c:v>1671.7</c:v>
                </c:pt>
                <c:pt idx="8776">
                  <c:v>1684</c:v>
                </c:pt>
                <c:pt idx="8777">
                  <c:v>1694.3</c:v>
                </c:pt>
                <c:pt idx="8778">
                  <c:v>1714.5</c:v>
                </c:pt>
                <c:pt idx="8779">
                  <c:v>1734.2</c:v>
                </c:pt>
                <c:pt idx="8780">
                  <c:v>1749.7</c:v>
                </c:pt>
                <c:pt idx="8781">
                  <c:v>1756</c:v>
                </c:pt>
                <c:pt idx="8782">
                  <c:v>1763</c:v>
                </c:pt>
                <c:pt idx="8783">
                  <c:v>1770.7</c:v>
                </c:pt>
                <c:pt idx="8784">
                  <c:v>1779.8</c:v>
                </c:pt>
                <c:pt idx="8785">
                  <c:v>1787.2</c:v>
                </c:pt>
                <c:pt idx="8786">
                  <c:v>1799.1</c:v>
                </c:pt>
                <c:pt idx="8787">
                  <c:v>1805.2</c:v>
                </c:pt>
                <c:pt idx="8788">
                  <c:v>1814.5</c:v>
                </c:pt>
                <c:pt idx="8789">
                  <c:v>1822.3</c:v>
                </c:pt>
                <c:pt idx="8790">
                  <c:v>1831.3</c:v>
                </c:pt>
                <c:pt idx="8791">
                  <c:v>1841.7</c:v>
                </c:pt>
                <c:pt idx="8792">
                  <c:v>1850.5</c:v>
                </c:pt>
                <c:pt idx="8793">
                  <c:v>1866.5</c:v>
                </c:pt>
                <c:pt idx="8794">
                  <c:v>1882</c:v>
                </c:pt>
                <c:pt idx="8795">
                  <c:v>1891.3</c:v>
                </c:pt>
                <c:pt idx="8796">
                  <c:v>1904.7</c:v>
                </c:pt>
                <c:pt idx="8797">
                  <c:v>1917.2</c:v>
                </c:pt>
                <c:pt idx="8798">
                  <c:v>1929.7</c:v>
                </c:pt>
                <c:pt idx="8799">
                  <c:v>1956.3</c:v>
                </c:pt>
                <c:pt idx="8800">
                  <c:v>1964.8</c:v>
                </c:pt>
                <c:pt idx="8801">
                  <c:v>1966.7</c:v>
                </c:pt>
                <c:pt idx="8802">
                  <c:v>1965.5</c:v>
                </c:pt>
                <c:pt idx="8803">
                  <c:v>1975</c:v>
                </c:pt>
                <c:pt idx="8804">
                  <c:v>1984.2</c:v>
                </c:pt>
                <c:pt idx="8805">
                  <c:v>1990.5</c:v>
                </c:pt>
                <c:pt idx="8806">
                  <c:v>1994.5</c:v>
                </c:pt>
                <c:pt idx="8807">
                  <c:v>2001.5</c:v>
                </c:pt>
                <c:pt idx="8808">
                  <c:v>2004.5</c:v>
                </c:pt>
                <c:pt idx="8809">
                  <c:v>2004.5</c:v>
                </c:pt>
                <c:pt idx="8810">
                  <c:v>1999.5</c:v>
                </c:pt>
                <c:pt idx="8811">
                  <c:v>2004.5</c:v>
                </c:pt>
                <c:pt idx="8812">
                  <c:v>2007.8</c:v>
                </c:pt>
                <c:pt idx="8813">
                  <c:v>2010</c:v>
                </c:pt>
                <c:pt idx="8814">
                  <c:v>2012.2</c:v>
                </c:pt>
                <c:pt idx="8815">
                  <c:v>2008.3</c:v>
                </c:pt>
                <c:pt idx="8816">
                  <c:v>2004.5</c:v>
                </c:pt>
                <c:pt idx="8817">
                  <c:v>2010.8</c:v>
                </c:pt>
                <c:pt idx="8818">
                  <c:v>2018.5</c:v>
                </c:pt>
                <c:pt idx="8819">
                  <c:v>2027.2</c:v>
                </c:pt>
                <c:pt idx="8820">
                  <c:v>2030.3</c:v>
                </c:pt>
                <c:pt idx="8821">
                  <c:v>2037</c:v>
                </c:pt>
                <c:pt idx="8822">
                  <c:v>2037.3</c:v>
                </c:pt>
                <c:pt idx="8823">
                  <c:v>2038.7</c:v>
                </c:pt>
                <c:pt idx="8824">
                  <c:v>2043.2</c:v>
                </c:pt>
                <c:pt idx="8825">
                  <c:v>2043.2</c:v>
                </c:pt>
                <c:pt idx="8826">
                  <c:v>2048.3000000000002</c:v>
                </c:pt>
                <c:pt idx="8827">
                  <c:v>2049.8000000000002</c:v>
                </c:pt>
                <c:pt idx="8828">
                  <c:v>2050.8000000000002</c:v>
                </c:pt>
                <c:pt idx="8829">
                  <c:v>2050.1999999999998</c:v>
                </c:pt>
                <c:pt idx="8830">
                  <c:v>2051</c:v>
                </c:pt>
                <c:pt idx="8831">
                  <c:v>2052.1999999999998</c:v>
                </c:pt>
                <c:pt idx="8832">
                  <c:v>2052.8000000000002</c:v>
                </c:pt>
                <c:pt idx="8833">
                  <c:v>2054</c:v>
                </c:pt>
                <c:pt idx="8834">
                  <c:v>2057.1999999999998</c:v>
                </c:pt>
                <c:pt idx="8835">
                  <c:v>2056</c:v>
                </c:pt>
                <c:pt idx="8836">
                  <c:v>2052.3000000000002</c:v>
                </c:pt>
                <c:pt idx="8837">
                  <c:v>2056</c:v>
                </c:pt>
                <c:pt idx="8838">
                  <c:v>2055.3000000000002</c:v>
                </c:pt>
                <c:pt idx="8839">
                  <c:v>2060.5</c:v>
                </c:pt>
                <c:pt idx="8840">
                  <c:v>2065.5</c:v>
                </c:pt>
                <c:pt idx="8841">
                  <c:v>2062</c:v>
                </c:pt>
                <c:pt idx="8842">
                  <c:v>2057.1999999999998</c:v>
                </c:pt>
                <c:pt idx="8843">
                  <c:v>2049</c:v>
                </c:pt>
                <c:pt idx="8844">
                  <c:v>2046.7</c:v>
                </c:pt>
                <c:pt idx="8845">
                  <c:v>2042.2</c:v>
                </c:pt>
                <c:pt idx="8846">
                  <c:v>2031.2</c:v>
                </c:pt>
                <c:pt idx="8847">
                  <c:v>2034</c:v>
                </c:pt>
                <c:pt idx="8848">
                  <c:v>2041.3</c:v>
                </c:pt>
                <c:pt idx="8849">
                  <c:v>2041</c:v>
                </c:pt>
                <c:pt idx="8850">
                  <c:v>2040</c:v>
                </c:pt>
                <c:pt idx="8851">
                  <c:v>2035.5</c:v>
                </c:pt>
                <c:pt idx="8852">
                  <c:v>2036.5</c:v>
                </c:pt>
                <c:pt idx="8853">
                  <c:v>2041.7</c:v>
                </c:pt>
                <c:pt idx="8854">
                  <c:v>2045.3</c:v>
                </c:pt>
                <c:pt idx="8855">
                  <c:v>2036.5</c:v>
                </c:pt>
                <c:pt idx="8856">
                  <c:v>2029.3</c:v>
                </c:pt>
                <c:pt idx="8857">
                  <c:v>2013</c:v>
                </c:pt>
                <c:pt idx="8858">
                  <c:v>2013.7</c:v>
                </c:pt>
                <c:pt idx="8859">
                  <c:v>2019.2</c:v>
                </c:pt>
                <c:pt idx="8860">
                  <c:v>2022.3</c:v>
                </c:pt>
                <c:pt idx="8861">
                  <c:v>2012.7</c:v>
                </c:pt>
                <c:pt idx="8862">
                  <c:v>2004.7</c:v>
                </c:pt>
                <c:pt idx="8863">
                  <c:v>1995</c:v>
                </c:pt>
                <c:pt idx="8864">
                  <c:v>1989.5</c:v>
                </c:pt>
                <c:pt idx="8865">
                  <c:v>1988.2</c:v>
                </c:pt>
                <c:pt idx="8866">
                  <c:v>1983.8</c:v>
                </c:pt>
                <c:pt idx="8867">
                  <c:v>1986</c:v>
                </c:pt>
                <c:pt idx="8868">
                  <c:v>1988.8</c:v>
                </c:pt>
                <c:pt idx="8869">
                  <c:v>1984.7</c:v>
                </c:pt>
                <c:pt idx="8870">
                  <c:v>1979.8</c:v>
                </c:pt>
                <c:pt idx="8871">
                  <c:v>1978</c:v>
                </c:pt>
                <c:pt idx="8872">
                  <c:v>1983</c:v>
                </c:pt>
                <c:pt idx="8873">
                  <c:v>1990</c:v>
                </c:pt>
                <c:pt idx="8874">
                  <c:v>1994</c:v>
                </c:pt>
                <c:pt idx="8875">
                  <c:v>1998.2</c:v>
                </c:pt>
                <c:pt idx="8876">
                  <c:v>1996.2</c:v>
                </c:pt>
                <c:pt idx="8877">
                  <c:v>1988.2</c:v>
                </c:pt>
                <c:pt idx="8878">
                  <c:v>1989.2</c:v>
                </c:pt>
                <c:pt idx="8879">
                  <c:v>1995.2</c:v>
                </c:pt>
                <c:pt idx="8880">
                  <c:v>2003.7</c:v>
                </c:pt>
                <c:pt idx="8881">
                  <c:v>2001</c:v>
                </c:pt>
                <c:pt idx="8882">
                  <c:v>2001.3</c:v>
                </c:pt>
                <c:pt idx="8883">
                  <c:v>1999.3</c:v>
                </c:pt>
                <c:pt idx="8884">
                  <c:v>1998</c:v>
                </c:pt>
                <c:pt idx="8885">
                  <c:v>1999.8</c:v>
                </c:pt>
                <c:pt idx="8886">
                  <c:v>1995.8</c:v>
                </c:pt>
                <c:pt idx="8887">
                  <c:v>1993.8</c:v>
                </c:pt>
                <c:pt idx="8888">
                  <c:v>1984.2</c:v>
                </c:pt>
                <c:pt idx="8889">
                  <c:v>1979.7</c:v>
                </c:pt>
                <c:pt idx="8890">
                  <c:v>1976.2</c:v>
                </c:pt>
                <c:pt idx="8891">
                  <c:v>1973.2</c:v>
                </c:pt>
                <c:pt idx="8892">
                  <c:v>1976.7</c:v>
                </c:pt>
                <c:pt idx="8893">
                  <c:v>1974.8</c:v>
                </c:pt>
                <c:pt idx="8894">
                  <c:v>1974.2</c:v>
                </c:pt>
                <c:pt idx="8895">
                  <c:v>1977.2</c:v>
                </c:pt>
                <c:pt idx="8896">
                  <c:v>1963.5</c:v>
                </c:pt>
                <c:pt idx="8897">
                  <c:v>1957.2</c:v>
                </c:pt>
                <c:pt idx="8898">
                  <c:v>1955.3</c:v>
                </c:pt>
                <c:pt idx="8899">
                  <c:v>1956.8</c:v>
                </c:pt>
                <c:pt idx="8900">
                  <c:v>1958.8</c:v>
                </c:pt>
                <c:pt idx="8901">
                  <c:v>1957.3</c:v>
                </c:pt>
                <c:pt idx="8902">
                  <c:v>1954</c:v>
                </c:pt>
                <c:pt idx="8903">
                  <c:v>1953.8</c:v>
                </c:pt>
                <c:pt idx="8904">
                  <c:v>1958.7</c:v>
                </c:pt>
                <c:pt idx="8905">
                  <c:v>1958.7</c:v>
                </c:pt>
                <c:pt idx="8906">
                  <c:v>1961.7</c:v>
                </c:pt>
                <c:pt idx="8907">
                  <c:v>1958.7</c:v>
                </c:pt>
                <c:pt idx="8908">
                  <c:v>1966.5</c:v>
                </c:pt>
                <c:pt idx="8909">
                  <c:v>1956</c:v>
                </c:pt>
                <c:pt idx="8910">
                  <c:v>1943.7</c:v>
                </c:pt>
                <c:pt idx="8911">
                  <c:v>1940</c:v>
                </c:pt>
                <c:pt idx="8912">
                  <c:v>1946</c:v>
                </c:pt>
                <c:pt idx="8913">
                  <c:v>1955.7</c:v>
                </c:pt>
                <c:pt idx="8914">
                  <c:v>1958.8</c:v>
                </c:pt>
                <c:pt idx="8915">
                  <c:v>1955.2</c:v>
                </c:pt>
                <c:pt idx="8916">
                  <c:v>1952.2</c:v>
                </c:pt>
                <c:pt idx="8917">
                  <c:v>1950.2</c:v>
                </c:pt>
                <c:pt idx="8918">
                  <c:v>1946.2</c:v>
                </c:pt>
                <c:pt idx="8919">
                  <c:v>1948.7</c:v>
                </c:pt>
                <c:pt idx="8920">
                  <c:v>1951.3</c:v>
                </c:pt>
                <c:pt idx="8921">
                  <c:v>1955.2</c:v>
                </c:pt>
                <c:pt idx="8922">
                  <c:v>1953</c:v>
                </c:pt>
                <c:pt idx="8923">
                  <c:v>1946.5</c:v>
                </c:pt>
                <c:pt idx="8924">
                  <c:v>1951.5</c:v>
                </c:pt>
                <c:pt idx="8925">
                  <c:v>1957.7</c:v>
                </c:pt>
                <c:pt idx="8926">
                  <c:v>1959.2</c:v>
                </c:pt>
                <c:pt idx="8927">
                  <c:v>1960.7</c:v>
                </c:pt>
                <c:pt idx="8928">
                  <c:v>1956</c:v>
                </c:pt>
                <c:pt idx="8929">
                  <c:v>1949</c:v>
                </c:pt>
                <c:pt idx="8930">
                  <c:v>1948.3</c:v>
                </c:pt>
                <c:pt idx="8931">
                  <c:v>1951</c:v>
                </c:pt>
                <c:pt idx="8932">
                  <c:v>1952.2</c:v>
                </c:pt>
                <c:pt idx="8933">
                  <c:v>1950</c:v>
                </c:pt>
                <c:pt idx="8934">
                  <c:v>1948.2</c:v>
                </c:pt>
                <c:pt idx="8935">
                  <c:v>1935.3</c:v>
                </c:pt>
                <c:pt idx="8936">
                  <c:v>1928.7</c:v>
                </c:pt>
                <c:pt idx="8937">
                  <c:v>1924.8</c:v>
                </c:pt>
                <c:pt idx="8938">
                  <c:v>1928.8</c:v>
                </c:pt>
                <c:pt idx="8939">
                  <c:v>1927.3</c:v>
                </c:pt>
                <c:pt idx="8940">
                  <c:v>1930.7</c:v>
                </c:pt>
                <c:pt idx="8941">
                  <c:v>1937.5</c:v>
                </c:pt>
                <c:pt idx="8942">
                  <c:v>1937.8</c:v>
                </c:pt>
                <c:pt idx="8943">
                  <c:v>1915.7</c:v>
                </c:pt>
                <c:pt idx="8944">
                  <c:v>1910.2</c:v>
                </c:pt>
                <c:pt idx="8945">
                  <c:v>1908.8</c:v>
                </c:pt>
                <c:pt idx="8946">
                  <c:v>1917.5</c:v>
                </c:pt>
                <c:pt idx="8947">
                  <c:v>1923.2</c:v>
                </c:pt>
                <c:pt idx="8948">
                  <c:v>1923.5</c:v>
                </c:pt>
                <c:pt idx="8949">
                  <c:v>1928.5</c:v>
                </c:pt>
                <c:pt idx="8950">
                  <c:v>1931.5</c:v>
                </c:pt>
                <c:pt idx="8951">
                  <c:v>1937.7</c:v>
                </c:pt>
                <c:pt idx="8952">
                  <c:v>1940.8</c:v>
                </c:pt>
                <c:pt idx="8953">
                  <c:v>1942.2</c:v>
                </c:pt>
                <c:pt idx="8954">
                  <c:v>1962.8</c:v>
                </c:pt>
                <c:pt idx="8955">
                  <c:v>1968.7</c:v>
                </c:pt>
                <c:pt idx="8956">
                  <c:v>1972.7</c:v>
                </c:pt>
                <c:pt idx="8957">
                  <c:v>1975.2</c:v>
                </c:pt>
                <c:pt idx="8958">
                  <c:v>1977</c:v>
                </c:pt>
                <c:pt idx="8959">
                  <c:v>1981.2</c:v>
                </c:pt>
                <c:pt idx="8960">
                  <c:v>1988.7</c:v>
                </c:pt>
                <c:pt idx="8961">
                  <c:v>1990.2</c:v>
                </c:pt>
                <c:pt idx="8962">
                  <c:v>1994.7</c:v>
                </c:pt>
                <c:pt idx="8963">
                  <c:v>2006.7</c:v>
                </c:pt>
                <c:pt idx="8964">
                  <c:v>2036.7</c:v>
                </c:pt>
                <c:pt idx="8965">
                  <c:v>2052.5</c:v>
                </c:pt>
                <c:pt idx="8966">
                  <c:v>2060.3000000000002</c:v>
                </c:pt>
                <c:pt idx="8967">
                  <c:v>2066.8000000000002</c:v>
                </c:pt>
                <c:pt idx="8968">
                  <c:v>2077.1999999999998</c:v>
                </c:pt>
                <c:pt idx="8969">
                  <c:v>2093.5</c:v>
                </c:pt>
                <c:pt idx="8970">
                  <c:v>2101</c:v>
                </c:pt>
                <c:pt idx="8971">
                  <c:v>2108</c:v>
                </c:pt>
                <c:pt idx="8972">
                  <c:v>2112.5</c:v>
                </c:pt>
                <c:pt idx="8973">
                  <c:v>2132.8000000000002</c:v>
                </c:pt>
                <c:pt idx="8974">
                  <c:v>2140.6999999999998</c:v>
                </c:pt>
                <c:pt idx="8975">
                  <c:v>2150.5</c:v>
                </c:pt>
                <c:pt idx="8976">
                  <c:v>2155</c:v>
                </c:pt>
                <c:pt idx="8977">
                  <c:v>2153.8000000000002</c:v>
                </c:pt>
                <c:pt idx="8978">
                  <c:v>2156.8000000000002</c:v>
                </c:pt>
                <c:pt idx="8979">
                  <c:v>2157.6999999999998</c:v>
                </c:pt>
                <c:pt idx="8980">
                  <c:v>2160</c:v>
                </c:pt>
                <c:pt idx="8981">
                  <c:v>2159.6999999999998</c:v>
                </c:pt>
                <c:pt idx="8982">
                  <c:v>2160.6999999999998</c:v>
                </c:pt>
                <c:pt idx="8983">
                  <c:v>2158.8000000000002</c:v>
                </c:pt>
                <c:pt idx="8984">
                  <c:v>2155.3000000000002</c:v>
                </c:pt>
                <c:pt idx="8985">
                  <c:v>2155.3000000000002</c:v>
                </c:pt>
                <c:pt idx="8986">
                  <c:v>2153</c:v>
                </c:pt>
                <c:pt idx="8987">
                  <c:v>2153.5</c:v>
                </c:pt>
                <c:pt idx="8988">
                  <c:v>2157</c:v>
                </c:pt>
                <c:pt idx="8989">
                  <c:v>2163.3000000000002</c:v>
                </c:pt>
                <c:pt idx="8990">
                  <c:v>2164.6999999999998</c:v>
                </c:pt>
                <c:pt idx="8991">
                  <c:v>2167</c:v>
                </c:pt>
                <c:pt idx="8992">
                  <c:v>2169</c:v>
                </c:pt>
                <c:pt idx="8993">
                  <c:v>2167</c:v>
                </c:pt>
                <c:pt idx="8994">
                  <c:v>2167.8000000000002</c:v>
                </c:pt>
                <c:pt idx="8995">
                  <c:v>2169.1999999999998</c:v>
                </c:pt>
                <c:pt idx="8996">
                  <c:v>2167.6999999999998</c:v>
                </c:pt>
                <c:pt idx="8997">
                  <c:v>2171.1999999999998</c:v>
                </c:pt>
                <c:pt idx="8998">
                  <c:v>2168.1999999999998</c:v>
                </c:pt>
                <c:pt idx="8999">
                  <c:v>2170</c:v>
                </c:pt>
                <c:pt idx="9000">
                  <c:v>2167.1999999999998</c:v>
                </c:pt>
                <c:pt idx="9001">
                  <c:v>2165.8000000000002</c:v>
                </c:pt>
                <c:pt idx="9002">
                  <c:v>2162.8000000000002</c:v>
                </c:pt>
                <c:pt idx="9003">
                  <c:v>2157.1999999999998</c:v>
                </c:pt>
                <c:pt idx="9004">
                  <c:v>2156.3000000000002</c:v>
                </c:pt>
                <c:pt idx="9005">
                  <c:v>2158.8000000000002</c:v>
                </c:pt>
                <c:pt idx="9006">
                  <c:v>2157</c:v>
                </c:pt>
                <c:pt idx="9007">
                  <c:v>2153.1999999999998</c:v>
                </c:pt>
                <c:pt idx="9008">
                  <c:v>2152.1999999999998</c:v>
                </c:pt>
                <c:pt idx="9009">
                  <c:v>2151.6999999999998</c:v>
                </c:pt>
                <c:pt idx="9010">
                  <c:v>2152.8000000000002</c:v>
                </c:pt>
                <c:pt idx="9011">
                  <c:v>2154.6999999999998</c:v>
                </c:pt>
                <c:pt idx="9012">
                  <c:v>2159.5</c:v>
                </c:pt>
                <c:pt idx="9013">
                  <c:v>2163.6999999999998</c:v>
                </c:pt>
                <c:pt idx="9014">
                  <c:v>2164.5</c:v>
                </c:pt>
                <c:pt idx="9015">
                  <c:v>2159.1999999999998</c:v>
                </c:pt>
                <c:pt idx="9016">
                  <c:v>2160</c:v>
                </c:pt>
                <c:pt idx="9017">
                  <c:v>2162</c:v>
                </c:pt>
                <c:pt idx="9018">
                  <c:v>2157.5</c:v>
                </c:pt>
                <c:pt idx="9019">
                  <c:v>2155.6999999999998</c:v>
                </c:pt>
                <c:pt idx="9020">
                  <c:v>2152.8000000000002</c:v>
                </c:pt>
                <c:pt idx="9021">
                  <c:v>2156.6999999999998</c:v>
                </c:pt>
                <c:pt idx="9022">
                  <c:v>2155.8000000000002</c:v>
                </c:pt>
                <c:pt idx="9023">
                  <c:v>2159</c:v>
                </c:pt>
                <c:pt idx="9024">
                  <c:v>2158.6999999999998</c:v>
                </c:pt>
                <c:pt idx="9025">
                  <c:v>2155.8000000000002</c:v>
                </c:pt>
                <c:pt idx="9026">
                  <c:v>2152</c:v>
                </c:pt>
                <c:pt idx="9027">
                  <c:v>2157.3000000000002</c:v>
                </c:pt>
                <c:pt idx="9028">
                  <c:v>2159.1999999999998</c:v>
                </c:pt>
                <c:pt idx="9029">
                  <c:v>2160</c:v>
                </c:pt>
                <c:pt idx="9030">
                  <c:v>2158</c:v>
                </c:pt>
                <c:pt idx="9031">
                  <c:v>2155.3000000000002</c:v>
                </c:pt>
                <c:pt idx="9032">
                  <c:v>2150.5</c:v>
                </c:pt>
                <c:pt idx="9033">
                  <c:v>2142.3000000000002</c:v>
                </c:pt>
                <c:pt idx="9034">
                  <c:v>2140.3000000000002</c:v>
                </c:pt>
                <c:pt idx="9035">
                  <c:v>2136.6999999999998</c:v>
                </c:pt>
                <c:pt idx="9036">
                  <c:v>2130.8000000000002</c:v>
                </c:pt>
                <c:pt idx="9037">
                  <c:v>2129.3000000000002</c:v>
                </c:pt>
                <c:pt idx="9038">
                  <c:v>2123.6999999999998</c:v>
                </c:pt>
                <c:pt idx="9039">
                  <c:v>2125.3000000000002</c:v>
                </c:pt>
                <c:pt idx="9040">
                  <c:v>2124</c:v>
                </c:pt>
                <c:pt idx="9041">
                  <c:v>2120.1999999999998</c:v>
                </c:pt>
                <c:pt idx="9042">
                  <c:v>2115.6999999999998</c:v>
                </c:pt>
                <c:pt idx="9043">
                  <c:v>2105.8000000000002</c:v>
                </c:pt>
                <c:pt idx="9044">
                  <c:v>2103.3000000000002</c:v>
                </c:pt>
                <c:pt idx="9045">
                  <c:v>2101.8000000000002</c:v>
                </c:pt>
                <c:pt idx="9046">
                  <c:v>2098.6999999999998</c:v>
                </c:pt>
                <c:pt idx="9047">
                  <c:v>2098</c:v>
                </c:pt>
                <c:pt idx="9048">
                  <c:v>2100.6999999999998</c:v>
                </c:pt>
                <c:pt idx="9049">
                  <c:v>2096.5</c:v>
                </c:pt>
                <c:pt idx="9050">
                  <c:v>2099</c:v>
                </c:pt>
                <c:pt idx="9051">
                  <c:v>2097.5</c:v>
                </c:pt>
                <c:pt idx="9052">
                  <c:v>2095.8000000000002</c:v>
                </c:pt>
                <c:pt idx="9053">
                  <c:v>2091.5</c:v>
                </c:pt>
                <c:pt idx="9054">
                  <c:v>2082.5</c:v>
                </c:pt>
                <c:pt idx="9055">
                  <c:v>2082.8000000000002</c:v>
                </c:pt>
                <c:pt idx="9056">
                  <c:v>2080.3000000000002</c:v>
                </c:pt>
                <c:pt idx="9057">
                  <c:v>2079.3000000000002</c:v>
                </c:pt>
                <c:pt idx="9058">
                  <c:v>2081</c:v>
                </c:pt>
                <c:pt idx="9059">
                  <c:v>2074</c:v>
                </c:pt>
                <c:pt idx="9060">
                  <c:v>2075.1999999999998</c:v>
                </c:pt>
                <c:pt idx="9061">
                  <c:v>2073.8000000000002</c:v>
                </c:pt>
                <c:pt idx="9062">
                  <c:v>2070.8000000000002</c:v>
                </c:pt>
                <c:pt idx="9063">
                  <c:v>2072.8000000000002</c:v>
                </c:pt>
                <c:pt idx="9064">
                  <c:v>2064</c:v>
                </c:pt>
                <c:pt idx="9065">
                  <c:v>2058.1999999999998</c:v>
                </c:pt>
                <c:pt idx="9066">
                  <c:v>2055.8000000000002</c:v>
                </c:pt>
                <c:pt idx="9067">
                  <c:v>2055.8000000000002</c:v>
                </c:pt>
                <c:pt idx="9068">
                  <c:v>2058.3000000000002</c:v>
                </c:pt>
                <c:pt idx="9069">
                  <c:v>2057.3000000000002</c:v>
                </c:pt>
                <c:pt idx="9070">
                  <c:v>2048.3000000000002</c:v>
                </c:pt>
                <c:pt idx="9071">
                  <c:v>2043.2</c:v>
                </c:pt>
                <c:pt idx="9072">
                  <c:v>2036.3</c:v>
                </c:pt>
                <c:pt idx="9073">
                  <c:v>2030.7</c:v>
                </c:pt>
                <c:pt idx="9074">
                  <c:v>2020.3</c:v>
                </c:pt>
                <c:pt idx="9075">
                  <c:v>2012</c:v>
                </c:pt>
                <c:pt idx="9076">
                  <c:v>2010.8</c:v>
                </c:pt>
                <c:pt idx="9077">
                  <c:v>2010.5</c:v>
                </c:pt>
                <c:pt idx="9078">
                  <c:v>2004.3</c:v>
                </c:pt>
                <c:pt idx="9079">
                  <c:v>1996.3</c:v>
                </c:pt>
                <c:pt idx="9080">
                  <c:v>1982.7</c:v>
                </c:pt>
                <c:pt idx="9081">
                  <c:v>1966.8</c:v>
                </c:pt>
                <c:pt idx="9082">
                  <c:v>1952.5</c:v>
                </c:pt>
                <c:pt idx="9083">
                  <c:v>1945.7</c:v>
                </c:pt>
                <c:pt idx="9084">
                  <c:v>1932.2</c:v>
                </c:pt>
                <c:pt idx="9085">
                  <c:v>1926</c:v>
                </c:pt>
                <c:pt idx="9086">
                  <c:v>1921.2</c:v>
                </c:pt>
                <c:pt idx="9087">
                  <c:v>1910.5</c:v>
                </c:pt>
                <c:pt idx="9088">
                  <c:v>1904.8</c:v>
                </c:pt>
                <c:pt idx="9089">
                  <c:v>1906.3</c:v>
                </c:pt>
                <c:pt idx="9090">
                  <c:v>1898.7</c:v>
                </c:pt>
                <c:pt idx="9091">
                  <c:v>1900.3</c:v>
                </c:pt>
                <c:pt idx="9092">
                  <c:v>1895</c:v>
                </c:pt>
                <c:pt idx="9093">
                  <c:v>1891.3</c:v>
                </c:pt>
                <c:pt idx="9094">
                  <c:v>1884.2</c:v>
                </c:pt>
                <c:pt idx="9095">
                  <c:v>1875.7</c:v>
                </c:pt>
                <c:pt idx="9096">
                  <c:v>1872.5</c:v>
                </c:pt>
                <c:pt idx="9097">
                  <c:v>1880</c:v>
                </c:pt>
                <c:pt idx="9098">
                  <c:v>1886.7</c:v>
                </c:pt>
                <c:pt idx="9099">
                  <c:v>1886.5</c:v>
                </c:pt>
                <c:pt idx="9100">
                  <c:v>1890</c:v>
                </c:pt>
                <c:pt idx="9101">
                  <c:v>1887.5</c:v>
                </c:pt>
                <c:pt idx="9102">
                  <c:v>1882</c:v>
                </c:pt>
                <c:pt idx="9103">
                  <c:v>1882</c:v>
                </c:pt>
                <c:pt idx="9104">
                  <c:v>1879</c:v>
                </c:pt>
                <c:pt idx="9105">
                  <c:v>1880.2</c:v>
                </c:pt>
                <c:pt idx="9106">
                  <c:v>1877.2</c:v>
                </c:pt>
                <c:pt idx="9107">
                  <c:v>1876</c:v>
                </c:pt>
                <c:pt idx="9108">
                  <c:v>1870.3</c:v>
                </c:pt>
                <c:pt idx="9109">
                  <c:v>1873</c:v>
                </c:pt>
                <c:pt idx="9110">
                  <c:v>1867.2</c:v>
                </c:pt>
                <c:pt idx="9111">
                  <c:v>1870.3</c:v>
                </c:pt>
                <c:pt idx="9112">
                  <c:v>1868.8</c:v>
                </c:pt>
                <c:pt idx="9113">
                  <c:v>1857.2</c:v>
                </c:pt>
                <c:pt idx="9114">
                  <c:v>1840.8</c:v>
                </c:pt>
                <c:pt idx="9115">
                  <c:v>1837</c:v>
                </c:pt>
                <c:pt idx="9116">
                  <c:v>1836.8</c:v>
                </c:pt>
                <c:pt idx="9117">
                  <c:v>1835.8</c:v>
                </c:pt>
                <c:pt idx="9118">
                  <c:v>1837.3</c:v>
                </c:pt>
                <c:pt idx="9119">
                  <c:v>1822</c:v>
                </c:pt>
                <c:pt idx="9120">
                  <c:v>1806.5</c:v>
                </c:pt>
                <c:pt idx="9121">
                  <c:v>1789.5</c:v>
                </c:pt>
                <c:pt idx="9122">
                  <c:v>1780.2</c:v>
                </c:pt>
                <c:pt idx="9123">
                  <c:v>1778.5</c:v>
                </c:pt>
                <c:pt idx="9124">
                  <c:v>1778.3</c:v>
                </c:pt>
                <c:pt idx="9125">
                  <c:v>1774.3</c:v>
                </c:pt>
                <c:pt idx="9126">
                  <c:v>1775</c:v>
                </c:pt>
                <c:pt idx="9127">
                  <c:v>1777.3</c:v>
                </c:pt>
                <c:pt idx="9128">
                  <c:v>1766.2</c:v>
                </c:pt>
                <c:pt idx="9129">
                  <c:v>1767.8</c:v>
                </c:pt>
                <c:pt idx="9130">
                  <c:v>1768.5</c:v>
                </c:pt>
                <c:pt idx="9131">
                  <c:v>1768.3</c:v>
                </c:pt>
                <c:pt idx="9132">
                  <c:v>1768.8</c:v>
                </c:pt>
                <c:pt idx="9133">
                  <c:v>1768.2</c:v>
                </c:pt>
                <c:pt idx="9134">
                  <c:v>1765.3</c:v>
                </c:pt>
                <c:pt idx="9135">
                  <c:v>1759.8</c:v>
                </c:pt>
                <c:pt idx="9136">
                  <c:v>1753.5</c:v>
                </c:pt>
                <c:pt idx="9137">
                  <c:v>1755.2</c:v>
                </c:pt>
                <c:pt idx="9138">
                  <c:v>1752.2</c:v>
                </c:pt>
                <c:pt idx="9139">
                  <c:v>1742.5</c:v>
                </c:pt>
                <c:pt idx="9140">
                  <c:v>1715.5</c:v>
                </c:pt>
                <c:pt idx="9141">
                  <c:v>1709.7</c:v>
                </c:pt>
                <c:pt idx="9142">
                  <c:v>1698.3</c:v>
                </c:pt>
                <c:pt idx="9143">
                  <c:v>1695</c:v>
                </c:pt>
                <c:pt idx="9144">
                  <c:v>1686</c:v>
                </c:pt>
                <c:pt idx="9145">
                  <c:v>1668.7</c:v>
                </c:pt>
                <c:pt idx="9146">
                  <c:v>1661.7</c:v>
                </c:pt>
                <c:pt idx="9147">
                  <c:v>1656.7</c:v>
                </c:pt>
                <c:pt idx="9148">
                  <c:v>1649.7</c:v>
                </c:pt>
                <c:pt idx="9149">
                  <c:v>1643.3</c:v>
                </c:pt>
                <c:pt idx="9150">
                  <c:v>1640.8</c:v>
                </c:pt>
                <c:pt idx="9151">
                  <c:v>1637.7</c:v>
                </c:pt>
                <c:pt idx="9152">
                  <c:v>1638</c:v>
                </c:pt>
                <c:pt idx="9153">
                  <c:v>1635.2</c:v>
                </c:pt>
                <c:pt idx="9154">
                  <c:v>1622.7</c:v>
                </c:pt>
                <c:pt idx="9155">
                  <c:v>1627</c:v>
                </c:pt>
                <c:pt idx="9156">
                  <c:v>1627</c:v>
                </c:pt>
                <c:pt idx="9157">
                  <c:v>1626.7</c:v>
                </c:pt>
                <c:pt idx="9158">
                  <c:v>1621.5</c:v>
                </c:pt>
                <c:pt idx="9159">
                  <c:v>1619.8</c:v>
                </c:pt>
                <c:pt idx="9160">
                  <c:v>1621.8</c:v>
                </c:pt>
                <c:pt idx="9161">
                  <c:v>1622.2</c:v>
                </c:pt>
                <c:pt idx="9162">
                  <c:v>1615</c:v>
                </c:pt>
                <c:pt idx="9163">
                  <c:v>1614.2</c:v>
                </c:pt>
                <c:pt idx="9164">
                  <c:v>1610.3</c:v>
                </c:pt>
                <c:pt idx="9165">
                  <c:v>1604.2</c:v>
                </c:pt>
                <c:pt idx="9166">
                  <c:v>1608.5</c:v>
                </c:pt>
                <c:pt idx="9167">
                  <c:v>1603.7</c:v>
                </c:pt>
                <c:pt idx="9168">
                  <c:v>1589</c:v>
                </c:pt>
                <c:pt idx="9169">
                  <c:v>1575.3</c:v>
                </c:pt>
                <c:pt idx="9170">
                  <c:v>1576</c:v>
                </c:pt>
                <c:pt idx="9171">
                  <c:v>1583</c:v>
                </c:pt>
                <c:pt idx="9172">
                  <c:v>1579.3</c:v>
                </c:pt>
                <c:pt idx="9173">
                  <c:v>1580.3</c:v>
                </c:pt>
                <c:pt idx="9174">
                  <c:v>1582</c:v>
                </c:pt>
                <c:pt idx="9175">
                  <c:v>1583.8</c:v>
                </c:pt>
                <c:pt idx="9176">
                  <c:v>1573.5</c:v>
                </c:pt>
                <c:pt idx="9177">
                  <c:v>1575</c:v>
                </c:pt>
                <c:pt idx="9178">
                  <c:v>1583</c:v>
                </c:pt>
                <c:pt idx="9179">
                  <c:v>1588.7</c:v>
                </c:pt>
                <c:pt idx="9180">
                  <c:v>1594.5</c:v>
                </c:pt>
                <c:pt idx="9181">
                  <c:v>1596.2</c:v>
                </c:pt>
                <c:pt idx="9182">
                  <c:v>1589.5</c:v>
                </c:pt>
                <c:pt idx="9183">
                  <c:v>1587.5</c:v>
                </c:pt>
                <c:pt idx="9184">
                  <c:v>1586.3</c:v>
                </c:pt>
                <c:pt idx="9185">
                  <c:v>1589.7</c:v>
                </c:pt>
                <c:pt idx="9186">
                  <c:v>1593.7</c:v>
                </c:pt>
                <c:pt idx="9187">
                  <c:v>1588.7</c:v>
                </c:pt>
                <c:pt idx="9188">
                  <c:v>1590.2</c:v>
                </c:pt>
                <c:pt idx="9189">
                  <c:v>1595</c:v>
                </c:pt>
                <c:pt idx="9190">
                  <c:v>1596</c:v>
                </c:pt>
                <c:pt idx="9191">
                  <c:v>1600.2</c:v>
                </c:pt>
                <c:pt idx="9192">
                  <c:v>1608.5</c:v>
                </c:pt>
                <c:pt idx="9193">
                  <c:v>1605.3</c:v>
                </c:pt>
                <c:pt idx="9194">
                  <c:v>1604.5</c:v>
                </c:pt>
                <c:pt idx="9195">
                  <c:v>1607.3</c:v>
                </c:pt>
                <c:pt idx="9196">
                  <c:v>1612.7</c:v>
                </c:pt>
                <c:pt idx="9197">
                  <c:v>1618.3</c:v>
                </c:pt>
                <c:pt idx="9198">
                  <c:v>1607.7</c:v>
                </c:pt>
                <c:pt idx="9199">
                  <c:v>1599.3</c:v>
                </c:pt>
                <c:pt idx="9200">
                  <c:v>1597</c:v>
                </c:pt>
                <c:pt idx="9201">
                  <c:v>1598</c:v>
                </c:pt>
                <c:pt idx="9202">
                  <c:v>1602</c:v>
                </c:pt>
                <c:pt idx="9203">
                  <c:v>1598.8</c:v>
                </c:pt>
                <c:pt idx="9204">
                  <c:v>1602</c:v>
                </c:pt>
                <c:pt idx="9205">
                  <c:v>1605.7</c:v>
                </c:pt>
                <c:pt idx="9206">
                  <c:v>1604</c:v>
                </c:pt>
                <c:pt idx="9207">
                  <c:v>1606.7</c:v>
                </c:pt>
                <c:pt idx="9208">
                  <c:v>1612.7</c:v>
                </c:pt>
                <c:pt idx="9209">
                  <c:v>1615</c:v>
                </c:pt>
                <c:pt idx="9210">
                  <c:v>1616.2</c:v>
                </c:pt>
                <c:pt idx="9211">
                  <c:v>1613.5</c:v>
                </c:pt>
                <c:pt idx="9212">
                  <c:v>1610.5</c:v>
                </c:pt>
                <c:pt idx="9213">
                  <c:v>1614.2</c:v>
                </c:pt>
                <c:pt idx="9214">
                  <c:v>1615</c:v>
                </c:pt>
                <c:pt idx="9215">
                  <c:v>1617.2</c:v>
                </c:pt>
                <c:pt idx="9216">
                  <c:v>1623.7</c:v>
                </c:pt>
                <c:pt idx="9217">
                  <c:v>1633.8</c:v>
                </c:pt>
                <c:pt idx="9218">
                  <c:v>1638.7</c:v>
                </c:pt>
                <c:pt idx="9219">
                  <c:v>1641.2</c:v>
                </c:pt>
                <c:pt idx="9220">
                  <c:v>1645.5</c:v>
                </c:pt>
                <c:pt idx="9221">
                  <c:v>1671.5</c:v>
                </c:pt>
                <c:pt idx="9222">
                  <c:v>1700</c:v>
                </c:pt>
                <c:pt idx="9223">
                  <c:v>1707.5</c:v>
                </c:pt>
                <c:pt idx="9224">
                  <c:v>1713.8</c:v>
                </c:pt>
                <c:pt idx="9225">
                  <c:v>1715</c:v>
                </c:pt>
                <c:pt idx="9226">
                  <c:v>1731</c:v>
                </c:pt>
                <c:pt idx="9227">
                  <c:v>1736.8</c:v>
                </c:pt>
                <c:pt idx="9228">
                  <c:v>1744.8</c:v>
                </c:pt>
                <c:pt idx="9229">
                  <c:v>1751.3</c:v>
                </c:pt>
                <c:pt idx="9230">
                  <c:v>1764.7</c:v>
                </c:pt>
                <c:pt idx="9231">
                  <c:v>1773.8</c:v>
                </c:pt>
                <c:pt idx="9232">
                  <c:v>1773.2</c:v>
                </c:pt>
                <c:pt idx="9233">
                  <c:v>1771.3</c:v>
                </c:pt>
                <c:pt idx="9234">
                  <c:v>1771.7</c:v>
                </c:pt>
                <c:pt idx="9235">
                  <c:v>1776.7</c:v>
                </c:pt>
                <c:pt idx="9236">
                  <c:v>1782.3</c:v>
                </c:pt>
                <c:pt idx="9237">
                  <c:v>1787.5</c:v>
                </c:pt>
                <c:pt idx="9238">
                  <c:v>1793.5</c:v>
                </c:pt>
                <c:pt idx="9239">
                  <c:v>1799</c:v>
                </c:pt>
                <c:pt idx="9240">
                  <c:v>1802.5</c:v>
                </c:pt>
                <c:pt idx="9241">
                  <c:v>1804</c:v>
                </c:pt>
                <c:pt idx="9242">
                  <c:v>1845.3</c:v>
                </c:pt>
                <c:pt idx="9243">
                  <c:v>1861.8</c:v>
                </c:pt>
                <c:pt idx="9244">
                  <c:v>1869.5</c:v>
                </c:pt>
                <c:pt idx="9245">
                  <c:v>1877</c:v>
                </c:pt>
                <c:pt idx="9246">
                  <c:v>1874.2</c:v>
                </c:pt>
                <c:pt idx="9247">
                  <c:v>1876.8</c:v>
                </c:pt>
                <c:pt idx="9248">
                  <c:v>1880.5</c:v>
                </c:pt>
                <c:pt idx="9249">
                  <c:v>1852.7</c:v>
                </c:pt>
                <c:pt idx="9250">
                  <c:v>1861.8</c:v>
                </c:pt>
                <c:pt idx="9251">
                  <c:v>1868.2</c:v>
                </c:pt>
                <c:pt idx="9252">
                  <c:v>1873.7</c:v>
                </c:pt>
                <c:pt idx="9253">
                  <c:v>1879</c:v>
                </c:pt>
                <c:pt idx="9254">
                  <c:v>1885.7</c:v>
                </c:pt>
                <c:pt idx="9255">
                  <c:v>1892.8</c:v>
                </c:pt>
                <c:pt idx="9256">
                  <c:v>1902</c:v>
                </c:pt>
                <c:pt idx="9257">
                  <c:v>1917.3</c:v>
                </c:pt>
                <c:pt idx="9258">
                  <c:v>1961.8</c:v>
                </c:pt>
                <c:pt idx="9259">
                  <c:v>1997.3</c:v>
                </c:pt>
                <c:pt idx="9260">
                  <c:v>2015.7</c:v>
                </c:pt>
                <c:pt idx="9261">
                  <c:v>2034.3</c:v>
                </c:pt>
                <c:pt idx="9262">
                  <c:v>2047.3</c:v>
                </c:pt>
                <c:pt idx="9263">
                  <c:v>2056.5</c:v>
                </c:pt>
                <c:pt idx="9264">
                  <c:v>2060.3000000000002</c:v>
                </c:pt>
                <c:pt idx="9265">
                  <c:v>2071</c:v>
                </c:pt>
                <c:pt idx="9266">
                  <c:v>2071.1999999999998</c:v>
                </c:pt>
                <c:pt idx="9267">
                  <c:v>2083.6999999999998</c:v>
                </c:pt>
                <c:pt idx="9268">
                  <c:v>2097.1999999999998</c:v>
                </c:pt>
                <c:pt idx="9269">
                  <c:v>2103.8000000000002</c:v>
                </c:pt>
                <c:pt idx="9270">
                  <c:v>2109.3000000000002</c:v>
                </c:pt>
                <c:pt idx="9271">
                  <c:v>2104.1999999999998</c:v>
                </c:pt>
                <c:pt idx="9272">
                  <c:v>2110.3000000000002</c:v>
                </c:pt>
                <c:pt idx="9273">
                  <c:v>2118.5</c:v>
                </c:pt>
                <c:pt idx="9274">
                  <c:v>2121.3000000000002</c:v>
                </c:pt>
                <c:pt idx="9275">
                  <c:v>2128.1999999999998</c:v>
                </c:pt>
                <c:pt idx="9276">
                  <c:v>2133</c:v>
                </c:pt>
                <c:pt idx="9277">
                  <c:v>2137.1999999999998</c:v>
                </c:pt>
                <c:pt idx="9278">
                  <c:v>2141.6999999999998</c:v>
                </c:pt>
                <c:pt idx="9279">
                  <c:v>2143.8000000000002</c:v>
                </c:pt>
                <c:pt idx="9280">
                  <c:v>2143.3000000000002</c:v>
                </c:pt>
                <c:pt idx="9281">
                  <c:v>2156.5</c:v>
                </c:pt>
                <c:pt idx="9282">
                  <c:v>2177.5</c:v>
                </c:pt>
                <c:pt idx="9283">
                  <c:v>2191.1999999999998</c:v>
                </c:pt>
                <c:pt idx="9284">
                  <c:v>2195.3000000000002</c:v>
                </c:pt>
                <c:pt idx="9285">
                  <c:v>2203.5</c:v>
                </c:pt>
                <c:pt idx="9286">
                  <c:v>2208.6999999999998</c:v>
                </c:pt>
                <c:pt idx="9287">
                  <c:v>2229.3000000000002</c:v>
                </c:pt>
                <c:pt idx="9288">
                  <c:v>2234.8000000000002</c:v>
                </c:pt>
                <c:pt idx="9289">
                  <c:v>2237.6999999999998</c:v>
                </c:pt>
                <c:pt idx="9290">
                  <c:v>2238</c:v>
                </c:pt>
                <c:pt idx="9291">
                  <c:v>2238.8000000000002</c:v>
                </c:pt>
                <c:pt idx="9292">
                  <c:v>2237.8000000000002</c:v>
                </c:pt>
                <c:pt idx="9293">
                  <c:v>2235.8000000000002</c:v>
                </c:pt>
                <c:pt idx="9294">
                  <c:v>2238.8000000000002</c:v>
                </c:pt>
                <c:pt idx="9295">
                  <c:v>2240.6999999999998</c:v>
                </c:pt>
                <c:pt idx="9296">
                  <c:v>2241.5</c:v>
                </c:pt>
                <c:pt idx="9297">
                  <c:v>2241.5</c:v>
                </c:pt>
                <c:pt idx="9298">
                  <c:v>2242.3000000000002</c:v>
                </c:pt>
                <c:pt idx="9299">
                  <c:v>2241.6999999999998</c:v>
                </c:pt>
                <c:pt idx="9300">
                  <c:v>2243</c:v>
                </c:pt>
                <c:pt idx="9301">
                  <c:v>2238.8000000000002</c:v>
                </c:pt>
                <c:pt idx="9302">
                  <c:v>2244.5</c:v>
                </c:pt>
                <c:pt idx="9303">
                  <c:v>2255.6999999999998</c:v>
                </c:pt>
                <c:pt idx="9304">
                  <c:v>2256.6999999999998</c:v>
                </c:pt>
                <c:pt idx="9305">
                  <c:v>2260.6999999999998</c:v>
                </c:pt>
                <c:pt idx="9306">
                  <c:v>2258.5</c:v>
                </c:pt>
                <c:pt idx="9307">
                  <c:v>2264.1999999999998</c:v>
                </c:pt>
                <c:pt idx="9308">
                  <c:v>2266.8000000000002</c:v>
                </c:pt>
                <c:pt idx="9309">
                  <c:v>2266</c:v>
                </c:pt>
                <c:pt idx="9310">
                  <c:v>2266.8000000000002</c:v>
                </c:pt>
                <c:pt idx="9311">
                  <c:v>2267</c:v>
                </c:pt>
                <c:pt idx="9312">
                  <c:v>2263.8000000000002</c:v>
                </c:pt>
                <c:pt idx="9313">
                  <c:v>2257.5</c:v>
                </c:pt>
                <c:pt idx="9314">
                  <c:v>2231.1999999999998</c:v>
                </c:pt>
                <c:pt idx="9315">
                  <c:v>2211</c:v>
                </c:pt>
                <c:pt idx="9316">
                  <c:v>2198.3000000000002</c:v>
                </c:pt>
                <c:pt idx="9317">
                  <c:v>2188.8000000000002</c:v>
                </c:pt>
                <c:pt idx="9318">
                  <c:v>2172.6999999999998</c:v>
                </c:pt>
                <c:pt idx="9319">
                  <c:v>2133.8000000000002</c:v>
                </c:pt>
                <c:pt idx="9320">
                  <c:v>2117.5</c:v>
                </c:pt>
                <c:pt idx="9321">
                  <c:v>2109.3000000000002</c:v>
                </c:pt>
                <c:pt idx="9322">
                  <c:v>2135.8000000000002</c:v>
                </c:pt>
                <c:pt idx="9323">
                  <c:v>2170.8000000000002</c:v>
                </c:pt>
                <c:pt idx="9324">
                  <c:v>2210.6</c:v>
                </c:pt>
                <c:pt idx="9325">
                  <c:v>2234.6999999999998</c:v>
                </c:pt>
                <c:pt idx="9326">
                  <c:v>2239.5</c:v>
                </c:pt>
                <c:pt idx="9327">
                  <c:v>2240.1999999999998</c:v>
                </c:pt>
                <c:pt idx="9328">
                  <c:v>2241.3000000000002</c:v>
                </c:pt>
                <c:pt idx="9329">
                  <c:v>2236.1999999999998</c:v>
                </c:pt>
                <c:pt idx="9330">
                  <c:v>2234</c:v>
                </c:pt>
                <c:pt idx="9331">
                  <c:v>2228.8000000000002</c:v>
                </c:pt>
                <c:pt idx="9332">
                  <c:v>2231</c:v>
                </c:pt>
                <c:pt idx="9333">
                  <c:v>2239.1999999999998</c:v>
                </c:pt>
                <c:pt idx="9334">
                  <c:v>2241</c:v>
                </c:pt>
                <c:pt idx="9335">
                  <c:v>2250.1999999999998</c:v>
                </c:pt>
                <c:pt idx="9336">
                  <c:v>2255</c:v>
                </c:pt>
                <c:pt idx="9337">
                  <c:v>2256</c:v>
                </c:pt>
                <c:pt idx="9338">
                  <c:v>2267</c:v>
                </c:pt>
                <c:pt idx="9339">
                  <c:v>2272.1999999999998</c:v>
                </c:pt>
                <c:pt idx="9340">
                  <c:v>2262.8000000000002</c:v>
                </c:pt>
                <c:pt idx="9341">
                  <c:v>2251.8000000000002</c:v>
                </c:pt>
                <c:pt idx="9342">
                  <c:v>2246.3000000000002</c:v>
                </c:pt>
                <c:pt idx="9343">
                  <c:v>2237.6999999999998</c:v>
                </c:pt>
                <c:pt idx="9344">
                  <c:v>2234.3000000000002</c:v>
                </c:pt>
                <c:pt idx="9345">
                  <c:v>2235.3000000000002</c:v>
                </c:pt>
                <c:pt idx="9346">
                  <c:v>2234.1999999999998</c:v>
                </c:pt>
                <c:pt idx="9347">
                  <c:v>2224.3000000000002</c:v>
                </c:pt>
                <c:pt idx="9348">
                  <c:v>2217.1999999999998</c:v>
                </c:pt>
                <c:pt idx="9349">
                  <c:v>2216.5</c:v>
                </c:pt>
                <c:pt idx="9350">
                  <c:v>2214.3000000000002</c:v>
                </c:pt>
                <c:pt idx="9351">
                  <c:v>2212.3000000000002</c:v>
                </c:pt>
                <c:pt idx="9352">
                  <c:v>2213.5</c:v>
                </c:pt>
                <c:pt idx="9353">
                  <c:v>2209.1999999999998</c:v>
                </c:pt>
                <c:pt idx="9354">
                  <c:v>2204.6999999999998</c:v>
                </c:pt>
                <c:pt idx="9355">
                  <c:v>2207</c:v>
                </c:pt>
                <c:pt idx="9356">
                  <c:v>2204.8000000000002</c:v>
                </c:pt>
                <c:pt idx="9357">
                  <c:v>2201.6999999999998</c:v>
                </c:pt>
                <c:pt idx="9358">
                  <c:v>2195.8000000000002</c:v>
                </c:pt>
                <c:pt idx="9359">
                  <c:v>2197</c:v>
                </c:pt>
                <c:pt idx="9360">
                  <c:v>2200.8000000000002</c:v>
                </c:pt>
                <c:pt idx="9361">
                  <c:v>2160</c:v>
                </c:pt>
                <c:pt idx="9362">
                  <c:v>2159.5</c:v>
                </c:pt>
                <c:pt idx="9363">
                  <c:v>2158.5</c:v>
                </c:pt>
                <c:pt idx="9364">
                  <c:v>2145</c:v>
                </c:pt>
                <c:pt idx="9365">
                  <c:v>2142.1999999999998</c:v>
                </c:pt>
                <c:pt idx="9366">
                  <c:v>2142.3000000000002</c:v>
                </c:pt>
                <c:pt idx="9367">
                  <c:v>2140.6999999999998</c:v>
                </c:pt>
                <c:pt idx="9368">
                  <c:v>2146.3000000000002</c:v>
                </c:pt>
                <c:pt idx="9369">
                  <c:v>2144.3000000000002</c:v>
                </c:pt>
                <c:pt idx="9370">
                  <c:v>2140.1999999999998</c:v>
                </c:pt>
                <c:pt idx="9371">
                  <c:v>2140.3000000000002</c:v>
                </c:pt>
                <c:pt idx="9372">
                  <c:v>2140.3000000000002</c:v>
                </c:pt>
                <c:pt idx="9373">
                  <c:v>2139.6999999999998</c:v>
                </c:pt>
                <c:pt idx="9374">
                  <c:v>2139</c:v>
                </c:pt>
                <c:pt idx="9375">
                  <c:v>2137.3000000000002</c:v>
                </c:pt>
                <c:pt idx="9376">
                  <c:v>2139</c:v>
                </c:pt>
                <c:pt idx="9377">
                  <c:v>2143.1999999999998</c:v>
                </c:pt>
                <c:pt idx="9378">
                  <c:v>2144.6999999999998</c:v>
                </c:pt>
                <c:pt idx="9379">
                  <c:v>2144.5</c:v>
                </c:pt>
                <c:pt idx="9380">
                  <c:v>2152</c:v>
                </c:pt>
                <c:pt idx="9381">
                  <c:v>2157.8000000000002</c:v>
                </c:pt>
                <c:pt idx="9382">
                  <c:v>2158.3000000000002</c:v>
                </c:pt>
                <c:pt idx="9383">
                  <c:v>2156.6999999999998</c:v>
                </c:pt>
                <c:pt idx="9384">
                  <c:v>2157.6999999999998</c:v>
                </c:pt>
                <c:pt idx="9385">
                  <c:v>2160</c:v>
                </c:pt>
                <c:pt idx="9386">
                  <c:v>2155</c:v>
                </c:pt>
                <c:pt idx="9387">
                  <c:v>2158.1999999999998</c:v>
                </c:pt>
                <c:pt idx="9388">
                  <c:v>2158.6999999999998</c:v>
                </c:pt>
                <c:pt idx="9389">
                  <c:v>2161.5</c:v>
                </c:pt>
                <c:pt idx="9390">
                  <c:v>2164</c:v>
                </c:pt>
                <c:pt idx="9391">
                  <c:v>2170.1999999999998</c:v>
                </c:pt>
                <c:pt idx="9392">
                  <c:v>2174.8000000000002</c:v>
                </c:pt>
                <c:pt idx="9393">
                  <c:v>2180.6999999999998</c:v>
                </c:pt>
                <c:pt idx="9394">
                  <c:v>2181.5</c:v>
                </c:pt>
                <c:pt idx="9395">
                  <c:v>2187.1999999999998</c:v>
                </c:pt>
                <c:pt idx="9396">
                  <c:v>2187.5</c:v>
                </c:pt>
                <c:pt idx="9397">
                  <c:v>2188</c:v>
                </c:pt>
                <c:pt idx="9398">
                  <c:v>2186.1999999999998</c:v>
                </c:pt>
                <c:pt idx="9399">
                  <c:v>2184</c:v>
                </c:pt>
                <c:pt idx="9400">
                  <c:v>2185.3000000000002</c:v>
                </c:pt>
                <c:pt idx="9401">
                  <c:v>2188.1999999999998</c:v>
                </c:pt>
                <c:pt idx="9402">
                  <c:v>2188.8000000000002</c:v>
                </c:pt>
                <c:pt idx="9403">
                  <c:v>2187.8000000000002</c:v>
                </c:pt>
                <c:pt idx="9404">
                  <c:v>2186.1999999999998</c:v>
                </c:pt>
                <c:pt idx="9405">
                  <c:v>2184.5</c:v>
                </c:pt>
                <c:pt idx="9406">
                  <c:v>2184</c:v>
                </c:pt>
                <c:pt idx="9407">
                  <c:v>2183.8000000000002</c:v>
                </c:pt>
                <c:pt idx="9408">
                  <c:v>2181.6999999999998</c:v>
                </c:pt>
                <c:pt idx="9409">
                  <c:v>2181.1999999999998</c:v>
                </c:pt>
                <c:pt idx="9410">
                  <c:v>2178.8000000000002</c:v>
                </c:pt>
                <c:pt idx="9411">
                  <c:v>2179.6999999999998</c:v>
                </c:pt>
                <c:pt idx="9412">
                  <c:v>2178.6999999999998</c:v>
                </c:pt>
                <c:pt idx="9413">
                  <c:v>2174.3000000000002</c:v>
                </c:pt>
                <c:pt idx="9414">
                  <c:v>2175.8000000000002</c:v>
                </c:pt>
                <c:pt idx="9415">
                  <c:v>2171.6999999999998</c:v>
                </c:pt>
                <c:pt idx="9416">
                  <c:v>2169.3000000000002</c:v>
                </c:pt>
                <c:pt idx="9417">
                  <c:v>2174</c:v>
                </c:pt>
                <c:pt idx="9418">
                  <c:v>2176</c:v>
                </c:pt>
                <c:pt idx="9419">
                  <c:v>2181.6999999999998</c:v>
                </c:pt>
                <c:pt idx="9420">
                  <c:v>2181</c:v>
                </c:pt>
                <c:pt idx="9421">
                  <c:v>2179.1999999999998</c:v>
                </c:pt>
                <c:pt idx="9422">
                  <c:v>2183.8000000000002</c:v>
                </c:pt>
                <c:pt idx="9423">
                  <c:v>2185.1999999999998</c:v>
                </c:pt>
                <c:pt idx="9424">
                  <c:v>2183.1999999999998</c:v>
                </c:pt>
                <c:pt idx="9425">
                  <c:v>2181.1999999999998</c:v>
                </c:pt>
                <c:pt idx="9426">
                  <c:v>2180.6999999999998</c:v>
                </c:pt>
                <c:pt idx="9427">
                  <c:v>2185.3000000000002</c:v>
                </c:pt>
                <c:pt idx="9428">
                  <c:v>2179.6999999999998</c:v>
                </c:pt>
                <c:pt idx="9429">
                  <c:v>2179.1999999999998</c:v>
                </c:pt>
                <c:pt idx="9430">
                  <c:v>2177.8000000000002</c:v>
                </c:pt>
                <c:pt idx="9431">
                  <c:v>2181.8000000000002</c:v>
                </c:pt>
                <c:pt idx="9432">
                  <c:v>2179.3000000000002</c:v>
                </c:pt>
                <c:pt idx="9433">
                  <c:v>2178.5</c:v>
                </c:pt>
                <c:pt idx="9434">
                  <c:v>2179.1999999999998</c:v>
                </c:pt>
                <c:pt idx="9435">
                  <c:v>2175.6999999999998</c:v>
                </c:pt>
                <c:pt idx="9436">
                  <c:v>2181.8000000000002</c:v>
                </c:pt>
                <c:pt idx="9437">
                  <c:v>2190.5</c:v>
                </c:pt>
                <c:pt idx="9438">
                  <c:v>2205.3000000000002</c:v>
                </c:pt>
                <c:pt idx="9439">
                  <c:v>2224.1999999999998</c:v>
                </c:pt>
                <c:pt idx="9440">
                  <c:v>2235.1999999999998</c:v>
                </c:pt>
                <c:pt idx="9441">
                  <c:v>2246.1999999999998</c:v>
                </c:pt>
                <c:pt idx="9442">
                  <c:v>2257</c:v>
                </c:pt>
                <c:pt idx="9443">
                  <c:v>2268</c:v>
                </c:pt>
                <c:pt idx="9444">
                  <c:v>2280.5</c:v>
                </c:pt>
                <c:pt idx="9445">
                  <c:v>2292.6999999999998</c:v>
                </c:pt>
                <c:pt idx="9446">
                  <c:v>2304.6999999999998</c:v>
                </c:pt>
                <c:pt idx="9447">
                  <c:v>2314.5</c:v>
                </c:pt>
                <c:pt idx="9448">
                  <c:v>2316.8000000000002</c:v>
                </c:pt>
                <c:pt idx="9449">
                  <c:v>2309</c:v>
                </c:pt>
                <c:pt idx="9450">
                  <c:v>2315.5</c:v>
                </c:pt>
                <c:pt idx="9451">
                  <c:v>2310.8000000000002</c:v>
                </c:pt>
                <c:pt idx="9452">
                  <c:v>2320.1999999999998</c:v>
                </c:pt>
                <c:pt idx="9453">
                  <c:v>2328.3000000000002</c:v>
                </c:pt>
                <c:pt idx="9454">
                  <c:v>2333.5</c:v>
                </c:pt>
                <c:pt idx="9455">
                  <c:v>2338.3000000000002</c:v>
                </c:pt>
                <c:pt idx="9456">
                  <c:v>2336.6999999999998</c:v>
                </c:pt>
                <c:pt idx="9457">
                  <c:v>2336.3000000000002</c:v>
                </c:pt>
                <c:pt idx="9458">
                  <c:v>2342.3000000000002</c:v>
                </c:pt>
                <c:pt idx="9459">
                  <c:v>2347.8000000000002</c:v>
                </c:pt>
                <c:pt idx="9460">
                  <c:v>2347.8000000000002</c:v>
                </c:pt>
                <c:pt idx="9461">
                  <c:v>2349.6999999999998</c:v>
                </c:pt>
                <c:pt idx="9462">
                  <c:v>2352.5</c:v>
                </c:pt>
                <c:pt idx="9463">
                  <c:v>2357.6999999999998</c:v>
                </c:pt>
                <c:pt idx="9464">
                  <c:v>2362.3000000000002</c:v>
                </c:pt>
                <c:pt idx="9465">
                  <c:v>2364.5</c:v>
                </c:pt>
                <c:pt idx="9466">
                  <c:v>2369.3000000000002</c:v>
                </c:pt>
                <c:pt idx="9467">
                  <c:v>2374.6999999999998</c:v>
                </c:pt>
                <c:pt idx="9468">
                  <c:v>2381.8000000000002</c:v>
                </c:pt>
                <c:pt idx="9469">
                  <c:v>2385.8000000000002</c:v>
                </c:pt>
                <c:pt idx="9470">
                  <c:v>2381.8000000000002</c:v>
                </c:pt>
                <c:pt idx="9471">
                  <c:v>2378.5</c:v>
                </c:pt>
                <c:pt idx="9472">
                  <c:v>2377.8000000000002</c:v>
                </c:pt>
                <c:pt idx="9473">
                  <c:v>2374.3000000000002</c:v>
                </c:pt>
                <c:pt idx="9474">
                  <c:v>2379.3000000000002</c:v>
                </c:pt>
                <c:pt idx="9475">
                  <c:v>2376.6999999999998</c:v>
                </c:pt>
                <c:pt idx="9476">
                  <c:v>2376.5</c:v>
                </c:pt>
                <c:pt idx="9477">
                  <c:v>2380</c:v>
                </c:pt>
                <c:pt idx="9478">
                  <c:v>2378</c:v>
                </c:pt>
                <c:pt idx="9479">
                  <c:v>2381</c:v>
                </c:pt>
                <c:pt idx="9480">
                  <c:v>2387</c:v>
                </c:pt>
                <c:pt idx="9481">
                  <c:v>2388.1999999999998</c:v>
                </c:pt>
                <c:pt idx="9482">
                  <c:v>2390</c:v>
                </c:pt>
                <c:pt idx="9483">
                  <c:v>2390</c:v>
                </c:pt>
                <c:pt idx="9484">
                  <c:v>2391.5</c:v>
                </c:pt>
                <c:pt idx="9485">
                  <c:v>2397</c:v>
                </c:pt>
                <c:pt idx="9486">
                  <c:v>2396.5</c:v>
                </c:pt>
                <c:pt idx="9487">
                  <c:v>2396.8000000000002</c:v>
                </c:pt>
                <c:pt idx="9488">
                  <c:v>2392.1999999999998</c:v>
                </c:pt>
                <c:pt idx="9489">
                  <c:v>2390.6999999999998</c:v>
                </c:pt>
                <c:pt idx="9490">
                  <c:v>2388.3000000000002</c:v>
                </c:pt>
                <c:pt idx="9491">
                  <c:v>2391.5</c:v>
                </c:pt>
                <c:pt idx="9492">
                  <c:v>2389.1999999999998</c:v>
                </c:pt>
                <c:pt idx="9493">
                  <c:v>2385</c:v>
                </c:pt>
                <c:pt idx="9494">
                  <c:v>2386.1999999999998</c:v>
                </c:pt>
                <c:pt idx="9495">
                  <c:v>2386</c:v>
                </c:pt>
                <c:pt idx="9496">
                  <c:v>2391</c:v>
                </c:pt>
                <c:pt idx="9497">
                  <c:v>2390</c:v>
                </c:pt>
                <c:pt idx="9498">
                  <c:v>2391.6999999999998</c:v>
                </c:pt>
                <c:pt idx="9499">
                  <c:v>2386.1999999999998</c:v>
                </c:pt>
                <c:pt idx="9500">
                  <c:v>2390</c:v>
                </c:pt>
                <c:pt idx="9501">
                  <c:v>2389</c:v>
                </c:pt>
                <c:pt idx="9502">
                  <c:v>2392</c:v>
                </c:pt>
                <c:pt idx="9503">
                  <c:v>2392.3000000000002</c:v>
                </c:pt>
                <c:pt idx="9504">
                  <c:v>2390</c:v>
                </c:pt>
                <c:pt idx="9505">
                  <c:v>2381.1999999999998</c:v>
                </c:pt>
                <c:pt idx="9506">
                  <c:v>2356.8000000000002</c:v>
                </c:pt>
                <c:pt idx="9507">
                  <c:v>2338.6999999999998</c:v>
                </c:pt>
                <c:pt idx="9508">
                  <c:v>2322.6999999999998</c:v>
                </c:pt>
                <c:pt idx="9509">
                  <c:v>2310.3000000000002</c:v>
                </c:pt>
                <c:pt idx="9510">
                  <c:v>2315</c:v>
                </c:pt>
                <c:pt idx="9511">
                  <c:v>2322.8000000000002</c:v>
                </c:pt>
                <c:pt idx="9512">
                  <c:v>2319.3000000000002</c:v>
                </c:pt>
                <c:pt idx="9513">
                  <c:v>2317.6999999999998</c:v>
                </c:pt>
                <c:pt idx="9514">
                  <c:v>2316.6999999999998</c:v>
                </c:pt>
                <c:pt idx="9515">
                  <c:v>2320.8000000000002</c:v>
                </c:pt>
                <c:pt idx="9516">
                  <c:v>2322.8000000000002</c:v>
                </c:pt>
                <c:pt idx="9517">
                  <c:v>2324</c:v>
                </c:pt>
                <c:pt idx="9518">
                  <c:v>2324.8000000000002</c:v>
                </c:pt>
                <c:pt idx="9519">
                  <c:v>2330.3000000000002</c:v>
                </c:pt>
                <c:pt idx="9520">
                  <c:v>2332</c:v>
                </c:pt>
                <c:pt idx="9521">
                  <c:v>2331.5</c:v>
                </c:pt>
                <c:pt idx="9522">
                  <c:v>2328.8000000000002</c:v>
                </c:pt>
                <c:pt idx="9523">
                  <c:v>2327.8000000000002</c:v>
                </c:pt>
                <c:pt idx="9524">
                  <c:v>2328.1999999999998</c:v>
                </c:pt>
                <c:pt idx="9525">
                  <c:v>2329.1999999999998</c:v>
                </c:pt>
                <c:pt idx="9526">
                  <c:v>2326.3000000000002</c:v>
                </c:pt>
                <c:pt idx="9527">
                  <c:v>2325.3000000000002</c:v>
                </c:pt>
                <c:pt idx="9528">
                  <c:v>2331.1999999999998</c:v>
                </c:pt>
                <c:pt idx="9529">
                  <c:v>2329.5</c:v>
                </c:pt>
                <c:pt idx="9530">
                  <c:v>2325.1999999999998</c:v>
                </c:pt>
                <c:pt idx="9531">
                  <c:v>2322.6999999999998</c:v>
                </c:pt>
                <c:pt idx="9532">
                  <c:v>2321.1999999999998</c:v>
                </c:pt>
                <c:pt idx="9533">
                  <c:v>2322.5</c:v>
                </c:pt>
                <c:pt idx="9534">
                  <c:v>2316</c:v>
                </c:pt>
                <c:pt idx="9535">
                  <c:v>2312.1999999999998</c:v>
                </c:pt>
                <c:pt idx="9536">
                  <c:v>2311.5</c:v>
                </c:pt>
                <c:pt idx="9537">
                  <c:v>2312</c:v>
                </c:pt>
                <c:pt idx="9538">
                  <c:v>2308.8000000000002</c:v>
                </c:pt>
                <c:pt idx="9539">
                  <c:v>2294</c:v>
                </c:pt>
                <c:pt idx="9540">
                  <c:v>2271</c:v>
                </c:pt>
                <c:pt idx="9541">
                  <c:v>2257.5</c:v>
                </c:pt>
                <c:pt idx="9542">
                  <c:v>2250.6999999999998</c:v>
                </c:pt>
                <c:pt idx="9543">
                  <c:v>2237.3000000000002</c:v>
                </c:pt>
                <c:pt idx="9544">
                  <c:v>2229</c:v>
                </c:pt>
                <c:pt idx="9545">
                  <c:v>2226.6999999999998</c:v>
                </c:pt>
                <c:pt idx="9546">
                  <c:v>2223.1999999999998</c:v>
                </c:pt>
                <c:pt idx="9547">
                  <c:v>2222.3000000000002</c:v>
                </c:pt>
                <c:pt idx="9548">
                  <c:v>2225.6999999999998</c:v>
                </c:pt>
                <c:pt idx="9549">
                  <c:v>2225.1999999999998</c:v>
                </c:pt>
                <c:pt idx="9550">
                  <c:v>2224</c:v>
                </c:pt>
                <c:pt idx="9551">
                  <c:v>2217.3000000000002</c:v>
                </c:pt>
                <c:pt idx="9552">
                  <c:v>2197.3000000000002</c:v>
                </c:pt>
                <c:pt idx="9553">
                  <c:v>2197.5</c:v>
                </c:pt>
                <c:pt idx="9554">
                  <c:v>2176.6999999999998</c:v>
                </c:pt>
                <c:pt idx="9555">
                  <c:v>2176</c:v>
                </c:pt>
                <c:pt idx="9556">
                  <c:v>2182.1999999999998</c:v>
                </c:pt>
                <c:pt idx="9557">
                  <c:v>2189.8000000000002</c:v>
                </c:pt>
                <c:pt idx="9558">
                  <c:v>2189.3000000000002</c:v>
                </c:pt>
                <c:pt idx="9559">
                  <c:v>2179.5</c:v>
                </c:pt>
                <c:pt idx="9560">
                  <c:v>2154.3000000000002</c:v>
                </c:pt>
                <c:pt idx="9561">
                  <c:v>2132.6999999999998</c:v>
                </c:pt>
                <c:pt idx="9562">
                  <c:v>2113.3000000000002</c:v>
                </c:pt>
                <c:pt idx="9563">
                  <c:v>2095</c:v>
                </c:pt>
                <c:pt idx="9564">
                  <c:v>2095.5</c:v>
                </c:pt>
                <c:pt idx="9565">
                  <c:v>2092.1999999999998</c:v>
                </c:pt>
                <c:pt idx="9566">
                  <c:v>2090.3000000000002</c:v>
                </c:pt>
                <c:pt idx="9567">
                  <c:v>2085.1999999999998</c:v>
                </c:pt>
                <c:pt idx="9568">
                  <c:v>2079.8000000000002</c:v>
                </c:pt>
                <c:pt idx="9569">
                  <c:v>2073.6999999999998</c:v>
                </c:pt>
                <c:pt idx="9570">
                  <c:v>2063</c:v>
                </c:pt>
                <c:pt idx="9571">
                  <c:v>2058</c:v>
                </c:pt>
                <c:pt idx="9572">
                  <c:v>2057</c:v>
                </c:pt>
                <c:pt idx="9573">
                  <c:v>2048.6999999999998</c:v>
                </c:pt>
                <c:pt idx="9574">
                  <c:v>2029.4</c:v>
                </c:pt>
                <c:pt idx="9575">
                  <c:v>2014.5</c:v>
                </c:pt>
                <c:pt idx="9576">
                  <c:v>2008.3</c:v>
                </c:pt>
                <c:pt idx="9577">
                  <c:v>1997.3</c:v>
                </c:pt>
                <c:pt idx="9578">
                  <c:v>1989.8</c:v>
                </c:pt>
                <c:pt idx="9579">
                  <c:v>1979.7</c:v>
                </c:pt>
                <c:pt idx="9580">
                  <c:v>1972</c:v>
                </c:pt>
                <c:pt idx="9581">
                  <c:v>1965.9</c:v>
                </c:pt>
                <c:pt idx="9582">
                  <c:v>1957.8</c:v>
                </c:pt>
                <c:pt idx="9583">
                  <c:v>1952.3</c:v>
                </c:pt>
                <c:pt idx="9584">
                  <c:v>1950.8</c:v>
                </c:pt>
                <c:pt idx="9585">
                  <c:v>1946.2</c:v>
                </c:pt>
                <c:pt idx="9586">
                  <c:v>1942.2</c:v>
                </c:pt>
                <c:pt idx="9587">
                  <c:v>1922.5</c:v>
                </c:pt>
                <c:pt idx="9588">
                  <c:v>1914.7</c:v>
                </c:pt>
                <c:pt idx="9589">
                  <c:v>1913.3</c:v>
                </c:pt>
                <c:pt idx="9590">
                  <c:v>1910</c:v>
                </c:pt>
                <c:pt idx="9591">
                  <c:v>1905.3</c:v>
                </c:pt>
                <c:pt idx="9592">
                  <c:v>1896.3</c:v>
                </c:pt>
                <c:pt idx="9593">
                  <c:v>1888</c:v>
                </c:pt>
                <c:pt idx="9594">
                  <c:v>1890.5</c:v>
                </c:pt>
                <c:pt idx="9595">
                  <c:v>1884.5</c:v>
                </c:pt>
                <c:pt idx="9596">
                  <c:v>1878.2</c:v>
                </c:pt>
                <c:pt idx="9597">
                  <c:v>1863.3</c:v>
                </c:pt>
                <c:pt idx="9598">
                  <c:v>1825.7</c:v>
                </c:pt>
                <c:pt idx="9599">
                  <c:v>1807.5</c:v>
                </c:pt>
                <c:pt idx="9600">
                  <c:v>1794.3</c:v>
                </c:pt>
                <c:pt idx="9601">
                  <c:v>1790.7</c:v>
                </c:pt>
                <c:pt idx="9602">
                  <c:v>1779.5</c:v>
                </c:pt>
                <c:pt idx="9603">
                  <c:v>1768.3</c:v>
                </c:pt>
                <c:pt idx="9604">
                  <c:v>1754.3</c:v>
                </c:pt>
                <c:pt idx="9605">
                  <c:v>1730.5</c:v>
                </c:pt>
                <c:pt idx="9606">
                  <c:v>1723</c:v>
                </c:pt>
                <c:pt idx="9607">
                  <c:v>1716.2</c:v>
                </c:pt>
                <c:pt idx="9608">
                  <c:v>1683.5</c:v>
                </c:pt>
                <c:pt idx="9609">
                  <c:v>1674.2</c:v>
                </c:pt>
                <c:pt idx="9610">
                  <c:v>1669.7</c:v>
                </c:pt>
                <c:pt idx="9611">
                  <c:v>1663.5</c:v>
                </c:pt>
                <c:pt idx="9612">
                  <c:v>1649</c:v>
                </c:pt>
                <c:pt idx="9613">
                  <c:v>1630.8</c:v>
                </c:pt>
                <c:pt idx="9614">
                  <c:v>1603.5</c:v>
                </c:pt>
                <c:pt idx="9615">
                  <c:v>1591.7</c:v>
                </c:pt>
                <c:pt idx="9616">
                  <c:v>1581.3</c:v>
                </c:pt>
                <c:pt idx="9617">
                  <c:v>1530.2</c:v>
                </c:pt>
                <c:pt idx="9618">
                  <c:v>1504</c:v>
                </c:pt>
                <c:pt idx="9619">
                  <c:v>1482.2</c:v>
                </c:pt>
                <c:pt idx="9620">
                  <c:v>1430.3</c:v>
                </c:pt>
                <c:pt idx="9621">
                  <c:v>1416</c:v>
                </c:pt>
                <c:pt idx="9622">
                  <c:v>1406.3</c:v>
                </c:pt>
                <c:pt idx="9623">
                  <c:v>1397.3</c:v>
                </c:pt>
                <c:pt idx="9624">
                  <c:v>1391.2</c:v>
                </c:pt>
                <c:pt idx="9625">
                  <c:v>1386.8</c:v>
                </c:pt>
                <c:pt idx="9626">
                  <c:v>1384.2</c:v>
                </c:pt>
                <c:pt idx="9627">
                  <c:v>1376.2</c:v>
                </c:pt>
                <c:pt idx="9628">
                  <c:v>1372.2</c:v>
                </c:pt>
                <c:pt idx="9629">
                  <c:v>1369</c:v>
                </c:pt>
                <c:pt idx="9630">
                  <c:v>1371</c:v>
                </c:pt>
                <c:pt idx="9631">
                  <c:v>1372.7</c:v>
                </c:pt>
                <c:pt idx="9632">
                  <c:v>1374.5</c:v>
                </c:pt>
                <c:pt idx="9633">
                  <c:v>1380.2</c:v>
                </c:pt>
                <c:pt idx="9634">
                  <c:v>1384</c:v>
                </c:pt>
                <c:pt idx="9635">
                  <c:v>1389</c:v>
                </c:pt>
                <c:pt idx="9636">
                  <c:v>1383.3</c:v>
                </c:pt>
                <c:pt idx="9637">
                  <c:v>1372.2</c:v>
                </c:pt>
                <c:pt idx="9638">
                  <c:v>1357.3</c:v>
                </c:pt>
                <c:pt idx="9639">
                  <c:v>1352.2</c:v>
                </c:pt>
                <c:pt idx="9640">
                  <c:v>1347</c:v>
                </c:pt>
                <c:pt idx="9641">
                  <c:v>1343.3</c:v>
                </c:pt>
                <c:pt idx="9642">
                  <c:v>1345</c:v>
                </c:pt>
                <c:pt idx="9643">
                  <c:v>1343.7</c:v>
                </c:pt>
                <c:pt idx="9644">
                  <c:v>1344.7</c:v>
                </c:pt>
                <c:pt idx="9645">
                  <c:v>1346</c:v>
                </c:pt>
                <c:pt idx="9646">
                  <c:v>1346.5</c:v>
                </c:pt>
                <c:pt idx="9647">
                  <c:v>1346.8</c:v>
                </c:pt>
                <c:pt idx="9648">
                  <c:v>1348.2</c:v>
                </c:pt>
                <c:pt idx="9649">
                  <c:v>1348.3</c:v>
                </c:pt>
                <c:pt idx="9650">
                  <c:v>1348.5</c:v>
                </c:pt>
                <c:pt idx="9651">
                  <c:v>1350.7</c:v>
                </c:pt>
                <c:pt idx="9652">
                  <c:v>1349</c:v>
                </c:pt>
                <c:pt idx="9653">
                  <c:v>1348.2</c:v>
                </c:pt>
                <c:pt idx="9654">
                  <c:v>1345</c:v>
                </c:pt>
                <c:pt idx="9655">
                  <c:v>1342.2</c:v>
                </c:pt>
                <c:pt idx="9656">
                  <c:v>1344.5</c:v>
                </c:pt>
                <c:pt idx="9657">
                  <c:v>1347</c:v>
                </c:pt>
                <c:pt idx="9658">
                  <c:v>1340.7</c:v>
                </c:pt>
                <c:pt idx="9659">
                  <c:v>1339.2</c:v>
                </c:pt>
                <c:pt idx="9660">
                  <c:v>1338.8</c:v>
                </c:pt>
                <c:pt idx="9661">
                  <c:v>1341.8</c:v>
                </c:pt>
                <c:pt idx="9662">
                  <c:v>1340</c:v>
                </c:pt>
                <c:pt idx="9663">
                  <c:v>1340.8</c:v>
                </c:pt>
                <c:pt idx="9664">
                  <c:v>1339.2</c:v>
                </c:pt>
                <c:pt idx="9665">
                  <c:v>1337.7</c:v>
                </c:pt>
                <c:pt idx="9666">
                  <c:v>1338.7</c:v>
                </c:pt>
                <c:pt idx="9667">
                  <c:v>1335.2</c:v>
                </c:pt>
                <c:pt idx="9668">
                  <c:v>1339.8</c:v>
                </c:pt>
                <c:pt idx="9669">
                  <c:v>1343</c:v>
                </c:pt>
                <c:pt idx="9670">
                  <c:v>1344.3</c:v>
                </c:pt>
                <c:pt idx="9671">
                  <c:v>1344.5</c:v>
                </c:pt>
                <c:pt idx="9672">
                  <c:v>1345</c:v>
                </c:pt>
                <c:pt idx="9673">
                  <c:v>1344.5</c:v>
                </c:pt>
                <c:pt idx="9674">
                  <c:v>1347.2</c:v>
                </c:pt>
                <c:pt idx="9675">
                  <c:v>1351.3</c:v>
                </c:pt>
                <c:pt idx="9676">
                  <c:v>1355.5</c:v>
                </c:pt>
                <c:pt idx="9677">
                  <c:v>1363.8</c:v>
                </c:pt>
                <c:pt idx="9678">
                  <c:v>1373.7</c:v>
                </c:pt>
                <c:pt idx="9679">
                  <c:v>1375</c:v>
                </c:pt>
                <c:pt idx="9680">
                  <c:v>1390.7</c:v>
                </c:pt>
                <c:pt idx="9681">
                  <c:v>1392.7</c:v>
                </c:pt>
                <c:pt idx="9682">
                  <c:v>1394.2</c:v>
                </c:pt>
                <c:pt idx="9683">
                  <c:v>1388.5</c:v>
                </c:pt>
                <c:pt idx="9684">
                  <c:v>1389</c:v>
                </c:pt>
                <c:pt idx="9685">
                  <c:v>1388.8</c:v>
                </c:pt>
                <c:pt idx="9686">
                  <c:v>1385.3</c:v>
                </c:pt>
                <c:pt idx="9687">
                  <c:v>1386.5</c:v>
                </c:pt>
                <c:pt idx="9688">
                  <c:v>1384.2</c:v>
                </c:pt>
                <c:pt idx="9689">
                  <c:v>1380.8</c:v>
                </c:pt>
                <c:pt idx="9690">
                  <c:v>1373.2</c:v>
                </c:pt>
                <c:pt idx="9691">
                  <c:v>1368.3</c:v>
                </c:pt>
                <c:pt idx="9692">
                  <c:v>1368.7</c:v>
                </c:pt>
                <c:pt idx="9693">
                  <c:v>1370.3</c:v>
                </c:pt>
                <c:pt idx="9694">
                  <c:v>1363.3</c:v>
                </c:pt>
                <c:pt idx="9695">
                  <c:v>1364.8</c:v>
                </c:pt>
                <c:pt idx="9696">
                  <c:v>1398.5</c:v>
                </c:pt>
                <c:pt idx="9697">
                  <c:v>1400.7</c:v>
                </c:pt>
                <c:pt idx="9698">
                  <c:v>1401</c:v>
                </c:pt>
                <c:pt idx="9699">
                  <c:v>1396.2</c:v>
                </c:pt>
                <c:pt idx="9700">
                  <c:v>1406.5</c:v>
                </c:pt>
                <c:pt idx="9701">
                  <c:v>1413.5</c:v>
                </c:pt>
                <c:pt idx="9702">
                  <c:v>1433.2</c:v>
                </c:pt>
                <c:pt idx="9703">
                  <c:v>1446.8</c:v>
                </c:pt>
                <c:pt idx="9704">
                  <c:v>1459.5</c:v>
                </c:pt>
                <c:pt idx="9705">
                  <c:v>1474</c:v>
                </c:pt>
                <c:pt idx="9706">
                  <c:v>1498.5</c:v>
                </c:pt>
                <c:pt idx="9707">
                  <c:v>1510.2</c:v>
                </c:pt>
                <c:pt idx="9708">
                  <c:v>1517.3</c:v>
                </c:pt>
                <c:pt idx="9709">
                  <c:v>1530</c:v>
                </c:pt>
                <c:pt idx="9710">
                  <c:v>1533.2</c:v>
                </c:pt>
                <c:pt idx="9711">
                  <c:v>1539.7</c:v>
                </c:pt>
                <c:pt idx="9712">
                  <c:v>1537.3</c:v>
                </c:pt>
                <c:pt idx="9713">
                  <c:v>1552.5</c:v>
                </c:pt>
                <c:pt idx="9714">
                  <c:v>1562.7</c:v>
                </c:pt>
                <c:pt idx="9715">
                  <c:v>1583.2</c:v>
                </c:pt>
                <c:pt idx="9716">
                  <c:v>1610.5</c:v>
                </c:pt>
                <c:pt idx="9717">
                  <c:v>1624.8</c:v>
                </c:pt>
                <c:pt idx="9718">
                  <c:v>1632.7</c:v>
                </c:pt>
                <c:pt idx="9719">
                  <c:v>1640.8</c:v>
                </c:pt>
                <c:pt idx="9720">
                  <c:v>1672.5</c:v>
                </c:pt>
                <c:pt idx="9721">
                  <c:v>1682.8</c:v>
                </c:pt>
                <c:pt idx="9722">
                  <c:v>1693.7</c:v>
                </c:pt>
                <c:pt idx="9723">
                  <c:v>1698.5</c:v>
                </c:pt>
                <c:pt idx="9724">
                  <c:v>1706.7</c:v>
                </c:pt>
                <c:pt idx="9725">
                  <c:v>1716.2</c:v>
                </c:pt>
                <c:pt idx="9726">
                  <c:v>1726</c:v>
                </c:pt>
                <c:pt idx="9727">
                  <c:v>1739.7</c:v>
                </c:pt>
                <c:pt idx="9728">
                  <c:v>1753.8</c:v>
                </c:pt>
                <c:pt idx="9729">
                  <c:v>1763.3</c:v>
                </c:pt>
                <c:pt idx="9730">
                  <c:v>1770.8</c:v>
                </c:pt>
                <c:pt idx="9731">
                  <c:v>1776.5</c:v>
                </c:pt>
                <c:pt idx="9732">
                  <c:v>1780.5</c:v>
                </c:pt>
                <c:pt idx="9733">
                  <c:v>1784.5</c:v>
                </c:pt>
                <c:pt idx="9734">
                  <c:v>1790.5</c:v>
                </c:pt>
                <c:pt idx="9735">
                  <c:v>1798.7</c:v>
                </c:pt>
                <c:pt idx="9736">
                  <c:v>1808</c:v>
                </c:pt>
                <c:pt idx="9737">
                  <c:v>1834.6</c:v>
                </c:pt>
                <c:pt idx="9738">
                  <c:v>1860.2</c:v>
                </c:pt>
                <c:pt idx="9739">
                  <c:v>1871.7</c:v>
                </c:pt>
                <c:pt idx="9740">
                  <c:v>1902.2</c:v>
                </c:pt>
                <c:pt idx="9741">
                  <c:v>1926.8</c:v>
                </c:pt>
                <c:pt idx="9742">
                  <c:v>1951.5</c:v>
                </c:pt>
                <c:pt idx="9743">
                  <c:v>1964.2</c:v>
                </c:pt>
                <c:pt idx="9744">
                  <c:v>1973.2</c:v>
                </c:pt>
                <c:pt idx="9745">
                  <c:v>1982.5</c:v>
                </c:pt>
                <c:pt idx="9746">
                  <c:v>1987.3</c:v>
                </c:pt>
                <c:pt idx="9747">
                  <c:v>1994.5</c:v>
                </c:pt>
                <c:pt idx="9748">
                  <c:v>1997.2</c:v>
                </c:pt>
                <c:pt idx="9749">
                  <c:v>1996</c:v>
                </c:pt>
                <c:pt idx="9750">
                  <c:v>1998.3</c:v>
                </c:pt>
                <c:pt idx="9751">
                  <c:v>2003</c:v>
                </c:pt>
                <c:pt idx="9752">
                  <c:v>2003</c:v>
                </c:pt>
                <c:pt idx="9753">
                  <c:v>2006.3</c:v>
                </c:pt>
                <c:pt idx="9754">
                  <c:v>2013</c:v>
                </c:pt>
                <c:pt idx="9755">
                  <c:v>2026.8</c:v>
                </c:pt>
                <c:pt idx="9756">
                  <c:v>2038.5</c:v>
                </c:pt>
                <c:pt idx="9757">
                  <c:v>2058.5</c:v>
                </c:pt>
                <c:pt idx="9758">
                  <c:v>2070.3000000000002</c:v>
                </c:pt>
                <c:pt idx="9759">
                  <c:v>2075.6999999999998</c:v>
                </c:pt>
                <c:pt idx="9760">
                  <c:v>2093.1999999999998</c:v>
                </c:pt>
                <c:pt idx="9761">
                  <c:v>2100.5</c:v>
                </c:pt>
                <c:pt idx="9762">
                  <c:v>2102.1999999999998</c:v>
                </c:pt>
                <c:pt idx="9763">
                  <c:v>2105.8000000000002</c:v>
                </c:pt>
                <c:pt idx="9764">
                  <c:v>2105.1999999999998</c:v>
                </c:pt>
                <c:pt idx="9765">
                  <c:v>2105.8000000000002</c:v>
                </c:pt>
                <c:pt idx="9766">
                  <c:v>2105.1999999999998</c:v>
                </c:pt>
                <c:pt idx="9767">
                  <c:v>2104.1999999999998</c:v>
                </c:pt>
                <c:pt idx="9768">
                  <c:v>2107.1999999999998</c:v>
                </c:pt>
                <c:pt idx="9769">
                  <c:v>2109</c:v>
                </c:pt>
                <c:pt idx="9770">
                  <c:v>2107.1999999999998</c:v>
                </c:pt>
                <c:pt idx="9771">
                  <c:v>2110.1999999999998</c:v>
                </c:pt>
                <c:pt idx="9772">
                  <c:v>2108.1999999999998</c:v>
                </c:pt>
                <c:pt idx="9773">
                  <c:v>2111.1999999999998</c:v>
                </c:pt>
                <c:pt idx="9774">
                  <c:v>2112.8000000000002</c:v>
                </c:pt>
                <c:pt idx="9775">
                  <c:v>2117.8000000000002</c:v>
                </c:pt>
                <c:pt idx="9776">
                  <c:v>2115.6999999999998</c:v>
                </c:pt>
                <c:pt idx="9777">
                  <c:v>2124.8000000000002</c:v>
                </c:pt>
                <c:pt idx="9778">
                  <c:v>2125.5</c:v>
                </c:pt>
                <c:pt idx="9779">
                  <c:v>2140</c:v>
                </c:pt>
                <c:pt idx="9780">
                  <c:v>2149.6999999999998</c:v>
                </c:pt>
                <c:pt idx="9781">
                  <c:v>2156</c:v>
                </c:pt>
                <c:pt idx="9782">
                  <c:v>2157.1999999999998</c:v>
                </c:pt>
                <c:pt idx="9783">
                  <c:v>2156.5</c:v>
                </c:pt>
                <c:pt idx="9784">
                  <c:v>2160.3000000000002</c:v>
                </c:pt>
                <c:pt idx="9785">
                  <c:v>2160.8000000000002</c:v>
                </c:pt>
                <c:pt idx="9786">
                  <c:v>2161.8000000000002</c:v>
                </c:pt>
                <c:pt idx="9787">
                  <c:v>2165.5</c:v>
                </c:pt>
                <c:pt idx="9788">
                  <c:v>2169.5</c:v>
                </c:pt>
                <c:pt idx="9789">
                  <c:v>2171.3000000000002</c:v>
                </c:pt>
                <c:pt idx="9790">
                  <c:v>2176.5</c:v>
                </c:pt>
                <c:pt idx="9791">
                  <c:v>2177.1999999999998</c:v>
                </c:pt>
                <c:pt idx="9792">
                  <c:v>2178</c:v>
                </c:pt>
                <c:pt idx="9793">
                  <c:v>2179.1999999999998</c:v>
                </c:pt>
                <c:pt idx="9794">
                  <c:v>2181.6999999999998</c:v>
                </c:pt>
                <c:pt idx="9795">
                  <c:v>2182.5</c:v>
                </c:pt>
                <c:pt idx="9796">
                  <c:v>2183.3000000000002</c:v>
                </c:pt>
                <c:pt idx="9797">
                  <c:v>2184.6999999999998</c:v>
                </c:pt>
                <c:pt idx="9798">
                  <c:v>2182.6999999999998</c:v>
                </c:pt>
                <c:pt idx="9799">
                  <c:v>2172.5</c:v>
                </c:pt>
                <c:pt idx="9800">
                  <c:v>2164</c:v>
                </c:pt>
                <c:pt idx="9801">
                  <c:v>2156.8000000000002</c:v>
                </c:pt>
                <c:pt idx="9802">
                  <c:v>2155.8000000000002</c:v>
                </c:pt>
                <c:pt idx="9803">
                  <c:v>2155</c:v>
                </c:pt>
                <c:pt idx="9804">
                  <c:v>2152.6999999999998</c:v>
                </c:pt>
                <c:pt idx="9805">
                  <c:v>2153.5</c:v>
                </c:pt>
                <c:pt idx="9806">
                  <c:v>2152.8000000000002</c:v>
                </c:pt>
                <c:pt idx="9807">
                  <c:v>2154.5</c:v>
                </c:pt>
                <c:pt idx="9808">
                  <c:v>2164.3000000000002</c:v>
                </c:pt>
                <c:pt idx="9809">
                  <c:v>2164.8000000000002</c:v>
                </c:pt>
                <c:pt idx="9810">
                  <c:v>2164.3000000000002</c:v>
                </c:pt>
                <c:pt idx="9811">
                  <c:v>2165.8000000000002</c:v>
                </c:pt>
                <c:pt idx="9812">
                  <c:v>2161.1999999999998</c:v>
                </c:pt>
                <c:pt idx="9813">
                  <c:v>2151</c:v>
                </c:pt>
                <c:pt idx="9814">
                  <c:v>2155.3000000000002</c:v>
                </c:pt>
                <c:pt idx="9815">
                  <c:v>2161.6999999999998</c:v>
                </c:pt>
                <c:pt idx="9816">
                  <c:v>2164.6999999999998</c:v>
                </c:pt>
                <c:pt idx="9817">
                  <c:v>2173</c:v>
                </c:pt>
                <c:pt idx="9818">
                  <c:v>2179.8000000000002</c:v>
                </c:pt>
                <c:pt idx="9819">
                  <c:v>2204.5</c:v>
                </c:pt>
                <c:pt idx="9820">
                  <c:v>2216.3000000000002</c:v>
                </c:pt>
                <c:pt idx="9821">
                  <c:v>2215</c:v>
                </c:pt>
                <c:pt idx="9822">
                  <c:v>2212</c:v>
                </c:pt>
                <c:pt idx="9823">
                  <c:v>2208</c:v>
                </c:pt>
                <c:pt idx="9824">
                  <c:v>2216.1999999999998</c:v>
                </c:pt>
                <c:pt idx="9825">
                  <c:v>2208.1999999999998</c:v>
                </c:pt>
                <c:pt idx="9826">
                  <c:v>2215.5</c:v>
                </c:pt>
                <c:pt idx="9827">
                  <c:v>2218.3000000000002</c:v>
                </c:pt>
                <c:pt idx="9828">
                  <c:v>2226</c:v>
                </c:pt>
                <c:pt idx="9829">
                  <c:v>2229</c:v>
                </c:pt>
                <c:pt idx="9830">
                  <c:v>2224.8000000000002</c:v>
                </c:pt>
                <c:pt idx="9831">
                  <c:v>2220.3000000000002</c:v>
                </c:pt>
                <c:pt idx="9832">
                  <c:v>2218.3000000000002</c:v>
                </c:pt>
                <c:pt idx="9833">
                  <c:v>2220.8000000000002</c:v>
                </c:pt>
                <c:pt idx="9834">
                  <c:v>2226.3000000000002</c:v>
                </c:pt>
                <c:pt idx="9835">
                  <c:v>2235.5</c:v>
                </c:pt>
                <c:pt idx="9836">
                  <c:v>2243.5</c:v>
                </c:pt>
                <c:pt idx="9837">
                  <c:v>2243.8000000000002</c:v>
                </c:pt>
                <c:pt idx="9838">
                  <c:v>2235.3000000000002</c:v>
                </c:pt>
                <c:pt idx="9839">
                  <c:v>2233.8000000000002</c:v>
                </c:pt>
                <c:pt idx="9840">
                  <c:v>2229.8000000000002</c:v>
                </c:pt>
                <c:pt idx="9841">
                  <c:v>2233.3000000000002</c:v>
                </c:pt>
                <c:pt idx="9842">
                  <c:v>2233.5</c:v>
                </c:pt>
                <c:pt idx="9843">
                  <c:v>2226.6999999999998</c:v>
                </c:pt>
                <c:pt idx="9844">
                  <c:v>2221.6999999999998</c:v>
                </c:pt>
                <c:pt idx="9845">
                  <c:v>2223.5</c:v>
                </c:pt>
                <c:pt idx="9846">
                  <c:v>2217.6999999999998</c:v>
                </c:pt>
                <c:pt idx="9847">
                  <c:v>2210.1999999999998</c:v>
                </c:pt>
                <c:pt idx="9848">
                  <c:v>2205.8000000000002</c:v>
                </c:pt>
                <c:pt idx="9849">
                  <c:v>2200</c:v>
                </c:pt>
                <c:pt idx="9850">
                  <c:v>2197</c:v>
                </c:pt>
                <c:pt idx="9851">
                  <c:v>2201.5</c:v>
                </c:pt>
                <c:pt idx="9852">
                  <c:v>2201</c:v>
                </c:pt>
                <c:pt idx="9853">
                  <c:v>2202.3000000000002</c:v>
                </c:pt>
                <c:pt idx="9854">
                  <c:v>2204.6999999999998</c:v>
                </c:pt>
                <c:pt idx="9855">
                  <c:v>2195.1999999999998</c:v>
                </c:pt>
                <c:pt idx="9856">
                  <c:v>2191.3000000000002</c:v>
                </c:pt>
                <c:pt idx="9857">
                  <c:v>2187</c:v>
                </c:pt>
                <c:pt idx="9858">
                  <c:v>2179.5</c:v>
                </c:pt>
                <c:pt idx="9859">
                  <c:v>2175.3000000000002</c:v>
                </c:pt>
                <c:pt idx="9860">
                  <c:v>2179.1999999999998</c:v>
                </c:pt>
                <c:pt idx="9861">
                  <c:v>2178.6999999999998</c:v>
                </c:pt>
                <c:pt idx="9862">
                  <c:v>2181.6999999999998</c:v>
                </c:pt>
                <c:pt idx="9863">
                  <c:v>2183.8000000000002</c:v>
                </c:pt>
                <c:pt idx="9864">
                  <c:v>2197.8000000000002</c:v>
                </c:pt>
                <c:pt idx="9865">
                  <c:v>2200.1999999999998</c:v>
                </c:pt>
                <c:pt idx="9866">
                  <c:v>2201.8000000000002</c:v>
                </c:pt>
                <c:pt idx="9867">
                  <c:v>2207</c:v>
                </c:pt>
                <c:pt idx="9868">
                  <c:v>2214.5</c:v>
                </c:pt>
                <c:pt idx="9869">
                  <c:v>2218.3000000000002</c:v>
                </c:pt>
                <c:pt idx="9870">
                  <c:v>2215.8000000000002</c:v>
                </c:pt>
                <c:pt idx="9871">
                  <c:v>2214</c:v>
                </c:pt>
                <c:pt idx="9872">
                  <c:v>2210.5</c:v>
                </c:pt>
                <c:pt idx="9873">
                  <c:v>2208.8000000000002</c:v>
                </c:pt>
                <c:pt idx="9874">
                  <c:v>2208.6999999999998</c:v>
                </c:pt>
                <c:pt idx="9875">
                  <c:v>2213</c:v>
                </c:pt>
                <c:pt idx="9876">
                  <c:v>2210</c:v>
                </c:pt>
                <c:pt idx="9877">
                  <c:v>2209.8000000000002</c:v>
                </c:pt>
                <c:pt idx="9878">
                  <c:v>2202.1999999999998</c:v>
                </c:pt>
                <c:pt idx="9879">
                  <c:v>2202</c:v>
                </c:pt>
                <c:pt idx="9880">
                  <c:v>2209.3000000000002</c:v>
                </c:pt>
                <c:pt idx="9881">
                  <c:v>2206.3000000000002</c:v>
                </c:pt>
                <c:pt idx="9882">
                  <c:v>2205.3000000000002</c:v>
                </c:pt>
                <c:pt idx="9883">
                  <c:v>2203</c:v>
                </c:pt>
                <c:pt idx="9884">
                  <c:v>2201.6999999999998</c:v>
                </c:pt>
                <c:pt idx="9885">
                  <c:v>2195.5</c:v>
                </c:pt>
                <c:pt idx="9886">
                  <c:v>2188.6999999999998</c:v>
                </c:pt>
                <c:pt idx="9887">
                  <c:v>2189</c:v>
                </c:pt>
                <c:pt idx="9888">
                  <c:v>2190</c:v>
                </c:pt>
                <c:pt idx="9889">
                  <c:v>2186.8000000000002</c:v>
                </c:pt>
                <c:pt idx="9890">
                  <c:v>2184.8000000000002</c:v>
                </c:pt>
                <c:pt idx="9891">
                  <c:v>2175.1999999999998</c:v>
                </c:pt>
                <c:pt idx="9892">
                  <c:v>2172</c:v>
                </c:pt>
                <c:pt idx="9893">
                  <c:v>2172.8000000000002</c:v>
                </c:pt>
                <c:pt idx="9894">
                  <c:v>2171.6999999999998</c:v>
                </c:pt>
                <c:pt idx="9895">
                  <c:v>2186.6999999999998</c:v>
                </c:pt>
                <c:pt idx="9896">
                  <c:v>2185.3000000000002</c:v>
                </c:pt>
                <c:pt idx="9897">
                  <c:v>2193.5</c:v>
                </c:pt>
                <c:pt idx="9898">
                  <c:v>2199.5</c:v>
                </c:pt>
                <c:pt idx="9899">
                  <c:v>2200.3000000000002</c:v>
                </c:pt>
                <c:pt idx="9900">
                  <c:v>2202.6999999999998</c:v>
                </c:pt>
                <c:pt idx="9901">
                  <c:v>2203.1999999999998</c:v>
                </c:pt>
                <c:pt idx="9902">
                  <c:v>2211.6999999999998</c:v>
                </c:pt>
                <c:pt idx="9903">
                  <c:v>2219.3000000000002</c:v>
                </c:pt>
                <c:pt idx="9904">
                  <c:v>2224.1999999999998</c:v>
                </c:pt>
                <c:pt idx="9905">
                  <c:v>2224.1999999999998</c:v>
                </c:pt>
                <c:pt idx="9906">
                  <c:v>2233.1999999999998</c:v>
                </c:pt>
                <c:pt idx="9907">
                  <c:v>2229.8000000000002</c:v>
                </c:pt>
                <c:pt idx="9908">
                  <c:v>2231</c:v>
                </c:pt>
                <c:pt idx="9909">
                  <c:v>2232.5</c:v>
                </c:pt>
                <c:pt idx="9910">
                  <c:v>2232</c:v>
                </c:pt>
                <c:pt idx="9911">
                  <c:v>2232</c:v>
                </c:pt>
                <c:pt idx="9912">
                  <c:v>2229.8000000000002</c:v>
                </c:pt>
                <c:pt idx="9913">
                  <c:v>2229.8000000000002</c:v>
                </c:pt>
                <c:pt idx="9914">
                  <c:v>2228.8000000000002</c:v>
                </c:pt>
                <c:pt idx="9915">
                  <c:v>2226.1999999999998</c:v>
                </c:pt>
                <c:pt idx="9916">
                  <c:v>2215.5</c:v>
                </c:pt>
                <c:pt idx="9917">
                  <c:v>2216</c:v>
                </c:pt>
                <c:pt idx="9918">
                  <c:v>2221</c:v>
                </c:pt>
                <c:pt idx="9919">
                  <c:v>2229.5</c:v>
                </c:pt>
                <c:pt idx="9920">
                  <c:v>2236.8000000000002</c:v>
                </c:pt>
                <c:pt idx="9921">
                  <c:v>2247.3000000000002</c:v>
                </c:pt>
                <c:pt idx="9922">
                  <c:v>2252.3000000000002</c:v>
                </c:pt>
                <c:pt idx="9923">
                  <c:v>2254.5</c:v>
                </c:pt>
                <c:pt idx="9924">
                  <c:v>2251.3000000000002</c:v>
                </c:pt>
                <c:pt idx="9925">
                  <c:v>2256.6999999999998</c:v>
                </c:pt>
                <c:pt idx="9926">
                  <c:v>2255</c:v>
                </c:pt>
                <c:pt idx="9927">
                  <c:v>2251</c:v>
                </c:pt>
                <c:pt idx="9928">
                  <c:v>2251.5</c:v>
                </c:pt>
                <c:pt idx="9929">
                  <c:v>2254.6999999999998</c:v>
                </c:pt>
                <c:pt idx="9930">
                  <c:v>2262.1999999999998</c:v>
                </c:pt>
                <c:pt idx="9931">
                  <c:v>2272.1999999999998</c:v>
                </c:pt>
                <c:pt idx="9932">
                  <c:v>2283</c:v>
                </c:pt>
                <c:pt idx="9933">
                  <c:v>2289.5</c:v>
                </c:pt>
                <c:pt idx="9934">
                  <c:v>2293.1999999999998</c:v>
                </c:pt>
                <c:pt idx="9935">
                  <c:v>2291.6999999999998</c:v>
                </c:pt>
                <c:pt idx="9936">
                  <c:v>2295.5</c:v>
                </c:pt>
                <c:pt idx="9937">
                  <c:v>2298.8000000000002</c:v>
                </c:pt>
                <c:pt idx="9938">
                  <c:v>2298</c:v>
                </c:pt>
                <c:pt idx="9939">
                  <c:v>2301.5</c:v>
                </c:pt>
                <c:pt idx="9940">
                  <c:v>2303</c:v>
                </c:pt>
                <c:pt idx="9941">
                  <c:v>2300.5</c:v>
                </c:pt>
                <c:pt idx="9942">
                  <c:v>2297</c:v>
                </c:pt>
                <c:pt idx="9943">
                  <c:v>2302.3000000000002</c:v>
                </c:pt>
                <c:pt idx="9944">
                  <c:v>2303.1999999999998</c:v>
                </c:pt>
                <c:pt idx="9945">
                  <c:v>2304</c:v>
                </c:pt>
                <c:pt idx="9946">
                  <c:v>2304.8000000000002</c:v>
                </c:pt>
                <c:pt idx="9947">
                  <c:v>2302.5</c:v>
                </c:pt>
                <c:pt idx="9948">
                  <c:v>2306</c:v>
                </c:pt>
                <c:pt idx="9949">
                  <c:v>2307</c:v>
                </c:pt>
                <c:pt idx="9950">
                  <c:v>2307.8000000000002</c:v>
                </c:pt>
                <c:pt idx="9951">
                  <c:v>2305.1999999999998</c:v>
                </c:pt>
                <c:pt idx="9952">
                  <c:v>2308.8000000000002</c:v>
                </c:pt>
                <c:pt idx="9953">
                  <c:v>2309.8000000000002</c:v>
                </c:pt>
                <c:pt idx="9954">
                  <c:v>2310</c:v>
                </c:pt>
                <c:pt idx="9955">
                  <c:v>2305.3000000000002</c:v>
                </c:pt>
                <c:pt idx="9956">
                  <c:v>2313.5</c:v>
                </c:pt>
                <c:pt idx="9957">
                  <c:v>2319.8000000000002</c:v>
                </c:pt>
                <c:pt idx="9958">
                  <c:v>2315.5</c:v>
                </c:pt>
                <c:pt idx="9959">
                  <c:v>2318.8000000000002</c:v>
                </c:pt>
                <c:pt idx="9960">
                  <c:v>2311.8000000000002</c:v>
                </c:pt>
                <c:pt idx="9961">
                  <c:v>2310.5</c:v>
                </c:pt>
                <c:pt idx="9962">
                  <c:v>2311.1999999999998</c:v>
                </c:pt>
                <c:pt idx="9963">
                  <c:v>2316.1999999999998</c:v>
                </c:pt>
                <c:pt idx="9964">
                  <c:v>2318.1999999999998</c:v>
                </c:pt>
                <c:pt idx="9965">
                  <c:v>2319</c:v>
                </c:pt>
                <c:pt idx="9966">
                  <c:v>2314.8000000000002</c:v>
                </c:pt>
                <c:pt idx="9967">
                  <c:v>2309</c:v>
                </c:pt>
                <c:pt idx="9968">
                  <c:v>2313.5</c:v>
                </c:pt>
                <c:pt idx="9969">
                  <c:v>2318</c:v>
                </c:pt>
                <c:pt idx="9970">
                  <c:v>2325.3000000000002</c:v>
                </c:pt>
                <c:pt idx="9971">
                  <c:v>2333.6999999999998</c:v>
                </c:pt>
                <c:pt idx="9972">
                  <c:v>2342.6999999999998</c:v>
                </c:pt>
                <c:pt idx="9973">
                  <c:v>2344.5</c:v>
                </c:pt>
                <c:pt idx="9974">
                  <c:v>2348.8000000000002</c:v>
                </c:pt>
                <c:pt idx="9975">
                  <c:v>2348.6999999999998</c:v>
                </c:pt>
                <c:pt idx="9976">
                  <c:v>2347.3000000000002</c:v>
                </c:pt>
                <c:pt idx="9977">
                  <c:v>2342.6999999999998</c:v>
                </c:pt>
                <c:pt idx="9978">
                  <c:v>2341.1999999999998</c:v>
                </c:pt>
                <c:pt idx="9979">
                  <c:v>2336</c:v>
                </c:pt>
                <c:pt idx="9980">
                  <c:v>2331.1999999999998</c:v>
                </c:pt>
                <c:pt idx="9981">
                  <c:v>2328.5</c:v>
                </c:pt>
                <c:pt idx="9982">
                  <c:v>2323.8000000000002</c:v>
                </c:pt>
                <c:pt idx="9983">
                  <c:v>2321.3000000000002</c:v>
                </c:pt>
                <c:pt idx="9984">
                  <c:v>2319</c:v>
                </c:pt>
                <c:pt idx="9985">
                  <c:v>2321.1999999999998</c:v>
                </c:pt>
                <c:pt idx="9986">
                  <c:v>2322.6999999999998</c:v>
                </c:pt>
                <c:pt idx="9987">
                  <c:v>2324.1999999999998</c:v>
                </c:pt>
                <c:pt idx="9988">
                  <c:v>2322.5</c:v>
                </c:pt>
                <c:pt idx="9989">
                  <c:v>2315.3000000000002</c:v>
                </c:pt>
                <c:pt idx="9990">
                  <c:v>2311</c:v>
                </c:pt>
                <c:pt idx="9991">
                  <c:v>2309.6999999999998</c:v>
                </c:pt>
                <c:pt idx="9992">
                  <c:v>2312</c:v>
                </c:pt>
                <c:pt idx="9993">
                  <c:v>2313.3000000000002</c:v>
                </c:pt>
                <c:pt idx="9994">
                  <c:v>2309.5</c:v>
                </c:pt>
                <c:pt idx="9995">
                  <c:v>2297.8000000000002</c:v>
                </c:pt>
                <c:pt idx="9996">
                  <c:v>2291.6999999999998</c:v>
                </c:pt>
                <c:pt idx="9997">
                  <c:v>2288.3000000000002</c:v>
                </c:pt>
                <c:pt idx="9998">
                  <c:v>2288.1999999999998</c:v>
                </c:pt>
                <c:pt idx="9999">
                  <c:v>2280</c:v>
                </c:pt>
                <c:pt idx="10000">
                  <c:v>2265.3000000000002</c:v>
                </c:pt>
                <c:pt idx="10001">
                  <c:v>2254.3000000000002</c:v>
                </c:pt>
                <c:pt idx="10002">
                  <c:v>2249.1999999999998</c:v>
                </c:pt>
                <c:pt idx="10003">
                  <c:v>2244.8000000000002</c:v>
                </c:pt>
                <c:pt idx="10004">
                  <c:v>2247</c:v>
                </c:pt>
                <c:pt idx="10005">
                  <c:v>2245.8000000000002</c:v>
                </c:pt>
                <c:pt idx="10006">
                  <c:v>2244.8000000000002</c:v>
                </c:pt>
                <c:pt idx="10007">
                  <c:v>2242.1999999999998</c:v>
                </c:pt>
                <c:pt idx="10008">
                  <c:v>2244.8000000000002</c:v>
                </c:pt>
                <c:pt idx="10009">
                  <c:v>2243.1999999999998</c:v>
                </c:pt>
                <c:pt idx="10010">
                  <c:v>2243.6999999999998</c:v>
                </c:pt>
                <c:pt idx="10011">
                  <c:v>2237.8000000000002</c:v>
                </c:pt>
                <c:pt idx="10012">
                  <c:v>2226.5</c:v>
                </c:pt>
                <c:pt idx="10013">
                  <c:v>2219.1999999999998</c:v>
                </c:pt>
                <c:pt idx="10014">
                  <c:v>2205.5</c:v>
                </c:pt>
                <c:pt idx="10015">
                  <c:v>2193</c:v>
                </c:pt>
                <c:pt idx="10016">
                  <c:v>2190</c:v>
                </c:pt>
                <c:pt idx="10017">
                  <c:v>2187.5</c:v>
                </c:pt>
                <c:pt idx="10018">
                  <c:v>2184.8000000000002</c:v>
                </c:pt>
                <c:pt idx="10019">
                  <c:v>2183.5</c:v>
                </c:pt>
                <c:pt idx="10020">
                  <c:v>2177.8000000000002</c:v>
                </c:pt>
                <c:pt idx="10021">
                  <c:v>2177</c:v>
                </c:pt>
                <c:pt idx="10022">
                  <c:v>2172.5</c:v>
                </c:pt>
                <c:pt idx="10023">
                  <c:v>2171.6999999999998</c:v>
                </c:pt>
                <c:pt idx="10024">
                  <c:v>2169.1999999999998</c:v>
                </c:pt>
                <c:pt idx="10025">
                  <c:v>2167.6999999999998</c:v>
                </c:pt>
                <c:pt idx="10026">
                  <c:v>2165.3000000000002</c:v>
                </c:pt>
                <c:pt idx="10027">
                  <c:v>2160</c:v>
                </c:pt>
                <c:pt idx="10028">
                  <c:v>2155.3000000000002</c:v>
                </c:pt>
                <c:pt idx="10029">
                  <c:v>2149.3000000000002</c:v>
                </c:pt>
                <c:pt idx="10030">
                  <c:v>2144.3000000000002</c:v>
                </c:pt>
                <c:pt idx="10031">
                  <c:v>2133.3000000000002</c:v>
                </c:pt>
                <c:pt idx="10032">
                  <c:v>2112.5</c:v>
                </c:pt>
                <c:pt idx="10033">
                  <c:v>2098.5</c:v>
                </c:pt>
                <c:pt idx="10034">
                  <c:v>2091.5</c:v>
                </c:pt>
                <c:pt idx="10035">
                  <c:v>2066.1999999999998</c:v>
                </c:pt>
                <c:pt idx="10036">
                  <c:v>2041.2</c:v>
                </c:pt>
                <c:pt idx="10037">
                  <c:v>2021</c:v>
                </c:pt>
                <c:pt idx="10038">
                  <c:v>2002.3</c:v>
                </c:pt>
                <c:pt idx="10039">
                  <c:v>1972.7</c:v>
                </c:pt>
                <c:pt idx="10040">
                  <c:v>1956.5</c:v>
                </c:pt>
                <c:pt idx="10041">
                  <c:v>1946.5</c:v>
                </c:pt>
                <c:pt idx="10042">
                  <c:v>1936.8</c:v>
                </c:pt>
                <c:pt idx="10043">
                  <c:v>1920</c:v>
                </c:pt>
                <c:pt idx="10044">
                  <c:v>1913</c:v>
                </c:pt>
                <c:pt idx="10045">
                  <c:v>1916.7</c:v>
                </c:pt>
                <c:pt idx="10046">
                  <c:v>1910.7</c:v>
                </c:pt>
                <c:pt idx="10047">
                  <c:v>1905</c:v>
                </c:pt>
                <c:pt idx="10048">
                  <c:v>1906.3</c:v>
                </c:pt>
                <c:pt idx="10049">
                  <c:v>1907.5</c:v>
                </c:pt>
                <c:pt idx="10050">
                  <c:v>1902.2</c:v>
                </c:pt>
                <c:pt idx="10051">
                  <c:v>1901.2</c:v>
                </c:pt>
                <c:pt idx="10052">
                  <c:v>1900.2</c:v>
                </c:pt>
                <c:pt idx="10053">
                  <c:v>1891.8</c:v>
                </c:pt>
                <c:pt idx="10054">
                  <c:v>1888.3</c:v>
                </c:pt>
                <c:pt idx="10055">
                  <c:v>1884.5</c:v>
                </c:pt>
                <c:pt idx="10056">
                  <c:v>1862.8</c:v>
                </c:pt>
                <c:pt idx="10057">
                  <c:v>1861.8</c:v>
                </c:pt>
                <c:pt idx="10058">
                  <c:v>1849.3</c:v>
                </c:pt>
                <c:pt idx="10059">
                  <c:v>1843.8</c:v>
                </c:pt>
                <c:pt idx="10060">
                  <c:v>1836.2</c:v>
                </c:pt>
                <c:pt idx="10061">
                  <c:v>1810.2</c:v>
                </c:pt>
                <c:pt idx="10062">
                  <c:v>1798.3</c:v>
                </c:pt>
                <c:pt idx="10063">
                  <c:v>1796.7</c:v>
                </c:pt>
                <c:pt idx="10064">
                  <c:v>1789.5</c:v>
                </c:pt>
                <c:pt idx="10065">
                  <c:v>1793</c:v>
                </c:pt>
                <c:pt idx="10066">
                  <c:v>1789.5</c:v>
                </c:pt>
                <c:pt idx="10067">
                  <c:v>1784.8</c:v>
                </c:pt>
                <c:pt idx="10068">
                  <c:v>1782.2</c:v>
                </c:pt>
                <c:pt idx="10069">
                  <c:v>1776.8</c:v>
                </c:pt>
                <c:pt idx="10070">
                  <c:v>1772.2</c:v>
                </c:pt>
                <c:pt idx="10071">
                  <c:v>1773</c:v>
                </c:pt>
                <c:pt idx="10072">
                  <c:v>1773.2</c:v>
                </c:pt>
                <c:pt idx="10073">
                  <c:v>1744.1</c:v>
                </c:pt>
                <c:pt idx="10074">
                  <c:v>1727.8</c:v>
                </c:pt>
                <c:pt idx="10075">
                  <c:v>1709.2</c:v>
                </c:pt>
                <c:pt idx="10076">
                  <c:v>1684.3</c:v>
                </c:pt>
                <c:pt idx="10077">
                  <c:v>1670.2</c:v>
                </c:pt>
                <c:pt idx="10078">
                  <c:v>1650.2</c:v>
                </c:pt>
                <c:pt idx="10079">
                  <c:v>1647.8</c:v>
                </c:pt>
                <c:pt idx="10080">
                  <c:v>1638.3</c:v>
                </c:pt>
                <c:pt idx="10081">
                  <c:v>1637.3</c:v>
                </c:pt>
                <c:pt idx="10082">
                  <c:v>1633.7</c:v>
                </c:pt>
                <c:pt idx="10083">
                  <c:v>1633.8</c:v>
                </c:pt>
                <c:pt idx="10084">
                  <c:v>1633.2</c:v>
                </c:pt>
                <c:pt idx="10085">
                  <c:v>1632.2</c:v>
                </c:pt>
                <c:pt idx="10086">
                  <c:v>1627.3</c:v>
                </c:pt>
                <c:pt idx="10087">
                  <c:v>1618.5</c:v>
                </c:pt>
                <c:pt idx="10088">
                  <c:v>1617.2</c:v>
                </c:pt>
                <c:pt idx="10089">
                  <c:v>1608.3</c:v>
                </c:pt>
                <c:pt idx="10090">
                  <c:v>1604.5</c:v>
                </c:pt>
                <c:pt idx="10091">
                  <c:v>1599.2</c:v>
                </c:pt>
                <c:pt idx="10092">
                  <c:v>1592.2</c:v>
                </c:pt>
                <c:pt idx="10093">
                  <c:v>1587.8</c:v>
                </c:pt>
                <c:pt idx="10094">
                  <c:v>1574.8</c:v>
                </c:pt>
                <c:pt idx="10095">
                  <c:v>1564.2</c:v>
                </c:pt>
                <c:pt idx="10096">
                  <c:v>1547.5</c:v>
                </c:pt>
                <c:pt idx="10097">
                  <c:v>1541.8</c:v>
                </c:pt>
                <c:pt idx="10098">
                  <c:v>1535.7</c:v>
                </c:pt>
                <c:pt idx="10099">
                  <c:v>1533.7</c:v>
                </c:pt>
                <c:pt idx="10100">
                  <c:v>1534.3</c:v>
                </c:pt>
                <c:pt idx="10101">
                  <c:v>1529.3</c:v>
                </c:pt>
                <c:pt idx="10102">
                  <c:v>1528.5</c:v>
                </c:pt>
                <c:pt idx="10103">
                  <c:v>1521.7</c:v>
                </c:pt>
                <c:pt idx="10104">
                  <c:v>1519.8</c:v>
                </c:pt>
                <c:pt idx="10105">
                  <c:v>1521.7</c:v>
                </c:pt>
                <c:pt idx="10106">
                  <c:v>1521</c:v>
                </c:pt>
                <c:pt idx="10107">
                  <c:v>1519.5</c:v>
                </c:pt>
                <c:pt idx="10108">
                  <c:v>1520.2</c:v>
                </c:pt>
                <c:pt idx="10109">
                  <c:v>1524.5</c:v>
                </c:pt>
                <c:pt idx="10110">
                  <c:v>1523.5</c:v>
                </c:pt>
                <c:pt idx="10111">
                  <c:v>1524</c:v>
                </c:pt>
                <c:pt idx="10112">
                  <c:v>1527.3</c:v>
                </c:pt>
                <c:pt idx="10113">
                  <c:v>1529.7</c:v>
                </c:pt>
                <c:pt idx="10114">
                  <c:v>1539.3</c:v>
                </c:pt>
                <c:pt idx="10115">
                  <c:v>1535.2</c:v>
                </c:pt>
                <c:pt idx="10116">
                  <c:v>1539.2</c:v>
                </c:pt>
                <c:pt idx="10117">
                  <c:v>1538.2</c:v>
                </c:pt>
                <c:pt idx="10118">
                  <c:v>1534</c:v>
                </c:pt>
                <c:pt idx="10119">
                  <c:v>1532.8</c:v>
                </c:pt>
                <c:pt idx="10120">
                  <c:v>1530.8</c:v>
                </c:pt>
                <c:pt idx="10121">
                  <c:v>1535.5</c:v>
                </c:pt>
                <c:pt idx="10122">
                  <c:v>1540.7</c:v>
                </c:pt>
                <c:pt idx="10123">
                  <c:v>1542.7</c:v>
                </c:pt>
                <c:pt idx="10124">
                  <c:v>1543.8</c:v>
                </c:pt>
                <c:pt idx="10125">
                  <c:v>1540.7</c:v>
                </c:pt>
                <c:pt idx="10126">
                  <c:v>1534</c:v>
                </c:pt>
                <c:pt idx="10127">
                  <c:v>1529.8</c:v>
                </c:pt>
                <c:pt idx="10128">
                  <c:v>1520.8</c:v>
                </c:pt>
                <c:pt idx="10129">
                  <c:v>1514.5</c:v>
                </c:pt>
                <c:pt idx="10130">
                  <c:v>1513</c:v>
                </c:pt>
                <c:pt idx="10131">
                  <c:v>1512.3</c:v>
                </c:pt>
                <c:pt idx="10132">
                  <c:v>1518.8</c:v>
                </c:pt>
                <c:pt idx="10133">
                  <c:v>1512.2</c:v>
                </c:pt>
                <c:pt idx="10134">
                  <c:v>1511.3</c:v>
                </c:pt>
                <c:pt idx="10135">
                  <c:v>1512</c:v>
                </c:pt>
                <c:pt idx="10136">
                  <c:v>1513.2</c:v>
                </c:pt>
                <c:pt idx="10137">
                  <c:v>1513.7</c:v>
                </c:pt>
                <c:pt idx="10138">
                  <c:v>1514.2</c:v>
                </c:pt>
                <c:pt idx="10139">
                  <c:v>1512.3</c:v>
                </c:pt>
                <c:pt idx="10140">
                  <c:v>1502</c:v>
                </c:pt>
                <c:pt idx="10141">
                  <c:v>1501</c:v>
                </c:pt>
                <c:pt idx="10142">
                  <c:v>1497.2</c:v>
                </c:pt>
                <c:pt idx="10143">
                  <c:v>1507</c:v>
                </c:pt>
                <c:pt idx="10144">
                  <c:v>1514.3</c:v>
                </c:pt>
                <c:pt idx="10145">
                  <c:v>1515.8</c:v>
                </c:pt>
                <c:pt idx="10146">
                  <c:v>1514.8</c:v>
                </c:pt>
                <c:pt idx="10147">
                  <c:v>1516.3</c:v>
                </c:pt>
                <c:pt idx="10148">
                  <c:v>1524.3</c:v>
                </c:pt>
                <c:pt idx="10149">
                  <c:v>1532.8</c:v>
                </c:pt>
                <c:pt idx="10150">
                  <c:v>1535.8</c:v>
                </c:pt>
                <c:pt idx="10151">
                  <c:v>1537.5</c:v>
                </c:pt>
                <c:pt idx="10152">
                  <c:v>1536.5</c:v>
                </c:pt>
                <c:pt idx="10153">
                  <c:v>1538.7</c:v>
                </c:pt>
                <c:pt idx="10154">
                  <c:v>1544</c:v>
                </c:pt>
                <c:pt idx="10155">
                  <c:v>1544</c:v>
                </c:pt>
                <c:pt idx="10156">
                  <c:v>1543</c:v>
                </c:pt>
                <c:pt idx="10157">
                  <c:v>1537</c:v>
                </c:pt>
                <c:pt idx="10158">
                  <c:v>1539</c:v>
                </c:pt>
                <c:pt idx="10159">
                  <c:v>1536</c:v>
                </c:pt>
                <c:pt idx="10160">
                  <c:v>1536</c:v>
                </c:pt>
                <c:pt idx="10161">
                  <c:v>1538.2</c:v>
                </c:pt>
                <c:pt idx="10162">
                  <c:v>1539</c:v>
                </c:pt>
                <c:pt idx="10163">
                  <c:v>1545</c:v>
                </c:pt>
                <c:pt idx="10164">
                  <c:v>1542.8</c:v>
                </c:pt>
                <c:pt idx="10165">
                  <c:v>1539.5</c:v>
                </c:pt>
                <c:pt idx="10166">
                  <c:v>1539.8</c:v>
                </c:pt>
                <c:pt idx="10167">
                  <c:v>1536.5</c:v>
                </c:pt>
                <c:pt idx="10168">
                  <c:v>1540.2</c:v>
                </c:pt>
                <c:pt idx="10169">
                  <c:v>1576.8</c:v>
                </c:pt>
                <c:pt idx="10170">
                  <c:v>1601.8</c:v>
                </c:pt>
                <c:pt idx="10171">
                  <c:v>1606.2</c:v>
                </c:pt>
                <c:pt idx="10172">
                  <c:v>1609.7</c:v>
                </c:pt>
                <c:pt idx="10173">
                  <c:v>1610</c:v>
                </c:pt>
                <c:pt idx="10174">
                  <c:v>1612.8</c:v>
                </c:pt>
                <c:pt idx="10175">
                  <c:v>1616.2</c:v>
                </c:pt>
                <c:pt idx="10176">
                  <c:v>1638.8</c:v>
                </c:pt>
                <c:pt idx="10177">
                  <c:v>1652.5</c:v>
                </c:pt>
                <c:pt idx="10178">
                  <c:v>1666.8</c:v>
                </c:pt>
                <c:pt idx="10179">
                  <c:v>1674.7</c:v>
                </c:pt>
                <c:pt idx="10180">
                  <c:v>1678.5</c:v>
                </c:pt>
                <c:pt idx="10181">
                  <c:v>1685.3</c:v>
                </c:pt>
                <c:pt idx="10182">
                  <c:v>1692</c:v>
                </c:pt>
                <c:pt idx="10183">
                  <c:v>1707.3</c:v>
                </c:pt>
                <c:pt idx="10184">
                  <c:v>1711.2</c:v>
                </c:pt>
                <c:pt idx="10185">
                  <c:v>1714.8</c:v>
                </c:pt>
                <c:pt idx="10186">
                  <c:v>1720.8</c:v>
                </c:pt>
                <c:pt idx="10187">
                  <c:v>1732.2</c:v>
                </c:pt>
                <c:pt idx="10188">
                  <c:v>1753.2</c:v>
                </c:pt>
                <c:pt idx="10189">
                  <c:v>1769.5</c:v>
                </c:pt>
                <c:pt idx="10190">
                  <c:v>1782.7</c:v>
                </c:pt>
                <c:pt idx="10191">
                  <c:v>1793.7</c:v>
                </c:pt>
                <c:pt idx="10192">
                  <c:v>1795</c:v>
                </c:pt>
                <c:pt idx="10193">
                  <c:v>1805.3</c:v>
                </c:pt>
                <c:pt idx="10194">
                  <c:v>1815.5</c:v>
                </c:pt>
                <c:pt idx="10195">
                  <c:v>1846.1</c:v>
                </c:pt>
                <c:pt idx="10196">
                  <c:v>1879.5</c:v>
                </c:pt>
                <c:pt idx="10197">
                  <c:v>1897</c:v>
                </c:pt>
                <c:pt idx="10198">
                  <c:v>1903.3</c:v>
                </c:pt>
                <c:pt idx="10199">
                  <c:v>1908.8</c:v>
                </c:pt>
                <c:pt idx="10200">
                  <c:v>1908.2</c:v>
                </c:pt>
                <c:pt idx="10201">
                  <c:v>1917.7</c:v>
                </c:pt>
                <c:pt idx="10202">
                  <c:v>1921</c:v>
                </c:pt>
                <c:pt idx="10203">
                  <c:v>1918.7</c:v>
                </c:pt>
                <c:pt idx="10204">
                  <c:v>1915</c:v>
                </c:pt>
                <c:pt idx="10205">
                  <c:v>1918.2</c:v>
                </c:pt>
                <c:pt idx="10206">
                  <c:v>1918.7</c:v>
                </c:pt>
                <c:pt idx="10207">
                  <c:v>1922.7</c:v>
                </c:pt>
                <c:pt idx="10208">
                  <c:v>1936.2</c:v>
                </c:pt>
                <c:pt idx="10209">
                  <c:v>1949</c:v>
                </c:pt>
                <c:pt idx="10210">
                  <c:v>1966.2</c:v>
                </c:pt>
                <c:pt idx="10211">
                  <c:v>1979</c:v>
                </c:pt>
                <c:pt idx="10212">
                  <c:v>1989.2</c:v>
                </c:pt>
                <c:pt idx="10213">
                  <c:v>2006.2</c:v>
                </c:pt>
                <c:pt idx="10214">
                  <c:v>2038.1</c:v>
                </c:pt>
                <c:pt idx="10215">
                  <c:v>2080</c:v>
                </c:pt>
                <c:pt idx="10216">
                  <c:v>2094.6999999999998</c:v>
                </c:pt>
                <c:pt idx="10217">
                  <c:v>2104.3000000000002</c:v>
                </c:pt>
                <c:pt idx="10218">
                  <c:v>2120.1999999999998</c:v>
                </c:pt>
                <c:pt idx="10219">
                  <c:v>2129.1999999999998</c:v>
                </c:pt>
                <c:pt idx="10220">
                  <c:v>2140.6999999999998</c:v>
                </c:pt>
                <c:pt idx="10221">
                  <c:v>2151.1999999999998</c:v>
                </c:pt>
                <c:pt idx="10222">
                  <c:v>2168.1999999999998</c:v>
                </c:pt>
                <c:pt idx="10223">
                  <c:v>2187.1999999999998</c:v>
                </c:pt>
                <c:pt idx="10224">
                  <c:v>2204.8000000000002</c:v>
                </c:pt>
                <c:pt idx="10225">
                  <c:v>2220.8000000000002</c:v>
                </c:pt>
                <c:pt idx="10226">
                  <c:v>2227</c:v>
                </c:pt>
                <c:pt idx="10227">
                  <c:v>2233.1999999999998</c:v>
                </c:pt>
                <c:pt idx="10228">
                  <c:v>2237.5</c:v>
                </c:pt>
                <c:pt idx="10229">
                  <c:v>2234.8000000000002</c:v>
                </c:pt>
                <c:pt idx="10230">
                  <c:v>2239.6999999999998</c:v>
                </c:pt>
                <c:pt idx="10231">
                  <c:v>2249</c:v>
                </c:pt>
                <c:pt idx="10232">
                  <c:v>2256.6999999999998</c:v>
                </c:pt>
                <c:pt idx="10233">
                  <c:v>2268</c:v>
                </c:pt>
                <c:pt idx="10234">
                  <c:v>2281.3000000000002</c:v>
                </c:pt>
                <c:pt idx="10235">
                  <c:v>2294.8000000000002</c:v>
                </c:pt>
                <c:pt idx="10236">
                  <c:v>2316</c:v>
                </c:pt>
                <c:pt idx="10237">
                  <c:v>2332.1999999999998</c:v>
                </c:pt>
                <c:pt idx="10238">
                  <c:v>2339.6999999999998</c:v>
                </c:pt>
                <c:pt idx="10239">
                  <c:v>2349.1</c:v>
                </c:pt>
                <c:pt idx="10240">
                  <c:v>2350</c:v>
                </c:pt>
                <c:pt idx="10241">
                  <c:v>2346.8000000000002</c:v>
                </c:pt>
                <c:pt idx="10242">
                  <c:v>2346.6999999999998</c:v>
                </c:pt>
                <c:pt idx="10243">
                  <c:v>2350.5</c:v>
                </c:pt>
                <c:pt idx="10244">
                  <c:v>2344.8000000000002</c:v>
                </c:pt>
                <c:pt idx="10245">
                  <c:v>2340.1999999999998</c:v>
                </c:pt>
                <c:pt idx="10246">
                  <c:v>2335.6999999999998</c:v>
                </c:pt>
                <c:pt idx="10247">
                  <c:v>2336</c:v>
                </c:pt>
                <c:pt idx="10248">
                  <c:v>2334.8000000000002</c:v>
                </c:pt>
                <c:pt idx="10249">
                  <c:v>2327.3000000000002</c:v>
                </c:pt>
                <c:pt idx="10250">
                  <c:v>2333.5</c:v>
                </c:pt>
                <c:pt idx="10251">
                  <c:v>2335.6999999999998</c:v>
                </c:pt>
                <c:pt idx="10252">
                  <c:v>2338.6999999999998</c:v>
                </c:pt>
                <c:pt idx="10253">
                  <c:v>2337.1999999999998</c:v>
                </c:pt>
                <c:pt idx="10254">
                  <c:v>2341.5</c:v>
                </c:pt>
                <c:pt idx="10255">
                  <c:v>2340.1999999999998</c:v>
                </c:pt>
                <c:pt idx="10256">
                  <c:v>2351</c:v>
                </c:pt>
                <c:pt idx="10257">
                  <c:v>2349.6999999999998</c:v>
                </c:pt>
                <c:pt idx="10258">
                  <c:v>2349.5</c:v>
                </c:pt>
                <c:pt idx="10259">
                  <c:v>2346.8000000000002</c:v>
                </c:pt>
                <c:pt idx="10260">
                  <c:v>2348.1999999999998</c:v>
                </c:pt>
                <c:pt idx="10261">
                  <c:v>2351.5</c:v>
                </c:pt>
                <c:pt idx="10262">
                  <c:v>2356.1999999999998</c:v>
                </c:pt>
                <c:pt idx="10263">
                  <c:v>2356.6999999999998</c:v>
                </c:pt>
                <c:pt idx="10264">
                  <c:v>2355</c:v>
                </c:pt>
                <c:pt idx="10265">
                  <c:v>2354.1999999999998</c:v>
                </c:pt>
                <c:pt idx="10266">
                  <c:v>2349.3000000000002</c:v>
                </c:pt>
                <c:pt idx="10267">
                  <c:v>2343.6999999999998</c:v>
                </c:pt>
                <c:pt idx="10268">
                  <c:v>2341.5</c:v>
                </c:pt>
                <c:pt idx="10269">
                  <c:v>2341</c:v>
                </c:pt>
                <c:pt idx="10270">
                  <c:v>2341.1999999999998</c:v>
                </c:pt>
                <c:pt idx="10271">
                  <c:v>2347.6999999999998</c:v>
                </c:pt>
                <c:pt idx="10272">
                  <c:v>2351.8000000000002</c:v>
                </c:pt>
                <c:pt idx="10273">
                  <c:v>2351.1999999999998</c:v>
                </c:pt>
                <c:pt idx="10274">
                  <c:v>2355.3000000000002</c:v>
                </c:pt>
                <c:pt idx="10275">
                  <c:v>2364.5</c:v>
                </c:pt>
                <c:pt idx="10276">
                  <c:v>2360.1999999999998</c:v>
                </c:pt>
                <c:pt idx="10277">
                  <c:v>2352.8000000000002</c:v>
                </c:pt>
                <c:pt idx="10278">
                  <c:v>2356.5</c:v>
                </c:pt>
                <c:pt idx="10279">
                  <c:v>2354</c:v>
                </c:pt>
                <c:pt idx="10280">
                  <c:v>2355.5</c:v>
                </c:pt>
                <c:pt idx="10281">
                  <c:v>2361</c:v>
                </c:pt>
                <c:pt idx="10282">
                  <c:v>2370.8000000000002</c:v>
                </c:pt>
                <c:pt idx="10283">
                  <c:v>2370</c:v>
                </c:pt>
                <c:pt idx="10284">
                  <c:v>2373.8000000000002</c:v>
                </c:pt>
                <c:pt idx="10285">
                  <c:v>2375.3000000000002</c:v>
                </c:pt>
                <c:pt idx="10286">
                  <c:v>2374.1999999999998</c:v>
                </c:pt>
                <c:pt idx="10287">
                  <c:v>2372.1999999999998</c:v>
                </c:pt>
                <c:pt idx="10288">
                  <c:v>2370.8000000000002</c:v>
                </c:pt>
                <c:pt idx="10289">
                  <c:v>2369</c:v>
                </c:pt>
                <c:pt idx="10290">
                  <c:v>2375.5</c:v>
                </c:pt>
                <c:pt idx="10291">
                  <c:v>2373.3000000000002</c:v>
                </c:pt>
                <c:pt idx="10292">
                  <c:v>2374.5</c:v>
                </c:pt>
                <c:pt idx="10293">
                  <c:v>2370.1999999999998</c:v>
                </c:pt>
                <c:pt idx="10294">
                  <c:v>2368.6999999999998</c:v>
                </c:pt>
                <c:pt idx="10295">
                  <c:v>2372.3000000000002</c:v>
                </c:pt>
                <c:pt idx="10296">
                  <c:v>2372</c:v>
                </c:pt>
                <c:pt idx="10297">
                  <c:v>2371</c:v>
                </c:pt>
                <c:pt idx="10298">
                  <c:v>2365</c:v>
                </c:pt>
                <c:pt idx="10299">
                  <c:v>2367.1999999999998</c:v>
                </c:pt>
                <c:pt idx="10300">
                  <c:v>2365.1999999999998</c:v>
                </c:pt>
                <c:pt idx="10301">
                  <c:v>2362.3000000000002</c:v>
                </c:pt>
                <c:pt idx="10302">
                  <c:v>2359</c:v>
                </c:pt>
                <c:pt idx="10303">
                  <c:v>2359.8000000000002</c:v>
                </c:pt>
                <c:pt idx="10304">
                  <c:v>2359</c:v>
                </c:pt>
                <c:pt idx="10305">
                  <c:v>2351.3000000000002</c:v>
                </c:pt>
                <c:pt idx="10306">
                  <c:v>2350.8000000000002</c:v>
                </c:pt>
                <c:pt idx="10307">
                  <c:v>2348.8000000000002</c:v>
                </c:pt>
                <c:pt idx="10308">
                  <c:v>2345.8000000000002</c:v>
                </c:pt>
                <c:pt idx="10309">
                  <c:v>2343.6999999999998</c:v>
                </c:pt>
                <c:pt idx="10310">
                  <c:v>2343</c:v>
                </c:pt>
                <c:pt idx="10311">
                  <c:v>2338</c:v>
                </c:pt>
                <c:pt idx="10312">
                  <c:v>2339</c:v>
                </c:pt>
                <c:pt idx="10313">
                  <c:v>2334.8000000000002</c:v>
                </c:pt>
                <c:pt idx="10314">
                  <c:v>2334.6999999999998</c:v>
                </c:pt>
                <c:pt idx="10315">
                  <c:v>2334.5</c:v>
                </c:pt>
                <c:pt idx="10316">
                  <c:v>2332.3000000000002</c:v>
                </c:pt>
                <c:pt idx="10317">
                  <c:v>2334.3000000000002</c:v>
                </c:pt>
                <c:pt idx="10318">
                  <c:v>2341.3000000000002</c:v>
                </c:pt>
                <c:pt idx="10319">
                  <c:v>2340</c:v>
                </c:pt>
                <c:pt idx="10320">
                  <c:v>2338.1999999999998</c:v>
                </c:pt>
                <c:pt idx="10321">
                  <c:v>2342</c:v>
                </c:pt>
                <c:pt idx="10322">
                  <c:v>2345.8000000000002</c:v>
                </c:pt>
                <c:pt idx="10323">
                  <c:v>2347.5</c:v>
                </c:pt>
                <c:pt idx="10324">
                  <c:v>2347</c:v>
                </c:pt>
                <c:pt idx="10325">
                  <c:v>2345</c:v>
                </c:pt>
                <c:pt idx="10326">
                  <c:v>2337.3000000000002</c:v>
                </c:pt>
                <c:pt idx="10327">
                  <c:v>2332.1999999999998</c:v>
                </c:pt>
                <c:pt idx="10328">
                  <c:v>2338</c:v>
                </c:pt>
                <c:pt idx="10329">
                  <c:v>2341.3000000000002</c:v>
                </c:pt>
                <c:pt idx="10330">
                  <c:v>2337.8000000000002</c:v>
                </c:pt>
                <c:pt idx="10331">
                  <c:v>2341.5</c:v>
                </c:pt>
                <c:pt idx="10332">
                  <c:v>2348.5</c:v>
                </c:pt>
                <c:pt idx="10333">
                  <c:v>2346.5</c:v>
                </c:pt>
                <c:pt idx="10334">
                  <c:v>2340</c:v>
                </c:pt>
                <c:pt idx="10335">
                  <c:v>2339.1999999999998</c:v>
                </c:pt>
                <c:pt idx="10336">
                  <c:v>2337.1999999999998</c:v>
                </c:pt>
                <c:pt idx="10337">
                  <c:v>2336.3000000000002</c:v>
                </c:pt>
                <c:pt idx="10338">
                  <c:v>2336.8000000000002</c:v>
                </c:pt>
                <c:pt idx="10339">
                  <c:v>2340.8000000000002</c:v>
                </c:pt>
                <c:pt idx="10340">
                  <c:v>2348.3000000000002</c:v>
                </c:pt>
                <c:pt idx="10341">
                  <c:v>2353.1999999999998</c:v>
                </c:pt>
                <c:pt idx="10342">
                  <c:v>2355.6999999999998</c:v>
                </c:pt>
                <c:pt idx="10343">
                  <c:v>2354.1999999999998</c:v>
                </c:pt>
                <c:pt idx="10344">
                  <c:v>2358.5</c:v>
                </c:pt>
                <c:pt idx="10345">
                  <c:v>2360.8000000000002</c:v>
                </c:pt>
                <c:pt idx="10346">
                  <c:v>2366</c:v>
                </c:pt>
                <c:pt idx="10347">
                  <c:v>2360.5</c:v>
                </c:pt>
                <c:pt idx="10348">
                  <c:v>2357.3000000000002</c:v>
                </c:pt>
                <c:pt idx="10349">
                  <c:v>2352.1999999999998</c:v>
                </c:pt>
                <c:pt idx="10350">
                  <c:v>2348.8000000000002</c:v>
                </c:pt>
                <c:pt idx="10351">
                  <c:v>2343.1999999999998</c:v>
                </c:pt>
                <c:pt idx="10352">
                  <c:v>2338.8000000000002</c:v>
                </c:pt>
                <c:pt idx="10353">
                  <c:v>2342.6999999999998</c:v>
                </c:pt>
                <c:pt idx="10354">
                  <c:v>2353.3000000000002</c:v>
                </c:pt>
                <c:pt idx="10355">
                  <c:v>2354.6999999999998</c:v>
                </c:pt>
                <c:pt idx="10356">
                  <c:v>2355.8000000000002</c:v>
                </c:pt>
                <c:pt idx="10357">
                  <c:v>2347.6999999999998</c:v>
                </c:pt>
                <c:pt idx="10358">
                  <c:v>2329.5</c:v>
                </c:pt>
                <c:pt idx="10359">
                  <c:v>2313.3000000000002</c:v>
                </c:pt>
                <c:pt idx="10360">
                  <c:v>2289.8000000000002</c:v>
                </c:pt>
                <c:pt idx="10361">
                  <c:v>2291.1999999999998</c:v>
                </c:pt>
                <c:pt idx="10362">
                  <c:v>2292.1999999999998</c:v>
                </c:pt>
                <c:pt idx="10363">
                  <c:v>2288</c:v>
                </c:pt>
                <c:pt idx="10364">
                  <c:v>2291.3000000000002</c:v>
                </c:pt>
                <c:pt idx="10365">
                  <c:v>2309.3000000000002</c:v>
                </c:pt>
                <c:pt idx="10366">
                  <c:v>2317.5</c:v>
                </c:pt>
                <c:pt idx="10367">
                  <c:v>2324</c:v>
                </c:pt>
                <c:pt idx="10368">
                  <c:v>2326.8000000000002</c:v>
                </c:pt>
                <c:pt idx="10369">
                  <c:v>2331.3000000000002</c:v>
                </c:pt>
                <c:pt idx="10370">
                  <c:v>2329.8000000000002</c:v>
                </c:pt>
                <c:pt idx="10371">
                  <c:v>2326.5</c:v>
                </c:pt>
                <c:pt idx="10372">
                  <c:v>2322.5</c:v>
                </c:pt>
                <c:pt idx="10373">
                  <c:v>2322</c:v>
                </c:pt>
                <c:pt idx="10374">
                  <c:v>2320.8000000000002</c:v>
                </c:pt>
                <c:pt idx="10375">
                  <c:v>2320.3000000000002</c:v>
                </c:pt>
                <c:pt idx="10376">
                  <c:v>2315.3000000000002</c:v>
                </c:pt>
                <c:pt idx="10377">
                  <c:v>2312.3000000000002</c:v>
                </c:pt>
                <c:pt idx="10378">
                  <c:v>2312</c:v>
                </c:pt>
                <c:pt idx="10379">
                  <c:v>2319</c:v>
                </c:pt>
                <c:pt idx="10380">
                  <c:v>2320.1999999999998</c:v>
                </c:pt>
                <c:pt idx="10381">
                  <c:v>2321.1999999999998</c:v>
                </c:pt>
                <c:pt idx="10382">
                  <c:v>2321.1999999999998</c:v>
                </c:pt>
                <c:pt idx="10383">
                  <c:v>2325</c:v>
                </c:pt>
                <c:pt idx="10384">
                  <c:v>2327.1999999999998</c:v>
                </c:pt>
                <c:pt idx="10385">
                  <c:v>2321.5</c:v>
                </c:pt>
                <c:pt idx="10386">
                  <c:v>2317.5</c:v>
                </c:pt>
                <c:pt idx="10387">
                  <c:v>2319</c:v>
                </c:pt>
                <c:pt idx="10388">
                  <c:v>2319.6999999999998</c:v>
                </c:pt>
                <c:pt idx="10389">
                  <c:v>2320.8000000000002</c:v>
                </c:pt>
                <c:pt idx="10390">
                  <c:v>2320.1999999999998</c:v>
                </c:pt>
                <c:pt idx="10391">
                  <c:v>2322.3000000000002</c:v>
                </c:pt>
                <c:pt idx="10392">
                  <c:v>2324.3000000000002</c:v>
                </c:pt>
                <c:pt idx="10393">
                  <c:v>2327.6999999999998</c:v>
                </c:pt>
                <c:pt idx="10394">
                  <c:v>2331.6999999999998</c:v>
                </c:pt>
                <c:pt idx="10395">
                  <c:v>2335.6999999999998</c:v>
                </c:pt>
                <c:pt idx="10396">
                  <c:v>2343.8000000000002</c:v>
                </c:pt>
                <c:pt idx="10397">
                  <c:v>2345.8000000000002</c:v>
                </c:pt>
                <c:pt idx="10398">
                  <c:v>2349</c:v>
                </c:pt>
                <c:pt idx="10399">
                  <c:v>2350.8000000000002</c:v>
                </c:pt>
                <c:pt idx="10400">
                  <c:v>2351.3000000000002</c:v>
                </c:pt>
                <c:pt idx="10401">
                  <c:v>2347.1999999999998</c:v>
                </c:pt>
                <c:pt idx="10402">
                  <c:v>2349</c:v>
                </c:pt>
                <c:pt idx="10403">
                  <c:v>2347.5</c:v>
                </c:pt>
                <c:pt idx="10404">
                  <c:v>2352.3000000000002</c:v>
                </c:pt>
                <c:pt idx="10405">
                  <c:v>2352.1999999999998</c:v>
                </c:pt>
                <c:pt idx="10406">
                  <c:v>2352.1999999999998</c:v>
                </c:pt>
                <c:pt idx="10407">
                  <c:v>2346.6999999999998</c:v>
                </c:pt>
                <c:pt idx="10408">
                  <c:v>2348.1999999999998</c:v>
                </c:pt>
                <c:pt idx="10409">
                  <c:v>2345.3000000000002</c:v>
                </c:pt>
                <c:pt idx="10410">
                  <c:v>2345</c:v>
                </c:pt>
                <c:pt idx="10411">
                  <c:v>2342</c:v>
                </c:pt>
                <c:pt idx="10412">
                  <c:v>2343</c:v>
                </c:pt>
                <c:pt idx="10413">
                  <c:v>2345.6999999999998</c:v>
                </c:pt>
                <c:pt idx="10414">
                  <c:v>2352.8000000000002</c:v>
                </c:pt>
                <c:pt idx="10415">
                  <c:v>2355.1999999999998</c:v>
                </c:pt>
                <c:pt idx="10416">
                  <c:v>2356.1999999999998</c:v>
                </c:pt>
                <c:pt idx="10417">
                  <c:v>2355.8000000000002</c:v>
                </c:pt>
                <c:pt idx="10418">
                  <c:v>2370.8000000000002</c:v>
                </c:pt>
                <c:pt idx="10419">
                  <c:v>2372.6999999999998</c:v>
                </c:pt>
                <c:pt idx="10420">
                  <c:v>2370.1999999999998</c:v>
                </c:pt>
                <c:pt idx="10421">
                  <c:v>2383</c:v>
                </c:pt>
                <c:pt idx="10422">
                  <c:v>2384.3000000000002</c:v>
                </c:pt>
                <c:pt idx="10423">
                  <c:v>2385.6999999999998</c:v>
                </c:pt>
                <c:pt idx="10424">
                  <c:v>2382.3000000000002</c:v>
                </c:pt>
                <c:pt idx="10425">
                  <c:v>2379.5</c:v>
                </c:pt>
                <c:pt idx="10426">
                  <c:v>2377</c:v>
                </c:pt>
                <c:pt idx="10427">
                  <c:v>2377.8000000000002</c:v>
                </c:pt>
                <c:pt idx="10428">
                  <c:v>2378</c:v>
                </c:pt>
                <c:pt idx="10429">
                  <c:v>2374</c:v>
                </c:pt>
                <c:pt idx="10430">
                  <c:v>2373.1999999999998</c:v>
                </c:pt>
                <c:pt idx="10431">
                  <c:v>2371.5</c:v>
                </c:pt>
                <c:pt idx="10432">
                  <c:v>2366.3000000000002</c:v>
                </c:pt>
                <c:pt idx="10433">
                  <c:v>2363.6999999999998</c:v>
                </c:pt>
                <c:pt idx="10434">
                  <c:v>2360.3000000000002</c:v>
                </c:pt>
                <c:pt idx="10435">
                  <c:v>2358.5</c:v>
                </c:pt>
                <c:pt idx="10436">
                  <c:v>2360.1999999999998</c:v>
                </c:pt>
                <c:pt idx="10437">
                  <c:v>2361</c:v>
                </c:pt>
                <c:pt idx="10438">
                  <c:v>2359.5</c:v>
                </c:pt>
                <c:pt idx="10439">
                  <c:v>2352.1999999999998</c:v>
                </c:pt>
                <c:pt idx="10440">
                  <c:v>2348.3000000000002</c:v>
                </c:pt>
                <c:pt idx="10441">
                  <c:v>2352.5</c:v>
                </c:pt>
                <c:pt idx="10442">
                  <c:v>2354.5</c:v>
                </c:pt>
                <c:pt idx="10443">
                  <c:v>2352.8000000000002</c:v>
                </c:pt>
                <c:pt idx="10444">
                  <c:v>2353</c:v>
                </c:pt>
                <c:pt idx="10445">
                  <c:v>2353.1999999999998</c:v>
                </c:pt>
                <c:pt idx="10446">
                  <c:v>2353.1999999999998</c:v>
                </c:pt>
                <c:pt idx="10447">
                  <c:v>2352.6999999999998</c:v>
                </c:pt>
                <c:pt idx="10448">
                  <c:v>2354.1999999999998</c:v>
                </c:pt>
                <c:pt idx="10449">
                  <c:v>2354.3000000000002</c:v>
                </c:pt>
                <c:pt idx="10450">
                  <c:v>2352.8000000000002</c:v>
                </c:pt>
                <c:pt idx="10451">
                  <c:v>2355</c:v>
                </c:pt>
                <c:pt idx="10452">
                  <c:v>2353.8000000000002</c:v>
                </c:pt>
                <c:pt idx="10453">
                  <c:v>2350.8000000000002</c:v>
                </c:pt>
                <c:pt idx="10454">
                  <c:v>2349.1999999999998</c:v>
                </c:pt>
                <c:pt idx="10455">
                  <c:v>2347</c:v>
                </c:pt>
                <c:pt idx="10456">
                  <c:v>2335</c:v>
                </c:pt>
                <c:pt idx="10457">
                  <c:v>2328.1999999999998</c:v>
                </c:pt>
                <c:pt idx="10458">
                  <c:v>2331.1999999999998</c:v>
                </c:pt>
                <c:pt idx="10459">
                  <c:v>2332.1999999999998</c:v>
                </c:pt>
                <c:pt idx="10460">
                  <c:v>2332.8000000000002</c:v>
                </c:pt>
                <c:pt idx="10461">
                  <c:v>2338.6999999999998</c:v>
                </c:pt>
                <c:pt idx="10462">
                  <c:v>2341.5</c:v>
                </c:pt>
                <c:pt idx="10463">
                  <c:v>2338.3000000000002</c:v>
                </c:pt>
                <c:pt idx="10464">
                  <c:v>2327.6999999999998</c:v>
                </c:pt>
                <c:pt idx="10465">
                  <c:v>2319.3000000000002</c:v>
                </c:pt>
                <c:pt idx="10466">
                  <c:v>2317.8000000000002</c:v>
                </c:pt>
                <c:pt idx="10467">
                  <c:v>2319</c:v>
                </c:pt>
                <c:pt idx="10468">
                  <c:v>2325.6999999999998</c:v>
                </c:pt>
                <c:pt idx="10469">
                  <c:v>2338.8000000000002</c:v>
                </c:pt>
                <c:pt idx="10470">
                  <c:v>2344</c:v>
                </c:pt>
                <c:pt idx="10471">
                  <c:v>2341.5</c:v>
                </c:pt>
                <c:pt idx="10472">
                  <c:v>2347.6999999999998</c:v>
                </c:pt>
                <c:pt idx="10473">
                  <c:v>2336.5</c:v>
                </c:pt>
                <c:pt idx="10474">
                  <c:v>2335.8000000000002</c:v>
                </c:pt>
                <c:pt idx="10475">
                  <c:v>2330.3000000000002</c:v>
                </c:pt>
                <c:pt idx="10476">
                  <c:v>2327.1999999999998</c:v>
                </c:pt>
                <c:pt idx="10477">
                  <c:v>2321</c:v>
                </c:pt>
                <c:pt idx="10478">
                  <c:v>2318.1999999999998</c:v>
                </c:pt>
                <c:pt idx="10479">
                  <c:v>2316.8000000000002</c:v>
                </c:pt>
                <c:pt idx="10480">
                  <c:v>2306.1999999999998</c:v>
                </c:pt>
                <c:pt idx="10481">
                  <c:v>2301</c:v>
                </c:pt>
                <c:pt idx="10482">
                  <c:v>2295.6999999999998</c:v>
                </c:pt>
                <c:pt idx="10483">
                  <c:v>2296</c:v>
                </c:pt>
                <c:pt idx="10484">
                  <c:v>2291.5</c:v>
                </c:pt>
                <c:pt idx="10485">
                  <c:v>2288.5</c:v>
                </c:pt>
                <c:pt idx="10486">
                  <c:v>2286</c:v>
                </c:pt>
                <c:pt idx="10487">
                  <c:v>2284.5</c:v>
                </c:pt>
                <c:pt idx="10488">
                  <c:v>2283</c:v>
                </c:pt>
                <c:pt idx="10489">
                  <c:v>2281</c:v>
                </c:pt>
                <c:pt idx="10490">
                  <c:v>2285</c:v>
                </c:pt>
                <c:pt idx="10491">
                  <c:v>2276.3000000000002</c:v>
                </c:pt>
                <c:pt idx="10492">
                  <c:v>2274.3000000000002</c:v>
                </c:pt>
                <c:pt idx="10493">
                  <c:v>2268.1999999999998</c:v>
                </c:pt>
                <c:pt idx="10494">
                  <c:v>2270.5</c:v>
                </c:pt>
                <c:pt idx="10495">
                  <c:v>2259</c:v>
                </c:pt>
                <c:pt idx="10496">
                  <c:v>2246.3000000000002</c:v>
                </c:pt>
                <c:pt idx="10497">
                  <c:v>2234.8000000000002</c:v>
                </c:pt>
                <c:pt idx="10498">
                  <c:v>2230.5</c:v>
                </c:pt>
                <c:pt idx="10499">
                  <c:v>2216.8000000000002</c:v>
                </c:pt>
                <c:pt idx="10500">
                  <c:v>2204.1999999999998</c:v>
                </c:pt>
                <c:pt idx="10501">
                  <c:v>2200.6999999999998</c:v>
                </c:pt>
                <c:pt idx="10502">
                  <c:v>2198.1999999999998</c:v>
                </c:pt>
                <c:pt idx="10503">
                  <c:v>2191.5</c:v>
                </c:pt>
                <c:pt idx="10504">
                  <c:v>2187.3000000000002</c:v>
                </c:pt>
                <c:pt idx="10505">
                  <c:v>2182.5</c:v>
                </c:pt>
                <c:pt idx="10506">
                  <c:v>2171</c:v>
                </c:pt>
                <c:pt idx="10507">
                  <c:v>2165.5</c:v>
                </c:pt>
                <c:pt idx="10508">
                  <c:v>2163.6999999999998</c:v>
                </c:pt>
                <c:pt idx="10509">
                  <c:v>2170.8000000000002</c:v>
                </c:pt>
                <c:pt idx="10510">
                  <c:v>2178.6999999999998</c:v>
                </c:pt>
                <c:pt idx="10511">
                  <c:v>2181.3000000000002</c:v>
                </c:pt>
                <c:pt idx="10512">
                  <c:v>2167.8000000000002</c:v>
                </c:pt>
                <c:pt idx="10513">
                  <c:v>2154.1999999999998</c:v>
                </c:pt>
                <c:pt idx="10514">
                  <c:v>2135.1999999999998</c:v>
                </c:pt>
                <c:pt idx="10515">
                  <c:v>2124.1999999999998</c:v>
                </c:pt>
                <c:pt idx="10516">
                  <c:v>2116.5</c:v>
                </c:pt>
                <c:pt idx="10517">
                  <c:v>2109.5</c:v>
                </c:pt>
                <c:pt idx="10518">
                  <c:v>2105.3000000000002</c:v>
                </c:pt>
                <c:pt idx="10519">
                  <c:v>2099.6999999999998</c:v>
                </c:pt>
                <c:pt idx="10520">
                  <c:v>2091.3000000000002</c:v>
                </c:pt>
                <c:pt idx="10521">
                  <c:v>2079</c:v>
                </c:pt>
                <c:pt idx="10522">
                  <c:v>2071.6999999999998</c:v>
                </c:pt>
                <c:pt idx="10523">
                  <c:v>2064.3000000000002</c:v>
                </c:pt>
                <c:pt idx="10524">
                  <c:v>2058</c:v>
                </c:pt>
                <c:pt idx="10525">
                  <c:v>2056.1999999999998</c:v>
                </c:pt>
                <c:pt idx="10526">
                  <c:v>2053.3000000000002</c:v>
                </c:pt>
                <c:pt idx="10527">
                  <c:v>2054.6999999999998</c:v>
                </c:pt>
                <c:pt idx="10528">
                  <c:v>2055</c:v>
                </c:pt>
                <c:pt idx="10529">
                  <c:v>2058.3000000000002</c:v>
                </c:pt>
                <c:pt idx="10530">
                  <c:v>2032.2</c:v>
                </c:pt>
                <c:pt idx="10531">
                  <c:v>2027.8</c:v>
                </c:pt>
                <c:pt idx="10532">
                  <c:v>2023.2</c:v>
                </c:pt>
                <c:pt idx="10533">
                  <c:v>2015.8</c:v>
                </c:pt>
                <c:pt idx="10534">
                  <c:v>2013.2</c:v>
                </c:pt>
                <c:pt idx="10535">
                  <c:v>2005.2</c:v>
                </c:pt>
                <c:pt idx="10536">
                  <c:v>2003.8</c:v>
                </c:pt>
                <c:pt idx="10537">
                  <c:v>2002.3</c:v>
                </c:pt>
                <c:pt idx="10538">
                  <c:v>2001</c:v>
                </c:pt>
                <c:pt idx="10539">
                  <c:v>2007.7</c:v>
                </c:pt>
                <c:pt idx="10540">
                  <c:v>2008.3</c:v>
                </c:pt>
                <c:pt idx="10541">
                  <c:v>2005.7</c:v>
                </c:pt>
                <c:pt idx="10542">
                  <c:v>2003.8</c:v>
                </c:pt>
                <c:pt idx="10543">
                  <c:v>2007</c:v>
                </c:pt>
                <c:pt idx="10544">
                  <c:v>2011.3</c:v>
                </c:pt>
                <c:pt idx="10545">
                  <c:v>2005.5</c:v>
                </c:pt>
                <c:pt idx="10546">
                  <c:v>1998.2</c:v>
                </c:pt>
                <c:pt idx="10547">
                  <c:v>1997.3</c:v>
                </c:pt>
                <c:pt idx="10548">
                  <c:v>2000</c:v>
                </c:pt>
                <c:pt idx="10549">
                  <c:v>1996.2</c:v>
                </c:pt>
                <c:pt idx="10550">
                  <c:v>1988.8</c:v>
                </c:pt>
                <c:pt idx="10551">
                  <c:v>1984</c:v>
                </c:pt>
                <c:pt idx="10552">
                  <c:v>1976.2</c:v>
                </c:pt>
                <c:pt idx="10553">
                  <c:v>1970.5</c:v>
                </c:pt>
                <c:pt idx="10554">
                  <c:v>1954.5</c:v>
                </c:pt>
                <c:pt idx="10555">
                  <c:v>1935.8</c:v>
                </c:pt>
                <c:pt idx="10556">
                  <c:v>1924.2</c:v>
                </c:pt>
                <c:pt idx="10557">
                  <c:v>1913.2</c:v>
                </c:pt>
                <c:pt idx="10558">
                  <c:v>1908.2</c:v>
                </c:pt>
                <c:pt idx="10559">
                  <c:v>1906</c:v>
                </c:pt>
                <c:pt idx="10560">
                  <c:v>1898.3</c:v>
                </c:pt>
                <c:pt idx="10561">
                  <c:v>1891.8</c:v>
                </c:pt>
                <c:pt idx="10562">
                  <c:v>1893.3</c:v>
                </c:pt>
                <c:pt idx="10563">
                  <c:v>1897.7</c:v>
                </c:pt>
                <c:pt idx="10564">
                  <c:v>1895.5</c:v>
                </c:pt>
                <c:pt idx="10565">
                  <c:v>1895.8</c:v>
                </c:pt>
                <c:pt idx="10566">
                  <c:v>1897</c:v>
                </c:pt>
                <c:pt idx="10567">
                  <c:v>1904.5</c:v>
                </c:pt>
                <c:pt idx="10568">
                  <c:v>1911.5</c:v>
                </c:pt>
                <c:pt idx="10569">
                  <c:v>1911.7</c:v>
                </c:pt>
                <c:pt idx="10570">
                  <c:v>1909.3</c:v>
                </c:pt>
                <c:pt idx="10571">
                  <c:v>1904.2</c:v>
                </c:pt>
                <c:pt idx="10572">
                  <c:v>1899.2</c:v>
                </c:pt>
                <c:pt idx="10573">
                  <c:v>1894.5</c:v>
                </c:pt>
                <c:pt idx="10574">
                  <c:v>1897.8</c:v>
                </c:pt>
                <c:pt idx="10575">
                  <c:v>1899.5</c:v>
                </c:pt>
                <c:pt idx="10576">
                  <c:v>1900.5</c:v>
                </c:pt>
                <c:pt idx="10577">
                  <c:v>1900.2</c:v>
                </c:pt>
                <c:pt idx="10578">
                  <c:v>1895.2</c:v>
                </c:pt>
                <c:pt idx="10579">
                  <c:v>1895.3</c:v>
                </c:pt>
                <c:pt idx="10580">
                  <c:v>1888.2</c:v>
                </c:pt>
                <c:pt idx="10581">
                  <c:v>1862</c:v>
                </c:pt>
                <c:pt idx="10582">
                  <c:v>1839.8</c:v>
                </c:pt>
                <c:pt idx="10583">
                  <c:v>1835.5</c:v>
                </c:pt>
                <c:pt idx="10584">
                  <c:v>1832.8</c:v>
                </c:pt>
                <c:pt idx="10585">
                  <c:v>1829</c:v>
                </c:pt>
                <c:pt idx="10586">
                  <c:v>1825.5</c:v>
                </c:pt>
                <c:pt idx="10587">
                  <c:v>1817</c:v>
                </c:pt>
                <c:pt idx="10588">
                  <c:v>1813.2</c:v>
                </c:pt>
                <c:pt idx="10589">
                  <c:v>1815.3</c:v>
                </c:pt>
                <c:pt idx="10590">
                  <c:v>1811.3</c:v>
                </c:pt>
                <c:pt idx="10591">
                  <c:v>1810.3</c:v>
                </c:pt>
                <c:pt idx="10592">
                  <c:v>1807.8</c:v>
                </c:pt>
                <c:pt idx="10593">
                  <c:v>1807</c:v>
                </c:pt>
                <c:pt idx="10594">
                  <c:v>1805.2</c:v>
                </c:pt>
                <c:pt idx="10595">
                  <c:v>1799.8</c:v>
                </c:pt>
                <c:pt idx="10596">
                  <c:v>1798.8</c:v>
                </c:pt>
                <c:pt idx="10597">
                  <c:v>1794</c:v>
                </c:pt>
                <c:pt idx="10598">
                  <c:v>1792.2</c:v>
                </c:pt>
                <c:pt idx="10599">
                  <c:v>1797.2</c:v>
                </c:pt>
                <c:pt idx="10600">
                  <c:v>1801.8</c:v>
                </c:pt>
                <c:pt idx="10601">
                  <c:v>1801.8</c:v>
                </c:pt>
                <c:pt idx="10602">
                  <c:v>1800</c:v>
                </c:pt>
                <c:pt idx="10603">
                  <c:v>1801.2</c:v>
                </c:pt>
                <c:pt idx="10604">
                  <c:v>1798.8</c:v>
                </c:pt>
                <c:pt idx="10605">
                  <c:v>1793.5</c:v>
                </c:pt>
                <c:pt idx="10606">
                  <c:v>1790</c:v>
                </c:pt>
                <c:pt idx="10607">
                  <c:v>1795</c:v>
                </c:pt>
                <c:pt idx="10608">
                  <c:v>1798</c:v>
                </c:pt>
                <c:pt idx="10609">
                  <c:v>1798</c:v>
                </c:pt>
                <c:pt idx="10610">
                  <c:v>1796.2</c:v>
                </c:pt>
                <c:pt idx="10611">
                  <c:v>1792.3</c:v>
                </c:pt>
                <c:pt idx="10612">
                  <c:v>1791.3</c:v>
                </c:pt>
                <c:pt idx="10613">
                  <c:v>1792.8</c:v>
                </c:pt>
                <c:pt idx="10614">
                  <c:v>1794.8</c:v>
                </c:pt>
                <c:pt idx="10615">
                  <c:v>1797.5</c:v>
                </c:pt>
                <c:pt idx="10616">
                  <c:v>1796.3</c:v>
                </c:pt>
                <c:pt idx="10617">
                  <c:v>1793</c:v>
                </c:pt>
                <c:pt idx="10618">
                  <c:v>1791</c:v>
                </c:pt>
                <c:pt idx="10619">
                  <c:v>1789.3</c:v>
                </c:pt>
                <c:pt idx="10620">
                  <c:v>1793.7</c:v>
                </c:pt>
                <c:pt idx="10621">
                  <c:v>1792.8</c:v>
                </c:pt>
                <c:pt idx="10622">
                  <c:v>1792</c:v>
                </c:pt>
                <c:pt idx="10623">
                  <c:v>1786.2</c:v>
                </c:pt>
                <c:pt idx="10624">
                  <c:v>1791</c:v>
                </c:pt>
                <c:pt idx="10625">
                  <c:v>1788.8</c:v>
                </c:pt>
                <c:pt idx="10626">
                  <c:v>1788</c:v>
                </c:pt>
                <c:pt idx="10627">
                  <c:v>1789.7</c:v>
                </c:pt>
                <c:pt idx="10628">
                  <c:v>1789.5</c:v>
                </c:pt>
                <c:pt idx="10629">
                  <c:v>1787.2</c:v>
                </c:pt>
                <c:pt idx="10630">
                  <c:v>1787</c:v>
                </c:pt>
                <c:pt idx="10631">
                  <c:v>1789.2</c:v>
                </c:pt>
                <c:pt idx="10632">
                  <c:v>1791.2</c:v>
                </c:pt>
                <c:pt idx="10633">
                  <c:v>1794.7</c:v>
                </c:pt>
                <c:pt idx="10634">
                  <c:v>1787.5</c:v>
                </c:pt>
                <c:pt idx="10635">
                  <c:v>1779</c:v>
                </c:pt>
                <c:pt idx="10636">
                  <c:v>1774.7</c:v>
                </c:pt>
                <c:pt idx="10637">
                  <c:v>1774.8</c:v>
                </c:pt>
                <c:pt idx="10638">
                  <c:v>1779.5</c:v>
                </c:pt>
                <c:pt idx="10639">
                  <c:v>1778.8</c:v>
                </c:pt>
                <c:pt idx="10640">
                  <c:v>1783.2</c:v>
                </c:pt>
                <c:pt idx="10641">
                  <c:v>1790.7</c:v>
                </c:pt>
                <c:pt idx="10642">
                  <c:v>1791.5</c:v>
                </c:pt>
                <c:pt idx="10643">
                  <c:v>1789.5</c:v>
                </c:pt>
                <c:pt idx="10644">
                  <c:v>1792.8</c:v>
                </c:pt>
                <c:pt idx="10645">
                  <c:v>1798</c:v>
                </c:pt>
                <c:pt idx="10646">
                  <c:v>1799.7</c:v>
                </c:pt>
                <c:pt idx="10647">
                  <c:v>1798.2</c:v>
                </c:pt>
                <c:pt idx="10648">
                  <c:v>1796.2</c:v>
                </c:pt>
                <c:pt idx="10649">
                  <c:v>1798.8</c:v>
                </c:pt>
                <c:pt idx="10650">
                  <c:v>1799.7</c:v>
                </c:pt>
                <c:pt idx="10651">
                  <c:v>1801.5</c:v>
                </c:pt>
                <c:pt idx="10652">
                  <c:v>1799</c:v>
                </c:pt>
                <c:pt idx="10653">
                  <c:v>1800.3</c:v>
                </c:pt>
                <c:pt idx="10654">
                  <c:v>1799.8</c:v>
                </c:pt>
                <c:pt idx="10655">
                  <c:v>1803</c:v>
                </c:pt>
                <c:pt idx="10656">
                  <c:v>1801.2</c:v>
                </c:pt>
                <c:pt idx="10657">
                  <c:v>1800</c:v>
                </c:pt>
                <c:pt idx="10658">
                  <c:v>1804.2</c:v>
                </c:pt>
                <c:pt idx="10659">
                  <c:v>1808.3</c:v>
                </c:pt>
                <c:pt idx="10660">
                  <c:v>1809.3</c:v>
                </c:pt>
                <c:pt idx="10661">
                  <c:v>1812.5</c:v>
                </c:pt>
                <c:pt idx="10662">
                  <c:v>1811.7</c:v>
                </c:pt>
                <c:pt idx="10663">
                  <c:v>1815</c:v>
                </c:pt>
                <c:pt idx="10664">
                  <c:v>1822.3</c:v>
                </c:pt>
                <c:pt idx="10665">
                  <c:v>1836.2</c:v>
                </c:pt>
                <c:pt idx="10666">
                  <c:v>1842.5</c:v>
                </c:pt>
                <c:pt idx="10667">
                  <c:v>1854.7</c:v>
                </c:pt>
                <c:pt idx="10668">
                  <c:v>1866.8</c:v>
                </c:pt>
                <c:pt idx="10669">
                  <c:v>1871.2</c:v>
                </c:pt>
                <c:pt idx="10670">
                  <c:v>1869.2</c:v>
                </c:pt>
                <c:pt idx="10671">
                  <c:v>1870.5</c:v>
                </c:pt>
                <c:pt idx="10672">
                  <c:v>1893</c:v>
                </c:pt>
                <c:pt idx="10673">
                  <c:v>1913.3</c:v>
                </c:pt>
                <c:pt idx="10674">
                  <c:v>1944</c:v>
                </c:pt>
                <c:pt idx="10675">
                  <c:v>1987.5</c:v>
                </c:pt>
                <c:pt idx="10676">
                  <c:v>2025.6</c:v>
                </c:pt>
                <c:pt idx="10677">
                  <c:v>2067.3000000000002</c:v>
                </c:pt>
                <c:pt idx="10678">
                  <c:v>2101.1999999999998</c:v>
                </c:pt>
                <c:pt idx="10679">
                  <c:v>2129</c:v>
                </c:pt>
                <c:pt idx="10680">
                  <c:v>2140</c:v>
                </c:pt>
                <c:pt idx="10681">
                  <c:v>2150.1999999999998</c:v>
                </c:pt>
                <c:pt idx="10682">
                  <c:v>2155.1999999999998</c:v>
                </c:pt>
                <c:pt idx="10683">
                  <c:v>2170</c:v>
                </c:pt>
                <c:pt idx="10684">
                  <c:v>2187.8000000000002</c:v>
                </c:pt>
                <c:pt idx="10685">
                  <c:v>2205.5</c:v>
                </c:pt>
                <c:pt idx="10686">
                  <c:v>2217.8000000000002</c:v>
                </c:pt>
                <c:pt idx="10687">
                  <c:v>2215.1999999999998</c:v>
                </c:pt>
                <c:pt idx="10688">
                  <c:v>2216</c:v>
                </c:pt>
                <c:pt idx="10689">
                  <c:v>2232.6999999999998</c:v>
                </c:pt>
                <c:pt idx="10690">
                  <c:v>2246.1999999999998</c:v>
                </c:pt>
                <c:pt idx="10691">
                  <c:v>2255.6999999999998</c:v>
                </c:pt>
                <c:pt idx="10692">
                  <c:v>2257.5</c:v>
                </c:pt>
                <c:pt idx="10693">
                  <c:v>2256.6999999999998</c:v>
                </c:pt>
                <c:pt idx="10694">
                  <c:v>2270.1999999999998</c:v>
                </c:pt>
                <c:pt idx="10695">
                  <c:v>2284.1999999999998</c:v>
                </c:pt>
                <c:pt idx="10696">
                  <c:v>2296</c:v>
                </c:pt>
                <c:pt idx="10697">
                  <c:v>2303.8000000000002</c:v>
                </c:pt>
                <c:pt idx="10698">
                  <c:v>2306.8000000000002</c:v>
                </c:pt>
                <c:pt idx="10699">
                  <c:v>2316.8000000000002</c:v>
                </c:pt>
                <c:pt idx="10700">
                  <c:v>2331.1</c:v>
                </c:pt>
                <c:pt idx="10701">
                  <c:v>2333</c:v>
                </c:pt>
                <c:pt idx="10702">
                  <c:v>2333.6999999999998</c:v>
                </c:pt>
                <c:pt idx="10703">
                  <c:v>2337.6999999999998</c:v>
                </c:pt>
                <c:pt idx="10704">
                  <c:v>2342.5</c:v>
                </c:pt>
                <c:pt idx="10705">
                  <c:v>2342.6999999999998</c:v>
                </c:pt>
                <c:pt idx="10706">
                  <c:v>2347.8000000000002</c:v>
                </c:pt>
                <c:pt idx="10707">
                  <c:v>2349</c:v>
                </c:pt>
                <c:pt idx="10708">
                  <c:v>2349.6999999999998</c:v>
                </c:pt>
                <c:pt idx="10709">
                  <c:v>2350</c:v>
                </c:pt>
                <c:pt idx="10710">
                  <c:v>2343.6999999999998</c:v>
                </c:pt>
                <c:pt idx="10711">
                  <c:v>2340.5</c:v>
                </c:pt>
                <c:pt idx="10712">
                  <c:v>2348.3000000000002</c:v>
                </c:pt>
                <c:pt idx="10713">
                  <c:v>2346.5</c:v>
                </c:pt>
                <c:pt idx="10714">
                  <c:v>2333</c:v>
                </c:pt>
                <c:pt idx="10715">
                  <c:v>2332.8000000000002</c:v>
                </c:pt>
                <c:pt idx="10716">
                  <c:v>2341.3000000000002</c:v>
                </c:pt>
                <c:pt idx="10717">
                  <c:v>2350.5</c:v>
                </c:pt>
                <c:pt idx="10718">
                  <c:v>2350.8000000000002</c:v>
                </c:pt>
                <c:pt idx="10719">
                  <c:v>2350.3000000000002</c:v>
                </c:pt>
                <c:pt idx="10720">
                  <c:v>2355.1999999999998</c:v>
                </c:pt>
                <c:pt idx="10721">
                  <c:v>2363.5</c:v>
                </c:pt>
                <c:pt idx="10722">
                  <c:v>2368.6999999999998</c:v>
                </c:pt>
                <c:pt idx="10723">
                  <c:v>2371.1999999999998</c:v>
                </c:pt>
                <c:pt idx="10724">
                  <c:v>2374.6999999999998</c:v>
                </c:pt>
                <c:pt idx="10725">
                  <c:v>2366.5</c:v>
                </c:pt>
                <c:pt idx="10726">
                  <c:v>2359.6999999999998</c:v>
                </c:pt>
                <c:pt idx="10727">
                  <c:v>2361</c:v>
                </c:pt>
                <c:pt idx="10728">
                  <c:v>2356.5</c:v>
                </c:pt>
                <c:pt idx="10729">
                  <c:v>2368.1999999999998</c:v>
                </c:pt>
                <c:pt idx="10730">
                  <c:v>2378.1999999999998</c:v>
                </c:pt>
                <c:pt idx="10731">
                  <c:v>2377</c:v>
                </c:pt>
                <c:pt idx="10732">
                  <c:v>2374.5</c:v>
                </c:pt>
                <c:pt idx="10733">
                  <c:v>2369.6999999999998</c:v>
                </c:pt>
                <c:pt idx="10734">
                  <c:v>2372.8000000000002</c:v>
                </c:pt>
                <c:pt idx="10735">
                  <c:v>2371.1999999999998</c:v>
                </c:pt>
                <c:pt idx="10736">
                  <c:v>2366.8000000000002</c:v>
                </c:pt>
                <c:pt idx="10737">
                  <c:v>2370</c:v>
                </c:pt>
                <c:pt idx="10738">
                  <c:v>2367.8000000000002</c:v>
                </c:pt>
                <c:pt idx="10739">
                  <c:v>2358.6999999999998</c:v>
                </c:pt>
                <c:pt idx="10740">
                  <c:v>2361.1999999999998</c:v>
                </c:pt>
                <c:pt idx="10741">
                  <c:v>2359</c:v>
                </c:pt>
                <c:pt idx="10742">
                  <c:v>2357.8000000000002</c:v>
                </c:pt>
                <c:pt idx="10743">
                  <c:v>2360</c:v>
                </c:pt>
                <c:pt idx="10744">
                  <c:v>2357.1999999999998</c:v>
                </c:pt>
                <c:pt idx="10745">
                  <c:v>2357</c:v>
                </c:pt>
                <c:pt idx="10746">
                  <c:v>2355.5</c:v>
                </c:pt>
                <c:pt idx="10747">
                  <c:v>2354.3000000000002</c:v>
                </c:pt>
                <c:pt idx="10748">
                  <c:v>2357</c:v>
                </c:pt>
                <c:pt idx="10749">
                  <c:v>2355.5</c:v>
                </c:pt>
                <c:pt idx="10750">
                  <c:v>2349.8000000000002</c:v>
                </c:pt>
                <c:pt idx="10751">
                  <c:v>2346</c:v>
                </c:pt>
                <c:pt idx="10752">
                  <c:v>2344.6999999999998</c:v>
                </c:pt>
                <c:pt idx="10753">
                  <c:v>2349</c:v>
                </c:pt>
                <c:pt idx="10754">
                  <c:v>2358.8000000000002</c:v>
                </c:pt>
                <c:pt idx="10755">
                  <c:v>2353.6999999999998</c:v>
                </c:pt>
                <c:pt idx="10756">
                  <c:v>2346</c:v>
                </c:pt>
                <c:pt idx="10757">
                  <c:v>2353.3000000000002</c:v>
                </c:pt>
                <c:pt idx="10758">
                  <c:v>2358.3000000000002</c:v>
                </c:pt>
                <c:pt idx="10759">
                  <c:v>2361.1999999999998</c:v>
                </c:pt>
                <c:pt idx="10760">
                  <c:v>2355</c:v>
                </c:pt>
                <c:pt idx="10761">
                  <c:v>2349.3000000000002</c:v>
                </c:pt>
                <c:pt idx="10762">
                  <c:v>2349</c:v>
                </c:pt>
                <c:pt idx="10763">
                  <c:v>2358.3000000000002</c:v>
                </c:pt>
                <c:pt idx="10764">
                  <c:v>2356.6999999999998</c:v>
                </c:pt>
                <c:pt idx="10765">
                  <c:v>2358.3000000000002</c:v>
                </c:pt>
                <c:pt idx="10766">
                  <c:v>2354.3000000000002</c:v>
                </c:pt>
                <c:pt idx="10767">
                  <c:v>2354.1999999999998</c:v>
                </c:pt>
                <c:pt idx="10768">
                  <c:v>2352.6999999999998</c:v>
                </c:pt>
                <c:pt idx="10769">
                  <c:v>2356</c:v>
                </c:pt>
                <c:pt idx="10770">
                  <c:v>2353.6999999999998</c:v>
                </c:pt>
                <c:pt idx="10771">
                  <c:v>2355.3000000000002</c:v>
                </c:pt>
                <c:pt idx="10772">
                  <c:v>2356.8000000000002</c:v>
                </c:pt>
                <c:pt idx="10773">
                  <c:v>2356.8000000000002</c:v>
                </c:pt>
                <c:pt idx="10774">
                  <c:v>2357</c:v>
                </c:pt>
                <c:pt idx="10775">
                  <c:v>2361</c:v>
                </c:pt>
                <c:pt idx="10776">
                  <c:v>2358.6999999999998</c:v>
                </c:pt>
                <c:pt idx="10777">
                  <c:v>2356.3000000000002</c:v>
                </c:pt>
                <c:pt idx="10778">
                  <c:v>2353.8000000000002</c:v>
                </c:pt>
                <c:pt idx="10779">
                  <c:v>2356</c:v>
                </c:pt>
                <c:pt idx="10780">
                  <c:v>2362.3000000000002</c:v>
                </c:pt>
                <c:pt idx="10781">
                  <c:v>2364.8000000000002</c:v>
                </c:pt>
                <c:pt idx="10782">
                  <c:v>2362.6999999999998</c:v>
                </c:pt>
                <c:pt idx="10783">
                  <c:v>2363.1999999999998</c:v>
                </c:pt>
                <c:pt idx="10784">
                  <c:v>2362</c:v>
                </c:pt>
                <c:pt idx="10785">
                  <c:v>2361</c:v>
                </c:pt>
                <c:pt idx="10786">
                  <c:v>2361.3000000000002</c:v>
                </c:pt>
                <c:pt idx="10787">
                  <c:v>2366.3000000000002</c:v>
                </c:pt>
                <c:pt idx="10788">
                  <c:v>2365.3000000000002</c:v>
                </c:pt>
                <c:pt idx="10789">
                  <c:v>2362.3000000000002</c:v>
                </c:pt>
                <c:pt idx="10790">
                  <c:v>2365.1999999999998</c:v>
                </c:pt>
                <c:pt idx="10791">
                  <c:v>2374.3000000000002</c:v>
                </c:pt>
                <c:pt idx="10792">
                  <c:v>2374.8000000000002</c:v>
                </c:pt>
                <c:pt idx="10793">
                  <c:v>2363.6999999999998</c:v>
                </c:pt>
                <c:pt idx="10794">
                  <c:v>2353</c:v>
                </c:pt>
                <c:pt idx="10795">
                  <c:v>2345.1999999999998</c:v>
                </c:pt>
                <c:pt idx="10796">
                  <c:v>2341.3000000000002</c:v>
                </c:pt>
                <c:pt idx="10797">
                  <c:v>2331.5</c:v>
                </c:pt>
                <c:pt idx="10798">
                  <c:v>2333.3000000000002</c:v>
                </c:pt>
                <c:pt idx="10799">
                  <c:v>2333</c:v>
                </c:pt>
                <c:pt idx="10800">
                  <c:v>2331.5</c:v>
                </c:pt>
                <c:pt idx="10801">
                  <c:v>2336.1999999999998</c:v>
                </c:pt>
                <c:pt idx="10802">
                  <c:v>2340.3000000000002</c:v>
                </c:pt>
                <c:pt idx="10803">
                  <c:v>2343.8000000000002</c:v>
                </c:pt>
                <c:pt idx="10804">
                  <c:v>2346.6999999999998</c:v>
                </c:pt>
                <c:pt idx="10805">
                  <c:v>2347.8000000000002</c:v>
                </c:pt>
                <c:pt idx="10806">
                  <c:v>2350.6999999999998</c:v>
                </c:pt>
                <c:pt idx="10807">
                  <c:v>2355.8000000000002</c:v>
                </c:pt>
                <c:pt idx="10808">
                  <c:v>2355.1999999999998</c:v>
                </c:pt>
                <c:pt idx="10809">
                  <c:v>2350.3000000000002</c:v>
                </c:pt>
                <c:pt idx="10810">
                  <c:v>2349.8000000000002</c:v>
                </c:pt>
                <c:pt idx="10811">
                  <c:v>2351.6999999999998</c:v>
                </c:pt>
                <c:pt idx="10812">
                  <c:v>2355</c:v>
                </c:pt>
                <c:pt idx="10813">
                  <c:v>2358</c:v>
                </c:pt>
                <c:pt idx="10814">
                  <c:v>2359.8000000000002</c:v>
                </c:pt>
                <c:pt idx="10815">
                  <c:v>2351.6999999999998</c:v>
                </c:pt>
                <c:pt idx="10816">
                  <c:v>2346.5</c:v>
                </c:pt>
                <c:pt idx="10817">
                  <c:v>2348.6999999999998</c:v>
                </c:pt>
                <c:pt idx="10818">
                  <c:v>2348.8000000000002</c:v>
                </c:pt>
                <c:pt idx="10819">
                  <c:v>2344.1999999999998</c:v>
                </c:pt>
                <c:pt idx="10820">
                  <c:v>2348.3000000000002</c:v>
                </c:pt>
                <c:pt idx="10821">
                  <c:v>2355.6999999999998</c:v>
                </c:pt>
                <c:pt idx="10822">
                  <c:v>2357.8000000000002</c:v>
                </c:pt>
                <c:pt idx="10823">
                  <c:v>2355.3000000000002</c:v>
                </c:pt>
                <c:pt idx="10824">
                  <c:v>2350.3000000000002</c:v>
                </c:pt>
                <c:pt idx="10825">
                  <c:v>2341.6999999999998</c:v>
                </c:pt>
                <c:pt idx="10826">
                  <c:v>2344.3000000000002</c:v>
                </c:pt>
                <c:pt idx="10827">
                  <c:v>2350.6999999999998</c:v>
                </c:pt>
                <c:pt idx="10828">
                  <c:v>2354</c:v>
                </c:pt>
                <c:pt idx="10829">
                  <c:v>2347</c:v>
                </c:pt>
                <c:pt idx="10830">
                  <c:v>2338.8000000000002</c:v>
                </c:pt>
                <c:pt idx="10831">
                  <c:v>2341</c:v>
                </c:pt>
                <c:pt idx="10832">
                  <c:v>2336</c:v>
                </c:pt>
                <c:pt idx="10833">
                  <c:v>2330.3000000000002</c:v>
                </c:pt>
                <c:pt idx="10834">
                  <c:v>2324.1999999999998</c:v>
                </c:pt>
                <c:pt idx="10835">
                  <c:v>2322</c:v>
                </c:pt>
                <c:pt idx="10836">
                  <c:v>2319.1999999999998</c:v>
                </c:pt>
                <c:pt idx="10837">
                  <c:v>2309.8000000000002</c:v>
                </c:pt>
                <c:pt idx="10838">
                  <c:v>2315.3000000000002</c:v>
                </c:pt>
                <c:pt idx="10839">
                  <c:v>2315.5</c:v>
                </c:pt>
                <c:pt idx="10840">
                  <c:v>2313.5</c:v>
                </c:pt>
                <c:pt idx="10841">
                  <c:v>2305.8000000000002</c:v>
                </c:pt>
                <c:pt idx="10842">
                  <c:v>2302.3000000000002</c:v>
                </c:pt>
                <c:pt idx="10843">
                  <c:v>2304.8000000000002</c:v>
                </c:pt>
                <c:pt idx="10844">
                  <c:v>2304.6999999999998</c:v>
                </c:pt>
                <c:pt idx="10845">
                  <c:v>2304.1999999999998</c:v>
                </c:pt>
                <c:pt idx="10846">
                  <c:v>2300.5</c:v>
                </c:pt>
                <c:pt idx="10847">
                  <c:v>2303.6999999999998</c:v>
                </c:pt>
                <c:pt idx="10848">
                  <c:v>2303.3000000000002</c:v>
                </c:pt>
                <c:pt idx="10849">
                  <c:v>2302.3000000000002</c:v>
                </c:pt>
                <c:pt idx="10850">
                  <c:v>2302.5</c:v>
                </c:pt>
                <c:pt idx="10851">
                  <c:v>2303.5</c:v>
                </c:pt>
                <c:pt idx="10852">
                  <c:v>2306.6999999999998</c:v>
                </c:pt>
                <c:pt idx="10853">
                  <c:v>2309.6999999999998</c:v>
                </c:pt>
                <c:pt idx="10854">
                  <c:v>2308.3000000000002</c:v>
                </c:pt>
                <c:pt idx="10855">
                  <c:v>2313.6999999999998</c:v>
                </c:pt>
                <c:pt idx="10856">
                  <c:v>2313.1999999999998</c:v>
                </c:pt>
                <c:pt idx="10857">
                  <c:v>2315.1999999999998</c:v>
                </c:pt>
                <c:pt idx="10858">
                  <c:v>2317.5</c:v>
                </c:pt>
                <c:pt idx="10859">
                  <c:v>2320.1999999999998</c:v>
                </c:pt>
                <c:pt idx="10860">
                  <c:v>2321</c:v>
                </c:pt>
                <c:pt idx="10861">
                  <c:v>2316.5</c:v>
                </c:pt>
                <c:pt idx="10862">
                  <c:v>2322.6999999999998</c:v>
                </c:pt>
                <c:pt idx="10863">
                  <c:v>2325.8000000000002</c:v>
                </c:pt>
                <c:pt idx="10864">
                  <c:v>2329.1999999999998</c:v>
                </c:pt>
                <c:pt idx="10865">
                  <c:v>2323.3000000000002</c:v>
                </c:pt>
                <c:pt idx="10866">
                  <c:v>2323.3000000000002</c:v>
                </c:pt>
                <c:pt idx="10867">
                  <c:v>2315.8000000000002</c:v>
                </c:pt>
                <c:pt idx="10868">
                  <c:v>2324.5</c:v>
                </c:pt>
                <c:pt idx="10869">
                  <c:v>2331</c:v>
                </c:pt>
                <c:pt idx="10870">
                  <c:v>2334.1999999999998</c:v>
                </c:pt>
                <c:pt idx="10871">
                  <c:v>2333.8000000000002</c:v>
                </c:pt>
                <c:pt idx="10872">
                  <c:v>2333.6999999999998</c:v>
                </c:pt>
                <c:pt idx="10873">
                  <c:v>2336.1999999999998</c:v>
                </c:pt>
                <c:pt idx="10874">
                  <c:v>2341.5</c:v>
                </c:pt>
                <c:pt idx="10875">
                  <c:v>2342.8000000000002</c:v>
                </c:pt>
                <c:pt idx="10876">
                  <c:v>2342.3000000000002</c:v>
                </c:pt>
                <c:pt idx="10877">
                  <c:v>2343.1999999999998</c:v>
                </c:pt>
                <c:pt idx="10878">
                  <c:v>2338.6999999999998</c:v>
                </c:pt>
                <c:pt idx="10879">
                  <c:v>2335.6999999999998</c:v>
                </c:pt>
                <c:pt idx="10880">
                  <c:v>2334.1999999999998</c:v>
                </c:pt>
                <c:pt idx="10881">
                  <c:v>2330.5</c:v>
                </c:pt>
                <c:pt idx="10882">
                  <c:v>2329.1999999999998</c:v>
                </c:pt>
                <c:pt idx="10883">
                  <c:v>2328.6999999999998</c:v>
                </c:pt>
                <c:pt idx="10884">
                  <c:v>2339.5</c:v>
                </c:pt>
                <c:pt idx="10885">
                  <c:v>2355.3000000000002</c:v>
                </c:pt>
                <c:pt idx="10886">
                  <c:v>2351.3000000000002</c:v>
                </c:pt>
                <c:pt idx="10887">
                  <c:v>2346</c:v>
                </c:pt>
                <c:pt idx="10888">
                  <c:v>2340.1999999999998</c:v>
                </c:pt>
                <c:pt idx="10889">
                  <c:v>2345</c:v>
                </c:pt>
                <c:pt idx="10890">
                  <c:v>2348.1999999999998</c:v>
                </c:pt>
                <c:pt idx="10891">
                  <c:v>2345.6999999999998</c:v>
                </c:pt>
                <c:pt idx="10892">
                  <c:v>2339.8000000000002</c:v>
                </c:pt>
                <c:pt idx="10893">
                  <c:v>2343.8000000000002</c:v>
                </c:pt>
                <c:pt idx="10894">
                  <c:v>2342.8000000000002</c:v>
                </c:pt>
                <c:pt idx="10895">
                  <c:v>2339.3000000000002</c:v>
                </c:pt>
                <c:pt idx="10896">
                  <c:v>2336.1999999999998</c:v>
                </c:pt>
                <c:pt idx="10897">
                  <c:v>2331.6999999999998</c:v>
                </c:pt>
                <c:pt idx="10898">
                  <c:v>2331.1999999999998</c:v>
                </c:pt>
                <c:pt idx="10899">
                  <c:v>2333.3000000000002</c:v>
                </c:pt>
                <c:pt idx="10900">
                  <c:v>2332.1999999999998</c:v>
                </c:pt>
                <c:pt idx="10901">
                  <c:v>2337.6999999999998</c:v>
                </c:pt>
                <c:pt idx="10902">
                  <c:v>2338</c:v>
                </c:pt>
                <c:pt idx="10903">
                  <c:v>2339.3000000000002</c:v>
                </c:pt>
                <c:pt idx="10904">
                  <c:v>2339</c:v>
                </c:pt>
                <c:pt idx="10905">
                  <c:v>2334.1999999999998</c:v>
                </c:pt>
                <c:pt idx="10906">
                  <c:v>2339.6999999999998</c:v>
                </c:pt>
                <c:pt idx="10907">
                  <c:v>2338.5</c:v>
                </c:pt>
                <c:pt idx="10908">
                  <c:v>2340.8000000000002</c:v>
                </c:pt>
                <c:pt idx="10909">
                  <c:v>2337.3000000000002</c:v>
                </c:pt>
                <c:pt idx="10910">
                  <c:v>2339.8000000000002</c:v>
                </c:pt>
                <c:pt idx="10911">
                  <c:v>2341.6999999999998</c:v>
                </c:pt>
                <c:pt idx="10912">
                  <c:v>2337</c:v>
                </c:pt>
                <c:pt idx="10913">
                  <c:v>2333.8000000000002</c:v>
                </c:pt>
                <c:pt idx="10914">
                  <c:v>2335.8000000000002</c:v>
                </c:pt>
                <c:pt idx="10915">
                  <c:v>2336.3000000000002</c:v>
                </c:pt>
                <c:pt idx="10916">
                  <c:v>2341.8000000000002</c:v>
                </c:pt>
                <c:pt idx="10917">
                  <c:v>2337.3000000000002</c:v>
                </c:pt>
                <c:pt idx="10918">
                  <c:v>2331.5</c:v>
                </c:pt>
                <c:pt idx="10919">
                  <c:v>2326.3000000000002</c:v>
                </c:pt>
                <c:pt idx="10920">
                  <c:v>2322.3000000000002</c:v>
                </c:pt>
                <c:pt idx="10921">
                  <c:v>2321.8000000000002</c:v>
                </c:pt>
                <c:pt idx="10922">
                  <c:v>2317.3000000000002</c:v>
                </c:pt>
                <c:pt idx="10923">
                  <c:v>2318.1999999999998</c:v>
                </c:pt>
                <c:pt idx="10924">
                  <c:v>2319.1999999999998</c:v>
                </c:pt>
                <c:pt idx="10925">
                  <c:v>2319.6999999999998</c:v>
                </c:pt>
                <c:pt idx="10926">
                  <c:v>2322.3000000000002</c:v>
                </c:pt>
                <c:pt idx="10927">
                  <c:v>2320.5</c:v>
                </c:pt>
                <c:pt idx="10928">
                  <c:v>2319</c:v>
                </c:pt>
                <c:pt idx="10929">
                  <c:v>2321</c:v>
                </c:pt>
                <c:pt idx="10930">
                  <c:v>2321.1999999999998</c:v>
                </c:pt>
                <c:pt idx="10931">
                  <c:v>2320</c:v>
                </c:pt>
                <c:pt idx="10932">
                  <c:v>2320</c:v>
                </c:pt>
                <c:pt idx="10933">
                  <c:v>2318</c:v>
                </c:pt>
                <c:pt idx="10934">
                  <c:v>2321.6999999999998</c:v>
                </c:pt>
                <c:pt idx="10935">
                  <c:v>2319.1999999999998</c:v>
                </c:pt>
                <c:pt idx="10936">
                  <c:v>2318.5</c:v>
                </c:pt>
                <c:pt idx="10937">
                  <c:v>2319.8000000000002</c:v>
                </c:pt>
                <c:pt idx="10938">
                  <c:v>2322</c:v>
                </c:pt>
                <c:pt idx="10939">
                  <c:v>2320.1999999999998</c:v>
                </c:pt>
                <c:pt idx="10940">
                  <c:v>2317.3000000000002</c:v>
                </c:pt>
                <c:pt idx="10941">
                  <c:v>2309</c:v>
                </c:pt>
                <c:pt idx="10942">
                  <c:v>2304.8000000000002</c:v>
                </c:pt>
                <c:pt idx="10943">
                  <c:v>2302.8000000000002</c:v>
                </c:pt>
                <c:pt idx="10944">
                  <c:v>2307.5</c:v>
                </c:pt>
                <c:pt idx="10945">
                  <c:v>2309</c:v>
                </c:pt>
                <c:pt idx="10946">
                  <c:v>2304.3000000000002</c:v>
                </c:pt>
                <c:pt idx="10947">
                  <c:v>2310</c:v>
                </c:pt>
                <c:pt idx="10948">
                  <c:v>2318.5</c:v>
                </c:pt>
                <c:pt idx="10949">
                  <c:v>2324.1999999999998</c:v>
                </c:pt>
                <c:pt idx="10950">
                  <c:v>2323.3000000000002</c:v>
                </c:pt>
                <c:pt idx="10951">
                  <c:v>2319</c:v>
                </c:pt>
                <c:pt idx="10952">
                  <c:v>2319.1999999999998</c:v>
                </c:pt>
                <c:pt idx="10953">
                  <c:v>2325</c:v>
                </c:pt>
                <c:pt idx="10954">
                  <c:v>2322.3000000000002</c:v>
                </c:pt>
                <c:pt idx="10955">
                  <c:v>2316.8000000000002</c:v>
                </c:pt>
                <c:pt idx="10956">
                  <c:v>2314.6999999999998</c:v>
                </c:pt>
                <c:pt idx="10957">
                  <c:v>2310.5</c:v>
                </c:pt>
                <c:pt idx="10958">
                  <c:v>2313.3000000000002</c:v>
                </c:pt>
                <c:pt idx="10959">
                  <c:v>2314.8000000000002</c:v>
                </c:pt>
                <c:pt idx="10960">
                  <c:v>2317.1999999999998</c:v>
                </c:pt>
                <c:pt idx="10961">
                  <c:v>2311.6999999999998</c:v>
                </c:pt>
                <c:pt idx="10962">
                  <c:v>2306</c:v>
                </c:pt>
                <c:pt idx="10963">
                  <c:v>2300.5</c:v>
                </c:pt>
                <c:pt idx="10964">
                  <c:v>2291.5</c:v>
                </c:pt>
                <c:pt idx="10965">
                  <c:v>2285.8000000000002</c:v>
                </c:pt>
                <c:pt idx="10966">
                  <c:v>2285.5</c:v>
                </c:pt>
                <c:pt idx="10967">
                  <c:v>2288.5</c:v>
                </c:pt>
                <c:pt idx="10968">
                  <c:v>2282.3000000000002</c:v>
                </c:pt>
                <c:pt idx="10969">
                  <c:v>2276.6999999999998</c:v>
                </c:pt>
                <c:pt idx="10970">
                  <c:v>2273.1999999999998</c:v>
                </c:pt>
                <c:pt idx="10971">
                  <c:v>2277.1999999999998</c:v>
                </c:pt>
                <c:pt idx="10972">
                  <c:v>2278.3000000000002</c:v>
                </c:pt>
                <c:pt idx="10973">
                  <c:v>2276</c:v>
                </c:pt>
                <c:pt idx="10974">
                  <c:v>2270.5</c:v>
                </c:pt>
                <c:pt idx="10975">
                  <c:v>2267.1999999999998</c:v>
                </c:pt>
                <c:pt idx="10976">
                  <c:v>2267.1999999999998</c:v>
                </c:pt>
                <c:pt idx="10977">
                  <c:v>2261.3000000000002</c:v>
                </c:pt>
                <c:pt idx="10978">
                  <c:v>2259</c:v>
                </c:pt>
                <c:pt idx="10979">
                  <c:v>2257</c:v>
                </c:pt>
                <c:pt idx="10980">
                  <c:v>2246.8000000000002</c:v>
                </c:pt>
                <c:pt idx="10981">
                  <c:v>2237.6999999999998</c:v>
                </c:pt>
                <c:pt idx="10982">
                  <c:v>2233.8000000000002</c:v>
                </c:pt>
                <c:pt idx="10983">
                  <c:v>2238.1999999999998</c:v>
                </c:pt>
                <c:pt idx="10984">
                  <c:v>2240</c:v>
                </c:pt>
                <c:pt idx="10985">
                  <c:v>2233.1999999999998</c:v>
                </c:pt>
                <c:pt idx="10986">
                  <c:v>2226.1999999999998</c:v>
                </c:pt>
                <c:pt idx="10987">
                  <c:v>2224.8000000000002</c:v>
                </c:pt>
                <c:pt idx="10988">
                  <c:v>2226.1999999999998</c:v>
                </c:pt>
                <c:pt idx="10989">
                  <c:v>2225.1999999999998</c:v>
                </c:pt>
                <c:pt idx="10990">
                  <c:v>2223.1999999999998</c:v>
                </c:pt>
                <c:pt idx="10991">
                  <c:v>2215.5</c:v>
                </c:pt>
                <c:pt idx="10992">
                  <c:v>2207.6999999999998</c:v>
                </c:pt>
                <c:pt idx="10993">
                  <c:v>2207.5</c:v>
                </c:pt>
                <c:pt idx="10994">
                  <c:v>2211.5</c:v>
                </c:pt>
                <c:pt idx="10995">
                  <c:v>2211</c:v>
                </c:pt>
                <c:pt idx="10996">
                  <c:v>2206.5</c:v>
                </c:pt>
                <c:pt idx="10997">
                  <c:v>2203.5</c:v>
                </c:pt>
                <c:pt idx="10998">
                  <c:v>2190.5</c:v>
                </c:pt>
                <c:pt idx="10999">
                  <c:v>2188.3000000000002</c:v>
                </c:pt>
                <c:pt idx="11000">
                  <c:v>2185</c:v>
                </c:pt>
                <c:pt idx="11001">
                  <c:v>2185.8000000000002</c:v>
                </c:pt>
                <c:pt idx="11002">
                  <c:v>2180.5</c:v>
                </c:pt>
                <c:pt idx="11003">
                  <c:v>2170.5</c:v>
                </c:pt>
                <c:pt idx="11004">
                  <c:v>2167.6999999999998</c:v>
                </c:pt>
                <c:pt idx="11005">
                  <c:v>2169.6999999999998</c:v>
                </c:pt>
                <c:pt idx="11006">
                  <c:v>2167.8000000000002</c:v>
                </c:pt>
                <c:pt idx="11007">
                  <c:v>2163.3000000000002</c:v>
                </c:pt>
                <c:pt idx="11008">
                  <c:v>2166.1999999999998</c:v>
                </c:pt>
                <c:pt idx="11009">
                  <c:v>2165</c:v>
                </c:pt>
                <c:pt idx="11010">
                  <c:v>2162.8000000000002</c:v>
                </c:pt>
                <c:pt idx="11011">
                  <c:v>2158.3000000000002</c:v>
                </c:pt>
                <c:pt idx="11012">
                  <c:v>2148.8000000000002</c:v>
                </c:pt>
                <c:pt idx="11013">
                  <c:v>2131.8000000000002</c:v>
                </c:pt>
                <c:pt idx="11014">
                  <c:v>2118</c:v>
                </c:pt>
                <c:pt idx="11015">
                  <c:v>2105.1999999999998</c:v>
                </c:pt>
                <c:pt idx="11016">
                  <c:v>2110.6999999999998</c:v>
                </c:pt>
                <c:pt idx="11017">
                  <c:v>2110.3000000000002</c:v>
                </c:pt>
                <c:pt idx="11018">
                  <c:v>2102</c:v>
                </c:pt>
                <c:pt idx="11019">
                  <c:v>2093.1999999999998</c:v>
                </c:pt>
                <c:pt idx="11020">
                  <c:v>2084.1999999999998</c:v>
                </c:pt>
                <c:pt idx="11021">
                  <c:v>2075.3000000000002</c:v>
                </c:pt>
                <c:pt idx="11022">
                  <c:v>2069</c:v>
                </c:pt>
                <c:pt idx="11023">
                  <c:v>2062.1999999999998</c:v>
                </c:pt>
                <c:pt idx="11024">
                  <c:v>2053</c:v>
                </c:pt>
                <c:pt idx="11025">
                  <c:v>2050.1999999999998</c:v>
                </c:pt>
                <c:pt idx="11026">
                  <c:v>2045.8</c:v>
                </c:pt>
                <c:pt idx="11027">
                  <c:v>2048.8000000000002</c:v>
                </c:pt>
                <c:pt idx="11028">
                  <c:v>2045.5</c:v>
                </c:pt>
                <c:pt idx="11029">
                  <c:v>2037.8</c:v>
                </c:pt>
                <c:pt idx="11030">
                  <c:v>2024.5</c:v>
                </c:pt>
                <c:pt idx="11031">
                  <c:v>2015.5</c:v>
                </c:pt>
                <c:pt idx="11032">
                  <c:v>1981.2</c:v>
                </c:pt>
                <c:pt idx="11033">
                  <c:v>1953</c:v>
                </c:pt>
                <c:pt idx="11034">
                  <c:v>1916.5</c:v>
                </c:pt>
                <c:pt idx="11035">
                  <c:v>1894.2</c:v>
                </c:pt>
                <c:pt idx="11036">
                  <c:v>1878.3</c:v>
                </c:pt>
                <c:pt idx="11037">
                  <c:v>1871</c:v>
                </c:pt>
                <c:pt idx="11038">
                  <c:v>1858.3</c:v>
                </c:pt>
                <c:pt idx="11039">
                  <c:v>1854</c:v>
                </c:pt>
                <c:pt idx="11040">
                  <c:v>1849</c:v>
                </c:pt>
                <c:pt idx="11041">
                  <c:v>1843.5</c:v>
                </c:pt>
                <c:pt idx="11042">
                  <c:v>1842.2</c:v>
                </c:pt>
                <c:pt idx="11043">
                  <c:v>1839.8</c:v>
                </c:pt>
                <c:pt idx="11044">
                  <c:v>1835.7</c:v>
                </c:pt>
                <c:pt idx="11045">
                  <c:v>1831.3</c:v>
                </c:pt>
                <c:pt idx="11046">
                  <c:v>1828.5</c:v>
                </c:pt>
                <c:pt idx="11047">
                  <c:v>1829.7</c:v>
                </c:pt>
                <c:pt idx="11048">
                  <c:v>1830.7</c:v>
                </c:pt>
                <c:pt idx="11049">
                  <c:v>1831.7</c:v>
                </c:pt>
                <c:pt idx="11050">
                  <c:v>1823.5</c:v>
                </c:pt>
                <c:pt idx="11051">
                  <c:v>1823.2</c:v>
                </c:pt>
                <c:pt idx="11052">
                  <c:v>1825.8</c:v>
                </c:pt>
                <c:pt idx="11053">
                  <c:v>1827.8</c:v>
                </c:pt>
                <c:pt idx="11054">
                  <c:v>1823.2</c:v>
                </c:pt>
                <c:pt idx="11055">
                  <c:v>1817.7</c:v>
                </c:pt>
                <c:pt idx="11056">
                  <c:v>1805.7</c:v>
                </c:pt>
                <c:pt idx="11057">
                  <c:v>1805.8</c:v>
                </c:pt>
                <c:pt idx="11058">
                  <c:v>1803.5</c:v>
                </c:pt>
                <c:pt idx="11059">
                  <c:v>1799.3</c:v>
                </c:pt>
                <c:pt idx="11060">
                  <c:v>1794.3</c:v>
                </c:pt>
                <c:pt idx="11061">
                  <c:v>1791.5</c:v>
                </c:pt>
                <c:pt idx="11062">
                  <c:v>1792</c:v>
                </c:pt>
                <c:pt idx="11063">
                  <c:v>1795.8</c:v>
                </c:pt>
                <c:pt idx="11064">
                  <c:v>1796</c:v>
                </c:pt>
                <c:pt idx="11065">
                  <c:v>1798.2</c:v>
                </c:pt>
                <c:pt idx="11066">
                  <c:v>1803.3</c:v>
                </c:pt>
                <c:pt idx="11067">
                  <c:v>1798</c:v>
                </c:pt>
                <c:pt idx="11068">
                  <c:v>1796.3</c:v>
                </c:pt>
                <c:pt idx="11069">
                  <c:v>1798</c:v>
                </c:pt>
                <c:pt idx="11070">
                  <c:v>1794.3</c:v>
                </c:pt>
                <c:pt idx="11071">
                  <c:v>1789</c:v>
                </c:pt>
                <c:pt idx="11072">
                  <c:v>1785</c:v>
                </c:pt>
                <c:pt idx="11073">
                  <c:v>1780.2</c:v>
                </c:pt>
                <c:pt idx="11074">
                  <c:v>1781.3</c:v>
                </c:pt>
                <c:pt idx="11075">
                  <c:v>1777.2</c:v>
                </c:pt>
                <c:pt idx="11076">
                  <c:v>1772.8</c:v>
                </c:pt>
                <c:pt idx="11077">
                  <c:v>1769.8</c:v>
                </c:pt>
                <c:pt idx="11078">
                  <c:v>1767.7</c:v>
                </c:pt>
                <c:pt idx="11079">
                  <c:v>1769</c:v>
                </c:pt>
                <c:pt idx="11080">
                  <c:v>1770.2</c:v>
                </c:pt>
                <c:pt idx="11081">
                  <c:v>1769.3</c:v>
                </c:pt>
                <c:pt idx="11082">
                  <c:v>1774.2</c:v>
                </c:pt>
                <c:pt idx="11083">
                  <c:v>1773.8</c:v>
                </c:pt>
                <c:pt idx="11084">
                  <c:v>1769.3</c:v>
                </c:pt>
                <c:pt idx="11085">
                  <c:v>1765.3</c:v>
                </c:pt>
                <c:pt idx="11086">
                  <c:v>1765.2</c:v>
                </c:pt>
                <c:pt idx="11087">
                  <c:v>1767</c:v>
                </c:pt>
                <c:pt idx="11088">
                  <c:v>1772.3</c:v>
                </c:pt>
                <c:pt idx="11089">
                  <c:v>1766.3</c:v>
                </c:pt>
                <c:pt idx="11090">
                  <c:v>1762.7</c:v>
                </c:pt>
                <c:pt idx="11091">
                  <c:v>1757.2</c:v>
                </c:pt>
                <c:pt idx="11092">
                  <c:v>1749.5</c:v>
                </c:pt>
                <c:pt idx="11093">
                  <c:v>1736.2</c:v>
                </c:pt>
                <c:pt idx="11094">
                  <c:v>1731.3</c:v>
                </c:pt>
                <c:pt idx="11095">
                  <c:v>1721.8</c:v>
                </c:pt>
                <c:pt idx="11096">
                  <c:v>1717.2</c:v>
                </c:pt>
                <c:pt idx="11097">
                  <c:v>1721</c:v>
                </c:pt>
                <c:pt idx="11098">
                  <c:v>1720.2</c:v>
                </c:pt>
                <c:pt idx="11099">
                  <c:v>1722.7</c:v>
                </c:pt>
                <c:pt idx="11100">
                  <c:v>1724.2</c:v>
                </c:pt>
                <c:pt idx="11101">
                  <c:v>1722.5</c:v>
                </c:pt>
                <c:pt idx="11102">
                  <c:v>1716.2</c:v>
                </c:pt>
                <c:pt idx="11103">
                  <c:v>1713</c:v>
                </c:pt>
                <c:pt idx="11104">
                  <c:v>1715.7</c:v>
                </c:pt>
                <c:pt idx="11105">
                  <c:v>1720.8</c:v>
                </c:pt>
                <c:pt idx="11106">
                  <c:v>1723.2</c:v>
                </c:pt>
                <c:pt idx="11107">
                  <c:v>1722.3</c:v>
                </c:pt>
                <c:pt idx="11108">
                  <c:v>1720.7</c:v>
                </c:pt>
                <c:pt idx="11109">
                  <c:v>1719.7</c:v>
                </c:pt>
                <c:pt idx="11110">
                  <c:v>1718.2</c:v>
                </c:pt>
                <c:pt idx="11111">
                  <c:v>1717.7</c:v>
                </c:pt>
                <c:pt idx="11112">
                  <c:v>1719</c:v>
                </c:pt>
                <c:pt idx="11113">
                  <c:v>1721.2</c:v>
                </c:pt>
                <c:pt idx="11114">
                  <c:v>1720.5</c:v>
                </c:pt>
                <c:pt idx="11115">
                  <c:v>1724.2</c:v>
                </c:pt>
                <c:pt idx="11116">
                  <c:v>1721.5</c:v>
                </c:pt>
                <c:pt idx="11117">
                  <c:v>1718.3</c:v>
                </c:pt>
                <c:pt idx="11118">
                  <c:v>1722.5</c:v>
                </c:pt>
                <c:pt idx="11119">
                  <c:v>1726.5</c:v>
                </c:pt>
                <c:pt idx="11120">
                  <c:v>1725.7</c:v>
                </c:pt>
                <c:pt idx="11121">
                  <c:v>1724.5</c:v>
                </c:pt>
                <c:pt idx="11122">
                  <c:v>1719.8</c:v>
                </c:pt>
                <c:pt idx="11123">
                  <c:v>1720.5</c:v>
                </c:pt>
                <c:pt idx="11124">
                  <c:v>1726.7</c:v>
                </c:pt>
                <c:pt idx="11125">
                  <c:v>1729.8</c:v>
                </c:pt>
                <c:pt idx="11126">
                  <c:v>1725.5</c:v>
                </c:pt>
                <c:pt idx="11127">
                  <c:v>1720.2</c:v>
                </c:pt>
                <c:pt idx="11128">
                  <c:v>1719</c:v>
                </c:pt>
                <c:pt idx="11129">
                  <c:v>1721.8</c:v>
                </c:pt>
                <c:pt idx="11130">
                  <c:v>1719.3</c:v>
                </c:pt>
                <c:pt idx="11131">
                  <c:v>1718.3</c:v>
                </c:pt>
                <c:pt idx="11132">
                  <c:v>1719.2</c:v>
                </c:pt>
                <c:pt idx="11133">
                  <c:v>1715.8</c:v>
                </c:pt>
                <c:pt idx="11134">
                  <c:v>1714</c:v>
                </c:pt>
                <c:pt idx="11135">
                  <c:v>1712</c:v>
                </c:pt>
                <c:pt idx="11136">
                  <c:v>1714.7</c:v>
                </c:pt>
                <c:pt idx="11137">
                  <c:v>1714.3</c:v>
                </c:pt>
                <c:pt idx="11138">
                  <c:v>1711</c:v>
                </c:pt>
                <c:pt idx="11139">
                  <c:v>1710.8</c:v>
                </c:pt>
                <c:pt idx="11140">
                  <c:v>1705.7</c:v>
                </c:pt>
                <c:pt idx="11141">
                  <c:v>1710.5</c:v>
                </c:pt>
                <c:pt idx="11142">
                  <c:v>1707.7</c:v>
                </c:pt>
                <c:pt idx="11143">
                  <c:v>1708</c:v>
                </c:pt>
                <c:pt idx="11144">
                  <c:v>1707.2</c:v>
                </c:pt>
                <c:pt idx="11145">
                  <c:v>1712.8</c:v>
                </c:pt>
                <c:pt idx="11146">
                  <c:v>1710.2</c:v>
                </c:pt>
                <c:pt idx="11147">
                  <c:v>1709.8</c:v>
                </c:pt>
                <c:pt idx="11148">
                  <c:v>1706.5</c:v>
                </c:pt>
                <c:pt idx="11149">
                  <c:v>1709.7</c:v>
                </c:pt>
                <c:pt idx="11150">
                  <c:v>1707.8</c:v>
                </c:pt>
                <c:pt idx="11151">
                  <c:v>1728.6</c:v>
                </c:pt>
                <c:pt idx="11152">
                  <c:v>1757.2</c:v>
                </c:pt>
                <c:pt idx="11153">
                  <c:v>1786.2</c:v>
                </c:pt>
                <c:pt idx="11154">
                  <c:v>1809.5</c:v>
                </c:pt>
                <c:pt idx="11155">
                  <c:v>1835.3</c:v>
                </c:pt>
                <c:pt idx="11156">
                  <c:v>1853.2</c:v>
                </c:pt>
                <c:pt idx="11157">
                  <c:v>1860.3</c:v>
                </c:pt>
                <c:pt idx="11158">
                  <c:v>1869.7</c:v>
                </c:pt>
                <c:pt idx="11159">
                  <c:v>1870.5</c:v>
                </c:pt>
                <c:pt idx="11160">
                  <c:v>1868.2</c:v>
                </c:pt>
                <c:pt idx="11161">
                  <c:v>1874.2</c:v>
                </c:pt>
                <c:pt idx="11162">
                  <c:v>1880.2</c:v>
                </c:pt>
                <c:pt idx="11163">
                  <c:v>1883.3</c:v>
                </c:pt>
                <c:pt idx="11164">
                  <c:v>1883</c:v>
                </c:pt>
                <c:pt idx="11165">
                  <c:v>1883.2</c:v>
                </c:pt>
                <c:pt idx="11166">
                  <c:v>1889.8</c:v>
                </c:pt>
                <c:pt idx="11167">
                  <c:v>1893.2</c:v>
                </c:pt>
                <c:pt idx="11168">
                  <c:v>1898</c:v>
                </c:pt>
                <c:pt idx="11169">
                  <c:v>1900.3</c:v>
                </c:pt>
                <c:pt idx="11170">
                  <c:v>1899</c:v>
                </c:pt>
                <c:pt idx="11171">
                  <c:v>1903.8</c:v>
                </c:pt>
                <c:pt idx="11172">
                  <c:v>1904.8</c:v>
                </c:pt>
                <c:pt idx="11173">
                  <c:v>1909.7</c:v>
                </c:pt>
                <c:pt idx="11174">
                  <c:v>1917.7</c:v>
                </c:pt>
                <c:pt idx="11175">
                  <c:v>1927.8</c:v>
                </c:pt>
                <c:pt idx="11176">
                  <c:v>1936</c:v>
                </c:pt>
                <c:pt idx="11177">
                  <c:v>1939.7</c:v>
                </c:pt>
                <c:pt idx="11178">
                  <c:v>1944.3</c:v>
                </c:pt>
                <c:pt idx="11179">
                  <c:v>1944.5</c:v>
                </c:pt>
                <c:pt idx="11180">
                  <c:v>1946</c:v>
                </c:pt>
                <c:pt idx="11181">
                  <c:v>1953.6</c:v>
                </c:pt>
                <c:pt idx="11182">
                  <c:v>1957.2</c:v>
                </c:pt>
                <c:pt idx="11183">
                  <c:v>1965.3</c:v>
                </c:pt>
                <c:pt idx="11184">
                  <c:v>1972.8</c:v>
                </c:pt>
                <c:pt idx="11185">
                  <c:v>1976.7</c:v>
                </c:pt>
                <c:pt idx="11186">
                  <c:v>1974.8</c:v>
                </c:pt>
                <c:pt idx="11187">
                  <c:v>1982</c:v>
                </c:pt>
                <c:pt idx="11188">
                  <c:v>1987.5</c:v>
                </c:pt>
                <c:pt idx="11189">
                  <c:v>1987.7</c:v>
                </c:pt>
                <c:pt idx="11190">
                  <c:v>2003.2</c:v>
                </c:pt>
                <c:pt idx="11191">
                  <c:v>2013.7</c:v>
                </c:pt>
                <c:pt idx="11192">
                  <c:v>2025.5</c:v>
                </c:pt>
                <c:pt idx="11193">
                  <c:v>2029</c:v>
                </c:pt>
                <c:pt idx="11194">
                  <c:v>2037.5</c:v>
                </c:pt>
                <c:pt idx="11195">
                  <c:v>2045.5</c:v>
                </c:pt>
                <c:pt idx="11196">
                  <c:v>2080.6</c:v>
                </c:pt>
                <c:pt idx="11197">
                  <c:v>2090.3000000000002</c:v>
                </c:pt>
                <c:pt idx="11198">
                  <c:v>2101.8000000000002</c:v>
                </c:pt>
                <c:pt idx="11199">
                  <c:v>2106.6999999999998</c:v>
                </c:pt>
                <c:pt idx="11200">
                  <c:v>2105.5</c:v>
                </c:pt>
                <c:pt idx="11201">
                  <c:v>2109.5</c:v>
                </c:pt>
                <c:pt idx="11202">
                  <c:v>2104.6999999999998</c:v>
                </c:pt>
                <c:pt idx="11203">
                  <c:v>2109.6999999999998</c:v>
                </c:pt>
                <c:pt idx="11204">
                  <c:v>2114.8000000000002</c:v>
                </c:pt>
                <c:pt idx="11205">
                  <c:v>2115.3000000000002</c:v>
                </c:pt>
                <c:pt idx="11206">
                  <c:v>2121.1999999999998</c:v>
                </c:pt>
                <c:pt idx="11207">
                  <c:v>2126.5</c:v>
                </c:pt>
                <c:pt idx="11208">
                  <c:v>2129.8000000000002</c:v>
                </c:pt>
                <c:pt idx="11209">
                  <c:v>2134.6999999999998</c:v>
                </c:pt>
                <c:pt idx="11210">
                  <c:v>2142.3000000000002</c:v>
                </c:pt>
                <c:pt idx="11211">
                  <c:v>2145.6999999999998</c:v>
                </c:pt>
                <c:pt idx="11212">
                  <c:v>2151.5</c:v>
                </c:pt>
                <c:pt idx="11213">
                  <c:v>2152.3000000000002</c:v>
                </c:pt>
                <c:pt idx="11214">
                  <c:v>2158.6999999999998</c:v>
                </c:pt>
                <c:pt idx="11215">
                  <c:v>2160</c:v>
                </c:pt>
                <c:pt idx="11216">
                  <c:v>2172.6999999999998</c:v>
                </c:pt>
                <c:pt idx="11217">
                  <c:v>2178</c:v>
                </c:pt>
                <c:pt idx="11218">
                  <c:v>2180</c:v>
                </c:pt>
                <c:pt idx="11219">
                  <c:v>2181.5</c:v>
                </c:pt>
                <c:pt idx="11220">
                  <c:v>2183.8000000000002</c:v>
                </c:pt>
                <c:pt idx="11221">
                  <c:v>2180</c:v>
                </c:pt>
                <c:pt idx="11222">
                  <c:v>2176.8000000000002</c:v>
                </c:pt>
                <c:pt idx="11223">
                  <c:v>2176.3000000000002</c:v>
                </c:pt>
                <c:pt idx="11224">
                  <c:v>2179.5</c:v>
                </c:pt>
                <c:pt idx="11225">
                  <c:v>2183.8000000000002</c:v>
                </c:pt>
                <c:pt idx="11226">
                  <c:v>2176.8000000000002</c:v>
                </c:pt>
                <c:pt idx="11227">
                  <c:v>2177.8000000000002</c:v>
                </c:pt>
                <c:pt idx="11228">
                  <c:v>2178.8000000000002</c:v>
                </c:pt>
                <c:pt idx="11229">
                  <c:v>2178.5</c:v>
                </c:pt>
                <c:pt idx="11230">
                  <c:v>2187.3000000000002</c:v>
                </c:pt>
                <c:pt idx="11231">
                  <c:v>2197.5</c:v>
                </c:pt>
                <c:pt idx="11232">
                  <c:v>2201.3000000000002</c:v>
                </c:pt>
                <c:pt idx="11233">
                  <c:v>2209.3000000000002</c:v>
                </c:pt>
                <c:pt idx="11234">
                  <c:v>2210.5</c:v>
                </c:pt>
                <c:pt idx="11235">
                  <c:v>2212.6999999999998</c:v>
                </c:pt>
                <c:pt idx="11236">
                  <c:v>2213.8000000000002</c:v>
                </c:pt>
                <c:pt idx="11237">
                  <c:v>2227.1999999999998</c:v>
                </c:pt>
                <c:pt idx="11238">
                  <c:v>2231.3000000000002</c:v>
                </c:pt>
                <c:pt idx="11239">
                  <c:v>2239.5</c:v>
                </c:pt>
                <c:pt idx="11240">
                  <c:v>2240.1999999999998</c:v>
                </c:pt>
                <c:pt idx="11241">
                  <c:v>2242.6999999999998</c:v>
                </c:pt>
                <c:pt idx="11242">
                  <c:v>2244</c:v>
                </c:pt>
                <c:pt idx="11243">
                  <c:v>2250.1999999999998</c:v>
                </c:pt>
                <c:pt idx="11244">
                  <c:v>2261.6999999999998</c:v>
                </c:pt>
                <c:pt idx="11245">
                  <c:v>2271</c:v>
                </c:pt>
                <c:pt idx="11246">
                  <c:v>2278.1999999999998</c:v>
                </c:pt>
                <c:pt idx="11247">
                  <c:v>2284.3000000000002</c:v>
                </c:pt>
                <c:pt idx="11248">
                  <c:v>2285.8000000000002</c:v>
                </c:pt>
                <c:pt idx="11249">
                  <c:v>2279.6999999999998</c:v>
                </c:pt>
                <c:pt idx="11250">
                  <c:v>2279.1999999999998</c:v>
                </c:pt>
                <c:pt idx="11251">
                  <c:v>2283.8000000000002</c:v>
                </c:pt>
                <c:pt idx="11252">
                  <c:v>2287.3000000000002</c:v>
                </c:pt>
                <c:pt idx="11253">
                  <c:v>2291.6999999999998</c:v>
                </c:pt>
                <c:pt idx="11254">
                  <c:v>2297.6999999999998</c:v>
                </c:pt>
                <c:pt idx="11255">
                  <c:v>2306.5</c:v>
                </c:pt>
                <c:pt idx="11256">
                  <c:v>2309.3000000000002</c:v>
                </c:pt>
                <c:pt idx="11257">
                  <c:v>2307.3000000000002</c:v>
                </c:pt>
                <c:pt idx="11258">
                  <c:v>2304.8000000000002</c:v>
                </c:pt>
                <c:pt idx="11259">
                  <c:v>2300.3000000000002</c:v>
                </c:pt>
                <c:pt idx="11260">
                  <c:v>2296.8000000000002</c:v>
                </c:pt>
                <c:pt idx="11261">
                  <c:v>2292.8000000000002</c:v>
                </c:pt>
                <c:pt idx="11262">
                  <c:v>2287.5</c:v>
                </c:pt>
                <c:pt idx="11263">
                  <c:v>2287.5</c:v>
                </c:pt>
                <c:pt idx="11264">
                  <c:v>2288.5</c:v>
                </c:pt>
                <c:pt idx="11265">
                  <c:v>2289.1999999999998</c:v>
                </c:pt>
                <c:pt idx="11266">
                  <c:v>2286.3000000000002</c:v>
                </c:pt>
                <c:pt idx="11267">
                  <c:v>2293</c:v>
                </c:pt>
                <c:pt idx="11268">
                  <c:v>2295.3000000000002</c:v>
                </c:pt>
                <c:pt idx="11269">
                  <c:v>2303.6999999999998</c:v>
                </c:pt>
                <c:pt idx="11270">
                  <c:v>2298.3000000000002</c:v>
                </c:pt>
                <c:pt idx="11271">
                  <c:v>2302.3000000000002</c:v>
                </c:pt>
                <c:pt idx="11272">
                  <c:v>2303</c:v>
                </c:pt>
                <c:pt idx="11273">
                  <c:v>2305.8000000000002</c:v>
                </c:pt>
                <c:pt idx="11274">
                  <c:v>2305.6999999999998</c:v>
                </c:pt>
                <c:pt idx="11275">
                  <c:v>2306.1999999999998</c:v>
                </c:pt>
                <c:pt idx="11276">
                  <c:v>2303.8000000000002</c:v>
                </c:pt>
                <c:pt idx="11277">
                  <c:v>2302.5</c:v>
                </c:pt>
                <c:pt idx="11278">
                  <c:v>2304.1999999999998</c:v>
                </c:pt>
                <c:pt idx="11279">
                  <c:v>2305.6999999999998</c:v>
                </c:pt>
                <c:pt idx="11280">
                  <c:v>2303.6999999999998</c:v>
                </c:pt>
                <c:pt idx="11281">
                  <c:v>2298.3000000000002</c:v>
                </c:pt>
                <c:pt idx="11282">
                  <c:v>2296.8000000000002</c:v>
                </c:pt>
                <c:pt idx="11283">
                  <c:v>2296.1999999999998</c:v>
                </c:pt>
                <c:pt idx="11284">
                  <c:v>2299.6999999999998</c:v>
                </c:pt>
                <c:pt idx="11285">
                  <c:v>2297.1999999999998</c:v>
                </c:pt>
                <c:pt idx="11286">
                  <c:v>2298</c:v>
                </c:pt>
                <c:pt idx="11287">
                  <c:v>2300</c:v>
                </c:pt>
                <c:pt idx="11288">
                  <c:v>2306.8000000000002</c:v>
                </c:pt>
                <c:pt idx="11289">
                  <c:v>2300.1999999999998</c:v>
                </c:pt>
                <c:pt idx="11290">
                  <c:v>2302</c:v>
                </c:pt>
                <c:pt idx="11291">
                  <c:v>2304</c:v>
                </c:pt>
                <c:pt idx="11292">
                  <c:v>2307.1999999999998</c:v>
                </c:pt>
                <c:pt idx="11293">
                  <c:v>2303.8000000000002</c:v>
                </c:pt>
                <c:pt idx="11294">
                  <c:v>2303.8000000000002</c:v>
                </c:pt>
                <c:pt idx="11295">
                  <c:v>2308.6999999999998</c:v>
                </c:pt>
                <c:pt idx="11296">
                  <c:v>2303.1999999999998</c:v>
                </c:pt>
                <c:pt idx="11297">
                  <c:v>2303.3000000000002</c:v>
                </c:pt>
                <c:pt idx="11298">
                  <c:v>2299.3000000000002</c:v>
                </c:pt>
                <c:pt idx="11299">
                  <c:v>2293.3000000000002</c:v>
                </c:pt>
                <c:pt idx="11300">
                  <c:v>2291.1999999999998</c:v>
                </c:pt>
                <c:pt idx="11301">
                  <c:v>2288.3000000000002</c:v>
                </c:pt>
                <c:pt idx="11302">
                  <c:v>2280.3000000000002</c:v>
                </c:pt>
                <c:pt idx="11303">
                  <c:v>2266.3000000000002</c:v>
                </c:pt>
                <c:pt idx="11304">
                  <c:v>2268.5</c:v>
                </c:pt>
                <c:pt idx="11305">
                  <c:v>2277</c:v>
                </c:pt>
                <c:pt idx="11306">
                  <c:v>2270.6999999999998</c:v>
                </c:pt>
                <c:pt idx="11307">
                  <c:v>2260.3000000000002</c:v>
                </c:pt>
                <c:pt idx="11308">
                  <c:v>2262.1999999999998</c:v>
                </c:pt>
                <c:pt idx="11309">
                  <c:v>2265</c:v>
                </c:pt>
                <c:pt idx="11310">
                  <c:v>2268.3000000000002</c:v>
                </c:pt>
                <c:pt idx="11311">
                  <c:v>2275.5</c:v>
                </c:pt>
                <c:pt idx="11312">
                  <c:v>2279.1999999999998</c:v>
                </c:pt>
                <c:pt idx="11313">
                  <c:v>2280.6999999999998</c:v>
                </c:pt>
                <c:pt idx="11314">
                  <c:v>2290.3000000000002</c:v>
                </c:pt>
                <c:pt idx="11315">
                  <c:v>2295.6999999999998</c:v>
                </c:pt>
                <c:pt idx="11316">
                  <c:v>2297.8000000000002</c:v>
                </c:pt>
                <c:pt idx="11317">
                  <c:v>2293</c:v>
                </c:pt>
                <c:pt idx="11318">
                  <c:v>2295.5</c:v>
                </c:pt>
                <c:pt idx="11319">
                  <c:v>2297</c:v>
                </c:pt>
                <c:pt idx="11320">
                  <c:v>2297.3000000000002</c:v>
                </c:pt>
                <c:pt idx="11321">
                  <c:v>2299.5</c:v>
                </c:pt>
                <c:pt idx="11322">
                  <c:v>2295.3000000000002</c:v>
                </c:pt>
                <c:pt idx="11323">
                  <c:v>2297.3000000000002</c:v>
                </c:pt>
                <c:pt idx="11324">
                  <c:v>2293.1999999999998</c:v>
                </c:pt>
                <c:pt idx="11325">
                  <c:v>2293.3000000000002</c:v>
                </c:pt>
                <c:pt idx="11326">
                  <c:v>2297.3000000000002</c:v>
                </c:pt>
                <c:pt idx="11327">
                  <c:v>2306.6999999999998</c:v>
                </c:pt>
                <c:pt idx="11328">
                  <c:v>2308.3000000000002</c:v>
                </c:pt>
                <c:pt idx="11329">
                  <c:v>2302.6999999999998</c:v>
                </c:pt>
                <c:pt idx="11330">
                  <c:v>2304.1999999999998</c:v>
                </c:pt>
                <c:pt idx="11331">
                  <c:v>2308</c:v>
                </c:pt>
                <c:pt idx="11332">
                  <c:v>2310</c:v>
                </c:pt>
                <c:pt idx="11333">
                  <c:v>2308.5</c:v>
                </c:pt>
                <c:pt idx="11334">
                  <c:v>2307.8000000000002</c:v>
                </c:pt>
                <c:pt idx="11335">
                  <c:v>2307.8000000000002</c:v>
                </c:pt>
                <c:pt idx="11336">
                  <c:v>2306</c:v>
                </c:pt>
                <c:pt idx="11337">
                  <c:v>2303.5</c:v>
                </c:pt>
                <c:pt idx="11338">
                  <c:v>2301.3000000000002</c:v>
                </c:pt>
                <c:pt idx="11339">
                  <c:v>2300.1999999999998</c:v>
                </c:pt>
                <c:pt idx="11340">
                  <c:v>2295.5</c:v>
                </c:pt>
                <c:pt idx="11341">
                  <c:v>2296.1999999999998</c:v>
                </c:pt>
                <c:pt idx="11342">
                  <c:v>2295.5</c:v>
                </c:pt>
                <c:pt idx="11343">
                  <c:v>2280.6999999999998</c:v>
                </c:pt>
                <c:pt idx="11344">
                  <c:v>2280.5</c:v>
                </c:pt>
                <c:pt idx="11345">
                  <c:v>2309.6999999999998</c:v>
                </c:pt>
                <c:pt idx="11346">
                  <c:v>2320</c:v>
                </c:pt>
                <c:pt idx="11347">
                  <c:v>2316.3000000000002</c:v>
                </c:pt>
                <c:pt idx="11348">
                  <c:v>2315.1999999999998</c:v>
                </c:pt>
                <c:pt idx="11349">
                  <c:v>2316.8000000000002</c:v>
                </c:pt>
                <c:pt idx="11350">
                  <c:v>2315.8000000000002</c:v>
                </c:pt>
                <c:pt idx="11351">
                  <c:v>2325.6999999999998</c:v>
                </c:pt>
                <c:pt idx="11352">
                  <c:v>2332.8000000000002</c:v>
                </c:pt>
                <c:pt idx="11353">
                  <c:v>2334.5</c:v>
                </c:pt>
                <c:pt idx="11354">
                  <c:v>2333.6999999999998</c:v>
                </c:pt>
                <c:pt idx="11355">
                  <c:v>2336.3000000000002</c:v>
                </c:pt>
                <c:pt idx="11356">
                  <c:v>2335.8000000000002</c:v>
                </c:pt>
                <c:pt idx="11357">
                  <c:v>2332.3000000000002</c:v>
                </c:pt>
                <c:pt idx="11358">
                  <c:v>2328.8000000000002</c:v>
                </c:pt>
                <c:pt idx="11359">
                  <c:v>2324</c:v>
                </c:pt>
                <c:pt idx="11360">
                  <c:v>2315.6999999999998</c:v>
                </c:pt>
                <c:pt idx="11361">
                  <c:v>2298.1999999999998</c:v>
                </c:pt>
                <c:pt idx="11362">
                  <c:v>2284.1999999999998</c:v>
                </c:pt>
                <c:pt idx="11363">
                  <c:v>2289.6999999999998</c:v>
                </c:pt>
                <c:pt idx="11364">
                  <c:v>2300.6999999999998</c:v>
                </c:pt>
                <c:pt idx="11365">
                  <c:v>2313.5</c:v>
                </c:pt>
                <c:pt idx="11366">
                  <c:v>2308.5</c:v>
                </c:pt>
                <c:pt idx="11367">
                  <c:v>2305.1999999999998</c:v>
                </c:pt>
                <c:pt idx="11368">
                  <c:v>2306.1999999999998</c:v>
                </c:pt>
                <c:pt idx="11369">
                  <c:v>2320.8000000000002</c:v>
                </c:pt>
                <c:pt idx="11370">
                  <c:v>2323.1999999999998</c:v>
                </c:pt>
                <c:pt idx="11371">
                  <c:v>2330</c:v>
                </c:pt>
                <c:pt idx="11372">
                  <c:v>2331.5</c:v>
                </c:pt>
                <c:pt idx="11373">
                  <c:v>2329.6999999999998</c:v>
                </c:pt>
                <c:pt idx="11374">
                  <c:v>2332.5</c:v>
                </c:pt>
                <c:pt idx="11375">
                  <c:v>2338.1999999999998</c:v>
                </c:pt>
                <c:pt idx="11376">
                  <c:v>2341.8000000000002</c:v>
                </c:pt>
                <c:pt idx="11377">
                  <c:v>2338.1999999999998</c:v>
                </c:pt>
                <c:pt idx="11378">
                  <c:v>2339.3000000000002</c:v>
                </c:pt>
                <c:pt idx="11379">
                  <c:v>2337.6999999999998</c:v>
                </c:pt>
                <c:pt idx="11380">
                  <c:v>2335</c:v>
                </c:pt>
                <c:pt idx="11381">
                  <c:v>2339.5</c:v>
                </c:pt>
                <c:pt idx="11382">
                  <c:v>2331.8000000000002</c:v>
                </c:pt>
                <c:pt idx="11383">
                  <c:v>2313</c:v>
                </c:pt>
                <c:pt idx="11384">
                  <c:v>2316.5</c:v>
                </c:pt>
                <c:pt idx="11385">
                  <c:v>2334.8000000000002</c:v>
                </c:pt>
                <c:pt idx="11386">
                  <c:v>2350.8000000000002</c:v>
                </c:pt>
                <c:pt idx="11387">
                  <c:v>2348.6999999999998</c:v>
                </c:pt>
                <c:pt idx="11388">
                  <c:v>2344</c:v>
                </c:pt>
                <c:pt idx="11389">
                  <c:v>2347.1999999999998</c:v>
                </c:pt>
                <c:pt idx="11390">
                  <c:v>2353.5</c:v>
                </c:pt>
                <c:pt idx="11391">
                  <c:v>2356</c:v>
                </c:pt>
                <c:pt idx="11392">
                  <c:v>2353.1999999999998</c:v>
                </c:pt>
                <c:pt idx="11393">
                  <c:v>2357.1999999999998</c:v>
                </c:pt>
                <c:pt idx="11394">
                  <c:v>2352.8000000000002</c:v>
                </c:pt>
                <c:pt idx="11395">
                  <c:v>2351.8000000000002</c:v>
                </c:pt>
                <c:pt idx="11396">
                  <c:v>2347.1999999999998</c:v>
                </c:pt>
                <c:pt idx="11397">
                  <c:v>2349.3000000000002</c:v>
                </c:pt>
                <c:pt idx="11398">
                  <c:v>2352.1999999999998</c:v>
                </c:pt>
                <c:pt idx="11399">
                  <c:v>2355.5</c:v>
                </c:pt>
                <c:pt idx="11400">
                  <c:v>2350.6999999999998</c:v>
                </c:pt>
                <c:pt idx="11401">
                  <c:v>2340.8000000000002</c:v>
                </c:pt>
                <c:pt idx="11402">
                  <c:v>2336.5</c:v>
                </c:pt>
                <c:pt idx="11403">
                  <c:v>2331.3000000000002</c:v>
                </c:pt>
                <c:pt idx="11404">
                  <c:v>2321.3000000000002</c:v>
                </c:pt>
                <c:pt idx="11405">
                  <c:v>2318.6999999999998</c:v>
                </c:pt>
                <c:pt idx="11406">
                  <c:v>2318.1999999999998</c:v>
                </c:pt>
                <c:pt idx="11407">
                  <c:v>2313.6999999999998</c:v>
                </c:pt>
                <c:pt idx="11408">
                  <c:v>2316.5</c:v>
                </c:pt>
                <c:pt idx="11409">
                  <c:v>2332.6999999999998</c:v>
                </c:pt>
                <c:pt idx="11410">
                  <c:v>2324.4</c:v>
                </c:pt>
                <c:pt idx="11411">
                  <c:v>2313</c:v>
                </c:pt>
                <c:pt idx="11412">
                  <c:v>2309.5</c:v>
                </c:pt>
                <c:pt idx="11413">
                  <c:v>2317.8000000000002</c:v>
                </c:pt>
                <c:pt idx="11414">
                  <c:v>2316.1999999999998</c:v>
                </c:pt>
                <c:pt idx="11415">
                  <c:v>2314.5</c:v>
                </c:pt>
                <c:pt idx="11416">
                  <c:v>2310</c:v>
                </c:pt>
                <c:pt idx="11417">
                  <c:v>2310.6999999999998</c:v>
                </c:pt>
                <c:pt idx="11418">
                  <c:v>2310.6999999999998</c:v>
                </c:pt>
                <c:pt idx="11419">
                  <c:v>2311.1999999999998</c:v>
                </c:pt>
                <c:pt idx="11420">
                  <c:v>2306.5</c:v>
                </c:pt>
                <c:pt idx="11421">
                  <c:v>2303.3000000000002</c:v>
                </c:pt>
                <c:pt idx="11422">
                  <c:v>2297.3000000000002</c:v>
                </c:pt>
                <c:pt idx="11423">
                  <c:v>2294.8000000000002</c:v>
                </c:pt>
                <c:pt idx="11424">
                  <c:v>2292</c:v>
                </c:pt>
                <c:pt idx="11425">
                  <c:v>2288.6999999999998</c:v>
                </c:pt>
                <c:pt idx="11426">
                  <c:v>2284</c:v>
                </c:pt>
                <c:pt idx="11427">
                  <c:v>2281.8000000000002</c:v>
                </c:pt>
                <c:pt idx="11428">
                  <c:v>2275.5</c:v>
                </c:pt>
                <c:pt idx="11429">
                  <c:v>2266.3000000000002</c:v>
                </c:pt>
                <c:pt idx="11430">
                  <c:v>2262.8000000000002</c:v>
                </c:pt>
                <c:pt idx="11431">
                  <c:v>2260.5</c:v>
                </c:pt>
                <c:pt idx="11432">
                  <c:v>2262.6999999999998</c:v>
                </c:pt>
                <c:pt idx="11433">
                  <c:v>2251.5</c:v>
                </c:pt>
                <c:pt idx="11434">
                  <c:v>2238.5</c:v>
                </c:pt>
                <c:pt idx="11435">
                  <c:v>2227.3000000000002</c:v>
                </c:pt>
                <c:pt idx="11436">
                  <c:v>2227.5</c:v>
                </c:pt>
                <c:pt idx="11437">
                  <c:v>2227.1999999999998</c:v>
                </c:pt>
                <c:pt idx="11438">
                  <c:v>2227.6999999999998</c:v>
                </c:pt>
                <c:pt idx="11439">
                  <c:v>2215.6999999999998</c:v>
                </c:pt>
                <c:pt idx="11440">
                  <c:v>2208.6999999999998</c:v>
                </c:pt>
                <c:pt idx="11441">
                  <c:v>2202.5</c:v>
                </c:pt>
                <c:pt idx="11442">
                  <c:v>2203.6999999999998</c:v>
                </c:pt>
                <c:pt idx="11443">
                  <c:v>2200.3000000000002</c:v>
                </c:pt>
                <c:pt idx="11444">
                  <c:v>2191.3000000000002</c:v>
                </c:pt>
                <c:pt idx="11445">
                  <c:v>2190.1999999999998</c:v>
                </c:pt>
                <c:pt idx="11446">
                  <c:v>2198.1999999999998</c:v>
                </c:pt>
                <c:pt idx="11447">
                  <c:v>2199.6999999999998</c:v>
                </c:pt>
                <c:pt idx="11448">
                  <c:v>2175.1</c:v>
                </c:pt>
                <c:pt idx="11449">
                  <c:v>2145.6999999999998</c:v>
                </c:pt>
                <c:pt idx="11450">
                  <c:v>2122.3000000000002</c:v>
                </c:pt>
                <c:pt idx="11451">
                  <c:v>2109.6999999999998</c:v>
                </c:pt>
                <c:pt idx="11452">
                  <c:v>2110.1999999999998</c:v>
                </c:pt>
                <c:pt idx="11453">
                  <c:v>2109</c:v>
                </c:pt>
                <c:pt idx="11454">
                  <c:v>2093.6999999999998</c:v>
                </c:pt>
                <c:pt idx="11455">
                  <c:v>2088.3000000000002</c:v>
                </c:pt>
                <c:pt idx="11456">
                  <c:v>2093.3000000000002</c:v>
                </c:pt>
                <c:pt idx="11457">
                  <c:v>2097.5</c:v>
                </c:pt>
                <c:pt idx="11458">
                  <c:v>2090</c:v>
                </c:pt>
                <c:pt idx="11459">
                  <c:v>2094.8000000000002</c:v>
                </c:pt>
                <c:pt idx="11460">
                  <c:v>2101.3000000000002</c:v>
                </c:pt>
                <c:pt idx="11461">
                  <c:v>2097.3000000000002</c:v>
                </c:pt>
                <c:pt idx="11462">
                  <c:v>2098</c:v>
                </c:pt>
                <c:pt idx="11463">
                  <c:v>2095.8000000000002</c:v>
                </c:pt>
                <c:pt idx="11464">
                  <c:v>2089.6999999999998</c:v>
                </c:pt>
                <c:pt idx="11465">
                  <c:v>2087</c:v>
                </c:pt>
                <c:pt idx="11466">
                  <c:v>2079.3000000000002</c:v>
                </c:pt>
                <c:pt idx="11467">
                  <c:v>2071.5</c:v>
                </c:pt>
                <c:pt idx="11468">
                  <c:v>2066.1999999999998</c:v>
                </c:pt>
                <c:pt idx="11469">
                  <c:v>2057.8000000000002</c:v>
                </c:pt>
                <c:pt idx="11470">
                  <c:v>2053.1999999999998</c:v>
                </c:pt>
                <c:pt idx="11471">
                  <c:v>2052</c:v>
                </c:pt>
                <c:pt idx="11472">
                  <c:v>2051.3000000000002</c:v>
                </c:pt>
                <c:pt idx="11473">
                  <c:v>2051.8000000000002</c:v>
                </c:pt>
                <c:pt idx="11474">
                  <c:v>2046.7</c:v>
                </c:pt>
                <c:pt idx="11475">
                  <c:v>2045.7</c:v>
                </c:pt>
                <c:pt idx="11476">
                  <c:v>2037.3</c:v>
                </c:pt>
                <c:pt idx="11477">
                  <c:v>2033.2</c:v>
                </c:pt>
                <c:pt idx="11478">
                  <c:v>2034.3</c:v>
                </c:pt>
                <c:pt idx="11479">
                  <c:v>2019.7</c:v>
                </c:pt>
                <c:pt idx="11480">
                  <c:v>2012.2</c:v>
                </c:pt>
                <c:pt idx="11481">
                  <c:v>2011.8</c:v>
                </c:pt>
                <c:pt idx="11482">
                  <c:v>2004.5</c:v>
                </c:pt>
                <c:pt idx="11483">
                  <c:v>2002.5</c:v>
                </c:pt>
                <c:pt idx="11484">
                  <c:v>2005</c:v>
                </c:pt>
                <c:pt idx="11485">
                  <c:v>2009.5</c:v>
                </c:pt>
                <c:pt idx="11486">
                  <c:v>2007.8</c:v>
                </c:pt>
                <c:pt idx="11487">
                  <c:v>2005.8</c:v>
                </c:pt>
                <c:pt idx="11488">
                  <c:v>2003.2</c:v>
                </c:pt>
                <c:pt idx="11489">
                  <c:v>1996.5</c:v>
                </c:pt>
                <c:pt idx="11490">
                  <c:v>1993</c:v>
                </c:pt>
                <c:pt idx="11491">
                  <c:v>1984.8</c:v>
                </c:pt>
                <c:pt idx="11492">
                  <c:v>1975.3</c:v>
                </c:pt>
                <c:pt idx="11493">
                  <c:v>1966.2</c:v>
                </c:pt>
                <c:pt idx="11494">
                  <c:v>1955.5</c:v>
                </c:pt>
                <c:pt idx="11495">
                  <c:v>1941.3</c:v>
                </c:pt>
                <c:pt idx="11496">
                  <c:v>1942</c:v>
                </c:pt>
                <c:pt idx="11497">
                  <c:v>1935.7</c:v>
                </c:pt>
                <c:pt idx="11498">
                  <c:v>1933</c:v>
                </c:pt>
                <c:pt idx="11499">
                  <c:v>1933.8</c:v>
                </c:pt>
                <c:pt idx="11500">
                  <c:v>1931.2</c:v>
                </c:pt>
                <c:pt idx="11501">
                  <c:v>1928.2</c:v>
                </c:pt>
                <c:pt idx="11502">
                  <c:v>1932.5</c:v>
                </c:pt>
                <c:pt idx="11503">
                  <c:v>1932</c:v>
                </c:pt>
                <c:pt idx="11504">
                  <c:v>1927.3</c:v>
                </c:pt>
                <c:pt idx="11505">
                  <c:v>1919.5</c:v>
                </c:pt>
                <c:pt idx="11506">
                  <c:v>1918</c:v>
                </c:pt>
                <c:pt idx="11507">
                  <c:v>1918.5</c:v>
                </c:pt>
                <c:pt idx="11508">
                  <c:v>1923.2</c:v>
                </c:pt>
                <c:pt idx="11509">
                  <c:v>1916.5</c:v>
                </c:pt>
                <c:pt idx="11510">
                  <c:v>1911.5</c:v>
                </c:pt>
                <c:pt idx="11511">
                  <c:v>1900.3</c:v>
                </c:pt>
                <c:pt idx="11512">
                  <c:v>1901</c:v>
                </c:pt>
                <c:pt idx="11513">
                  <c:v>1891.8</c:v>
                </c:pt>
                <c:pt idx="11514">
                  <c:v>1885.7</c:v>
                </c:pt>
                <c:pt idx="11515">
                  <c:v>1875</c:v>
                </c:pt>
                <c:pt idx="11516">
                  <c:v>1850.7</c:v>
                </c:pt>
                <c:pt idx="11517">
                  <c:v>1834.3</c:v>
                </c:pt>
                <c:pt idx="11518">
                  <c:v>1819.3</c:v>
                </c:pt>
                <c:pt idx="11519">
                  <c:v>1809.2</c:v>
                </c:pt>
                <c:pt idx="11520">
                  <c:v>1794</c:v>
                </c:pt>
                <c:pt idx="11521">
                  <c:v>1786.7</c:v>
                </c:pt>
                <c:pt idx="11522">
                  <c:v>1785.8</c:v>
                </c:pt>
                <c:pt idx="11523">
                  <c:v>1785.2</c:v>
                </c:pt>
                <c:pt idx="11524">
                  <c:v>1786</c:v>
                </c:pt>
                <c:pt idx="11525">
                  <c:v>1776.5</c:v>
                </c:pt>
                <c:pt idx="11526">
                  <c:v>1766.3</c:v>
                </c:pt>
                <c:pt idx="11527">
                  <c:v>1768.8</c:v>
                </c:pt>
                <c:pt idx="11528">
                  <c:v>1775.2</c:v>
                </c:pt>
                <c:pt idx="11529">
                  <c:v>1773.2</c:v>
                </c:pt>
                <c:pt idx="11530">
                  <c:v>1771.2</c:v>
                </c:pt>
                <c:pt idx="11531">
                  <c:v>1770.3</c:v>
                </c:pt>
                <c:pt idx="11532">
                  <c:v>1773.5</c:v>
                </c:pt>
                <c:pt idx="11533">
                  <c:v>1778.8</c:v>
                </c:pt>
                <c:pt idx="11534">
                  <c:v>1779.5</c:v>
                </c:pt>
                <c:pt idx="11535">
                  <c:v>1769.5</c:v>
                </c:pt>
                <c:pt idx="11536">
                  <c:v>1757.2</c:v>
                </c:pt>
                <c:pt idx="11537">
                  <c:v>1750.7</c:v>
                </c:pt>
                <c:pt idx="11538">
                  <c:v>1737</c:v>
                </c:pt>
                <c:pt idx="11539">
                  <c:v>1723.2</c:v>
                </c:pt>
                <c:pt idx="11540">
                  <c:v>1715.3</c:v>
                </c:pt>
                <c:pt idx="11541">
                  <c:v>1700.7</c:v>
                </c:pt>
                <c:pt idx="11542">
                  <c:v>1706</c:v>
                </c:pt>
                <c:pt idx="11543">
                  <c:v>1702.8</c:v>
                </c:pt>
                <c:pt idx="11544">
                  <c:v>1712.8</c:v>
                </c:pt>
                <c:pt idx="11545">
                  <c:v>1721.8</c:v>
                </c:pt>
                <c:pt idx="11546">
                  <c:v>1725.5</c:v>
                </c:pt>
                <c:pt idx="11547">
                  <c:v>1727.3</c:v>
                </c:pt>
                <c:pt idx="11548">
                  <c:v>1729.3</c:v>
                </c:pt>
                <c:pt idx="11549">
                  <c:v>1731.8</c:v>
                </c:pt>
                <c:pt idx="11550">
                  <c:v>1715.3</c:v>
                </c:pt>
                <c:pt idx="11551">
                  <c:v>1701.8</c:v>
                </c:pt>
                <c:pt idx="11552">
                  <c:v>1688.7</c:v>
                </c:pt>
                <c:pt idx="11553">
                  <c:v>1679.5</c:v>
                </c:pt>
                <c:pt idx="11554">
                  <c:v>1676.2</c:v>
                </c:pt>
                <c:pt idx="11555">
                  <c:v>1675.2</c:v>
                </c:pt>
                <c:pt idx="11556">
                  <c:v>1660.2</c:v>
                </c:pt>
                <c:pt idx="11557">
                  <c:v>1650.7</c:v>
                </c:pt>
                <c:pt idx="11558">
                  <c:v>1617.5</c:v>
                </c:pt>
                <c:pt idx="11559">
                  <c:v>1599.8</c:v>
                </c:pt>
                <c:pt idx="11560">
                  <c:v>1578.8</c:v>
                </c:pt>
                <c:pt idx="11561">
                  <c:v>1564.8</c:v>
                </c:pt>
                <c:pt idx="11562">
                  <c:v>1558.2</c:v>
                </c:pt>
                <c:pt idx="11563">
                  <c:v>1556.5</c:v>
                </c:pt>
                <c:pt idx="11564">
                  <c:v>1522.7</c:v>
                </c:pt>
                <c:pt idx="11565">
                  <c:v>1520</c:v>
                </c:pt>
                <c:pt idx="11566">
                  <c:v>1519.2</c:v>
                </c:pt>
                <c:pt idx="11567">
                  <c:v>1519.8</c:v>
                </c:pt>
                <c:pt idx="11568">
                  <c:v>1526.3</c:v>
                </c:pt>
                <c:pt idx="11569">
                  <c:v>1530.3</c:v>
                </c:pt>
                <c:pt idx="11570">
                  <c:v>1535</c:v>
                </c:pt>
                <c:pt idx="11571">
                  <c:v>1529.3</c:v>
                </c:pt>
                <c:pt idx="11572">
                  <c:v>1526.2</c:v>
                </c:pt>
                <c:pt idx="11573">
                  <c:v>1526</c:v>
                </c:pt>
                <c:pt idx="11574">
                  <c:v>1527.8</c:v>
                </c:pt>
                <c:pt idx="11575">
                  <c:v>1516</c:v>
                </c:pt>
                <c:pt idx="11576">
                  <c:v>1513.8</c:v>
                </c:pt>
                <c:pt idx="11577">
                  <c:v>1511.8</c:v>
                </c:pt>
                <c:pt idx="11578">
                  <c:v>1501.8</c:v>
                </c:pt>
                <c:pt idx="11579">
                  <c:v>1497.2</c:v>
                </c:pt>
                <c:pt idx="11580">
                  <c:v>1492.7</c:v>
                </c:pt>
                <c:pt idx="11581">
                  <c:v>1490.8</c:v>
                </c:pt>
                <c:pt idx="11582">
                  <c:v>1493.7</c:v>
                </c:pt>
                <c:pt idx="11583">
                  <c:v>1396.8</c:v>
                </c:pt>
                <c:pt idx="11584">
                  <c:v>1326.5</c:v>
                </c:pt>
                <c:pt idx="11585">
                  <c:v>1326.3</c:v>
                </c:pt>
                <c:pt idx="11586">
                  <c:v>1323.5</c:v>
                </c:pt>
                <c:pt idx="11587">
                  <c:v>1319.8</c:v>
                </c:pt>
                <c:pt idx="11588">
                  <c:v>1315.3</c:v>
                </c:pt>
                <c:pt idx="11589">
                  <c:v>1325.5</c:v>
                </c:pt>
                <c:pt idx="11590">
                  <c:v>1330</c:v>
                </c:pt>
                <c:pt idx="11591">
                  <c:v>1331</c:v>
                </c:pt>
                <c:pt idx="11592">
                  <c:v>1338</c:v>
                </c:pt>
                <c:pt idx="11593">
                  <c:v>1343.8</c:v>
                </c:pt>
                <c:pt idx="11594">
                  <c:v>1337</c:v>
                </c:pt>
                <c:pt idx="11595">
                  <c:v>1333.7</c:v>
                </c:pt>
                <c:pt idx="11596">
                  <c:v>1332.2</c:v>
                </c:pt>
                <c:pt idx="11597">
                  <c:v>1337</c:v>
                </c:pt>
                <c:pt idx="11598">
                  <c:v>1362.3</c:v>
                </c:pt>
                <c:pt idx="11599">
                  <c:v>1369</c:v>
                </c:pt>
                <c:pt idx="11600">
                  <c:v>1369.5</c:v>
                </c:pt>
                <c:pt idx="11601">
                  <c:v>1370.7</c:v>
                </c:pt>
                <c:pt idx="11602">
                  <c:v>1378.2</c:v>
                </c:pt>
                <c:pt idx="11603">
                  <c:v>1381.2</c:v>
                </c:pt>
                <c:pt idx="11604">
                  <c:v>1378.3</c:v>
                </c:pt>
                <c:pt idx="11605">
                  <c:v>1375.7</c:v>
                </c:pt>
                <c:pt idx="11606">
                  <c:v>1379.5</c:v>
                </c:pt>
                <c:pt idx="11607">
                  <c:v>1380</c:v>
                </c:pt>
                <c:pt idx="11608">
                  <c:v>1387.8</c:v>
                </c:pt>
                <c:pt idx="11609">
                  <c:v>1392.7</c:v>
                </c:pt>
                <c:pt idx="11610">
                  <c:v>1393.2</c:v>
                </c:pt>
                <c:pt idx="11611">
                  <c:v>1393.8</c:v>
                </c:pt>
                <c:pt idx="11612">
                  <c:v>1395.5</c:v>
                </c:pt>
                <c:pt idx="11613">
                  <c:v>1403.7</c:v>
                </c:pt>
                <c:pt idx="11614">
                  <c:v>1408.7</c:v>
                </c:pt>
                <c:pt idx="11615">
                  <c:v>1408.7</c:v>
                </c:pt>
                <c:pt idx="11616">
                  <c:v>1402</c:v>
                </c:pt>
                <c:pt idx="11617">
                  <c:v>1401</c:v>
                </c:pt>
                <c:pt idx="11618">
                  <c:v>1407</c:v>
                </c:pt>
                <c:pt idx="11619">
                  <c:v>1421</c:v>
                </c:pt>
                <c:pt idx="11620">
                  <c:v>1424.5</c:v>
                </c:pt>
                <c:pt idx="11621">
                  <c:v>1432.5</c:v>
                </c:pt>
                <c:pt idx="11622">
                  <c:v>1444.8</c:v>
                </c:pt>
                <c:pt idx="11623">
                  <c:v>1464.7</c:v>
                </c:pt>
                <c:pt idx="11624">
                  <c:v>1478.5</c:v>
                </c:pt>
                <c:pt idx="11625">
                  <c:v>1486.5</c:v>
                </c:pt>
                <c:pt idx="11626">
                  <c:v>1486.3</c:v>
                </c:pt>
                <c:pt idx="11627">
                  <c:v>1489.8</c:v>
                </c:pt>
                <c:pt idx="11628">
                  <c:v>1500.3</c:v>
                </c:pt>
                <c:pt idx="11629">
                  <c:v>1506</c:v>
                </c:pt>
                <c:pt idx="11630">
                  <c:v>1499.5</c:v>
                </c:pt>
                <c:pt idx="11631">
                  <c:v>1493.5</c:v>
                </c:pt>
                <c:pt idx="11632">
                  <c:v>1493.5</c:v>
                </c:pt>
                <c:pt idx="11633">
                  <c:v>1498.5</c:v>
                </c:pt>
                <c:pt idx="11634">
                  <c:v>1502.2</c:v>
                </c:pt>
                <c:pt idx="11635">
                  <c:v>1502.5</c:v>
                </c:pt>
                <c:pt idx="11636">
                  <c:v>1504.5</c:v>
                </c:pt>
                <c:pt idx="11637">
                  <c:v>1497.8</c:v>
                </c:pt>
                <c:pt idx="11638">
                  <c:v>1493.5</c:v>
                </c:pt>
                <c:pt idx="11639">
                  <c:v>1481.2</c:v>
                </c:pt>
                <c:pt idx="11640">
                  <c:v>1480.5</c:v>
                </c:pt>
                <c:pt idx="11641">
                  <c:v>1478</c:v>
                </c:pt>
                <c:pt idx="11642">
                  <c:v>1477</c:v>
                </c:pt>
                <c:pt idx="11643">
                  <c:v>1474.7</c:v>
                </c:pt>
                <c:pt idx="11644">
                  <c:v>1481.5</c:v>
                </c:pt>
                <c:pt idx="11645">
                  <c:v>1486.2</c:v>
                </c:pt>
                <c:pt idx="11646">
                  <c:v>1484.5</c:v>
                </c:pt>
                <c:pt idx="11647">
                  <c:v>1481</c:v>
                </c:pt>
                <c:pt idx="11648">
                  <c:v>1482</c:v>
                </c:pt>
                <c:pt idx="11649">
                  <c:v>1483.5</c:v>
                </c:pt>
                <c:pt idx="11650">
                  <c:v>1487.1</c:v>
                </c:pt>
                <c:pt idx="11651">
                  <c:v>1484.7</c:v>
                </c:pt>
                <c:pt idx="11652">
                  <c:v>1484.5</c:v>
                </c:pt>
                <c:pt idx="11653">
                  <c:v>1484.8</c:v>
                </c:pt>
                <c:pt idx="11654">
                  <c:v>1489.7</c:v>
                </c:pt>
                <c:pt idx="11655">
                  <c:v>1494</c:v>
                </c:pt>
                <c:pt idx="11656">
                  <c:v>1493.2</c:v>
                </c:pt>
                <c:pt idx="11657">
                  <c:v>1494.2</c:v>
                </c:pt>
                <c:pt idx="11658">
                  <c:v>1498.2</c:v>
                </c:pt>
                <c:pt idx="11659">
                  <c:v>1500.3</c:v>
                </c:pt>
                <c:pt idx="11660">
                  <c:v>1492.7</c:v>
                </c:pt>
                <c:pt idx="11661">
                  <c:v>1497</c:v>
                </c:pt>
                <c:pt idx="11662">
                  <c:v>1490.5</c:v>
                </c:pt>
                <c:pt idx="11663">
                  <c:v>1488.5</c:v>
                </c:pt>
                <c:pt idx="11664">
                  <c:v>1489.2</c:v>
                </c:pt>
                <c:pt idx="11665">
                  <c:v>1489.7</c:v>
                </c:pt>
                <c:pt idx="11666">
                  <c:v>1484</c:v>
                </c:pt>
                <c:pt idx="11667">
                  <c:v>1485.3</c:v>
                </c:pt>
                <c:pt idx="11668">
                  <c:v>1488</c:v>
                </c:pt>
                <c:pt idx="11669">
                  <c:v>1496.5</c:v>
                </c:pt>
                <c:pt idx="11670">
                  <c:v>1497.7</c:v>
                </c:pt>
                <c:pt idx="11671">
                  <c:v>1498.3</c:v>
                </c:pt>
                <c:pt idx="11672">
                  <c:v>1499.5</c:v>
                </c:pt>
                <c:pt idx="11673">
                  <c:v>1506.5</c:v>
                </c:pt>
                <c:pt idx="11674">
                  <c:v>1511.8</c:v>
                </c:pt>
                <c:pt idx="11675">
                  <c:v>1515.7</c:v>
                </c:pt>
                <c:pt idx="11676">
                  <c:v>1518</c:v>
                </c:pt>
                <c:pt idx="11677">
                  <c:v>1524.5</c:v>
                </c:pt>
                <c:pt idx="11678">
                  <c:v>1555.2</c:v>
                </c:pt>
                <c:pt idx="11679">
                  <c:v>1573.3</c:v>
                </c:pt>
                <c:pt idx="11680">
                  <c:v>1579.7</c:v>
                </c:pt>
                <c:pt idx="11681">
                  <c:v>1572.7</c:v>
                </c:pt>
                <c:pt idx="11682">
                  <c:v>1570</c:v>
                </c:pt>
                <c:pt idx="11683">
                  <c:v>1572.5</c:v>
                </c:pt>
                <c:pt idx="11684">
                  <c:v>1574.7</c:v>
                </c:pt>
                <c:pt idx="11685">
                  <c:v>1567.2</c:v>
                </c:pt>
                <c:pt idx="11686">
                  <c:v>1567.7</c:v>
                </c:pt>
                <c:pt idx="11687">
                  <c:v>1554.7</c:v>
                </c:pt>
                <c:pt idx="11688">
                  <c:v>1559.5</c:v>
                </c:pt>
                <c:pt idx="11689">
                  <c:v>1576.7</c:v>
                </c:pt>
                <c:pt idx="11690">
                  <c:v>1587.8</c:v>
                </c:pt>
                <c:pt idx="11691">
                  <c:v>1587.8</c:v>
                </c:pt>
                <c:pt idx="11692">
                  <c:v>1576.7</c:v>
                </c:pt>
                <c:pt idx="11693">
                  <c:v>1569.3</c:v>
                </c:pt>
                <c:pt idx="11694">
                  <c:v>1562.8</c:v>
                </c:pt>
                <c:pt idx="11695">
                  <c:v>1560.3</c:v>
                </c:pt>
                <c:pt idx="11696">
                  <c:v>1556</c:v>
                </c:pt>
                <c:pt idx="11697">
                  <c:v>1542</c:v>
                </c:pt>
                <c:pt idx="11698">
                  <c:v>1547.8</c:v>
                </c:pt>
                <c:pt idx="11699">
                  <c:v>1555.8</c:v>
                </c:pt>
                <c:pt idx="11700">
                  <c:v>1558.2</c:v>
                </c:pt>
                <c:pt idx="11701">
                  <c:v>1555.2</c:v>
                </c:pt>
                <c:pt idx="11702">
                  <c:v>1555.3</c:v>
                </c:pt>
                <c:pt idx="11703">
                  <c:v>1556.7</c:v>
                </c:pt>
                <c:pt idx="11704">
                  <c:v>1546.5</c:v>
                </c:pt>
                <c:pt idx="11705">
                  <c:v>1538.8</c:v>
                </c:pt>
                <c:pt idx="11706">
                  <c:v>1534.7</c:v>
                </c:pt>
                <c:pt idx="11707">
                  <c:v>1534.5</c:v>
                </c:pt>
                <c:pt idx="11708">
                  <c:v>1538</c:v>
                </c:pt>
                <c:pt idx="11709">
                  <c:v>1535.2</c:v>
                </c:pt>
                <c:pt idx="11710">
                  <c:v>1533.8</c:v>
                </c:pt>
                <c:pt idx="11711">
                  <c:v>1532.8</c:v>
                </c:pt>
                <c:pt idx="11712">
                  <c:v>1534.5</c:v>
                </c:pt>
                <c:pt idx="11713">
                  <c:v>1530.7</c:v>
                </c:pt>
                <c:pt idx="11714">
                  <c:v>1531.2</c:v>
                </c:pt>
                <c:pt idx="11715">
                  <c:v>1540.7</c:v>
                </c:pt>
                <c:pt idx="11716">
                  <c:v>1548.5</c:v>
                </c:pt>
                <c:pt idx="11717">
                  <c:v>1552.5</c:v>
                </c:pt>
                <c:pt idx="11718">
                  <c:v>1547.5</c:v>
                </c:pt>
                <c:pt idx="11719">
                  <c:v>1549.3</c:v>
                </c:pt>
                <c:pt idx="11720">
                  <c:v>1545</c:v>
                </c:pt>
                <c:pt idx="11721">
                  <c:v>1544.3</c:v>
                </c:pt>
                <c:pt idx="11722">
                  <c:v>1543</c:v>
                </c:pt>
                <c:pt idx="11723">
                  <c:v>1542</c:v>
                </c:pt>
                <c:pt idx="11724">
                  <c:v>1541.3</c:v>
                </c:pt>
                <c:pt idx="11725">
                  <c:v>1537.2</c:v>
                </c:pt>
                <c:pt idx="11726">
                  <c:v>1541.5</c:v>
                </c:pt>
                <c:pt idx="11727">
                  <c:v>1539.7</c:v>
                </c:pt>
                <c:pt idx="11728">
                  <c:v>1544</c:v>
                </c:pt>
                <c:pt idx="11729">
                  <c:v>1545.8</c:v>
                </c:pt>
                <c:pt idx="11730">
                  <c:v>1542.3</c:v>
                </c:pt>
                <c:pt idx="11731">
                  <c:v>1539.8</c:v>
                </c:pt>
                <c:pt idx="11732">
                  <c:v>1539.8</c:v>
                </c:pt>
                <c:pt idx="11733">
                  <c:v>1552</c:v>
                </c:pt>
                <c:pt idx="11734">
                  <c:v>1557</c:v>
                </c:pt>
                <c:pt idx="11735">
                  <c:v>1571.3</c:v>
                </c:pt>
                <c:pt idx="11736">
                  <c:v>1577.7</c:v>
                </c:pt>
                <c:pt idx="11737">
                  <c:v>1579.2</c:v>
                </c:pt>
                <c:pt idx="11738">
                  <c:v>1581</c:v>
                </c:pt>
                <c:pt idx="11739">
                  <c:v>1578.3</c:v>
                </c:pt>
                <c:pt idx="11740">
                  <c:v>1582.2</c:v>
                </c:pt>
                <c:pt idx="11741">
                  <c:v>1597.5</c:v>
                </c:pt>
                <c:pt idx="11742">
                  <c:v>1604</c:v>
                </c:pt>
                <c:pt idx="11743">
                  <c:v>1616.3</c:v>
                </c:pt>
                <c:pt idx="11744">
                  <c:v>1616</c:v>
                </c:pt>
                <c:pt idx="11745">
                  <c:v>1623.5</c:v>
                </c:pt>
                <c:pt idx="11746">
                  <c:v>1621.5</c:v>
                </c:pt>
                <c:pt idx="11747">
                  <c:v>1617.2</c:v>
                </c:pt>
                <c:pt idx="11748">
                  <c:v>1623.3</c:v>
                </c:pt>
                <c:pt idx="11749">
                  <c:v>1629.7</c:v>
                </c:pt>
                <c:pt idx="11750">
                  <c:v>1638.5</c:v>
                </c:pt>
                <c:pt idx="11751">
                  <c:v>1654.8</c:v>
                </c:pt>
                <c:pt idx="11752">
                  <c:v>1671.5</c:v>
                </c:pt>
                <c:pt idx="11753">
                  <c:v>1683.3</c:v>
                </c:pt>
                <c:pt idx="11754">
                  <c:v>1707.7</c:v>
                </c:pt>
                <c:pt idx="11755">
                  <c:v>1715</c:v>
                </c:pt>
                <c:pt idx="11756">
                  <c:v>1708.8</c:v>
                </c:pt>
                <c:pt idx="11757">
                  <c:v>1720.2</c:v>
                </c:pt>
                <c:pt idx="11758">
                  <c:v>1731.8</c:v>
                </c:pt>
                <c:pt idx="11759">
                  <c:v>1736.5</c:v>
                </c:pt>
                <c:pt idx="11760">
                  <c:v>1734.3</c:v>
                </c:pt>
                <c:pt idx="11761">
                  <c:v>1728.5</c:v>
                </c:pt>
                <c:pt idx="11762">
                  <c:v>1724</c:v>
                </c:pt>
                <c:pt idx="11763">
                  <c:v>1723.2</c:v>
                </c:pt>
                <c:pt idx="11764">
                  <c:v>1729.5</c:v>
                </c:pt>
                <c:pt idx="11765">
                  <c:v>1730.8</c:v>
                </c:pt>
                <c:pt idx="11766">
                  <c:v>1725.8</c:v>
                </c:pt>
                <c:pt idx="11767">
                  <c:v>1722.5</c:v>
                </c:pt>
                <c:pt idx="11768">
                  <c:v>1716.2</c:v>
                </c:pt>
                <c:pt idx="11769">
                  <c:v>1711</c:v>
                </c:pt>
                <c:pt idx="11770">
                  <c:v>1713.7</c:v>
                </c:pt>
                <c:pt idx="11771">
                  <c:v>1717</c:v>
                </c:pt>
                <c:pt idx="11772">
                  <c:v>1715.2</c:v>
                </c:pt>
                <c:pt idx="11773">
                  <c:v>1711.7</c:v>
                </c:pt>
                <c:pt idx="11774">
                  <c:v>1714.8</c:v>
                </c:pt>
                <c:pt idx="11775">
                  <c:v>1716.7</c:v>
                </c:pt>
                <c:pt idx="11776">
                  <c:v>1724.2</c:v>
                </c:pt>
                <c:pt idx="11777">
                  <c:v>1727.5</c:v>
                </c:pt>
                <c:pt idx="11778">
                  <c:v>1738.6</c:v>
                </c:pt>
                <c:pt idx="11779">
                  <c:v>1743.2</c:v>
                </c:pt>
                <c:pt idx="11780">
                  <c:v>1739.2</c:v>
                </c:pt>
                <c:pt idx="11781">
                  <c:v>1734.5</c:v>
                </c:pt>
                <c:pt idx="11782">
                  <c:v>1725.5</c:v>
                </c:pt>
                <c:pt idx="11783">
                  <c:v>1721.5</c:v>
                </c:pt>
                <c:pt idx="11784">
                  <c:v>1730.5</c:v>
                </c:pt>
                <c:pt idx="11785">
                  <c:v>1735.8</c:v>
                </c:pt>
                <c:pt idx="11786">
                  <c:v>1727.2</c:v>
                </c:pt>
                <c:pt idx="11787">
                  <c:v>1720.2</c:v>
                </c:pt>
                <c:pt idx="11788">
                  <c:v>1720.3</c:v>
                </c:pt>
                <c:pt idx="11789">
                  <c:v>1720.2</c:v>
                </c:pt>
                <c:pt idx="11790">
                  <c:v>1724.3</c:v>
                </c:pt>
                <c:pt idx="11791">
                  <c:v>1721.7</c:v>
                </c:pt>
                <c:pt idx="11792">
                  <c:v>1715.7</c:v>
                </c:pt>
                <c:pt idx="11793">
                  <c:v>1717</c:v>
                </c:pt>
                <c:pt idx="11794">
                  <c:v>1716.5</c:v>
                </c:pt>
                <c:pt idx="11795">
                  <c:v>1711.8</c:v>
                </c:pt>
                <c:pt idx="11796">
                  <c:v>1716</c:v>
                </c:pt>
                <c:pt idx="11797">
                  <c:v>1717</c:v>
                </c:pt>
                <c:pt idx="11798">
                  <c:v>1720.7</c:v>
                </c:pt>
                <c:pt idx="11799">
                  <c:v>1721.8</c:v>
                </c:pt>
                <c:pt idx="11800">
                  <c:v>1716</c:v>
                </c:pt>
                <c:pt idx="11801">
                  <c:v>1719.7</c:v>
                </c:pt>
                <c:pt idx="11802">
                  <c:v>1724</c:v>
                </c:pt>
                <c:pt idx="11803">
                  <c:v>1718.2</c:v>
                </c:pt>
                <c:pt idx="11804">
                  <c:v>1715.2</c:v>
                </c:pt>
                <c:pt idx="11805">
                  <c:v>1713.3</c:v>
                </c:pt>
                <c:pt idx="11806">
                  <c:v>1718.7</c:v>
                </c:pt>
                <c:pt idx="11807">
                  <c:v>1720.3</c:v>
                </c:pt>
                <c:pt idx="11808">
                  <c:v>1717.5</c:v>
                </c:pt>
                <c:pt idx="11809">
                  <c:v>1719.5</c:v>
                </c:pt>
                <c:pt idx="11810">
                  <c:v>1726.3</c:v>
                </c:pt>
                <c:pt idx="11811">
                  <c:v>1729.7</c:v>
                </c:pt>
                <c:pt idx="11812">
                  <c:v>1732.7</c:v>
                </c:pt>
                <c:pt idx="11813">
                  <c:v>1727</c:v>
                </c:pt>
                <c:pt idx="11814">
                  <c:v>1723.8</c:v>
                </c:pt>
                <c:pt idx="11815">
                  <c:v>1722.8</c:v>
                </c:pt>
                <c:pt idx="11816">
                  <c:v>1726.5</c:v>
                </c:pt>
                <c:pt idx="11817">
                  <c:v>1726.8</c:v>
                </c:pt>
                <c:pt idx="11818">
                  <c:v>1729.2</c:v>
                </c:pt>
                <c:pt idx="11819">
                  <c:v>1727.5</c:v>
                </c:pt>
                <c:pt idx="11820">
                  <c:v>1728</c:v>
                </c:pt>
                <c:pt idx="11821">
                  <c:v>1723.3</c:v>
                </c:pt>
                <c:pt idx="11822">
                  <c:v>1720.3</c:v>
                </c:pt>
                <c:pt idx="11823">
                  <c:v>1725.2</c:v>
                </c:pt>
                <c:pt idx="11824">
                  <c:v>1727.8</c:v>
                </c:pt>
                <c:pt idx="11825">
                  <c:v>1724.3</c:v>
                </c:pt>
                <c:pt idx="11826">
                  <c:v>1721.2</c:v>
                </c:pt>
                <c:pt idx="11827">
                  <c:v>1722.7</c:v>
                </c:pt>
                <c:pt idx="11828">
                  <c:v>1720.2</c:v>
                </c:pt>
                <c:pt idx="11829">
                  <c:v>1723.3</c:v>
                </c:pt>
                <c:pt idx="11830">
                  <c:v>1728.3</c:v>
                </c:pt>
                <c:pt idx="11831">
                  <c:v>1725.3</c:v>
                </c:pt>
                <c:pt idx="11832">
                  <c:v>1722.2</c:v>
                </c:pt>
                <c:pt idx="11833">
                  <c:v>1723</c:v>
                </c:pt>
                <c:pt idx="11834">
                  <c:v>1726.8</c:v>
                </c:pt>
                <c:pt idx="11835">
                  <c:v>1732</c:v>
                </c:pt>
                <c:pt idx="11836">
                  <c:v>1736.5</c:v>
                </c:pt>
                <c:pt idx="11837">
                  <c:v>1734.3</c:v>
                </c:pt>
                <c:pt idx="11838">
                  <c:v>1735.8</c:v>
                </c:pt>
                <c:pt idx="11839">
                  <c:v>1736</c:v>
                </c:pt>
                <c:pt idx="11840">
                  <c:v>1736.5</c:v>
                </c:pt>
                <c:pt idx="11841">
                  <c:v>1740.8</c:v>
                </c:pt>
                <c:pt idx="11842">
                  <c:v>1746.5</c:v>
                </c:pt>
                <c:pt idx="11843">
                  <c:v>1743</c:v>
                </c:pt>
                <c:pt idx="11844">
                  <c:v>1745.2</c:v>
                </c:pt>
                <c:pt idx="11845">
                  <c:v>1747.5</c:v>
                </c:pt>
                <c:pt idx="11846">
                  <c:v>1755</c:v>
                </c:pt>
                <c:pt idx="11847">
                  <c:v>1755.5</c:v>
                </c:pt>
                <c:pt idx="11848">
                  <c:v>1762</c:v>
                </c:pt>
                <c:pt idx="11849">
                  <c:v>1766</c:v>
                </c:pt>
                <c:pt idx="11850">
                  <c:v>1774.2</c:v>
                </c:pt>
                <c:pt idx="11851">
                  <c:v>1781.3</c:v>
                </c:pt>
                <c:pt idx="11852">
                  <c:v>1786.3</c:v>
                </c:pt>
                <c:pt idx="11853">
                  <c:v>1782.8</c:v>
                </c:pt>
                <c:pt idx="11854">
                  <c:v>1790.2</c:v>
                </c:pt>
                <c:pt idx="11855">
                  <c:v>1795.7</c:v>
                </c:pt>
                <c:pt idx="11856">
                  <c:v>1798.8</c:v>
                </c:pt>
                <c:pt idx="11857">
                  <c:v>1800</c:v>
                </c:pt>
                <c:pt idx="11858">
                  <c:v>1795.7</c:v>
                </c:pt>
                <c:pt idx="11859">
                  <c:v>1794.5</c:v>
                </c:pt>
                <c:pt idx="11860">
                  <c:v>1795.7</c:v>
                </c:pt>
                <c:pt idx="11861">
                  <c:v>1794.3</c:v>
                </c:pt>
                <c:pt idx="11862">
                  <c:v>1790.5</c:v>
                </c:pt>
                <c:pt idx="11863">
                  <c:v>1799.8</c:v>
                </c:pt>
                <c:pt idx="11864">
                  <c:v>1800.8</c:v>
                </c:pt>
                <c:pt idx="11865">
                  <c:v>1802.5</c:v>
                </c:pt>
                <c:pt idx="11866">
                  <c:v>1800.3</c:v>
                </c:pt>
                <c:pt idx="11867">
                  <c:v>1806.5</c:v>
                </c:pt>
                <c:pt idx="11868">
                  <c:v>1808.2</c:v>
                </c:pt>
                <c:pt idx="11869">
                  <c:v>1811.3</c:v>
                </c:pt>
                <c:pt idx="11870">
                  <c:v>1816.8</c:v>
                </c:pt>
                <c:pt idx="11871">
                  <c:v>1831.8</c:v>
                </c:pt>
                <c:pt idx="11872">
                  <c:v>1833.2</c:v>
                </c:pt>
                <c:pt idx="11873">
                  <c:v>1835.5</c:v>
                </c:pt>
                <c:pt idx="11874">
                  <c:v>1844.3</c:v>
                </c:pt>
                <c:pt idx="11875">
                  <c:v>1864.2</c:v>
                </c:pt>
                <c:pt idx="11876">
                  <c:v>1877.2</c:v>
                </c:pt>
                <c:pt idx="11877">
                  <c:v>1875.8</c:v>
                </c:pt>
                <c:pt idx="11878">
                  <c:v>1874.2</c:v>
                </c:pt>
                <c:pt idx="11879">
                  <c:v>1871.8</c:v>
                </c:pt>
                <c:pt idx="11880">
                  <c:v>1873.2</c:v>
                </c:pt>
                <c:pt idx="11881">
                  <c:v>1874.8</c:v>
                </c:pt>
                <c:pt idx="11882">
                  <c:v>1876.5</c:v>
                </c:pt>
                <c:pt idx="11883">
                  <c:v>1879.5</c:v>
                </c:pt>
                <c:pt idx="11884">
                  <c:v>1883.8</c:v>
                </c:pt>
                <c:pt idx="11885">
                  <c:v>1884.3</c:v>
                </c:pt>
                <c:pt idx="11886">
                  <c:v>1893.5</c:v>
                </c:pt>
                <c:pt idx="11887">
                  <c:v>1899.3</c:v>
                </c:pt>
                <c:pt idx="11888">
                  <c:v>1909.8</c:v>
                </c:pt>
                <c:pt idx="11889">
                  <c:v>1918.5</c:v>
                </c:pt>
                <c:pt idx="11890">
                  <c:v>1924</c:v>
                </c:pt>
                <c:pt idx="11891">
                  <c:v>1929</c:v>
                </c:pt>
                <c:pt idx="11892">
                  <c:v>1933.3</c:v>
                </c:pt>
                <c:pt idx="11893">
                  <c:v>1937.3</c:v>
                </c:pt>
                <c:pt idx="11894">
                  <c:v>1935.3</c:v>
                </c:pt>
                <c:pt idx="11895">
                  <c:v>1936.3</c:v>
                </c:pt>
                <c:pt idx="11896">
                  <c:v>1937.7</c:v>
                </c:pt>
                <c:pt idx="11897">
                  <c:v>1942.5</c:v>
                </c:pt>
                <c:pt idx="11898">
                  <c:v>1942</c:v>
                </c:pt>
                <c:pt idx="11899">
                  <c:v>1941.2</c:v>
                </c:pt>
                <c:pt idx="11900">
                  <c:v>1942.2</c:v>
                </c:pt>
                <c:pt idx="11901">
                  <c:v>1941.2</c:v>
                </c:pt>
                <c:pt idx="11902">
                  <c:v>1939.8</c:v>
                </c:pt>
                <c:pt idx="11903">
                  <c:v>1935.5</c:v>
                </c:pt>
                <c:pt idx="11904">
                  <c:v>1928.5</c:v>
                </c:pt>
                <c:pt idx="11905">
                  <c:v>1926.3</c:v>
                </c:pt>
                <c:pt idx="11906">
                  <c:v>1927.7</c:v>
                </c:pt>
                <c:pt idx="11907">
                  <c:v>1928.3</c:v>
                </c:pt>
                <c:pt idx="11908">
                  <c:v>1932.8</c:v>
                </c:pt>
                <c:pt idx="11909">
                  <c:v>1937.8</c:v>
                </c:pt>
                <c:pt idx="11910">
                  <c:v>1934.3</c:v>
                </c:pt>
                <c:pt idx="11911">
                  <c:v>1934</c:v>
                </c:pt>
                <c:pt idx="11912">
                  <c:v>1931.2</c:v>
                </c:pt>
                <c:pt idx="11913">
                  <c:v>1934.5</c:v>
                </c:pt>
                <c:pt idx="11914">
                  <c:v>1925</c:v>
                </c:pt>
                <c:pt idx="11915">
                  <c:v>1920</c:v>
                </c:pt>
                <c:pt idx="11916">
                  <c:v>1916.5</c:v>
                </c:pt>
                <c:pt idx="11917">
                  <c:v>1909.2</c:v>
                </c:pt>
                <c:pt idx="11918">
                  <c:v>1916.7</c:v>
                </c:pt>
                <c:pt idx="11919">
                  <c:v>1910.3</c:v>
                </c:pt>
                <c:pt idx="11920">
                  <c:v>1903.8</c:v>
                </c:pt>
                <c:pt idx="11921">
                  <c:v>1902.7</c:v>
                </c:pt>
                <c:pt idx="11922">
                  <c:v>1899.2</c:v>
                </c:pt>
                <c:pt idx="11923">
                  <c:v>1888.5</c:v>
                </c:pt>
                <c:pt idx="11924">
                  <c:v>1882.5</c:v>
                </c:pt>
                <c:pt idx="11925">
                  <c:v>1883.5</c:v>
                </c:pt>
                <c:pt idx="11926">
                  <c:v>1884.5</c:v>
                </c:pt>
                <c:pt idx="11927">
                  <c:v>1879.5</c:v>
                </c:pt>
                <c:pt idx="11928">
                  <c:v>1878.8</c:v>
                </c:pt>
                <c:pt idx="11929">
                  <c:v>1876.8</c:v>
                </c:pt>
                <c:pt idx="11930">
                  <c:v>1868.7</c:v>
                </c:pt>
                <c:pt idx="11931">
                  <c:v>1866.2</c:v>
                </c:pt>
                <c:pt idx="11932">
                  <c:v>1865.2</c:v>
                </c:pt>
                <c:pt idx="11933">
                  <c:v>1864.3</c:v>
                </c:pt>
                <c:pt idx="11934">
                  <c:v>1864.3</c:v>
                </c:pt>
                <c:pt idx="11935">
                  <c:v>1852.4</c:v>
                </c:pt>
                <c:pt idx="11936">
                  <c:v>1850.3</c:v>
                </c:pt>
                <c:pt idx="11937">
                  <c:v>1845.2</c:v>
                </c:pt>
                <c:pt idx="11938">
                  <c:v>1840.3</c:v>
                </c:pt>
                <c:pt idx="11939">
                  <c:v>1838.2</c:v>
                </c:pt>
                <c:pt idx="11940">
                  <c:v>1831.3</c:v>
                </c:pt>
                <c:pt idx="11941">
                  <c:v>1829.5</c:v>
                </c:pt>
                <c:pt idx="11942">
                  <c:v>1825.5</c:v>
                </c:pt>
                <c:pt idx="11943">
                  <c:v>1825</c:v>
                </c:pt>
                <c:pt idx="11944">
                  <c:v>1825</c:v>
                </c:pt>
                <c:pt idx="11945">
                  <c:v>1827.3</c:v>
                </c:pt>
                <c:pt idx="11946">
                  <c:v>1830.2</c:v>
                </c:pt>
                <c:pt idx="11947">
                  <c:v>1828.8</c:v>
                </c:pt>
                <c:pt idx="11948">
                  <c:v>1824.3</c:v>
                </c:pt>
                <c:pt idx="11949">
                  <c:v>1818.8</c:v>
                </c:pt>
                <c:pt idx="11950">
                  <c:v>1815</c:v>
                </c:pt>
                <c:pt idx="11951">
                  <c:v>1811.2</c:v>
                </c:pt>
                <c:pt idx="11952">
                  <c:v>1805</c:v>
                </c:pt>
                <c:pt idx="11953">
                  <c:v>1803.2</c:v>
                </c:pt>
                <c:pt idx="11954">
                  <c:v>1794.3</c:v>
                </c:pt>
                <c:pt idx="11955">
                  <c:v>1783.8</c:v>
                </c:pt>
                <c:pt idx="11956">
                  <c:v>1780.2</c:v>
                </c:pt>
                <c:pt idx="11957">
                  <c:v>1772</c:v>
                </c:pt>
                <c:pt idx="11958">
                  <c:v>1766.5</c:v>
                </c:pt>
                <c:pt idx="11959">
                  <c:v>1765.3</c:v>
                </c:pt>
                <c:pt idx="11960">
                  <c:v>1760.2</c:v>
                </c:pt>
                <c:pt idx="11961">
                  <c:v>1759.3</c:v>
                </c:pt>
                <c:pt idx="11962">
                  <c:v>1761</c:v>
                </c:pt>
                <c:pt idx="11963">
                  <c:v>1765.5</c:v>
                </c:pt>
                <c:pt idx="11964">
                  <c:v>1761.7</c:v>
                </c:pt>
                <c:pt idx="11965">
                  <c:v>1760.2</c:v>
                </c:pt>
                <c:pt idx="11966">
                  <c:v>1759</c:v>
                </c:pt>
                <c:pt idx="11967">
                  <c:v>1759.3</c:v>
                </c:pt>
                <c:pt idx="11968">
                  <c:v>1760</c:v>
                </c:pt>
                <c:pt idx="11969">
                  <c:v>1763.3</c:v>
                </c:pt>
                <c:pt idx="11970">
                  <c:v>1757.3</c:v>
                </c:pt>
                <c:pt idx="11971">
                  <c:v>1751.5</c:v>
                </c:pt>
                <c:pt idx="11972">
                  <c:v>1752.8</c:v>
                </c:pt>
                <c:pt idx="11973">
                  <c:v>1751.3</c:v>
                </c:pt>
                <c:pt idx="11974">
                  <c:v>1745.3</c:v>
                </c:pt>
                <c:pt idx="11975">
                  <c:v>1744.3</c:v>
                </c:pt>
                <c:pt idx="11976">
                  <c:v>1732</c:v>
                </c:pt>
                <c:pt idx="11977">
                  <c:v>1726</c:v>
                </c:pt>
                <c:pt idx="11978">
                  <c:v>1716.5</c:v>
                </c:pt>
                <c:pt idx="11979">
                  <c:v>1714.3</c:v>
                </c:pt>
                <c:pt idx="11980">
                  <c:v>1706.8</c:v>
                </c:pt>
                <c:pt idx="11981">
                  <c:v>1699.7</c:v>
                </c:pt>
                <c:pt idx="11982">
                  <c:v>1699.5</c:v>
                </c:pt>
                <c:pt idx="11983">
                  <c:v>1697.7</c:v>
                </c:pt>
                <c:pt idx="11984">
                  <c:v>1700.2</c:v>
                </c:pt>
                <c:pt idx="11985">
                  <c:v>1694.3</c:v>
                </c:pt>
                <c:pt idx="11986">
                  <c:v>1689.5</c:v>
                </c:pt>
                <c:pt idx="11987">
                  <c:v>1677</c:v>
                </c:pt>
                <c:pt idx="11988">
                  <c:v>1675.3</c:v>
                </c:pt>
                <c:pt idx="11989">
                  <c:v>1678.7</c:v>
                </c:pt>
                <c:pt idx="11990">
                  <c:v>1671.8</c:v>
                </c:pt>
                <c:pt idx="11991">
                  <c:v>1668.7</c:v>
                </c:pt>
                <c:pt idx="11992">
                  <c:v>1672</c:v>
                </c:pt>
                <c:pt idx="11993">
                  <c:v>1667</c:v>
                </c:pt>
                <c:pt idx="11994">
                  <c:v>1668.8</c:v>
                </c:pt>
                <c:pt idx="11995">
                  <c:v>1668</c:v>
                </c:pt>
                <c:pt idx="11996">
                  <c:v>1667.2</c:v>
                </c:pt>
                <c:pt idx="11997">
                  <c:v>1670.5</c:v>
                </c:pt>
                <c:pt idx="11998">
                  <c:v>1667.7</c:v>
                </c:pt>
                <c:pt idx="11999">
                  <c:v>1663.5</c:v>
                </c:pt>
                <c:pt idx="12000">
                  <c:v>1666.2</c:v>
                </c:pt>
                <c:pt idx="12001">
                  <c:v>1665.3</c:v>
                </c:pt>
                <c:pt idx="12002">
                  <c:v>1671.2</c:v>
                </c:pt>
                <c:pt idx="12003">
                  <c:v>1680.2</c:v>
                </c:pt>
                <c:pt idx="12004">
                  <c:v>1685</c:v>
                </c:pt>
                <c:pt idx="12005">
                  <c:v>1691.8</c:v>
                </c:pt>
                <c:pt idx="12006">
                  <c:v>1691.5</c:v>
                </c:pt>
                <c:pt idx="12007">
                  <c:v>1688.5</c:v>
                </c:pt>
                <c:pt idx="12008">
                  <c:v>1686.8</c:v>
                </c:pt>
                <c:pt idx="12009">
                  <c:v>1686.8</c:v>
                </c:pt>
                <c:pt idx="12010">
                  <c:v>1685.8</c:v>
                </c:pt>
                <c:pt idx="12011">
                  <c:v>1684.3</c:v>
                </c:pt>
                <c:pt idx="12012">
                  <c:v>1682.2</c:v>
                </c:pt>
                <c:pt idx="12013">
                  <c:v>1676</c:v>
                </c:pt>
                <c:pt idx="12014">
                  <c:v>1670.3</c:v>
                </c:pt>
                <c:pt idx="12015">
                  <c:v>1660.2</c:v>
                </c:pt>
                <c:pt idx="12016">
                  <c:v>1654.2</c:v>
                </c:pt>
                <c:pt idx="12017">
                  <c:v>1661.2</c:v>
                </c:pt>
                <c:pt idx="12018">
                  <c:v>1656.5</c:v>
                </c:pt>
                <c:pt idx="12019">
                  <c:v>1658.2</c:v>
                </c:pt>
                <c:pt idx="12020">
                  <c:v>1657.3</c:v>
                </c:pt>
                <c:pt idx="12021">
                  <c:v>1646.8</c:v>
                </c:pt>
                <c:pt idx="12022">
                  <c:v>1640.7</c:v>
                </c:pt>
                <c:pt idx="12023">
                  <c:v>1638</c:v>
                </c:pt>
                <c:pt idx="12024">
                  <c:v>1634</c:v>
                </c:pt>
                <c:pt idx="12025">
                  <c:v>1611.8</c:v>
                </c:pt>
                <c:pt idx="12026">
                  <c:v>1598.5</c:v>
                </c:pt>
                <c:pt idx="12027">
                  <c:v>1597.2</c:v>
                </c:pt>
                <c:pt idx="12028">
                  <c:v>1587.5</c:v>
                </c:pt>
                <c:pt idx="12029">
                  <c:v>1590</c:v>
                </c:pt>
                <c:pt idx="12030">
                  <c:v>1590.5</c:v>
                </c:pt>
                <c:pt idx="12031">
                  <c:v>1589.2</c:v>
                </c:pt>
                <c:pt idx="12032">
                  <c:v>1581.3</c:v>
                </c:pt>
                <c:pt idx="12033">
                  <c:v>1578.2</c:v>
                </c:pt>
                <c:pt idx="12034">
                  <c:v>1569.5</c:v>
                </c:pt>
                <c:pt idx="12035">
                  <c:v>1563.2</c:v>
                </c:pt>
                <c:pt idx="12036">
                  <c:v>1553.7</c:v>
                </c:pt>
                <c:pt idx="12037">
                  <c:v>1551.7</c:v>
                </c:pt>
                <c:pt idx="12038">
                  <c:v>1545</c:v>
                </c:pt>
                <c:pt idx="12039">
                  <c:v>1542.3</c:v>
                </c:pt>
                <c:pt idx="12040">
                  <c:v>1534.5</c:v>
                </c:pt>
                <c:pt idx="12041">
                  <c:v>1545.7</c:v>
                </c:pt>
                <c:pt idx="12042">
                  <c:v>1544</c:v>
                </c:pt>
                <c:pt idx="12043">
                  <c:v>1539.5</c:v>
                </c:pt>
                <c:pt idx="12044">
                  <c:v>1543.3</c:v>
                </c:pt>
                <c:pt idx="12045">
                  <c:v>1539.3</c:v>
                </c:pt>
                <c:pt idx="12046">
                  <c:v>1533.3</c:v>
                </c:pt>
                <c:pt idx="12047">
                  <c:v>1525.8</c:v>
                </c:pt>
                <c:pt idx="12048">
                  <c:v>1519.7</c:v>
                </c:pt>
                <c:pt idx="12049">
                  <c:v>1518</c:v>
                </c:pt>
                <c:pt idx="12050">
                  <c:v>1529</c:v>
                </c:pt>
                <c:pt idx="12051">
                  <c:v>1525.5</c:v>
                </c:pt>
                <c:pt idx="12052">
                  <c:v>1522</c:v>
                </c:pt>
                <c:pt idx="12053">
                  <c:v>1526</c:v>
                </c:pt>
                <c:pt idx="12054">
                  <c:v>1522.5</c:v>
                </c:pt>
                <c:pt idx="12055">
                  <c:v>1518.8</c:v>
                </c:pt>
                <c:pt idx="12056">
                  <c:v>1524.7</c:v>
                </c:pt>
                <c:pt idx="12057">
                  <c:v>1521</c:v>
                </c:pt>
                <c:pt idx="12058">
                  <c:v>1520.8</c:v>
                </c:pt>
                <c:pt idx="12059">
                  <c:v>1515.8</c:v>
                </c:pt>
                <c:pt idx="12060">
                  <c:v>1512.2</c:v>
                </c:pt>
                <c:pt idx="12061">
                  <c:v>1510.2</c:v>
                </c:pt>
                <c:pt idx="12062">
                  <c:v>1509</c:v>
                </c:pt>
                <c:pt idx="12063">
                  <c:v>1506</c:v>
                </c:pt>
                <c:pt idx="12064">
                  <c:v>1501.7</c:v>
                </c:pt>
                <c:pt idx="12065">
                  <c:v>1500</c:v>
                </c:pt>
                <c:pt idx="12066">
                  <c:v>1493.3</c:v>
                </c:pt>
                <c:pt idx="12067">
                  <c:v>1497</c:v>
                </c:pt>
                <c:pt idx="12068">
                  <c:v>1498.5</c:v>
                </c:pt>
                <c:pt idx="12069">
                  <c:v>1497.7</c:v>
                </c:pt>
                <c:pt idx="12070">
                  <c:v>1498.7</c:v>
                </c:pt>
                <c:pt idx="12071">
                  <c:v>1491.8</c:v>
                </c:pt>
                <c:pt idx="12072">
                  <c:v>1491</c:v>
                </c:pt>
                <c:pt idx="12073">
                  <c:v>1488.2</c:v>
                </c:pt>
                <c:pt idx="12074">
                  <c:v>1484.7</c:v>
                </c:pt>
                <c:pt idx="12075">
                  <c:v>1485</c:v>
                </c:pt>
                <c:pt idx="12076">
                  <c:v>1486.2</c:v>
                </c:pt>
                <c:pt idx="12077">
                  <c:v>1486.5</c:v>
                </c:pt>
                <c:pt idx="12078">
                  <c:v>1495</c:v>
                </c:pt>
                <c:pt idx="12079">
                  <c:v>1500.7</c:v>
                </c:pt>
                <c:pt idx="12080">
                  <c:v>1505.8</c:v>
                </c:pt>
                <c:pt idx="12081">
                  <c:v>1507</c:v>
                </c:pt>
                <c:pt idx="12082">
                  <c:v>1501.7</c:v>
                </c:pt>
                <c:pt idx="12083">
                  <c:v>1506.8</c:v>
                </c:pt>
                <c:pt idx="12084">
                  <c:v>1510.5</c:v>
                </c:pt>
                <c:pt idx="12085">
                  <c:v>1511.7</c:v>
                </c:pt>
                <c:pt idx="12086">
                  <c:v>1519</c:v>
                </c:pt>
                <c:pt idx="12087">
                  <c:v>1522.2</c:v>
                </c:pt>
                <c:pt idx="12088">
                  <c:v>1517.5</c:v>
                </c:pt>
                <c:pt idx="12089">
                  <c:v>1526.5</c:v>
                </c:pt>
                <c:pt idx="12090">
                  <c:v>1531.2</c:v>
                </c:pt>
                <c:pt idx="12091">
                  <c:v>1537</c:v>
                </c:pt>
                <c:pt idx="12092">
                  <c:v>1550.2</c:v>
                </c:pt>
                <c:pt idx="12093">
                  <c:v>1565.2</c:v>
                </c:pt>
                <c:pt idx="12094">
                  <c:v>1564.8</c:v>
                </c:pt>
                <c:pt idx="12095">
                  <c:v>1566</c:v>
                </c:pt>
                <c:pt idx="12096">
                  <c:v>1571.7</c:v>
                </c:pt>
                <c:pt idx="12097">
                  <c:v>1580.7</c:v>
                </c:pt>
                <c:pt idx="12098">
                  <c:v>1589.7</c:v>
                </c:pt>
                <c:pt idx="12099">
                  <c:v>1593.3</c:v>
                </c:pt>
                <c:pt idx="12100">
                  <c:v>1601.7</c:v>
                </c:pt>
                <c:pt idx="12101">
                  <c:v>1617.5</c:v>
                </c:pt>
                <c:pt idx="12102">
                  <c:v>1628</c:v>
                </c:pt>
                <c:pt idx="12103">
                  <c:v>1634.3</c:v>
                </c:pt>
                <c:pt idx="12104">
                  <c:v>1649.5</c:v>
                </c:pt>
                <c:pt idx="12105">
                  <c:v>1659.5</c:v>
                </c:pt>
                <c:pt idx="12106">
                  <c:v>1667.5</c:v>
                </c:pt>
                <c:pt idx="12107">
                  <c:v>1676.7</c:v>
                </c:pt>
                <c:pt idx="12108">
                  <c:v>1687.5</c:v>
                </c:pt>
                <c:pt idx="12109">
                  <c:v>1703.5</c:v>
                </c:pt>
                <c:pt idx="12110">
                  <c:v>1721.2</c:v>
                </c:pt>
                <c:pt idx="12111">
                  <c:v>1733.3</c:v>
                </c:pt>
                <c:pt idx="12112">
                  <c:v>1747.5</c:v>
                </c:pt>
                <c:pt idx="12113">
                  <c:v>1766.3</c:v>
                </c:pt>
                <c:pt idx="12114">
                  <c:v>1782.8</c:v>
                </c:pt>
                <c:pt idx="12115">
                  <c:v>1798</c:v>
                </c:pt>
                <c:pt idx="12116">
                  <c:v>1811.2</c:v>
                </c:pt>
                <c:pt idx="12117">
                  <c:v>1826.3</c:v>
                </c:pt>
                <c:pt idx="12118">
                  <c:v>1845.2</c:v>
                </c:pt>
                <c:pt idx="12119">
                  <c:v>1863</c:v>
                </c:pt>
                <c:pt idx="12120">
                  <c:v>1881.2</c:v>
                </c:pt>
                <c:pt idx="12121">
                  <c:v>1890.8</c:v>
                </c:pt>
                <c:pt idx="12122">
                  <c:v>1898.7</c:v>
                </c:pt>
                <c:pt idx="12123">
                  <c:v>1908.5</c:v>
                </c:pt>
                <c:pt idx="12124">
                  <c:v>1920.8</c:v>
                </c:pt>
                <c:pt idx="12125">
                  <c:v>1930.2</c:v>
                </c:pt>
                <c:pt idx="12126">
                  <c:v>1935.7</c:v>
                </c:pt>
                <c:pt idx="12127">
                  <c:v>1933.3</c:v>
                </c:pt>
                <c:pt idx="12128">
                  <c:v>1941</c:v>
                </c:pt>
                <c:pt idx="12129">
                  <c:v>1954</c:v>
                </c:pt>
                <c:pt idx="12130">
                  <c:v>1947.3</c:v>
                </c:pt>
                <c:pt idx="12131">
                  <c:v>1950.7</c:v>
                </c:pt>
                <c:pt idx="12132">
                  <c:v>1962.3</c:v>
                </c:pt>
                <c:pt idx="12133">
                  <c:v>1970.3</c:v>
                </c:pt>
                <c:pt idx="12134">
                  <c:v>1981.3</c:v>
                </c:pt>
                <c:pt idx="12135">
                  <c:v>1996.7</c:v>
                </c:pt>
                <c:pt idx="12136">
                  <c:v>2008.2</c:v>
                </c:pt>
                <c:pt idx="12137">
                  <c:v>2019.3</c:v>
                </c:pt>
                <c:pt idx="12138">
                  <c:v>2028.2</c:v>
                </c:pt>
                <c:pt idx="12139">
                  <c:v>2043.3</c:v>
                </c:pt>
                <c:pt idx="12140">
                  <c:v>2055</c:v>
                </c:pt>
                <c:pt idx="12141">
                  <c:v>2078.6999999999998</c:v>
                </c:pt>
                <c:pt idx="12142">
                  <c:v>2087.3000000000002</c:v>
                </c:pt>
                <c:pt idx="12143">
                  <c:v>2092.6999999999998</c:v>
                </c:pt>
                <c:pt idx="12144">
                  <c:v>2096</c:v>
                </c:pt>
                <c:pt idx="12145">
                  <c:v>2098.6999999999998</c:v>
                </c:pt>
                <c:pt idx="12146">
                  <c:v>2102.5</c:v>
                </c:pt>
                <c:pt idx="12147">
                  <c:v>2115.3000000000002</c:v>
                </c:pt>
                <c:pt idx="12148">
                  <c:v>2127.6999999999998</c:v>
                </c:pt>
                <c:pt idx="12149">
                  <c:v>2136.6999999999998</c:v>
                </c:pt>
                <c:pt idx="12150">
                  <c:v>2143.5</c:v>
                </c:pt>
                <c:pt idx="12151">
                  <c:v>2155.8000000000002</c:v>
                </c:pt>
                <c:pt idx="12152">
                  <c:v>2157.1999999999998</c:v>
                </c:pt>
                <c:pt idx="12153">
                  <c:v>2160.8000000000002</c:v>
                </c:pt>
                <c:pt idx="12154">
                  <c:v>2158</c:v>
                </c:pt>
                <c:pt idx="12155">
                  <c:v>2153.6999999999998</c:v>
                </c:pt>
                <c:pt idx="12156">
                  <c:v>2145.3000000000002</c:v>
                </c:pt>
                <c:pt idx="12157">
                  <c:v>2153.8000000000002</c:v>
                </c:pt>
                <c:pt idx="12158">
                  <c:v>2164.8000000000002</c:v>
                </c:pt>
                <c:pt idx="12159">
                  <c:v>2171.3000000000002</c:v>
                </c:pt>
                <c:pt idx="12160">
                  <c:v>2175</c:v>
                </c:pt>
                <c:pt idx="12161">
                  <c:v>2186.5</c:v>
                </c:pt>
                <c:pt idx="12162">
                  <c:v>2189.3000000000002</c:v>
                </c:pt>
                <c:pt idx="12163">
                  <c:v>2193.1999999999998</c:v>
                </c:pt>
                <c:pt idx="12164">
                  <c:v>2198.6999999999998</c:v>
                </c:pt>
                <c:pt idx="12165">
                  <c:v>2201.3000000000002</c:v>
                </c:pt>
                <c:pt idx="12166">
                  <c:v>2206.5</c:v>
                </c:pt>
                <c:pt idx="12167">
                  <c:v>2203.5</c:v>
                </c:pt>
                <c:pt idx="12168">
                  <c:v>2198.3000000000002</c:v>
                </c:pt>
                <c:pt idx="12169">
                  <c:v>2201.5</c:v>
                </c:pt>
                <c:pt idx="12170">
                  <c:v>2201.3000000000002</c:v>
                </c:pt>
                <c:pt idx="12171">
                  <c:v>2203.1999999999998</c:v>
                </c:pt>
                <c:pt idx="12172">
                  <c:v>2203.1999999999998</c:v>
                </c:pt>
                <c:pt idx="12173">
                  <c:v>2204.6999999999998</c:v>
                </c:pt>
                <c:pt idx="12174">
                  <c:v>2203.5</c:v>
                </c:pt>
                <c:pt idx="12175">
                  <c:v>2201.1999999999998</c:v>
                </c:pt>
                <c:pt idx="12176">
                  <c:v>2206.8000000000002</c:v>
                </c:pt>
                <c:pt idx="12177">
                  <c:v>2208.8000000000002</c:v>
                </c:pt>
                <c:pt idx="12178">
                  <c:v>2212.6999999999998</c:v>
                </c:pt>
                <c:pt idx="12179">
                  <c:v>2217.6</c:v>
                </c:pt>
                <c:pt idx="12180">
                  <c:v>2214.3000000000002</c:v>
                </c:pt>
                <c:pt idx="12181">
                  <c:v>2203.8000000000002</c:v>
                </c:pt>
                <c:pt idx="12182">
                  <c:v>2203.8000000000002</c:v>
                </c:pt>
                <c:pt idx="12183">
                  <c:v>2205.1999999999998</c:v>
                </c:pt>
                <c:pt idx="12184">
                  <c:v>2201.5</c:v>
                </c:pt>
                <c:pt idx="12185">
                  <c:v>2192.5</c:v>
                </c:pt>
                <c:pt idx="12186">
                  <c:v>2184.3000000000002</c:v>
                </c:pt>
                <c:pt idx="12187">
                  <c:v>2176.5</c:v>
                </c:pt>
                <c:pt idx="12188">
                  <c:v>2178.5</c:v>
                </c:pt>
                <c:pt idx="12189">
                  <c:v>2178.8000000000002</c:v>
                </c:pt>
                <c:pt idx="12190">
                  <c:v>2180.3000000000002</c:v>
                </c:pt>
                <c:pt idx="12191">
                  <c:v>2184</c:v>
                </c:pt>
                <c:pt idx="12192">
                  <c:v>2184.5</c:v>
                </c:pt>
                <c:pt idx="12193">
                  <c:v>2187.1999999999998</c:v>
                </c:pt>
                <c:pt idx="12194">
                  <c:v>2189</c:v>
                </c:pt>
                <c:pt idx="12195">
                  <c:v>2195.8000000000002</c:v>
                </c:pt>
                <c:pt idx="12196">
                  <c:v>2195.6999999999998</c:v>
                </c:pt>
                <c:pt idx="12197">
                  <c:v>2198</c:v>
                </c:pt>
                <c:pt idx="12198">
                  <c:v>2196.8000000000002</c:v>
                </c:pt>
                <c:pt idx="12199">
                  <c:v>2203.8000000000002</c:v>
                </c:pt>
                <c:pt idx="12200">
                  <c:v>2198</c:v>
                </c:pt>
                <c:pt idx="12201">
                  <c:v>2198.8000000000002</c:v>
                </c:pt>
                <c:pt idx="12202">
                  <c:v>2200.5</c:v>
                </c:pt>
                <c:pt idx="12203">
                  <c:v>2201.5</c:v>
                </c:pt>
                <c:pt idx="12204">
                  <c:v>2202</c:v>
                </c:pt>
                <c:pt idx="12205">
                  <c:v>2202.1999999999998</c:v>
                </c:pt>
                <c:pt idx="12206">
                  <c:v>2206</c:v>
                </c:pt>
                <c:pt idx="12207">
                  <c:v>2213.6999999999998</c:v>
                </c:pt>
                <c:pt idx="12208">
                  <c:v>2216.6999999999998</c:v>
                </c:pt>
                <c:pt idx="12209">
                  <c:v>2215.3000000000002</c:v>
                </c:pt>
                <c:pt idx="12210">
                  <c:v>2215.3000000000002</c:v>
                </c:pt>
                <c:pt idx="12211">
                  <c:v>2212.3000000000002</c:v>
                </c:pt>
                <c:pt idx="12212">
                  <c:v>2217.3000000000002</c:v>
                </c:pt>
                <c:pt idx="12213">
                  <c:v>2222</c:v>
                </c:pt>
                <c:pt idx="12214">
                  <c:v>2214.8000000000002</c:v>
                </c:pt>
                <c:pt idx="12215">
                  <c:v>2210.6999999999998</c:v>
                </c:pt>
                <c:pt idx="12216">
                  <c:v>2208.5</c:v>
                </c:pt>
                <c:pt idx="12217">
                  <c:v>2209.8000000000002</c:v>
                </c:pt>
                <c:pt idx="12218">
                  <c:v>2207.5</c:v>
                </c:pt>
                <c:pt idx="12219">
                  <c:v>2212.1999999999998</c:v>
                </c:pt>
                <c:pt idx="12220">
                  <c:v>2213.8000000000002</c:v>
                </c:pt>
                <c:pt idx="12221">
                  <c:v>2216.3000000000002</c:v>
                </c:pt>
                <c:pt idx="12222">
                  <c:v>2210.3000000000002</c:v>
                </c:pt>
                <c:pt idx="12223">
                  <c:v>2207.5</c:v>
                </c:pt>
                <c:pt idx="12224">
                  <c:v>2207</c:v>
                </c:pt>
                <c:pt idx="12225">
                  <c:v>2209.1999999999998</c:v>
                </c:pt>
                <c:pt idx="12226">
                  <c:v>2211.8000000000002</c:v>
                </c:pt>
                <c:pt idx="12227">
                  <c:v>2216.5</c:v>
                </c:pt>
                <c:pt idx="12228">
                  <c:v>2215.6999999999998</c:v>
                </c:pt>
                <c:pt idx="12229">
                  <c:v>2219.5</c:v>
                </c:pt>
                <c:pt idx="12230">
                  <c:v>2223.3000000000002</c:v>
                </c:pt>
                <c:pt idx="12231">
                  <c:v>2221.8000000000002</c:v>
                </c:pt>
                <c:pt idx="12232">
                  <c:v>2223.8000000000002</c:v>
                </c:pt>
                <c:pt idx="12233">
                  <c:v>2220.1999999999998</c:v>
                </c:pt>
                <c:pt idx="12234">
                  <c:v>2220</c:v>
                </c:pt>
                <c:pt idx="12235">
                  <c:v>2219.5</c:v>
                </c:pt>
                <c:pt idx="12236">
                  <c:v>2214.1999999999998</c:v>
                </c:pt>
                <c:pt idx="12237">
                  <c:v>2217.5</c:v>
                </c:pt>
                <c:pt idx="12238">
                  <c:v>2211.8000000000002</c:v>
                </c:pt>
                <c:pt idx="12239">
                  <c:v>2218.6999999999998</c:v>
                </c:pt>
                <c:pt idx="12240">
                  <c:v>2217.1999999999998</c:v>
                </c:pt>
                <c:pt idx="12241">
                  <c:v>2219.1999999999998</c:v>
                </c:pt>
                <c:pt idx="12242">
                  <c:v>2218.6999999999998</c:v>
                </c:pt>
                <c:pt idx="12243">
                  <c:v>2218.6999999999998</c:v>
                </c:pt>
                <c:pt idx="12244">
                  <c:v>2219.3000000000002</c:v>
                </c:pt>
                <c:pt idx="12245">
                  <c:v>2222.8000000000002</c:v>
                </c:pt>
                <c:pt idx="12246">
                  <c:v>2226.5</c:v>
                </c:pt>
                <c:pt idx="12247">
                  <c:v>2229.8000000000002</c:v>
                </c:pt>
                <c:pt idx="12248">
                  <c:v>2230.3000000000002</c:v>
                </c:pt>
                <c:pt idx="12249">
                  <c:v>2231</c:v>
                </c:pt>
                <c:pt idx="12250">
                  <c:v>2226</c:v>
                </c:pt>
                <c:pt idx="12251">
                  <c:v>2225</c:v>
                </c:pt>
                <c:pt idx="12252">
                  <c:v>2224.3000000000002</c:v>
                </c:pt>
                <c:pt idx="12253">
                  <c:v>2219.5</c:v>
                </c:pt>
                <c:pt idx="12254">
                  <c:v>2217.5</c:v>
                </c:pt>
                <c:pt idx="12255">
                  <c:v>2210.6999999999998</c:v>
                </c:pt>
                <c:pt idx="12256">
                  <c:v>2209.6999999999998</c:v>
                </c:pt>
                <c:pt idx="12257">
                  <c:v>2207.6999999999998</c:v>
                </c:pt>
                <c:pt idx="12258">
                  <c:v>2212.5</c:v>
                </c:pt>
                <c:pt idx="12259">
                  <c:v>2218</c:v>
                </c:pt>
                <c:pt idx="12260">
                  <c:v>2217</c:v>
                </c:pt>
                <c:pt idx="12261">
                  <c:v>2215.1999999999998</c:v>
                </c:pt>
                <c:pt idx="12262">
                  <c:v>2213</c:v>
                </c:pt>
                <c:pt idx="12263">
                  <c:v>2205.5</c:v>
                </c:pt>
                <c:pt idx="12264">
                  <c:v>2204.6999999999998</c:v>
                </c:pt>
                <c:pt idx="12265">
                  <c:v>2205.8000000000002</c:v>
                </c:pt>
                <c:pt idx="12266">
                  <c:v>2203.8000000000002</c:v>
                </c:pt>
                <c:pt idx="12267">
                  <c:v>2208</c:v>
                </c:pt>
                <c:pt idx="12268">
                  <c:v>2211.6999999999998</c:v>
                </c:pt>
                <c:pt idx="12269">
                  <c:v>2213.6999999999998</c:v>
                </c:pt>
                <c:pt idx="12270">
                  <c:v>2207.1999999999998</c:v>
                </c:pt>
                <c:pt idx="12271">
                  <c:v>2205.3000000000002</c:v>
                </c:pt>
                <c:pt idx="12272">
                  <c:v>2203.8000000000002</c:v>
                </c:pt>
                <c:pt idx="12273">
                  <c:v>2203</c:v>
                </c:pt>
                <c:pt idx="12274">
                  <c:v>2196.1999999999998</c:v>
                </c:pt>
                <c:pt idx="12275">
                  <c:v>2196.3000000000002</c:v>
                </c:pt>
                <c:pt idx="12276">
                  <c:v>2200.3000000000002</c:v>
                </c:pt>
                <c:pt idx="12277">
                  <c:v>2196.3000000000002</c:v>
                </c:pt>
                <c:pt idx="12278">
                  <c:v>2197</c:v>
                </c:pt>
                <c:pt idx="12279">
                  <c:v>2190</c:v>
                </c:pt>
                <c:pt idx="12280">
                  <c:v>2192</c:v>
                </c:pt>
                <c:pt idx="12281">
                  <c:v>2192.3000000000002</c:v>
                </c:pt>
                <c:pt idx="12282">
                  <c:v>2190.8000000000002</c:v>
                </c:pt>
                <c:pt idx="12283">
                  <c:v>2185.6999999999998</c:v>
                </c:pt>
                <c:pt idx="12284">
                  <c:v>2183.8000000000002</c:v>
                </c:pt>
                <c:pt idx="12285">
                  <c:v>2175</c:v>
                </c:pt>
                <c:pt idx="12286">
                  <c:v>2174.8000000000002</c:v>
                </c:pt>
                <c:pt idx="12287">
                  <c:v>2181.5</c:v>
                </c:pt>
                <c:pt idx="12288">
                  <c:v>2183</c:v>
                </c:pt>
                <c:pt idx="12289">
                  <c:v>2174.5</c:v>
                </c:pt>
                <c:pt idx="12290">
                  <c:v>2163.5</c:v>
                </c:pt>
                <c:pt idx="12291">
                  <c:v>2160.3000000000002</c:v>
                </c:pt>
                <c:pt idx="12292">
                  <c:v>2154.3000000000002</c:v>
                </c:pt>
                <c:pt idx="12293">
                  <c:v>2154.1999999999998</c:v>
                </c:pt>
                <c:pt idx="12294">
                  <c:v>2155.3000000000002</c:v>
                </c:pt>
                <c:pt idx="12295">
                  <c:v>2157.3000000000002</c:v>
                </c:pt>
                <c:pt idx="12296">
                  <c:v>2159</c:v>
                </c:pt>
                <c:pt idx="12297">
                  <c:v>2161.3000000000002</c:v>
                </c:pt>
                <c:pt idx="12298">
                  <c:v>2160.6999999999998</c:v>
                </c:pt>
                <c:pt idx="12299">
                  <c:v>2159.8000000000002</c:v>
                </c:pt>
                <c:pt idx="12300">
                  <c:v>2160.1999999999998</c:v>
                </c:pt>
                <c:pt idx="12301">
                  <c:v>2161.6999999999998</c:v>
                </c:pt>
                <c:pt idx="12302">
                  <c:v>2162</c:v>
                </c:pt>
                <c:pt idx="12303">
                  <c:v>2159.1999999999998</c:v>
                </c:pt>
                <c:pt idx="12304">
                  <c:v>2162.5</c:v>
                </c:pt>
                <c:pt idx="12305">
                  <c:v>2162.6999999999998</c:v>
                </c:pt>
                <c:pt idx="12306">
                  <c:v>2163</c:v>
                </c:pt>
                <c:pt idx="12307">
                  <c:v>2167.3000000000002</c:v>
                </c:pt>
                <c:pt idx="12308">
                  <c:v>2167.3000000000002</c:v>
                </c:pt>
                <c:pt idx="12309">
                  <c:v>2167</c:v>
                </c:pt>
                <c:pt idx="12310">
                  <c:v>2165.1999999999998</c:v>
                </c:pt>
                <c:pt idx="12311">
                  <c:v>2160.8000000000002</c:v>
                </c:pt>
                <c:pt idx="12312">
                  <c:v>2160.6999999999998</c:v>
                </c:pt>
                <c:pt idx="12313">
                  <c:v>2162.1999999999998</c:v>
                </c:pt>
                <c:pt idx="12314">
                  <c:v>2159.1999999999998</c:v>
                </c:pt>
                <c:pt idx="12315">
                  <c:v>2153.6999999999998</c:v>
                </c:pt>
                <c:pt idx="12316">
                  <c:v>2156.6999999999998</c:v>
                </c:pt>
                <c:pt idx="12317">
                  <c:v>2154.1999999999998</c:v>
                </c:pt>
                <c:pt idx="12318">
                  <c:v>2149.8000000000002</c:v>
                </c:pt>
                <c:pt idx="12319">
                  <c:v>2140.8000000000002</c:v>
                </c:pt>
                <c:pt idx="12320">
                  <c:v>2132.5</c:v>
                </c:pt>
                <c:pt idx="12321">
                  <c:v>2124.8000000000002</c:v>
                </c:pt>
                <c:pt idx="12322">
                  <c:v>2100</c:v>
                </c:pt>
                <c:pt idx="12323">
                  <c:v>2105.5</c:v>
                </c:pt>
                <c:pt idx="12324">
                  <c:v>2105.5</c:v>
                </c:pt>
                <c:pt idx="12325">
                  <c:v>2103.5</c:v>
                </c:pt>
                <c:pt idx="12326">
                  <c:v>2104.5</c:v>
                </c:pt>
                <c:pt idx="12327">
                  <c:v>2107</c:v>
                </c:pt>
                <c:pt idx="12328">
                  <c:v>2104.3000000000002</c:v>
                </c:pt>
                <c:pt idx="12329">
                  <c:v>2102.1999999999998</c:v>
                </c:pt>
                <c:pt idx="12330">
                  <c:v>2101.6999999999998</c:v>
                </c:pt>
                <c:pt idx="12331">
                  <c:v>2105.1999999999998</c:v>
                </c:pt>
                <c:pt idx="12332">
                  <c:v>2098.6999999999998</c:v>
                </c:pt>
                <c:pt idx="12333">
                  <c:v>2102.8000000000002</c:v>
                </c:pt>
                <c:pt idx="12334">
                  <c:v>2108.1999999999998</c:v>
                </c:pt>
                <c:pt idx="12335">
                  <c:v>2109</c:v>
                </c:pt>
                <c:pt idx="12336">
                  <c:v>2109.8000000000002</c:v>
                </c:pt>
                <c:pt idx="12337">
                  <c:v>2102.6999999999998</c:v>
                </c:pt>
                <c:pt idx="12338">
                  <c:v>2101</c:v>
                </c:pt>
                <c:pt idx="12339">
                  <c:v>2099.8000000000002</c:v>
                </c:pt>
                <c:pt idx="12340">
                  <c:v>2104</c:v>
                </c:pt>
                <c:pt idx="12341">
                  <c:v>2103.3000000000002</c:v>
                </c:pt>
                <c:pt idx="12342">
                  <c:v>2102</c:v>
                </c:pt>
                <c:pt idx="12343">
                  <c:v>2096.8000000000002</c:v>
                </c:pt>
                <c:pt idx="12344">
                  <c:v>2097.8000000000002</c:v>
                </c:pt>
                <c:pt idx="12345">
                  <c:v>2096.1999999999998</c:v>
                </c:pt>
                <c:pt idx="12346">
                  <c:v>2094</c:v>
                </c:pt>
                <c:pt idx="12347">
                  <c:v>2090.1999999999998</c:v>
                </c:pt>
                <c:pt idx="12348">
                  <c:v>2094.3000000000002</c:v>
                </c:pt>
                <c:pt idx="12349">
                  <c:v>2095.3000000000002</c:v>
                </c:pt>
                <c:pt idx="12350">
                  <c:v>2097.8000000000002</c:v>
                </c:pt>
                <c:pt idx="12351">
                  <c:v>2096.3000000000002</c:v>
                </c:pt>
                <c:pt idx="12352">
                  <c:v>2090.5</c:v>
                </c:pt>
                <c:pt idx="12353">
                  <c:v>2089.3000000000002</c:v>
                </c:pt>
                <c:pt idx="12354">
                  <c:v>2084</c:v>
                </c:pt>
                <c:pt idx="12355">
                  <c:v>2079.1999999999998</c:v>
                </c:pt>
                <c:pt idx="12356">
                  <c:v>2072.1999999999998</c:v>
                </c:pt>
                <c:pt idx="12357">
                  <c:v>2072</c:v>
                </c:pt>
                <c:pt idx="12358">
                  <c:v>2076.1999999999998</c:v>
                </c:pt>
                <c:pt idx="12359">
                  <c:v>2075.8000000000002</c:v>
                </c:pt>
                <c:pt idx="12360">
                  <c:v>2072.3000000000002</c:v>
                </c:pt>
                <c:pt idx="12361">
                  <c:v>2072.5</c:v>
                </c:pt>
                <c:pt idx="12362">
                  <c:v>2068.6999999999998</c:v>
                </c:pt>
                <c:pt idx="12363">
                  <c:v>2063</c:v>
                </c:pt>
                <c:pt idx="12364">
                  <c:v>2062.3000000000002</c:v>
                </c:pt>
                <c:pt idx="12365">
                  <c:v>2063.6999999999998</c:v>
                </c:pt>
                <c:pt idx="12366">
                  <c:v>2068.5</c:v>
                </c:pt>
                <c:pt idx="12367">
                  <c:v>2072.6999999999998</c:v>
                </c:pt>
                <c:pt idx="12368">
                  <c:v>2072.8000000000002</c:v>
                </c:pt>
                <c:pt idx="12369">
                  <c:v>2074.1999999999998</c:v>
                </c:pt>
                <c:pt idx="12370">
                  <c:v>2071.8000000000002</c:v>
                </c:pt>
                <c:pt idx="12371">
                  <c:v>2070</c:v>
                </c:pt>
                <c:pt idx="12372">
                  <c:v>2067.1999999999998</c:v>
                </c:pt>
                <c:pt idx="12373">
                  <c:v>2070.6999999999998</c:v>
                </c:pt>
                <c:pt idx="12374">
                  <c:v>2072.6999999999998</c:v>
                </c:pt>
                <c:pt idx="12375">
                  <c:v>2073</c:v>
                </c:pt>
                <c:pt idx="12376">
                  <c:v>2079</c:v>
                </c:pt>
                <c:pt idx="12377">
                  <c:v>2077.8000000000002</c:v>
                </c:pt>
                <c:pt idx="12378">
                  <c:v>2077</c:v>
                </c:pt>
                <c:pt idx="12379">
                  <c:v>2071.8000000000002</c:v>
                </c:pt>
                <c:pt idx="12380">
                  <c:v>2069.3000000000002</c:v>
                </c:pt>
                <c:pt idx="12381">
                  <c:v>2075.3000000000002</c:v>
                </c:pt>
                <c:pt idx="12382">
                  <c:v>2083.1999999999998</c:v>
                </c:pt>
                <c:pt idx="12383">
                  <c:v>2078.1999999999998</c:v>
                </c:pt>
                <c:pt idx="12384">
                  <c:v>2071.6999999999998</c:v>
                </c:pt>
                <c:pt idx="12385">
                  <c:v>2065.6999999999998</c:v>
                </c:pt>
                <c:pt idx="12386">
                  <c:v>2060.8000000000002</c:v>
                </c:pt>
                <c:pt idx="12387">
                  <c:v>2059.1999999999998</c:v>
                </c:pt>
                <c:pt idx="12388">
                  <c:v>2064.8000000000002</c:v>
                </c:pt>
                <c:pt idx="12389">
                  <c:v>2070</c:v>
                </c:pt>
                <c:pt idx="12390">
                  <c:v>2068.5</c:v>
                </c:pt>
                <c:pt idx="12391">
                  <c:v>2066.6999999999998</c:v>
                </c:pt>
                <c:pt idx="12392">
                  <c:v>2058.5</c:v>
                </c:pt>
                <c:pt idx="12393">
                  <c:v>2060.3000000000002</c:v>
                </c:pt>
                <c:pt idx="12394">
                  <c:v>2061</c:v>
                </c:pt>
                <c:pt idx="12395">
                  <c:v>2063.3000000000002</c:v>
                </c:pt>
                <c:pt idx="12396">
                  <c:v>2057.3000000000002</c:v>
                </c:pt>
                <c:pt idx="12397">
                  <c:v>2056</c:v>
                </c:pt>
                <c:pt idx="12398">
                  <c:v>2058.1999999999998</c:v>
                </c:pt>
                <c:pt idx="12399">
                  <c:v>2052.1999999999998</c:v>
                </c:pt>
                <c:pt idx="12400">
                  <c:v>2050.6999999999998</c:v>
                </c:pt>
                <c:pt idx="12401">
                  <c:v>2050.8000000000002</c:v>
                </c:pt>
                <c:pt idx="12402">
                  <c:v>2053.1999999999998</c:v>
                </c:pt>
                <c:pt idx="12403">
                  <c:v>2053.1999999999998</c:v>
                </c:pt>
                <c:pt idx="12404">
                  <c:v>2049.3000000000002</c:v>
                </c:pt>
                <c:pt idx="12405">
                  <c:v>2051</c:v>
                </c:pt>
                <c:pt idx="12406">
                  <c:v>2051.3000000000002</c:v>
                </c:pt>
                <c:pt idx="12407">
                  <c:v>2061.3000000000002</c:v>
                </c:pt>
                <c:pt idx="12408">
                  <c:v>2064.5</c:v>
                </c:pt>
                <c:pt idx="12409">
                  <c:v>2068.8000000000002</c:v>
                </c:pt>
                <c:pt idx="12410">
                  <c:v>2063.6999999999998</c:v>
                </c:pt>
                <c:pt idx="12411">
                  <c:v>2063</c:v>
                </c:pt>
                <c:pt idx="12412">
                  <c:v>2054.5</c:v>
                </c:pt>
                <c:pt idx="12413">
                  <c:v>2057.6999999999998</c:v>
                </c:pt>
                <c:pt idx="12414">
                  <c:v>2056</c:v>
                </c:pt>
                <c:pt idx="12415">
                  <c:v>2056.6999999999998</c:v>
                </c:pt>
                <c:pt idx="12416">
                  <c:v>2062.5</c:v>
                </c:pt>
                <c:pt idx="12417">
                  <c:v>2061</c:v>
                </c:pt>
                <c:pt idx="12418">
                  <c:v>2082.1999999999998</c:v>
                </c:pt>
                <c:pt idx="12419">
                  <c:v>2068.6999999999998</c:v>
                </c:pt>
                <c:pt idx="12420">
                  <c:v>2057.6999999999998</c:v>
                </c:pt>
                <c:pt idx="12421">
                  <c:v>2059.3000000000002</c:v>
                </c:pt>
                <c:pt idx="12422">
                  <c:v>2059</c:v>
                </c:pt>
                <c:pt idx="12423">
                  <c:v>2061.8000000000002</c:v>
                </c:pt>
                <c:pt idx="12424">
                  <c:v>2070.3000000000002</c:v>
                </c:pt>
                <c:pt idx="12425">
                  <c:v>2060.1999999999998</c:v>
                </c:pt>
                <c:pt idx="12426">
                  <c:v>2060.1999999999998</c:v>
                </c:pt>
                <c:pt idx="12427">
                  <c:v>2056.8000000000002</c:v>
                </c:pt>
                <c:pt idx="12428">
                  <c:v>2053.1999999999998</c:v>
                </c:pt>
                <c:pt idx="12429">
                  <c:v>2048.6999999999998</c:v>
                </c:pt>
                <c:pt idx="12430">
                  <c:v>2041.7</c:v>
                </c:pt>
                <c:pt idx="12431">
                  <c:v>2036.2</c:v>
                </c:pt>
                <c:pt idx="12432">
                  <c:v>2031.7</c:v>
                </c:pt>
                <c:pt idx="12433">
                  <c:v>2026.9</c:v>
                </c:pt>
                <c:pt idx="12434">
                  <c:v>2018.8</c:v>
                </c:pt>
                <c:pt idx="12435">
                  <c:v>2007.3</c:v>
                </c:pt>
                <c:pt idx="12436">
                  <c:v>2003.7</c:v>
                </c:pt>
                <c:pt idx="12437">
                  <c:v>2004.3</c:v>
                </c:pt>
                <c:pt idx="12438">
                  <c:v>2002.7</c:v>
                </c:pt>
                <c:pt idx="12439">
                  <c:v>1996.3</c:v>
                </c:pt>
                <c:pt idx="12440">
                  <c:v>1983.7</c:v>
                </c:pt>
                <c:pt idx="12441">
                  <c:v>1991.2</c:v>
                </c:pt>
                <c:pt idx="12442">
                  <c:v>2002.7</c:v>
                </c:pt>
                <c:pt idx="12443">
                  <c:v>2016</c:v>
                </c:pt>
                <c:pt idx="12444">
                  <c:v>2018.2</c:v>
                </c:pt>
                <c:pt idx="12445">
                  <c:v>2013.2</c:v>
                </c:pt>
                <c:pt idx="12446">
                  <c:v>2016.7</c:v>
                </c:pt>
                <c:pt idx="12447">
                  <c:v>2019.5</c:v>
                </c:pt>
                <c:pt idx="12448">
                  <c:v>2013.5</c:v>
                </c:pt>
                <c:pt idx="12449">
                  <c:v>2006.7</c:v>
                </c:pt>
                <c:pt idx="12450">
                  <c:v>2000</c:v>
                </c:pt>
                <c:pt idx="12451">
                  <c:v>1993.3</c:v>
                </c:pt>
                <c:pt idx="12452">
                  <c:v>1985.3</c:v>
                </c:pt>
                <c:pt idx="12453">
                  <c:v>1980.3</c:v>
                </c:pt>
                <c:pt idx="12454">
                  <c:v>1977.5</c:v>
                </c:pt>
                <c:pt idx="12455">
                  <c:v>1976.8</c:v>
                </c:pt>
                <c:pt idx="12456">
                  <c:v>1973.3</c:v>
                </c:pt>
                <c:pt idx="12457">
                  <c:v>1973.2</c:v>
                </c:pt>
                <c:pt idx="12458">
                  <c:v>1971</c:v>
                </c:pt>
                <c:pt idx="12459">
                  <c:v>1969.5</c:v>
                </c:pt>
                <c:pt idx="12460">
                  <c:v>1966.3</c:v>
                </c:pt>
                <c:pt idx="12461">
                  <c:v>1966.7</c:v>
                </c:pt>
                <c:pt idx="12462">
                  <c:v>1959.7</c:v>
                </c:pt>
                <c:pt idx="12463">
                  <c:v>1955.7</c:v>
                </c:pt>
                <c:pt idx="12464">
                  <c:v>1952</c:v>
                </c:pt>
                <c:pt idx="12465">
                  <c:v>1950.5</c:v>
                </c:pt>
                <c:pt idx="12466">
                  <c:v>1948</c:v>
                </c:pt>
                <c:pt idx="12467">
                  <c:v>1950</c:v>
                </c:pt>
                <c:pt idx="12468">
                  <c:v>1949.5</c:v>
                </c:pt>
                <c:pt idx="12469">
                  <c:v>1943.5</c:v>
                </c:pt>
                <c:pt idx="12470">
                  <c:v>1945.3</c:v>
                </c:pt>
                <c:pt idx="12471">
                  <c:v>1942.5</c:v>
                </c:pt>
                <c:pt idx="12472">
                  <c:v>1940.8</c:v>
                </c:pt>
                <c:pt idx="12473">
                  <c:v>1943.3</c:v>
                </c:pt>
                <c:pt idx="12474">
                  <c:v>1943.7</c:v>
                </c:pt>
                <c:pt idx="12475">
                  <c:v>1932.3</c:v>
                </c:pt>
                <c:pt idx="12476">
                  <c:v>1922.2</c:v>
                </c:pt>
                <c:pt idx="12477">
                  <c:v>1914.3</c:v>
                </c:pt>
                <c:pt idx="12478">
                  <c:v>1917.5</c:v>
                </c:pt>
                <c:pt idx="12479">
                  <c:v>1912</c:v>
                </c:pt>
                <c:pt idx="12480">
                  <c:v>1906.5</c:v>
                </c:pt>
                <c:pt idx="12481">
                  <c:v>1905.2</c:v>
                </c:pt>
                <c:pt idx="12482">
                  <c:v>1903.3</c:v>
                </c:pt>
                <c:pt idx="12483">
                  <c:v>1902.2</c:v>
                </c:pt>
                <c:pt idx="12484">
                  <c:v>1898.8</c:v>
                </c:pt>
                <c:pt idx="12485">
                  <c:v>1896</c:v>
                </c:pt>
                <c:pt idx="12486">
                  <c:v>1891.5</c:v>
                </c:pt>
                <c:pt idx="12487">
                  <c:v>1886.5</c:v>
                </c:pt>
                <c:pt idx="12488">
                  <c:v>1884.2</c:v>
                </c:pt>
                <c:pt idx="12489">
                  <c:v>1881.5</c:v>
                </c:pt>
                <c:pt idx="12490">
                  <c:v>1881.5</c:v>
                </c:pt>
                <c:pt idx="12491">
                  <c:v>1878</c:v>
                </c:pt>
                <c:pt idx="12492">
                  <c:v>1872.2</c:v>
                </c:pt>
                <c:pt idx="12493">
                  <c:v>1874</c:v>
                </c:pt>
                <c:pt idx="12494">
                  <c:v>1868.3</c:v>
                </c:pt>
                <c:pt idx="12495">
                  <c:v>1861.2</c:v>
                </c:pt>
                <c:pt idx="12496">
                  <c:v>1857.2</c:v>
                </c:pt>
                <c:pt idx="12497">
                  <c:v>1852.5</c:v>
                </c:pt>
                <c:pt idx="12498">
                  <c:v>1848.3</c:v>
                </c:pt>
                <c:pt idx="12499">
                  <c:v>1849.2</c:v>
                </c:pt>
                <c:pt idx="12500">
                  <c:v>1844.5</c:v>
                </c:pt>
                <c:pt idx="12501">
                  <c:v>1842.3</c:v>
                </c:pt>
                <c:pt idx="12502">
                  <c:v>1838</c:v>
                </c:pt>
                <c:pt idx="12503">
                  <c:v>1832.5</c:v>
                </c:pt>
                <c:pt idx="12504">
                  <c:v>1828</c:v>
                </c:pt>
                <c:pt idx="12505">
                  <c:v>1821.3</c:v>
                </c:pt>
                <c:pt idx="12506">
                  <c:v>1821</c:v>
                </c:pt>
                <c:pt idx="12507">
                  <c:v>1821.2</c:v>
                </c:pt>
                <c:pt idx="12508">
                  <c:v>1815.3</c:v>
                </c:pt>
                <c:pt idx="12509">
                  <c:v>1812.2</c:v>
                </c:pt>
                <c:pt idx="12510">
                  <c:v>1803.5</c:v>
                </c:pt>
                <c:pt idx="12511">
                  <c:v>1790.3</c:v>
                </c:pt>
                <c:pt idx="12512">
                  <c:v>1779.7</c:v>
                </c:pt>
                <c:pt idx="12513">
                  <c:v>1771.7</c:v>
                </c:pt>
                <c:pt idx="12514">
                  <c:v>1756.8</c:v>
                </c:pt>
                <c:pt idx="12515">
                  <c:v>1745.2</c:v>
                </c:pt>
                <c:pt idx="12516">
                  <c:v>1741.3</c:v>
                </c:pt>
                <c:pt idx="12517">
                  <c:v>1734.8</c:v>
                </c:pt>
                <c:pt idx="12518">
                  <c:v>1725.5</c:v>
                </c:pt>
                <c:pt idx="12519">
                  <c:v>1721.2</c:v>
                </c:pt>
                <c:pt idx="12520">
                  <c:v>1716.7</c:v>
                </c:pt>
                <c:pt idx="12521">
                  <c:v>1714.3</c:v>
                </c:pt>
                <c:pt idx="12522">
                  <c:v>1710.5</c:v>
                </c:pt>
                <c:pt idx="12523">
                  <c:v>1707.8</c:v>
                </c:pt>
                <c:pt idx="12524">
                  <c:v>1710.3</c:v>
                </c:pt>
                <c:pt idx="12525">
                  <c:v>1707.3</c:v>
                </c:pt>
                <c:pt idx="12526">
                  <c:v>1706</c:v>
                </c:pt>
                <c:pt idx="12527">
                  <c:v>1700.5</c:v>
                </c:pt>
                <c:pt idx="12528">
                  <c:v>1708</c:v>
                </c:pt>
                <c:pt idx="12529">
                  <c:v>1704.5</c:v>
                </c:pt>
                <c:pt idx="12530">
                  <c:v>1702.3</c:v>
                </c:pt>
                <c:pt idx="12531">
                  <c:v>1700.2</c:v>
                </c:pt>
                <c:pt idx="12532">
                  <c:v>1703.7</c:v>
                </c:pt>
                <c:pt idx="12533">
                  <c:v>1709.2</c:v>
                </c:pt>
                <c:pt idx="12534">
                  <c:v>1708.3</c:v>
                </c:pt>
                <c:pt idx="12535">
                  <c:v>1704.8</c:v>
                </c:pt>
                <c:pt idx="12536">
                  <c:v>1698.7</c:v>
                </c:pt>
                <c:pt idx="12537">
                  <c:v>1690.5</c:v>
                </c:pt>
                <c:pt idx="12538">
                  <c:v>1690.2</c:v>
                </c:pt>
                <c:pt idx="12539">
                  <c:v>1692.7</c:v>
                </c:pt>
                <c:pt idx="12540">
                  <c:v>1695.2</c:v>
                </c:pt>
                <c:pt idx="12541">
                  <c:v>1696</c:v>
                </c:pt>
                <c:pt idx="12542">
                  <c:v>1695.5</c:v>
                </c:pt>
                <c:pt idx="12543">
                  <c:v>1689.3</c:v>
                </c:pt>
                <c:pt idx="12544">
                  <c:v>1690.3</c:v>
                </c:pt>
                <c:pt idx="12545">
                  <c:v>1691.8</c:v>
                </c:pt>
                <c:pt idx="12546">
                  <c:v>1691.3</c:v>
                </c:pt>
                <c:pt idx="12547">
                  <c:v>1690</c:v>
                </c:pt>
                <c:pt idx="12548">
                  <c:v>1686.3</c:v>
                </c:pt>
                <c:pt idx="12549">
                  <c:v>1686.5</c:v>
                </c:pt>
                <c:pt idx="12550">
                  <c:v>1681.5</c:v>
                </c:pt>
                <c:pt idx="12551">
                  <c:v>1684</c:v>
                </c:pt>
                <c:pt idx="12552">
                  <c:v>1685</c:v>
                </c:pt>
                <c:pt idx="12553">
                  <c:v>1690.8</c:v>
                </c:pt>
                <c:pt idx="12554">
                  <c:v>1694</c:v>
                </c:pt>
                <c:pt idx="12555">
                  <c:v>1693</c:v>
                </c:pt>
                <c:pt idx="12556">
                  <c:v>1695.8</c:v>
                </c:pt>
                <c:pt idx="12557">
                  <c:v>1699.7</c:v>
                </c:pt>
                <c:pt idx="12558">
                  <c:v>1691.3</c:v>
                </c:pt>
                <c:pt idx="12559">
                  <c:v>1692.5</c:v>
                </c:pt>
                <c:pt idx="12560">
                  <c:v>1706.8</c:v>
                </c:pt>
                <c:pt idx="12561">
                  <c:v>1707.8</c:v>
                </c:pt>
                <c:pt idx="12562">
                  <c:v>1702.8</c:v>
                </c:pt>
                <c:pt idx="12563">
                  <c:v>1703.5</c:v>
                </c:pt>
                <c:pt idx="12564">
                  <c:v>1702.5</c:v>
                </c:pt>
                <c:pt idx="12565">
                  <c:v>1708.7</c:v>
                </c:pt>
                <c:pt idx="12566">
                  <c:v>1711.7</c:v>
                </c:pt>
                <c:pt idx="12567">
                  <c:v>1716</c:v>
                </c:pt>
                <c:pt idx="12568">
                  <c:v>1725.5</c:v>
                </c:pt>
                <c:pt idx="12569">
                  <c:v>1726</c:v>
                </c:pt>
                <c:pt idx="12570">
                  <c:v>1722.5</c:v>
                </c:pt>
                <c:pt idx="12571">
                  <c:v>1727.8</c:v>
                </c:pt>
                <c:pt idx="12572">
                  <c:v>1735</c:v>
                </c:pt>
                <c:pt idx="12573">
                  <c:v>1742.3</c:v>
                </c:pt>
                <c:pt idx="12574">
                  <c:v>1753.3</c:v>
                </c:pt>
                <c:pt idx="12575">
                  <c:v>1768.5</c:v>
                </c:pt>
                <c:pt idx="12576">
                  <c:v>1769</c:v>
                </c:pt>
                <c:pt idx="12577">
                  <c:v>1772</c:v>
                </c:pt>
                <c:pt idx="12578">
                  <c:v>1776.7</c:v>
                </c:pt>
                <c:pt idx="12579">
                  <c:v>1783.5</c:v>
                </c:pt>
                <c:pt idx="12580">
                  <c:v>1793.8</c:v>
                </c:pt>
                <c:pt idx="12581">
                  <c:v>1800.3</c:v>
                </c:pt>
                <c:pt idx="12582">
                  <c:v>1803.2</c:v>
                </c:pt>
                <c:pt idx="12583">
                  <c:v>1814</c:v>
                </c:pt>
                <c:pt idx="12584">
                  <c:v>1829</c:v>
                </c:pt>
                <c:pt idx="12585">
                  <c:v>1843.3</c:v>
                </c:pt>
                <c:pt idx="12586">
                  <c:v>1857</c:v>
                </c:pt>
                <c:pt idx="12587">
                  <c:v>1865.8</c:v>
                </c:pt>
                <c:pt idx="12588">
                  <c:v>1874.3</c:v>
                </c:pt>
                <c:pt idx="12589">
                  <c:v>1882.7</c:v>
                </c:pt>
                <c:pt idx="12590">
                  <c:v>1889.2</c:v>
                </c:pt>
                <c:pt idx="12591">
                  <c:v>1903.3</c:v>
                </c:pt>
                <c:pt idx="12592">
                  <c:v>1930.3</c:v>
                </c:pt>
                <c:pt idx="12593">
                  <c:v>1936.7</c:v>
                </c:pt>
                <c:pt idx="12594">
                  <c:v>1942.3</c:v>
                </c:pt>
                <c:pt idx="12595">
                  <c:v>1958.2</c:v>
                </c:pt>
                <c:pt idx="12596">
                  <c:v>1973.5</c:v>
                </c:pt>
                <c:pt idx="12597">
                  <c:v>1983.2</c:v>
                </c:pt>
                <c:pt idx="12598">
                  <c:v>1989.8</c:v>
                </c:pt>
                <c:pt idx="12599">
                  <c:v>1997.8</c:v>
                </c:pt>
                <c:pt idx="12600">
                  <c:v>2006</c:v>
                </c:pt>
                <c:pt idx="12601">
                  <c:v>2016.8</c:v>
                </c:pt>
                <c:pt idx="12602">
                  <c:v>2030.2</c:v>
                </c:pt>
                <c:pt idx="12603">
                  <c:v>2036.2</c:v>
                </c:pt>
                <c:pt idx="12604">
                  <c:v>2040.7</c:v>
                </c:pt>
                <c:pt idx="12605">
                  <c:v>2047</c:v>
                </c:pt>
                <c:pt idx="12606">
                  <c:v>2053.6999999999998</c:v>
                </c:pt>
                <c:pt idx="12607">
                  <c:v>2061.6999999999998</c:v>
                </c:pt>
                <c:pt idx="12608">
                  <c:v>2067.1999999999998</c:v>
                </c:pt>
                <c:pt idx="12609">
                  <c:v>2073.8000000000002</c:v>
                </c:pt>
                <c:pt idx="12610">
                  <c:v>2077.6999999999998</c:v>
                </c:pt>
                <c:pt idx="12611">
                  <c:v>2095.6999999999998</c:v>
                </c:pt>
                <c:pt idx="12612">
                  <c:v>2115.5</c:v>
                </c:pt>
                <c:pt idx="12613">
                  <c:v>2122.3000000000002</c:v>
                </c:pt>
                <c:pt idx="12614">
                  <c:v>2130.6999999999998</c:v>
                </c:pt>
                <c:pt idx="12615">
                  <c:v>2138.3000000000002</c:v>
                </c:pt>
                <c:pt idx="12616">
                  <c:v>2138.3000000000002</c:v>
                </c:pt>
                <c:pt idx="12617">
                  <c:v>2145.3000000000002</c:v>
                </c:pt>
                <c:pt idx="12618">
                  <c:v>2152.3000000000002</c:v>
                </c:pt>
                <c:pt idx="12619">
                  <c:v>2160.1999999999998</c:v>
                </c:pt>
                <c:pt idx="12620">
                  <c:v>2171.5</c:v>
                </c:pt>
                <c:pt idx="12621">
                  <c:v>2176.5</c:v>
                </c:pt>
                <c:pt idx="12622">
                  <c:v>2177</c:v>
                </c:pt>
                <c:pt idx="12623">
                  <c:v>2179.1999999999998</c:v>
                </c:pt>
                <c:pt idx="12624">
                  <c:v>2183.6999999999998</c:v>
                </c:pt>
                <c:pt idx="12625">
                  <c:v>2182.8000000000002</c:v>
                </c:pt>
                <c:pt idx="12626">
                  <c:v>2184.3000000000002</c:v>
                </c:pt>
                <c:pt idx="12627">
                  <c:v>2194.5</c:v>
                </c:pt>
                <c:pt idx="12628">
                  <c:v>2197</c:v>
                </c:pt>
                <c:pt idx="12629">
                  <c:v>2204</c:v>
                </c:pt>
                <c:pt idx="12630">
                  <c:v>2209.8000000000002</c:v>
                </c:pt>
                <c:pt idx="12631">
                  <c:v>2213.6999999999998</c:v>
                </c:pt>
                <c:pt idx="12632">
                  <c:v>2219.1999999999998</c:v>
                </c:pt>
                <c:pt idx="12633">
                  <c:v>2198.8000000000002</c:v>
                </c:pt>
                <c:pt idx="12634">
                  <c:v>2205.1999999999998</c:v>
                </c:pt>
                <c:pt idx="12635">
                  <c:v>2209.5</c:v>
                </c:pt>
                <c:pt idx="12636">
                  <c:v>2213.5</c:v>
                </c:pt>
                <c:pt idx="12637">
                  <c:v>2220.6999999999998</c:v>
                </c:pt>
                <c:pt idx="12638">
                  <c:v>2230.6999999999998</c:v>
                </c:pt>
                <c:pt idx="12639">
                  <c:v>2235.8000000000002</c:v>
                </c:pt>
                <c:pt idx="12640">
                  <c:v>2237.8000000000002</c:v>
                </c:pt>
                <c:pt idx="12641">
                  <c:v>2234.5</c:v>
                </c:pt>
                <c:pt idx="12642">
                  <c:v>2236.8000000000002</c:v>
                </c:pt>
                <c:pt idx="12643">
                  <c:v>2235.6999999999998</c:v>
                </c:pt>
                <c:pt idx="12644">
                  <c:v>2236.1999999999998</c:v>
                </c:pt>
                <c:pt idx="12645">
                  <c:v>2235.3000000000002</c:v>
                </c:pt>
                <c:pt idx="12646">
                  <c:v>2240</c:v>
                </c:pt>
                <c:pt idx="12647">
                  <c:v>2243.6999999999998</c:v>
                </c:pt>
                <c:pt idx="12648">
                  <c:v>2245</c:v>
                </c:pt>
                <c:pt idx="12649">
                  <c:v>2247.5</c:v>
                </c:pt>
                <c:pt idx="12650">
                  <c:v>2257.1999999999998</c:v>
                </c:pt>
                <c:pt idx="12651">
                  <c:v>2255.5</c:v>
                </c:pt>
                <c:pt idx="12652">
                  <c:v>2260</c:v>
                </c:pt>
                <c:pt idx="12653">
                  <c:v>2261.1999999999998</c:v>
                </c:pt>
                <c:pt idx="12654">
                  <c:v>2264.6999999999998</c:v>
                </c:pt>
                <c:pt idx="12655">
                  <c:v>2265.8000000000002</c:v>
                </c:pt>
                <c:pt idx="12656">
                  <c:v>2265.3000000000002</c:v>
                </c:pt>
                <c:pt idx="12657">
                  <c:v>2263.1999999999998</c:v>
                </c:pt>
                <c:pt idx="12658">
                  <c:v>2259</c:v>
                </c:pt>
                <c:pt idx="12659">
                  <c:v>2259.6999999999998</c:v>
                </c:pt>
                <c:pt idx="12660">
                  <c:v>2256.1999999999998</c:v>
                </c:pt>
                <c:pt idx="12661">
                  <c:v>2253.1999999999998</c:v>
                </c:pt>
                <c:pt idx="12662">
                  <c:v>2244.5</c:v>
                </c:pt>
                <c:pt idx="12663">
                  <c:v>2223.3000000000002</c:v>
                </c:pt>
                <c:pt idx="12664">
                  <c:v>2214.3000000000002</c:v>
                </c:pt>
                <c:pt idx="12665">
                  <c:v>2209</c:v>
                </c:pt>
                <c:pt idx="12666">
                  <c:v>2211.3000000000002</c:v>
                </c:pt>
                <c:pt idx="12667">
                  <c:v>2215.8000000000002</c:v>
                </c:pt>
                <c:pt idx="12668">
                  <c:v>2208.5</c:v>
                </c:pt>
                <c:pt idx="12669">
                  <c:v>2205</c:v>
                </c:pt>
                <c:pt idx="12670">
                  <c:v>2205.1999999999998</c:v>
                </c:pt>
                <c:pt idx="12671">
                  <c:v>2198.5</c:v>
                </c:pt>
                <c:pt idx="12672">
                  <c:v>2192.6999999999998</c:v>
                </c:pt>
                <c:pt idx="12673">
                  <c:v>2192.3000000000002</c:v>
                </c:pt>
                <c:pt idx="12674">
                  <c:v>2197.1999999999998</c:v>
                </c:pt>
                <c:pt idx="12675">
                  <c:v>2205.6999999999998</c:v>
                </c:pt>
                <c:pt idx="12676">
                  <c:v>2208</c:v>
                </c:pt>
                <c:pt idx="12677">
                  <c:v>2213.5</c:v>
                </c:pt>
                <c:pt idx="12678">
                  <c:v>2215.5</c:v>
                </c:pt>
                <c:pt idx="12679">
                  <c:v>2223</c:v>
                </c:pt>
                <c:pt idx="12680">
                  <c:v>2236</c:v>
                </c:pt>
                <c:pt idx="12681">
                  <c:v>2240.8000000000002</c:v>
                </c:pt>
                <c:pt idx="12682">
                  <c:v>2242.1999999999998</c:v>
                </c:pt>
                <c:pt idx="12683">
                  <c:v>2246.3000000000002</c:v>
                </c:pt>
                <c:pt idx="12684">
                  <c:v>2251.8000000000002</c:v>
                </c:pt>
                <c:pt idx="12685">
                  <c:v>2254.6999999999998</c:v>
                </c:pt>
                <c:pt idx="12686">
                  <c:v>2253.1999999999998</c:v>
                </c:pt>
                <c:pt idx="12687">
                  <c:v>2253</c:v>
                </c:pt>
                <c:pt idx="12688">
                  <c:v>2259</c:v>
                </c:pt>
                <c:pt idx="12689">
                  <c:v>2264.5</c:v>
                </c:pt>
                <c:pt idx="12690">
                  <c:v>2262.1999999999998</c:v>
                </c:pt>
                <c:pt idx="12691">
                  <c:v>2265</c:v>
                </c:pt>
                <c:pt idx="12692">
                  <c:v>2261.6999999999998</c:v>
                </c:pt>
                <c:pt idx="12693">
                  <c:v>2255.8000000000002</c:v>
                </c:pt>
                <c:pt idx="12694">
                  <c:v>2255.8000000000002</c:v>
                </c:pt>
                <c:pt idx="12695">
                  <c:v>2257.8000000000002</c:v>
                </c:pt>
                <c:pt idx="12696">
                  <c:v>2255.8000000000002</c:v>
                </c:pt>
                <c:pt idx="12697">
                  <c:v>2255.5</c:v>
                </c:pt>
                <c:pt idx="12698">
                  <c:v>2254.1999999999998</c:v>
                </c:pt>
                <c:pt idx="12699">
                  <c:v>2255</c:v>
                </c:pt>
                <c:pt idx="12700">
                  <c:v>2254.3000000000002</c:v>
                </c:pt>
                <c:pt idx="12701">
                  <c:v>2251.6999999999998</c:v>
                </c:pt>
                <c:pt idx="12702">
                  <c:v>2249.8000000000002</c:v>
                </c:pt>
                <c:pt idx="12703">
                  <c:v>2246.5</c:v>
                </c:pt>
                <c:pt idx="12704">
                  <c:v>2247.3000000000002</c:v>
                </c:pt>
                <c:pt idx="12705">
                  <c:v>2251</c:v>
                </c:pt>
                <c:pt idx="12706">
                  <c:v>2257</c:v>
                </c:pt>
                <c:pt idx="12707">
                  <c:v>2259.1999999999998</c:v>
                </c:pt>
                <c:pt idx="12708">
                  <c:v>2262.8000000000002</c:v>
                </c:pt>
                <c:pt idx="12709">
                  <c:v>2262.8000000000002</c:v>
                </c:pt>
                <c:pt idx="12710">
                  <c:v>2261.1999999999998</c:v>
                </c:pt>
                <c:pt idx="12711">
                  <c:v>2261.1999999999998</c:v>
                </c:pt>
                <c:pt idx="12712">
                  <c:v>2263.8000000000002</c:v>
                </c:pt>
                <c:pt idx="12713">
                  <c:v>2265.5</c:v>
                </c:pt>
                <c:pt idx="12714">
                  <c:v>2271</c:v>
                </c:pt>
                <c:pt idx="12715">
                  <c:v>2276.3000000000002</c:v>
                </c:pt>
                <c:pt idx="12716">
                  <c:v>2268.5</c:v>
                </c:pt>
                <c:pt idx="12717">
                  <c:v>2269.3000000000002</c:v>
                </c:pt>
                <c:pt idx="12718">
                  <c:v>2272.5</c:v>
                </c:pt>
                <c:pt idx="12719">
                  <c:v>2272.1999999999998</c:v>
                </c:pt>
                <c:pt idx="12720">
                  <c:v>2270.5</c:v>
                </c:pt>
                <c:pt idx="12721">
                  <c:v>2265.1999999999998</c:v>
                </c:pt>
                <c:pt idx="12722">
                  <c:v>2266.1999999999998</c:v>
                </c:pt>
                <c:pt idx="12723">
                  <c:v>2271.5</c:v>
                </c:pt>
                <c:pt idx="12724">
                  <c:v>2274.8000000000002</c:v>
                </c:pt>
                <c:pt idx="12725">
                  <c:v>2271</c:v>
                </c:pt>
                <c:pt idx="12726">
                  <c:v>2270</c:v>
                </c:pt>
                <c:pt idx="12727">
                  <c:v>2271.6999999999998</c:v>
                </c:pt>
                <c:pt idx="12728">
                  <c:v>2270.1999999999998</c:v>
                </c:pt>
                <c:pt idx="12729">
                  <c:v>2271.6999999999998</c:v>
                </c:pt>
                <c:pt idx="12730">
                  <c:v>2277</c:v>
                </c:pt>
                <c:pt idx="12731">
                  <c:v>2275.3000000000002</c:v>
                </c:pt>
                <c:pt idx="12732">
                  <c:v>2275.6999999999998</c:v>
                </c:pt>
                <c:pt idx="12733">
                  <c:v>2271.1999999999998</c:v>
                </c:pt>
                <c:pt idx="12734">
                  <c:v>2269.1999999999998</c:v>
                </c:pt>
                <c:pt idx="12735">
                  <c:v>2271.8000000000002</c:v>
                </c:pt>
                <c:pt idx="12736">
                  <c:v>2264.5</c:v>
                </c:pt>
                <c:pt idx="12737">
                  <c:v>2275.3000000000002</c:v>
                </c:pt>
                <c:pt idx="12738">
                  <c:v>2284</c:v>
                </c:pt>
                <c:pt idx="12739">
                  <c:v>2296.5</c:v>
                </c:pt>
                <c:pt idx="12740">
                  <c:v>2306.6999999999998</c:v>
                </c:pt>
                <c:pt idx="12741">
                  <c:v>2305.6999999999998</c:v>
                </c:pt>
                <c:pt idx="12742">
                  <c:v>2304</c:v>
                </c:pt>
                <c:pt idx="12743">
                  <c:v>2296.8000000000002</c:v>
                </c:pt>
                <c:pt idx="12744">
                  <c:v>2298.8000000000002</c:v>
                </c:pt>
                <c:pt idx="12745">
                  <c:v>2301.6999999999998</c:v>
                </c:pt>
                <c:pt idx="12746">
                  <c:v>2304</c:v>
                </c:pt>
                <c:pt idx="12747">
                  <c:v>2304.5</c:v>
                </c:pt>
                <c:pt idx="12748">
                  <c:v>2307.6999999999998</c:v>
                </c:pt>
                <c:pt idx="12749">
                  <c:v>2304</c:v>
                </c:pt>
                <c:pt idx="12750">
                  <c:v>2297.3000000000002</c:v>
                </c:pt>
                <c:pt idx="12751">
                  <c:v>2296.8000000000002</c:v>
                </c:pt>
                <c:pt idx="12752">
                  <c:v>2284.5</c:v>
                </c:pt>
                <c:pt idx="12753">
                  <c:v>2276.6999999999998</c:v>
                </c:pt>
                <c:pt idx="12754">
                  <c:v>2276.6999999999998</c:v>
                </c:pt>
                <c:pt idx="12755">
                  <c:v>2280.3000000000002</c:v>
                </c:pt>
                <c:pt idx="12756">
                  <c:v>2276.5</c:v>
                </c:pt>
                <c:pt idx="12757">
                  <c:v>2279.3000000000002</c:v>
                </c:pt>
                <c:pt idx="12758">
                  <c:v>2278</c:v>
                </c:pt>
                <c:pt idx="12759">
                  <c:v>2280.8000000000002</c:v>
                </c:pt>
                <c:pt idx="12760">
                  <c:v>2297.1999999999998</c:v>
                </c:pt>
                <c:pt idx="12761">
                  <c:v>2297.6999999999998</c:v>
                </c:pt>
                <c:pt idx="12762">
                  <c:v>2312.6999999999998</c:v>
                </c:pt>
                <c:pt idx="12763">
                  <c:v>2318</c:v>
                </c:pt>
                <c:pt idx="12764">
                  <c:v>2314.1999999999998</c:v>
                </c:pt>
                <c:pt idx="12765">
                  <c:v>2317</c:v>
                </c:pt>
                <c:pt idx="12766">
                  <c:v>2319.1999999999998</c:v>
                </c:pt>
                <c:pt idx="12767">
                  <c:v>2315.6999999999998</c:v>
                </c:pt>
                <c:pt idx="12768">
                  <c:v>2316.8000000000002</c:v>
                </c:pt>
                <c:pt idx="12769">
                  <c:v>2318.8000000000002</c:v>
                </c:pt>
                <c:pt idx="12770">
                  <c:v>2315</c:v>
                </c:pt>
                <c:pt idx="12771">
                  <c:v>2318.8000000000002</c:v>
                </c:pt>
                <c:pt idx="12772">
                  <c:v>2317.5</c:v>
                </c:pt>
                <c:pt idx="12773">
                  <c:v>2319.8000000000002</c:v>
                </c:pt>
                <c:pt idx="12774">
                  <c:v>2326.8000000000002</c:v>
                </c:pt>
                <c:pt idx="12775">
                  <c:v>2322</c:v>
                </c:pt>
                <c:pt idx="12776">
                  <c:v>2318.8000000000002</c:v>
                </c:pt>
                <c:pt idx="12777">
                  <c:v>2321</c:v>
                </c:pt>
                <c:pt idx="12778">
                  <c:v>2322.6999999999998</c:v>
                </c:pt>
                <c:pt idx="12779">
                  <c:v>2324.5</c:v>
                </c:pt>
                <c:pt idx="12780">
                  <c:v>2326.3000000000002</c:v>
                </c:pt>
                <c:pt idx="12781">
                  <c:v>2321.3000000000002</c:v>
                </c:pt>
                <c:pt idx="12782">
                  <c:v>2321.5</c:v>
                </c:pt>
                <c:pt idx="12783">
                  <c:v>2320</c:v>
                </c:pt>
                <c:pt idx="12784">
                  <c:v>2320.8000000000002</c:v>
                </c:pt>
                <c:pt idx="12785">
                  <c:v>2324.3000000000002</c:v>
                </c:pt>
                <c:pt idx="12786">
                  <c:v>2335.6999999999998</c:v>
                </c:pt>
                <c:pt idx="12787">
                  <c:v>2338.8000000000002</c:v>
                </c:pt>
                <c:pt idx="12788">
                  <c:v>2343.1999999999998</c:v>
                </c:pt>
                <c:pt idx="12789">
                  <c:v>2343.5</c:v>
                </c:pt>
                <c:pt idx="12790">
                  <c:v>2360.3000000000002</c:v>
                </c:pt>
                <c:pt idx="12791">
                  <c:v>2364.1999999999998</c:v>
                </c:pt>
                <c:pt idx="12792">
                  <c:v>2362.5</c:v>
                </c:pt>
                <c:pt idx="12793">
                  <c:v>2357.3000000000002</c:v>
                </c:pt>
                <c:pt idx="12794">
                  <c:v>2358.1999999999998</c:v>
                </c:pt>
                <c:pt idx="12795">
                  <c:v>2349.3000000000002</c:v>
                </c:pt>
                <c:pt idx="12796">
                  <c:v>2349.8000000000002</c:v>
                </c:pt>
                <c:pt idx="12797">
                  <c:v>2347.3000000000002</c:v>
                </c:pt>
                <c:pt idx="12798">
                  <c:v>2346.5</c:v>
                </c:pt>
                <c:pt idx="12799">
                  <c:v>2343.1999999999998</c:v>
                </c:pt>
                <c:pt idx="12800">
                  <c:v>2341.1999999999998</c:v>
                </c:pt>
                <c:pt idx="12801">
                  <c:v>2338</c:v>
                </c:pt>
                <c:pt idx="12802">
                  <c:v>2339</c:v>
                </c:pt>
                <c:pt idx="12803">
                  <c:v>2337.8000000000002</c:v>
                </c:pt>
                <c:pt idx="12804">
                  <c:v>2340</c:v>
                </c:pt>
                <c:pt idx="12805">
                  <c:v>2342.1999999999998</c:v>
                </c:pt>
                <c:pt idx="12806">
                  <c:v>2338.6999999999998</c:v>
                </c:pt>
                <c:pt idx="12807">
                  <c:v>2341.3000000000002</c:v>
                </c:pt>
                <c:pt idx="12808">
                  <c:v>2348.3000000000002</c:v>
                </c:pt>
                <c:pt idx="12809">
                  <c:v>2354</c:v>
                </c:pt>
                <c:pt idx="12810">
                  <c:v>2356.6999999999998</c:v>
                </c:pt>
                <c:pt idx="12811">
                  <c:v>2354.1999999999998</c:v>
                </c:pt>
                <c:pt idx="12812">
                  <c:v>2358</c:v>
                </c:pt>
                <c:pt idx="12813">
                  <c:v>2355</c:v>
                </c:pt>
                <c:pt idx="12814">
                  <c:v>2353.3000000000002</c:v>
                </c:pt>
                <c:pt idx="12815">
                  <c:v>2359.8000000000002</c:v>
                </c:pt>
                <c:pt idx="12816">
                  <c:v>2358.1999999999998</c:v>
                </c:pt>
                <c:pt idx="12817">
                  <c:v>2364</c:v>
                </c:pt>
                <c:pt idx="12818">
                  <c:v>2365.1999999999998</c:v>
                </c:pt>
                <c:pt idx="12819">
                  <c:v>2365</c:v>
                </c:pt>
                <c:pt idx="12820">
                  <c:v>2366.1999999999998</c:v>
                </c:pt>
                <c:pt idx="12821">
                  <c:v>2364.1999999999998</c:v>
                </c:pt>
                <c:pt idx="12822">
                  <c:v>2360.3000000000002</c:v>
                </c:pt>
                <c:pt idx="12823">
                  <c:v>2359.1999999999998</c:v>
                </c:pt>
                <c:pt idx="12824">
                  <c:v>2358.3000000000002</c:v>
                </c:pt>
                <c:pt idx="12825">
                  <c:v>2356.1999999999998</c:v>
                </c:pt>
                <c:pt idx="12826">
                  <c:v>2355.3000000000002</c:v>
                </c:pt>
                <c:pt idx="12827">
                  <c:v>2361.8000000000002</c:v>
                </c:pt>
                <c:pt idx="12828">
                  <c:v>2364</c:v>
                </c:pt>
                <c:pt idx="12829">
                  <c:v>2364.6999999999998</c:v>
                </c:pt>
                <c:pt idx="12830">
                  <c:v>2368</c:v>
                </c:pt>
                <c:pt idx="12831">
                  <c:v>2368.8000000000002</c:v>
                </c:pt>
                <c:pt idx="12832">
                  <c:v>2364.5</c:v>
                </c:pt>
                <c:pt idx="12833">
                  <c:v>2363.3000000000002</c:v>
                </c:pt>
                <c:pt idx="12834">
                  <c:v>2364.6999999999998</c:v>
                </c:pt>
                <c:pt idx="12835">
                  <c:v>2365.8000000000002</c:v>
                </c:pt>
                <c:pt idx="12836">
                  <c:v>2366.5</c:v>
                </c:pt>
                <c:pt idx="12837">
                  <c:v>2366.8000000000002</c:v>
                </c:pt>
                <c:pt idx="12838">
                  <c:v>2361.1999999999998</c:v>
                </c:pt>
                <c:pt idx="12839">
                  <c:v>2361.1999999999998</c:v>
                </c:pt>
                <c:pt idx="12840">
                  <c:v>2365</c:v>
                </c:pt>
                <c:pt idx="12841">
                  <c:v>2363.3000000000002</c:v>
                </c:pt>
                <c:pt idx="12842">
                  <c:v>2360</c:v>
                </c:pt>
                <c:pt idx="12843">
                  <c:v>2358.6999999999998</c:v>
                </c:pt>
                <c:pt idx="12844">
                  <c:v>2353.1999999999998</c:v>
                </c:pt>
                <c:pt idx="12845">
                  <c:v>2357.6999999999998</c:v>
                </c:pt>
                <c:pt idx="12846">
                  <c:v>2357</c:v>
                </c:pt>
                <c:pt idx="12847">
                  <c:v>2360.1999999999998</c:v>
                </c:pt>
                <c:pt idx="12848">
                  <c:v>2363.6999999999998</c:v>
                </c:pt>
                <c:pt idx="12849">
                  <c:v>2362.1999999999998</c:v>
                </c:pt>
                <c:pt idx="12850">
                  <c:v>2359.5</c:v>
                </c:pt>
                <c:pt idx="12851">
                  <c:v>2361.6999999999998</c:v>
                </c:pt>
                <c:pt idx="12852">
                  <c:v>2362.8000000000002</c:v>
                </c:pt>
                <c:pt idx="12853">
                  <c:v>2363.3000000000002</c:v>
                </c:pt>
                <c:pt idx="12854">
                  <c:v>2365</c:v>
                </c:pt>
                <c:pt idx="12855">
                  <c:v>2364.6999999999998</c:v>
                </c:pt>
                <c:pt idx="12856">
                  <c:v>2349.3000000000002</c:v>
                </c:pt>
                <c:pt idx="12857">
                  <c:v>2347</c:v>
                </c:pt>
                <c:pt idx="12858">
                  <c:v>2339</c:v>
                </c:pt>
                <c:pt idx="12859">
                  <c:v>2335.6999999999998</c:v>
                </c:pt>
                <c:pt idx="12860">
                  <c:v>2328.5</c:v>
                </c:pt>
                <c:pt idx="12861">
                  <c:v>2326.1999999999998</c:v>
                </c:pt>
                <c:pt idx="12862">
                  <c:v>2328</c:v>
                </c:pt>
                <c:pt idx="12863">
                  <c:v>2329.3000000000002</c:v>
                </c:pt>
                <c:pt idx="12864">
                  <c:v>2322.6999999999998</c:v>
                </c:pt>
                <c:pt idx="12865">
                  <c:v>2315</c:v>
                </c:pt>
                <c:pt idx="12866">
                  <c:v>2311.1999999999998</c:v>
                </c:pt>
                <c:pt idx="12867">
                  <c:v>2301.3000000000002</c:v>
                </c:pt>
                <c:pt idx="12868">
                  <c:v>2296.1999999999998</c:v>
                </c:pt>
                <c:pt idx="12869">
                  <c:v>2293.1999999999998</c:v>
                </c:pt>
                <c:pt idx="12870">
                  <c:v>2293.6999999999998</c:v>
                </c:pt>
                <c:pt idx="12871">
                  <c:v>2305.5</c:v>
                </c:pt>
                <c:pt idx="12872">
                  <c:v>2311</c:v>
                </c:pt>
                <c:pt idx="12873">
                  <c:v>2316.8000000000002</c:v>
                </c:pt>
                <c:pt idx="12874">
                  <c:v>2324.5</c:v>
                </c:pt>
                <c:pt idx="12875">
                  <c:v>2331.5</c:v>
                </c:pt>
                <c:pt idx="12876">
                  <c:v>2331.1999999999998</c:v>
                </c:pt>
                <c:pt idx="12877">
                  <c:v>2329.5</c:v>
                </c:pt>
                <c:pt idx="12878">
                  <c:v>2334.1999999999998</c:v>
                </c:pt>
                <c:pt idx="12879">
                  <c:v>2337.8000000000002</c:v>
                </c:pt>
                <c:pt idx="12880">
                  <c:v>2340.1999999999998</c:v>
                </c:pt>
                <c:pt idx="12881">
                  <c:v>2339.6999999999998</c:v>
                </c:pt>
                <c:pt idx="12882">
                  <c:v>2338.3000000000002</c:v>
                </c:pt>
                <c:pt idx="12883">
                  <c:v>2338.1999999999998</c:v>
                </c:pt>
                <c:pt idx="12884">
                  <c:v>2332.3000000000002</c:v>
                </c:pt>
                <c:pt idx="12885">
                  <c:v>2328.8000000000002</c:v>
                </c:pt>
                <c:pt idx="12886">
                  <c:v>2329.3000000000002</c:v>
                </c:pt>
                <c:pt idx="12887">
                  <c:v>2327</c:v>
                </c:pt>
                <c:pt idx="12888">
                  <c:v>2329.5</c:v>
                </c:pt>
                <c:pt idx="12889">
                  <c:v>2331.3000000000002</c:v>
                </c:pt>
                <c:pt idx="12890">
                  <c:v>2334.1999999999998</c:v>
                </c:pt>
                <c:pt idx="12891">
                  <c:v>2333.3000000000002</c:v>
                </c:pt>
                <c:pt idx="12892">
                  <c:v>2330</c:v>
                </c:pt>
                <c:pt idx="12893">
                  <c:v>2331.1999999999998</c:v>
                </c:pt>
                <c:pt idx="12894">
                  <c:v>2326.6999999999998</c:v>
                </c:pt>
                <c:pt idx="12895">
                  <c:v>2332.3000000000002</c:v>
                </c:pt>
                <c:pt idx="12896">
                  <c:v>2336.6999999999998</c:v>
                </c:pt>
                <c:pt idx="12897">
                  <c:v>2336</c:v>
                </c:pt>
                <c:pt idx="12898">
                  <c:v>2335.1999999999998</c:v>
                </c:pt>
                <c:pt idx="12899">
                  <c:v>2339.6999999999998</c:v>
                </c:pt>
                <c:pt idx="12900">
                  <c:v>2339</c:v>
                </c:pt>
                <c:pt idx="12901">
                  <c:v>2334.5</c:v>
                </c:pt>
                <c:pt idx="12902">
                  <c:v>2330</c:v>
                </c:pt>
                <c:pt idx="12903">
                  <c:v>2330.8000000000002</c:v>
                </c:pt>
                <c:pt idx="12904">
                  <c:v>2331.1999999999998</c:v>
                </c:pt>
                <c:pt idx="12905">
                  <c:v>2329.8000000000002</c:v>
                </c:pt>
                <c:pt idx="12906">
                  <c:v>2330.8000000000002</c:v>
                </c:pt>
                <c:pt idx="12907">
                  <c:v>2331.8000000000002</c:v>
                </c:pt>
                <c:pt idx="12908">
                  <c:v>2331.3000000000002</c:v>
                </c:pt>
                <c:pt idx="12909">
                  <c:v>2330.5</c:v>
                </c:pt>
                <c:pt idx="12910">
                  <c:v>2330</c:v>
                </c:pt>
                <c:pt idx="12911">
                  <c:v>2328.3000000000002</c:v>
                </c:pt>
                <c:pt idx="12912">
                  <c:v>2324.8000000000002</c:v>
                </c:pt>
                <c:pt idx="12913">
                  <c:v>2320.8000000000002</c:v>
                </c:pt>
                <c:pt idx="12914">
                  <c:v>2327.1999999999998</c:v>
                </c:pt>
                <c:pt idx="12915">
                  <c:v>2325.6999999999998</c:v>
                </c:pt>
                <c:pt idx="12916">
                  <c:v>2321</c:v>
                </c:pt>
                <c:pt idx="12917">
                  <c:v>2318.3000000000002</c:v>
                </c:pt>
                <c:pt idx="12918">
                  <c:v>2315.8000000000002</c:v>
                </c:pt>
                <c:pt idx="12919">
                  <c:v>2312.3000000000002</c:v>
                </c:pt>
                <c:pt idx="12920">
                  <c:v>2311.8000000000002</c:v>
                </c:pt>
                <c:pt idx="12921">
                  <c:v>2306.8000000000002</c:v>
                </c:pt>
                <c:pt idx="12922">
                  <c:v>2303.6999999999998</c:v>
                </c:pt>
                <c:pt idx="12923">
                  <c:v>2302.3000000000002</c:v>
                </c:pt>
                <c:pt idx="12924">
                  <c:v>2307.5</c:v>
                </c:pt>
                <c:pt idx="12925">
                  <c:v>2306.8000000000002</c:v>
                </c:pt>
                <c:pt idx="12926">
                  <c:v>2303.5</c:v>
                </c:pt>
                <c:pt idx="12927">
                  <c:v>2300.1999999999998</c:v>
                </c:pt>
                <c:pt idx="12928">
                  <c:v>2297.6999999999998</c:v>
                </c:pt>
                <c:pt idx="12929">
                  <c:v>2297</c:v>
                </c:pt>
                <c:pt idx="12930">
                  <c:v>2297.6999999999998</c:v>
                </c:pt>
                <c:pt idx="12931">
                  <c:v>2294.6999999999998</c:v>
                </c:pt>
                <c:pt idx="12932">
                  <c:v>2291.3000000000002</c:v>
                </c:pt>
                <c:pt idx="12933">
                  <c:v>2294</c:v>
                </c:pt>
                <c:pt idx="12934">
                  <c:v>2296.5</c:v>
                </c:pt>
                <c:pt idx="12935">
                  <c:v>2293.1999999999998</c:v>
                </c:pt>
                <c:pt idx="12936">
                  <c:v>2292.3000000000002</c:v>
                </c:pt>
                <c:pt idx="12937">
                  <c:v>2293.3000000000002</c:v>
                </c:pt>
                <c:pt idx="12938">
                  <c:v>2292.5</c:v>
                </c:pt>
                <c:pt idx="12939">
                  <c:v>2295.1999999999998</c:v>
                </c:pt>
                <c:pt idx="12940">
                  <c:v>2296.5</c:v>
                </c:pt>
                <c:pt idx="12941">
                  <c:v>2292.8000000000002</c:v>
                </c:pt>
                <c:pt idx="12942">
                  <c:v>2288</c:v>
                </c:pt>
                <c:pt idx="12943">
                  <c:v>2292.3000000000002</c:v>
                </c:pt>
                <c:pt idx="12944">
                  <c:v>2294.3000000000002</c:v>
                </c:pt>
                <c:pt idx="12945">
                  <c:v>2293.8000000000002</c:v>
                </c:pt>
                <c:pt idx="12946">
                  <c:v>2294.6999999999998</c:v>
                </c:pt>
                <c:pt idx="12947">
                  <c:v>2297.8000000000002</c:v>
                </c:pt>
                <c:pt idx="12948">
                  <c:v>2299</c:v>
                </c:pt>
                <c:pt idx="12949">
                  <c:v>2296.5</c:v>
                </c:pt>
                <c:pt idx="12950">
                  <c:v>2287</c:v>
                </c:pt>
                <c:pt idx="12951">
                  <c:v>2277.3000000000002</c:v>
                </c:pt>
                <c:pt idx="12952">
                  <c:v>2274.1999999999998</c:v>
                </c:pt>
                <c:pt idx="12953">
                  <c:v>2271.3000000000002</c:v>
                </c:pt>
                <c:pt idx="12954">
                  <c:v>2267</c:v>
                </c:pt>
                <c:pt idx="12955">
                  <c:v>2253.1999999999998</c:v>
                </c:pt>
                <c:pt idx="12956">
                  <c:v>2250</c:v>
                </c:pt>
                <c:pt idx="12957">
                  <c:v>2239.8000000000002</c:v>
                </c:pt>
                <c:pt idx="12958">
                  <c:v>2233.3000000000002</c:v>
                </c:pt>
                <c:pt idx="12959">
                  <c:v>2224.6999999999998</c:v>
                </c:pt>
                <c:pt idx="12960">
                  <c:v>2211</c:v>
                </c:pt>
                <c:pt idx="12961">
                  <c:v>2202.5</c:v>
                </c:pt>
                <c:pt idx="12962">
                  <c:v>2202.3000000000002</c:v>
                </c:pt>
                <c:pt idx="12963">
                  <c:v>2195.5</c:v>
                </c:pt>
                <c:pt idx="12964">
                  <c:v>2193.8000000000002</c:v>
                </c:pt>
                <c:pt idx="12965">
                  <c:v>2193.8000000000002</c:v>
                </c:pt>
                <c:pt idx="12966">
                  <c:v>2192.6999999999998</c:v>
                </c:pt>
                <c:pt idx="12967">
                  <c:v>2190.8000000000002</c:v>
                </c:pt>
                <c:pt idx="12968">
                  <c:v>2179</c:v>
                </c:pt>
                <c:pt idx="12969">
                  <c:v>2168.1999999999998</c:v>
                </c:pt>
                <c:pt idx="12970">
                  <c:v>2159.1999999999998</c:v>
                </c:pt>
                <c:pt idx="12971">
                  <c:v>2157.6999999999998</c:v>
                </c:pt>
                <c:pt idx="12972">
                  <c:v>2153.5</c:v>
                </c:pt>
                <c:pt idx="12973">
                  <c:v>2138</c:v>
                </c:pt>
                <c:pt idx="12974">
                  <c:v>2123.1999999999998</c:v>
                </c:pt>
                <c:pt idx="12975">
                  <c:v>2102</c:v>
                </c:pt>
                <c:pt idx="12976">
                  <c:v>2090.8000000000002</c:v>
                </c:pt>
                <c:pt idx="12977">
                  <c:v>2087</c:v>
                </c:pt>
                <c:pt idx="12978">
                  <c:v>2074.8000000000002</c:v>
                </c:pt>
                <c:pt idx="12979">
                  <c:v>2067.6999999999998</c:v>
                </c:pt>
                <c:pt idx="12980">
                  <c:v>2057.5</c:v>
                </c:pt>
                <c:pt idx="12981">
                  <c:v>2053.3000000000002</c:v>
                </c:pt>
                <c:pt idx="12982">
                  <c:v>2052</c:v>
                </c:pt>
                <c:pt idx="12983">
                  <c:v>2049.1999999999998</c:v>
                </c:pt>
                <c:pt idx="12984">
                  <c:v>2047</c:v>
                </c:pt>
                <c:pt idx="12985">
                  <c:v>2046.7</c:v>
                </c:pt>
                <c:pt idx="12986">
                  <c:v>2048.3000000000002</c:v>
                </c:pt>
                <c:pt idx="12987">
                  <c:v>2050</c:v>
                </c:pt>
                <c:pt idx="12988">
                  <c:v>2055.3000000000002</c:v>
                </c:pt>
                <c:pt idx="12989">
                  <c:v>2060.1999999999998</c:v>
                </c:pt>
                <c:pt idx="12990">
                  <c:v>2057.5</c:v>
                </c:pt>
                <c:pt idx="12991">
                  <c:v>2058.1999999999998</c:v>
                </c:pt>
                <c:pt idx="12992">
                  <c:v>2059.1999999999998</c:v>
                </c:pt>
                <c:pt idx="12993">
                  <c:v>2063</c:v>
                </c:pt>
                <c:pt idx="12994">
                  <c:v>2066.8000000000002</c:v>
                </c:pt>
                <c:pt idx="12995">
                  <c:v>2067.6999999999998</c:v>
                </c:pt>
                <c:pt idx="12996">
                  <c:v>2066</c:v>
                </c:pt>
                <c:pt idx="12997">
                  <c:v>2066.5</c:v>
                </c:pt>
                <c:pt idx="12998">
                  <c:v>2069.6999999999998</c:v>
                </c:pt>
                <c:pt idx="12999">
                  <c:v>2072.8000000000002</c:v>
                </c:pt>
                <c:pt idx="13000">
                  <c:v>2077.6999999999998</c:v>
                </c:pt>
                <c:pt idx="13001">
                  <c:v>2080.3000000000002</c:v>
                </c:pt>
                <c:pt idx="13002">
                  <c:v>2078.6999999999998</c:v>
                </c:pt>
                <c:pt idx="13003">
                  <c:v>2080.6999999999998</c:v>
                </c:pt>
                <c:pt idx="13004">
                  <c:v>2076.6999999999998</c:v>
                </c:pt>
                <c:pt idx="13005">
                  <c:v>2065</c:v>
                </c:pt>
                <c:pt idx="13006">
                  <c:v>2057.3000000000002</c:v>
                </c:pt>
                <c:pt idx="13007">
                  <c:v>2049.3000000000002</c:v>
                </c:pt>
                <c:pt idx="13008">
                  <c:v>2042.8</c:v>
                </c:pt>
                <c:pt idx="13009">
                  <c:v>2037.2</c:v>
                </c:pt>
                <c:pt idx="13010">
                  <c:v>2033.3</c:v>
                </c:pt>
                <c:pt idx="13011">
                  <c:v>2034.8</c:v>
                </c:pt>
                <c:pt idx="13012">
                  <c:v>2036</c:v>
                </c:pt>
                <c:pt idx="13013">
                  <c:v>2028.8</c:v>
                </c:pt>
                <c:pt idx="13014">
                  <c:v>2018.3</c:v>
                </c:pt>
                <c:pt idx="13015">
                  <c:v>2015.8</c:v>
                </c:pt>
                <c:pt idx="13016">
                  <c:v>2012.3</c:v>
                </c:pt>
                <c:pt idx="13017">
                  <c:v>2011</c:v>
                </c:pt>
                <c:pt idx="13018">
                  <c:v>2006.2</c:v>
                </c:pt>
                <c:pt idx="13019">
                  <c:v>2008.5</c:v>
                </c:pt>
                <c:pt idx="13020">
                  <c:v>2013.5</c:v>
                </c:pt>
                <c:pt idx="13021">
                  <c:v>2011.2</c:v>
                </c:pt>
                <c:pt idx="13022">
                  <c:v>2009.2</c:v>
                </c:pt>
                <c:pt idx="13023">
                  <c:v>2009.3</c:v>
                </c:pt>
                <c:pt idx="13024">
                  <c:v>2009.3</c:v>
                </c:pt>
                <c:pt idx="13025">
                  <c:v>2011.7</c:v>
                </c:pt>
                <c:pt idx="13026">
                  <c:v>2015</c:v>
                </c:pt>
                <c:pt idx="13027">
                  <c:v>2014.5</c:v>
                </c:pt>
                <c:pt idx="13028">
                  <c:v>2018.5</c:v>
                </c:pt>
                <c:pt idx="13029">
                  <c:v>2025.7</c:v>
                </c:pt>
                <c:pt idx="13030">
                  <c:v>2036.2</c:v>
                </c:pt>
                <c:pt idx="13031">
                  <c:v>2044.8</c:v>
                </c:pt>
                <c:pt idx="13032">
                  <c:v>2046.5</c:v>
                </c:pt>
                <c:pt idx="13033">
                  <c:v>2051</c:v>
                </c:pt>
                <c:pt idx="13034">
                  <c:v>2054</c:v>
                </c:pt>
                <c:pt idx="13035">
                  <c:v>2051.8000000000002</c:v>
                </c:pt>
                <c:pt idx="13036">
                  <c:v>2054.8000000000002</c:v>
                </c:pt>
                <c:pt idx="13037">
                  <c:v>2054.3000000000002</c:v>
                </c:pt>
                <c:pt idx="13038">
                  <c:v>2055.8000000000002</c:v>
                </c:pt>
                <c:pt idx="13039">
                  <c:v>2058.8000000000002</c:v>
                </c:pt>
                <c:pt idx="13040">
                  <c:v>2064.8000000000002</c:v>
                </c:pt>
                <c:pt idx="13041">
                  <c:v>2066.8000000000002</c:v>
                </c:pt>
                <c:pt idx="13042">
                  <c:v>2071.1999999999998</c:v>
                </c:pt>
                <c:pt idx="13043">
                  <c:v>2074.8000000000002</c:v>
                </c:pt>
                <c:pt idx="13044">
                  <c:v>2074.5</c:v>
                </c:pt>
                <c:pt idx="13045">
                  <c:v>2076.6999999999998</c:v>
                </c:pt>
                <c:pt idx="13046">
                  <c:v>2081.1999999999998</c:v>
                </c:pt>
                <c:pt idx="13047">
                  <c:v>2084.1999999999998</c:v>
                </c:pt>
                <c:pt idx="13048">
                  <c:v>2086.8000000000002</c:v>
                </c:pt>
                <c:pt idx="13049">
                  <c:v>2084.1999999999998</c:v>
                </c:pt>
                <c:pt idx="13050">
                  <c:v>2083.5</c:v>
                </c:pt>
                <c:pt idx="13051">
                  <c:v>2088.6999999999998</c:v>
                </c:pt>
                <c:pt idx="13052">
                  <c:v>2091.1999999999998</c:v>
                </c:pt>
                <c:pt idx="13053">
                  <c:v>2091.5</c:v>
                </c:pt>
                <c:pt idx="13054">
                  <c:v>2098.8000000000002</c:v>
                </c:pt>
                <c:pt idx="13055">
                  <c:v>2112</c:v>
                </c:pt>
                <c:pt idx="13056">
                  <c:v>2128.3000000000002</c:v>
                </c:pt>
                <c:pt idx="13057">
                  <c:v>2136.6999999999998</c:v>
                </c:pt>
                <c:pt idx="13058">
                  <c:v>2140.5</c:v>
                </c:pt>
                <c:pt idx="13059">
                  <c:v>2145.5</c:v>
                </c:pt>
                <c:pt idx="13060">
                  <c:v>2146.1999999999998</c:v>
                </c:pt>
                <c:pt idx="13061">
                  <c:v>2160.1999999999998</c:v>
                </c:pt>
                <c:pt idx="13062">
                  <c:v>2166.5</c:v>
                </c:pt>
                <c:pt idx="13063">
                  <c:v>2171.3000000000002</c:v>
                </c:pt>
                <c:pt idx="13064">
                  <c:v>2174.6999999999998</c:v>
                </c:pt>
                <c:pt idx="13065">
                  <c:v>2178.5</c:v>
                </c:pt>
                <c:pt idx="13066">
                  <c:v>2184.1999999999998</c:v>
                </c:pt>
                <c:pt idx="13067">
                  <c:v>2189.6999999999998</c:v>
                </c:pt>
                <c:pt idx="13068">
                  <c:v>2194</c:v>
                </c:pt>
                <c:pt idx="13069">
                  <c:v>2197.3000000000002</c:v>
                </c:pt>
                <c:pt idx="13070">
                  <c:v>2199.5</c:v>
                </c:pt>
                <c:pt idx="13071">
                  <c:v>2203.5</c:v>
                </c:pt>
                <c:pt idx="13072">
                  <c:v>2213.8000000000002</c:v>
                </c:pt>
                <c:pt idx="13073">
                  <c:v>2213.8000000000002</c:v>
                </c:pt>
                <c:pt idx="13074">
                  <c:v>2210.3000000000002</c:v>
                </c:pt>
                <c:pt idx="13075">
                  <c:v>2216.5</c:v>
                </c:pt>
                <c:pt idx="13076">
                  <c:v>2225.6999999999998</c:v>
                </c:pt>
                <c:pt idx="13077">
                  <c:v>2235.5</c:v>
                </c:pt>
                <c:pt idx="13078">
                  <c:v>2252.8000000000002</c:v>
                </c:pt>
                <c:pt idx="13079">
                  <c:v>2269.5</c:v>
                </c:pt>
                <c:pt idx="13080">
                  <c:v>2269.5</c:v>
                </c:pt>
                <c:pt idx="13081">
                  <c:v>2281.8000000000002</c:v>
                </c:pt>
                <c:pt idx="13082">
                  <c:v>2283</c:v>
                </c:pt>
                <c:pt idx="13083">
                  <c:v>2281</c:v>
                </c:pt>
                <c:pt idx="13084">
                  <c:v>2291.5</c:v>
                </c:pt>
                <c:pt idx="13085">
                  <c:v>2298.6999999999998</c:v>
                </c:pt>
                <c:pt idx="13086">
                  <c:v>2302.8000000000002</c:v>
                </c:pt>
                <c:pt idx="13087">
                  <c:v>2300.3000000000002</c:v>
                </c:pt>
                <c:pt idx="13088">
                  <c:v>2303.3000000000002</c:v>
                </c:pt>
                <c:pt idx="13089">
                  <c:v>2306.6999999999998</c:v>
                </c:pt>
                <c:pt idx="13090">
                  <c:v>2313.5</c:v>
                </c:pt>
                <c:pt idx="13091">
                  <c:v>2318.8000000000002</c:v>
                </c:pt>
                <c:pt idx="13092">
                  <c:v>2319.1999999999998</c:v>
                </c:pt>
                <c:pt idx="13093">
                  <c:v>2325.3000000000002</c:v>
                </c:pt>
                <c:pt idx="13094">
                  <c:v>2327.6999999999998</c:v>
                </c:pt>
                <c:pt idx="13095">
                  <c:v>2325.1999999999998</c:v>
                </c:pt>
                <c:pt idx="13096">
                  <c:v>2334.6999999999998</c:v>
                </c:pt>
                <c:pt idx="13097">
                  <c:v>2340.6999999999998</c:v>
                </c:pt>
                <c:pt idx="13098">
                  <c:v>2347.6999999999998</c:v>
                </c:pt>
                <c:pt idx="13099">
                  <c:v>2353.3000000000002</c:v>
                </c:pt>
                <c:pt idx="13100">
                  <c:v>2357.6999999999998</c:v>
                </c:pt>
                <c:pt idx="13101">
                  <c:v>2362.6999999999998</c:v>
                </c:pt>
                <c:pt idx="13102">
                  <c:v>2362.6999999999998</c:v>
                </c:pt>
                <c:pt idx="13103">
                  <c:v>2362.3000000000002</c:v>
                </c:pt>
                <c:pt idx="13104">
                  <c:v>2363.8000000000002</c:v>
                </c:pt>
                <c:pt idx="13105">
                  <c:v>2362.1999999999998</c:v>
                </c:pt>
                <c:pt idx="13106">
                  <c:v>2362</c:v>
                </c:pt>
                <c:pt idx="13107">
                  <c:v>2362.1999999999998</c:v>
                </c:pt>
                <c:pt idx="13108">
                  <c:v>2360</c:v>
                </c:pt>
                <c:pt idx="13109">
                  <c:v>2360.5</c:v>
                </c:pt>
                <c:pt idx="13110">
                  <c:v>2361.5</c:v>
                </c:pt>
                <c:pt idx="13111">
                  <c:v>2367.8000000000002</c:v>
                </c:pt>
                <c:pt idx="13112">
                  <c:v>2369.8000000000002</c:v>
                </c:pt>
                <c:pt idx="13113">
                  <c:v>2370.8000000000002</c:v>
                </c:pt>
                <c:pt idx="13114">
                  <c:v>2369.8000000000002</c:v>
                </c:pt>
                <c:pt idx="13115">
                  <c:v>2373.5</c:v>
                </c:pt>
                <c:pt idx="13116">
                  <c:v>2369.6999999999998</c:v>
                </c:pt>
                <c:pt idx="13117">
                  <c:v>2372</c:v>
                </c:pt>
                <c:pt idx="13118">
                  <c:v>2374.8000000000002</c:v>
                </c:pt>
                <c:pt idx="13119">
                  <c:v>2377.6999999999998</c:v>
                </c:pt>
                <c:pt idx="13120">
                  <c:v>2376</c:v>
                </c:pt>
                <c:pt idx="13121">
                  <c:v>2379.6999999999998</c:v>
                </c:pt>
                <c:pt idx="13122">
                  <c:v>2374</c:v>
                </c:pt>
                <c:pt idx="13123">
                  <c:v>2373.1999999999998</c:v>
                </c:pt>
                <c:pt idx="13124">
                  <c:v>2371.1999999999998</c:v>
                </c:pt>
                <c:pt idx="13125">
                  <c:v>2375.6999999999998</c:v>
                </c:pt>
                <c:pt idx="13126">
                  <c:v>2373.3000000000002</c:v>
                </c:pt>
                <c:pt idx="13127">
                  <c:v>2374.6999999999998</c:v>
                </c:pt>
                <c:pt idx="13128">
                  <c:v>2380</c:v>
                </c:pt>
                <c:pt idx="13129">
                  <c:v>2386.8000000000002</c:v>
                </c:pt>
                <c:pt idx="13130">
                  <c:v>2386.8000000000002</c:v>
                </c:pt>
                <c:pt idx="13131">
                  <c:v>2384.1999999999998</c:v>
                </c:pt>
                <c:pt idx="13132">
                  <c:v>2379.6999999999998</c:v>
                </c:pt>
                <c:pt idx="13133">
                  <c:v>2378.8000000000002</c:v>
                </c:pt>
                <c:pt idx="13134">
                  <c:v>2380.6999999999998</c:v>
                </c:pt>
                <c:pt idx="13135">
                  <c:v>2381.8000000000002</c:v>
                </c:pt>
                <c:pt idx="13136">
                  <c:v>2379.1999999999998</c:v>
                </c:pt>
                <c:pt idx="13137">
                  <c:v>2383.8000000000002</c:v>
                </c:pt>
                <c:pt idx="13138">
                  <c:v>2384.8000000000002</c:v>
                </c:pt>
                <c:pt idx="13139">
                  <c:v>2391.3000000000002</c:v>
                </c:pt>
                <c:pt idx="13140">
                  <c:v>2391.1999999999998</c:v>
                </c:pt>
                <c:pt idx="13141">
                  <c:v>2388.6999999999998</c:v>
                </c:pt>
                <c:pt idx="13142">
                  <c:v>2386.1999999999998</c:v>
                </c:pt>
                <c:pt idx="13143">
                  <c:v>2382</c:v>
                </c:pt>
                <c:pt idx="13144">
                  <c:v>2384.8000000000002</c:v>
                </c:pt>
                <c:pt idx="13145">
                  <c:v>2389.3000000000002</c:v>
                </c:pt>
                <c:pt idx="13146">
                  <c:v>2390.6999999999998</c:v>
                </c:pt>
                <c:pt idx="13147">
                  <c:v>2391.1999999999998</c:v>
                </c:pt>
                <c:pt idx="13148">
                  <c:v>2392.8000000000002</c:v>
                </c:pt>
                <c:pt idx="13149">
                  <c:v>2391.1999999999998</c:v>
                </c:pt>
                <c:pt idx="13150">
                  <c:v>2391.6999999999998</c:v>
                </c:pt>
                <c:pt idx="13151">
                  <c:v>2386.6999999999998</c:v>
                </c:pt>
                <c:pt idx="13152">
                  <c:v>2385.3000000000002</c:v>
                </c:pt>
                <c:pt idx="13153">
                  <c:v>2389.8000000000002</c:v>
                </c:pt>
                <c:pt idx="13154">
                  <c:v>2392.3000000000002</c:v>
                </c:pt>
                <c:pt idx="13155">
                  <c:v>2397.6999999999998</c:v>
                </c:pt>
                <c:pt idx="13156">
                  <c:v>2398</c:v>
                </c:pt>
                <c:pt idx="13157">
                  <c:v>2386.8000000000002</c:v>
                </c:pt>
                <c:pt idx="13158">
                  <c:v>2385.3000000000002</c:v>
                </c:pt>
                <c:pt idx="13159">
                  <c:v>2376.6999999999998</c:v>
                </c:pt>
                <c:pt idx="13160">
                  <c:v>2368.3000000000002</c:v>
                </c:pt>
                <c:pt idx="13161">
                  <c:v>2370</c:v>
                </c:pt>
                <c:pt idx="13162">
                  <c:v>2372.1999999999998</c:v>
                </c:pt>
                <c:pt idx="13163">
                  <c:v>2376.6999999999998</c:v>
                </c:pt>
                <c:pt idx="13164">
                  <c:v>2377.1999999999998</c:v>
                </c:pt>
                <c:pt idx="13165">
                  <c:v>2376</c:v>
                </c:pt>
                <c:pt idx="13166">
                  <c:v>2375.1999999999998</c:v>
                </c:pt>
                <c:pt idx="13167">
                  <c:v>2369.3000000000002</c:v>
                </c:pt>
                <c:pt idx="13168">
                  <c:v>2366</c:v>
                </c:pt>
                <c:pt idx="13169">
                  <c:v>2374.5</c:v>
                </c:pt>
                <c:pt idx="13170">
                  <c:v>2379.3000000000002</c:v>
                </c:pt>
                <c:pt idx="13171">
                  <c:v>2379.8000000000002</c:v>
                </c:pt>
                <c:pt idx="13172">
                  <c:v>2383.8000000000002</c:v>
                </c:pt>
                <c:pt idx="13173">
                  <c:v>2384.5</c:v>
                </c:pt>
                <c:pt idx="13174">
                  <c:v>2379.3000000000002</c:v>
                </c:pt>
                <c:pt idx="13175">
                  <c:v>2372.3000000000002</c:v>
                </c:pt>
                <c:pt idx="13176">
                  <c:v>2368.5</c:v>
                </c:pt>
                <c:pt idx="13177">
                  <c:v>2366.3000000000002</c:v>
                </c:pt>
                <c:pt idx="13178">
                  <c:v>2366.8000000000002</c:v>
                </c:pt>
                <c:pt idx="13179">
                  <c:v>2371.5</c:v>
                </c:pt>
                <c:pt idx="13180">
                  <c:v>2373</c:v>
                </c:pt>
                <c:pt idx="13181">
                  <c:v>2377.8000000000002</c:v>
                </c:pt>
                <c:pt idx="13182">
                  <c:v>2377.5</c:v>
                </c:pt>
                <c:pt idx="13183">
                  <c:v>2376.3000000000002</c:v>
                </c:pt>
                <c:pt idx="13184">
                  <c:v>2377.8000000000002</c:v>
                </c:pt>
                <c:pt idx="13185">
                  <c:v>2376.6999999999998</c:v>
                </c:pt>
                <c:pt idx="13186">
                  <c:v>2379.1999999999998</c:v>
                </c:pt>
                <c:pt idx="13187">
                  <c:v>2379</c:v>
                </c:pt>
                <c:pt idx="13188">
                  <c:v>2377.3000000000002</c:v>
                </c:pt>
                <c:pt idx="13189">
                  <c:v>2375.1999999999998</c:v>
                </c:pt>
                <c:pt idx="13190">
                  <c:v>2371.8000000000002</c:v>
                </c:pt>
                <c:pt idx="13191">
                  <c:v>2372.6999999999998</c:v>
                </c:pt>
                <c:pt idx="13192">
                  <c:v>2374.6999999999998</c:v>
                </c:pt>
                <c:pt idx="13193">
                  <c:v>2373</c:v>
                </c:pt>
                <c:pt idx="13194">
                  <c:v>2375</c:v>
                </c:pt>
                <c:pt idx="13195">
                  <c:v>2374.8000000000002</c:v>
                </c:pt>
                <c:pt idx="13196">
                  <c:v>2374</c:v>
                </c:pt>
                <c:pt idx="13197">
                  <c:v>2372.8000000000002</c:v>
                </c:pt>
                <c:pt idx="13198">
                  <c:v>2372</c:v>
                </c:pt>
                <c:pt idx="13199">
                  <c:v>2368.1999999999998</c:v>
                </c:pt>
                <c:pt idx="13200">
                  <c:v>2367.5</c:v>
                </c:pt>
                <c:pt idx="13201">
                  <c:v>2370.1999999999998</c:v>
                </c:pt>
                <c:pt idx="13202">
                  <c:v>2370.5</c:v>
                </c:pt>
                <c:pt idx="13203">
                  <c:v>2369.8000000000002</c:v>
                </c:pt>
                <c:pt idx="13204">
                  <c:v>2373.8000000000002</c:v>
                </c:pt>
                <c:pt idx="13205">
                  <c:v>2371.6999999999998</c:v>
                </c:pt>
                <c:pt idx="13206">
                  <c:v>2374.3000000000002</c:v>
                </c:pt>
                <c:pt idx="13207">
                  <c:v>2374.5</c:v>
                </c:pt>
                <c:pt idx="13208">
                  <c:v>2376</c:v>
                </c:pt>
                <c:pt idx="13209">
                  <c:v>2373.5</c:v>
                </c:pt>
                <c:pt idx="13210">
                  <c:v>2368.8000000000002</c:v>
                </c:pt>
                <c:pt idx="13211">
                  <c:v>2373.1999999999998</c:v>
                </c:pt>
                <c:pt idx="13212">
                  <c:v>2371.5</c:v>
                </c:pt>
                <c:pt idx="13213">
                  <c:v>2374</c:v>
                </c:pt>
                <c:pt idx="13214">
                  <c:v>2372.8000000000002</c:v>
                </c:pt>
                <c:pt idx="13215">
                  <c:v>2372.5</c:v>
                </c:pt>
                <c:pt idx="13216">
                  <c:v>2376.8000000000002</c:v>
                </c:pt>
                <c:pt idx="13217">
                  <c:v>2376.8000000000002</c:v>
                </c:pt>
                <c:pt idx="13218">
                  <c:v>2377</c:v>
                </c:pt>
                <c:pt idx="13219">
                  <c:v>2377.5</c:v>
                </c:pt>
                <c:pt idx="13220">
                  <c:v>2379</c:v>
                </c:pt>
                <c:pt idx="13221">
                  <c:v>2378.5</c:v>
                </c:pt>
                <c:pt idx="13222">
                  <c:v>2384.1999999999998</c:v>
                </c:pt>
                <c:pt idx="13223">
                  <c:v>2387</c:v>
                </c:pt>
                <c:pt idx="13224">
                  <c:v>2392.1999999999998</c:v>
                </c:pt>
                <c:pt idx="13225">
                  <c:v>2395</c:v>
                </c:pt>
                <c:pt idx="13226">
                  <c:v>2395.5</c:v>
                </c:pt>
                <c:pt idx="13227">
                  <c:v>2398.1999999999998</c:v>
                </c:pt>
                <c:pt idx="13228">
                  <c:v>2397.3000000000002</c:v>
                </c:pt>
                <c:pt idx="13229">
                  <c:v>2397.6999999999998</c:v>
                </c:pt>
                <c:pt idx="13230">
                  <c:v>2394.1999999999998</c:v>
                </c:pt>
                <c:pt idx="13231">
                  <c:v>2391</c:v>
                </c:pt>
                <c:pt idx="13232">
                  <c:v>2388.8000000000002</c:v>
                </c:pt>
                <c:pt idx="13233">
                  <c:v>2392.1999999999998</c:v>
                </c:pt>
                <c:pt idx="13234">
                  <c:v>2397</c:v>
                </c:pt>
                <c:pt idx="13235">
                  <c:v>2398</c:v>
                </c:pt>
                <c:pt idx="13236">
                  <c:v>2393</c:v>
                </c:pt>
                <c:pt idx="13237">
                  <c:v>2392.8000000000002</c:v>
                </c:pt>
                <c:pt idx="13238">
                  <c:v>2389.3000000000002</c:v>
                </c:pt>
                <c:pt idx="13239">
                  <c:v>2388</c:v>
                </c:pt>
                <c:pt idx="13240">
                  <c:v>2300.3000000000002</c:v>
                </c:pt>
                <c:pt idx="13241">
                  <c:v>2296</c:v>
                </c:pt>
                <c:pt idx="13242">
                  <c:v>2300.6999999999998</c:v>
                </c:pt>
                <c:pt idx="13243">
                  <c:v>2298.1999999999998</c:v>
                </c:pt>
                <c:pt idx="13244">
                  <c:v>2296.5</c:v>
                </c:pt>
                <c:pt idx="13245">
                  <c:v>2321.1999999999998</c:v>
                </c:pt>
                <c:pt idx="13246">
                  <c:v>2322.1999999999998</c:v>
                </c:pt>
                <c:pt idx="13247">
                  <c:v>2317</c:v>
                </c:pt>
                <c:pt idx="13248">
                  <c:v>2327</c:v>
                </c:pt>
                <c:pt idx="13249">
                  <c:v>2329.8000000000002</c:v>
                </c:pt>
                <c:pt idx="13250">
                  <c:v>2329.3000000000002</c:v>
                </c:pt>
                <c:pt idx="13251">
                  <c:v>2339.8000000000002</c:v>
                </c:pt>
                <c:pt idx="13252">
                  <c:v>2348.5</c:v>
                </c:pt>
                <c:pt idx="13253">
                  <c:v>2348.3000000000002</c:v>
                </c:pt>
                <c:pt idx="13254">
                  <c:v>2351</c:v>
                </c:pt>
                <c:pt idx="13255">
                  <c:v>2348.3000000000002</c:v>
                </c:pt>
                <c:pt idx="13256">
                  <c:v>2352.3000000000002</c:v>
                </c:pt>
                <c:pt idx="13257">
                  <c:v>2346.5</c:v>
                </c:pt>
                <c:pt idx="13258">
                  <c:v>2344.5</c:v>
                </c:pt>
                <c:pt idx="13259">
                  <c:v>2349.1999999999998</c:v>
                </c:pt>
                <c:pt idx="13260">
                  <c:v>2349.1999999999998</c:v>
                </c:pt>
                <c:pt idx="13261">
                  <c:v>2352</c:v>
                </c:pt>
                <c:pt idx="13262">
                  <c:v>2355</c:v>
                </c:pt>
                <c:pt idx="13263">
                  <c:v>2348.5</c:v>
                </c:pt>
                <c:pt idx="13264">
                  <c:v>2345.3000000000002</c:v>
                </c:pt>
                <c:pt idx="13265">
                  <c:v>2345.8000000000002</c:v>
                </c:pt>
                <c:pt idx="13266">
                  <c:v>2346.6999999999998</c:v>
                </c:pt>
                <c:pt idx="13267">
                  <c:v>2343.3000000000002</c:v>
                </c:pt>
                <c:pt idx="13268">
                  <c:v>2341.1999999999998</c:v>
                </c:pt>
                <c:pt idx="13269">
                  <c:v>2339.1999999999998</c:v>
                </c:pt>
                <c:pt idx="13270">
                  <c:v>2340</c:v>
                </c:pt>
                <c:pt idx="13271">
                  <c:v>2338.1999999999998</c:v>
                </c:pt>
                <c:pt idx="13272">
                  <c:v>2342</c:v>
                </c:pt>
                <c:pt idx="13273">
                  <c:v>2341.8000000000002</c:v>
                </c:pt>
                <c:pt idx="13274">
                  <c:v>2332.1999999999998</c:v>
                </c:pt>
                <c:pt idx="13275">
                  <c:v>2333</c:v>
                </c:pt>
                <c:pt idx="13276">
                  <c:v>2332.8000000000002</c:v>
                </c:pt>
                <c:pt idx="13277">
                  <c:v>2335</c:v>
                </c:pt>
                <c:pt idx="13278">
                  <c:v>2334.1999999999998</c:v>
                </c:pt>
                <c:pt idx="13279">
                  <c:v>2328.1999999999998</c:v>
                </c:pt>
                <c:pt idx="13280">
                  <c:v>2323.5</c:v>
                </c:pt>
                <c:pt idx="13281">
                  <c:v>2324.3000000000002</c:v>
                </c:pt>
                <c:pt idx="13282">
                  <c:v>2325.1999999999998</c:v>
                </c:pt>
                <c:pt idx="13283">
                  <c:v>2323</c:v>
                </c:pt>
                <c:pt idx="13284">
                  <c:v>2324</c:v>
                </c:pt>
                <c:pt idx="13285">
                  <c:v>2328.6999999999998</c:v>
                </c:pt>
                <c:pt idx="13286">
                  <c:v>2331.8000000000002</c:v>
                </c:pt>
                <c:pt idx="13287">
                  <c:v>2331.8000000000002</c:v>
                </c:pt>
                <c:pt idx="13288">
                  <c:v>2328.1999999999998</c:v>
                </c:pt>
                <c:pt idx="13289">
                  <c:v>2333</c:v>
                </c:pt>
                <c:pt idx="13290">
                  <c:v>2331.1999999999998</c:v>
                </c:pt>
                <c:pt idx="13291">
                  <c:v>2337.6999999999998</c:v>
                </c:pt>
                <c:pt idx="13292">
                  <c:v>2339.5</c:v>
                </c:pt>
                <c:pt idx="13293">
                  <c:v>2343.8000000000002</c:v>
                </c:pt>
                <c:pt idx="13294">
                  <c:v>2355.6999999999998</c:v>
                </c:pt>
                <c:pt idx="13295">
                  <c:v>2356.5</c:v>
                </c:pt>
                <c:pt idx="13296">
                  <c:v>2355.3000000000002</c:v>
                </c:pt>
                <c:pt idx="13297">
                  <c:v>2353.5</c:v>
                </c:pt>
                <c:pt idx="13298">
                  <c:v>2354.1999999999998</c:v>
                </c:pt>
                <c:pt idx="13299">
                  <c:v>2352</c:v>
                </c:pt>
                <c:pt idx="13300">
                  <c:v>2351</c:v>
                </c:pt>
                <c:pt idx="13301">
                  <c:v>2347.8000000000002</c:v>
                </c:pt>
                <c:pt idx="13302">
                  <c:v>2351.5</c:v>
                </c:pt>
                <c:pt idx="13303">
                  <c:v>2354.6999999999998</c:v>
                </c:pt>
                <c:pt idx="13304">
                  <c:v>2347.5</c:v>
                </c:pt>
                <c:pt idx="13305">
                  <c:v>2342.1999999999998</c:v>
                </c:pt>
                <c:pt idx="13306">
                  <c:v>2340.5</c:v>
                </c:pt>
                <c:pt idx="13307">
                  <c:v>2347.3000000000002</c:v>
                </c:pt>
                <c:pt idx="13308">
                  <c:v>2347.3000000000002</c:v>
                </c:pt>
                <c:pt idx="13309">
                  <c:v>2350.5</c:v>
                </c:pt>
                <c:pt idx="13310">
                  <c:v>2351.1999999999998</c:v>
                </c:pt>
                <c:pt idx="13311">
                  <c:v>2345.6999999999998</c:v>
                </c:pt>
                <c:pt idx="13312">
                  <c:v>2341.5</c:v>
                </c:pt>
                <c:pt idx="13313">
                  <c:v>2341.8000000000002</c:v>
                </c:pt>
                <c:pt idx="13314">
                  <c:v>2344</c:v>
                </c:pt>
                <c:pt idx="13315">
                  <c:v>2344</c:v>
                </c:pt>
                <c:pt idx="13316">
                  <c:v>2342.1999999999998</c:v>
                </c:pt>
                <c:pt idx="13317">
                  <c:v>2338.1999999999998</c:v>
                </c:pt>
                <c:pt idx="13318">
                  <c:v>2333.5</c:v>
                </c:pt>
                <c:pt idx="13319">
                  <c:v>2330.6999999999998</c:v>
                </c:pt>
                <c:pt idx="13320">
                  <c:v>2331</c:v>
                </c:pt>
                <c:pt idx="13321">
                  <c:v>2330.5</c:v>
                </c:pt>
                <c:pt idx="13322">
                  <c:v>2333.3000000000002</c:v>
                </c:pt>
                <c:pt idx="13323">
                  <c:v>2335.1999999999998</c:v>
                </c:pt>
                <c:pt idx="13324">
                  <c:v>2339.8000000000002</c:v>
                </c:pt>
                <c:pt idx="13325">
                  <c:v>2339.8000000000002</c:v>
                </c:pt>
                <c:pt idx="13326">
                  <c:v>2337</c:v>
                </c:pt>
                <c:pt idx="13327">
                  <c:v>2338.1999999999998</c:v>
                </c:pt>
                <c:pt idx="13328">
                  <c:v>2343.3000000000002</c:v>
                </c:pt>
                <c:pt idx="13329">
                  <c:v>2346</c:v>
                </c:pt>
                <c:pt idx="13330">
                  <c:v>2349.8000000000002</c:v>
                </c:pt>
                <c:pt idx="13331">
                  <c:v>2349.8000000000002</c:v>
                </c:pt>
                <c:pt idx="13332">
                  <c:v>2349.1999999999998</c:v>
                </c:pt>
                <c:pt idx="13333">
                  <c:v>2346.3000000000002</c:v>
                </c:pt>
                <c:pt idx="13334">
                  <c:v>2344.5</c:v>
                </c:pt>
                <c:pt idx="13335">
                  <c:v>2342.1999999999998</c:v>
                </c:pt>
                <c:pt idx="13336">
                  <c:v>2347.6999999999998</c:v>
                </c:pt>
                <c:pt idx="13337">
                  <c:v>2349</c:v>
                </c:pt>
                <c:pt idx="13338">
                  <c:v>2346</c:v>
                </c:pt>
                <c:pt idx="13339">
                  <c:v>2342.8000000000002</c:v>
                </c:pt>
                <c:pt idx="13340">
                  <c:v>2340.1999999999998</c:v>
                </c:pt>
                <c:pt idx="13341">
                  <c:v>2342</c:v>
                </c:pt>
                <c:pt idx="13342">
                  <c:v>2343</c:v>
                </c:pt>
                <c:pt idx="13343">
                  <c:v>2339.3000000000002</c:v>
                </c:pt>
                <c:pt idx="13344">
                  <c:v>2335</c:v>
                </c:pt>
                <c:pt idx="13345">
                  <c:v>2328.3000000000002</c:v>
                </c:pt>
                <c:pt idx="13346">
                  <c:v>2329.5</c:v>
                </c:pt>
                <c:pt idx="13347">
                  <c:v>2327.5</c:v>
                </c:pt>
                <c:pt idx="13348">
                  <c:v>2326</c:v>
                </c:pt>
                <c:pt idx="13349">
                  <c:v>2321.3000000000002</c:v>
                </c:pt>
                <c:pt idx="13350">
                  <c:v>2328.8000000000002</c:v>
                </c:pt>
                <c:pt idx="13351">
                  <c:v>2329.6999999999998</c:v>
                </c:pt>
                <c:pt idx="13352">
                  <c:v>2327.3000000000002</c:v>
                </c:pt>
                <c:pt idx="13353">
                  <c:v>2329.8000000000002</c:v>
                </c:pt>
                <c:pt idx="13354">
                  <c:v>2328.1999999999998</c:v>
                </c:pt>
                <c:pt idx="13355">
                  <c:v>2323.1999999999998</c:v>
                </c:pt>
                <c:pt idx="13356">
                  <c:v>2312.1999999999998</c:v>
                </c:pt>
                <c:pt idx="13357">
                  <c:v>2312.8000000000002</c:v>
                </c:pt>
                <c:pt idx="13358">
                  <c:v>2318.6999999999998</c:v>
                </c:pt>
                <c:pt idx="13359">
                  <c:v>2318.3000000000002</c:v>
                </c:pt>
                <c:pt idx="13360">
                  <c:v>2314.5</c:v>
                </c:pt>
                <c:pt idx="13361">
                  <c:v>2313.3000000000002</c:v>
                </c:pt>
                <c:pt idx="13362">
                  <c:v>2308.5</c:v>
                </c:pt>
                <c:pt idx="13363">
                  <c:v>2302.5</c:v>
                </c:pt>
                <c:pt idx="13364">
                  <c:v>2299.6999999999998</c:v>
                </c:pt>
                <c:pt idx="13365">
                  <c:v>2306.3000000000002</c:v>
                </c:pt>
                <c:pt idx="13366">
                  <c:v>2304.8000000000002</c:v>
                </c:pt>
                <c:pt idx="13367">
                  <c:v>2305.3000000000002</c:v>
                </c:pt>
                <c:pt idx="13368">
                  <c:v>2309.8000000000002</c:v>
                </c:pt>
                <c:pt idx="13369">
                  <c:v>2309.3000000000002</c:v>
                </c:pt>
                <c:pt idx="13370">
                  <c:v>2301.3000000000002</c:v>
                </c:pt>
                <c:pt idx="13371">
                  <c:v>2295.3000000000002</c:v>
                </c:pt>
                <c:pt idx="13372">
                  <c:v>2302.1999999999998</c:v>
                </c:pt>
                <c:pt idx="13373">
                  <c:v>2303.5</c:v>
                </c:pt>
                <c:pt idx="13374">
                  <c:v>2305</c:v>
                </c:pt>
                <c:pt idx="13375">
                  <c:v>2300</c:v>
                </c:pt>
                <c:pt idx="13376">
                  <c:v>2301.6999999999998</c:v>
                </c:pt>
                <c:pt idx="13377">
                  <c:v>2298.3000000000002</c:v>
                </c:pt>
                <c:pt idx="13378">
                  <c:v>2285.3000000000002</c:v>
                </c:pt>
                <c:pt idx="13379">
                  <c:v>2266.5</c:v>
                </c:pt>
                <c:pt idx="13380">
                  <c:v>2250.5</c:v>
                </c:pt>
                <c:pt idx="13381">
                  <c:v>2247.3000000000002</c:v>
                </c:pt>
                <c:pt idx="13382">
                  <c:v>2248.1999999999998</c:v>
                </c:pt>
                <c:pt idx="13383">
                  <c:v>2241.1999999999998</c:v>
                </c:pt>
                <c:pt idx="13384">
                  <c:v>2244.6999999999998</c:v>
                </c:pt>
                <c:pt idx="13385">
                  <c:v>2239.3000000000002</c:v>
                </c:pt>
                <c:pt idx="13386">
                  <c:v>2230.5</c:v>
                </c:pt>
                <c:pt idx="13387">
                  <c:v>2234.8000000000002</c:v>
                </c:pt>
                <c:pt idx="13388">
                  <c:v>2238.6999999999998</c:v>
                </c:pt>
                <c:pt idx="13389">
                  <c:v>2239.1999999999998</c:v>
                </c:pt>
                <c:pt idx="13390">
                  <c:v>2247.6999999999998</c:v>
                </c:pt>
                <c:pt idx="13391">
                  <c:v>2243.3000000000002</c:v>
                </c:pt>
                <c:pt idx="13392">
                  <c:v>2237.6999999999998</c:v>
                </c:pt>
                <c:pt idx="13393">
                  <c:v>2236.1999999999998</c:v>
                </c:pt>
                <c:pt idx="13394">
                  <c:v>2236.6999999999998</c:v>
                </c:pt>
                <c:pt idx="13395">
                  <c:v>2241.3000000000002</c:v>
                </c:pt>
                <c:pt idx="13396">
                  <c:v>2244.6999999999998</c:v>
                </c:pt>
                <c:pt idx="13397">
                  <c:v>2246.3000000000002</c:v>
                </c:pt>
                <c:pt idx="13398">
                  <c:v>2246</c:v>
                </c:pt>
                <c:pt idx="13399">
                  <c:v>2239.6999999999998</c:v>
                </c:pt>
                <c:pt idx="13400">
                  <c:v>2239</c:v>
                </c:pt>
                <c:pt idx="13401">
                  <c:v>2235</c:v>
                </c:pt>
                <c:pt idx="13402">
                  <c:v>2228.8000000000002</c:v>
                </c:pt>
                <c:pt idx="13403">
                  <c:v>2217.6999999999998</c:v>
                </c:pt>
                <c:pt idx="13404">
                  <c:v>2216.3000000000002</c:v>
                </c:pt>
                <c:pt idx="13405">
                  <c:v>2225.6999999999998</c:v>
                </c:pt>
                <c:pt idx="13406">
                  <c:v>2235.3000000000002</c:v>
                </c:pt>
                <c:pt idx="13407">
                  <c:v>2237.8000000000002</c:v>
                </c:pt>
                <c:pt idx="13408">
                  <c:v>2234.8000000000002</c:v>
                </c:pt>
                <c:pt idx="13409">
                  <c:v>2228.8000000000002</c:v>
                </c:pt>
                <c:pt idx="13410">
                  <c:v>2219.1999999999998</c:v>
                </c:pt>
                <c:pt idx="13411">
                  <c:v>2220.3000000000002</c:v>
                </c:pt>
                <c:pt idx="13412">
                  <c:v>2222.3000000000002</c:v>
                </c:pt>
                <c:pt idx="13413">
                  <c:v>2219.6999999999998</c:v>
                </c:pt>
                <c:pt idx="13414">
                  <c:v>2220.1999999999998</c:v>
                </c:pt>
                <c:pt idx="13415">
                  <c:v>2219.1999999999998</c:v>
                </c:pt>
                <c:pt idx="13416">
                  <c:v>2221.6999999999998</c:v>
                </c:pt>
                <c:pt idx="13417">
                  <c:v>2222</c:v>
                </c:pt>
                <c:pt idx="13418">
                  <c:v>2219.1999999999998</c:v>
                </c:pt>
                <c:pt idx="13419">
                  <c:v>2214.3000000000002</c:v>
                </c:pt>
                <c:pt idx="13420">
                  <c:v>2209.8000000000002</c:v>
                </c:pt>
                <c:pt idx="13421">
                  <c:v>2198.6999999999998</c:v>
                </c:pt>
                <c:pt idx="13422">
                  <c:v>2192.3000000000002</c:v>
                </c:pt>
                <c:pt idx="13423">
                  <c:v>2185</c:v>
                </c:pt>
                <c:pt idx="13424">
                  <c:v>2184.5</c:v>
                </c:pt>
                <c:pt idx="13425">
                  <c:v>2192.6999999999998</c:v>
                </c:pt>
                <c:pt idx="13426">
                  <c:v>2188.3000000000002</c:v>
                </c:pt>
                <c:pt idx="13427">
                  <c:v>2188.8000000000002</c:v>
                </c:pt>
                <c:pt idx="13428">
                  <c:v>2189.6999999999998</c:v>
                </c:pt>
                <c:pt idx="13429">
                  <c:v>2194</c:v>
                </c:pt>
                <c:pt idx="13430">
                  <c:v>2184.6999999999998</c:v>
                </c:pt>
                <c:pt idx="13431">
                  <c:v>2179.3000000000002</c:v>
                </c:pt>
                <c:pt idx="13432">
                  <c:v>2175</c:v>
                </c:pt>
                <c:pt idx="13433">
                  <c:v>2174.1999999999998</c:v>
                </c:pt>
                <c:pt idx="13434">
                  <c:v>2164</c:v>
                </c:pt>
                <c:pt idx="13435">
                  <c:v>2155.6999999999998</c:v>
                </c:pt>
                <c:pt idx="13436">
                  <c:v>2139.1999999999998</c:v>
                </c:pt>
                <c:pt idx="13437">
                  <c:v>2116.6999999999998</c:v>
                </c:pt>
                <c:pt idx="13438">
                  <c:v>2099.8000000000002</c:v>
                </c:pt>
                <c:pt idx="13439">
                  <c:v>2094.1999999999998</c:v>
                </c:pt>
                <c:pt idx="13440">
                  <c:v>2092.3000000000002</c:v>
                </c:pt>
                <c:pt idx="13441">
                  <c:v>2084</c:v>
                </c:pt>
                <c:pt idx="13442">
                  <c:v>2078</c:v>
                </c:pt>
                <c:pt idx="13443">
                  <c:v>2058.5</c:v>
                </c:pt>
                <c:pt idx="13444">
                  <c:v>2057.1999999999998</c:v>
                </c:pt>
                <c:pt idx="13445">
                  <c:v>2060.5</c:v>
                </c:pt>
                <c:pt idx="13446">
                  <c:v>2057.1999999999998</c:v>
                </c:pt>
                <c:pt idx="13447">
                  <c:v>2049.5</c:v>
                </c:pt>
                <c:pt idx="13448">
                  <c:v>2050.8000000000002</c:v>
                </c:pt>
                <c:pt idx="13449">
                  <c:v>2045</c:v>
                </c:pt>
                <c:pt idx="13450">
                  <c:v>2038.3</c:v>
                </c:pt>
                <c:pt idx="13451">
                  <c:v>2030</c:v>
                </c:pt>
                <c:pt idx="13452">
                  <c:v>2025.2</c:v>
                </c:pt>
                <c:pt idx="13453">
                  <c:v>2021.2</c:v>
                </c:pt>
                <c:pt idx="13454">
                  <c:v>2011.2</c:v>
                </c:pt>
                <c:pt idx="13455">
                  <c:v>2002.2</c:v>
                </c:pt>
                <c:pt idx="13456">
                  <c:v>1989.3</c:v>
                </c:pt>
                <c:pt idx="13457">
                  <c:v>1984.8</c:v>
                </c:pt>
                <c:pt idx="13458">
                  <c:v>1976.8</c:v>
                </c:pt>
                <c:pt idx="13459">
                  <c:v>1972.8</c:v>
                </c:pt>
                <c:pt idx="13460">
                  <c:v>1966.7</c:v>
                </c:pt>
                <c:pt idx="13461">
                  <c:v>1968.2</c:v>
                </c:pt>
                <c:pt idx="13462">
                  <c:v>1963.3</c:v>
                </c:pt>
                <c:pt idx="13463">
                  <c:v>1960.7</c:v>
                </c:pt>
                <c:pt idx="13464">
                  <c:v>1958.3</c:v>
                </c:pt>
                <c:pt idx="13465">
                  <c:v>1957.7</c:v>
                </c:pt>
                <c:pt idx="13466">
                  <c:v>1955.3</c:v>
                </c:pt>
                <c:pt idx="13467">
                  <c:v>1951.2</c:v>
                </c:pt>
                <c:pt idx="13468">
                  <c:v>1944.8</c:v>
                </c:pt>
                <c:pt idx="13469">
                  <c:v>1942.8</c:v>
                </c:pt>
                <c:pt idx="13470">
                  <c:v>1935.2</c:v>
                </c:pt>
                <c:pt idx="13471">
                  <c:v>1937.7</c:v>
                </c:pt>
                <c:pt idx="13472">
                  <c:v>1935.3</c:v>
                </c:pt>
                <c:pt idx="13473">
                  <c:v>1925.7</c:v>
                </c:pt>
                <c:pt idx="13474">
                  <c:v>1921.7</c:v>
                </c:pt>
                <c:pt idx="13475">
                  <c:v>1924.7</c:v>
                </c:pt>
                <c:pt idx="13476">
                  <c:v>1924.5</c:v>
                </c:pt>
                <c:pt idx="13477">
                  <c:v>1922.2</c:v>
                </c:pt>
                <c:pt idx="13478">
                  <c:v>1919</c:v>
                </c:pt>
                <c:pt idx="13479">
                  <c:v>1913.7</c:v>
                </c:pt>
                <c:pt idx="13480">
                  <c:v>1908.2</c:v>
                </c:pt>
                <c:pt idx="13481">
                  <c:v>1906.3</c:v>
                </c:pt>
                <c:pt idx="13482">
                  <c:v>1911.7</c:v>
                </c:pt>
                <c:pt idx="13483">
                  <c:v>1910.2</c:v>
                </c:pt>
                <c:pt idx="13484">
                  <c:v>1910.3</c:v>
                </c:pt>
                <c:pt idx="13485">
                  <c:v>1908.3</c:v>
                </c:pt>
                <c:pt idx="13486">
                  <c:v>1912</c:v>
                </c:pt>
                <c:pt idx="13487">
                  <c:v>1912</c:v>
                </c:pt>
                <c:pt idx="13488">
                  <c:v>1917.3</c:v>
                </c:pt>
                <c:pt idx="13489">
                  <c:v>1918.7</c:v>
                </c:pt>
                <c:pt idx="13490">
                  <c:v>1916.3</c:v>
                </c:pt>
                <c:pt idx="13491">
                  <c:v>1915.2</c:v>
                </c:pt>
                <c:pt idx="13492">
                  <c:v>1914.2</c:v>
                </c:pt>
                <c:pt idx="13493">
                  <c:v>1915.3</c:v>
                </c:pt>
                <c:pt idx="13494">
                  <c:v>1916.8</c:v>
                </c:pt>
                <c:pt idx="13495">
                  <c:v>1913.3</c:v>
                </c:pt>
                <c:pt idx="13496">
                  <c:v>1907.7</c:v>
                </c:pt>
                <c:pt idx="13497">
                  <c:v>1913.5</c:v>
                </c:pt>
                <c:pt idx="13498">
                  <c:v>1917</c:v>
                </c:pt>
                <c:pt idx="13499">
                  <c:v>1920.3</c:v>
                </c:pt>
                <c:pt idx="13500">
                  <c:v>1922</c:v>
                </c:pt>
                <c:pt idx="13501">
                  <c:v>1921</c:v>
                </c:pt>
                <c:pt idx="13502">
                  <c:v>1921.7</c:v>
                </c:pt>
                <c:pt idx="13503">
                  <c:v>1923.7</c:v>
                </c:pt>
                <c:pt idx="13504">
                  <c:v>1924.5</c:v>
                </c:pt>
                <c:pt idx="13505">
                  <c:v>1920.5</c:v>
                </c:pt>
                <c:pt idx="13506">
                  <c:v>1923.8</c:v>
                </c:pt>
                <c:pt idx="13507">
                  <c:v>1921</c:v>
                </c:pt>
                <c:pt idx="13508">
                  <c:v>1918.5</c:v>
                </c:pt>
                <c:pt idx="13509">
                  <c:v>1914.8</c:v>
                </c:pt>
                <c:pt idx="13510">
                  <c:v>1912</c:v>
                </c:pt>
                <c:pt idx="13511">
                  <c:v>1911.7</c:v>
                </c:pt>
                <c:pt idx="13512">
                  <c:v>1912.7</c:v>
                </c:pt>
                <c:pt idx="13513">
                  <c:v>1912</c:v>
                </c:pt>
                <c:pt idx="13514">
                  <c:v>1914</c:v>
                </c:pt>
                <c:pt idx="13515">
                  <c:v>1925.3</c:v>
                </c:pt>
                <c:pt idx="13516">
                  <c:v>1931.3</c:v>
                </c:pt>
                <c:pt idx="13517">
                  <c:v>1936.5</c:v>
                </c:pt>
                <c:pt idx="13518">
                  <c:v>1937.2</c:v>
                </c:pt>
                <c:pt idx="13519">
                  <c:v>1933.7</c:v>
                </c:pt>
                <c:pt idx="13520">
                  <c:v>1932.2</c:v>
                </c:pt>
                <c:pt idx="13521">
                  <c:v>1937.8</c:v>
                </c:pt>
                <c:pt idx="13522">
                  <c:v>1939.5</c:v>
                </c:pt>
                <c:pt idx="13523">
                  <c:v>1939.5</c:v>
                </c:pt>
                <c:pt idx="13524">
                  <c:v>1946.2</c:v>
                </c:pt>
                <c:pt idx="13525">
                  <c:v>1946.7</c:v>
                </c:pt>
                <c:pt idx="13526">
                  <c:v>1952.8</c:v>
                </c:pt>
                <c:pt idx="13527">
                  <c:v>1956</c:v>
                </c:pt>
                <c:pt idx="13528">
                  <c:v>1960.3</c:v>
                </c:pt>
                <c:pt idx="13529">
                  <c:v>1960.5</c:v>
                </c:pt>
                <c:pt idx="13530">
                  <c:v>1964.8</c:v>
                </c:pt>
                <c:pt idx="13531">
                  <c:v>1969.7</c:v>
                </c:pt>
                <c:pt idx="13532">
                  <c:v>1985.8</c:v>
                </c:pt>
                <c:pt idx="13533">
                  <c:v>1996</c:v>
                </c:pt>
                <c:pt idx="13534">
                  <c:v>2003.5</c:v>
                </c:pt>
                <c:pt idx="13535">
                  <c:v>2009.8</c:v>
                </c:pt>
                <c:pt idx="13536">
                  <c:v>2015.8</c:v>
                </c:pt>
                <c:pt idx="13537">
                  <c:v>2025</c:v>
                </c:pt>
                <c:pt idx="13538">
                  <c:v>2043.5</c:v>
                </c:pt>
                <c:pt idx="13539">
                  <c:v>2054</c:v>
                </c:pt>
                <c:pt idx="13540">
                  <c:v>2066.5</c:v>
                </c:pt>
                <c:pt idx="13541">
                  <c:v>2074.1999999999998</c:v>
                </c:pt>
                <c:pt idx="13542">
                  <c:v>2073.8000000000002</c:v>
                </c:pt>
                <c:pt idx="13543">
                  <c:v>2079.8000000000002</c:v>
                </c:pt>
                <c:pt idx="13544">
                  <c:v>2094.1999999999998</c:v>
                </c:pt>
                <c:pt idx="13545">
                  <c:v>2102</c:v>
                </c:pt>
                <c:pt idx="13546">
                  <c:v>2108.5</c:v>
                </c:pt>
                <c:pt idx="13547">
                  <c:v>2120.5</c:v>
                </c:pt>
                <c:pt idx="13548">
                  <c:v>2130.6999999999998</c:v>
                </c:pt>
                <c:pt idx="13549">
                  <c:v>2141.3000000000002</c:v>
                </c:pt>
                <c:pt idx="13550">
                  <c:v>2149.3000000000002</c:v>
                </c:pt>
                <c:pt idx="13551">
                  <c:v>2160</c:v>
                </c:pt>
                <c:pt idx="13552">
                  <c:v>2173.5</c:v>
                </c:pt>
                <c:pt idx="13553">
                  <c:v>2184.1999999999998</c:v>
                </c:pt>
                <c:pt idx="13554">
                  <c:v>2187.5</c:v>
                </c:pt>
                <c:pt idx="13555">
                  <c:v>2197.3000000000002</c:v>
                </c:pt>
                <c:pt idx="13556">
                  <c:v>2212.6999999999998</c:v>
                </c:pt>
                <c:pt idx="13557">
                  <c:v>2219.8000000000002</c:v>
                </c:pt>
                <c:pt idx="13558">
                  <c:v>2221</c:v>
                </c:pt>
                <c:pt idx="13559">
                  <c:v>2232</c:v>
                </c:pt>
                <c:pt idx="13560">
                  <c:v>2240.1999999999998</c:v>
                </c:pt>
                <c:pt idx="13561">
                  <c:v>2241.3000000000002</c:v>
                </c:pt>
                <c:pt idx="13562">
                  <c:v>2246</c:v>
                </c:pt>
                <c:pt idx="13563">
                  <c:v>2250</c:v>
                </c:pt>
                <c:pt idx="13564">
                  <c:v>2256.3000000000002</c:v>
                </c:pt>
                <c:pt idx="13565">
                  <c:v>2257.1999999999998</c:v>
                </c:pt>
                <c:pt idx="13566">
                  <c:v>2260.5</c:v>
                </c:pt>
                <c:pt idx="13567">
                  <c:v>2264.3000000000002</c:v>
                </c:pt>
                <c:pt idx="13568">
                  <c:v>2269.3000000000002</c:v>
                </c:pt>
                <c:pt idx="13569">
                  <c:v>2280.8000000000002</c:v>
                </c:pt>
                <c:pt idx="13570">
                  <c:v>2286.8000000000002</c:v>
                </c:pt>
                <c:pt idx="13571">
                  <c:v>2294.6999999999998</c:v>
                </c:pt>
                <c:pt idx="13572">
                  <c:v>2300.6999999999998</c:v>
                </c:pt>
                <c:pt idx="13573">
                  <c:v>2305.6999999999998</c:v>
                </c:pt>
                <c:pt idx="13574">
                  <c:v>2304.8000000000002</c:v>
                </c:pt>
                <c:pt idx="13575">
                  <c:v>2307</c:v>
                </c:pt>
                <c:pt idx="13576">
                  <c:v>2313.5</c:v>
                </c:pt>
                <c:pt idx="13577">
                  <c:v>2314.6999999999998</c:v>
                </c:pt>
                <c:pt idx="13578">
                  <c:v>2318.3000000000002</c:v>
                </c:pt>
                <c:pt idx="13579">
                  <c:v>2315.5</c:v>
                </c:pt>
                <c:pt idx="13580">
                  <c:v>2307.3000000000002</c:v>
                </c:pt>
                <c:pt idx="13581">
                  <c:v>2303.8000000000002</c:v>
                </c:pt>
                <c:pt idx="13582">
                  <c:v>2297.1999999999998</c:v>
                </c:pt>
                <c:pt idx="13583">
                  <c:v>2295</c:v>
                </c:pt>
                <c:pt idx="13584">
                  <c:v>2293.8000000000002</c:v>
                </c:pt>
                <c:pt idx="13585">
                  <c:v>2295.8000000000002</c:v>
                </c:pt>
                <c:pt idx="13586">
                  <c:v>2304</c:v>
                </c:pt>
                <c:pt idx="13587">
                  <c:v>2309.8000000000002</c:v>
                </c:pt>
                <c:pt idx="13588">
                  <c:v>2313.6999999999998</c:v>
                </c:pt>
                <c:pt idx="13589">
                  <c:v>2321</c:v>
                </c:pt>
                <c:pt idx="13590">
                  <c:v>2322.1999999999998</c:v>
                </c:pt>
                <c:pt idx="13591">
                  <c:v>2327.1999999999998</c:v>
                </c:pt>
                <c:pt idx="13592">
                  <c:v>2333.5</c:v>
                </c:pt>
                <c:pt idx="13593">
                  <c:v>2337.5</c:v>
                </c:pt>
                <c:pt idx="13594">
                  <c:v>2337.3000000000002</c:v>
                </c:pt>
                <c:pt idx="13595">
                  <c:v>2344</c:v>
                </c:pt>
                <c:pt idx="13596">
                  <c:v>2346.8000000000002</c:v>
                </c:pt>
                <c:pt idx="13597">
                  <c:v>2348</c:v>
                </c:pt>
                <c:pt idx="13598">
                  <c:v>2350.3000000000002</c:v>
                </c:pt>
                <c:pt idx="13599">
                  <c:v>2352</c:v>
                </c:pt>
                <c:pt idx="13600">
                  <c:v>2356.6999999999998</c:v>
                </c:pt>
                <c:pt idx="13601">
                  <c:v>2355.1999999999998</c:v>
                </c:pt>
                <c:pt idx="13602">
                  <c:v>2358.1999999999998</c:v>
                </c:pt>
                <c:pt idx="13603">
                  <c:v>2358.8000000000002</c:v>
                </c:pt>
                <c:pt idx="13604">
                  <c:v>2357.6999999999998</c:v>
                </c:pt>
                <c:pt idx="13605">
                  <c:v>2363.8000000000002</c:v>
                </c:pt>
                <c:pt idx="13606">
                  <c:v>2367.1999999999998</c:v>
                </c:pt>
                <c:pt idx="13607">
                  <c:v>2372</c:v>
                </c:pt>
                <c:pt idx="13608">
                  <c:v>2373.8000000000002</c:v>
                </c:pt>
                <c:pt idx="13609">
                  <c:v>2369.1999999999998</c:v>
                </c:pt>
                <c:pt idx="13610">
                  <c:v>2364.1999999999998</c:v>
                </c:pt>
                <c:pt idx="13611">
                  <c:v>2361.5</c:v>
                </c:pt>
                <c:pt idx="13612">
                  <c:v>2365.1999999999998</c:v>
                </c:pt>
                <c:pt idx="13613">
                  <c:v>2367.8000000000002</c:v>
                </c:pt>
                <c:pt idx="13614">
                  <c:v>2367.8000000000002</c:v>
                </c:pt>
                <c:pt idx="13615">
                  <c:v>2370.5</c:v>
                </c:pt>
                <c:pt idx="13616">
                  <c:v>2376.6999999999998</c:v>
                </c:pt>
                <c:pt idx="13617">
                  <c:v>2382.5</c:v>
                </c:pt>
                <c:pt idx="13618">
                  <c:v>2391.5</c:v>
                </c:pt>
                <c:pt idx="13619">
                  <c:v>2396.6999999999998</c:v>
                </c:pt>
                <c:pt idx="13620">
                  <c:v>2400.3000000000002</c:v>
                </c:pt>
                <c:pt idx="13621">
                  <c:v>2397.3000000000002</c:v>
                </c:pt>
                <c:pt idx="13622">
                  <c:v>2397</c:v>
                </c:pt>
                <c:pt idx="13623">
                  <c:v>2396.5</c:v>
                </c:pt>
                <c:pt idx="13624">
                  <c:v>2397</c:v>
                </c:pt>
                <c:pt idx="13625">
                  <c:v>2400.8000000000002</c:v>
                </c:pt>
                <c:pt idx="13626">
                  <c:v>2403.5</c:v>
                </c:pt>
                <c:pt idx="13627">
                  <c:v>2405.5</c:v>
                </c:pt>
                <c:pt idx="13628">
                  <c:v>2410.5</c:v>
                </c:pt>
                <c:pt idx="13629">
                  <c:v>2410.6999999999998</c:v>
                </c:pt>
                <c:pt idx="13630">
                  <c:v>2411.5</c:v>
                </c:pt>
                <c:pt idx="13631">
                  <c:v>2406.3000000000002</c:v>
                </c:pt>
                <c:pt idx="13632">
                  <c:v>2405.1999999999998</c:v>
                </c:pt>
                <c:pt idx="13633">
                  <c:v>2403.1999999999998</c:v>
                </c:pt>
                <c:pt idx="13634">
                  <c:v>2405.3000000000002</c:v>
                </c:pt>
                <c:pt idx="13635">
                  <c:v>2405.8000000000002</c:v>
                </c:pt>
                <c:pt idx="13636">
                  <c:v>2404.1999999999998</c:v>
                </c:pt>
                <c:pt idx="13637">
                  <c:v>2403</c:v>
                </c:pt>
                <c:pt idx="13638">
                  <c:v>2403.1999999999998</c:v>
                </c:pt>
                <c:pt idx="13639">
                  <c:v>2403.1999999999998</c:v>
                </c:pt>
                <c:pt idx="13640">
                  <c:v>2405.1999999999998</c:v>
                </c:pt>
                <c:pt idx="13641">
                  <c:v>2408</c:v>
                </c:pt>
                <c:pt idx="13642">
                  <c:v>2404.8000000000002</c:v>
                </c:pt>
                <c:pt idx="13643">
                  <c:v>2402.3000000000002</c:v>
                </c:pt>
                <c:pt idx="13644">
                  <c:v>2403</c:v>
                </c:pt>
                <c:pt idx="13645">
                  <c:v>2399.6999999999998</c:v>
                </c:pt>
                <c:pt idx="13646">
                  <c:v>2399.8000000000002</c:v>
                </c:pt>
                <c:pt idx="13647">
                  <c:v>2401.1999999999998</c:v>
                </c:pt>
                <c:pt idx="13648">
                  <c:v>2398.1999999999998</c:v>
                </c:pt>
                <c:pt idx="13649">
                  <c:v>2397.3000000000002</c:v>
                </c:pt>
                <c:pt idx="13650">
                  <c:v>2334.6999999999998</c:v>
                </c:pt>
                <c:pt idx="13651">
                  <c:v>2396.6999999999998</c:v>
                </c:pt>
                <c:pt idx="13652">
                  <c:v>2393.3000000000002</c:v>
                </c:pt>
                <c:pt idx="13653">
                  <c:v>2398.3000000000002</c:v>
                </c:pt>
                <c:pt idx="13654">
                  <c:v>2402.1999999999998</c:v>
                </c:pt>
                <c:pt idx="13655">
                  <c:v>2395.3000000000002</c:v>
                </c:pt>
                <c:pt idx="13656">
                  <c:v>2392.1999999999998</c:v>
                </c:pt>
                <c:pt idx="13657">
                  <c:v>2392</c:v>
                </c:pt>
                <c:pt idx="13658">
                  <c:v>2394</c:v>
                </c:pt>
                <c:pt idx="13659">
                  <c:v>2392.8000000000002</c:v>
                </c:pt>
                <c:pt idx="13660">
                  <c:v>2393.6999999999998</c:v>
                </c:pt>
                <c:pt idx="13661">
                  <c:v>2394.6999999999998</c:v>
                </c:pt>
                <c:pt idx="13662">
                  <c:v>2397.3000000000002</c:v>
                </c:pt>
                <c:pt idx="13663">
                  <c:v>2396.8000000000002</c:v>
                </c:pt>
                <c:pt idx="13664">
                  <c:v>2397</c:v>
                </c:pt>
                <c:pt idx="13665">
                  <c:v>2400.6999999999998</c:v>
                </c:pt>
                <c:pt idx="13666">
                  <c:v>2404.6999999999998</c:v>
                </c:pt>
                <c:pt idx="13667">
                  <c:v>2402.1999999999998</c:v>
                </c:pt>
                <c:pt idx="13668">
                  <c:v>2404.1999999999998</c:v>
                </c:pt>
                <c:pt idx="13669">
                  <c:v>2405</c:v>
                </c:pt>
                <c:pt idx="13670">
                  <c:v>2404.1999999999998</c:v>
                </c:pt>
                <c:pt idx="13671">
                  <c:v>2396.5</c:v>
                </c:pt>
                <c:pt idx="13672">
                  <c:v>2391.3000000000002</c:v>
                </c:pt>
                <c:pt idx="13673">
                  <c:v>2393</c:v>
                </c:pt>
                <c:pt idx="13674">
                  <c:v>2393.8000000000002</c:v>
                </c:pt>
                <c:pt idx="13675">
                  <c:v>2398.3000000000002</c:v>
                </c:pt>
                <c:pt idx="13676">
                  <c:v>2401.1999999999998</c:v>
                </c:pt>
                <c:pt idx="13677">
                  <c:v>2403.1999999999998</c:v>
                </c:pt>
                <c:pt idx="13678">
                  <c:v>2405</c:v>
                </c:pt>
                <c:pt idx="13679">
                  <c:v>2399.1999999999998</c:v>
                </c:pt>
                <c:pt idx="13680">
                  <c:v>2400</c:v>
                </c:pt>
                <c:pt idx="13681">
                  <c:v>2400.1999999999998</c:v>
                </c:pt>
                <c:pt idx="13682">
                  <c:v>2399</c:v>
                </c:pt>
                <c:pt idx="13683">
                  <c:v>2408.6999999999998</c:v>
                </c:pt>
                <c:pt idx="13684">
                  <c:v>2419.1999999999998</c:v>
                </c:pt>
                <c:pt idx="13685">
                  <c:v>2421</c:v>
                </c:pt>
                <c:pt idx="13686">
                  <c:v>2427.5</c:v>
                </c:pt>
                <c:pt idx="13687">
                  <c:v>2430</c:v>
                </c:pt>
                <c:pt idx="13688">
                  <c:v>2425.8000000000002</c:v>
                </c:pt>
                <c:pt idx="13689">
                  <c:v>2420.8000000000002</c:v>
                </c:pt>
                <c:pt idx="13690">
                  <c:v>2432.3000000000002</c:v>
                </c:pt>
                <c:pt idx="13691">
                  <c:v>2429.8000000000002</c:v>
                </c:pt>
                <c:pt idx="13692">
                  <c:v>2431</c:v>
                </c:pt>
                <c:pt idx="13693">
                  <c:v>2431.5</c:v>
                </c:pt>
                <c:pt idx="13694">
                  <c:v>2439.8000000000002</c:v>
                </c:pt>
                <c:pt idx="13695">
                  <c:v>2443.3000000000002</c:v>
                </c:pt>
                <c:pt idx="13696">
                  <c:v>2444.6999999999998</c:v>
                </c:pt>
                <c:pt idx="13697">
                  <c:v>2442.6999999999998</c:v>
                </c:pt>
                <c:pt idx="13698">
                  <c:v>2446.1999999999998</c:v>
                </c:pt>
                <c:pt idx="13699">
                  <c:v>2444</c:v>
                </c:pt>
                <c:pt idx="13700">
                  <c:v>2444.8000000000002</c:v>
                </c:pt>
                <c:pt idx="13701">
                  <c:v>2441.3000000000002</c:v>
                </c:pt>
                <c:pt idx="13702">
                  <c:v>2441.8000000000002</c:v>
                </c:pt>
                <c:pt idx="13703">
                  <c:v>2450.5</c:v>
                </c:pt>
                <c:pt idx="13704">
                  <c:v>2454</c:v>
                </c:pt>
                <c:pt idx="13705">
                  <c:v>2458.1999999999998</c:v>
                </c:pt>
                <c:pt idx="13706">
                  <c:v>2458.3000000000002</c:v>
                </c:pt>
                <c:pt idx="13707">
                  <c:v>2452.3000000000002</c:v>
                </c:pt>
                <c:pt idx="13708">
                  <c:v>2446.8000000000002</c:v>
                </c:pt>
                <c:pt idx="13709">
                  <c:v>2446.8000000000002</c:v>
                </c:pt>
                <c:pt idx="13710">
                  <c:v>2450.8000000000002</c:v>
                </c:pt>
                <c:pt idx="13711">
                  <c:v>2453.1999999999998</c:v>
                </c:pt>
                <c:pt idx="13712">
                  <c:v>2451.1999999999998</c:v>
                </c:pt>
                <c:pt idx="13713">
                  <c:v>2448.8000000000002</c:v>
                </c:pt>
                <c:pt idx="13714">
                  <c:v>2452.6999999999998</c:v>
                </c:pt>
                <c:pt idx="13715">
                  <c:v>2449.3000000000002</c:v>
                </c:pt>
                <c:pt idx="13716">
                  <c:v>2447.1999999999998</c:v>
                </c:pt>
                <c:pt idx="13717">
                  <c:v>2446.8000000000002</c:v>
                </c:pt>
                <c:pt idx="13718">
                  <c:v>2446.1999999999998</c:v>
                </c:pt>
                <c:pt idx="13719">
                  <c:v>2442.8000000000002</c:v>
                </c:pt>
                <c:pt idx="13720">
                  <c:v>2443.6999999999998</c:v>
                </c:pt>
                <c:pt idx="13721">
                  <c:v>2447.6999999999998</c:v>
                </c:pt>
                <c:pt idx="13722">
                  <c:v>2444.5</c:v>
                </c:pt>
                <c:pt idx="13723">
                  <c:v>2447.1999999999998</c:v>
                </c:pt>
                <c:pt idx="13724">
                  <c:v>2451.8000000000002</c:v>
                </c:pt>
                <c:pt idx="13725">
                  <c:v>2450</c:v>
                </c:pt>
                <c:pt idx="13726">
                  <c:v>2448.8000000000002</c:v>
                </c:pt>
                <c:pt idx="13727">
                  <c:v>2449.1999999999998</c:v>
                </c:pt>
                <c:pt idx="13728">
                  <c:v>2447</c:v>
                </c:pt>
                <c:pt idx="13729">
                  <c:v>2447.6999999999998</c:v>
                </c:pt>
                <c:pt idx="13730">
                  <c:v>2445.8000000000002</c:v>
                </c:pt>
                <c:pt idx="13731">
                  <c:v>2451.1999999999998</c:v>
                </c:pt>
                <c:pt idx="13732">
                  <c:v>2450.1999999999998</c:v>
                </c:pt>
                <c:pt idx="13733">
                  <c:v>2449.3000000000002</c:v>
                </c:pt>
                <c:pt idx="13734">
                  <c:v>2448.3000000000002</c:v>
                </c:pt>
                <c:pt idx="13735">
                  <c:v>2451.5</c:v>
                </c:pt>
                <c:pt idx="13736">
                  <c:v>2449.1999999999998</c:v>
                </c:pt>
                <c:pt idx="13737">
                  <c:v>2451.6999999999998</c:v>
                </c:pt>
                <c:pt idx="13738">
                  <c:v>2450</c:v>
                </c:pt>
                <c:pt idx="13739">
                  <c:v>2451.3000000000002</c:v>
                </c:pt>
                <c:pt idx="13740">
                  <c:v>2452.6999999999998</c:v>
                </c:pt>
                <c:pt idx="13741">
                  <c:v>2454</c:v>
                </c:pt>
                <c:pt idx="13742">
                  <c:v>2452.1999999999998</c:v>
                </c:pt>
                <c:pt idx="13743">
                  <c:v>2455</c:v>
                </c:pt>
                <c:pt idx="13744">
                  <c:v>2450.3000000000002</c:v>
                </c:pt>
                <c:pt idx="13745">
                  <c:v>2450.8000000000002</c:v>
                </c:pt>
                <c:pt idx="13746">
                  <c:v>2457.6999999999998</c:v>
                </c:pt>
                <c:pt idx="13747">
                  <c:v>2462.5</c:v>
                </c:pt>
                <c:pt idx="13748">
                  <c:v>2457.8000000000002</c:v>
                </c:pt>
                <c:pt idx="13749">
                  <c:v>2455.5</c:v>
                </c:pt>
                <c:pt idx="13750">
                  <c:v>2456.3000000000002</c:v>
                </c:pt>
                <c:pt idx="13751">
                  <c:v>2457.6999999999998</c:v>
                </c:pt>
                <c:pt idx="13752">
                  <c:v>2459</c:v>
                </c:pt>
                <c:pt idx="13753">
                  <c:v>2462.3000000000002</c:v>
                </c:pt>
                <c:pt idx="13754">
                  <c:v>2461.3000000000002</c:v>
                </c:pt>
                <c:pt idx="13755">
                  <c:v>2459</c:v>
                </c:pt>
                <c:pt idx="13756">
                  <c:v>2462</c:v>
                </c:pt>
                <c:pt idx="13757">
                  <c:v>2464.5</c:v>
                </c:pt>
                <c:pt idx="13758">
                  <c:v>2466.5</c:v>
                </c:pt>
                <c:pt idx="13759">
                  <c:v>2466.6999999999998</c:v>
                </c:pt>
                <c:pt idx="13760">
                  <c:v>2467.1999999999998</c:v>
                </c:pt>
                <c:pt idx="13761">
                  <c:v>2466.5</c:v>
                </c:pt>
                <c:pt idx="13762">
                  <c:v>2466.8000000000002</c:v>
                </c:pt>
                <c:pt idx="13763">
                  <c:v>2468.1999999999998</c:v>
                </c:pt>
                <c:pt idx="13764">
                  <c:v>2470.3000000000002</c:v>
                </c:pt>
                <c:pt idx="13765">
                  <c:v>2470.3000000000002</c:v>
                </c:pt>
                <c:pt idx="13766">
                  <c:v>2467.8000000000002</c:v>
                </c:pt>
                <c:pt idx="13767">
                  <c:v>2473.5</c:v>
                </c:pt>
                <c:pt idx="13768">
                  <c:v>2473</c:v>
                </c:pt>
                <c:pt idx="13769">
                  <c:v>2468.8000000000002</c:v>
                </c:pt>
                <c:pt idx="13770">
                  <c:v>2471.1999999999998</c:v>
                </c:pt>
                <c:pt idx="13771">
                  <c:v>2474</c:v>
                </c:pt>
                <c:pt idx="13772">
                  <c:v>2480.3000000000002</c:v>
                </c:pt>
                <c:pt idx="13773">
                  <c:v>2480.8000000000002</c:v>
                </c:pt>
                <c:pt idx="13774">
                  <c:v>2484</c:v>
                </c:pt>
                <c:pt idx="13775">
                  <c:v>2484.6999999999998</c:v>
                </c:pt>
                <c:pt idx="13776">
                  <c:v>2484.8000000000002</c:v>
                </c:pt>
                <c:pt idx="13777">
                  <c:v>2479.8000000000002</c:v>
                </c:pt>
                <c:pt idx="13778">
                  <c:v>2478.1999999999998</c:v>
                </c:pt>
                <c:pt idx="13779">
                  <c:v>2471.1999999999998</c:v>
                </c:pt>
                <c:pt idx="13780">
                  <c:v>2474.1999999999998</c:v>
                </c:pt>
                <c:pt idx="13781">
                  <c:v>2474.3000000000002</c:v>
                </c:pt>
                <c:pt idx="13782">
                  <c:v>2477.6999999999998</c:v>
                </c:pt>
                <c:pt idx="13783">
                  <c:v>2472.3000000000002</c:v>
                </c:pt>
                <c:pt idx="13784">
                  <c:v>2469</c:v>
                </c:pt>
                <c:pt idx="13785">
                  <c:v>2465.8000000000002</c:v>
                </c:pt>
                <c:pt idx="13786">
                  <c:v>2463</c:v>
                </c:pt>
                <c:pt idx="13787">
                  <c:v>2464.1999999999998</c:v>
                </c:pt>
                <c:pt idx="13788">
                  <c:v>2466.5</c:v>
                </c:pt>
                <c:pt idx="13789">
                  <c:v>2469.1999999999998</c:v>
                </c:pt>
                <c:pt idx="13790">
                  <c:v>2470.3000000000002</c:v>
                </c:pt>
                <c:pt idx="13791">
                  <c:v>2470</c:v>
                </c:pt>
                <c:pt idx="13792">
                  <c:v>2464.8000000000002</c:v>
                </c:pt>
                <c:pt idx="13793">
                  <c:v>2462</c:v>
                </c:pt>
                <c:pt idx="13794">
                  <c:v>2463.3000000000002</c:v>
                </c:pt>
                <c:pt idx="13795">
                  <c:v>2461.8000000000002</c:v>
                </c:pt>
                <c:pt idx="13796">
                  <c:v>2466</c:v>
                </c:pt>
                <c:pt idx="13797">
                  <c:v>2464</c:v>
                </c:pt>
                <c:pt idx="13798">
                  <c:v>2464.1999999999998</c:v>
                </c:pt>
                <c:pt idx="13799">
                  <c:v>2463.1999999999998</c:v>
                </c:pt>
                <c:pt idx="13800">
                  <c:v>2461.8000000000002</c:v>
                </c:pt>
                <c:pt idx="13801">
                  <c:v>2459.8000000000002</c:v>
                </c:pt>
                <c:pt idx="13802">
                  <c:v>2457.3000000000002</c:v>
                </c:pt>
                <c:pt idx="13803">
                  <c:v>2460.5</c:v>
                </c:pt>
                <c:pt idx="13804">
                  <c:v>2455.5</c:v>
                </c:pt>
                <c:pt idx="13805">
                  <c:v>2454.3000000000002</c:v>
                </c:pt>
                <c:pt idx="13806">
                  <c:v>2452.6999999999998</c:v>
                </c:pt>
                <c:pt idx="13807">
                  <c:v>2455.1999999999998</c:v>
                </c:pt>
                <c:pt idx="13808">
                  <c:v>2458.5</c:v>
                </c:pt>
                <c:pt idx="13809">
                  <c:v>2456.1999999999998</c:v>
                </c:pt>
                <c:pt idx="13810">
                  <c:v>2454.1999999999998</c:v>
                </c:pt>
                <c:pt idx="13811">
                  <c:v>2457</c:v>
                </c:pt>
                <c:pt idx="13812">
                  <c:v>2455.3000000000002</c:v>
                </c:pt>
                <c:pt idx="13813">
                  <c:v>2457.1999999999998</c:v>
                </c:pt>
                <c:pt idx="13814">
                  <c:v>2457.3000000000002</c:v>
                </c:pt>
                <c:pt idx="13815">
                  <c:v>2459.1999999999998</c:v>
                </c:pt>
                <c:pt idx="13816">
                  <c:v>2458.8000000000002</c:v>
                </c:pt>
                <c:pt idx="13817">
                  <c:v>2454.8000000000002</c:v>
                </c:pt>
                <c:pt idx="13818">
                  <c:v>2454.8000000000002</c:v>
                </c:pt>
                <c:pt idx="13819">
                  <c:v>2453.6999999999998</c:v>
                </c:pt>
                <c:pt idx="13820">
                  <c:v>2455.3000000000002</c:v>
                </c:pt>
                <c:pt idx="13821">
                  <c:v>2454.1999999999998</c:v>
                </c:pt>
                <c:pt idx="13822">
                  <c:v>2454.5</c:v>
                </c:pt>
                <c:pt idx="13823">
                  <c:v>2457.3000000000002</c:v>
                </c:pt>
                <c:pt idx="13824">
                  <c:v>2459.8000000000002</c:v>
                </c:pt>
                <c:pt idx="13825">
                  <c:v>2458.1999999999998</c:v>
                </c:pt>
                <c:pt idx="13826">
                  <c:v>2457.1999999999998</c:v>
                </c:pt>
                <c:pt idx="13827">
                  <c:v>2460.8000000000002</c:v>
                </c:pt>
                <c:pt idx="13828">
                  <c:v>2460.3000000000002</c:v>
                </c:pt>
                <c:pt idx="13829">
                  <c:v>2460.6999999999998</c:v>
                </c:pt>
                <c:pt idx="13830">
                  <c:v>2458.8000000000002</c:v>
                </c:pt>
                <c:pt idx="13831">
                  <c:v>2460.8000000000002</c:v>
                </c:pt>
                <c:pt idx="13832">
                  <c:v>2465.8000000000002</c:v>
                </c:pt>
                <c:pt idx="13833">
                  <c:v>2464.1999999999998</c:v>
                </c:pt>
                <c:pt idx="13834">
                  <c:v>2464</c:v>
                </c:pt>
                <c:pt idx="13835">
                  <c:v>2459.6999999999998</c:v>
                </c:pt>
                <c:pt idx="13836">
                  <c:v>2458.8000000000002</c:v>
                </c:pt>
                <c:pt idx="13837">
                  <c:v>2459.8000000000002</c:v>
                </c:pt>
                <c:pt idx="13838">
                  <c:v>2461</c:v>
                </c:pt>
                <c:pt idx="13839">
                  <c:v>2460</c:v>
                </c:pt>
                <c:pt idx="13840">
                  <c:v>2467.6999999999998</c:v>
                </c:pt>
                <c:pt idx="13841">
                  <c:v>2467.5</c:v>
                </c:pt>
                <c:pt idx="13842">
                  <c:v>2469</c:v>
                </c:pt>
                <c:pt idx="13843">
                  <c:v>2472.6999999999998</c:v>
                </c:pt>
                <c:pt idx="13844">
                  <c:v>2465.6999999999998</c:v>
                </c:pt>
                <c:pt idx="13845">
                  <c:v>2462.8000000000002</c:v>
                </c:pt>
                <c:pt idx="13846">
                  <c:v>2455</c:v>
                </c:pt>
                <c:pt idx="13847">
                  <c:v>2456</c:v>
                </c:pt>
                <c:pt idx="13848">
                  <c:v>2455.5</c:v>
                </c:pt>
                <c:pt idx="13849">
                  <c:v>2458.8000000000002</c:v>
                </c:pt>
                <c:pt idx="13850">
                  <c:v>2459.1999999999998</c:v>
                </c:pt>
                <c:pt idx="13851">
                  <c:v>2462.8000000000002</c:v>
                </c:pt>
                <c:pt idx="13852">
                  <c:v>2458.1999999999998</c:v>
                </c:pt>
                <c:pt idx="13853">
                  <c:v>2452</c:v>
                </c:pt>
                <c:pt idx="13854">
                  <c:v>2449.8000000000002</c:v>
                </c:pt>
                <c:pt idx="13855">
                  <c:v>2453</c:v>
                </c:pt>
                <c:pt idx="13856">
                  <c:v>2451.8000000000002</c:v>
                </c:pt>
                <c:pt idx="13857">
                  <c:v>2450</c:v>
                </c:pt>
                <c:pt idx="13858">
                  <c:v>2445.5</c:v>
                </c:pt>
                <c:pt idx="13859">
                  <c:v>2445.8000000000002</c:v>
                </c:pt>
                <c:pt idx="13860">
                  <c:v>2447.1999999999998</c:v>
                </c:pt>
                <c:pt idx="13861">
                  <c:v>2451.3000000000002</c:v>
                </c:pt>
                <c:pt idx="13862">
                  <c:v>2454.6999999999998</c:v>
                </c:pt>
                <c:pt idx="13863">
                  <c:v>2452.6999999999998</c:v>
                </c:pt>
                <c:pt idx="13864">
                  <c:v>2451.5</c:v>
                </c:pt>
                <c:pt idx="13865">
                  <c:v>2452</c:v>
                </c:pt>
                <c:pt idx="13866">
                  <c:v>2450.5</c:v>
                </c:pt>
                <c:pt idx="13867">
                  <c:v>2444.1999999999998</c:v>
                </c:pt>
                <c:pt idx="13868">
                  <c:v>2444</c:v>
                </c:pt>
                <c:pt idx="13869">
                  <c:v>2444.3000000000002</c:v>
                </c:pt>
                <c:pt idx="13870">
                  <c:v>2442.6999999999998</c:v>
                </c:pt>
                <c:pt idx="13871">
                  <c:v>2438.8000000000002</c:v>
                </c:pt>
                <c:pt idx="13872">
                  <c:v>2436</c:v>
                </c:pt>
                <c:pt idx="13873">
                  <c:v>2437.1999999999998</c:v>
                </c:pt>
                <c:pt idx="13874">
                  <c:v>2435.1999999999998</c:v>
                </c:pt>
                <c:pt idx="13875">
                  <c:v>2436.5</c:v>
                </c:pt>
                <c:pt idx="13876">
                  <c:v>2434.1999999999998</c:v>
                </c:pt>
                <c:pt idx="13877">
                  <c:v>2433.1999999999998</c:v>
                </c:pt>
                <c:pt idx="13878">
                  <c:v>2433.5</c:v>
                </c:pt>
                <c:pt idx="13879">
                  <c:v>2431.1999999999998</c:v>
                </c:pt>
                <c:pt idx="13880">
                  <c:v>2430.8000000000002</c:v>
                </c:pt>
                <c:pt idx="13881">
                  <c:v>2431.3000000000002</c:v>
                </c:pt>
                <c:pt idx="13882">
                  <c:v>2431.1999999999998</c:v>
                </c:pt>
                <c:pt idx="13883">
                  <c:v>2424.6999999999998</c:v>
                </c:pt>
                <c:pt idx="13884">
                  <c:v>2423.6999999999998</c:v>
                </c:pt>
                <c:pt idx="13885">
                  <c:v>2426.3000000000002</c:v>
                </c:pt>
                <c:pt idx="13886">
                  <c:v>2422.6999999999998</c:v>
                </c:pt>
                <c:pt idx="13887">
                  <c:v>2425.3000000000002</c:v>
                </c:pt>
                <c:pt idx="13888">
                  <c:v>2428.8000000000002</c:v>
                </c:pt>
                <c:pt idx="13889">
                  <c:v>2429.1999999999998</c:v>
                </c:pt>
                <c:pt idx="13890">
                  <c:v>2428</c:v>
                </c:pt>
                <c:pt idx="13891">
                  <c:v>2424.3000000000002</c:v>
                </c:pt>
                <c:pt idx="13892">
                  <c:v>2427.3000000000002</c:v>
                </c:pt>
                <c:pt idx="13893">
                  <c:v>2428.1999999999998</c:v>
                </c:pt>
                <c:pt idx="13894">
                  <c:v>2429.8000000000002</c:v>
                </c:pt>
                <c:pt idx="13895">
                  <c:v>2425.8000000000002</c:v>
                </c:pt>
                <c:pt idx="13896">
                  <c:v>2413.6999999999998</c:v>
                </c:pt>
                <c:pt idx="13897">
                  <c:v>2418.3000000000002</c:v>
                </c:pt>
                <c:pt idx="13898">
                  <c:v>2420.3000000000002</c:v>
                </c:pt>
                <c:pt idx="13899">
                  <c:v>2412.1999999999998</c:v>
                </c:pt>
                <c:pt idx="13900">
                  <c:v>2404</c:v>
                </c:pt>
                <c:pt idx="13901">
                  <c:v>2414.8000000000002</c:v>
                </c:pt>
                <c:pt idx="13902">
                  <c:v>2416.1999999999998</c:v>
                </c:pt>
                <c:pt idx="13903">
                  <c:v>2422.8000000000002</c:v>
                </c:pt>
                <c:pt idx="13904">
                  <c:v>2416.6999999999998</c:v>
                </c:pt>
                <c:pt idx="13905">
                  <c:v>2415.8000000000002</c:v>
                </c:pt>
                <c:pt idx="13906">
                  <c:v>2409.1999999999998</c:v>
                </c:pt>
                <c:pt idx="13907">
                  <c:v>2408.1999999999998</c:v>
                </c:pt>
                <c:pt idx="13908">
                  <c:v>2413.3000000000002</c:v>
                </c:pt>
                <c:pt idx="13909">
                  <c:v>2414.6999999999998</c:v>
                </c:pt>
                <c:pt idx="13910">
                  <c:v>2409.5</c:v>
                </c:pt>
                <c:pt idx="13911">
                  <c:v>2409.5</c:v>
                </c:pt>
                <c:pt idx="13912">
                  <c:v>2406.6999999999998</c:v>
                </c:pt>
                <c:pt idx="13913">
                  <c:v>2408.8000000000002</c:v>
                </c:pt>
                <c:pt idx="13914">
                  <c:v>2401.8000000000002</c:v>
                </c:pt>
                <c:pt idx="13915">
                  <c:v>2398.8000000000002</c:v>
                </c:pt>
                <c:pt idx="13916">
                  <c:v>2360.3000000000002</c:v>
                </c:pt>
                <c:pt idx="13917">
                  <c:v>2350.3000000000002</c:v>
                </c:pt>
                <c:pt idx="13918">
                  <c:v>2337.5</c:v>
                </c:pt>
                <c:pt idx="13919">
                  <c:v>2336.5</c:v>
                </c:pt>
                <c:pt idx="13920">
                  <c:v>2331.1999999999998</c:v>
                </c:pt>
                <c:pt idx="13921">
                  <c:v>2321.1999999999998</c:v>
                </c:pt>
                <c:pt idx="13922">
                  <c:v>2314.8000000000002</c:v>
                </c:pt>
                <c:pt idx="13923">
                  <c:v>2319.6999999999998</c:v>
                </c:pt>
                <c:pt idx="13924">
                  <c:v>2318</c:v>
                </c:pt>
                <c:pt idx="13925">
                  <c:v>2320</c:v>
                </c:pt>
                <c:pt idx="13926">
                  <c:v>2323.8000000000002</c:v>
                </c:pt>
                <c:pt idx="13927">
                  <c:v>2317.3000000000002</c:v>
                </c:pt>
                <c:pt idx="13928">
                  <c:v>2316</c:v>
                </c:pt>
                <c:pt idx="13929">
                  <c:v>2313.1999999999998</c:v>
                </c:pt>
                <c:pt idx="13930">
                  <c:v>2313.3000000000002</c:v>
                </c:pt>
                <c:pt idx="13931">
                  <c:v>2300.3000000000002</c:v>
                </c:pt>
                <c:pt idx="13932">
                  <c:v>2283.1999999999998</c:v>
                </c:pt>
                <c:pt idx="13933">
                  <c:v>2262.4</c:v>
                </c:pt>
                <c:pt idx="13934">
                  <c:v>2258.1999999999998</c:v>
                </c:pt>
                <c:pt idx="13935">
                  <c:v>2231.5</c:v>
                </c:pt>
                <c:pt idx="13936">
                  <c:v>2216.6999999999998</c:v>
                </c:pt>
                <c:pt idx="13937">
                  <c:v>2201.5</c:v>
                </c:pt>
                <c:pt idx="13938">
                  <c:v>2196.3000000000002</c:v>
                </c:pt>
                <c:pt idx="13939">
                  <c:v>2192.1999999999998</c:v>
                </c:pt>
                <c:pt idx="13940">
                  <c:v>2186.1999999999998</c:v>
                </c:pt>
                <c:pt idx="13941">
                  <c:v>2174.5</c:v>
                </c:pt>
                <c:pt idx="13942">
                  <c:v>2162.5</c:v>
                </c:pt>
                <c:pt idx="13943">
                  <c:v>2159.1</c:v>
                </c:pt>
                <c:pt idx="13944">
                  <c:v>2160</c:v>
                </c:pt>
                <c:pt idx="13945">
                  <c:v>2151.1999999999998</c:v>
                </c:pt>
                <c:pt idx="13946">
                  <c:v>2152.8000000000002</c:v>
                </c:pt>
                <c:pt idx="13947">
                  <c:v>2156.1999999999998</c:v>
                </c:pt>
                <c:pt idx="13948">
                  <c:v>2154</c:v>
                </c:pt>
                <c:pt idx="13949">
                  <c:v>2158</c:v>
                </c:pt>
                <c:pt idx="13950">
                  <c:v>2156.1999999999998</c:v>
                </c:pt>
                <c:pt idx="13951">
                  <c:v>2151.5</c:v>
                </c:pt>
                <c:pt idx="13952">
                  <c:v>2150.1999999999998</c:v>
                </c:pt>
                <c:pt idx="13953">
                  <c:v>2152.8000000000002</c:v>
                </c:pt>
                <c:pt idx="13954">
                  <c:v>2157.8000000000002</c:v>
                </c:pt>
                <c:pt idx="13955">
                  <c:v>2158.1999999999998</c:v>
                </c:pt>
                <c:pt idx="13956">
                  <c:v>2161.8000000000002</c:v>
                </c:pt>
                <c:pt idx="13957">
                  <c:v>2167.5</c:v>
                </c:pt>
                <c:pt idx="13958">
                  <c:v>2166</c:v>
                </c:pt>
                <c:pt idx="13959">
                  <c:v>2170.8000000000002</c:v>
                </c:pt>
                <c:pt idx="13960">
                  <c:v>2170.3000000000002</c:v>
                </c:pt>
                <c:pt idx="13961">
                  <c:v>2178.6999999999998</c:v>
                </c:pt>
                <c:pt idx="13962">
                  <c:v>2180.6999999999998</c:v>
                </c:pt>
                <c:pt idx="13963">
                  <c:v>2177.1999999999998</c:v>
                </c:pt>
                <c:pt idx="13964">
                  <c:v>2176.1999999999998</c:v>
                </c:pt>
                <c:pt idx="13965">
                  <c:v>2165</c:v>
                </c:pt>
                <c:pt idx="13966">
                  <c:v>2164.5</c:v>
                </c:pt>
                <c:pt idx="13967">
                  <c:v>2168.1999999999998</c:v>
                </c:pt>
                <c:pt idx="13968">
                  <c:v>2171.1999999999998</c:v>
                </c:pt>
                <c:pt idx="13969">
                  <c:v>2162.6999999999998</c:v>
                </c:pt>
                <c:pt idx="13970">
                  <c:v>2161.5</c:v>
                </c:pt>
                <c:pt idx="13971">
                  <c:v>2152.1999999999998</c:v>
                </c:pt>
                <c:pt idx="13972">
                  <c:v>2154</c:v>
                </c:pt>
                <c:pt idx="13973">
                  <c:v>2168</c:v>
                </c:pt>
                <c:pt idx="13974">
                  <c:v>2168.3000000000002</c:v>
                </c:pt>
                <c:pt idx="13975">
                  <c:v>2167.6999999999998</c:v>
                </c:pt>
                <c:pt idx="13976">
                  <c:v>2171.1999999999998</c:v>
                </c:pt>
                <c:pt idx="13977">
                  <c:v>2165.3000000000002</c:v>
                </c:pt>
                <c:pt idx="13978">
                  <c:v>2161.1999999999998</c:v>
                </c:pt>
                <c:pt idx="13979">
                  <c:v>2157.5</c:v>
                </c:pt>
                <c:pt idx="13980">
                  <c:v>2167.5</c:v>
                </c:pt>
                <c:pt idx="13981">
                  <c:v>2168.8000000000002</c:v>
                </c:pt>
                <c:pt idx="13982">
                  <c:v>2175.1999999999998</c:v>
                </c:pt>
                <c:pt idx="13983">
                  <c:v>2170.3000000000002</c:v>
                </c:pt>
                <c:pt idx="13984">
                  <c:v>2169.6999999999998</c:v>
                </c:pt>
                <c:pt idx="13985">
                  <c:v>2176.8000000000002</c:v>
                </c:pt>
                <c:pt idx="13986">
                  <c:v>2171.1999999999998</c:v>
                </c:pt>
                <c:pt idx="13987">
                  <c:v>2171.8000000000002</c:v>
                </c:pt>
                <c:pt idx="13988">
                  <c:v>2172</c:v>
                </c:pt>
                <c:pt idx="13989">
                  <c:v>2165.1999999999998</c:v>
                </c:pt>
                <c:pt idx="13990">
                  <c:v>2169.3000000000002</c:v>
                </c:pt>
                <c:pt idx="13991">
                  <c:v>2177.1999999999998</c:v>
                </c:pt>
                <c:pt idx="13992">
                  <c:v>2179.3000000000002</c:v>
                </c:pt>
                <c:pt idx="13993">
                  <c:v>2182.8000000000002</c:v>
                </c:pt>
                <c:pt idx="13994">
                  <c:v>2184.5</c:v>
                </c:pt>
                <c:pt idx="13995">
                  <c:v>2186.3000000000002</c:v>
                </c:pt>
                <c:pt idx="13996">
                  <c:v>2194.1999999999998</c:v>
                </c:pt>
                <c:pt idx="13997">
                  <c:v>2197</c:v>
                </c:pt>
                <c:pt idx="13998">
                  <c:v>2206.3000000000002</c:v>
                </c:pt>
                <c:pt idx="13999">
                  <c:v>2217.5</c:v>
                </c:pt>
                <c:pt idx="14000">
                  <c:v>2210.5</c:v>
                </c:pt>
                <c:pt idx="14001">
                  <c:v>2207.1999999999998</c:v>
                </c:pt>
                <c:pt idx="14002">
                  <c:v>2213.5</c:v>
                </c:pt>
                <c:pt idx="14003">
                  <c:v>2212</c:v>
                </c:pt>
                <c:pt idx="14004">
                  <c:v>2214.5</c:v>
                </c:pt>
                <c:pt idx="14005">
                  <c:v>2217.1999999999998</c:v>
                </c:pt>
                <c:pt idx="14006">
                  <c:v>2216.8000000000002</c:v>
                </c:pt>
                <c:pt idx="14007">
                  <c:v>2219.8000000000002</c:v>
                </c:pt>
                <c:pt idx="14008">
                  <c:v>2227.8000000000002</c:v>
                </c:pt>
                <c:pt idx="14009">
                  <c:v>2217.5</c:v>
                </c:pt>
                <c:pt idx="14010">
                  <c:v>2217.3000000000002</c:v>
                </c:pt>
                <c:pt idx="14011">
                  <c:v>2226.3000000000002</c:v>
                </c:pt>
                <c:pt idx="14012">
                  <c:v>2220.1999999999998</c:v>
                </c:pt>
                <c:pt idx="14013">
                  <c:v>2219.8000000000002</c:v>
                </c:pt>
                <c:pt idx="14014">
                  <c:v>2226.8000000000002</c:v>
                </c:pt>
                <c:pt idx="14015">
                  <c:v>2225.5</c:v>
                </c:pt>
                <c:pt idx="14016">
                  <c:v>2224.3000000000002</c:v>
                </c:pt>
                <c:pt idx="14017">
                  <c:v>2228.1999999999998</c:v>
                </c:pt>
                <c:pt idx="14018">
                  <c:v>2228.6999999999998</c:v>
                </c:pt>
                <c:pt idx="14019">
                  <c:v>2224.8000000000002</c:v>
                </c:pt>
                <c:pt idx="14020">
                  <c:v>2230.1999999999998</c:v>
                </c:pt>
                <c:pt idx="14021">
                  <c:v>2234</c:v>
                </c:pt>
                <c:pt idx="14022">
                  <c:v>2238.3000000000002</c:v>
                </c:pt>
                <c:pt idx="14023">
                  <c:v>2238.5</c:v>
                </c:pt>
                <c:pt idx="14024">
                  <c:v>2239.8000000000002</c:v>
                </c:pt>
                <c:pt idx="14025">
                  <c:v>2241.6999999999998</c:v>
                </c:pt>
                <c:pt idx="14026">
                  <c:v>2236.1999999999998</c:v>
                </c:pt>
                <c:pt idx="14027">
                  <c:v>2233</c:v>
                </c:pt>
                <c:pt idx="14028">
                  <c:v>2235</c:v>
                </c:pt>
                <c:pt idx="14029">
                  <c:v>2242</c:v>
                </c:pt>
                <c:pt idx="14030">
                  <c:v>2240</c:v>
                </c:pt>
                <c:pt idx="14031">
                  <c:v>2248</c:v>
                </c:pt>
                <c:pt idx="14032">
                  <c:v>2247.5</c:v>
                </c:pt>
                <c:pt idx="14033">
                  <c:v>2269.6999999999998</c:v>
                </c:pt>
                <c:pt idx="14034">
                  <c:v>2290.8000000000002</c:v>
                </c:pt>
                <c:pt idx="14035">
                  <c:v>2291.8000000000002</c:v>
                </c:pt>
                <c:pt idx="14036">
                  <c:v>2300.8000000000002</c:v>
                </c:pt>
                <c:pt idx="14037">
                  <c:v>2299.5</c:v>
                </c:pt>
                <c:pt idx="14038">
                  <c:v>2301.6999999999998</c:v>
                </c:pt>
                <c:pt idx="14039">
                  <c:v>2300.1999999999998</c:v>
                </c:pt>
                <c:pt idx="14040">
                  <c:v>2304.8000000000002</c:v>
                </c:pt>
                <c:pt idx="14041">
                  <c:v>2304.8000000000002</c:v>
                </c:pt>
                <c:pt idx="14042">
                  <c:v>2310.3000000000002</c:v>
                </c:pt>
                <c:pt idx="14043">
                  <c:v>2317.5</c:v>
                </c:pt>
                <c:pt idx="14044">
                  <c:v>2317.5</c:v>
                </c:pt>
                <c:pt idx="14045">
                  <c:v>2312.8000000000002</c:v>
                </c:pt>
                <c:pt idx="14046">
                  <c:v>2313.1999999999998</c:v>
                </c:pt>
                <c:pt idx="14047">
                  <c:v>2308.3000000000002</c:v>
                </c:pt>
                <c:pt idx="14048">
                  <c:v>2311.5</c:v>
                </c:pt>
                <c:pt idx="14049">
                  <c:v>2313.3000000000002</c:v>
                </c:pt>
                <c:pt idx="14050">
                  <c:v>2312</c:v>
                </c:pt>
                <c:pt idx="14051">
                  <c:v>2315.8000000000002</c:v>
                </c:pt>
                <c:pt idx="14052">
                  <c:v>2313</c:v>
                </c:pt>
                <c:pt idx="14053">
                  <c:v>2335</c:v>
                </c:pt>
                <c:pt idx="14054">
                  <c:v>2354.8000000000002</c:v>
                </c:pt>
                <c:pt idx="14055">
                  <c:v>2369.6</c:v>
                </c:pt>
                <c:pt idx="14056">
                  <c:v>2400.3000000000002</c:v>
                </c:pt>
                <c:pt idx="14057">
                  <c:v>2417</c:v>
                </c:pt>
                <c:pt idx="14058">
                  <c:v>2423</c:v>
                </c:pt>
                <c:pt idx="14059">
                  <c:v>2419.1999999999998</c:v>
                </c:pt>
                <c:pt idx="14060">
                  <c:v>2420.8000000000002</c:v>
                </c:pt>
                <c:pt idx="14061">
                  <c:v>2418</c:v>
                </c:pt>
                <c:pt idx="14062">
                  <c:v>2416.3000000000002</c:v>
                </c:pt>
                <c:pt idx="14063">
                  <c:v>2416.1999999999998</c:v>
                </c:pt>
                <c:pt idx="14064">
                  <c:v>2415.5</c:v>
                </c:pt>
                <c:pt idx="14065">
                  <c:v>2417.8000000000002</c:v>
                </c:pt>
                <c:pt idx="14066">
                  <c:v>2422</c:v>
                </c:pt>
                <c:pt idx="14067">
                  <c:v>2425.5</c:v>
                </c:pt>
                <c:pt idx="14068">
                  <c:v>2429.5</c:v>
                </c:pt>
                <c:pt idx="14069">
                  <c:v>2431</c:v>
                </c:pt>
                <c:pt idx="14070">
                  <c:v>2437</c:v>
                </c:pt>
                <c:pt idx="14071">
                  <c:v>2434.6999999999998</c:v>
                </c:pt>
                <c:pt idx="14072">
                  <c:v>2437.5</c:v>
                </c:pt>
                <c:pt idx="14073">
                  <c:v>2439.6999999999998</c:v>
                </c:pt>
                <c:pt idx="14074">
                  <c:v>2449.3000000000002</c:v>
                </c:pt>
                <c:pt idx="14075">
                  <c:v>2438.6999999999998</c:v>
                </c:pt>
                <c:pt idx="14076">
                  <c:v>2435.5</c:v>
                </c:pt>
                <c:pt idx="14077">
                  <c:v>2439.3000000000002</c:v>
                </c:pt>
                <c:pt idx="14078">
                  <c:v>2446</c:v>
                </c:pt>
                <c:pt idx="14079">
                  <c:v>2448.5</c:v>
                </c:pt>
                <c:pt idx="14080">
                  <c:v>2443.5</c:v>
                </c:pt>
                <c:pt idx="14081">
                  <c:v>2440.6999999999998</c:v>
                </c:pt>
                <c:pt idx="14082">
                  <c:v>2446.3000000000002</c:v>
                </c:pt>
                <c:pt idx="14083">
                  <c:v>2449.8000000000002</c:v>
                </c:pt>
                <c:pt idx="14084">
                  <c:v>2453.6999999999998</c:v>
                </c:pt>
                <c:pt idx="14085">
                  <c:v>2451.1999999999998</c:v>
                </c:pt>
                <c:pt idx="14086">
                  <c:v>2446.5</c:v>
                </c:pt>
                <c:pt idx="14087">
                  <c:v>2445.3000000000002</c:v>
                </c:pt>
                <c:pt idx="14088">
                  <c:v>2452</c:v>
                </c:pt>
                <c:pt idx="14089">
                  <c:v>2454.1999999999998</c:v>
                </c:pt>
                <c:pt idx="14090">
                  <c:v>2455.1999999999998</c:v>
                </c:pt>
                <c:pt idx="14091">
                  <c:v>2451</c:v>
                </c:pt>
                <c:pt idx="14092">
                  <c:v>2447.5</c:v>
                </c:pt>
                <c:pt idx="14093">
                  <c:v>2455.6999999999998</c:v>
                </c:pt>
                <c:pt idx="14094">
                  <c:v>2458.8000000000002</c:v>
                </c:pt>
                <c:pt idx="14095">
                  <c:v>2457.1999999999998</c:v>
                </c:pt>
                <c:pt idx="14096">
                  <c:v>2457</c:v>
                </c:pt>
                <c:pt idx="14097">
                  <c:v>2461.1999999999998</c:v>
                </c:pt>
                <c:pt idx="14098">
                  <c:v>2454</c:v>
                </c:pt>
                <c:pt idx="14099">
                  <c:v>2459.8000000000002</c:v>
                </c:pt>
                <c:pt idx="14100">
                  <c:v>2454.8000000000002</c:v>
                </c:pt>
                <c:pt idx="14101">
                  <c:v>2452.6999999999998</c:v>
                </c:pt>
                <c:pt idx="14102">
                  <c:v>2455.6999999999998</c:v>
                </c:pt>
                <c:pt idx="14103">
                  <c:v>2452</c:v>
                </c:pt>
                <c:pt idx="14104">
                  <c:v>2447.6999999999998</c:v>
                </c:pt>
                <c:pt idx="14105">
                  <c:v>2450.3000000000002</c:v>
                </c:pt>
                <c:pt idx="14106">
                  <c:v>2455.3000000000002</c:v>
                </c:pt>
                <c:pt idx="14107">
                  <c:v>2457.3000000000002</c:v>
                </c:pt>
                <c:pt idx="14108">
                  <c:v>2458.8000000000002</c:v>
                </c:pt>
                <c:pt idx="14109">
                  <c:v>2451.1999999999998</c:v>
                </c:pt>
                <c:pt idx="14110">
                  <c:v>2442.3000000000002</c:v>
                </c:pt>
                <c:pt idx="14111">
                  <c:v>2448.6999999999998</c:v>
                </c:pt>
                <c:pt idx="14112">
                  <c:v>2458.1999999999998</c:v>
                </c:pt>
                <c:pt idx="14113">
                  <c:v>2458.8000000000002</c:v>
                </c:pt>
                <c:pt idx="14114">
                  <c:v>2456.3000000000002</c:v>
                </c:pt>
                <c:pt idx="14115">
                  <c:v>2452.8000000000002</c:v>
                </c:pt>
                <c:pt idx="14116">
                  <c:v>2452</c:v>
                </c:pt>
                <c:pt idx="14117">
                  <c:v>2453.1999999999998</c:v>
                </c:pt>
                <c:pt idx="14118">
                  <c:v>2450.5</c:v>
                </c:pt>
                <c:pt idx="14119">
                  <c:v>2450</c:v>
                </c:pt>
                <c:pt idx="14120">
                  <c:v>2461.3000000000002</c:v>
                </c:pt>
                <c:pt idx="14121">
                  <c:v>2471</c:v>
                </c:pt>
                <c:pt idx="14122">
                  <c:v>2474.1999999999998</c:v>
                </c:pt>
                <c:pt idx="14123">
                  <c:v>2476.1999999999998</c:v>
                </c:pt>
                <c:pt idx="14124">
                  <c:v>2472.9</c:v>
                </c:pt>
                <c:pt idx="14125">
                  <c:v>2475.6999999999998</c:v>
                </c:pt>
                <c:pt idx="14126">
                  <c:v>2481.1999999999998</c:v>
                </c:pt>
                <c:pt idx="14127">
                  <c:v>2484.5</c:v>
                </c:pt>
                <c:pt idx="14128">
                  <c:v>2478.3000000000002</c:v>
                </c:pt>
                <c:pt idx="14129">
                  <c:v>2478.5</c:v>
                </c:pt>
                <c:pt idx="14130">
                  <c:v>2482.8000000000002</c:v>
                </c:pt>
                <c:pt idx="14131">
                  <c:v>2484.8000000000002</c:v>
                </c:pt>
                <c:pt idx="14132">
                  <c:v>2491.6999999999998</c:v>
                </c:pt>
                <c:pt idx="14133">
                  <c:v>2491.6999999999998</c:v>
                </c:pt>
                <c:pt idx="14134">
                  <c:v>2493.6999999999998</c:v>
                </c:pt>
                <c:pt idx="14135">
                  <c:v>2498.1999999999998</c:v>
                </c:pt>
                <c:pt idx="14136">
                  <c:v>2500.1999999999998</c:v>
                </c:pt>
                <c:pt idx="14137">
                  <c:v>2496.6999999999998</c:v>
                </c:pt>
                <c:pt idx="14138">
                  <c:v>2495</c:v>
                </c:pt>
                <c:pt idx="14139">
                  <c:v>2494.8000000000002</c:v>
                </c:pt>
                <c:pt idx="14140">
                  <c:v>2497.8000000000002</c:v>
                </c:pt>
                <c:pt idx="14141">
                  <c:v>2500.8000000000002</c:v>
                </c:pt>
                <c:pt idx="14142">
                  <c:v>2497.8000000000002</c:v>
                </c:pt>
                <c:pt idx="14143">
                  <c:v>2494.8000000000002</c:v>
                </c:pt>
                <c:pt idx="14144">
                  <c:v>2491.5</c:v>
                </c:pt>
                <c:pt idx="14145">
                  <c:v>2498.3000000000002</c:v>
                </c:pt>
                <c:pt idx="14146">
                  <c:v>2499.1999999999998</c:v>
                </c:pt>
                <c:pt idx="14147">
                  <c:v>2495.3000000000002</c:v>
                </c:pt>
                <c:pt idx="14148">
                  <c:v>2490.6999999999998</c:v>
                </c:pt>
                <c:pt idx="14149">
                  <c:v>2493.3000000000002</c:v>
                </c:pt>
                <c:pt idx="14150">
                  <c:v>2492</c:v>
                </c:pt>
                <c:pt idx="14151">
                  <c:v>2490.8000000000002</c:v>
                </c:pt>
                <c:pt idx="14152">
                  <c:v>2498</c:v>
                </c:pt>
                <c:pt idx="14153">
                  <c:v>2496.1999999999998</c:v>
                </c:pt>
                <c:pt idx="14154">
                  <c:v>2497.3000000000002</c:v>
                </c:pt>
                <c:pt idx="14155">
                  <c:v>2496.8000000000002</c:v>
                </c:pt>
                <c:pt idx="14156">
                  <c:v>2499</c:v>
                </c:pt>
                <c:pt idx="14157">
                  <c:v>2497.3000000000002</c:v>
                </c:pt>
                <c:pt idx="14158">
                  <c:v>2490.5</c:v>
                </c:pt>
                <c:pt idx="14159">
                  <c:v>2489</c:v>
                </c:pt>
                <c:pt idx="14160">
                  <c:v>2495.6999999999998</c:v>
                </c:pt>
                <c:pt idx="14161">
                  <c:v>2497.3000000000002</c:v>
                </c:pt>
                <c:pt idx="14162">
                  <c:v>2499.8000000000002</c:v>
                </c:pt>
                <c:pt idx="14163">
                  <c:v>2497.1999999999998</c:v>
                </c:pt>
                <c:pt idx="14164">
                  <c:v>2482.6999999999998</c:v>
                </c:pt>
                <c:pt idx="14165">
                  <c:v>2478</c:v>
                </c:pt>
                <c:pt idx="14166">
                  <c:v>2484.6999999999998</c:v>
                </c:pt>
                <c:pt idx="14167">
                  <c:v>2497.3000000000002</c:v>
                </c:pt>
                <c:pt idx="14168">
                  <c:v>2503.1999999999998</c:v>
                </c:pt>
                <c:pt idx="14169">
                  <c:v>2504</c:v>
                </c:pt>
                <c:pt idx="14170">
                  <c:v>2505.6999999999998</c:v>
                </c:pt>
                <c:pt idx="14171">
                  <c:v>2506</c:v>
                </c:pt>
                <c:pt idx="14172">
                  <c:v>2506.1999999999998</c:v>
                </c:pt>
                <c:pt idx="14173">
                  <c:v>2505.3000000000002</c:v>
                </c:pt>
                <c:pt idx="14174">
                  <c:v>2500.8000000000002</c:v>
                </c:pt>
                <c:pt idx="14175">
                  <c:v>2499.3000000000002</c:v>
                </c:pt>
                <c:pt idx="14176">
                  <c:v>2502.6999999999998</c:v>
                </c:pt>
                <c:pt idx="14177">
                  <c:v>2510.6999999999998</c:v>
                </c:pt>
                <c:pt idx="14178">
                  <c:v>2511</c:v>
                </c:pt>
                <c:pt idx="14179">
                  <c:v>2507.3000000000002</c:v>
                </c:pt>
                <c:pt idx="14180">
                  <c:v>2505.1999999999998</c:v>
                </c:pt>
                <c:pt idx="14181">
                  <c:v>2506.6999999999998</c:v>
                </c:pt>
                <c:pt idx="14182">
                  <c:v>2503.8000000000002</c:v>
                </c:pt>
                <c:pt idx="14183">
                  <c:v>2502</c:v>
                </c:pt>
                <c:pt idx="14184">
                  <c:v>2506</c:v>
                </c:pt>
                <c:pt idx="14185">
                  <c:v>2506.8000000000002</c:v>
                </c:pt>
                <c:pt idx="14186">
                  <c:v>2503</c:v>
                </c:pt>
                <c:pt idx="14187">
                  <c:v>2499.6999999999998</c:v>
                </c:pt>
                <c:pt idx="14188">
                  <c:v>2502</c:v>
                </c:pt>
                <c:pt idx="14189">
                  <c:v>2505.5</c:v>
                </c:pt>
                <c:pt idx="14190">
                  <c:v>2508.3000000000002</c:v>
                </c:pt>
                <c:pt idx="14191">
                  <c:v>2502.8000000000002</c:v>
                </c:pt>
                <c:pt idx="14192">
                  <c:v>2501</c:v>
                </c:pt>
                <c:pt idx="14193">
                  <c:v>2504</c:v>
                </c:pt>
                <c:pt idx="14194">
                  <c:v>2506</c:v>
                </c:pt>
                <c:pt idx="14195">
                  <c:v>2506.1999999999998</c:v>
                </c:pt>
                <c:pt idx="14196">
                  <c:v>2508.1999999999998</c:v>
                </c:pt>
                <c:pt idx="14197">
                  <c:v>2508.5</c:v>
                </c:pt>
                <c:pt idx="14198">
                  <c:v>2504.5</c:v>
                </c:pt>
                <c:pt idx="14199">
                  <c:v>2508.1999999999998</c:v>
                </c:pt>
                <c:pt idx="14200">
                  <c:v>2505.6999999999998</c:v>
                </c:pt>
                <c:pt idx="14201">
                  <c:v>2508.1999999999998</c:v>
                </c:pt>
                <c:pt idx="14202">
                  <c:v>2510.3000000000002</c:v>
                </c:pt>
                <c:pt idx="14203">
                  <c:v>2510.5</c:v>
                </c:pt>
                <c:pt idx="14204">
                  <c:v>2512</c:v>
                </c:pt>
                <c:pt idx="14205">
                  <c:v>2511.1999999999998</c:v>
                </c:pt>
                <c:pt idx="14206">
                  <c:v>2507</c:v>
                </c:pt>
                <c:pt idx="14207">
                  <c:v>2507.1999999999998</c:v>
                </c:pt>
                <c:pt idx="14208">
                  <c:v>2507.6999999999998</c:v>
                </c:pt>
                <c:pt idx="14209">
                  <c:v>2506.1999999999998</c:v>
                </c:pt>
                <c:pt idx="14210">
                  <c:v>2504.6999999999998</c:v>
                </c:pt>
                <c:pt idx="14211">
                  <c:v>2506.5</c:v>
                </c:pt>
                <c:pt idx="14212">
                  <c:v>2505.5</c:v>
                </c:pt>
                <c:pt idx="14213">
                  <c:v>2499.5</c:v>
                </c:pt>
                <c:pt idx="14214">
                  <c:v>2499</c:v>
                </c:pt>
                <c:pt idx="14215">
                  <c:v>2505.6999999999998</c:v>
                </c:pt>
                <c:pt idx="14216">
                  <c:v>2503.1999999999998</c:v>
                </c:pt>
                <c:pt idx="14217">
                  <c:v>2503.1999999999998</c:v>
                </c:pt>
                <c:pt idx="14218">
                  <c:v>2507.3000000000002</c:v>
                </c:pt>
                <c:pt idx="14219">
                  <c:v>2507</c:v>
                </c:pt>
                <c:pt idx="14220">
                  <c:v>2500.6999999999998</c:v>
                </c:pt>
                <c:pt idx="14221">
                  <c:v>2504.5</c:v>
                </c:pt>
                <c:pt idx="14222">
                  <c:v>2509.1999999999998</c:v>
                </c:pt>
                <c:pt idx="14223">
                  <c:v>2505.1999999999998</c:v>
                </c:pt>
                <c:pt idx="14224">
                  <c:v>2501.3000000000002</c:v>
                </c:pt>
                <c:pt idx="14225">
                  <c:v>2504.6999999999998</c:v>
                </c:pt>
                <c:pt idx="14226">
                  <c:v>2509.5</c:v>
                </c:pt>
                <c:pt idx="14227">
                  <c:v>2506.3000000000002</c:v>
                </c:pt>
                <c:pt idx="14228">
                  <c:v>2502.1999999999998</c:v>
                </c:pt>
                <c:pt idx="14229">
                  <c:v>2501.3000000000002</c:v>
                </c:pt>
                <c:pt idx="14230">
                  <c:v>2503.8000000000002</c:v>
                </c:pt>
                <c:pt idx="14231">
                  <c:v>2505.3000000000002</c:v>
                </c:pt>
                <c:pt idx="14232">
                  <c:v>2510</c:v>
                </c:pt>
                <c:pt idx="14233">
                  <c:v>2511</c:v>
                </c:pt>
                <c:pt idx="14234">
                  <c:v>2511</c:v>
                </c:pt>
                <c:pt idx="14235">
                  <c:v>2509.6999999999998</c:v>
                </c:pt>
                <c:pt idx="14236">
                  <c:v>2509.8000000000002</c:v>
                </c:pt>
                <c:pt idx="14237">
                  <c:v>2503.3000000000002</c:v>
                </c:pt>
                <c:pt idx="14238">
                  <c:v>2496.5</c:v>
                </c:pt>
                <c:pt idx="14239">
                  <c:v>2504.6999999999998</c:v>
                </c:pt>
                <c:pt idx="14240">
                  <c:v>2511</c:v>
                </c:pt>
                <c:pt idx="14241">
                  <c:v>2512.8000000000002</c:v>
                </c:pt>
                <c:pt idx="14242">
                  <c:v>2511.5</c:v>
                </c:pt>
                <c:pt idx="14243">
                  <c:v>2509</c:v>
                </c:pt>
                <c:pt idx="14244">
                  <c:v>2503.1999999999998</c:v>
                </c:pt>
                <c:pt idx="14245">
                  <c:v>2495.3000000000002</c:v>
                </c:pt>
                <c:pt idx="14246">
                  <c:v>2497.3000000000002</c:v>
                </c:pt>
                <c:pt idx="14247">
                  <c:v>2504.5</c:v>
                </c:pt>
                <c:pt idx="14248">
                  <c:v>2508.8000000000002</c:v>
                </c:pt>
                <c:pt idx="14249">
                  <c:v>2511.3000000000002</c:v>
                </c:pt>
                <c:pt idx="14250">
                  <c:v>2512.6999999999998</c:v>
                </c:pt>
                <c:pt idx="14251">
                  <c:v>2513.5</c:v>
                </c:pt>
                <c:pt idx="14252">
                  <c:v>2518.1999999999998</c:v>
                </c:pt>
                <c:pt idx="14253">
                  <c:v>2517.5</c:v>
                </c:pt>
                <c:pt idx="14254">
                  <c:v>2520.5</c:v>
                </c:pt>
                <c:pt idx="14255">
                  <c:v>2517.8000000000002</c:v>
                </c:pt>
                <c:pt idx="14256">
                  <c:v>2513.6999999999998</c:v>
                </c:pt>
                <c:pt idx="14257">
                  <c:v>2513</c:v>
                </c:pt>
                <c:pt idx="14258">
                  <c:v>2510.8000000000002</c:v>
                </c:pt>
                <c:pt idx="14259">
                  <c:v>2512.5</c:v>
                </c:pt>
                <c:pt idx="14260">
                  <c:v>2510.6999999999998</c:v>
                </c:pt>
                <c:pt idx="14261">
                  <c:v>2511.5</c:v>
                </c:pt>
                <c:pt idx="14262">
                  <c:v>2506.5</c:v>
                </c:pt>
                <c:pt idx="14263">
                  <c:v>2503.5</c:v>
                </c:pt>
                <c:pt idx="14264">
                  <c:v>2499</c:v>
                </c:pt>
                <c:pt idx="14265">
                  <c:v>2500.6999999999998</c:v>
                </c:pt>
                <c:pt idx="14266">
                  <c:v>2502.1999999999998</c:v>
                </c:pt>
                <c:pt idx="14267">
                  <c:v>2502.8000000000002</c:v>
                </c:pt>
                <c:pt idx="14268">
                  <c:v>2505.5</c:v>
                </c:pt>
                <c:pt idx="14269">
                  <c:v>2512.8000000000002</c:v>
                </c:pt>
                <c:pt idx="14270">
                  <c:v>2512.1999999999998</c:v>
                </c:pt>
                <c:pt idx="14271">
                  <c:v>2511.6999999999998</c:v>
                </c:pt>
                <c:pt idx="14272">
                  <c:v>2507.8000000000002</c:v>
                </c:pt>
                <c:pt idx="14273">
                  <c:v>2505.1999999999998</c:v>
                </c:pt>
                <c:pt idx="14274">
                  <c:v>2505.5</c:v>
                </c:pt>
                <c:pt idx="14275">
                  <c:v>2509.5</c:v>
                </c:pt>
                <c:pt idx="14276">
                  <c:v>2506.8000000000002</c:v>
                </c:pt>
                <c:pt idx="14277">
                  <c:v>2511</c:v>
                </c:pt>
                <c:pt idx="14278">
                  <c:v>2503.1999999999998</c:v>
                </c:pt>
                <c:pt idx="14279">
                  <c:v>2497.5</c:v>
                </c:pt>
                <c:pt idx="14280">
                  <c:v>2496</c:v>
                </c:pt>
                <c:pt idx="14281">
                  <c:v>2498.5</c:v>
                </c:pt>
                <c:pt idx="14282">
                  <c:v>2500.6999999999998</c:v>
                </c:pt>
                <c:pt idx="14283">
                  <c:v>2505</c:v>
                </c:pt>
                <c:pt idx="14284">
                  <c:v>2507</c:v>
                </c:pt>
                <c:pt idx="14285">
                  <c:v>2505.8000000000002</c:v>
                </c:pt>
                <c:pt idx="14286">
                  <c:v>2504.8000000000002</c:v>
                </c:pt>
                <c:pt idx="14287">
                  <c:v>2503.1999999999998</c:v>
                </c:pt>
                <c:pt idx="14288">
                  <c:v>2499.8000000000002</c:v>
                </c:pt>
                <c:pt idx="14289">
                  <c:v>2502.8000000000002</c:v>
                </c:pt>
                <c:pt idx="14290">
                  <c:v>2506</c:v>
                </c:pt>
                <c:pt idx="14291">
                  <c:v>2509.1999999999998</c:v>
                </c:pt>
                <c:pt idx="14292">
                  <c:v>2508.3000000000002</c:v>
                </c:pt>
                <c:pt idx="14293">
                  <c:v>2507.5</c:v>
                </c:pt>
                <c:pt idx="14294">
                  <c:v>2505.1999999999998</c:v>
                </c:pt>
                <c:pt idx="14295">
                  <c:v>2504.8000000000002</c:v>
                </c:pt>
                <c:pt idx="14296">
                  <c:v>2503.1999999999998</c:v>
                </c:pt>
                <c:pt idx="14297">
                  <c:v>2502.1999999999998</c:v>
                </c:pt>
                <c:pt idx="14298">
                  <c:v>2507</c:v>
                </c:pt>
                <c:pt idx="14299">
                  <c:v>2501.3000000000002</c:v>
                </c:pt>
                <c:pt idx="14300">
                  <c:v>2503.8000000000002</c:v>
                </c:pt>
                <c:pt idx="14301">
                  <c:v>2503.8000000000002</c:v>
                </c:pt>
                <c:pt idx="14302">
                  <c:v>2505.3000000000002</c:v>
                </c:pt>
                <c:pt idx="14303">
                  <c:v>2503.3000000000002</c:v>
                </c:pt>
                <c:pt idx="14304">
                  <c:v>2506.3000000000002</c:v>
                </c:pt>
                <c:pt idx="14305">
                  <c:v>2508.3000000000002</c:v>
                </c:pt>
                <c:pt idx="14306">
                  <c:v>2504.5</c:v>
                </c:pt>
                <c:pt idx="14307">
                  <c:v>2504.6999999999998</c:v>
                </c:pt>
                <c:pt idx="14308">
                  <c:v>2509.1999999999998</c:v>
                </c:pt>
                <c:pt idx="14309">
                  <c:v>2507.6999999999998</c:v>
                </c:pt>
                <c:pt idx="14310">
                  <c:v>2510.1999999999998</c:v>
                </c:pt>
                <c:pt idx="14311">
                  <c:v>2510.8000000000002</c:v>
                </c:pt>
                <c:pt idx="14312">
                  <c:v>2516.6999999999998</c:v>
                </c:pt>
                <c:pt idx="14313">
                  <c:v>2521.8000000000002</c:v>
                </c:pt>
                <c:pt idx="14314">
                  <c:v>2518.3000000000002</c:v>
                </c:pt>
                <c:pt idx="14315">
                  <c:v>2518.1999999999998</c:v>
                </c:pt>
                <c:pt idx="14316">
                  <c:v>2521.5</c:v>
                </c:pt>
                <c:pt idx="14317">
                  <c:v>2515.5</c:v>
                </c:pt>
                <c:pt idx="14318">
                  <c:v>2510</c:v>
                </c:pt>
                <c:pt idx="14319">
                  <c:v>2514.5</c:v>
                </c:pt>
                <c:pt idx="14320">
                  <c:v>2516.8000000000002</c:v>
                </c:pt>
                <c:pt idx="14321">
                  <c:v>2512.8000000000002</c:v>
                </c:pt>
                <c:pt idx="14322">
                  <c:v>2507.5</c:v>
                </c:pt>
                <c:pt idx="14323">
                  <c:v>2503.3000000000002</c:v>
                </c:pt>
                <c:pt idx="14324">
                  <c:v>2509.3000000000002</c:v>
                </c:pt>
                <c:pt idx="14325">
                  <c:v>2512.8000000000002</c:v>
                </c:pt>
                <c:pt idx="14326">
                  <c:v>2517</c:v>
                </c:pt>
                <c:pt idx="14327">
                  <c:v>2518.8000000000002</c:v>
                </c:pt>
                <c:pt idx="14328">
                  <c:v>2517.8000000000002</c:v>
                </c:pt>
                <c:pt idx="14329">
                  <c:v>2514.3000000000002</c:v>
                </c:pt>
                <c:pt idx="14330">
                  <c:v>2512.1999999999998</c:v>
                </c:pt>
                <c:pt idx="14331">
                  <c:v>2508.5</c:v>
                </c:pt>
                <c:pt idx="14332">
                  <c:v>2507.6999999999998</c:v>
                </c:pt>
                <c:pt idx="14333">
                  <c:v>2505.3000000000002</c:v>
                </c:pt>
                <c:pt idx="14334">
                  <c:v>2505.1999999999998</c:v>
                </c:pt>
                <c:pt idx="14335">
                  <c:v>2501.5</c:v>
                </c:pt>
                <c:pt idx="14336">
                  <c:v>2502.3000000000002</c:v>
                </c:pt>
                <c:pt idx="14337">
                  <c:v>2498.3000000000002</c:v>
                </c:pt>
                <c:pt idx="14338">
                  <c:v>2493.5</c:v>
                </c:pt>
                <c:pt idx="14339">
                  <c:v>2490.3000000000002</c:v>
                </c:pt>
                <c:pt idx="14340">
                  <c:v>2491.1999999999998</c:v>
                </c:pt>
                <c:pt idx="14341">
                  <c:v>2480</c:v>
                </c:pt>
                <c:pt idx="14342">
                  <c:v>2474.6999999999998</c:v>
                </c:pt>
                <c:pt idx="14343">
                  <c:v>2484.1999999999998</c:v>
                </c:pt>
                <c:pt idx="14344">
                  <c:v>2486.5</c:v>
                </c:pt>
                <c:pt idx="14345">
                  <c:v>2486.6999999999998</c:v>
                </c:pt>
                <c:pt idx="14346">
                  <c:v>2487.3000000000002</c:v>
                </c:pt>
                <c:pt idx="14347">
                  <c:v>2482.8000000000002</c:v>
                </c:pt>
                <c:pt idx="14348">
                  <c:v>2482</c:v>
                </c:pt>
                <c:pt idx="14349">
                  <c:v>2478.1999999999998</c:v>
                </c:pt>
                <c:pt idx="14350">
                  <c:v>2480.1999999999998</c:v>
                </c:pt>
                <c:pt idx="14351">
                  <c:v>2479.3000000000002</c:v>
                </c:pt>
                <c:pt idx="14352">
                  <c:v>2479.6999999999998</c:v>
                </c:pt>
                <c:pt idx="14353">
                  <c:v>2479.6999999999998</c:v>
                </c:pt>
                <c:pt idx="14354">
                  <c:v>2474.1999999999998</c:v>
                </c:pt>
                <c:pt idx="14355">
                  <c:v>2475</c:v>
                </c:pt>
                <c:pt idx="14356">
                  <c:v>2470.1999999999998</c:v>
                </c:pt>
                <c:pt idx="14357">
                  <c:v>2467.1999999999998</c:v>
                </c:pt>
                <c:pt idx="14358">
                  <c:v>2466.1999999999998</c:v>
                </c:pt>
                <c:pt idx="14359">
                  <c:v>2457.8000000000002</c:v>
                </c:pt>
                <c:pt idx="14360">
                  <c:v>2460.8000000000002</c:v>
                </c:pt>
                <c:pt idx="14361">
                  <c:v>2452.8000000000002</c:v>
                </c:pt>
                <c:pt idx="14362">
                  <c:v>2451.3000000000002</c:v>
                </c:pt>
                <c:pt idx="14363">
                  <c:v>2453.6999999999998</c:v>
                </c:pt>
                <c:pt idx="14364">
                  <c:v>2454.6999999999998</c:v>
                </c:pt>
                <c:pt idx="14365">
                  <c:v>2454.3000000000002</c:v>
                </c:pt>
                <c:pt idx="14366">
                  <c:v>2454.6999999999998</c:v>
                </c:pt>
                <c:pt idx="14367">
                  <c:v>2465.3000000000002</c:v>
                </c:pt>
                <c:pt idx="14368">
                  <c:v>2467.8000000000002</c:v>
                </c:pt>
                <c:pt idx="14369">
                  <c:v>2469</c:v>
                </c:pt>
                <c:pt idx="14370">
                  <c:v>2464</c:v>
                </c:pt>
                <c:pt idx="14371">
                  <c:v>2461.1999999999998</c:v>
                </c:pt>
                <c:pt idx="14372">
                  <c:v>2458.1999999999998</c:v>
                </c:pt>
                <c:pt idx="14373">
                  <c:v>2447.3000000000002</c:v>
                </c:pt>
                <c:pt idx="14374">
                  <c:v>2432.5</c:v>
                </c:pt>
                <c:pt idx="14375">
                  <c:v>2428.8000000000002</c:v>
                </c:pt>
                <c:pt idx="14376">
                  <c:v>2427.1999999999998</c:v>
                </c:pt>
                <c:pt idx="14377">
                  <c:v>2420.1999999999998</c:v>
                </c:pt>
                <c:pt idx="14378">
                  <c:v>2408.3000000000002</c:v>
                </c:pt>
                <c:pt idx="14379">
                  <c:v>2405.1999999999998</c:v>
                </c:pt>
                <c:pt idx="14380">
                  <c:v>2404.1999999999998</c:v>
                </c:pt>
                <c:pt idx="14381">
                  <c:v>2397.8000000000002</c:v>
                </c:pt>
                <c:pt idx="14382">
                  <c:v>2398.3000000000002</c:v>
                </c:pt>
                <c:pt idx="14383">
                  <c:v>2392.5</c:v>
                </c:pt>
                <c:pt idx="14384">
                  <c:v>2380.6999999999998</c:v>
                </c:pt>
                <c:pt idx="14385">
                  <c:v>2359.1999999999998</c:v>
                </c:pt>
                <c:pt idx="14386">
                  <c:v>2360.5</c:v>
                </c:pt>
                <c:pt idx="14387">
                  <c:v>2352</c:v>
                </c:pt>
                <c:pt idx="14388">
                  <c:v>2347.3000000000002</c:v>
                </c:pt>
                <c:pt idx="14389">
                  <c:v>2353.8000000000002</c:v>
                </c:pt>
                <c:pt idx="14390">
                  <c:v>2361.1999999999998</c:v>
                </c:pt>
                <c:pt idx="14391">
                  <c:v>2365.8000000000002</c:v>
                </c:pt>
                <c:pt idx="14392">
                  <c:v>2365.6999999999998</c:v>
                </c:pt>
                <c:pt idx="14393">
                  <c:v>2365.6999999999998</c:v>
                </c:pt>
                <c:pt idx="14394">
                  <c:v>2355.1999999999998</c:v>
                </c:pt>
                <c:pt idx="14395">
                  <c:v>2340</c:v>
                </c:pt>
                <c:pt idx="14396">
                  <c:v>2329</c:v>
                </c:pt>
                <c:pt idx="14397">
                  <c:v>2284.8000000000002</c:v>
                </c:pt>
                <c:pt idx="14398">
                  <c:v>2250.6999999999998</c:v>
                </c:pt>
                <c:pt idx="14399">
                  <c:v>2237.6999999999998</c:v>
                </c:pt>
                <c:pt idx="14400">
                  <c:v>2231.6999999999998</c:v>
                </c:pt>
                <c:pt idx="14401">
                  <c:v>2226.8000000000002</c:v>
                </c:pt>
                <c:pt idx="14402">
                  <c:v>2232.5</c:v>
                </c:pt>
                <c:pt idx="14403">
                  <c:v>2228.6999999999998</c:v>
                </c:pt>
                <c:pt idx="14404">
                  <c:v>2236.6999999999998</c:v>
                </c:pt>
                <c:pt idx="14405">
                  <c:v>2245.8000000000002</c:v>
                </c:pt>
                <c:pt idx="14406">
                  <c:v>2250.8000000000002</c:v>
                </c:pt>
                <c:pt idx="14407">
                  <c:v>2256.5</c:v>
                </c:pt>
                <c:pt idx="14408">
                  <c:v>2259.3000000000002</c:v>
                </c:pt>
                <c:pt idx="14409">
                  <c:v>2262</c:v>
                </c:pt>
                <c:pt idx="14410">
                  <c:v>2257</c:v>
                </c:pt>
                <c:pt idx="14411">
                  <c:v>2255.8000000000002</c:v>
                </c:pt>
                <c:pt idx="14412">
                  <c:v>2235</c:v>
                </c:pt>
                <c:pt idx="14413">
                  <c:v>2204.6999999999998</c:v>
                </c:pt>
                <c:pt idx="14414">
                  <c:v>2208.1999999999998</c:v>
                </c:pt>
                <c:pt idx="14415">
                  <c:v>2206.8000000000002</c:v>
                </c:pt>
                <c:pt idx="14416">
                  <c:v>2201.6999999999998</c:v>
                </c:pt>
                <c:pt idx="14417">
                  <c:v>2171.5</c:v>
                </c:pt>
                <c:pt idx="14418">
                  <c:v>2168.1999999999998</c:v>
                </c:pt>
                <c:pt idx="14419">
                  <c:v>2155.5</c:v>
                </c:pt>
                <c:pt idx="14420">
                  <c:v>2153</c:v>
                </c:pt>
                <c:pt idx="14421">
                  <c:v>2137.1999999999998</c:v>
                </c:pt>
                <c:pt idx="14422">
                  <c:v>2119.1999999999998</c:v>
                </c:pt>
                <c:pt idx="14423">
                  <c:v>2110.1999999999998</c:v>
                </c:pt>
                <c:pt idx="14424">
                  <c:v>2078.6999999999998</c:v>
                </c:pt>
                <c:pt idx="14425">
                  <c:v>2053.3000000000002</c:v>
                </c:pt>
                <c:pt idx="14426">
                  <c:v>2038.2</c:v>
                </c:pt>
                <c:pt idx="14427">
                  <c:v>2036.2</c:v>
                </c:pt>
                <c:pt idx="14428">
                  <c:v>2039.7</c:v>
                </c:pt>
                <c:pt idx="14429">
                  <c:v>2033.8</c:v>
                </c:pt>
                <c:pt idx="14430">
                  <c:v>2021.2</c:v>
                </c:pt>
                <c:pt idx="14431">
                  <c:v>2025.7</c:v>
                </c:pt>
                <c:pt idx="14432">
                  <c:v>2026</c:v>
                </c:pt>
                <c:pt idx="14433">
                  <c:v>2019.7</c:v>
                </c:pt>
                <c:pt idx="14434">
                  <c:v>2020.5</c:v>
                </c:pt>
                <c:pt idx="14435">
                  <c:v>2020.2</c:v>
                </c:pt>
                <c:pt idx="14436">
                  <c:v>2016.3</c:v>
                </c:pt>
                <c:pt idx="14437">
                  <c:v>2012</c:v>
                </c:pt>
                <c:pt idx="14438">
                  <c:v>2009</c:v>
                </c:pt>
                <c:pt idx="14439">
                  <c:v>2007.3</c:v>
                </c:pt>
                <c:pt idx="14440">
                  <c:v>2008.3</c:v>
                </c:pt>
                <c:pt idx="14441">
                  <c:v>2009</c:v>
                </c:pt>
                <c:pt idx="14442">
                  <c:v>2010.2</c:v>
                </c:pt>
                <c:pt idx="14443">
                  <c:v>2005.2</c:v>
                </c:pt>
                <c:pt idx="14444">
                  <c:v>1999.8</c:v>
                </c:pt>
                <c:pt idx="14445">
                  <c:v>2001.7</c:v>
                </c:pt>
                <c:pt idx="14446">
                  <c:v>1980.7</c:v>
                </c:pt>
                <c:pt idx="14447">
                  <c:v>1965</c:v>
                </c:pt>
                <c:pt idx="14448">
                  <c:v>1961.2</c:v>
                </c:pt>
                <c:pt idx="14449">
                  <c:v>1964.7</c:v>
                </c:pt>
                <c:pt idx="14450">
                  <c:v>1966.8</c:v>
                </c:pt>
                <c:pt idx="14451">
                  <c:v>1964.7</c:v>
                </c:pt>
                <c:pt idx="14452">
                  <c:v>1963.7</c:v>
                </c:pt>
                <c:pt idx="14453">
                  <c:v>1966.5</c:v>
                </c:pt>
                <c:pt idx="14454">
                  <c:v>1965.7</c:v>
                </c:pt>
                <c:pt idx="14455">
                  <c:v>1962.7</c:v>
                </c:pt>
                <c:pt idx="14456">
                  <c:v>1951.7</c:v>
                </c:pt>
                <c:pt idx="14457">
                  <c:v>1948.7</c:v>
                </c:pt>
                <c:pt idx="14458">
                  <c:v>1951.8</c:v>
                </c:pt>
                <c:pt idx="14459">
                  <c:v>1958.7</c:v>
                </c:pt>
                <c:pt idx="14460">
                  <c:v>1952.2</c:v>
                </c:pt>
                <c:pt idx="14461">
                  <c:v>1939.5</c:v>
                </c:pt>
                <c:pt idx="14462">
                  <c:v>1938.3</c:v>
                </c:pt>
                <c:pt idx="14463">
                  <c:v>1938.2</c:v>
                </c:pt>
                <c:pt idx="14464">
                  <c:v>1942.5</c:v>
                </c:pt>
                <c:pt idx="14465">
                  <c:v>1936.7</c:v>
                </c:pt>
                <c:pt idx="14466">
                  <c:v>1941.7</c:v>
                </c:pt>
                <c:pt idx="14467">
                  <c:v>1940.2</c:v>
                </c:pt>
                <c:pt idx="14468">
                  <c:v>1949.2</c:v>
                </c:pt>
                <c:pt idx="14469">
                  <c:v>1949.3</c:v>
                </c:pt>
                <c:pt idx="14470">
                  <c:v>1946.7</c:v>
                </c:pt>
                <c:pt idx="14471">
                  <c:v>1950.5</c:v>
                </c:pt>
                <c:pt idx="14472">
                  <c:v>1949.5</c:v>
                </c:pt>
                <c:pt idx="14473">
                  <c:v>1946.5</c:v>
                </c:pt>
                <c:pt idx="14474">
                  <c:v>1931.7</c:v>
                </c:pt>
                <c:pt idx="14475">
                  <c:v>1919</c:v>
                </c:pt>
                <c:pt idx="14476">
                  <c:v>1915.8</c:v>
                </c:pt>
                <c:pt idx="14477">
                  <c:v>1901.7</c:v>
                </c:pt>
                <c:pt idx="14478">
                  <c:v>1897.3</c:v>
                </c:pt>
                <c:pt idx="14479">
                  <c:v>1888.8</c:v>
                </c:pt>
                <c:pt idx="14480">
                  <c:v>1885</c:v>
                </c:pt>
                <c:pt idx="14481">
                  <c:v>1881.5</c:v>
                </c:pt>
                <c:pt idx="14482">
                  <c:v>1877.5</c:v>
                </c:pt>
                <c:pt idx="14483">
                  <c:v>1877.8</c:v>
                </c:pt>
                <c:pt idx="14484">
                  <c:v>1875.8</c:v>
                </c:pt>
                <c:pt idx="14485">
                  <c:v>1872.3</c:v>
                </c:pt>
                <c:pt idx="14486">
                  <c:v>1875.8</c:v>
                </c:pt>
                <c:pt idx="14487">
                  <c:v>1878.5</c:v>
                </c:pt>
                <c:pt idx="14488">
                  <c:v>1878.3</c:v>
                </c:pt>
                <c:pt idx="14489">
                  <c:v>1881</c:v>
                </c:pt>
                <c:pt idx="14490">
                  <c:v>1887.8</c:v>
                </c:pt>
                <c:pt idx="14491">
                  <c:v>1888.2</c:v>
                </c:pt>
                <c:pt idx="14492">
                  <c:v>1886.5</c:v>
                </c:pt>
                <c:pt idx="14493">
                  <c:v>1887</c:v>
                </c:pt>
                <c:pt idx="14494">
                  <c:v>1888.8</c:v>
                </c:pt>
                <c:pt idx="14495">
                  <c:v>1900.3</c:v>
                </c:pt>
                <c:pt idx="14496">
                  <c:v>1897.3</c:v>
                </c:pt>
                <c:pt idx="14497">
                  <c:v>1901.2</c:v>
                </c:pt>
                <c:pt idx="14498">
                  <c:v>1901.5</c:v>
                </c:pt>
                <c:pt idx="14499">
                  <c:v>1904</c:v>
                </c:pt>
                <c:pt idx="14500">
                  <c:v>1905.8</c:v>
                </c:pt>
                <c:pt idx="14501">
                  <c:v>1903</c:v>
                </c:pt>
                <c:pt idx="14502">
                  <c:v>1900.7</c:v>
                </c:pt>
                <c:pt idx="14503">
                  <c:v>1899.5</c:v>
                </c:pt>
                <c:pt idx="14504">
                  <c:v>1892.3</c:v>
                </c:pt>
                <c:pt idx="14505">
                  <c:v>1888</c:v>
                </c:pt>
                <c:pt idx="14506">
                  <c:v>1889.8</c:v>
                </c:pt>
                <c:pt idx="14507">
                  <c:v>1890.2</c:v>
                </c:pt>
                <c:pt idx="14508">
                  <c:v>1889.5</c:v>
                </c:pt>
                <c:pt idx="14509">
                  <c:v>1894.2</c:v>
                </c:pt>
                <c:pt idx="14510">
                  <c:v>1894</c:v>
                </c:pt>
                <c:pt idx="14511">
                  <c:v>1894.5</c:v>
                </c:pt>
                <c:pt idx="14512">
                  <c:v>1893.5</c:v>
                </c:pt>
                <c:pt idx="14513">
                  <c:v>1893.8</c:v>
                </c:pt>
                <c:pt idx="14514">
                  <c:v>1893</c:v>
                </c:pt>
                <c:pt idx="14515">
                  <c:v>1902.8</c:v>
                </c:pt>
                <c:pt idx="14516">
                  <c:v>1912.8</c:v>
                </c:pt>
                <c:pt idx="14517">
                  <c:v>1920.7</c:v>
                </c:pt>
                <c:pt idx="14518">
                  <c:v>1922</c:v>
                </c:pt>
                <c:pt idx="14519">
                  <c:v>1922.2</c:v>
                </c:pt>
                <c:pt idx="14520">
                  <c:v>1915.7</c:v>
                </c:pt>
                <c:pt idx="14521">
                  <c:v>1904.3</c:v>
                </c:pt>
                <c:pt idx="14522">
                  <c:v>1891</c:v>
                </c:pt>
                <c:pt idx="14523">
                  <c:v>1873.3</c:v>
                </c:pt>
                <c:pt idx="14524">
                  <c:v>1873.7</c:v>
                </c:pt>
                <c:pt idx="14525">
                  <c:v>1871.2</c:v>
                </c:pt>
                <c:pt idx="14526">
                  <c:v>1875.2</c:v>
                </c:pt>
                <c:pt idx="14527">
                  <c:v>1873.3</c:v>
                </c:pt>
                <c:pt idx="14528">
                  <c:v>1869.3</c:v>
                </c:pt>
                <c:pt idx="14529">
                  <c:v>1869.5</c:v>
                </c:pt>
                <c:pt idx="14530">
                  <c:v>1869.8</c:v>
                </c:pt>
                <c:pt idx="14531">
                  <c:v>1871.5</c:v>
                </c:pt>
                <c:pt idx="14532">
                  <c:v>1876.5</c:v>
                </c:pt>
                <c:pt idx="14533">
                  <c:v>1878.5</c:v>
                </c:pt>
                <c:pt idx="14534">
                  <c:v>1891</c:v>
                </c:pt>
                <c:pt idx="14535">
                  <c:v>1900</c:v>
                </c:pt>
                <c:pt idx="14536">
                  <c:v>1904</c:v>
                </c:pt>
                <c:pt idx="14537">
                  <c:v>1901.8</c:v>
                </c:pt>
                <c:pt idx="14538">
                  <c:v>1904</c:v>
                </c:pt>
                <c:pt idx="14539">
                  <c:v>1900.8</c:v>
                </c:pt>
                <c:pt idx="14540">
                  <c:v>1902</c:v>
                </c:pt>
                <c:pt idx="14541">
                  <c:v>1907.3</c:v>
                </c:pt>
                <c:pt idx="14542">
                  <c:v>1906.7</c:v>
                </c:pt>
                <c:pt idx="14543">
                  <c:v>1905</c:v>
                </c:pt>
                <c:pt idx="14544">
                  <c:v>1902</c:v>
                </c:pt>
                <c:pt idx="14545">
                  <c:v>1894.2</c:v>
                </c:pt>
                <c:pt idx="14546">
                  <c:v>1896.3</c:v>
                </c:pt>
                <c:pt idx="14547">
                  <c:v>1898</c:v>
                </c:pt>
                <c:pt idx="14548">
                  <c:v>1903</c:v>
                </c:pt>
                <c:pt idx="14549">
                  <c:v>1905.7</c:v>
                </c:pt>
                <c:pt idx="14550">
                  <c:v>1902.7</c:v>
                </c:pt>
                <c:pt idx="14551">
                  <c:v>1893.7</c:v>
                </c:pt>
                <c:pt idx="14552">
                  <c:v>1893.5</c:v>
                </c:pt>
                <c:pt idx="14553">
                  <c:v>1893.5</c:v>
                </c:pt>
                <c:pt idx="14554">
                  <c:v>1888.2</c:v>
                </c:pt>
                <c:pt idx="14555">
                  <c:v>1889.5</c:v>
                </c:pt>
                <c:pt idx="14556">
                  <c:v>1886.2</c:v>
                </c:pt>
                <c:pt idx="14557">
                  <c:v>1887</c:v>
                </c:pt>
                <c:pt idx="14558">
                  <c:v>1885</c:v>
                </c:pt>
                <c:pt idx="14559">
                  <c:v>1882.2</c:v>
                </c:pt>
                <c:pt idx="14560">
                  <c:v>1878</c:v>
                </c:pt>
                <c:pt idx="14561">
                  <c:v>1871.8</c:v>
                </c:pt>
                <c:pt idx="14562">
                  <c:v>1862.2</c:v>
                </c:pt>
                <c:pt idx="14563">
                  <c:v>1849.3</c:v>
                </c:pt>
                <c:pt idx="14564">
                  <c:v>1848.5</c:v>
                </c:pt>
                <c:pt idx="14565">
                  <c:v>1850.7</c:v>
                </c:pt>
                <c:pt idx="14566">
                  <c:v>1843.2</c:v>
                </c:pt>
                <c:pt idx="14567">
                  <c:v>1838</c:v>
                </c:pt>
                <c:pt idx="14568">
                  <c:v>1834.7</c:v>
                </c:pt>
                <c:pt idx="14569">
                  <c:v>1828.9</c:v>
                </c:pt>
                <c:pt idx="14570">
                  <c:v>1830.8</c:v>
                </c:pt>
                <c:pt idx="14571">
                  <c:v>1828.7</c:v>
                </c:pt>
                <c:pt idx="14572">
                  <c:v>1827.7</c:v>
                </c:pt>
                <c:pt idx="14573">
                  <c:v>1823.5</c:v>
                </c:pt>
                <c:pt idx="14574">
                  <c:v>1832</c:v>
                </c:pt>
                <c:pt idx="14575">
                  <c:v>1826.7</c:v>
                </c:pt>
                <c:pt idx="14576">
                  <c:v>1825.3</c:v>
                </c:pt>
                <c:pt idx="14577">
                  <c:v>1827.3</c:v>
                </c:pt>
                <c:pt idx="14578">
                  <c:v>1832.5</c:v>
                </c:pt>
                <c:pt idx="14579">
                  <c:v>1836.2</c:v>
                </c:pt>
                <c:pt idx="14580">
                  <c:v>1839</c:v>
                </c:pt>
                <c:pt idx="14581">
                  <c:v>1841.2</c:v>
                </c:pt>
                <c:pt idx="14582">
                  <c:v>1843.3</c:v>
                </c:pt>
                <c:pt idx="14583">
                  <c:v>1841.5</c:v>
                </c:pt>
                <c:pt idx="14584">
                  <c:v>1844.2</c:v>
                </c:pt>
                <c:pt idx="14585">
                  <c:v>1873.5</c:v>
                </c:pt>
                <c:pt idx="14586">
                  <c:v>1902</c:v>
                </c:pt>
                <c:pt idx="14587">
                  <c:v>1927.6</c:v>
                </c:pt>
                <c:pt idx="14588">
                  <c:v>1939.3</c:v>
                </c:pt>
                <c:pt idx="14589">
                  <c:v>1953.8</c:v>
                </c:pt>
                <c:pt idx="14590">
                  <c:v>1959</c:v>
                </c:pt>
                <c:pt idx="14591">
                  <c:v>1959.2</c:v>
                </c:pt>
                <c:pt idx="14592">
                  <c:v>1974</c:v>
                </c:pt>
                <c:pt idx="14593">
                  <c:v>1996.5</c:v>
                </c:pt>
                <c:pt idx="14594">
                  <c:v>2007.2</c:v>
                </c:pt>
                <c:pt idx="14595">
                  <c:v>2013</c:v>
                </c:pt>
                <c:pt idx="14596">
                  <c:v>2006.8</c:v>
                </c:pt>
                <c:pt idx="14597">
                  <c:v>2007.8</c:v>
                </c:pt>
                <c:pt idx="14598">
                  <c:v>2013.5</c:v>
                </c:pt>
                <c:pt idx="14599">
                  <c:v>2000.8</c:v>
                </c:pt>
                <c:pt idx="14600">
                  <c:v>1996.7</c:v>
                </c:pt>
                <c:pt idx="14601">
                  <c:v>1996.3</c:v>
                </c:pt>
                <c:pt idx="14602">
                  <c:v>1993.5</c:v>
                </c:pt>
                <c:pt idx="14603">
                  <c:v>1982</c:v>
                </c:pt>
                <c:pt idx="14604">
                  <c:v>1972.2</c:v>
                </c:pt>
                <c:pt idx="14605">
                  <c:v>1967.5</c:v>
                </c:pt>
                <c:pt idx="14606">
                  <c:v>1969.3</c:v>
                </c:pt>
                <c:pt idx="14607">
                  <c:v>1967.5</c:v>
                </c:pt>
                <c:pt idx="14608">
                  <c:v>1941.5</c:v>
                </c:pt>
                <c:pt idx="14609">
                  <c:v>1911.5</c:v>
                </c:pt>
                <c:pt idx="14610">
                  <c:v>1903.7</c:v>
                </c:pt>
                <c:pt idx="14611">
                  <c:v>1898.8</c:v>
                </c:pt>
                <c:pt idx="14612">
                  <c:v>1898.2</c:v>
                </c:pt>
                <c:pt idx="14613">
                  <c:v>1907.3</c:v>
                </c:pt>
                <c:pt idx="14614">
                  <c:v>1928.3</c:v>
                </c:pt>
                <c:pt idx="14615">
                  <c:v>1928.8</c:v>
                </c:pt>
                <c:pt idx="14616">
                  <c:v>1925</c:v>
                </c:pt>
                <c:pt idx="14617">
                  <c:v>1918</c:v>
                </c:pt>
                <c:pt idx="14618">
                  <c:v>1906.5</c:v>
                </c:pt>
                <c:pt idx="14619">
                  <c:v>1899.8</c:v>
                </c:pt>
                <c:pt idx="14620">
                  <c:v>1895.3</c:v>
                </c:pt>
                <c:pt idx="14621">
                  <c:v>1898.3</c:v>
                </c:pt>
                <c:pt idx="14622">
                  <c:v>1890</c:v>
                </c:pt>
                <c:pt idx="14623">
                  <c:v>1891</c:v>
                </c:pt>
                <c:pt idx="14624">
                  <c:v>1896.2</c:v>
                </c:pt>
                <c:pt idx="14625">
                  <c:v>1896</c:v>
                </c:pt>
                <c:pt idx="14626">
                  <c:v>1896.7</c:v>
                </c:pt>
                <c:pt idx="14627">
                  <c:v>1892</c:v>
                </c:pt>
                <c:pt idx="14628">
                  <c:v>1908.8</c:v>
                </c:pt>
                <c:pt idx="14629">
                  <c:v>1921</c:v>
                </c:pt>
                <c:pt idx="14630">
                  <c:v>1920.3</c:v>
                </c:pt>
                <c:pt idx="14631">
                  <c:v>1927.7</c:v>
                </c:pt>
                <c:pt idx="14632">
                  <c:v>1930.3</c:v>
                </c:pt>
                <c:pt idx="14633">
                  <c:v>1922.5</c:v>
                </c:pt>
                <c:pt idx="14634">
                  <c:v>1933</c:v>
                </c:pt>
                <c:pt idx="14635">
                  <c:v>1944.7</c:v>
                </c:pt>
                <c:pt idx="14636">
                  <c:v>1945.5</c:v>
                </c:pt>
                <c:pt idx="14637">
                  <c:v>1924.5</c:v>
                </c:pt>
                <c:pt idx="14638">
                  <c:v>1922</c:v>
                </c:pt>
                <c:pt idx="14639">
                  <c:v>1923.7</c:v>
                </c:pt>
                <c:pt idx="14640">
                  <c:v>1936.8</c:v>
                </c:pt>
                <c:pt idx="14641">
                  <c:v>1939.7</c:v>
                </c:pt>
                <c:pt idx="14642">
                  <c:v>1948.2</c:v>
                </c:pt>
                <c:pt idx="14643">
                  <c:v>1952.8</c:v>
                </c:pt>
                <c:pt idx="14644">
                  <c:v>1980.2</c:v>
                </c:pt>
                <c:pt idx="14645">
                  <c:v>2012.8</c:v>
                </c:pt>
                <c:pt idx="14646">
                  <c:v>2047.8</c:v>
                </c:pt>
                <c:pt idx="14647">
                  <c:v>2064.8000000000002</c:v>
                </c:pt>
                <c:pt idx="14648">
                  <c:v>2073</c:v>
                </c:pt>
                <c:pt idx="14649">
                  <c:v>2080.6999999999998</c:v>
                </c:pt>
                <c:pt idx="14650">
                  <c:v>2092.3000000000002</c:v>
                </c:pt>
                <c:pt idx="14651">
                  <c:v>2117.5</c:v>
                </c:pt>
                <c:pt idx="14652">
                  <c:v>2142.1999999999998</c:v>
                </c:pt>
                <c:pt idx="14653">
                  <c:v>2162.3000000000002</c:v>
                </c:pt>
                <c:pt idx="14654">
                  <c:v>2167.3000000000002</c:v>
                </c:pt>
                <c:pt idx="14655">
                  <c:v>2172.8000000000002</c:v>
                </c:pt>
                <c:pt idx="14656">
                  <c:v>2182.8000000000002</c:v>
                </c:pt>
                <c:pt idx="14657">
                  <c:v>2188.5</c:v>
                </c:pt>
                <c:pt idx="14658">
                  <c:v>2190.8000000000002</c:v>
                </c:pt>
                <c:pt idx="14659">
                  <c:v>2197.8000000000002</c:v>
                </c:pt>
                <c:pt idx="14660">
                  <c:v>2215.8000000000002</c:v>
                </c:pt>
                <c:pt idx="14661">
                  <c:v>2224.3000000000002</c:v>
                </c:pt>
                <c:pt idx="14662">
                  <c:v>2229.5</c:v>
                </c:pt>
                <c:pt idx="14663">
                  <c:v>2238.3000000000002</c:v>
                </c:pt>
                <c:pt idx="14664">
                  <c:v>2238.1999999999998</c:v>
                </c:pt>
                <c:pt idx="14665">
                  <c:v>2235.1999999999998</c:v>
                </c:pt>
                <c:pt idx="14666">
                  <c:v>2241.6999999999998</c:v>
                </c:pt>
                <c:pt idx="14667">
                  <c:v>2241.3000000000002</c:v>
                </c:pt>
                <c:pt idx="14668">
                  <c:v>2244.3000000000002</c:v>
                </c:pt>
                <c:pt idx="14669">
                  <c:v>2241.3000000000002</c:v>
                </c:pt>
                <c:pt idx="14670">
                  <c:v>2245.1999999999998</c:v>
                </c:pt>
                <c:pt idx="14671">
                  <c:v>2246.6999999999998</c:v>
                </c:pt>
                <c:pt idx="14672">
                  <c:v>2249.1999999999998</c:v>
                </c:pt>
                <c:pt idx="14673">
                  <c:v>2253.3000000000002</c:v>
                </c:pt>
                <c:pt idx="14674">
                  <c:v>2248.3000000000002</c:v>
                </c:pt>
                <c:pt idx="14675">
                  <c:v>2251.1999999999998</c:v>
                </c:pt>
                <c:pt idx="14676">
                  <c:v>2256.3000000000002</c:v>
                </c:pt>
                <c:pt idx="14677">
                  <c:v>2252.3000000000002</c:v>
                </c:pt>
                <c:pt idx="14678">
                  <c:v>2250</c:v>
                </c:pt>
                <c:pt idx="14679">
                  <c:v>2244.3000000000002</c:v>
                </c:pt>
                <c:pt idx="14680">
                  <c:v>2239.6999999999998</c:v>
                </c:pt>
                <c:pt idx="14681">
                  <c:v>2233.1999999999998</c:v>
                </c:pt>
                <c:pt idx="14682">
                  <c:v>2226</c:v>
                </c:pt>
                <c:pt idx="14683">
                  <c:v>2227.1999999999998</c:v>
                </c:pt>
                <c:pt idx="14684">
                  <c:v>2223.5</c:v>
                </c:pt>
                <c:pt idx="14685">
                  <c:v>2225.8000000000002</c:v>
                </c:pt>
                <c:pt idx="14686">
                  <c:v>2230</c:v>
                </c:pt>
                <c:pt idx="14687">
                  <c:v>2233.5</c:v>
                </c:pt>
                <c:pt idx="14688">
                  <c:v>2230.1999999999998</c:v>
                </c:pt>
                <c:pt idx="14689">
                  <c:v>2230</c:v>
                </c:pt>
                <c:pt idx="14690">
                  <c:v>2224.6999999999998</c:v>
                </c:pt>
                <c:pt idx="14691">
                  <c:v>2219</c:v>
                </c:pt>
                <c:pt idx="14692">
                  <c:v>2219.3000000000002</c:v>
                </c:pt>
                <c:pt idx="14693">
                  <c:v>2222.5</c:v>
                </c:pt>
                <c:pt idx="14694">
                  <c:v>2223</c:v>
                </c:pt>
                <c:pt idx="14695">
                  <c:v>2225.8000000000002</c:v>
                </c:pt>
                <c:pt idx="14696">
                  <c:v>2235.5</c:v>
                </c:pt>
                <c:pt idx="14697">
                  <c:v>2238.3000000000002</c:v>
                </c:pt>
                <c:pt idx="14698">
                  <c:v>2237.3000000000002</c:v>
                </c:pt>
                <c:pt idx="14699">
                  <c:v>2234.8000000000002</c:v>
                </c:pt>
                <c:pt idx="14700">
                  <c:v>2242.3000000000002</c:v>
                </c:pt>
                <c:pt idx="14701">
                  <c:v>2244.5</c:v>
                </c:pt>
                <c:pt idx="14702">
                  <c:v>2247.8000000000002</c:v>
                </c:pt>
                <c:pt idx="14703">
                  <c:v>2247.6999999999998</c:v>
                </c:pt>
                <c:pt idx="14704">
                  <c:v>2245.5</c:v>
                </c:pt>
                <c:pt idx="14705">
                  <c:v>2248</c:v>
                </c:pt>
                <c:pt idx="14706">
                  <c:v>2250</c:v>
                </c:pt>
                <c:pt idx="14707">
                  <c:v>2249.6999999999998</c:v>
                </c:pt>
                <c:pt idx="14708">
                  <c:v>2243.1999999999998</c:v>
                </c:pt>
                <c:pt idx="14709">
                  <c:v>2235.5</c:v>
                </c:pt>
                <c:pt idx="14710">
                  <c:v>2231.6999999999998</c:v>
                </c:pt>
                <c:pt idx="14711">
                  <c:v>2227.3000000000002</c:v>
                </c:pt>
                <c:pt idx="14712">
                  <c:v>2227.1999999999998</c:v>
                </c:pt>
                <c:pt idx="14713">
                  <c:v>2226</c:v>
                </c:pt>
                <c:pt idx="14714">
                  <c:v>2213</c:v>
                </c:pt>
                <c:pt idx="14715">
                  <c:v>2200.3000000000002</c:v>
                </c:pt>
                <c:pt idx="14716">
                  <c:v>2195.1999999999998</c:v>
                </c:pt>
                <c:pt idx="14717">
                  <c:v>2185.5</c:v>
                </c:pt>
                <c:pt idx="14718">
                  <c:v>2173.8000000000002</c:v>
                </c:pt>
                <c:pt idx="14719">
                  <c:v>2175.6999999999998</c:v>
                </c:pt>
                <c:pt idx="14720">
                  <c:v>2187.5</c:v>
                </c:pt>
                <c:pt idx="14721">
                  <c:v>2195.5</c:v>
                </c:pt>
                <c:pt idx="14722">
                  <c:v>2206.8000000000002</c:v>
                </c:pt>
                <c:pt idx="14723">
                  <c:v>2209.5</c:v>
                </c:pt>
                <c:pt idx="14724">
                  <c:v>2214.3000000000002</c:v>
                </c:pt>
                <c:pt idx="14725">
                  <c:v>2225</c:v>
                </c:pt>
                <c:pt idx="14726">
                  <c:v>2231</c:v>
                </c:pt>
                <c:pt idx="14727">
                  <c:v>2229.8000000000002</c:v>
                </c:pt>
                <c:pt idx="14728">
                  <c:v>2228.3000000000002</c:v>
                </c:pt>
                <c:pt idx="14729">
                  <c:v>2230.8000000000002</c:v>
                </c:pt>
                <c:pt idx="14730">
                  <c:v>2224.5</c:v>
                </c:pt>
                <c:pt idx="14731">
                  <c:v>2229.6999999999998</c:v>
                </c:pt>
                <c:pt idx="14732">
                  <c:v>2236.5</c:v>
                </c:pt>
                <c:pt idx="14733">
                  <c:v>2236</c:v>
                </c:pt>
                <c:pt idx="14734">
                  <c:v>2231.1999999999998</c:v>
                </c:pt>
                <c:pt idx="14735">
                  <c:v>2226.3000000000002</c:v>
                </c:pt>
                <c:pt idx="14736">
                  <c:v>2222.8000000000002</c:v>
                </c:pt>
                <c:pt idx="14737">
                  <c:v>2220.3000000000002</c:v>
                </c:pt>
                <c:pt idx="14738">
                  <c:v>2217.1999999999998</c:v>
                </c:pt>
                <c:pt idx="14739">
                  <c:v>2216.1999999999998</c:v>
                </c:pt>
                <c:pt idx="14740">
                  <c:v>2213.3000000000002</c:v>
                </c:pt>
                <c:pt idx="14741">
                  <c:v>2207.5</c:v>
                </c:pt>
                <c:pt idx="14742">
                  <c:v>2208.8000000000002</c:v>
                </c:pt>
                <c:pt idx="14743">
                  <c:v>2201</c:v>
                </c:pt>
                <c:pt idx="14744">
                  <c:v>2194.1999999999998</c:v>
                </c:pt>
                <c:pt idx="14745">
                  <c:v>2188.1999999999998</c:v>
                </c:pt>
                <c:pt idx="14746">
                  <c:v>2182.3000000000002</c:v>
                </c:pt>
                <c:pt idx="14747">
                  <c:v>2176.6999999999998</c:v>
                </c:pt>
                <c:pt idx="14748">
                  <c:v>2172.8000000000002</c:v>
                </c:pt>
                <c:pt idx="14749">
                  <c:v>2165.8000000000002</c:v>
                </c:pt>
                <c:pt idx="14750">
                  <c:v>2160.3000000000002</c:v>
                </c:pt>
                <c:pt idx="14751">
                  <c:v>2159.6999999999998</c:v>
                </c:pt>
                <c:pt idx="14752">
                  <c:v>2173.1999999999998</c:v>
                </c:pt>
                <c:pt idx="14753">
                  <c:v>2179.6999999999998</c:v>
                </c:pt>
                <c:pt idx="14754">
                  <c:v>2167</c:v>
                </c:pt>
                <c:pt idx="14755">
                  <c:v>2179.3000000000002</c:v>
                </c:pt>
                <c:pt idx="14756">
                  <c:v>2183.1999999999998</c:v>
                </c:pt>
                <c:pt idx="14757">
                  <c:v>2178.1999999999998</c:v>
                </c:pt>
                <c:pt idx="14758">
                  <c:v>2167.1999999999998</c:v>
                </c:pt>
                <c:pt idx="14759">
                  <c:v>2153.6999999999998</c:v>
                </c:pt>
                <c:pt idx="14760">
                  <c:v>2157.6999999999998</c:v>
                </c:pt>
                <c:pt idx="14761">
                  <c:v>2156.5</c:v>
                </c:pt>
                <c:pt idx="14762">
                  <c:v>2167.6999999999998</c:v>
                </c:pt>
                <c:pt idx="14763">
                  <c:v>2156.6999999999998</c:v>
                </c:pt>
                <c:pt idx="14764">
                  <c:v>2154.5</c:v>
                </c:pt>
                <c:pt idx="14765">
                  <c:v>2152.3000000000002</c:v>
                </c:pt>
                <c:pt idx="14766">
                  <c:v>2152</c:v>
                </c:pt>
                <c:pt idx="14767">
                  <c:v>2150</c:v>
                </c:pt>
                <c:pt idx="14768">
                  <c:v>2124.6999999999998</c:v>
                </c:pt>
                <c:pt idx="14769">
                  <c:v>2108</c:v>
                </c:pt>
                <c:pt idx="14770">
                  <c:v>2098.3000000000002</c:v>
                </c:pt>
                <c:pt idx="14771">
                  <c:v>2095.6999999999998</c:v>
                </c:pt>
                <c:pt idx="14772">
                  <c:v>2090.5</c:v>
                </c:pt>
                <c:pt idx="14773">
                  <c:v>2087.3000000000002</c:v>
                </c:pt>
                <c:pt idx="14774">
                  <c:v>2081.5</c:v>
                </c:pt>
                <c:pt idx="14775">
                  <c:v>2078.1999999999998</c:v>
                </c:pt>
                <c:pt idx="14776">
                  <c:v>2075.3000000000002</c:v>
                </c:pt>
                <c:pt idx="14777">
                  <c:v>2072.1999999999998</c:v>
                </c:pt>
                <c:pt idx="14778">
                  <c:v>2066</c:v>
                </c:pt>
                <c:pt idx="14779">
                  <c:v>2059.8000000000002</c:v>
                </c:pt>
                <c:pt idx="14780">
                  <c:v>2050.6999999999998</c:v>
                </c:pt>
                <c:pt idx="14781">
                  <c:v>2042.7</c:v>
                </c:pt>
                <c:pt idx="14782">
                  <c:v>2040.5</c:v>
                </c:pt>
                <c:pt idx="14783">
                  <c:v>2036.2</c:v>
                </c:pt>
                <c:pt idx="14784">
                  <c:v>2038.8</c:v>
                </c:pt>
                <c:pt idx="14785">
                  <c:v>2035.8</c:v>
                </c:pt>
                <c:pt idx="14786">
                  <c:v>2034.2</c:v>
                </c:pt>
                <c:pt idx="14787">
                  <c:v>2038.7</c:v>
                </c:pt>
                <c:pt idx="14788">
                  <c:v>2039.5</c:v>
                </c:pt>
                <c:pt idx="14789">
                  <c:v>2039.3</c:v>
                </c:pt>
                <c:pt idx="14790">
                  <c:v>2040</c:v>
                </c:pt>
                <c:pt idx="14791">
                  <c:v>2040.8</c:v>
                </c:pt>
                <c:pt idx="14792">
                  <c:v>2039</c:v>
                </c:pt>
                <c:pt idx="14793">
                  <c:v>2038.2</c:v>
                </c:pt>
                <c:pt idx="14794">
                  <c:v>2038</c:v>
                </c:pt>
                <c:pt idx="14795">
                  <c:v>2023.8</c:v>
                </c:pt>
                <c:pt idx="14796">
                  <c:v>2012.5</c:v>
                </c:pt>
                <c:pt idx="14797">
                  <c:v>2001.7</c:v>
                </c:pt>
                <c:pt idx="14798">
                  <c:v>1978</c:v>
                </c:pt>
                <c:pt idx="14799">
                  <c:v>1963.8</c:v>
                </c:pt>
                <c:pt idx="14800">
                  <c:v>1942.5</c:v>
                </c:pt>
                <c:pt idx="14801">
                  <c:v>1927.7</c:v>
                </c:pt>
                <c:pt idx="14802">
                  <c:v>1920.8</c:v>
                </c:pt>
                <c:pt idx="14803">
                  <c:v>1914</c:v>
                </c:pt>
                <c:pt idx="14804">
                  <c:v>1908.2</c:v>
                </c:pt>
                <c:pt idx="14805">
                  <c:v>1897.7</c:v>
                </c:pt>
                <c:pt idx="14806">
                  <c:v>1892.2</c:v>
                </c:pt>
                <c:pt idx="14807">
                  <c:v>1878</c:v>
                </c:pt>
                <c:pt idx="14808">
                  <c:v>1857</c:v>
                </c:pt>
                <c:pt idx="14809">
                  <c:v>1842.2</c:v>
                </c:pt>
                <c:pt idx="14810">
                  <c:v>1821.5</c:v>
                </c:pt>
                <c:pt idx="14811">
                  <c:v>1801.5</c:v>
                </c:pt>
                <c:pt idx="14812">
                  <c:v>1788.5</c:v>
                </c:pt>
                <c:pt idx="14813">
                  <c:v>1771</c:v>
                </c:pt>
                <c:pt idx="14814">
                  <c:v>1758.8</c:v>
                </c:pt>
                <c:pt idx="14815">
                  <c:v>1742.7</c:v>
                </c:pt>
                <c:pt idx="14816">
                  <c:v>1732.8</c:v>
                </c:pt>
                <c:pt idx="14817">
                  <c:v>1703.7</c:v>
                </c:pt>
                <c:pt idx="14818">
                  <c:v>1666.8</c:v>
                </c:pt>
                <c:pt idx="14819">
                  <c:v>1650</c:v>
                </c:pt>
                <c:pt idx="14820">
                  <c:v>1641.5</c:v>
                </c:pt>
                <c:pt idx="14821">
                  <c:v>1633.5</c:v>
                </c:pt>
                <c:pt idx="14822">
                  <c:v>1632.3</c:v>
                </c:pt>
                <c:pt idx="14823">
                  <c:v>1602.7</c:v>
                </c:pt>
                <c:pt idx="14824">
                  <c:v>1601.7</c:v>
                </c:pt>
                <c:pt idx="14825">
                  <c:v>1576.8</c:v>
                </c:pt>
                <c:pt idx="14826">
                  <c:v>1565.8</c:v>
                </c:pt>
                <c:pt idx="14827">
                  <c:v>1567.8</c:v>
                </c:pt>
                <c:pt idx="14828">
                  <c:v>1559</c:v>
                </c:pt>
                <c:pt idx="14829">
                  <c:v>1556</c:v>
                </c:pt>
                <c:pt idx="14830">
                  <c:v>1548.7</c:v>
                </c:pt>
                <c:pt idx="14831">
                  <c:v>1544.8</c:v>
                </c:pt>
                <c:pt idx="14832">
                  <c:v>1530</c:v>
                </c:pt>
                <c:pt idx="14833">
                  <c:v>1508.2</c:v>
                </c:pt>
                <c:pt idx="14834">
                  <c:v>1501.2</c:v>
                </c:pt>
                <c:pt idx="14835">
                  <c:v>1495.2</c:v>
                </c:pt>
                <c:pt idx="14836">
                  <c:v>1495</c:v>
                </c:pt>
                <c:pt idx="14837">
                  <c:v>1481.2</c:v>
                </c:pt>
                <c:pt idx="14838">
                  <c:v>1469.5</c:v>
                </c:pt>
                <c:pt idx="14839">
                  <c:v>1451.7</c:v>
                </c:pt>
                <c:pt idx="14840">
                  <c:v>1440</c:v>
                </c:pt>
                <c:pt idx="14841">
                  <c:v>1429.2</c:v>
                </c:pt>
                <c:pt idx="14842">
                  <c:v>1424.2</c:v>
                </c:pt>
                <c:pt idx="14843">
                  <c:v>1418.9</c:v>
                </c:pt>
                <c:pt idx="14844">
                  <c:v>1416.7</c:v>
                </c:pt>
                <c:pt idx="14845">
                  <c:v>1398.2</c:v>
                </c:pt>
                <c:pt idx="14846">
                  <c:v>1397.2</c:v>
                </c:pt>
                <c:pt idx="14847">
                  <c:v>1395.5</c:v>
                </c:pt>
                <c:pt idx="14848">
                  <c:v>1400.8</c:v>
                </c:pt>
                <c:pt idx="14849">
                  <c:v>1399.2</c:v>
                </c:pt>
                <c:pt idx="14850">
                  <c:v>1398.5</c:v>
                </c:pt>
                <c:pt idx="14851">
                  <c:v>1393.3</c:v>
                </c:pt>
                <c:pt idx="14852">
                  <c:v>1391.3</c:v>
                </c:pt>
                <c:pt idx="14853">
                  <c:v>1390.7</c:v>
                </c:pt>
                <c:pt idx="14854">
                  <c:v>1383.3</c:v>
                </c:pt>
                <c:pt idx="14855">
                  <c:v>1376.2</c:v>
                </c:pt>
                <c:pt idx="14856">
                  <c:v>1375.8</c:v>
                </c:pt>
                <c:pt idx="14857">
                  <c:v>1374.7</c:v>
                </c:pt>
                <c:pt idx="14858">
                  <c:v>1375</c:v>
                </c:pt>
                <c:pt idx="14859">
                  <c:v>1373.2</c:v>
                </c:pt>
                <c:pt idx="14860">
                  <c:v>1370.2</c:v>
                </c:pt>
                <c:pt idx="14861">
                  <c:v>1366.3</c:v>
                </c:pt>
                <c:pt idx="14862">
                  <c:v>1364.2</c:v>
                </c:pt>
                <c:pt idx="14863">
                  <c:v>1363.8</c:v>
                </c:pt>
                <c:pt idx="14864">
                  <c:v>1360.2</c:v>
                </c:pt>
                <c:pt idx="14865">
                  <c:v>1359.5</c:v>
                </c:pt>
                <c:pt idx="14866">
                  <c:v>1325.2</c:v>
                </c:pt>
                <c:pt idx="14867">
                  <c:v>1315.2</c:v>
                </c:pt>
                <c:pt idx="14868">
                  <c:v>1312</c:v>
                </c:pt>
                <c:pt idx="14869">
                  <c:v>1309.2</c:v>
                </c:pt>
                <c:pt idx="14870">
                  <c:v>1294.7</c:v>
                </c:pt>
                <c:pt idx="14871">
                  <c:v>1293.7</c:v>
                </c:pt>
                <c:pt idx="14872">
                  <c:v>1281</c:v>
                </c:pt>
                <c:pt idx="14873">
                  <c:v>1273.7</c:v>
                </c:pt>
                <c:pt idx="14874">
                  <c:v>1255.2</c:v>
                </c:pt>
                <c:pt idx="14875">
                  <c:v>1249</c:v>
                </c:pt>
                <c:pt idx="14876">
                  <c:v>1244.7</c:v>
                </c:pt>
                <c:pt idx="14877">
                  <c:v>1216.3</c:v>
                </c:pt>
                <c:pt idx="14878">
                  <c:v>1182.2</c:v>
                </c:pt>
                <c:pt idx="14879">
                  <c:v>1176</c:v>
                </c:pt>
                <c:pt idx="14880">
                  <c:v>1170.3</c:v>
                </c:pt>
                <c:pt idx="14881">
                  <c:v>1173.7</c:v>
                </c:pt>
                <c:pt idx="14882">
                  <c:v>1155.2</c:v>
                </c:pt>
                <c:pt idx="14883">
                  <c:v>1159.8</c:v>
                </c:pt>
                <c:pt idx="14884">
                  <c:v>1165.7</c:v>
                </c:pt>
                <c:pt idx="14885">
                  <c:v>1160.8</c:v>
                </c:pt>
                <c:pt idx="14886">
                  <c:v>1157.5</c:v>
                </c:pt>
                <c:pt idx="14887">
                  <c:v>1161.7</c:v>
                </c:pt>
                <c:pt idx="14888">
                  <c:v>1164.2</c:v>
                </c:pt>
                <c:pt idx="14889">
                  <c:v>1172.8</c:v>
                </c:pt>
                <c:pt idx="14890">
                  <c:v>1171.3</c:v>
                </c:pt>
                <c:pt idx="14891">
                  <c:v>1163.3</c:v>
                </c:pt>
                <c:pt idx="14892">
                  <c:v>1156.5</c:v>
                </c:pt>
                <c:pt idx="14893">
                  <c:v>1152.2</c:v>
                </c:pt>
                <c:pt idx="14894">
                  <c:v>1150.3</c:v>
                </c:pt>
                <c:pt idx="14895">
                  <c:v>1144</c:v>
                </c:pt>
                <c:pt idx="14896">
                  <c:v>1135.7</c:v>
                </c:pt>
                <c:pt idx="14897">
                  <c:v>1134.8</c:v>
                </c:pt>
                <c:pt idx="14898">
                  <c:v>1134</c:v>
                </c:pt>
                <c:pt idx="14899">
                  <c:v>1136.8</c:v>
                </c:pt>
                <c:pt idx="14900">
                  <c:v>1130.7</c:v>
                </c:pt>
                <c:pt idx="14901">
                  <c:v>1126</c:v>
                </c:pt>
                <c:pt idx="14902">
                  <c:v>1134.3</c:v>
                </c:pt>
                <c:pt idx="14903">
                  <c:v>1137.5</c:v>
                </c:pt>
                <c:pt idx="14904">
                  <c:v>1142.5</c:v>
                </c:pt>
                <c:pt idx="14905">
                  <c:v>1140.5</c:v>
                </c:pt>
                <c:pt idx="14906">
                  <c:v>1137.3</c:v>
                </c:pt>
                <c:pt idx="14907">
                  <c:v>1144.8</c:v>
                </c:pt>
                <c:pt idx="14908">
                  <c:v>1140.8</c:v>
                </c:pt>
                <c:pt idx="14909">
                  <c:v>1136.2</c:v>
                </c:pt>
                <c:pt idx="14910">
                  <c:v>1138.8</c:v>
                </c:pt>
                <c:pt idx="14911">
                  <c:v>1138.2</c:v>
                </c:pt>
                <c:pt idx="14912">
                  <c:v>1138.5</c:v>
                </c:pt>
                <c:pt idx="14913">
                  <c:v>1138.3</c:v>
                </c:pt>
                <c:pt idx="14914">
                  <c:v>1136.8</c:v>
                </c:pt>
                <c:pt idx="14915">
                  <c:v>1136.8</c:v>
                </c:pt>
                <c:pt idx="14916">
                  <c:v>1130.2</c:v>
                </c:pt>
                <c:pt idx="14917">
                  <c:v>1129.7</c:v>
                </c:pt>
                <c:pt idx="14918">
                  <c:v>1128.8</c:v>
                </c:pt>
                <c:pt idx="14919">
                  <c:v>1128</c:v>
                </c:pt>
                <c:pt idx="14920">
                  <c:v>1123.5</c:v>
                </c:pt>
                <c:pt idx="14921">
                  <c:v>1124.2</c:v>
                </c:pt>
                <c:pt idx="14922">
                  <c:v>1126.2</c:v>
                </c:pt>
                <c:pt idx="14923">
                  <c:v>1122.3</c:v>
                </c:pt>
                <c:pt idx="14924">
                  <c:v>1120.2</c:v>
                </c:pt>
                <c:pt idx="14925">
                  <c:v>1114.8</c:v>
                </c:pt>
                <c:pt idx="14926">
                  <c:v>1112.3</c:v>
                </c:pt>
                <c:pt idx="14927">
                  <c:v>1111.8</c:v>
                </c:pt>
                <c:pt idx="14928">
                  <c:v>1111.2</c:v>
                </c:pt>
                <c:pt idx="14929">
                  <c:v>1111.3</c:v>
                </c:pt>
                <c:pt idx="14930">
                  <c:v>1107.3</c:v>
                </c:pt>
                <c:pt idx="14931">
                  <c:v>1109.2</c:v>
                </c:pt>
                <c:pt idx="14932">
                  <c:v>1106.7</c:v>
                </c:pt>
                <c:pt idx="14933">
                  <c:v>1104</c:v>
                </c:pt>
                <c:pt idx="14934">
                  <c:v>1102.8</c:v>
                </c:pt>
                <c:pt idx="14935">
                  <c:v>1105.8</c:v>
                </c:pt>
                <c:pt idx="14936">
                  <c:v>1106.7</c:v>
                </c:pt>
                <c:pt idx="14937">
                  <c:v>1107.8</c:v>
                </c:pt>
                <c:pt idx="14938">
                  <c:v>1104.7</c:v>
                </c:pt>
                <c:pt idx="14939">
                  <c:v>1107.5</c:v>
                </c:pt>
                <c:pt idx="14940">
                  <c:v>1107.3</c:v>
                </c:pt>
                <c:pt idx="14941">
                  <c:v>1104.3</c:v>
                </c:pt>
                <c:pt idx="14942">
                  <c:v>1100</c:v>
                </c:pt>
                <c:pt idx="14943">
                  <c:v>1099</c:v>
                </c:pt>
                <c:pt idx="14944">
                  <c:v>1100.5</c:v>
                </c:pt>
                <c:pt idx="14945">
                  <c:v>1100.2</c:v>
                </c:pt>
                <c:pt idx="14946">
                  <c:v>1104.7</c:v>
                </c:pt>
                <c:pt idx="14947">
                  <c:v>1104</c:v>
                </c:pt>
                <c:pt idx="14948">
                  <c:v>1106.8</c:v>
                </c:pt>
                <c:pt idx="14949">
                  <c:v>1107</c:v>
                </c:pt>
                <c:pt idx="14950">
                  <c:v>1107.5</c:v>
                </c:pt>
                <c:pt idx="14951">
                  <c:v>1107</c:v>
                </c:pt>
                <c:pt idx="14952">
                  <c:v>1108.5</c:v>
                </c:pt>
                <c:pt idx="14953">
                  <c:v>1108</c:v>
                </c:pt>
                <c:pt idx="14954">
                  <c:v>1108</c:v>
                </c:pt>
                <c:pt idx="14955">
                  <c:v>1105.5</c:v>
                </c:pt>
                <c:pt idx="14956">
                  <c:v>1102.5</c:v>
                </c:pt>
                <c:pt idx="14957">
                  <c:v>1100</c:v>
                </c:pt>
                <c:pt idx="14958">
                  <c:v>1100</c:v>
                </c:pt>
                <c:pt idx="14959">
                  <c:v>1105.5</c:v>
                </c:pt>
                <c:pt idx="14960">
                  <c:v>1111</c:v>
                </c:pt>
                <c:pt idx="14961">
                  <c:v>1113.2</c:v>
                </c:pt>
                <c:pt idx="14962">
                  <c:v>1116.7</c:v>
                </c:pt>
                <c:pt idx="14963">
                  <c:v>1112.5</c:v>
                </c:pt>
                <c:pt idx="14964">
                  <c:v>1111.3</c:v>
                </c:pt>
                <c:pt idx="14965">
                  <c:v>1111.8</c:v>
                </c:pt>
                <c:pt idx="14966">
                  <c:v>1112.5</c:v>
                </c:pt>
                <c:pt idx="14967">
                  <c:v>1112.5</c:v>
                </c:pt>
                <c:pt idx="14968">
                  <c:v>1106.8</c:v>
                </c:pt>
                <c:pt idx="14969">
                  <c:v>1093</c:v>
                </c:pt>
                <c:pt idx="14970">
                  <c:v>1084.2</c:v>
                </c:pt>
                <c:pt idx="14971">
                  <c:v>1079</c:v>
                </c:pt>
                <c:pt idx="14972">
                  <c:v>1077.3</c:v>
                </c:pt>
                <c:pt idx="14973">
                  <c:v>1082.7</c:v>
                </c:pt>
                <c:pt idx="14974">
                  <c:v>1081.8</c:v>
                </c:pt>
                <c:pt idx="14975">
                  <c:v>1083</c:v>
                </c:pt>
                <c:pt idx="14976">
                  <c:v>1081.5</c:v>
                </c:pt>
                <c:pt idx="14977">
                  <c:v>1083</c:v>
                </c:pt>
                <c:pt idx="14978">
                  <c:v>1085.7</c:v>
                </c:pt>
                <c:pt idx="14979">
                  <c:v>1087.2</c:v>
                </c:pt>
                <c:pt idx="14980">
                  <c:v>1086.7</c:v>
                </c:pt>
                <c:pt idx="14981">
                  <c:v>1085.8</c:v>
                </c:pt>
                <c:pt idx="14982">
                  <c:v>1085.8</c:v>
                </c:pt>
                <c:pt idx="14983">
                  <c:v>1079.5</c:v>
                </c:pt>
                <c:pt idx="14984">
                  <c:v>1077.7</c:v>
                </c:pt>
                <c:pt idx="14985">
                  <c:v>1073.2</c:v>
                </c:pt>
                <c:pt idx="14986">
                  <c:v>1074.5</c:v>
                </c:pt>
                <c:pt idx="14987">
                  <c:v>1077.3</c:v>
                </c:pt>
                <c:pt idx="14988">
                  <c:v>1076.5</c:v>
                </c:pt>
                <c:pt idx="14989">
                  <c:v>1079.5</c:v>
                </c:pt>
                <c:pt idx="14990">
                  <c:v>1081</c:v>
                </c:pt>
                <c:pt idx="14991">
                  <c:v>1083.8</c:v>
                </c:pt>
                <c:pt idx="14992">
                  <c:v>1088.5</c:v>
                </c:pt>
                <c:pt idx="14993">
                  <c:v>1094</c:v>
                </c:pt>
                <c:pt idx="14994">
                  <c:v>1099.5</c:v>
                </c:pt>
                <c:pt idx="14995">
                  <c:v>1103</c:v>
                </c:pt>
                <c:pt idx="14996">
                  <c:v>1103</c:v>
                </c:pt>
                <c:pt idx="14997">
                  <c:v>1104.3</c:v>
                </c:pt>
                <c:pt idx="14998">
                  <c:v>1107</c:v>
                </c:pt>
                <c:pt idx="14999">
                  <c:v>1110.8</c:v>
                </c:pt>
                <c:pt idx="15000">
                  <c:v>1110.7</c:v>
                </c:pt>
                <c:pt idx="15001">
                  <c:v>1109.3</c:v>
                </c:pt>
                <c:pt idx="15002">
                  <c:v>1105.5</c:v>
                </c:pt>
                <c:pt idx="15003">
                  <c:v>1105.3</c:v>
                </c:pt>
                <c:pt idx="15004">
                  <c:v>1101</c:v>
                </c:pt>
                <c:pt idx="15005">
                  <c:v>1100</c:v>
                </c:pt>
                <c:pt idx="15006">
                  <c:v>1103.8</c:v>
                </c:pt>
                <c:pt idx="15007">
                  <c:v>1105</c:v>
                </c:pt>
                <c:pt idx="15008">
                  <c:v>1107.7</c:v>
                </c:pt>
                <c:pt idx="15009">
                  <c:v>1112.3</c:v>
                </c:pt>
                <c:pt idx="15010">
                  <c:v>1115.7</c:v>
                </c:pt>
                <c:pt idx="15011">
                  <c:v>1121.2</c:v>
                </c:pt>
                <c:pt idx="15012">
                  <c:v>1128.8</c:v>
                </c:pt>
                <c:pt idx="15013">
                  <c:v>1136.3</c:v>
                </c:pt>
                <c:pt idx="15014">
                  <c:v>1141.7</c:v>
                </c:pt>
                <c:pt idx="15015">
                  <c:v>1146.3</c:v>
                </c:pt>
                <c:pt idx="15016">
                  <c:v>1150</c:v>
                </c:pt>
                <c:pt idx="15017">
                  <c:v>1153.7</c:v>
                </c:pt>
                <c:pt idx="15018">
                  <c:v>1155.8</c:v>
                </c:pt>
                <c:pt idx="15019">
                  <c:v>1156.5</c:v>
                </c:pt>
                <c:pt idx="15020">
                  <c:v>1157.8</c:v>
                </c:pt>
                <c:pt idx="15021">
                  <c:v>1158</c:v>
                </c:pt>
                <c:pt idx="15022">
                  <c:v>1158.7</c:v>
                </c:pt>
                <c:pt idx="15023">
                  <c:v>1161</c:v>
                </c:pt>
                <c:pt idx="15024">
                  <c:v>1163.5</c:v>
                </c:pt>
                <c:pt idx="15025">
                  <c:v>1163</c:v>
                </c:pt>
                <c:pt idx="15026">
                  <c:v>1163</c:v>
                </c:pt>
                <c:pt idx="15027">
                  <c:v>1161</c:v>
                </c:pt>
                <c:pt idx="15028">
                  <c:v>1162.2</c:v>
                </c:pt>
                <c:pt idx="15029">
                  <c:v>1162.2</c:v>
                </c:pt>
                <c:pt idx="15030">
                  <c:v>1161.8</c:v>
                </c:pt>
                <c:pt idx="15031">
                  <c:v>1163.8</c:v>
                </c:pt>
                <c:pt idx="15032">
                  <c:v>1167.7</c:v>
                </c:pt>
                <c:pt idx="15033">
                  <c:v>1169.8</c:v>
                </c:pt>
                <c:pt idx="15034">
                  <c:v>1172.5</c:v>
                </c:pt>
                <c:pt idx="15035">
                  <c:v>1174.3</c:v>
                </c:pt>
                <c:pt idx="15036">
                  <c:v>1174.3</c:v>
                </c:pt>
                <c:pt idx="15037">
                  <c:v>1180.7</c:v>
                </c:pt>
                <c:pt idx="15038">
                  <c:v>1179.5</c:v>
                </c:pt>
                <c:pt idx="15039">
                  <c:v>1176.2</c:v>
                </c:pt>
                <c:pt idx="15040">
                  <c:v>1174.3</c:v>
                </c:pt>
                <c:pt idx="15041">
                  <c:v>1168.5</c:v>
                </c:pt>
                <c:pt idx="15042">
                  <c:v>1167.8</c:v>
                </c:pt>
                <c:pt idx="15043">
                  <c:v>1167.2</c:v>
                </c:pt>
                <c:pt idx="15044">
                  <c:v>1169.7</c:v>
                </c:pt>
                <c:pt idx="15045">
                  <c:v>1167.5</c:v>
                </c:pt>
                <c:pt idx="15046">
                  <c:v>1165</c:v>
                </c:pt>
                <c:pt idx="15047">
                  <c:v>1164.8</c:v>
                </c:pt>
                <c:pt idx="15048">
                  <c:v>1157.2</c:v>
                </c:pt>
                <c:pt idx="15049">
                  <c:v>1155.5</c:v>
                </c:pt>
                <c:pt idx="15050">
                  <c:v>1157.2</c:v>
                </c:pt>
                <c:pt idx="15051">
                  <c:v>1156.3</c:v>
                </c:pt>
                <c:pt idx="15052">
                  <c:v>1155.3</c:v>
                </c:pt>
                <c:pt idx="15053">
                  <c:v>1153</c:v>
                </c:pt>
                <c:pt idx="15054">
                  <c:v>1158.3</c:v>
                </c:pt>
                <c:pt idx="15055">
                  <c:v>1160</c:v>
                </c:pt>
                <c:pt idx="15056">
                  <c:v>1159.8</c:v>
                </c:pt>
                <c:pt idx="15057">
                  <c:v>1188.0999999999999</c:v>
                </c:pt>
                <c:pt idx="15058">
                  <c:v>1189.0999999999999</c:v>
                </c:pt>
                <c:pt idx="15059">
                  <c:v>1186.3</c:v>
                </c:pt>
                <c:pt idx="15060">
                  <c:v>1182.3</c:v>
                </c:pt>
                <c:pt idx="15061">
                  <c:v>1179.2</c:v>
                </c:pt>
                <c:pt idx="15062">
                  <c:v>1178.2</c:v>
                </c:pt>
                <c:pt idx="15063">
                  <c:v>1187</c:v>
                </c:pt>
                <c:pt idx="15064">
                  <c:v>1185</c:v>
                </c:pt>
                <c:pt idx="15065">
                  <c:v>1188.8</c:v>
                </c:pt>
                <c:pt idx="15066">
                  <c:v>1196</c:v>
                </c:pt>
                <c:pt idx="15067">
                  <c:v>1207.8</c:v>
                </c:pt>
                <c:pt idx="15068">
                  <c:v>1214.7</c:v>
                </c:pt>
                <c:pt idx="15069">
                  <c:v>1229.7</c:v>
                </c:pt>
                <c:pt idx="15070">
                  <c:v>1239</c:v>
                </c:pt>
                <c:pt idx="15071">
                  <c:v>1253.8</c:v>
                </c:pt>
                <c:pt idx="15072">
                  <c:v>1258.2</c:v>
                </c:pt>
                <c:pt idx="15073">
                  <c:v>1264.5</c:v>
                </c:pt>
                <c:pt idx="15074">
                  <c:v>1279.5999999999999</c:v>
                </c:pt>
                <c:pt idx="15075">
                  <c:v>1292.2</c:v>
                </c:pt>
                <c:pt idx="15076">
                  <c:v>1287.7</c:v>
                </c:pt>
                <c:pt idx="15077">
                  <c:v>1290.5</c:v>
                </c:pt>
                <c:pt idx="15078">
                  <c:v>1289.8</c:v>
                </c:pt>
                <c:pt idx="15079">
                  <c:v>1297.5</c:v>
                </c:pt>
                <c:pt idx="15080">
                  <c:v>1299.2</c:v>
                </c:pt>
                <c:pt idx="15081">
                  <c:v>1299.7</c:v>
                </c:pt>
                <c:pt idx="15082">
                  <c:v>1296.2</c:v>
                </c:pt>
                <c:pt idx="15083">
                  <c:v>1295.8</c:v>
                </c:pt>
                <c:pt idx="15084">
                  <c:v>1301.7</c:v>
                </c:pt>
                <c:pt idx="15085">
                  <c:v>1299.8</c:v>
                </c:pt>
                <c:pt idx="15086">
                  <c:v>1305</c:v>
                </c:pt>
                <c:pt idx="15087">
                  <c:v>1305.8</c:v>
                </c:pt>
                <c:pt idx="15088">
                  <c:v>1306.3</c:v>
                </c:pt>
                <c:pt idx="15089">
                  <c:v>1313.2</c:v>
                </c:pt>
                <c:pt idx="15090">
                  <c:v>1320.2</c:v>
                </c:pt>
                <c:pt idx="15091">
                  <c:v>1326.7</c:v>
                </c:pt>
                <c:pt idx="15092">
                  <c:v>1326</c:v>
                </c:pt>
                <c:pt idx="15093">
                  <c:v>1335.5</c:v>
                </c:pt>
                <c:pt idx="15094">
                  <c:v>1339.8</c:v>
                </c:pt>
                <c:pt idx="15095">
                  <c:v>1339.8</c:v>
                </c:pt>
                <c:pt idx="15096">
                  <c:v>1341.5</c:v>
                </c:pt>
                <c:pt idx="15097">
                  <c:v>1341.2</c:v>
                </c:pt>
                <c:pt idx="15098">
                  <c:v>1342.2</c:v>
                </c:pt>
                <c:pt idx="15099">
                  <c:v>1345.3</c:v>
                </c:pt>
                <c:pt idx="15100">
                  <c:v>1345.7</c:v>
                </c:pt>
                <c:pt idx="15101">
                  <c:v>1349</c:v>
                </c:pt>
                <c:pt idx="15102">
                  <c:v>1350.7</c:v>
                </c:pt>
                <c:pt idx="15103">
                  <c:v>1360.5</c:v>
                </c:pt>
                <c:pt idx="15104">
                  <c:v>1360</c:v>
                </c:pt>
                <c:pt idx="15105">
                  <c:v>1364.5</c:v>
                </c:pt>
                <c:pt idx="15106">
                  <c:v>1364.7</c:v>
                </c:pt>
                <c:pt idx="15107">
                  <c:v>1367.8</c:v>
                </c:pt>
                <c:pt idx="15108">
                  <c:v>1362</c:v>
                </c:pt>
                <c:pt idx="15109">
                  <c:v>1363.2</c:v>
                </c:pt>
                <c:pt idx="15110">
                  <c:v>1363</c:v>
                </c:pt>
                <c:pt idx="15111">
                  <c:v>1365.7</c:v>
                </c:pt>
                <c:pt idx="15112">
                  <c:v>1370.3</c:v>
                </c:pt>
                <c:pt idx="15113">
                  <c:v>1377.8</c:v>
                </c:pt>
                <c:pt idx="15114">
                  <c:v>1375.7</c:v>
                </c:pt>
                <c:pt idx="15115">
                  <c:v>1377.3</c:v>
                </c:pt>
                <c:pt idx="15116">
                  <c:v>1379.3</c:v>
                </c:pt>
                <c:pt idx="15117">
                  <c:v>1389.3</c:v>
                </c:pt>
                <c:pt idx="15118">
                  <c:v>1390.5</c:v>
                </c:pt>
                <c:pt idx="15119">
                  <c:v>1398.5</c:v>
                </c:pt>
                <c:pt idx="15120">
                  <c:v>1412.8</c:v>
                </c:pt>
                <c:pt idx="15121">
                  <c:v>1417.7</c:v>
                </c:pt>
                <c:pt idx="15122">
                  <c:v>1423.7</c:v>
                </c:pt>
                <c:pt idx="15123">
                  <c:v>1421.8</c:v>
                </c:pt>
                <c:pt idx="15124">
                  <c:v>1440.8</c:v>
                </c:pt>
                <c:pt idx="15125">
                  <c:v>1440.2</c:v>
                </c:pt>
                <c:pt idx="15126">
                  <c:v>1449.2</c:v>
                </c:pt>
                <c:pt idx="15127">
                  <c:v>1458.3</c:v>
                </c:pt>
                <c:pt idx="15128">
                  <c:v>1465.2</c:v>
                </c:pt>
                <c:pt idx="15129">
                  <c:v>1470.8</c:v>
                </c:pt>
                <c:pt idx="15130">
                  <c:v>1464.2</c:v>
                </c:pt>
                <c:pt idx="15131">
                  <c:v>1451.3</c:v>
                </c:pt>
                <c:pt idx="15132">
                  <c:v>1439.7</c:v>
                </c:pt>
                <c:pt idx="15133">
                  <c:v>1467.3</c:v>
                </c:pt>
                <c:pt idx="15134">
                  <c:v>1480.8</c:v>
                </c:pt>
                <c:pt idx="15135">
                  <c:v>1499.3</c:v>
                </c:pt>
                <c:pt idx="15136">
                  <c:v>1528.3</c:v>
                </c:pt>
                <c:pt idx="15137">
                  <c:v>1524.5</c:v>
                </c:pt>
                <c:pt idx="15138">
                  <c:v>1523.8</c:v>
                </c:pt>
                <c:pt idx="15139">
                  <c:v>1523.2</c:v>
                </c:pt>
                <c:pt idx="15140">
                  <c:v>1516.2</c:v>
                </c:pt>
                <c:pt idx="15141">
                  <c:v>1508</c:v>
                </c:pt>
                <c:pt idx="15142">
                  <c:v>1506.2</c:v>
                </c:pt>
                <c:pt idx="15143">
                  <c:v>1497</c:v>
                </c:pt>
                <c:pt idx="15144">
                  <c:v>1495.7</c:v>
                </c:pt>
                <c:pt idx="15145">
                  <c:v>1494.7</c:v>
                </c:pt>
                <c:pt idx="15146">
                  <c:v>1506.5</c:v>
                </c:pt>
                <c:pt idx="15147">
                  <c:v>1520.2</c:v>
                </c:pt>
                <c:pt idx="15148">
                  <c:v>1519.2</c:v>
                </c:pt>
                <c:pt idx="15149">
                  <c:v>1526.3</c:v>
                </c:pt>
                <c:pt idx="15150">
                  <c:v>1525</c:v>
                </c:pt>
                <c:pt idx="15151">
                  <c:v>1525.2</c:v>
                </c:pt>
                <c:pt idx="15152">
                  <c:v>1523.5</c:v>
                </c:pt>
                <c:pt idx="15153">
                  <c:v>1526</c:v>
                </c:pt>
                <c:pt idx="15154">
                  <c:v>1525.7</c:v>
                </c:pt>
                <c:pt idx="15155">
                  <c:v>1526.3</c:v>
                </c:pt>
                <c:pt idx="15156">
                  <c:v>1525</c:v>
                </c:pt>
                <c:pt idx="15157">
                  <c:v>1534.2</c:v>
                </c:pt>
                <c:pt idx="15158">
                  <c:v>1530</c:v>
                </c:pt>
                <c:pt idx="15159">
                  <c:v>1530.7</c:v>
                </c:pt>
                <c:pt idx="15160">
                  <c:v>1531.2</c:v>
                </c:pt>
                <c:pt idx="15161">
                  <c:v>1534.3</c:v>
                </c:pt>
                <c:pt idx="15162">
                  <c:v>1535.3</c:v>
                </c:pt>
                <c:pt idx="15163">
                  <c:v>1533.7</c:v>
                </c:pt>
                <c:pt idx="15164">
                  <c:v>1534.3</c:v>
                </c:pt>
                <c:pt idx="15165">
                  <c:v>1535.7</c:v>
                </c:pt>
                <c:pt idx="15166">
                  <c:v>1534.7</c:v>
                </c:pt>
                <c:pt idx="15167">
                  <c:v>1534</c:v>
                </c:pt>
                <c:pt idx="15168">
                  <c:v>1540.3</c:v>
                </c:pt>
                <c:pt idx="15169">
                  <c:v>1537.3</c:v>
                </c:pt>
                <c:pt idx="15170">
                  <c:v>1536.5</c:v>
                </c:pt>
                <c:pt idx="15171">
                  <c:v>1532.7</c:v>
                </c:pt>
                <c:pt idx="15172">
                  <c:v>1526.7</c:v>
                </c:pt>
                <c:pt idx="15173">
                  <c:v>1525.7</c:v>
                </c:pt>
                <c:pt idx="15174">
                  <c:v>1523</c:v>
                </c:pt>
                <c:pt idx="15175">
                  <c:v>1529</c:v>
                </c:pt>
                <c:pt idx="15176">
                  <c:v>1526.7</c:v>
                </c:pt>
                <c:pt idx="15177">
                  <c:v>1525.7</c:v>
                </c:pt>
                <c:pt idx="15178">
                  <c:v>1516.2</c:v>
                </c:pt>
                <c:pt idx="15179">
                  <c:v>1520.8</c:v>
                </c:pt>
                <c:pt idx="15180">
                  <c:v>1524.3</c:v>
                </c:pt>
                <c:pt idx="15181">
                  <c:v>1520.8</c:v>
                </c:pt>
                <c:pt idx="15182">
                  <c:v>1517.8</c:v>
                </c:pt>
                <c:pt idx="15183">
                  <c:v>1522.8</c:v>
                </c:pt>
                <c:pt idx="15184">
                  <c:v>1518.7</c:v>
                </c:pt>
                <c:pt idx="15185">
                  <c:v>1527.8</c:v>
                </c:pt>
                <c:pt idx="15186">
                  <c:v>1525</c:v>
                </c:pt>
                <c:pt idx="15187">
                  <c:v>1534.2</c:v>
                </c:pt>
                <c:pt idx="15188">
                  <c:v>1549.8</c:v>
                </c:pt>
                <c:pt idx="15189">
                  <c:v>1548.5</c:v>
                </c:pt>
                <c:pt idx="15190">
                  <c:v>1554.3</c:v>
                </c:pt>
                <c:pt idx="15191">
                  <c:v>1557.7</c:v>
                </c:pt>
                <c:pt idx="15192">
                  <c:v>1558.5</c:v>
                </c:pt>
                <c:pt idx="15193">
                  <c:v>1554.2</c:v>
                </c:pt>
                <c:pt idx="15194">
                  <c:v>1548.3</c:v>
                </c:pt>
                <c:pt idx="15195">
                  <c:v>1544</c:v>
                </c:pt>
                <c:pt idx="15196">
                  <c:v>1550</c:v>
                </c:pt>
                <c:pt idx="15197">
                  <c:v>1547.3</c:v>
                </c:pt>
                <c:pt idx="15198">
                  <c:v>1548.5</c:v>
                </c:pt>
                <c:pt idx="15199">
                  <c:v>1547.5</c:v>
                </c:pt>
                <c:pt idx="15200">
                  <c:v>1550.7</c:v>
                </c:pt>
                <c:pt idx="15201">
                  <c:v>1548.5</c:v>
                </c:pt>
                <c:pt idx="15202">
                  <c:v>1545.7</c:v>
                </c:pt>
                <c:pt idx="15203">
                  <c:v>1544</c:v>
                </c:pt>
                <c:pt idx="15204">
                  <c:v>1548</c:v>
                </c:pt>
                <c:pt idx="15205">
                  <c:v>1551.3</c:v>
                </c:pt>
                <c:pt idx="15206">
                  <c:v>1554.5</c:v>
                </c:pt>
                <c:pt idx="15207">
                  <c:v>1560</c:v>
                </c:pt>
                <c:pt idx="15208">
                  <c:v>1559.2</c:v>
                </c:pt>
                <c:pt idx="15209">
                  <c:v>1559.7</c:v>
                </c:pt>
                <c:pt idx="15210">
                  <c:v>1558.2</c:v>
                </c:pt>
                <c:pt idx="15211">
                  <c:v>1564.3</c:v>
                </c:pt>
                <c:pt idx="15212">
                  <c:v>1565.5</c:v>
                </c:pt>
                <c:pt idx="15213">
                  <c:v>1570.3</c:v>
                </c:pt>
                <c:pt idx="15214">
                  <c:v>1572.3</c:v>
                </c:pt>
                <c:pt idx="15215">
                  <c:v>1568</c:v>
                </c:pt>
                <c:pt idx="15216">
                  <c:v>1568.8</c:v>
                </c:pt>
                <c:pt idx="15217">
                  <c:v>1571.7</c:v>
                </c:pt>
                <c:pt idx="15218">
                  <c:v>1574.7</c:v>
                </c:pt>
                <c:pt idx="15219">
                  <c:v>1579.5</c:v>
                </c:pt>
                <c:pt idx="15220">
                  <c:v>1578.2</c:v>
                </c:pt>
                <c:pt idx="15221">
                  <c:v>1573.3</c:v>
                </c:pt>
                <c:pt idx="15222">
                  <c:v>1574.3</c:v>
                </c:pt>
                <c:pt idx="15223">
                  <c:v>1573.3</c:v>
                </c:pt>
                <c:pt idx="15224">
                  <c:v>1575</c:v>
                </c:pt>
                <c:pt idx="15225">
                  <c:v>1577.2</c:v>
                </c:pt>
                <c:pt idx="15226">
                  <c:v>1579.7</c:v>
                </c:pt>
                <c:pt idx="15227">
                  <c:v>1583.8</c:v>
                </c:pt>
                <c:pt idx="15228">
                  <c:v>1579</c:v>
                </c:pt>
                <c:pt idx="15229">
                  <c:v>1578.7</c:v>
                </c:pt>
                <c:pt idx="15230">
                  <c:v>1578.3</c:v>
                </c:pt>
                <c:pt idx="15231">
                  <c:v>1580.5</c:v>
                </c:pt>
                <c:pt idx="15232">
                  <c:v>1578.7</c:v>
                </c:pt>
                <c:pt idx="15233">
                  <c:v>1582.2</c:v>
                </c:pt>
                <c:pt idx="15234">
                  <c:v>1590.3</c:v>
                </c:pt>
                <c:pt idx="15235">
                  <c:v>1594.5</c:v>
                </c:pt>
                <c:pt idx="15236">
                  <c:v>1589.5</c:v>
                </c:pt>
                <c:pt idx="15237">
                  <c:v>1587.8</c:v>
                </c:pt>
                <c:pt idx="15238">
                  <c:v>1584.7</c:v>
                </c:pt>
                <c:pt idx="15239">
                  <c:v>1585.5</c:v>
                </c:pt>
                <c:pt idx="15240">
                  <c:v>1583.8</c:v>
                </c:pt>
                <c:pt idx="15241">
                  <c:v>1584.7</c:v>
                </c:pt>
                <c:pt idx="15242">
                  <c:v>1585</c:v>
                </c:pt>
                <c:pt idx="15243">
                  <c:v>1585</c:v>
                </c:pt>
                <c:pt idx="15244">
                  <c:v>1584</c:v>
                </c:pt>
                <c:pt idx="15245">
                  <c:v>1587.7</c:v>
                </c:pt>
                <c:pt idx="15246">
                  <c:v>1589.5</c:v>
                </c:pt>
                <c:pt idx="15247">
                  <c:v>1590.3</c:v>
                </c:pt>
                <c:pt idx="15248">
                  <c:v>1595.8</c:v>
                </c:pt>
                <c:pt idx="15249">
                  <c:v>1597.5</c:v>
                </c:pt>
                <c:pt idx="15250">
                  <c:v>1602</c:v>
                </c:pt>
                <c:pt idx="15251">
                  <c:v>1604.2</c:v>
                </c:pt>
                <c:pt idx="15252">
                  <c:v>1600.5</c:v>
                </c:pt>
                <c:pt idx="15253">
                  <c:v>1601.8</c:v>
                </c:pt>
                <c:pt idx="15254">
                  <c:v>1602.2</c:v>
                </c:pt>
                <c:pt idx="15255">
                  <c:v>1604.8</c:v>
                </c:pt>
                <c:pt idx="15256">
                  <c:v>1611.5</c:v>
                </c:pt>
                <c:pt idx="15257">
                  <c:v>1607.8</c:v>
                </c:pt>
                <c:pt idx="15258">
                  <c:v>1603.7</c:v>
                </c:pt>
                <c:pt idx="15259">
                  <c:v>1605</c:v>
                </c:pt>
                <c:pt idx="15260">
                  <c:v>1605.2</c:v>
                </c:pt>
                <c:pt idx="15261">
                  <c:v>1610.7</c:v>
                </c:pt>
                <c:pt idx="15262">
                  <c:v>1614</c:v>
                </c:pt>
                <c:pt idx="15263">
                  <c:v>1613.7</c:v>
                </c:pt>
                <c:pt idx="15264">
                  <c:v>1616</c:v>
                </c:pt>
                <c:pt idx="15265">
                  <c:v>1613.2</c:v>
                </c:pt>
                <c:pt idx="15266">
                  <c:v>1611.8</c:v>
                </c:pt>
                <c:pt idx="15267">
                  <c:v>1615.8</c:v>
                </c:pt>
                <c:pt idx="15268">
                  <c:v>1615.3</c:v>
                </c:pt>
                <c:pt idx="15269">
                  <c:v>1616.8</c:v>
                </c:pt>
                <c:pt idx="15270">
                  <c:v>1613.3</c:v>
                </c:pt>
                <c:pt idx="15271">
                  <c:v>1609.2</c:v>
                </c:pt>
                <c:pt idx="15272">
                  <c:v>1605.3</c:v>
                </c:pt>
                <c:pt idx="15273">
                  <c:v>1591.8</c:v>
                </c:pt>
                <c:pt idx="15274">
                  <c:v>1592.5</c:v>
                </c:pt>
                <c:pt idx="15275">
                  <c:v>1586.5</c:v>
                </c:pt>
                <c:pt idx="15276">
                  <c:v>1593.5</c:v>
                </c:pt>
                <c:pt idx="15277">
                  <c:v>1595</c:v>
                </c:pt>
                <c:pt idx="15278">
                  <c:v>1592.3</c:v>
                </c:pt>
                <c:pt idx="15279">
                  <c:v>1592.8</c:v>
                </c:pt>
                <c:pt idx="15280">
                  <c:v>1588.8</c:v>
                </c:pt>
                <c:pt idx="15281">
                  <c:v>1587.5</c:v>
                </c:pt>
                <c:pt idx="15282">
                  <c:v>1590</c:v>
                </c:pt>
                <c:pt idx="15283">
                  <c:v>1586.2</c:v>
                </c:pt>
                <c:pt idx="15284">
                  <c:v>1581.3</c:v>
                </c:pt>
                <c:pt idx="15285">
                  <c:v>1580.2</c:v>
                </c:pt>
                <c:pt idx="15286">
                  <c:v>1583</c:v>
                </c:pt>
                <c:pt idx="15287">
                  <c:v>1586.8</c:v>
                </c:pt>
                <c:pt idx="15288">
                  <c:v>1583.3</c:v>
                </c:pt>
                <c:pt idx="15289">
                  <c:v>1590</c:v>
                </c:pt>
                <c:pt idx="15290">
                  <c:v>1589.2</c:v>
                </c:pt>
                <c:pt idx="15291">
                  <c:v>1581.8</c:v>
                </c:pt>
                <c:pt idx="15292">
                  <c:v>1578.3</c:v>
                </c:pt>
                <c:pt idx="15293">
                  <c:v>1574.3</c:v>
                </c:pt>
                <c:pt idx="15294">
                  <c:v>1576.5</c:v>
                </c:pt>
                <c:pt idx="15295">
                  <c:v>1576.2</c:v>
                </c:pt>
                <c:pt idx="15296">
                  <c:v>1556.7</c:v>
                </c:pt>
                <c:pt idx="15297">
                  <c:v>1557.8</c:v>
                </c:pt>
                <c:pt idx="15298">
                  <c:v>1553.3</c:v>
                </c:pt>
                <c:pt idx="15299">
                  <c:v>1563.5</c:v>
                </c:pt>
                <c:pt idx="15300">
                  <c:v>1584</c:v>
                </c:pt>
                <c:pt idx="15301">
                  <c:v>1597.7</c:v>
                </c:pt>
                <c:pt idx="15302">
                  <c:v>1605.8</c:v>
                </c:pt>
                <c:pt idx="15303">
                  <c:v>1607.5</c:v>
                </c:pt>
                <c:pt idx="15304">
                  <c:v>1605.3</c:v>
                </c:pt>
                <c:pt idx="15305">
                  <c:v>1617.7</c:v>
                </c:pt>
                <c:pt idx="15306">
                  <c:v>1621.2</c:v>
                </c:pt>
                <c:pt idx="15307">
                  <c:v>1628.8</c:v>
                </c:pt>
                <c:pt idx="15308">
                  <c:v>1638.5</c:v>
                </c:pt>
                <c:pt idx="15309">
                  <c:v>1637.8</c:v>
                </c:pt>
                <c:pt idx="15310">
                  <c:v>1638.3</c:v>
                </c:pt>
                <c:pt idx="15311">
                  <c:v>1642</c:v>
                </c:pt>
                <c:pt idx="15312">
                  <c:v>1645.3</c:v>
                </c:pt>
                <c:pt idx="15313">
                  <c:v>1647.3</c:v>
                </c:pt>
                <c:pt idx="15314">
                  <c:v>1649.2</c:v>
                </c:pt>
                <c:pt idx="15315">
                  <c:v>1650</c:v>
                </c:pt>
                <c:pt idx="15316">
                  <c:v>1624.3</c:v>
                </c:pt>
                <c:pt idx="15317">
                  <c:v>1605.5</c:v>
                </c:pt>
                <c:pt idx="15318">
                  <c:v>1600.2</c:v>
                </c:pt>
                <c:pt idx="15319">
                  <c:v>1596.5</c:v>
                </c:pt>
                <c:pt idx="15320">
                  <c:v>1584.8</c:v>
                </c:pt>
                <c:pt idx="15321">
                  <c:v>1568</c:v>
                </c:pt>
                <c:pt idx="15322">
                  <c:v>1567.3</c:v>
                </c:pt>
                <c:pt idx="15323">
                  <c:v>1554</c:v>
                </c:pt>
                <c:pt idx="15324">
                  <c:v>1549.7</c:v>
                </c:pt>
                <c:pt idx="15325">
                  <c:v>1540.8</c:v>
                </c:pt>
                <c:pt idx="15326">
                  <c:v>1546</c:v>
                </c:pt>
                <c:pt idx="15327">
                  <c:v>1542</c:v>
                </c:pt>
                <c:pt idx="15328">
                  <c:v>1545.3</c:v>
                </c:pt>
                <c:pt idx="15329">
                  <c:v>1546.2</c:v>
                </c:pt>
                <c:pt idx="15330">
                  <c:v>1548.5</c:v>
                </c:pt>
                <c:pt idx="15331">
                  <c:v>1548.2</c:v>
                </c:pt>
                <c:pt idx="15332">
                  <c:v>1549.7</c:v>
                </c:pt>
                <c:pt idx="15333">
                  <c:v>1548</c:v>
                </c:pt>
                <c:pt idx="15334">
                  <c:v>1552.7</c:v>
                </c:pt>
                <c:pt idx="15335">
                  <c:v>1547.2</c:v>
                </c:pt>
                <c:pt idx="15336">
                  <c:v>1546.5</c:v>
                </c:pt>
                <c:pt idx="15337">
                  <c:v>1550.2</c:v>
                </c:pt>
                <c:pt idx="15338">
                  <c:v>1544.3</c:v>
                </c:pt>
                <c:pt idx="15339">
                  <c:v>1544.3</c:v>
                </c:pt>
                <c:pt idx="15340">
                  <c:v>1536.5</c:v>
                </c:pt>
                <c:pt idx="15341">
                  <c:v>1531.3</c:v>
                </c:pt>
                <c:pt idx="15342">
                  <c:v>1528.3</c:v>
                </c:pt>
                <c:pt idx="15343">
                  <c:v>1525.2</c:v>
                </c:pt>
                <c:pt idx="15344">
                  <c:v>1518.2</c:v>
                </c:pt>
                <c:pt idx="15345">
                  <c:v>1513.2</c:v>
                </c:pt>
                <c:pt idx="15346">
                  <c:v>1515.7</c:v>
                </c:pt>
                <c:pt idx="15347">
                  <c:v>1512.3</c:v>
                </c:pt>
                <c:pt idx="15348">
                  <c:v>1515.2</c:v>
                </c:pt>
                <c:pt idx="15349">
                  <c:v>1513</c:v>
                </c:pt>
                <c:pt idx="15350">
                  <c:v>1519.5</c:v>
                </c:pt>
                <c:pt idx="15351">
                  <c:v>1526.8</c:v>
                </c:pt>
                <c:pt idx="15352">
                  <c:v>1523.2</c:v>
                </c:pt>
                <c:pt idx="15353">
                  <c:v>1522.3</c:v>
                </c:pt>
                <c:pt idx="15354">
                  <c:v>1520.2</c:v>
                </c:pt>
                <c:pt idx="15355">
                  <c:v>1523</c:v>
                </c:pt>
                <c:pt idx="15356">
                  <c:v>1516.2</c:v>
                </c:pt>
                <c:pt idx="15357">
                  <c:v>1516.5</c:v>
                </c:pt>
                <c:pt idx="15358">
                  <c:v>1517.5</c:v>
                </c:pt>
                <c:pt idx="15359">
                  <c:v>1522.2</c:v>
                </c:pt>
                <c:pt idx="15360">
                  <c:v>1522</c:v>
                </c:pt>
                <c:pt idx="15361">
                  <c:v>1519.2</c:v>
                </c:pt>
                <c:pt idx="15362">
                  <c:v>1514.5</c:v>
                </c:pt>
                <c:pt idx="15363">
                  <c:v>1508.2</c:v>
                </c:pt>
                <c:pt idx="15364">
                  <c:v>1509.3</c:v>
                </c:pt>
                <c:pt idx="15365">
                  <c:v>1510.8</c:v>
                </c:pt>
                <c:pt idx="15366">
                  <c:v>1507.7</c:v>
                </c:pt>
                <c:pt idx="15367">
                  <c:v>1516.5</c:v>
                </c:pt>
                <c:pt idx="15368">
                  <c:v>1530.5</c:v>
                </c:pt>
                <c:pt idx="15369">
                  <c:v>1531.8</c:v>
                </c:pt>
                <c:pt idx="15370">
                  <c:v>1541.3</c:v>
                </c:pt>
                <c:pt idx="15371">
                  <c:v>1540.3</c:v>
                </c:pt>
                <c:pt idx="15372">
                  <c:v>1539.8</c:v>
                </c:pt>
                <c:pt idx="15373">
                  <c:v>1541.8</c:v>
                </c:pt>
                <c:pt idx="15374">
                  <c:v>1577</c:v>
                </c:pt>
                <c:pt idx="15375">
                  <c:v>1611.8</c:v>
                </c:pt>
                <c:pt idx="15376">
                  <c:v>1634.2</c:v>
                </c:pt>
                <c:pt idx="15377">
                  <c:v>1647</c:v>
                </c:pt>
                <c:pt idx="15378">
                  <c:v>1652.2</c:v>
                </c:pt>
                <c:pt idx="15379">
                  <c:v>1693</c:v>
                </c:pt>
                <c:pt idx="15380">
                  <c:v>1707</c:v>
                </c:pt>
                <c:pt idx="15381">
                  <c:v>1717.2</c:v>
                </c:pt>
                <c:pt idx="15382">
                  <c:v>1718.2</c:v>
                </c:pt>
                <c:pt idx="15383">
                  <c:v>1718</c:v>
                </c:pt>
                <c:pt idx="15384">
                  <c:v>1715</c:v>
                </c:pt>
                <c:pt idx="15385">
                  <c:v>1708.3</c:v>
                </c:pt>
                <c:pt idx="15386">
                  <c:v>1712</c:v>
                </c:pt>
                <c:pt idx="15387">
                  <c:v>1714</c:v>
                </c:pt>
                <c:pt idx="15388">
                  <c:v>1720.8</c:v>
                </c:pt>
                <c:pt idx="15389">
                  <c:v>1716.5</c:v>
                </c:pt>
                <c:pt idx="15390">
                  <c:v>1728.2</c:v>
                </c:pt>
                <c:pt idx="15391">
                  <c:v>1731</c:v>
                </c:pt>
                <c:pt idx="15392">
                  <c:v>1733.8</c:v>
                </c:pt>
                <c:pt idx="15393">
                  <c:v>1737.8</c:v>
                </c:pt>
                <c:pt idx="15394">
                  <c:v>1734.7</c:v>
                </c:pt>
                <c:pt idx="15395">
                  <c:v>1729.5</c:v>
                </c:pt>
                <c:pt idx="15396">
                  <c:v>1730.7</c:v>
                </c:pt>
                <c:pt idx="15397">
                  <c:v>1723.3</c:v>
                </c:pt>
                <c:pt idx="15398">
                  <c:v>1731.3</c:v>
                </c:pt>
                <c:pt idx="15399">
                  <c:v>1734.3</c:v>
                </c:pt>
                <c:pt idx="15400">
                  <c:v>1748.7</c:v>
                </c:pt>
                <c:pt idx="15401">
                  <c:v>1770.7</c:v>
                </c:pt>
                <c:pt idx="15402">
                  <c:v>1781</c:v>
                </c:pt>
                <c:pt idx="15403">
                  <c:v>1783.2</c:v>
                </c:pt>
                <c:pt idx="15404">
                  <c:v>1793</c:v>
                </c:pt>
                <c:pt idx="15405">
                  <c:v>1792</c:v>
                </c:pt>
                <c:pt idx="15406">
                  <c:v>1805.3</c:v>
                </c:pt>
                <c:pt idx="15407">
                  <c:v>1807.7</c:v>
                </c:pt>
                <c:pt idx="15408">
                  <c:v>1807.3</c:v>
                </c:pt>
                <c:pt idx="15409">
                  <c:v>1811.5</c:v>
                </c:pt>
                <c:pt idx="15410">
                  <c:v>1817.5</c:v>
                </c:pt>
                <c:pt idx="15411">
                  <c:v>1826.8</c:v>
                </c:pt>
                <c:pt idx="15412">
                  <c:v>1834.3</c:v>
                </c:pt>
                <c:pt idx="15413">
                  <c:v>1840.3</c:v>
                </c:pt>
                <c:pt idx="15414">
                  <c:v>1848.2</c:v>
                </c:pt>
                <c:pt idx="15415">
                  <c:v>1854.8</c:v>
                </c:pt>
                <c:pt idx="15416">
                  <c:v>1861.3</c:v>
                </c:pt>
                <c:pt idx="15417">
                  <c:v>1870.7</c:v>
                </c:pt>
                <c:pt idx="15418">
                  <c:v>1868.7</c:v>
                </c:pt>
                <c:pt idx="15419">
                  <c:v>1872</c:v>
                </c:pt>
                <c:pt idx="15420">
                  <c:v>1873.3</c:v>
                </c:pt>
                <c:pt idx="15421">
                  <c:v>1875</c:v>
                </c:pt>
                <c:pt idx="15422">
                  <c:v>1877.8</c:v>
                </c:pt>
                <c:pt idx="15423">
                  <c:v>1877</c:v>
                </c:pt>
                <c:pt idx="15424">
                  <c:v>1871.5</c:v>
                </c:pt>
                <c:pt idx="15425">
                  <c:v>1879.5</c:v>
                </c:pt>
                <c:pt idx="15426">
                  <c:v>1883.2</c:v>
                </c:pt>
                <c:pt idx="15427">
                  <c:v>1889.8</c:v>
                </c:pt>
                <c:pt idx="15428">
                  <c:v>1895.3</c:v>
                </c:pt>
                <c:pt idx="15429">
                  <c:v>1900.7</c:v>
                </c:pt>
                <c:pt idx="15430">
                  <c:v>1906.8</c:v>
                </c:pt>
                <c:pt idx="15431">
                  <c:v>1912.2</c:v>
                </c:pt>
                <c:pt idx="15432">
                  <c:v>1914.5</c:v>
                </c:pt>
                <c:pt idx="15433">
                  <c:v>1919.2</c:v>
                </c:pt>
                <c:pt idx="15434">
                  <c:v>1926.3</c:v>
                </c:pt>
                <c:pt idx="15435">
                  <c:v>1938.7</c:v>
                </c:pt>
                <c:pt idx="15436">
                  <c:v>1948.3</c:v>
                </c:pt>
                <c:pt idx="15437">
                  <c:v>1964.8</c:v>
                </c:pt>
                <c:pt idx="15438">
                  <c:v>1964.8</c:v>
                </c:pt>
                <c:pt idx="15439">
                  <c:v>1963.8</c:v>
                </c:pt>
                <c:pt idx="15440">
                  <c:v>1961.7</c:v>
                </c:pt>
                <c:pt idx="15441">
                  <c:v>1961</c:v>
                </c:pt>
                <c:pt idx="15442">
                  <c:v>1953.3</c:v>
                </c:pt>
                <c:pt idx="15443">
                  <c:v>1957.7</c:v>
                </c:pt>
                <c:pt idx="15444">
                  <c:v>1956</c:v>
                </c:pt>
                <c:pt idx="15445">
                  <c:v>1963</c:v>
                </c:pt>
                <c:pt idx="15446">
                  <c:v>1974.5</c:v>
                </c:pt>
                <c:pt idx="15447">
                  <c:v>1991</c:v>
                </c:pt>
                <c:pt idx="15448">
                  <c:v>2002</c:v>
                </c:pt>
                <c:pt idx="15449">
                  <c:v>2006.3</c:v>
                </c:pt>
                <c:pt idx="15450">
                  <c:v>2010.7</c:v>
                </c:pt>
                <c:pt idx="15451">
                  <c:v>2019.5</c:v>
                </c:pt>
                <c:pt idx="15452">
                  <c:v>2044.5</c:v>
                </c:pt>
                <c:pt idx="15453">
                  <c:v>2077.3000000000002</c:v>
                </c:pt>
                <c:pt idx="15454">
                  <c:v>2097.1999999999998</c:v>
                </c:pt>
                <c:pt idx="15455">
                  <c:v>2118</c:v>
                </c:pt>
                <c:pt idx="15456">
                  <c:v>2127.5</c:v>
                </c:pt>
                <c:pt idx="15457">
                  <c:v>2140</c:v>
                </c:pt>
                <c:pt idx="15458">
                  <c:v>2147</c:v>
                </c:pt>
                <c:pt idx="15459">
                  <c:v>2163.1999999999998</c:v>
                </c:pt>
                <c:pt idx="15460">
                  <c:v>2172.3000000000002</c:v>
                </c:pt>
                <c:pt idx="15461">
                  <c:v>2185.8000000000002</c:v>
                </c:pt>
                <c:pt idx="15462">
                  <c:v>2188.5</c:v>
                </c:pt>
                <c:pt idx="15463">
                  <c:v>2191.8000000000002</c:v>
                </c:pt>
                <c:pt idx="15464">
                  <c:v>2199.6999999999998</c:v>
                </c:pt>
                <c:pt idx="15465">
                  <c:v>2203.5</c:v>
                </c:pt>
                <c:pt idx="15466">
                  <c:v>2204.8000000000002</c:v>
                </c:pt>
                <c:pt idx="15467">
                  <c:v>2206.5</c:v>
                </c:pt>
                <c:pt idx="15468">
                  <c:v>2216.1999999999998</c:v>
                </c:pt>
                <c:pt idx="15469">
                  <c:v>2230.3000000000002</c:v>
                </c:pt>
                <c:pt idx="15470">
                  <c:v>2243.3000000000002</c:v>
                </c:pt>
                <c:pt idx="15471">
                  <c:v>2258.3000000000002</c:v>
                </c:pt>
                <c:pt idx="15472">
                  <c:v>2272.5</c:v>
                </c:pt>
                <c:pt idx="15473">
                  <c:v>2287.3000000000002</c:v>
                </c:pt>
                <c:pt idx="15474">
                  <c:v>2304.5</c:v>
                </c:pt>
                <c:pt idx="15475">
                  <c:v>2325</c:v>
                </c:pt>
                <c:pt idx="15476">
                  <c:v>2333.8000000000002</c:v>
                </c:pt>
                <c:pt idx="15477">
                  <c:v>2340</c:v>
                </c:pt>
                <c:pt idx="15478">
                  <c:v>2352</c:v>
                </c:pt>
                <c:pt idx="15479">
                  <c:v>2361.6999999999998</c:v>
                </c:pt>
                <c:pt idx="15480">
                  <c:v>2368.5</c:v>
                </c:pt>
                <c:pt idx="15481">
                  <c:v>2371.1999999999998</c:v>
                </c:pt>
                <c:pt idx="15482">
                  <c:v>2376</c:v>
                </c:pt>
                <c:pt idx="15483">
                  <c:v>2382.5</c:v>
                </c:pt>
                <c:pt idx="15484">
                  <c:v>2395.6999999999998</c:v>
                </c:pt>
                <c:pt idx="15485">
                  <c:v>2400.5</c:v>
                </c:pt>
                <c:pt idx="15486">
                  <c:v>2409.1999999999998</c:v>
                </c:pt>
                <c:pt idx="15487">
                  <c:v>2418.8000000000002</c:v>
                </c:pt>
                <c:pt idx="15488">
                  <c:v>2421</c:v>
                </c:pt>
                <c:pt idx="15489">
                  <c:v>2419.6999999999998</c:v>
                </c:pt>
                <c:pt idx="15490">
                  <c:v>2420.8000000000002</c:v>
                </c:pt>
                <c:pt idx="15491">
                  <c:v>2426.1999999999998</c:v>
                </c:pt>
                <c:pt idx="15492">
                  <c:v>2429.6999999999998</c:v>
                </c:pt>
                <c:pt idx="15493">
                  <c:v>2431</c:v>
                </c:pt>
                <c:pt idx="15494">
                  <c:v>2431.1999999999998</c:v>
                </c:pt>
                <c:pt idx="15495">
                  <c:v>2421.5</c:v>
                </c:pt>
                <c:pt idx="15496">
                  <c:v>2404</c:v>
                </c:pt>
                <c:pt idx="15497">
                  <c:v>2405.5</c:v>
                </c:pt>
                <c:pt idx="15498">
                  <c:v>2400.6999999999998</c:v>
                </c:pt>
                <c:pt idx="15499">
                  <c:v>2410</c:v>
                </c:pt>
                <c:pt idx="15500">
                  <c:v>2411.1999999999998</c:v>
                </c:pt>
                <c:pt idx="15501">
                  <c:v>2400.8000000000002</c:v>
                </c:pt>
                <c:pt idx="15502">
                  <c:v>2395.8000000000002</c:v>
                </c:pt>
                <c:pt idx="15503">
                  <c:v>2396.5</c:v>
                </c:pt>
                <c:pt idx="15504">
                  <c:v>2396.3000000000002</c:v>
                </c:pt>
                <c:pt idx="15505">
                  <c:v>2412.1999999999998</c:v>
                </c:pt>
                <c:pt idx="15506">
                  <c:v>2413.6999999999998</c:v>
                </c:pt>
                <c:pt idx="15507">
                  <c:v>2414.1999999999998</c:v>
                </c:pt>
                <c:pt idx="15508">
                  <c:v>2411.1999999999998</c:v>
                </c:pt>
                <c:pt idx="15509">
                  <c:v>2404.1999999999998</c:v>
                </c:pt>
                <c:pt idx="15510">
                  <c:v>2404.8000000000002</c:v>
                </c:pt>
                <c:pt idx="15511">
                  <c:v>2407</c:v>
                </c:pt>
                <c:pt idx="15512">
                  <c:v>2406</c:v>
                </c:pt>
                <c:pt idx="15513">
                  <c:v>2408.6999999999998</c:v>
                </c:pt>
                <c:pt idx="15514">
                  <c:v>2391.8000000000002</c:v>
                </c:pt>
                <c:pt idx="15515">
                  <c:v>2393.6999999999998</c:v>
                </c:pt>
                <c:pt idx="15516">
                  <c:v>2401.3000000000002</c:v>
                </c:pt>
                <c:pt idx="15517">
                  <c:v>2400.5</c:v>
                </c:pt>
                <c:pt idx="15518">
                  <c:v>2399.3000000000002</c:v>
                </c:pt>
                <c:pt idx="15519">
                  <c:v>2393.3000000000002</c:v>
                </c:pt>
                <c:pt idx="15520">
                  <c:v>2388.5</c:v>
                </c:pt>
                <c:pt idx="15521">
                  <c:v>2398.1999999999998</c:v>
                </c:pt>
                <c:pt idx="15522">
                  <c:v>2396.5</c:v>
                </c:pt>
                <c:pt idx="15523">
                  <c:v>2395</c:v>
                </c:pt>
                <c:pt idx="15524">
                  <c:v>2376.1999999999998</c:v>
                </c:pt>
                <c:pt idx="15525">
                  <c:v>2376.5</c:v>
                </c:pt>
                <c:pt idx="15526">
                  <c:v>2379.8000000000002</c:v>
                </c:pt>
                <c:pt idx="15527">
                  <c:v>2377.1999999999998</c:v>
                </c:pt>
                <c:pt idx="15528">
                  <c:v>2373.6999999999998</c:v>
                </c:pt>
                <c:pt idx="15529">
                  <c:v>2377.8000000000002</c:v>
                </c:pt>
                <c:pt idx="15530">
                  <c:v>2373.1999999999998</c:v>
                </c:pt>
                <c:pt idx="15531">
                  <c:v>2375</c:v>
                </c:pt>
                <c:pt idx="15532">
                  <c:v>2375</c:v>
                </c:pt>
                <c:pt idx="15533">
                  <c:v>2373.6999999999998</c:v>
                </c:pt>
                <c:pt idx="15534">
                  <c:v>2373</c:v>
                </c:pt>
                <c:pt idx="15535">
                  <c:v>2373</c:v>
                </c:pt>
                <c:pt idx="15536">
                  <c:v>2371.3000000000002</c:v>
                </c:pt>
                <c:pt idx="15537">
                  <c:v>2366.1999999999998</c:v>
                </c:pt>
                <c:pt idx="15538">
                  <c:v>2361</c:v>
                </c:pt>
                <c:pt idx="15539">
                  <c:v>2354.1999999999998</c:v>
                </c:pt>
                <c:pt idx="15540">
                  <c:v>2357.5</c:v>
                </c:pt>
                <c:pt idx="15541">
                  <c:v>2354.6999999999998</c:v>
                </c:pt>
                <c:pt idx="15542">
                  <c:v>2350.3000000000002</c:v>
                </c:pt>
                <c:pt idx="15543">
                  <c:v>2347.3000000000002</c:v>
                </c:pt>
                <c:pt idx="15544">
                  <c:v>2341</c:v>
                </c:pt>
                <c:pt idx="15545">
                  <c:v>2346.3000000000002</c:v>
                </c:pt>
                <c:pt idx="15546">
                  <c:v>2350.6999999999998</c:v>
                </c:pt>
                <c:pt idx="15547">
                  <c:v>2348</c:v>
                </c:pt>
                <c:pt idx="15548">
                  <c:v>2345</c:v>
                </c:pt>
                <c:pt idx="15549">
                  <c:v>2346.6999999999998</c:v>
                </c:pt>
                <c:pt idx="15550">
                  <c:v>2345</c:v>
                </c:pt>
                <c:pt idx="15551">
                  <c:v>2349.3000000000002</c:v>
                </c:pt>
                <c:pt idx="15552">
                  <c:v>2358.8000000000002</c:v>
                </c:pt>
                <c:pt idx="15553">
                  <c:v>2375</c:v>
                </c:pt>
                <c:pt idx="15554">
                  <c:v>2379.5</c:v>
                </c:pt>
                <c:pt idx="15555">
                  <c:v>2400.8000000000002</c:v>
                </c:pt>
                <c:pt idx="15556">
                  <c:v>2402.3000000000002</c:v>
                </c:pt>
                <c:pt idx="15557">
                  <c:v>2379</c:v>
                </c:pt>
                <c:pt idx="15558">
                  <c:v>2375.8000000000002</c:v>
                </c:pt>
                <c:pt idx="15559">
                  <c:v>2375</c:v>
                </c:pt>
                <c:pt idx="15560">
                  <c:v>2364.8000000000002</c:v>
                </c:pt>
                <c:pt idx="15561">
                  <c:v>2363</c:v>
                </c:pt>
                <c:pt idx="15562">
                  <c:v>2366.1999999999998</c:v>
                </c:pt>
                <c:pt idx="15563">
                  <c:v>2367.3000000000002</c:v>
                </c:pt>
                <c:pt idx="15564">
                  <c:v>2368.5</c:v>
                </c:pt>
                <c:pt idx="15565">
                  <c:v>2368.3000000000002</c:v>
                </c:pt>
                <c:pt idx="15566">
                  <c:v>2361</c:v>
                </c:pt>
                <c:pt idx="15567">
                  <c:v>2359.3000000000002</c:v>
                </c:pt>
                <c:pt idx="15568">
                  <c:v>2356.6999999999998</c:v>
                </c:pt>
                <c:pt idx="15569">
                  <c:v>2355.1999999999998</c:v>
                </c:pt>
                <c:pt idx="15570">
                  <c:v>2353.1999999999998</c:v>
                </c:pt>
                <c:pt idx="15571">
                  <c:v>2354</c:v>
                </c:pt>
                <c:pt idx="15572">
                  <c:v>2350</c:v>
                </c:pt>
                <c:pt idx="15573">
                  <c:v>2347.3000000000002</c:v>
                </c:pt>
                <c:pt idx="15574">
                  <c:v>2349.5</c:v>
                </c:pt>
                <c:pt idx="15575">
                  <c:v>2344</c:v>
                </c:pt>
                <c:pt idx="15576">
                  <c:v>2341.1999999999998</c:v>
                </c:pt>
                <c:pt idx="15577">
                  <c:v>2345.1999999999998</c:v>
                </c:pt>
                <c:pt idx="15578">
                  <c:v>2336.5</c:v>
                </c:pt>
                <c:pt idx="15579">
                  <c:v>2323.6999999999998</c:v>
                </c:pt>
                <c:pt idx="15580">
                  <c:v>2324.6999999999998</c:v>
                </c:pt>
                <c:pt idx="15581">
                  <c:v>2330</c:v>
                </c:pt>
                <c:pt idx="15582">
                  <c:v>2334.8000000000002</c:v>
                </c:pt>
                <c:pt idx="15583">
                  <c:v>2335</c:v>
                </c:pt>
                <c:pt idx="15584">
                  <c:v>2327.8000000000002</c:v>
                </c:pt>
                <c:pt idx="15585">
                  <c:v>2331.6999999999998</c:v>
                </c:pt>
                <c:pt idx="15586">
                  <c:v>2336.3000000000002</c:v>
                </c:pt>
                <c:pt idx="15587">
                  <c:v>2338</c:v>
                </c:pt>
                <c:pt idx="15588">
                  <c:v>2332.1999999999998</c:v>
                </c:pt>
                <c:pt idx="15589">
                  <c:v>2327.1999999999998</c:v>
                </c:pt>
                <c:pt idx="15590">
                  <c:v>2323.5</c:v>
                </c:pt>
                <c:pt idx="15591">
                  <c:v>2328.5</c:v>
                </c:pt>
                <c:pt idx="15592">
                  <c:v>2326.1999999999998</c:v>
                </c:pt>
                <c:pt idx="15593">
                  <c:v>2326.5</c:v>
                </c:pt>
                <c:pt idx="15594">
                  <c:v>2324.8000000000002</c:v>
                </c:pt>
                <c:pt idx="15595">
                  <c:v>2321.1999999999998</c:v>
                </c:pt>
                <c:pt idx="15596">
                  <c:v>2328</c:v>
                </c:pt>
                <c:pt idx="15597">
                  <c:v>2329.8000000000002</c:v>
                </c:pt>
                <c:pt idx="15598">
                  <c:v>2326</c:v>
                </c:pt>
                <c:pt idx="15599">
                  <c:v>2337.6999999999998</c:v>
                </c:pt>
                <c:pt idx="15600">
                  <c:v>2335.8000000000002</c:v>
                </c:pt>
                <c:pt idx="15601">
                  <c:v>2335.8000000000002</c:v>
                </c:pt>
                <c:pt idx="15602">
                  <c:v>2339.1999999999998</c:v>
                </c:pt>
                <c:pt idx="15603">
                  <c:v>2340.8000000000002</c:v>
                </c:pt>
                <c:pt idx="15604">
                  <c:v>2345.8000000000002</c:v>
                </c:pt>
                <c:pt idx="15605">
                  <c:v>2346.1999999999998</c:v>
                </c:pt>
                <c:pt idx="15606">
                  <c:v>2350.6999999999998</c:v>
                </c:pt>
                <c:pt idx="15607">
                  <c:v>2355.3000000000002</c:v>
                </c:pt>
                <c:pt idx="15608">
                  <c:v>2354</c:v>
                </c:pt>
                <c:pt idx="15609">
                  <c:v>2354.6999999999998</c:v>
                </c:pt>
                <c:pt idx="15610">
                  <c:v>2339.1999999999998</c:v>
                </c:pt>
                <c:pt idx="15611">
                  <c:v>2338</c:v>
                </c:pt>
                <c:pt idx="15612">
                  <c:v>2335.1999999999998</c:v>
                </c:pt>
                <c:pt idx="15613">
                  <c:v>2331</c:v>
                </c:pt>
                <c:pt idx="15614">
                  <c:v>2337</c:v>
                </c:pt>
                <c:pt idx="15615">
                  <c:v>2337.3000000000002</c:v>
                </c:pt>
                <c:pt idx="15616">
                  <c:v>2336.8000000000002</c:v>
                </c:pt>
                <c:pt idx="15617">
                  <c:v>2335.1999999999998</c:v>
                </c:pt>
                <c:pt idx="15618">
                  <c:v>2335</c:v>
                </c:pt>
                <c:pt idx="15619">
                  <c:v>2333</c:v>
                </c:pt>
                <c:pt idx="15620">
                  <c:v>2330.3000000000002</c:v>
                </c:pt>
                <c:pt idx="15621">
                  <c:v>2342.5</c:v>
                </c:pt>
                <c:pt idx="15622">
                  <c:v>2341</c:v>
                </c:pt>
                <c:pt idx="15623">
                  <c:v>2337.3000000000002</c:v>
                </c:pt>
                <c:pt idx="15624">
                  <c:v>2334.8000000000002</c:v>
                </c:pt>
                <c:pt idx="15625">
                  <c:v>2331</c:v>
                </c:pt>
                <c:pt idx="15626">
                  <c:v>2331.1999999999998</c:v>
                </c:pt>
                <c:pt idx="15627">
                  <c:v>2329.1999999999998</c:v>
                </c:pt>
                <c:pt idx="15628">
                  <c:v>2331.8000000000002</c:v>
                </c:pt>
                <c:pt idx="15629">
                  <c:v>2329.5</c:v>
                </c:pt>
                <c:pt idx="15630">
                  <c:v>2328</c:v>
                </c:pt>
                <c:pt idx="15631">
                  <c:v>2323</c:v>
                </c:pt>
                <c:pt idx="15632">
                  <c:v>2324.8000000000002</c:v>
                </c:pt>
                <c:pt idx="15633">
                  <c:v>2326</c:v>
                </c:pt>
                <c:pt idx="15634">
                  <c:v>2328.8000000000002</c:v>
                </c:pt>
                <c:pt idx="15635">
                  <c:v>2345.3000000000002</c:v>
                </c:pt>
                <c:pt idx="15636">
                  <c:v>2350</c:v>
                </c:pt>
                <c:pt idx="15637">
                  <c:v>2355.1999999999998</c:v>
                </c:pt>
                <c:pt idx="15638">
                  <c:v>2360</c:v>
                </c:pt>
                <c:pt idx="15639">
                  <c:v>2360.1999999999998</c:v>
                </c:pt>
                <c:pt idx="15640">
                  <c:v>2357.1999999999998</c:v>
                </c:pt>
                <c:pt idx="15641">
                  <c:v>2356.1999999999998</c:v>
                </c:pt>
                <c:pt idx="15642">
                  <c:v>2355</c:v>
                </c:pt>
                <c:pt idx="15643">
                  <c:v>2353.3000000000002</c:v>
                </c:pt>
                <c:pt idx="15644">
                  <c:v>2354.6999999999998</c:v>
                </c:pt>
                <c:pt idx="15645">
                  <c:v>2356</c:v>
                </c:pt>
                <c:pt idx="15646">
                  <c:v>2353.6999999999998</c:v>
                </c:pt>
                <c:pt idx="15647">
                  <c:v>2344.5</c:v>
                </c:pt>
                <c:pt idx="15648">
                  <c:v>2346.5</c:v>
                </c:pt>
                <c:pt idx="15649">
                  <c:v>2347.8000000000002</c:v>
                </c:pt>
                <c:pt idx="15650">
                  <c:v>2344.1999999999998</c:v>
                </c:pt>
                <c:pt idx="15651">
                  <c:v>2338.3000000000002</c:v>
                </c:pt>
                <c:pt idx="15652">
                  <c:v>2338.6999999999998</c:v>
                </c:pt>
                <c:pt idx="15653">
                  <c:v>2338.5</c:v>
                </c:pt>
                <c:pt idx="15654">
                  <c:v>2341.6999999999998</c:v>
                </c:pt>
                <c:pt idx="15655">
                  <c:v>2349</c:v>
                </c:pt>
                <c:pt idx="15656">
                  <c:v>2362.6</c:v>
                </c:pt>
                <c:pt idx="15657">
                  <c:v>2369.3000000000002</c:v>
                </c:pt>
                <c:pt idx="15658">
                  <c:v>2371.1999999999998</c:v>
                </c:pt>
                <c:pt idx="15659">
                  <c:v>2372.3000000000002</c:v>
                </c:pt>
                <c:pt idx="15660">
                  <c:v>2374.3000000000002</c:v>
                </c:pt>
                <c:pt idx="15661">
                  <c:v>2390.8000000000002</c:v>
                </c:pt>
                <c:pt idx="15662">
                  <c:v>2391.3000000000002</c:v>
                </c:pt>
                <c:pt idx="15663">
                  <c:v>2388.8000000000002</c:v>
                </c:pt>
                <c:pt idx="15664">
                  <c:v>2398.1999999999998</c:v>
                </c:pt>
                <c:pt idx="15665">
                  <c:v>2399.6999999999998</c:v>
                </c:pt>
                <c:pt idx="15666">
                  <c:v>2402.8000000000002</c:v>
                </c:pt>
                <c:pt idx="15667">
                  <c:v>2399.3000000000002</c:v>
                </c:pt>
                <c:pt idx="15668">
                  <c:v>2392.3000000000002</c:v>
                </c:pt>
                <c:pt idx="15669">
                  <c:v>2388.1999999999998</c:v>
                </c:pt>
                <c:pt idx="15670">
                  <c:v>2393.6999999999998</c:v>
                </c:pt>
                <c:pt idx="15671">
                  <c:v>2414.6999999999998</c:v>
                </c:pt>
                <c:pt idx="15672">
                  <c:v>2416</c:v>
                </c:pt>
                <c:pt idx="15673">
                  <c:v>2416.5</c:v>
                </c:pt>
                <c:pt idx="15674">
                  <c:v>2417</c:v>
                </c:pt>
                <c:pt idx="15675">
                  <c:v>2415.8000000000002</c:v>
                </c:pt>
                <c:pt idx="15676">
                  <c:v>2426.8000000000002</c:v>
                </c:pt>
                <c:pt idx="15677">
                  <c:v>2431.1999999999998</c:v>
                </c:pt>
                <c:pt idx="15678">
                  <c:v>2432</c:v>
                </c:pt>
                <c:pt idx="15679">
                  <c:v>2428.8000000000002</c:v>
                </c:pt>
                <c:pt idx="15680">
                  <c:v>2431.1999999999998</c:v>
                </c:pt>
                <c:pt idx="15681">
                  <c:v>2434.8000000000002</c:v>
                </c:pt>
                <c:pt idx="15682">
                  <c:v>2432.5</c:v>
                </c:pt>
                <c:pt idx="15683">
                  <c:v>2435.5</c:v>
                </c:pt>
                <c:pt idx="15684">
                  <c:v>2431.5</c:v>
                </c:pt>
                <c:pt idx="15685">
                  <c:v>2423.5</c:v>
                </c:pt>
                <c:pt idx="15686">
                  <c:v>2423.1999999999998</c:v>
                </c:pt>
                <c:pt idx="15687">
                  <c:v>2423.6999999999998</c:v>
                </c:pt>
                <c:pt idx="15688">
                  <c:v>2427.5</c:v>
                </c:pt>
                <c:pt idx="15689">
                  <c:v>2430.5</c:v>
                </c:pt>
                <c:pt idx="15690">
                  <c:v>2427.5</c:v>
                </c:pt>
                <c:pt idx="15691">
                  <c:v>2426.8000000000002</c:v>
                </c:pt>
                <c:pt idx="15692">
                  <c:v>2427.8000000000002</c:v>
                </c:pt>
                <c:pt idx="15693">
                  <c:v>2432.1999999999998</c:v>
                </c:pt>
                <c:pt idx="15694">
                  <c:v>2430.3000000000002</c:v>
                </c:pt>
                <c:pt idx="15695">
                  <c:v>2429.5</c:v>
                </c:pt>
                <c:pt idx="15696">
                  <c:v>2429.5</c:v>
                </c:pt>
                <c:pt idx="15697">
                  <c:v>2430.3000000000002</c:v>
                </c:pt>
                <c:pt idx="15698">
                  <c:v>2439.1999999999998</c:v>
                </c:pt>
                <c:pt idx="15699">
                  <c:v>2443.1999999999998</c:v>
                </c:pt>
                <c:pt idx="15700">
                  <c:v>2434.1999999999998</c:v>
                </c:pt>
                <c:pt idx="15701">
                  <c:v>2437.6999999999998</c:v>
                </c:pt>
                <c:pt idx="15702">
                  <c:v>2443.3000000000002</c:v>
                </c:pt>
                <c:pt idx="15703">
                  <c:v>2443.3000000000002</c:v>
                </c:pt>
                <c:pt idx="15704">
                  <c:v>2440.6999999999998</c:v>
                </c:pt>
                <c:pt idx="15705">
                  <c:v>2436.6999999999998</c:v>
                </c:pt>
                <c:pt idx="15706">
                  <c:v>2438.6999999999998</c:v>
                </c:pt>
                <c:pt idx="15707">
                  <c:v>2443.6999999999998</c:v>
                </c:pt>
                <c:pt idx="15708">
                  <c:v>2444</c:v>
                </c:pt>
                <c:pt idx="15709">
                  <c:v>2443.6999999999998</c:v>
                </c:pt>
                <c:pt idx="15710">
                  <c:v>2435.5</c:v>
                </c:pt>
                <c:pt idx="15711">
                  <c:v>2434.1999999999998</c:v>
                </c:pt>
                <c:pt idx="15712">
                  <c:v>2433.8000000000002</c:v>
                </c:pt>
                <c:pt idx="15713">
                  <c:v>2428.1999999999998</c:v>
                </c:pt>
                <c:pt idx="15714">
                  <c:v>2431.1999999999998</c:v>
                </c:pt>
                <c:pt idx="15715">
                  <c:v>2419.3000000000002</c:v>
                </c:pt>
                <c:pt idx="15716">
                  <c:v>2415.1999999999998</c:v>
                </c:pt>
                <c:pt idx="15717">
                  <c:v>2415.1999999999998</c:v>
                </c:pt>
                <c:pt idx="15718">
                  <c:v>2416</c:v>
                </c:pt>
                <c:pt idx="15719">
                  <c:v>2410.3000000000002</c:v>
                </c:pt>
                <c:pt idx="15720">
                  <c:v>2410.5</c:v>
                </c:pt>
                <c:pt idx="15721">
                  <c:v>2410.5</c:v>
                </c:pt>
                <c:pt idx="15722">
                  <c:v>2410.6999999999998</c:v>
                </c:pt>
                <c:pt idx="15723">
                  <c:v>2408.3000000000002</c:v>
                </c:pt>
                <c:pt idx="15724">
                  <c:v>2404.3000000000002</c:v>
                </c:pt>
                <c:pt idx="15725">
                  <c:v>2393.8000000000002</c:v>
                </c:pt>
                <c:pt idx="15726">
                  <c:v>2390.8000000000002</c:v>
                </c:pt>
                <c:pt idx="15727">
                  <c:v>2390.6999999999998</c:v>
                </c:pt>
                <c:pt idx="15728">
                  <c:v>2392.8000000000002</c:v>
                </c:pt>
                <c:pt idx="15729">
                  <c:v>2392.6999999999998</c:v>
                </c:pt>
                <c:pt idx="15730">
                  <c:v>2391.3000000000002</c:v>
                </c:pt>
                <c:pt idx="15731">
                  <c:v>2393.8000000000002</c:v>
                </c:pt>
                <c:pt idx="15732">
                  <c:v>2398.5</c:v>
                </c:pt>
                <c:pt idx="15733">
                  <c:v>2398.3000000000002</c:v>
                </c:pt>
                <c:pt idx="15734">
                  <c:v>2394.1999999999998</c:v>
                </c:pt>
                <c:pt idx="15735">
                  <c:v>2390.6999999999998</c:v>
                </c:pt>
                <c:pt idx="15736">
                  <c:v>2398.6999999999998</c:v>
                </c:pt>
                <c:pt idx="15737">
                  <c:v>2401.1999999999998</c:v>
                </c:pt>
                <c:pt idx="15738">
                  <c:v>2409</c:v>
                </c:pt>
                <c:pt idx="15739">
                  <c:v>2417</c:v>
                </c:pt>
                <c:pt idx="15740">
                  <c:v>2422.8000000000002</c:v>
                </c:pt>
                <c:pt idx="15741">
                  <c:v>2427.1999999999998</c:v>
                </c:pt>
                <c:pt idx="15742">
                  <c:v>2429</c:v>
                </c:pt>
                <c:pt idx="15743">
                  <c:v>2427.8000000000002</c:v>
                </c:pt>
                <c:pt idx="15744">
                  <c:v>2428.3000000000002</c:v>
                </c:pt>
                <c:pt idx="15745">
                  <c:v>2426</c:v>
                </c:pt>
                <c:pt idx="15746">
                  <c:v>2430.5</c:v>
                </c:pt>
                <c:pt idx="15747">
                  <c:v>2434.5</c:v>
                </c:pt>
                <c:pt idx="15748">
                  <c:v>2435.8000000000002</c:v>
                </c:pt>
                <c:pt idx="15749">
                  <c:v>2433.1999999999998</c:v>
                </c:pt>
                <c:pt idx="15750">
                  <c:v>2427.1999999999998</c:v>
                </c:pt>
                <c:pt idx="15751">
                  <c:v>2427.5</c:v>
                </c:pt>
                <c:pt idx="15752">
                  <c:v>2421.3000000000002</c:v>
                </c:pt>
                <c:pt idx="15753">
                  <c:v>2417.5</c:v>
                </c:pt>
                <c:pt idx="15754">
                  <c:v>2418.6999999999998</c:v>
                </c:pt>
                <c:pt idx="15755">
                  <c:v>2426.8000000000002</c:v>
                </c:pt>
                <c:pt idx="15756">
                  <c:v>2438.5</c:v>
                </c:pt>
                <c:pt idx="15757">
                  <c:v>2430.3000000000002</c:v>
                </c:pt>
                <c:pt idx="15758">
                  <c:v>2430</c:v>
                </c:pt>
                <c:pt idx="15759">
                  <c:v>2430</c:v>
                </c:pt>
                <c:pt idx="15760">
                  <c:v>2427.3000000000002</c:v>
                </c:pt>
                <c:pt idx="15761">
                  <c:v>2426.5</c:v>
                </c:pt>
                <c:pt idx="15762">
                  <c:v>2416.8000000000002</c:v>
                </c:pt>
                <c:pt idx="15763">
                  <c:v>2416.6999999999998</c:v>
                </c:pt>
                <c:pt idx="15764">
                  <c:v>2417</c:v>
                </c:pt>
                <c:pt idx="15765">
                  <c:v>2412.3000000000002</c:v>
                </c:pt>
                <c:pt idx="15766">
                  <c:v>2415.1999999999998</c:v>
                </c:pt>
                <c:pt idx="15767">
                  <c:v>2434.5</c:v>
                </c:pt>
                <c:pt idx="15768">
                  <c:v>2435.8000000000002</c:v>
                </c:pt>
                <c:pt idx="15769">
                  <c:v>2438.8000000000002</c:v>
                </c:pt>
                <c:pt idx="15770">
                  <c:v>2440.5</c:v>
                </c:pt>
                <c:pt idx="15771">
                  <c:v>2437.5</c:v>
                </c:pt>
                <c:pt idx="15772">
                  <c:v>2433.1999999999998</c:v>
                </c:pt>
                <c:pt idx="15773">
                  <c:v>2427.6999999999998</c:v>
                </c:pt>
                <c:pt idx="15774">
                  <c:v>2424</c:v>
                </c:pt>
                <c:pt idx="15775">
                  <c:v>2435.3000000000002</c:v>
                </c:pt>
                <c:pt idx="15776">
                  <c:v>2428</c:v>
                </c:pt>
                <c:pt idx="15777">
                  <c:v>2416.5</c:v>
                </c:pt>
                <c:pt idx="15778">
                  <c:v>2399.6999999999998</c:v>
                </c:pt>
                <c:pt idx="15779">
                  <c:v>2393.1999999999998</c:v>
                </c:pt>
                <c:pt idx="15780">
                  <c:v>2380</c:v>
                </c:pt>
                <c:pt idx="15781">
                  <c:v>2375.1999999999998</c:v>
                </c:pt>
                <c:pt idx="15782">
                  <c:v>2369.8000000000002</c:v>
                </c:pt>
                <c:pt idx="15783">
                  <c:v>2362.3000000000002</c:v>
                </c:pt>
                <c:pt idx="15784">
                  <c:v>2360.6999999999998</c:v>
                </c:pt>
                <c:pt idx="15785">
                  <c:v>2357.3000000000002</c:v>
                </c:pt>
                <c:pt idx="15786">
                  <c:v>2355</c:v>
                </c:pt>
                <c:pt idx="15787">
                  <c:v>2352.5</c:v>
                </c:pt>
                <c:pt idx="15788">
                  <c:v>2366.5</c:v>
                </c:pt>
                <c:pt idx="15789">
                  <c:v>2366.8000000000002</c:v>
                </c:pt>
                <c:pt idx="15790">
                  <c:v>2370</c:v>
                </c:pt>
                <c:pt idx="15791">
                  <c:v>2376.6999999999998</c:v>
                </c:pt>
                <c:pt idx="15792">
                  <c:v>2388.5</c:v>
                </c:pt>
                <c:pt idx="15793">
                  <c:v>2396.3000000000002</c:v>
                </c:pt>
                <c:pt idx="15794">
                  <c:v>2402.8000000000002</c:v>
                </c:pt>
                <c:pt idx="15795">
                  <c:v>2408.6999999999998</c:v>
                </c:pt>
                <c:pt idx="15796">
                  <c:v>2426.8000000000002</c:v>
                </c:pt>
                <c:pt idx="15797">
                  <c:v>2428.8000000000002</c:v>
                </c:pt>
                <c:pt idx="15798">
                  <c:v>2427.5</c:v>
                </c:pt>
                <c:pt idx="15799">
                  <c:v>2428.6999999999998</c:v>
                </c:pt>
                <c:pt idx="15800">
                  <c:v>2428.3000000000002</c:v>
                </c:pt>
                <c:pt idx="15801">
                  <c:v>2422.5</c:v>
                </c:pt>
                <c:pt idx="15802">
                  <c:v>2421.1999999999998</c:v>
                </c:pt>
                <c:pt idx="15803">
                  <c:v>2421.1999999999998</c:v>
                </c:pt>
                <c:pt idx="15804">
                  <c:v>2423</c:v>
                </c:pt>
                <c:pt idx="15805">
                  <c:v>2419.8000000000002</c:v>
                </c:pt>
                <c:pt idx="15806">
                  <c:v>2427.3000000000002</c:v>
                </c:pt>
                <c:pt idx="15807">
                  <c:v>2431.6999999999998</c:v>
                </c:pt>
                <c:pt idx="15808">
                  <c:v>2428.1999999999998</c:v>
                </c:pt>
                <c:pt idx="15809">
                  <c:v>2426.3000000000002</c:v>
                </c:pt>
                <c:pt idx="15810">
                  <c:v>2425.1999999999998</c:v>
                </c:pt>
                <c:pt idx="15811">
                  <c:v>2423.5</c:v>
                </c:pt>
                <c:pt idx="15812">
                  <c:v>2421.8000000000002</c:v>
                </c:pt>
                <c:pt idx="15813">
                  <c:v>2422.3000000000002</c:v>
                </c:pt>
                <c:pt idx="15814">
                  <c:v>2420</c:v>
                </c:pt>
                <c:pt idx="15815">
                  <c:v>2418</c:v>
                </c:pt>
                <c:pt idx="15816">
                  <c:v>2414.3000000000002</c:v>
                </c:pt>
                <c:pt idx="15817">
                  <c:v>2406.8000000000002</c:v>
                </c:pt>
                <c:pt idx="15818">
                  <c:v>2400.1999999999998</c:v>
                </c:pt>
                <c:pt idx="15819">
                  <c:v>2391.5</c:v>
                </c:pt>
                <c:pt idx="15820">
                  <c:v>2390.5</c:v>
                </c:pt>
                <c:pt idx="15821">
                  <c:v>2384.6999999999998</c:v>
                </c:pt>
                <c:pt idx="15822">
                  <c:v>2378.5</c:v>
                </c:pt>
                <c:pt idx="15823">
                  <c:v>2380.8000000000002</c:v>
                </c:pt>
                <c:pt idx="15824">
                  <c:v>2381.5</c:v>
                </c:pt>
                <c:pt idx="15825">
                  <c:v>2375.8000000000002</c:v>
                </c:pt>
                <c:pt idx="15826">
                  <c:v>2373.1999999999998</c:v>
                </c:pt>
                <c:pt idx="15827">
                  <c:v>2368.1999999999998</c:v>
                </c:pt>
                <c:pt idx="15828">
                  <c:v>2366.3000000000002</c:v>
                </c:pt>
                <c:pt idx="15829">
                  <c:v>2360</c:v>
                </c:pt>
                <c:pt idx="15830">
                  <c:v>2354.5</c:v>
                </c:pt>
                <c:pt idx="15831">
                  <c:v>2353.1999999999998</c:v>
                </c:pt>
                <c:pt idx="15832">
                  <c:v>2357</c:v>
                </c:pt>
                <c:pt idx="15833">
                  <c:v>2356.5</c:v>
                </c:pt>
                <c:pt idx="15834">
                  <c:v>2353.3000000000002</c:v>
                </c:pt>
                <c:pt idx="15835">
                  <c:v>2354.5</c:v>
                </c:pt>
                <c:pt idx="15836">
                  <c:v>2356.5</c:v>
                </c:pt>
                <c:pt idx="15837">
                  <c:v>2350.3000000000002</c:v>
                </c:pt>
                <c:pt idx="15838">
                  <c:v>2344.6999999999998</c:v>
                </c:pt>
                <c:pt idx="15839">
                  <c:v>2326.8000000000002</c:v>
                </c:pt>
                <c:pt idx="15840">
                  <c:v>2309.3000000000002</c:v>
                </c:pt>
                <c:pt idx="15841">
                  <c:v>2287.6999999999998</c:v>
                </c:pt>
                <c:pt idx="15842">
                  <c:v>2269</c:v>
                </c:pt>
                <c:pt idx="15843">
                  <c:v>2267.3000000000002</c:v>
                </c:pt>
                <c:pt idx="15844">
                  <c:v>2254.8000000000002</c:v>
                </c:pt>
                <c:pt idx="15845">
                  <c:v>2247.6999999999998</c:v>
                </c:pt>
                <c:pt idx="15846">
                  <c:v>2242.3000000000002</c:v>
                </c:pt>
                <c:pt idx="15847">
                  <c:v>2239</c:v>
                </c:pt>
                <c:pt idx="15848">
                  <c:v>2237</c:v>
                </c:pt>
                <c:pt idx="15849">
                  <c:v>2229.1999999999998</c:v>
                </c:pt>
                <c:pt idx="15850">
                  <c:v>2232.1999999999998</c:v>
                </c:pt>
                <c:pt idx="15851">
                  <c:v>2236.8000000000002</c:v>
                </c:pt>
                <c:pt idx="15852">
                  <c:v>2236.8000000000002</c:v>
                </c:pt>
                <c:pt idx="15853">
                  <c:v>2232.3000000000002</c:v>
                </c:pt>
                <c:pt idx="15854">
                  <c:v>2227</c:v>
                </c:pt>
                <c:pt idx="15855">
                  <c:v>2224.3000000000002</c:v>
                </c:pt>
                <c:pt idx="15856">
                  <c:v>2221.5</c:v>
                </c:pt>
                <c:pt idx="15857">
                  <c:v>2216.8000000000002</c:v>
                </c:pt>
                <c:pt idx="15858">
                  <c:v>2209.6999999999998</c:v>
                </c:pt>
                <c:pt idx="15859">
                  <c:v>2208.5</c:v>
                </c:pt>
                <c:pt idx="15860">
                  <c:v>2208.5</c:v>
                </c:pt>
                <c:pt idx="15861">
                  <c:v>2201.6999999999998</c:v>
                </c:pt>
                <c:pt idx="15862">
                  <c:v>2198</c:v>
                </c:pt>
                <c:pt idx="15863">
                  <c:v>2196.1999999999998</c:v>
                </c:pt>
                <c:pt idx="15864">
                  <c:v>2190</c:v>
                </c:pt>
                <c:pt idx="15865">
                  <c:v>2181.5</c:v>
                </c:pt>
                <c:pt idx="15866">
                  <c:v>2184</c:v>
                </c:pt>
                <c:pt idx="15867">
                  <c:v>2188.3000000000002</c:v>
                </c:pt>
                <c:pt idx="15868">
                  <c:v>2192</c:v>
                </c:pt>
                <c:pt idx="15869">
                  <c:v>2192</c:v>
                </c:pt>
                <c:pt idx="15870">
                  <c:v>2192.3000000000002</c:v>
                </c:pt>
                <c:pt idx="15871">
                  <c:v>2196</c:v>
                </c:pt>
                <c:pt idx="15872">
                  <c:v>2196.3000000000002</c:v>
                </c:pt>
                <c:pt idx="15873">
                  <c:v>2191.5</c:v>
                </c:pt>
                <c:pt idx="15874">
                  <c:v>2187</c:v>
                </c:pt>
                <c:pt idx="15875">
                  <c:v>2177.5</c:v>
                </c:pt>
                <c:pt idx="15876">
                  <c:v>2169.8000000000002</c:v>
                </c:pt>
                <c:pt idx="15877">
                  <c:v>2169.6999999999998</c:v>
                </c:pt>
                <c:pt idx="15878">
                  <c:v>2172.8000000000002</c:v>
                </c:pt>
                <c:pt idx="15879">
                  <c:v>2166.1999999999998</c:v>
                </c:pt>
                <c:pt idx="15880">
                  <c:v>2158.5</c:v>
                </c:pt>
                <c:pt idx="15881">
                  <c:v>2149.5</c:v>
                </c:pt>
                <c:pt idx="15882">
                  <c:v>2146</c:v>
                </c:pt>
                <c:pt idx="15883">
                  <c:v>2141.3000000000002</c:v>
                </c:pt>
                <c:pt idx="15884">
                  <c:v>2138.3000000000002</c:v>
                </c:pt>
                <c:pt idx="15885">
                  <c:v>2143.6999999999998</c:v>
                </c:pt>
                <c:pt idx="15886">
                  <c:v>2135.1999999999998</c:v>
                </c:pt>
                <c:pt idx="15887">
                  <c:v>2129</c:v>
                </c:pt>
                <c:pt idx="15888">
                  <c:v>2127</c:v>
                </c:pt>
                <c:pt idx="15889">
                  <c:v>2127.8000000000002</c:v>
                </c:pt>
                <c:pt idx="15890">
                  <c:v>2131.8000000000002</c:v>
                </c:pt>
                <c:pt idx="15891">
                  <c:v>2125.1999999999998</c:v>
                </c:pt>
                <c:pt idx="15892">
                  <c:v>2118</c:v>
                </c:pt>
                <c:pt idx="15893">
                  <c:v>2120.8000000000002</c:v>
                </c:pt>
                <c:pt idx="15894">
                  <c:v>2128.6999999999998</c:v>
                </c:pt>
                <c:pt idx="15895">
                  <c:v>2127.6999999999998</c:v>
                </c:pt>
                <c:pt idx="15896">
                  <c:v>2127.5</c:v>
                </c:pt>
                <c:pt idx="15897">
                  <c:v>2123</c:v>
                </c:pt>
                <c:pt idx="15898">
                  <c:v>2115.5</c:v>
                </c:pt>
                <c:pt idx="15899">
                  <c:v>2113.8000000000002</c:v>
                </c:pt>
                <c:pt idx="15900">
                  <c:v>2107.8000000000002</c:v>
                </c:pt>
                <c:pt idx="15901">
                  <c:v>2105.1999999999998</c:v>
                </c:pt>
                <c:pt idx="15902">
                  <c:v>2106.3000000000002</c:v>
                </c:pt>
                <c:pt idx="15903">
                  <c:v>2108.1999999999998</c:v>
                </c:pt>
                <c:pt idx="15904">
                  <c:v>2107.5</c:v>
                </c:pt>
                <c:pt idx="15905">
                  <c:v>2110.6999999999998</c:v>
                </c:pt>
                <c:pt idx="15906">
                  <c:v>2113.3000000000002</c:v>
                </c:pt>
                <c:pt idx="15907">
                  <c:v>2115.6999999999998</c:v>
                </c:pt>
                <c:pt idx="15908">
                  <c:v>2113.5</c:v>
                </c:pt>
                <c:pt idx="15909">
                  <c:v>2106</c:v>
                </c:pt>
                <c:pt idx="15910">
                  <c:v>2108.8000000000002</c:v>
                </c:pt>
                <c:pt idx="15911">
                  <c:v>2115.6999999999998</c:v>
                </c:pt>
                <c:pt idx="15912">
                  <c:v>2114.3000000000002</c:v>
                </c:pt>
                <c:pt idx="15913">
                  <c:v>2116.5</c:v>
                </c:pt>
                <c:pt idx="15914">
                  <c:v>2111.5</c:v>
                </c:pt>
                <c:pt idx="15915">
                  <c:v>2113.5</c:v>
                </c:pt>
                <c:pt idx="15916">
                  <c:v>2119</c:v>
                </c:pt>
                <c:pt idx="15917">
                  <c:v>2117.8000000000002</c:v>
                </c:pt>
                <c:pt idx="15918">
                  <c:v>2111.1999999999998</c:v>
                </c:pt>
                <c:pt idx="15919">
                  <c:v>2106.1999999999998</c:v>
                </c:pt>
                <c:pt idx="15920">
                  <c:v>2108</c:v>
                </c:pt>
                <c:pt idx="15921">
                  <c:v>2113.3000000000002</c:v>
                </c:pt>
                <c:pt idx="15922">
                  <c:v>2121.6999999999998</c:v>
                </c:pt>
                <c:pt idx="15923">
                  <c:v>2122.3000000000002</c:v>
                </c:pt>
                <c:pt idx="15924">
                  <c:v>2125.5</c:v>
                </c:pt>
                <c:pt idx="15925">
                  <c:v>2117.3000000000002</c:v>
                </c:pt>
                <c:pt idx="15926">
                  <c:v>2110.6999999999998</c:v>
                </c:pt>
                <c:pt idx="15927">
                  <c:v>2107.1999999999998</c:v>
                </c:pt>
                <c:pt idx="15928">
                  <c:v>2113</c:v>
                </c:pt>
                <c:pt idx="15929">
                  <c:v>2111.8000000000002</c:v>
                </c:pt>
                <c:pt idx="15930">
                  <c:v>2125</c:v>
                </c:pt>
                <c:pt idx="15931">
                  <c:v>2150.8000000000002</c:v>
                </c:pt>
                <c:pt idx="15932">
                  <c:v>2154.5</c:v>
                </c:pt>
                <c:pt idx="15933">
                  <c:v>2162.6999999999998</c:v>
                </c:pt>
                <c:pt idx="15934">
                  <c:v>2174.3000000000002</c:v>
                </c:pt>
                <c:pt idx="15935">
                  <c:v>2183.3000000000002</c:v>
                </c:pt>
                <c:pt idx="15936">
                  <c:v>2188.6999999999998</c:v>
                </c:pt>
                <c:pt idx="15937">
                  <c:v>2198</c:v>
                </c:pt>
                <c:pt idx="15938">
                  <c:v>2204.8000000000002</c:v>
                </c:pt>
                <c:pt idx="15939">
                  <c:v>2200.5</c:v>
                </c:pt>
                <c:pt idx="15940">
                  <c:v>2205</c:v>
                </c:pt>
                <c:pt idx="15941">
                  <c:v>2209.8000000000002</c:v>
                </c:pt>
                <c:pt idx="15942">
                  <c:v>2215.8000000000002</c:v>
                </c:pt>
                <c:pt idx="15943">
                  <c:v>2219.6999999999998</c:v>
                </c:pt>
                <c:pt idx="15944">
                  <c:v>2223.1999999999998</c:v>
                </c:pt>
                <c:pt idx="15945">
                  <c:v>2215.1999999999998</c:v>
                </c:pt>
                <c:pt idx="15946">
                  <c:v>2209.3000000000002</c:v>
                </c:pt>
                <c:pt idx="15947">
                  <c:v>2212.3000000000002</c:v>
                </c:pt>
                <c:pt idx="15948">
                  <c:v>2217.6999999999998</c:v>
                </c:pt>
                <c:pt idx="15949">
                  <c:v>2222</c:v>
                </c:pt>
                <c:pt idx="15950">
                  <c:v>2229.6999999999998</c:v>
                </c:pt>
                <c:pt idx="15951">
                  <c:v>2233</c:v>
                </c:pt>
                <c:pt idx="15952">
                  <c:v>2231.1999999999998</c:v>
                </c:pt>
                <c:pt idx="15953">
                  <c:v>2244</c:v>
                </c:pt>
                <c:pt idx="15954">
                  <c:v>2258.8000000000002</c:v>
                </c:pt>
                <c:pt idx="15955">
                  <c:v>2276.6999999999998</c:v>
                </c:pt>
                <c:pt idx="15956">
                  <c:v>2290.5</c:v>
                </c:pt>
                <c:pt idx="15957">
                  <c:v>2304.5</c:v>
                </c:pt>
                <c:pt idx="15958">
                  <c:v>2313.8000000000002</c:v>
                </c:pt>
                <c:pt idx="15959">
                  <c:v>2327.3000000000002</c:v>
                </c:pt>
                <c:pt idx="15960">
                  <c:v>2323.3000000000002</c:v>
                </c:pt>
                <c:pt idx="15961">
                  <c:v>2321</c:v>
                </c:pt>
                <c:pt idx="15962">
                  <c:v>2319.1999999999998</c:v>
                </c:pt>
                <c:pt idx="15963">
                  <c:v>2321.8000000000002</c:v>
                </c:pt>
                <c:pt idx="15964">
                  <c:v>2324.8000000000002</c:v>
                </c:pt>
                <c:pt idx="15965">
                  <c:v>2328</c:v>
                </c:pt>
                <c:pt idx="15966">
                  <c:v>2334.6999999999998</c:v>
                </c:pt>
                <c:pt idx="15967">
                  <c:v>2334.3000000000002</c:v>
                </c:pt>
                <c:pt idx="15968">
                  <c:v>2338.8000000000002</c:v>
                </c:pt>
                <c:pt idx="15969">
                  <c:v>2343.1999999999998</c:v>
                </c:pt>
                <c:pt idx="15970">
                  <c:v>2342.8000000000002</c:v>
                </c:pt>
                <c:pt idx="15971">
                  <c:v>2338.5</c:v>
                </c:pt>
                <c:pt idx="15972">
                  <c:v>2339.8000000000002</c:v>
                </c:pt>
                <c:pt idx="15973">
                  <c:v>2341.1999999999998</c:v>
                </c:pt>
                <c:pt idx="15974">
                  <c:v>2346</c:v>
                </c:pt>
                <c:pt idx="15975">
                  <c:v>2348.3000000000002</c:v>
                </c:pt>
                <c:pt idx="15976">
                  <c:v>2349.8000000000002</c:v>
                </c:pt>
                <c:pt idx="15977">
                  <c:v>2345.8000000000002</c:v>
                </c:pt>
                <c:pt idx="15978">
                  <c:v>2340.1999999999998</c:v>
                </c:pt>
                <c:pt idx="15979">
                  <c:v>2342.6999999999998</c:v>
                </c:pt>
                <c:pt idx="15980">
                  <c:v>2347</c:v>
                </c:pt>
                <c:pt idx="15981">
                  <c:v>2345.3000000000002</c:v>
                </c:pt>
                <c:pt idx="15982">
                  <c:v>2336.5</c:v>
                </c:pt>
                <c:pt idx="15983">
                  <c:v>2328.3000000000002</c:v>
                </c:pt>
                <c:pt idx="15984">
                  <c:v>2326.6999999999998</c:v>
                </c:pt>
                <c:pt idx="15985">
                  <c:v>2323.8000000000002</c:v>
                </c:pt>
                <c:pt idx="15986">
                  <c:v>2330.1999999999998</c:v>
                </c:pt>
                <c:pt idx="15987">
                  <c:v>2334.1999999999998</c:v>
                </c:pt>
                <c:pt idx="15988">
                  <c:v>2336.6999999999998</c:v>
                </c:pt>
                <c:pt idx="15989">
                  <c:v>2339.8000000000002</c:v>
                </c:pt>
                <c:pt idx="15990">
                  <c:v>2348.8000000000002</c:v>
                </c:pt>
                <c:pt idx="15991">
                  <c:v>2358.8000000000002</c:v>
                </c:pt>
                <c:pt idx="15992">
                  <c:v>2362.5</c:v>
                </c:pt>
                <c:pt idx="15993">
                  <c:v>2369.8000000000002</c:v>
                </c:pt>
                <c:pt idx="15994">
                  <c:v>2371</c:v>
                </c:pt>
                <c:pt idx="15995">
                  <c:v>2379.5</c:v>
                </c:pt>
                <c:pt idx="15996">
                  <c:v>2380.6999999999998</c:v>
                </c:pt>
                <c:pt idx="15997">
                  <c:v>2381.1999999999998</c:v>
                </c:pt>
                <c:pt idx="15998">
                  <c:v>2382.1999999999998</c:v>
                </c:pt>
                <c:pt idx="15999">
                  <c:v>2386.6999999999998</c:v>
                </c:pt>
                <c:pt idx="16000">
                  <c:v>2386</c:v>
                </c:pt>
                <c:pt idx="16001">
                  <c:v>2383.8000000000002</c:v>
                </c:pt>
                <c:pt idx="16002">
                  <c:v>2376</c:v>
                </c:pt>
                <c:pt idx="16003">
                  <c:v>2371.5</c:v>
                </c:pt>
                <c:pt idx="16004">
                  <c:v>2359.8000000000002</c:v>
                </c:pt>
                <c:pt idx="16005">
                  <c:v>2353.6999999999998</c:v>
                </c:pt>
                <c:pt idx="16006">
                  <c:v>2348</c:v>
                </c:pt>
                <c:pt idx="16007">
                  <c:v>2343</c:v>
                </c:pt>
                <c:pt idx="16008">
                  <c:v>2327.6999999999998</c:v>
                </c:pt>
                <c:pt idx="16009">
                  <c:v>2316.3000000000002</c:v>
                </c:pt>
                <c:pt idx="16010">
                  <c:v>2312.6999999999998</c:v>
                </c:pt>
                <c:pt idx="16011">
                  <c:v>2311.3000000000002</c:v>
                </c:pt>
                <c:pt idx="16012">
                  <c:v>2310.5</c:v>
                </c:pt>
                <c:pt idx="16013">
                  <c:v>2315.5</c:v>
                </c:pt>
                <c:pt idx="16014">
                  <c:v>2316.3000000000002</c:v>
                </c:pt>
                <c:pt idx="16015">
                  <c:v>2312.1999999999998</c:v>
                </c:pt>
                <c:pt idx="16016">
                  <c:v>2308</c:v>
                </c:pt>
                <c:pt idx="16017">
                  <c:v>2299.6999999999998</c:v>
                </c:pt>
                <c:pt idx="16018">
                  <c:v>2303</c:v>
                </c:pt>
                <c:pt idx="16019">
                  <c:v>2307.8000000000002</c:v>
                </c:pt>
                <c:pt idx="16020">
                  <c:v>2312</c:v>
                </c:pt>
                <c:pt idx="16021">
                  <c:v>2305.3000000000002</c:v>
                </c:pt>
                <c:pt idx="16022">
                  <c:v>2299.5</c:v>
                </c:pt>
                <c:pt idx="16023">
                  <c:v>2302</c:v>
                </c:pt>
                <c:pt idx="16024">
                  <c:v>2302</c:v>
                </c:pt>
                <c:pt idx="16025">
                  <c:v>2301.6999999999998</c:v>
                </c:pt>
                <c:pt idx="16026">
                  <c:v>2299.1999999999998</c:v>
                </c:pt>
                <c:pt idx="16027">
                  <c:v>2302</c:v>
                </c:pt>
                <c:pt idx="16028">
                  <c:v>2301.1999999999998</c:v>
                </c:pt>
                <c:pt idx="16029">
                  <c:v>2292.5</c:v>
                </c:pt>
                <c:pt idx="16030">
                  <c:v>2307.8000000000002</c:v>
                </c:pt>
                <c:pt idx="16031">
                  <c:v>2323.6999999999998</c:v>
                </c:pt>
                <c:pt idx="16032">
                  <c:v>2330.1999999999998</c:v>
                </c:pt>
                <c:pt idx="16033">
                  <c:v>2338.6999999999998</c:v>
                </c:pt>
                <c:pt idx="16034">
                  <c:v>2345.1999999999998</c:v>
                </c:pt>
                <c:pt idx="16035">
                  <c:v>2354.1999999999998</c:v>
                </c:pt>
                <c:pt idx="16036">
                  <c:v>2352</c:v>
                </c:pt>
                <c:pt idx="16037">
                  <c:v>2360.5</c:v>
                </c:pt>
                <c:pt idx="16038">
                  <c:v>2367.1999999999998</c:v>
                </c:pt>
                <c:pt idx="16039">
                  <c:v>2363.1999999999998</c:v>
                </c:pt>
                <c:pt idx="16040">
                  <c:v>2369.6999999999998</c:v>
                </c:pt>
                <c:pt idx="16041">
                  <c:v>2361</c:v>
                </c:pt>
                <c:pt idx="16042">
                  <c:v>2361</c:v>
                </c:pt>
                <c:pt idx="16043">
                  <c:v>2339.8000000000002</c:v>
                </c:pt>
                <c:pt idx="16044">
                  <c:v>2324.1999999999998</c:v>
                </c:pt>
                <c:pt idx="16045">
                  <c:v>2312.6999999999998</c:v>
                </c:pt>
                <c:pt idx="16046">
                  <c:v>2302.1999999999998</c:v>
                </c:pt>
                <c:pt idx="16047">
                  <c:v>2303.3000000000002</c:v>
                </c:pt>
                <c:pt idx="16048">
                  <c:v>2302.1999999999998</c:v>
                </c:pt>
                <c:pt idx="16049">
                  <c:v>2302.1999999999998</c:v>
                </c:pt>
                <c:pt idx="16050">
                  <c:v>2300.6999999999998</c:v>
                </c:pt>
                <c:pt idx="16051">
                  <c:v>2303.5</c:v>
                </c:pt>
                <c:pt idx="16052">
                  <c:v>2310.3000000000002</c:v>
                </c:pt>
                <c:pt idx="16053">
                  <c:v>2314.1999999999998</c:v>
                </c:pt>
                <c:pt idx="16054">
                  <c:v>2320.6999999999998</c:v>
                </c:pt>
                <c:pt idx="16055">
                  <c:v>2321</c:v>
                </c:pt>
                <c:pt idx="16056">
                  <c:v>2311.3000000000002</c:v>
                </c:pt>
                <c:pt idx="16057">
                  <c:v>2300.8000000000002</c:v>
                </c:pt>
                <c:pt idx="16058">
                  <c:v>2295</c:v>
                </c:pt>
                <c:pt idx="16059">
                  <c:v>2287.8000000000002</c:v>
                </c:pt>
                <c:pt idx="16060">
                  <c:v>2288</c:v>
                </c:pt>
                <c:pt idx="16061">
                  <c:v>2284.8000000000002</c:v>
                </c:pt>
                <c:pt idx="16062">
                  <c:v>2283</c:v>
                </c:pt>
                <c:pt idx="16063">
                  <c:v>2278.1999999999998</c:v>
                </c:pt>
                <c:pt idx="16064">
                  <c:v>2278</c:v>
                </c:pt>
                <c:pt idx="16065">
                  <c:v>2272.3000000000002</c:v>
                </c:pt>
                <c:pt idx="16066">
                  <c:v>2268</c:v>
                </c:pt>
                <c:pt idx="16067">
                  <c:v>2270.8000000000002</c:v>
                </c:pt>
                <c:pt idx="16068">
                  <c:v>2264</c:v>
                </c:pt>
                <c:pt idx="16069">
                  <c:v>2258.5</c:v>
                </c:pt>
                <c:pt idx="16070">
                  <c:v>2257.6999999999998</c:v>
                </c:pt>
                <c:pt idx="16071">
                  <c:v>2259.6999999999998</c:v>
                </c:pt>
                <c:pt idx="16072">
                  <c:v>2262.6999999999998</c:v>
                </c:pt>
                <c:pt idx="16073">
                  <c:v>2262.8000000000002</c:v>
                </c:pt>
                <c:pt idx="16074">
                  <c:v>2253.6999999999998</c:v>
                </c:pt>
                <c:pt idx="16075">
                  <c:v>2251.8000000000002</c:v>
                </c:pt>
                <c:pt idx="16076">
                  <c:v>2247.3000000000002</c:v>
                </c:pt>
                <c:pt idx="16077">
                  <c:v>2252.5</c:v>
                </c:pt>
                <c:pt idx="16078">
                  <c:v>2274</c:v>
                </c:pt>
                <c:pt idx="16079">
                  <c:v>2283.6999999999998</c:v>
                </c:pt>
                <c:pt idx="16080">
                  <c:v>2287.3000000000002</c:v>
                </c:pt>
                <c:pt idx="16081">
                  <c:v>2290.8000000000002</c:v>
                </c:pt>
                <c:pt idx="16082">
                  <c:v>2292.5</c:v>
                </c:pt>
                <c:pt idx="16083">
                  <c:v>2291.3000000000002</c:v>
                </c:pt>
                <c:pt idx="16084">
                  <c:v>2289.5</c:v>
                </c:pt>
                <c:pt idx="16085">
                  <c:v>2289.1999999999998</c:v>
                </c:pt>
                <c:pt idx="16086">
                  <c:v>2286.1999999999998</c:v>
                </c:pt>
                <c:pt idx="16087">
                  <c:v>2288.5</c:v>
                </c:pt>
                <c:pt idx="16088">
                  <c:v>2290</c:v>
                </c:pt>
                <c:pt idx="16089">
                  <c:v>2292.6999999999998</c:v>
                </c:pt>
                <c:pt idx="16090">
                  <c:v>2296.8000000000002</c:v>
                </c:pt>
                <c:pt idx="16091">
                  <c:v>2296.5</c:v>
                </c:pt>
                <c:pt idx="16092">
                  <c:v>2294.6999999999998</c:v>
                </c:pt>
                <c:pt idx="16093">
                  <c:v>2296.3000000000002</c:v>
                </c:pt>
                <c:pt idx="16094">
                  <c:v>2304.5</c:v>
                </c:pt>
                <c:pt idx="16095">
                  <c:v>2311.8000000000002</c:v>
                </c:pt>
                <c:pt idx="16096">
                  <c:v>2315.5</c:v>
                </c:pt>
                <c:pt idx="16097">
                  <c:v>2314.8000000000002</c:v>
                </c:pt>
                <c:pt idx="16098">
                  <c:v>2313.1999999999998</c:v>
                </c:pt>
                <c:pt idx="16099">
                  <c:v>2307.5</c:v>
                </c:pt>
                <c:pt idx="16100">
                  <c:v>2306.1999999999998</c:v>
                </c:pt>
                <c:pt idx="16101">
                  <c:v>2307.6999999999998</c:v>
                </c:pt>
                <c:pt idx="16102">
                  <c:v>2308.1999999999998</c:v>
                </c:pt>
                <c:pt idx="16103">
                  <c:v>2310</c:v>
                </c:pt>
                <c:pt idx="16104">
                  <c:v>2310.6999999999998</c:v>
                </c:pt>
                <c:pt idx="16105">
                  <c:v>2305.3000000000002</c:v>
                </c:pt>
                <c:pt idx="16106">
                  <c:v>2302</c:v>
                </c:pt>
                <c:pt idx="16107">
                  <c:v>2302.3000000000002</c:v>
                </c:pt>
                <c:pt idx="16108">
                  <c:v>2307.3000000000002</c:v>
                </c:pt>
                <c:pt idx="16109">
                  <c:v>2306.1999999999998</c:v>
                </c:pt>
                <c:pt idx="16110">
                  <c:v>2316.1999999999998</c:v>
                </c:pt>
                <c:pt idx="16111">
                  <c:v>2316.8000000000002</c:v>
                </c:pt>
                <c:pt idx="16112">
                  <c:v>2312.6999999999998</c:v>
                </c:pt>
                <c:pt idx="16113">
                  <c:v>2309.1999999999998</c:v>
                </c:pt>
                <c:pt idx="16114">
                  <c:v>2312.5</c:v>
                </c:pt>
                <c:pt idx="16115">
                  <c:v>2313.1999999999998</c:v>
                </c:pt>
                <c:pt idx="16116">
                  <c:v>2310.6999999999998</c:v>
                </c:pt>
                <c:pt idx="16117">
                  <c:v>2315.1999999999998</c:v>
                </c:pt>
                <c:pt idx="16118">
                  <c:v>2314</c:v>
                </c:pt>
                <c:pt idx="16119">
                  <c:v>2311.5</c:v>
                </c:pt>
                <c:pt idx="16120">
                  <c:v>2305.3000000000002</c:v>
                </c:pt>
                <c:pt idx="16121">
                  <c:v>2295.1999999999998</c:v>
                </c:pt>
                <c:pt idx="16122">
                  <c:v>2296.1999999999998</c:v>
                </c:pt>
                <c:pt idx="16123">
                  <c:v>2304</c:v>
                </c:pt>
                <c:pt idx="16124">
                  <c:v>2301.3000000000002</c:v>
                </c:pt>
                <c:pt idx="16125">
                  <c:v>2303.6999999999998</c:v>
                </c:pt>
                <c:pt idx="16126">
                  <c:v>2304.8000000000002</c:v>
                </c:pt>
                <c:pt idx="16127">
                  <c:v>2303.1999999999998</c:v>
                </c:pt>
                <c:pt idx="16128">
                  <c:v>2303.5</c:v>
                </c:pt>
                <c:pt idx="16129">
                  <c:v>2311</c:v>
                </c:pt>
                <c:pt idx="16130">
                  <c:v>2325.6999999999998</c:v>
                </c:pt>
                <c:pt idx="16131">
                  <c:v>2330.1999999999998</c:v>
                </c:pt>
                <c:pt idx="16132">
                  <c:v>2331.8000000000002</c:v>
                </c:pt>
                <c:pt idx="16133">
                  <c:v>2336.3000000000002</c:v>
                </c:pt>
                <c:pt idx="16134">
                  <c:v>2340.6999999999998</c:v>
                </c:pt>
                <c:pt idx="16135">
                  <c:v>2347.1999999999998</c:v>
                </c:pt>
                <c:pt idx="16136">
                  <c:v>2355.8000000000002</c:v>
                </c:pt>
                <c:pt idx="16137">
                  <c:v>2359.6999999999998</c:v>
                </c:pt>
                <c:pt idx="16138">
                  <c:v>2359</c:v>
                </c:pt>
                <c:pt idx="16139">
                  <c:v>2359.1999999999998</c:v>
                </c:pt>
                <c:pt idx="16140">
                  <c:v>2360.3000000000002</c:v>
                </c:pt>
                <c:pt idx="16141">
                  <c:v>2367.6999999999998</c:v>
                </c:pt>
                <c:pt idx="16142">
                  <c:v>2370.6999999999998</c:v>
                </c:pt>
                <c:pt idx="16143">
                  <c:v>2373.8000000000002</c:v>
                </c:pt>
                <c:pt idx="16144">
                  <c:v>2371.1999999999998</c:v>
                </c:pt>
                <c:pt idx="16145">
                  <c:v>2366</c:v>
                </c:pt>
                <c:pt idx="16146">
                  <c:v>2370.1999999999998</c:v>
                </c:pt>
                <c:pt idx="16147">
                  <c:v>2364</c:v>
                </c:pt>
                <c:pt idx="16148">
                  <c:v>2365.3000000000002</c:v>
                </c:pt>
                <c:pt idx="16149">
                  <c:v>2365</c:v>
                </c:pt>
                <c:pt idx="16150">
                  <c:v>2361.3000000000002</c:v>
                </c:pt>
                <c:pt idx="16151">
                  <c:v>2356.6999999999998</c:v>
                </c:pt>
                <c:pt idx="16152">
                  <c:v>2352.3000000000002</c:v>
                </c:pt>
                <c:pt idx="16153">
                  <c:v>2346.1999999999998</c:v>
                </c:pt>
                <c:pt idx="16154">
                  <c:v>2338.3000000000002</c:v>
                </c:pt>
                <c:pt idx="16155">
                  <c:v>2336.1999999999998</c:v>
                </c:pt>
                <c:pt idx="16156">
                  <c:v>2331.3000000000002</c:v>
                </c:pt>
                <c:pt idx="16157">
                  <c:v>2326.1999999999998</c:v>
                </c:pt>
                <c:pt idx="16158">
                  <c:v>2321.1999999999998</c:v>
                </c:pt>
                <c:pt idx="16159">
                  <c:v>2325.1999999999998</c:v>
                </c:pt>
                <c:pt idx="16160">
                  <c:v>2330.6999999999998</c:v>
                </c:pt>
                <c:pt idx="16161">
                  <c:v>2334.3000000000002</c:v>
                </c:pt>
                <c:pt idx="16162">
                  <c:v>2335</c:v>
                </c:pt>
                <c:pt idx="16163">
                  <c:v>2337.8000000000002</c:v>
                </c:pt>
                <c:pt idx="16164">
                  <c:v>2342.8000000000002</c:v>
                </c:pt>
                <c:pt idx="16165">
                  <c:v>2342.1999999999998</c:v>
                </c:pt>
                <c:pt idx="16166">
                  <c:v>2339.6999999999998</c:v>
                </c:pt>
                <c:pt idx="16167">
                  <c:v>2328.4</c:v>
                </c:pt>
                <c:pt idx="16168">
                  <c:v>2317.5</c:v>
                </c:pt>
                <c:pt idx="16169">
                  <c:v>2316.1999999999998</c:v>
                </c:pt>
                <c:pt idx="16170">
                  <c:v>2323.8000000000002</c:v>
                </c:pt>
                <c:pt idx="16171">
                  <c:v>2327</c:v>
                </c:pt>
                <c:pt idx="16172">
                  <c:v>2323</c:v>
                </c:pt>
                <c:pt idx="16173">
                  <c:v>2325.5</c:v>
                </c:pt>
                <c:pt idx="16174">
                  <c:v>2332</c:v>
                </c:pt>
                <c:pt idx="16175">
                  <c:v>2336.8000000000002</c:v>
                </c:pt>
                <c:pt idx="16176">
                  <c:v>2337</c:v>
                </c:pt>
                <c:pt idx="16177">
                  <c:v>2338.5</c:v>
                </c:pt>
                <c:pt idx="16178">
                  <c:v>2340.3000000000002</c:v>
                </c:pt>
                <c:pt idx="16179">
                  <c:v>2340.8000000000002</c:v>
                </c:pt>
                <c:pt idx="16180">
                  <c:v>2344.6999999999998</c:v>
                </c:pt>
                <c:pt idx="16181">
                  <c:v>2345.8000000000002</c:v>
                </c:pt>
                <c:pt idx="16182">
                  <c:v>2349.3000000000002</c:v>
                </c:pt>
                <c:pt idx="16183">
                  <c:v>2350</c:v>
                </c:pt>
                <c:pt idx="16184">
                  <c:v>2364.5</c:v>
                </c:pt>
                <c:pt idx="16185">
                  <c:v>2373.5</c:v>
                </c:pt>
                <c:pt idx="16186">
                  <c:v>2379.5</c:v>
                </c:pt>
                <c:pt idx="16187">
                  <c:v>2379.6999999999998</c:v>
                </c:pt>
                <c:pt idx="16188">
                  <c:v>2377.8000000000002</c:v>
                </c:pt>
                <c:pt idx="16189">
                  <c:v>2377.6999999999998</c:v>
                </c:pt>
                <c:pt idx="16190">
                  <c:v>2380.8000000000002</c:v>
                </c:pt>
                <c:pt idx="16191">
                  <c:v>2377.1999999999998</c:v>
                </c:pt>
                <c:pt idx="16192">
                  <c:v>2373.1999999999998</c:v>
                </c:pt>
                <c:pt idx="16193">
                  <c:v>2376.3000000000002</c:v>
                </c:pt>
                <c:pt idx="16194">
                  <c:v>2379.5</c:v>
                </c:pt>
                <c:pt idx="16195">
                  <c:v>2379.3000000000002</c:v>
                </c:pt>
                <c:pt idx="16196">
                  <c:v>2368.3000000000002</c:v>
                </c:pt>
                <c:pt idx="16197">
                  <c:v>2366.8000000000002</c:v>
                </c:pt>
                <c:pt idx="16198">
                  <c:v>2367.3000000000002</c:v>
                </c:pt>
                <c:pt idx="16199">
                  <c:v>2368.6999999999998</c:v>
                </c:pt>
                <c:pt idx="16200">
                  <c:v>2373</c:v>
                </c:pt>
                <c:pt idx="16201">
                  <c:v>2306</c:v>
                </c:pt>
                <c:pt idx="16202">
                  <c:v>2339.1999999999998</c:v>
                </c:pt>
                <c:pt idx="16203">
                  <c:v>2343.1999999999998</c:v>
                </c:pt>
                <c:pt idx="16204">
                  <c:v>2343.6999999999998</c:v>
                </c:pt>
                <c:pt idx="16205">
                  <c:v>2355.1999999999998</c:v>
                </c:pt>
                <c:pt idx="16206">
                  <c:v>2363.6999999999998</c:v>
                </c:pt>
                <c:pt idx="16207">
                  <c:v>2363.1999999999998</c:v>
                </c:pt>
                <c:pt idx="16208">
                  <c:v>2361.3000000000002</c:v>
                </c:pt>
                <c:pt idx="16209">
                  <c:v>2357.8000000000002</c:v>
                </c:pt>
                <c:pt idx="16210">
                  <c:v>2367.8000000000002</c:v>
                </c:pt>
                <c:pt idx="16211">
                  <c:v>2358.1999999999998</c:v>
                </c:pt>
                <c:pt idx="16212">
                  <c:v>2358.1999999999998</c:v>
                </c:pt>
                <c:pt idx="16213">
                  <c:v>2353.8000000000002</c:v>
                </c:pt>
                <c:pt idx="16214">
                  <c:v>2351</c:v>
                </c:pt>
                <c:pt idx="16215">
                  <c:v>2351.1999999999998</c:v>
                </c:pt>
                <c:pt idx="16216">
                  <c:v>2353.8000000000002</c:v>
                </c:pt>
                <c:pt idx="16217">
                  <c:v>2353.3000000000002</c:v>
                </c:pt>
                <c:pt idx="16218">
                  <c:v>2349.5</c:v>
                </c:pt>
                <c:pt idx="16219">
                  <c:v>2346.1999999999998</c:v>
                </c:pt>
                <c:pt idx="16220">
                  <c:v>2325.5</c:v>
                </c:pt>
                <c:pt idx="16221">
                  <c:v>2313.8000000000002</c:v>
                </c:pt>
                <c:pt idx="16222">
                  <c:v>2316.6999999999998</c:v>
                </c:pt>
                <c:pt idx="16223">
                  <c:v>2321</c:v>
                </c:pt>
                <c:pt idx="16224">
                  <c:v>2333.3000000000002</c:v>
                </c:pt>
                <c:pt idx="16225">
                  <c:v>2337.6999999999998</c:v>
                </c:pt>
                <c:pt idx="16226">
                  <c:v>2339.6999999999998</c:v>
                </c:pt>
                <c:pt idx="16227">
                  <c:v>2335.5</c:v>
                </c:pt>
                <c:pt idx="16228">
                  <c:v>2321.3000000000002</c:v>
                </c:pt>
                <c:pt idx="16229">
                  <c:v>2312</c:v>
                </c:pt>
                <c:pt idx="16230">
                  <c:v>2302.8000000000002</c:v>
                </c:pt>
                <c:pt idx="16231">
                  <c:v>2311.3000000000002</c:v>
                </c:pt>
                <c:pt idx="16232">
                  <c:v>2306.8000000000002</c:v>
                </c:pt>
                <c:pt idx="16233">
                  <c:v>2304.1999999999998</c:v>
                </c:pt>
                <c:pt idx="16234">
                  <c:v>2301.6999999999998</c:v>
                </c:pt>
                <c:pt idx="16235">
                  <c:v>2305.3000000000002</c:v>
                </c:pt>
                <c:pt idx="16236">
                  <c:v>2312.6999999999998</c:v>
                </c:pt>
                <c:pt idx="16237">
                  <c:v>2314.5</c:v>
                </c:pt>
                <c:pt idx="16238">
                  <c:v>2316.6999999999998</c:v>
                </c:pt>
                <c:pt idx="16239">
                  <c:v>2316.1999999999998</c:v>
                </c:pt>
                <c:pt idx="16240">
                  <c:v>2317.3000000000002</c:v>
                </c:pt>
                <c:pt idx="16241">
                  <c:v>2318.6999999999998</c:v>
                </c:pt>
                <c:pt idx="16242">
                  <c:v>2320</c:v>
                </c:pt>
                <c:pt idx="16243">
                  <c:v>2321.1999999999998</c:v>
                </c:pt>
                <c:pt idx="16244">
                  <c:v>2317.6999999999998</c:v>
                </c:pt>
                <c:pt idx="16245">
                  <c:v>2314.6999999999998</c:v>
                </c:pt>
                <c:pt idx="16246">
                  <c:v>2316.6999999999998</c:v>
                </c:pt>
                <c:pt idx="16247">
                  <c:v>2318.1999999999998</c:v>
                </c:pt>
                <c:pt idx="16248">
                  <c:v>2323.3000000000002</c:v>
                </c:pt>
                <c:pt idx="16249">
                  <c:v>2322.8000000000002</c:v>
                </c:pt>
                <c:pt idx="16250">
                  <c:v>2315.1999999999998</c:v>
                </c:pt>
                <c:pt idx="16251">
                  <c:v>2318.5</c:v>
                </c:pt>
                <c:pt idx="16252">
                  <c:v>2316.3000000000002</c:v>
                </c:pt>
                <c:pt idx="16253">
                  <c:v>2315.8000000000002</c:v>
                </c:pt>
                <c:pt idx="16254">
                  <c:v>2308.6999999999998</c:v>
                </c:pt>
                <c:pt idx="16255">
                  <c:v>2309.5</c:v>
                </c:pt>
                <c:pt idx="16256">
                  <c:v>2308.3000000000002</c:v>
                </c:pt>
                <c:pt idx="16257">
                  <c:v>2299.5</c:v>
                </c:pt>
                <c:pt idx="16258">
                  <c:v>2290.6999999999998</c:v>
                </c:pt>
                <c:pt idx="16259">
                  <c:v>2292.1999999999998</c:v>
                </c:pt>
                <c:pt idx="16260">
                  <c:v>2288.6999999999998</c:v>
                </c:pt>
                <c:pt idx="16261">
                  <c:v>2292.5</c:v>
                </c:pt>
                <c:pt idx="16262">
                  <c:v>2298.5</c:v>
                </c:pt>
                <c:pt idx="16263">
                  <c:v>2299.3000000000002</c:v>
                </c:pt>
                <c:pt idx="16264">
                  <c:v>2298.8000000000002</c:v>
                </c:pt>
                <c:pt idx="16265">
                  <c:v>2300</c:v>
                </c:pt>
                <c:pt idx="16266">
                  <c:v>2293.1999999999998</c:v>
                </c:pt>
                <c:pt idx="16267">
                  <c:v>2289</c:v>
                </c:pt>
                <c:pt idx="16268">
                  <c:v>2283.3000000000002</c:v>
                </c:pt>
                <c:pt idx="16269">
                  <c:v>2275.8000000000002</c:v>
                </c:pt>
                <c:pt idx="16270">
                  <c:v>2276.8000000000002</c:v>
                </c:pt>
                <c:pt idx="16271">
                  <c:v>2276.8000000000002</c:v>
                </c:pt>
                <c:pt idx="16272">
                  <c:v>2273.5</c:v>
                </c:pt>
                <c:pt idx="16273">
                  <c:v>2268.5</c:v>
                </c:pt>
                <c:pt idx="16274">
                  <c:v>2269</c:v>
                </c:pt>
                <c:pt idx="16275">
                  <c:v>2262.1999999999998</c:v>
                </c:pt>
                <c:pt idx="16276">
                  <c:v>2262</c:v>
                </c:pt>
                <c:pt idx="16277">
                  <c:v>2259.1999999999998</c:v>
                </c:pt>
                <c:pt idx="16278">
                  <c:v>2252</c:v>
                </c:pt>
                <c:pt idx="16279">
                  <c:v>2243.6999999999998</c:v>
                </c:pt>
                <c:pt idx="16280">
                  <c:v>2235.5</c:v>
                </c:pt>
                <c:pt idx="16281">
                  <c:v>2230.6999999999998</c:v>
                </c:pt>
                <c:pt idx="16282">
                  <c:v>2241.1999999999998</c:v>
                </c:pt>
                <c:pt idx="16283">
                  <c:v>2249.5</c:v>
                </c:pt>
                <c:pt idx="16284">
                  <c:v>2253.8000000000002</c:v>
                </c:pt>
                <c:pt idx="16285">
                  <c:v>2255.1999999999998</c:v>
                </c:pt>
                <c:pt idx="16286">
                  <c:v>2256.1999999999998</c:v>
                </c:pt>
                <c:pt idx="16287">
                  <c:v>2257.8000000000002</c:v>
                </c:pt>
                <c:pt idx="16288">
                  <c:v>2252.3000000000002</c:v>
                </c:pt>
                <c:pt idx="16289">
                  <c:v>2249.1999999999998</c:v>
                </c:pt>
                <c:pt idx="16290">
                  <c:v>2249.1999999999998</c:v>
                </c:pt>
                <c:pt idx="16291">
                  <c:v>2246.1999999999998</c:v>
                </c:pt>
                <c:pt idx="16292">
                  <c:v>2246.5</c:v>
                </c:pt>
                <c:pt idx="16293">
                  <c:v>2257.5</c:v>
                </c:pt>
                <c:pt idx="16294">
                  <c:v>2263.3000000000002</c:v>
                </c:pt>
                <c:pt idx="16295">
                  <c:v>2267.5</c:v>
                </c:pt>
                <c:pt idx="16296">
                  <c:v>2267.3000000000002</c:v>
                </c:pt>
                <c:pt idx="16297">
                  <c:v>2261.3000000000002</c:v>
                </c:pt>
                <c:pt idx="16298">
                  <c:v>2259.8000000000002</c:v>
                </c:pt>
                <c:pt idx="16299">
                  <c:v>2265</c:v>
                </c:pt>
                <c:pt idx="16300">
                  <c:v>2270.8000000000002</c:v>
                </c:pt>
                <c:pt idx="16301">
                  <c:v>2272.1999999999998</c:v>
                </c:pt>
                <c:pt idx="16302">
                  <c:v>2282.6999999999998</c:v>
                </c:pt>
                <c:pt idx="16303">
                  <c:v>2283.5</c:v>
                </c:pt>
                <c:pt idx="16304">
                  <c:v>2277</c:v>
                </c:pt>
                <c:pt idx="16305">
                  <c:v>2277.8000000000002</c:v>
                </c:pt>
                <c:pt idx="16306">
                  <c:v>2272</c:v>
                </c:pt>
                <c:pt idx="16307">
                  <c:v>2266.5</c:v>
                </c:pt>
                <c:pt idx="16308">
                  <c:v>2266.8000000000002</c:v>
                </c:pt>
                <c:pt idx="16309">
                  <c:v>2262</c:v>
                </c:pt>
                <c:pt idx="16310">
                  <c:v>2265.1999999999998</c:v>
                </c:pt>
                <c:pt idx="16311">
                  <c:v>2275</c:v>
                </c:pt>
                <c:pt idx="16312">
                  <c:v>2267</c:v>
                </c:pt>
                <c:pt idx="16313">
                  <c:v>2265.3000000000002</c:v>
                </c:pt>
                <c:pt idx="16314">
                  <c:v>2262.8000000000002</c:v>
                </c:pt>
                <c:pt idx="16315">
                  <c:v>2259</c:v>
                </c:pt>
                <c:pt idx="16316">
                  <c:v>2256.3000000000002</c:v>
                </c:pt>
                <c:pt idx="16317">
                  <c:v>2257.5</c:v>
                </c:pt>
                <c:pt idx="16318">
                  <c:v>2251.5</c:v>
                </c:pt>
                <c:pt idx="16319">
                  <c:v>2234.6999999999998</c:v>
                </c:pt>
                <c:pt idx="16320">
                  <c:v>2224.3000000000002</c:v>
                </c:pt>
                <c:pt idx="16321">
                  <c:v>2218.6999999999998</c:v>
                </c:pt>
                <c:pt idx="16322">
                  <c:v>2216.5</c:v>
                </c:pt>
                <c:pt idx="16323">
                  <c:v>2228</c:v>
                </c:pt>
                <c:pt idx="16324">
                  <c:v>2229.8000000000002</c:v>
                </c:pt>
                <c:pt idx="16325">
                  <c:v>2230.3000000000002</c:v>
                </c:pt>
                <c:pt idx="16326">
                  <c:v>2220.5</c:v>
                </c:pt>
                <c:pt idx="16327">
                  <c:v>2215.1999999999998</c:v>
                </c:pt>
                <c:pt idx="16328">
                  <c:v>2219.6999999999998</c:v>
                </c:pt>
                <c:pt idx="16329">
                  <c:v>2224.8000000000002</c:v>
                </c:pt>
                <c:pt idx="16330">
                  <c:v>2225.1999999999998</c:v>
                </c:pt>
                <c:pt idx="16331">
                  <c:v>2216.8000000000002</c:v>
                </c:pt>
                <c:pt idx="16332">
                  <c:v>2217.8000000000002</c:v>
                </c:pt>
                <c:pt idx="16333">
                  <c:v>2215.3000000000002</c:v>
                </c:pt>
                <c:pt idx="16334">
                  <c:v>2217.6999999999998</c:v>
                </c:pt>
                <c:pt idx="16335">
                  <c:v>2217.8000000000002</c:v>
                </c:pt>
                <c:pt idx="16336">
                  <c:v>2216.3000000000002</c:v>
                </c:pt>
                <c:pt idx="16337">
                  <c:v>2218.5</c:v>
                </c:pt>
                <c:pt idx="16338">
                  <c:v>2213.8000000000002</c:v>
                </c:pt>
                <c:pt idx="16339">
                  <c:v>2203.8000000000002</c:v>
                </c:pt>
                <c:pt idx="16340">
                  <c:v>2194.3000000000002</c:v>
                </c:pt>
                <c:pt idx="16341">
                  <c:v>2193.5</c:v>
                </c:pt>
                <c:pt idx="16342">
                  <c:v>2193.8000000000002</c:v>
                </c:pt>
                <c:pt idx="16343">
                  <c:v>2191.8000000000002</c:v>
                </c:pt>
                <c:pt idx="16344">
                  <c:v>2198.6999999999998</c:v>
                </c:pt>
                <c:pt idx="16345">
                  <c:v>2206.1999999999998</c:v>
                </c:pt>
                <c:pt idx="16346">
                  <c:v>2213.1999999999998</c:v>
                </c:pt>
                <c:pt idx="16347">
                  <c:v>2219.8000000000002</c:v>
                </c:pt>
                <c:pt idx="16348">
                  <c:v>2220.3000000000002</c:v>
                </c:pt>
                <c:pt idx="16349">
                  <c:v>2211.6999999999998</c:v>
                </c:pt>
                <c:pt idx="16350">
                  <c:v>2203.8000000000002</c:v>
                </c:pt>
                <c:pt idx="16351">
                  <c:v>2198.6999999999998</c:v>
                </c:pt>
                <c:pt idx="16352">
                  <c:v>2193.5</c:v>
                </c:pt>
                <c:pt idx="16353">
                  <c:v>2200</c:v>
                </c:pt>
                <c:pt idx="16354">
                  <c:v>2208</c:v>
                </c:pt>
                <c:pt idx="16355">
                  <c:v>2213.5</c:v>
                </c:pt>
                <c:pt idx="16356">
                  <c:v>2212.3000000000002</c:v>
                </c:pt>
                <c:pt idx="16357">
                  <c:v>2217.1999999999998</c:v>
                </c:pt>
                <c:pt idx="16358">
                  <c:v>2217.5</c:v>
                </c:pt>
                <c:pt idx="16359">
                  <c:v>2219</c:v>
                </c:pt>
                <c:pt idx="16360">
                  <c:v>2219.1999999999998</c:v>
                </c:pt>
                <c:pt idx="16361">
                  <c:v>2220.8000000000002</c:v>
                </c:pt>
                <c:pt idx="16362">
                  <c:v>2214.8000000000002</c:v>
                </c:pt>
                <c:pt idx="16363">
                  <c:v>2210.1999999999998</c:v>
                </c:pt>
                <c:pt idx="16364">
                  <c:v>2207.8000000000002</c:v>
                </c:pt>
                <c:pt idx="16365">
                  <c:v>2203</c:v>
                </c:pt>
                <c:pt idx="16366">
                  <c:v>2198.5</c:v>
                </c:pt>
                <c:pt idx="16367">
                  <c:v>2201</c:v>
                </c:pt>
                <c:pt idx="16368">
                  <c:v>2210</c:v>
                </c:pt>
                <c:pt idx="16369">
                  <c:v>2211.3000000000002</c:v>
                </c:pt>
                <c:pt idx="16370">
                  <c:v>2215</c:v>
                </c:pt>
                <c:pt idx="16371">
                  <c:v>2215.1999999999998</c:v>
                </c:pt>
                <c:pt idx="16372">
                  <c:v>2218.1999999999998</c:v>
                </c:pt>
                <c:pt idx="16373">
                  <c:v>2221.3000000000002</c:v>
                </c:pt>
                <c:pt idx="16374">
                  <c:v>2222.8000000000002</c:v>
                </c:pt>
                <c:pt idx="16375">
                  <c:v>2223.6999999999998</c:v>
                </c:pt>
                <c:pt idx="16376">
                  <c:v>2228.6999999999998</c:v>
                </c:pt>
                <c:pt idx="16377">
                  <c:v>2228.8000000000002</c:v>
                </c:pt>
                <c:pt idx="16378">
                  <c:v>2224.3000000000002</c:v>
                </c:pt>
                <c:pt idx="16379">
                  <c:v>2220</c:v>
                </c:pt>
                <c:pt idx="16380">
                  <c:v>2225.6999999999998</c:v>
                </c:pt>
                <c:pt idx="16381">
                  <c:v>2226.1999999999998</c:v>
                </c:pt>
                <c:pt idx="16382">
                  <c:v>2225</c:v>
                </c:pt>
                <c:pt idx="16383">
                  <c:v>2229.5</c:v>
                </c:pt>
                <c:pt idx="16384">
                  <c:v>2235.1999999999998</c:v>
                </c:pt>
                <c:pt idx="16385">
                  <c:v>2248</c:v>
                </c:pt>
                <c:pt idx="16386">
                  <c:v>2251.1999999999998</c:v>
                </c:pt>
                <c:pt idx="16387">
                  <c:v>2253.8000000000002</c:v>
                </c:pt>
                <c:pt idx="16388">
                  <c:v>2278.6999999999998</c:v>
                </c:pt>
                <c:pt idx="16389">
                  <c:v>2291</c:v>
                </c:pt>
                <c:pt idx="16390">
                  <c:v>2303.5</c:v>
                </c:pt>
                <c:pt idx="16391">
                  <c:v>2314.8000000000002</c:v>
                </c:pt>
                <c:pt idx="16392">
                  <c:v>2327</c:v>
                </c:pt>
                <c:pt idx="16393">
                  <c:v>2334.6999999999998</c:v>
                </c:pt>
                <c:pt idx="16394">
                  <c:v>2331.1999999999998</c:v>
                </c:pt>
                <c:pt idx="16395">
                  <c:v>2319.8000000000002</c:v>
                </c:pt>
                <c:pt idx="16396">
                  <c:v>2309.6999999999998</c:v>
                </c:pt>
                <c:pt idx="16397">
                  <c:v>2304.6999999999998</c:v>
                </c:pt>
                <c:pt idx="16398">
                  <c:v>2299.1999999999998</c:v>
                </c:pt>
                <c:pt idx="16399">
                  <c:v>2297.3000000000002</c:v>
                </c:pt>
                <c:pt idx="16400">
                  <c:v>2289.3000000000002</c:v>
                </c:pt>
                <c:pt idx="16401">
                  <c:v>2286.8000000000002</c:v>
                </c:pt>
                <c:pt idx="16402">
                  <c:v>2287.8000000000002</c:v>
                </c:pt>
                <c:pt idx="16403">
                  <c:v>2282.1999999999998</c:v>
                </c:pt>
                <c:pt idx="16404">
                  <c:v>2278.5</c:v>
                </c:pt>
                <c:pt idx="16405">
                  <c:v>2279.8000000000002</c:v>
                </c:pt>
                <c:pt idx="16406">
                  <c:v>2280</c:v>
                </c:pt>
                <c:pt idx="16407">
                  <c:v>2275.3000000000002</c:v>
                </c:pt>
                <c:pt idx="16408">
                  <c:v>2282.6999999999998</c:v>
                </c:pt>
                <c:pt idx="16409">
                  <c:v>2290.1999999999998</c:v>
                </c:pt>
                <c:pt idx="16410">
                  <c:v>2291.8000000000002</c:v>
                </c:pt>
                <c:pt idx="16411">
                  <c:v>2289.8000000000002</c:v>
                </c:pt>
                <c:pt idx="16412">
                  <c:v>2289.6999999999998</c:v>
                </c:pt>
                <c:pt idx="16413">
                  <c:v>2298.5</c:v>
                </c:pt>
                <c:pt idx="16414">
                  <c:v>2298.8000000000002</c:v>
                </c:pt>
                <c:pt idx="16415">
                  <c:v>2296.3000000000002</c:v>
                </c:pt>
                <c:pt idx="16416">
                  <c:v>2289.3000000000002</c:v>
                </c:pt>
                <c:pt idx="16417">
                  <c:v>2280.8000000000002</c:v>
                </c:pt>
                <c:pt idx="16418">
                  <c:v>2281.8000000000002</c:v>
                </c:pt>
                <c:pt idx="16419">
                  <c:v>2282.3000000000002</c:v>
                </c:pt>
                <c:pt idx="16420">
                  <c:v>2281.1999999999998</c:v>
                </c:pt>
                <c:pt idx="16421">
                  <c:v>2276.8000000000002</c:v>
                </c:pt>
                <c:pt idx="16422">
                  <c:v>2280.3000000000002</c:v>
                </c:pt>
                <c:pt idx="16423">
                  <c:v>2279</c:v>
                </c:pt>
                <c:pt idx="16424">
                  <c:v>2286.6999999999998</c:v>
                </c:pt>
                <c:pt idx="16425">
                  <c:v>2292.8000000000002</c:v>
                </c:pt>
                <c:pt idx="16426">
                  <c:v>2298.8000000000002</c:v>
                </c:pt>
                <c:pt idx="16427">
                  <c:v>2301.3000000000002</c:v>
                </c:pt>
                <c:pt idx="16428">
                  <c:v>2302.6999999999998</c:v>
                </c:pt>
                <c:pt idx="16429">
                  <c:v>2305.1999999999998</c:v>
                </c:pt>
                <c:pt idx="16430">
                  <c:v>2313</c:v>
                </c:pt>
                <c:pt idx="16431">
                  <c:v>2310.6999999999998</c:v>
                </c:pt>
                <c:pt idx="16432">
                  <c:v>2312.6999999999998</c:v>
                </c:pt>
                <c:pt idx="16433">
                  <c:v>2311.5</c:v>
                </c:pt>
                <c:pt idx="16434">
                  <c:v>2311.3000000000002</c:v>
                </c:pt>
                <c:pt idx="16435">
                  <c:v>2310.3000000000002</c:v>
                </c:pt>
                <c:pt idx="16436">
                  <c:v>2324.6999999999998</c:v>
                </c:pt>
                <c:pt idx="16437">
                  <c:v>2329.5</c:v>
                </c:pt>
                <c:pt idx="16438">
                  <c:v>2338.1999999999998</c:v>
                </c:pt>
                <c:pt idx="16439">
                  <c:v>2342.6999999999998</c:v>
                </c:pt>
                <c:pt idx="16440">
                  <c:v>2347.1999999999998</c:v>
                </c:pt>
                <c:pt idx="16441">
                  <c:v>2343</c:v>
                </c:pt>
                <c:pt idx="16442">
                  <c:v>2348</c:v>
                </c:pt>
                <c:pt idx="16443">
                  <c:v>2354.3000000000002</c:v>
                </c:pt>
                <c:pt idx="16444">
                  <c:v>2350.8000000000002</c:v>
                </c:pt>
                <c:pt idx="16445">
                  <c:v>2349</c:v>
                </c:pt>
                <c:pt idx="16446">
                  <c:v>2359.8000000000002</c:v>
                </c:pt>
                <c:pt idx="16447">
                  <c:v>2362.1999999999998</c:v>
                </c:pt>
                <c:pt idx="16448">
                  <c:v>2359.3000000000002</c:v>
                </c:pt>
                <c:pt idx="16449">
                  <c:v>2361</c:v>
                </c:pt>
                <c:pt idx="16450">
                  <c:v>2367.3000000000002</c:v>
                </c:pt>
                <c:pt idx="16451">
                  <c:v>2379</c:v>
                </c:pt>
                <c:pt idx="16452">
                  <c:v>2385.3000000000002</c:v>
                </c:pt>
                <c:pt idx="16453">
                  <c:v>2388.6999999999998</c:v>
                </c:pt>
                <c:pt idx="16454">
                  <c:v>2389.5</c:v>
                </c:pt>
                <c:pt idx="16455">
                  <c:v>2389.3000000000002</c:v>
                </c:pt>
                <c:pt idx="16456">
                  <c:v>2366.1999999999998</c:v>
                </c:pt>
                <c:pt idx="16457">
                  <c:v>2370.5</c:v>
                </c:pt>
                <c:pt idx="16458">
                  <c:v>2403</c:v>
                </c:pt>
                <c:pt idx="16459">
                  <c:v>2408.5</c:v>
                </c:pt>
                <c:pt idx="16460">
                  <c:v>2416</c:v>
                </c:pt>
                <c:pt idx="16461">
                  <c:v>2417.5</c:v>
                </c:pt>
                <c:pt idx="16462">
                  <c:v>2414.5</c:v>
                </c:pt>
                <c:pt idx="16463">
                  <c:v>2412.3000000000002</c:v>
                </c:pt>
                <c:pt idx="16464">
                  <c:v>2419.6999999999998</c:v>
                </c:pt>
                <c:pt idx="16465">
                  <c:v>2422.6999999999998</c:v>
                </c:pt>
                <c:pt idx="16466">
                  <c:v>2420.6999999999998</c:v>
                </c:pt>
                <c:pt idx="16467">
                  <c:v>2421</c:v>
                </c:pt>
                <c:pt idx="16468">
                  <c:v>2422.8000000000002</c:v>
                </c:pt>
                <c:pt idx="16469">
                  <c:v>2424.5</c:v>
                </c:pt>
                <c:pt idx="16470">
                  <c:v>2420</c:v>
                </c:pt>
                <c:pt idx="16471">
                  <c:v>2413.8000000000002</c:v>
                </c:pt>
                <c:pt idx="16472">
                  <c:v>2410.6999999999998</c:v>
                </c:pt>
                <c:pt idx="16473">
                  <c:v>2413.8000000000002</c:v>
                </c:pt>
                <c:pt idx="16474">
                  <c:v>2413.3000000000002</c:v>
                </c:pt>
                <c:pt idx="16475">
                  <c:v>2416</c:v>
                </c:pt>
                <c:pt idx="16476">
                  <c:v>2403.3000000000002</c:v>
                </c:pt>
                <c:pt idx="16477">
                  <c:v>2388.3000000000002</c:v>
                </c:pt>
                <c:pt idx="16478">
                  <c:v>2390.8000000000002</c:v>
                </c:pt>
                <c:pt idx="16479">
                  <c:v>2383.5</c:v>
                </c:pt>
                <c:pt idx="16480">
                  <c:v>2385.5</c:v>
                </c:pt>
                <c:pt idx="16481">
                  <c:v>2385.8000000000002</c:v>
                </c:pt>
                <c:pt idx="16482">
                  <c:v>2381.1999999999998</c:v>
                </c:pt>
                <c:pt idx="16483">
                  <c:v>2376.3000000000002</c:v>
                </c:pt>
                <c:pt idx="16484">
                  <c:v>2371.6999999999998</c:v>
                </c:pt>
                <c:pt idx="16485">
                  <c:v>2371.8000000000002</c:v>
                </c:pt>
                <c:pt idx="16486">
                  <c:v>2374.8000000000002</c:v>
                </c:pt>
                <c:pt idx="16487">
                  <c:v>2376.5</c:v>
                </c:pt>
                <c:pt idx="16488">
                  <c:v>2377.1999999999998</c:v>
                </c:pt>
                <c:pt idx="16489">
                  <c:v>2371.6999999999998</c:v>
                </c:pt>
                <c:pt idx="16490">
                  <c:v>2376</c:v>
                </c:pt>
                <c:pt idx="16491">
                  <c:v>2377.8000000000002</c:v>
                </c:pt>
                <c:pt idx="16492">
                  <c:v>2380.3000000000002</c:v>
                </c:pt>
                <c:pt idx="16493">
                  <c:v>2385</c:v>
                </c:pt>
                <c:pt idx="16494">
                  <c:v>2375.3000000000002</c:v>
                </c:pt>
                <c:pt idx="16495">
                  <c:v>2376.6999999999998</c:v>
                </c:pt>
                <c:pt idx="16496">
                  <c:v>2370.5</c:v>
                </c:pt>
                <c:pt idx="16497">
                  <c:v>2371.8000000000002</c:v>
                </c:pt>
                <c:pt idx="16498">
                  <c:v>2376.5</c:v>
                </c:pt>
                <c:pt idx="16499">
                  <c:v>2379</c:v>
                </c:pt>
                <c:pt idx="16500">
                  <c:v>2381.5</c:v>
                </c:pt>
                <c:pt idx="16501">
                  <c:v>2390.1999999999998</c:v>
                </c:pt>
                <c:pt idx="16502">
                  <c:v>2387.5</c:v>
                </c:pt>
                <c:pt idx="16503">
                  <c:v>2387.1999999999998</c:v>
                </c:pt>
                <c:pt idx="16504">
                  <c:v>2396</c:v>
                </c:pt>
                <c:pt idx="16505">
                  <c:v>2398.8000000000002</c:v>
                </c:pt>
                <c:pt idx="16506">
                  <c:v>2398.1999999999998</c:v>
                </c:pt>
                <c:pt idx="16507">
                  <c:v>2397.1999999999998</c:v>
                </c:pt>
                <c:pt idx="16508">
                  <c:v>2397</c:v>
                </c:pt>
                <c:pt idx="16509">
                  <c:v>2393</c:v>
                </c:pt>
                <c:pt idx="16510">
                  <c:v>2394.1999999999998</c:v>
                </c:pt>
                <c:pt idx="16511">
                  <c:v>2394.8000000000002</c:v>
                </c:pt>
                <c:pt idx="16512">
                  <c:v>2398.6999999999998</c:v>
                </c:pt>
                <c:pt idx="16513">
                  <c:v>2396.1999999999998</c:v>
                </c:pt>
                <c:pt idx="16514">
                  <c:v>2393.6999999999998</c:v>
                </c:pt>
                <c:pt idx="16515">
                  <c:v>2392.8000000000002</c:v>
                </c:pt>
                <c:pt idx="16516">
                  <c:v>2391.5</c:v>
                </c:pt>
                <c:pt idx="16517">
                  <c:v>2393</c:v>
                </c:pt>
                <c:pt idx="16518">
                  <c:v>2394.8000000000002</c:v>
                </c:pt>
                <c:pt idx="16519">
                  <c:v>2391.8000000000002</c:v>
                </c:pt>
                <c:pt idx="16520">
                  <c:v>2391.8000000000002</c:v>
                </c:pt>
                <c:pt idx="16521">
                  <c:v>2391.1999999999998</c:v>
                </c:pt>
                <c:pt idx="16522">
                  <c:v>2398</c:v>
                </c:pt>
                <c:pt idx="16523">
                  <c:v>2401.5</c:v>
                </c:pt>
                <c:pt idx="16524">
                  <c:v>2403</c:v>
                </c:pt>
                <c:pt idx="16525">
                  <c:v>2395.5</c:v>
                </c:pt>
                <c:pt idx="16526">
                  <c:v>2403.8000000000002</c:v>
                </c:pt>
                <c:pt idx="16527">
                  <c:v>2404.3000000000002</c:v>
                </c:pt>
                <c:pt idx="16528">
                  <c:v>2387</c:v>
                </c:pt>
                <c:pt idx="16529">
                  <c:v>2376</c:v>
                </c:pt>
                <c:pt idx="16530">
                  <c:v>2363.3000000000002</c:v>
                </c:pt>
                <c:pt idx="16531">
                  <c:v>2365.1999999999998</c:v>
                </c:pt>
                <c:pt idx="16532">
                  <c:v>2365.5</c:v>
                </c:pt>
                <c:pt idx="16533">
                  <c:v>2363.1999999999998</c:v>
                </c:pt>
                <c:pt idx="16534">
                  <c:v>2355.3000000000002</c:v>
                </c:pt>
                <c:pt idx="16535">
                  <c:v>2353.6999999999998</c:v>
                </c:pt>
                <c:pt idx="16536">
                  <c:v>2354.8000000000002</c:v>
                </c:pt>
                <c:pt idx="16537">
                  <c:v>2363.1999999999998</c:v>
                </c:pt>
                <c:pt idx="16538">
                  <c:v>2367</c:v>
                </c:pt>
                <c:pt idx="16539">
                  <c:v>2365.3000000000002</c:v>
                </c:pt>
                <c:pt idx="16540">
                  <c:v>2360.5</c:v>
                </c:pt>
                <c:pt idx="16541">
                  <c:v>2353.8000000000002</c:v>
                </c:pt>
                <c:pt idx="16542">
                  <c:v>2357</c:v>
                </c:pt>
                <c:pt idx="16543">
                  <c:v>2360</c:v>
                </c:pt>
                <c:pt idx="16544">
                  <c:v>2358.8000000000002</c:v>
                </c:pt>
                <c:pt idx="16545">
                  <c:v>2355.1999999999998</c:v>
                </c:pt>
                <c:pt idx="16546">
                  <c:v>2351</c:v>
                </c:pt>
                <c:pt idx="16547">
                  <c:v>2362.6999999999998</c:v>
                </c:pt>
                <c:pt idx="16548">
                  <c:v>2367.8000000000002</c:v>
                </c:pt>
                <c:pt idx="16549">
                  <c:v>2368</c:v>
                </c:pt>
                <c:pt idx="16550">
                  <c:v>2355.6999999999998</c:v>
                </c:pt>
                <c:pt idx="16551">
                  <c:v>2349.6999999999998</c:v>
                </c:pt>
                <c:pt idx="16552">
                  <c:v>2342.1999999999998</c:v>
                </c:pt>
                <c:pt idx="16553">
                  <c:v>2341.8000000000002</c:v>
                </c:pt>
                <c:pt idx="16554">
                  <c:v>2345.3000000000002</c:v>
                </c:pt>
                <c:pt idx="16555">
                  <c:v>2359.1999999999998</c:v>
                </c:pt>
                <c:pt idx="16556">
                  <c:v>2359.3000000000002</c:v>
                </c:pt>
                <c:pt idx="16557">
                  <c:v>2360.3000000000002</c:v>
                </c:pt>
                <c:pt idx="16558">
                  <c:v>2361.1999999999998</c:v>
                </c:pt>
                <c:pt idx="16559">
                  <c:v>2358.3000000000002</c:v>
                </c:pt>
                <c:pt idx="16560">
                  <c:v>2372.8000000000002</c:v>
                </c:pt>
                <c:pt idx="16561">
                  <c:v>2375.8000000000002</c:v>
                </c:pt>
                <c:pt idx="16562">
                  <c:v>2375.3000000000002</c:v>
                </c:pt>
                <c:pt idx="16563">
                  <c:v>2378.3000000000002</c:v>
                </c:pt>
                <c:pt idx="16564">
                  <c:v>2382.8000000000002</c:v>
                </c:pt>
                <c:pt idx="16565">
                  <c:v>2385.6999999999998</c:v>
                </c:pt>
                <c:pt idx="16566">
                  <c:v>2381.3000000000002</c:v>
                </c:pt>
                <c:pt idx="16567">
                  <c:v>2385.6999999999998</c:v>
                </c:pt>
                <c:pt idx="16568">
                  <c:v>2381.6999999999998</c:v>
                </c:pt>
                <c:pt idx="16569">
                  <c:v>2377.1999999999998</c:v>
                </c:pt>
                <c:pt idx="16570">
                  <c:v>2366.6999999999998</c:v>
                </c:pt>
                <c:pt idx="16571">
                  <c:v>2354.6999999999998</c:v>
                </c:pt>
                <c:pt idx="16572">
                  <c:v>2352.1999999999998</c:v>
                </c:pt>
                <c:pt idx="16573">
                  <c:v>2353.5</c:v>
                </c:pt>
                <c:pt idx="16574">
                  <c:v>2351.1999999999998</c:v>
                </c:pt>
                <c:pt idx="16575">
                  <c:v>2358.5</c:v>
                </c:pt>
                <c:pt idx="16576">
                  <c:v>2366.1999999999998</c:v>
                </c:pt>
                <c:pt idx="16577">
                  <c:v>2368.8000000000002</c:v>
                </c:pt>
                <c:pt idx="16578">
                  <c:v>2370.8000000000002</c:v>
                </c:pt>
                <c:pt idx="16579">
                  <c:v>2375.5</c:v>
                </c:pt>
                <c:pt idx="16580">
                  <c:v>2373</c:v>
                </c:pt>
                <c:pt idx="16581">
                  <c:v>2373.8000000000002</c:v>
                </c:pt>
                <c:pt idx="16582">
                  <c:v>2376.8000000000002</c:v>
                </c:pt>
                <c:pt idx="16583">
                  <c:v>2377.8000000000002</c:v>
                </c:pt>
                <c:pt idx="16584">
                  <c:v>2383.6999999999998</c:v>
                </c:pt>
                <c:pt idx="16585">
                  <c:v>2391.3000000000002</c:v>
                </c:pt>
                <c:pt idx="16586">
                  <c:v>2392.8000000000002</c:v>
                </c:pt>
                <c:pt idx="16587">
                  <c:v>2398.3000000000002</c:v>
                </c:pt>
                <c:pt idx="16588">
                  <c:v>2392.8000000000002</c:v>
                </c:pt>
                <c:pt idx="16589">
                  <c:v>2393.6999999999998</c:v>
                </c:pt>
                <c:pt idx="16590">
                  <c:v>2402.1999999999998</c:v>
                </c:pt>
                <c:pt idx="16591">
                  <c:v>2398.1999999999998</c:v>
                </c:pt>
                <c:pt idx="16592">
                  <c:v>2391.3000000000002</c:v>
                </c:pt>
                <c:pt idx="16593">
                  <c:v>2393</c:v>
                </c:pt>
                <c:pt idx="16594">
                  <c:v>2392.6999999999998</c:v>
                </c:pt>
                <c:pt idx="16595">
                  <c:v>2398.3000000000002</c:v>
                </c:pt>
                <c:pt idx="16596">
                  <c:v>2382.5</c:v>
                </c:pt>
                <c:pt idx="16597">
                  <c:v>2383.6999999999998</c:v>
                </c:pt>
                <c:pt idx="16598">
                  <c:v>2378.1999999999998</c:v>
                </c:pt>
                <c:pt idx="16599">
                  <c:v>2376.3000000000002</c:v>
                </c:pt>
                <c:pt idx="16600">
                  <c:v>2374.1999999999998</c:v>
                </c:pt>
                <c:pt idx="16601">
                  <c:v>2363.6999999999998</c:v>
                </c:pt>
                <c:pt idx="16602">
                  <c:v>2353.5</c:v>
                </c:pt>
                <c:pt idx="16603">
                  <c:v>2354.5</c:v>
                </c:pt>
                <c:pt idx="16604">
                  <c:v>2355.6999999999998</c:v>
                </c:pt>
                <c:pt idx="16605">
                  <c:v>2353.8000000000002</c:v>
                </c:pt>
                <c:pt idx="16606">
                  <c:v>2353.5</c:v>
                </c:pt>
                <c:pt idx="16607">
                  <c:v>2354.6999999999998</c:v>
                </c:pt>
                <c:pt idx="16608">
                  <c:v>2349.8000000000002</c:v>
                </c:pt>
                <c:pt idx="16609">
                  <c:v>2349</c:v>
                </c:pt>
                <c:pt idx="16610">
                  <c:v>2344.9</c:v>
                </c:pt>
                <c:pt idx="16611">
                  <c:v>2341.3000000000002</c:v>
                </c:pt>
                <c:pt idx="16612">
                  <c:v>2337</c:v>
                </c:pt>
                <c:pt idx="16613">
                  <c:v>2337.1999999999998</c:v>
                </c:pt>
                <c:pt idx="16614">
                  <c:v>2336.3000000000002</c:v>
                </c:pt>
                <c:pt idx="16615">
                  <c:v>2335</c:v>
                </c:pt>
                <c:pt idx="16616">
                  <c:v>2329.5</c:v>
                </c:pt>
                <c:pt idx="16617">
                  <c:v>2308</c:v>
                </c:pt>
                <c:pt idx="16618">
                  <c:v>2300.6999999999998</c:v>
                </c:pt>
                <c:pt idx="16619">
                  <c:v>2296.8000000000002</c:v>
                </c:pt>
                <c:pt idx="16620">
                  <c:v>2281</c:v>
                </c:pt>
                <c:pt idx="16621">
                  <c:v>2281.6999999999998</c:v>
                </c:pt>
                <c:pt idx="16622">
                  <c:v>2279.1999999999998</c:v>
                </c:pt>
                <c:pt idx="16623">
                  <c:v>2263.6999999999998</c:v>
                </c:pt>
                <c:pt idx="16624">
                  <c:v>2255.8000000000002</c:v>
                </c:pt>
                <c:pt idx="16625">
                  <c:v>2249.6999999999998</c:v>
                </c:pt>
                <c:pt idx="16626">
                  <c:v>2248.8000000000002</c:v>
                </c:pt>
                <c:pt idx="16627">
                  <c:v>2237</c:v>
                </c:pt>
                <c:pt idx="16628">
                  <c:v>2236.3000000000002</c:v>
                </c:pt>
                <c:pt idx="16629">
                  <c:v>2234.5</c:v>
                </c:pt>
                <c:pt idx="16630">
                  <c:v>2232.6999999999998</c:v>
                </c:pt>
                <c:pt idx="16631">
                  <c:v>2232.8000000000002</c:v>
                </c:pt>
                <c:pt idx="16632">
                  <c:v>2233.3000000000002</c:v>
                </c:pt>
                <c:pt idx="16633">
                  <c:v>2237.5</c:v>
                </c:pt>
                <c:pt idx="16634">
                  <c:v>2235.8000000000002</c:v>
                </c:pt>
                <c:pt idx="16635">
                  <c:v>2238.6999999999998</c:v>
                </c:pt>
                <c:pt idx="16636">
                  <c:v>2228.8000000000002</c:v>
                </c:pt>
                <c:pt idx="16637">
                  <c:v>2230.3000000000002</c:v>
                </c:pt>
                <c:pt idx="16638">
                  <c:v>2230.6999999999998</c:v>
                </c:pt>
                <c:pt idx="16639">
                  <c:v>2231.1999999999998</c:v>
                </c:pt>
                <c:pt idx="16640">
                  <c:v>2229.1999999999998</c:v>
                </c:pt>
                <c:pt idx="16641">
                  <c:v>2232.5</c:v>
                </c:pt>
                <c:pt idx="16642">
                  <c:v>2229.1999999999998</c:v>
                </c:pt>
                <c:pt idx="16643">
                  <c:v>2233.6999999999998</c:v>
                </c:pt>
                <c:pt idx="16644">
                  <c:v>2230.5</c:v>
                </c:pt>
                <c:pt idx="16645">
                  <c:v>2233.3000000000002</c:v>
                </c:pt>
                <c:pt idx="16646">
                  <c:v>2248.1999999999998</c:v>
                </c:pt>
                <c:pt idx="16647">
                  <c:v>2248.8000000000002</c:v>
                </c:pt>
                <c:pt idx="16648">
                  <c:v>2251.8000000000002</c:v>
                </c:pt>
                <c:pt idx="16649">
                  <c:v>2252.8000000000002</c:v>
                </c:pt>
                <c:pt idx="16650">
                  <c:v>2270.1999999999998</c:v>
                </c:pt>
                <c:pt idx="16651">
                  <c:v>2271.3000000000002</c:v>
                </c:pt>
                <c:pt idx="16652">
                  <c:v>2281.1999999999998</c:v>
                </c:pt>
                <c:pt idx="16653">
                  <c:v>2278.5</c:v>
                </c:pt>
                <c:pt idx="16654">
                  <c:v>2277.3000000000002</c:v>
                </c:pt>
                <c:pt idx="16655">
                  <c:v>2281.5</c:v>
                </c:pt>
                <c:pt idx="16656">
                  <c:v>2277.1999999999998</c:v>
                </c:pt>
                <c:pt idx="16657">
                  <c:v>2273.8000000000002</c:v>
                </c:pt>
                <c:pt idx="16658">
                  <c:v>2274.1999999999998</c:v>
                </c:pt>
                <c:pt idx="16659">
                  <c:v>2271.5</c:v>
                </c:pt>
                <c:pt idx="16660">
                  <c:v>2271</c:v>
                </c:pt>
                <c:pt idx="16661">
                  <c:v>2274.5</c:v>
                </c:pt>
                <c:pt idx="16662">
                  <c:v>2273.1999999999998</c:v>
                </c:pt>
                <c:pt idx="16663">
                  <c:v>2275</c:v>
                </c:pt>
                <c:pt idx="16664">
                  <c:v>2265</c:v>
                </c:pt>
                <c:pt idx="16665">
                  <c:v>2264.5</c:v>
                </c:pt>
                <c:pt idx="16666">
                  <c:v>2266.3000000000002</c:v>
                </c:pt>
                <c:pt idx="16667">
                  <c:v>2273.8000000000002</c:v>
                </c:pt>
                <c:pt idx="16668">
                  <c:v>2275.1999999999998</c:v>
                </c:pt>
                <c:pt idx="16669">
                  <c:v>2276.6999999999998</c:v>
                </c:pt>
                <c:pt idx="16670">
                  <c:v>2289.3000000000002</c:v>
                </c:pt>
                <c:pt idx="16671">
                  <c:v>2294.8000000000002</c:v>
                </c:pt>
                <c:pt idx="16672">
                  <c:v>2305.1999999999998</c:v>
                </c:pt>
                <c:pt idx="16673">
                  <c:v>2296.1999999999998</c:v>
                </c:pt>
                <c:pt idx="16674">
                  <c:v>2301.3000000000002</c:v>
                </c:pt>
                <c:pt idx="16675">
                  <c:v>2303.8000000000002</c:v>
                </c:pt>
                <c:pt idx="16676">
                  <c:v>2302.6999999999998</c:v>
                </c:pt>
                <c:pt idx="16677">
                  <c:v>2296.6999999999998</c:v>
                </c:pt>
                <c:pt idx="16678">
                  <c:v>2298.5</c:v>
                </c:pt>
                <c:pt idx="16679">
                  <c:v>2304.1999999999998</c:v>
                </c:pt>
                <c:pt idx="16680">
                  <c:v>2298.1999999999998</c:v>
                </c:pt>
                <c:pt idx="16681">
                  <c:v>2297.8000000000002</c:v>
                </c:pt>
                <c:pt idx="16682">
                  <c:v>2296.3000000000002</c:v>
                </c:pt>
                <c:pt idx="16683">
                  <c:v>2294.5</c:v>
                </c:pt>
                <c:pt idx="16684">
                  <c:v>2284.8000000000002</c:v>
                </c:pt>
                <c:pt idx="16685">
                  <c:v>2280</c:v>
                </c:pt>
                <c:pt idx="16686">
                  <c:v>2277.8000000000002</c:v>
                </c:pt>
                <c:pt idx="16687">
                  <c:v>2272</c:v>
                </c:pt>
                <c:pt idx="16688">
                  <c:v>2272.1999999999998</c:v>
                </c:pt>
                <c:pt idx="16689">
                  <c:v>2271.1999999999998</c:v>
                </c:pt>
                <c:pt idx="16690">
                  <c:v>2275</c:v>
                </c:pt>
                <c:pt idx="16691">
                  <c:v>2282.1999999999998</c:v>
                </c:pt>
                <c:pt idx="16692">
                  <c:v>2283</c:v>
                </c:pt>
                <c:pt idx="16693">
                  <c:v>2286.5</c:v>
                </c:pt>
                <c:pt idx="16694">
                  <c:v>2284.3000000000002</c:v>
                </c:pt>
                <c:pt idx="16695">
                  <c:v>2283.5</c:v>
                </c:pt>
                <c:pt idx="16696">
                  <c:v>2276.3000000000002</c:v>
                </c:pt>
                <c:pt idx="16697">
                  <c:v>2275.6999999999998</c:v>
                </c:pt>
                <c:pt idx="16698">
                  <c:v>2271.3000000000002</c:v>
                </c:pt>
                <c:pt idx="16699">
                  <c:v>2268.8000000000002</c:v>
                </c:pt>
                <c:pt idx="16700">
                  <c:v>2266.1999999999998</c:v>
                </c:pt>
                <c:pt idx="16701">
                  <c:v>2261.8000000000002</c:v>
                </c:pt>
                <c:pt idx="16702">
                  <c:v>2257.3000000000002</c:v>
                </c:pt>
                <c:pt idx="16703">
                  <c:v>2253.1999999999998</c:v>
                </c:pt>
                <c:pt idx="16704">
                  <c:v>2248</c:v>
                </c:pt>
                <c:pt idx="16705">
                  <c:v>2246.1999999999998</c:v>
                </c:pt>
                <c:pt idx="16706">
                  <c:v>2256.6999999999998</c:v>
                </c:pt>
                <c:pt idx="16707">
                  <c:v>2256.3000000000002</c:v>
                </c:pt>
                <c:pt idx="16708">
                  <c:v>2248.3000000000002</c:v>
                </c:pt>
                <c:pt idx="16709">
                  <c:v>2242.5</c:v>
                </c:pt>
                <c:pt idx="16710">
                  <c:v>2243.3000000000002</c:v>
                </c:pt>
                <c:pt idx="16711">
                  <c:v>2242.3000000000002</c:v>
                </c:pt>
                <c:pt idx="16712">
                  <c:v>2236.6999999999998</c:v>
                </c:pt>
                <c:pt idx="16713">
                  <c:v>2230.8000000000002</c:v>
                </c:pt>
                <c:pt idx="16714">
                  <c:v>2226.6999999999998</c:v>
                </c:pt>
                <c:pt idx="16715">
                  <c:v>2225.1999999999998</c:v>
                </c:pt>
                <c:pt idx="16716">
                  <c:v>2224</c:v>
                </c:pt>
                <c:pt idx="16717">
                  <c:v>2220</c:v>
                </c:pt>
                <c:pt idx="16718">
                  <c:v>2211.3000000000002</c:v>
                </c:pt>
                <c:pt idx="16719">
                  <c:v>2208.1999999999998</c:v>
                </c:pt>
                <c:pt idx="16720">
                  <c:v>2202.3000000000002</c:v>
                </c:pt>
                <c:pt idx="16721">
                  <c:v>2198.5</c:v>
                </c:pt>
                <c:pt idx="16722">
                  <c:v>2194.3000000000002</c:v>
                </c:pt>
                <c:pt idx="16723">
                  <c:v>2195.6999999999998</c:v>
                </c:pt>
                <c:pt idx="16724">
                  <c:v>2196.8000000000002</c:v>
                </c:pt>
                <c:pt idx="16725">
                  <c:v>2195.8000000000002</c:v>
                </c:pt>
                <c:pt idx="16726">
                  <c:v>2192.8000000000002</c:v>
                </c:pt>
                <c:pt idx="16727">
                  <c:v>2186</c:v>
                </c:pt>
                <c:pt idx="16728">
                  <c:v>2181.3000000000002</c:v>
                </c:pt>
                <c:pt idx="16729">
                  <c:v>2175.6999999999998</c:v>
                </c:pt>
                <c:pt idx="16730">
                  <c:v>2167.5</c:v>
                </c:pt>
                <c:pt idx="16731">
                  <c:v>2149.6999999999998</c:v>
                </c:pt>
                <c:pt idx="16732">
                  <c:v>2140</c:v>
                </c:pt>
                <c:pt idx="16733">
                  <c:v>2121.8000000000002</c:v>
                </c:pt>
                <c:pt idx="16734">
                  <c:v>2111.8000000000002</c:v>
                </c:pt>
                <c:pt idx="16735">
                  <c:v>2090.6999999999998</c:v>
                </c:pt>
                <c:pt idx="16736">
                  <c:v>2055</c:v>
                </c:pt>
                <c:pt idx="16737">
                  <c:v>2032.2</c:v>
                </c:pt>
                <c:pt idx="16738">
                  <c:v>2013.2</c:v>
                </c:pt>
                <c:pt idx="16739">
                  <c:v>2009.5</c:v>
                </c:pt>
                <c:pt idx="16740">
                  <c:v>2003.8</c:v>
                </c:pt>
                <c:pt idx="16741">
                  <c:v>1976.2</c:v>
                </c:pt>
                <c:pt idx="16742">
                  <c:v>1962.5</c:v>
                </c:pt>
                <c:pt idx="16743">
                  <c:v>1951.3</c:v>
                </c:pt>
                <c:pt idx="16744">
                  <c:v>1949.8</c:v>
                </c:pt>
                <c:pt idx="16745">
                  <c:v>1954.3</c:v>
                </c:pt>
                <c:pt idx="16746">
                  <c:v>1957</c:v>
                </c:pt>
                <c:pt idx="16747">
                  <c:v>1954.3</c:v>
                </c:pt>
                <c:pt idx="16748">
                  <c:v>1946.5</c:v>
                </c:pt>
                <c:pt idx="16749">
                  <c:v>1938.8</c:v>
                </c:pt>
                <c:pt idx="16750">
                  <c:v>1944</c:v>
                </c:pt>
                <c:pt idx="16751">
                  <c:v>1940</c:v>
                </c:pt>
                <c:pt idx="16752">
                  <c:v>1929.2</c:v>
                </c:pt>
                <c:pt idx="16753">
                  <c:v>1927.3</c:v>
                </c:pt>
                <c:pt idx="16754">
                  <c:v>1933.3</c:v>
                </c:pt>
                <c:pt idx="16755">
                  <c:v>1929</c:v>
                </c:pt>
                <c:pt idx="16756">
                  <c:v>1910.7</c:v>
                </c:pt>
                <c:pt idx="16757">
                  <c:v>1907.8</c:v>
                </c:pt>
                <c:pt idx="16758">
                  <c:v>1910.2</c:v>
                </c:pt>
                <c:pt idx="16759">
                  <c:v>1898.7</c:v>
                </c:pt>
                <c:pt idx="16760">
                  <c:v>1894.8</c:v>
                </c:pt>
                <c:pt idx="16761">
                  <c:v>1889.8</c:v>
                </c:pt>
                <c:pt idx="16762">
                  <c:v>1888.3</c:v>
                </c:pt>
                <c:pt idx="16763">
                  <c:v>1887.2</c:v>
                </c:pt>
                <c:pt idx="16764">
                  <c:v>1887.7</c:v>
                </c:pt>
                <c:pt idx="16765">
                  <c:v>1881.3</c:v>
                </c:pt>
                <c:pt idx="16766">
                  <c:v>1873.2</c:v>
                </c:pt>
                <c:pt idx="16767">
                  <c:v>1858.2</c:v>
                </c:pt>
                <c:pt idx="16768">
                  <c:v>1848.7</c:v>
                </c:pt>
                <c:pt idx="16769">
                  <c:v>1842.3</c:v>
                </c:pt>
                <c:pt idx="16770">
                  <c:v>1839.8</c:v>
                </c:pt>
                <c:pt idx="16771">
                  <c:v>1835.2</c:v>
                </c:pt>
                <c:pt idx="16772">
                  <c:v>1820.7</c:v>
                </c:pt>
                <c:pt idx="16773">
                  <c:v>1820.3</c:v>
                </c:pt>
                <c:pt idx="16774">
                  <c:v>1812.3</c:v>
                </c:pt>
                <c:pt idx="16775">
                  <c:v>1804.7</c:v>
                </c:pt>
                <c:pt idx="16776">
                  <c:v>1797.5</c:v>
                </c:pt>
                <c:pt idx="16777">
                  <c:v>1792.7</c:v>
                </c:pt>
                <c:pt idx="16778">
                  <c:v>1796</c:v>
                </c:pt>
                <c:pt idx="16779">
                  <c:v>1794.8</c:v>
                </c:pt>
                <c:pt idx="16780">
                  <c:v>1798.3</c:v>
                </c:pt>
                <c:pt idx="16781">
                  <c:v>1795.3</c:v>
                </c:pt>
                <c:pt idx="16782">
                  <c:v>1800.5</c:v>
                </c:pt>
                <c:pt idx="16783">
                  <c:v>1801.5</c:v>
                </c:pt>
                <c:pt idx="16784">
                  <c:v>1802.2</c:v>
                </c:pt>
                <c:pt idx="16785">
                  <c:v>1793.3</c:v>
                </c:pt>
                <c:pt idx="16786">
                  <c:v>1771</c:v>
                </c:pt>
                <c:pt idx="16787">
                  <c:v>1751.2</c:v>
                </c:pt>
                <c:pt idx="16788">
                  <c:v>1740.2</c:v>
                </c:pt>
                <c:pt idx="16789">
                  <c:v>1710.8</c:v>
                </c:pt>
                <c:pt idx="16790">
                  <c:v>1701.5</c:v>
                </c:pt>
                <c:pt idx="16791">
                  <c:v>1690.3</c:v>
                </c:pt>
                <c:pt idx="16792">
                  <c:v>1687</c:v>
                </c:pt>
                <c:pt idx="16793">
                  <c:v>1682.5</c:v>
                </c:pt>
                <c:pt idx="16794">
                  <c:v>1682.7</c:v>
                </c:pt>
                <c:pt idx="16795">
                  <c:v>1675.2</c:v>
                </c:pt>
                <c:pt idx="16796">
                  <c:v>1647.7</c:v>
                </c:pt>
                <c:pt idx="16797">
                  <c:v>1632</c:v>
                </c:pt>
                <c:pt idx="16798">
                  <c:v>1630</c:v>
                </c:pt>
                <c:pt idx="16799">
                  <c:v>1629</c:v>
                </c:pt>
                <c:pt idx="16800">
                  <c:v>1626.5</c:v>
                </c:pt>
                <c:pt idx="16801">
                  <c:v>1624.5</c:v>
                </c:pt>
                <c:pt idx="16802">
                  <c:v>1621.8</c:v>
                </c:pt>
                <c:pt idx="16803">
                  <c:v>1633.3</c:v>
                </c:pt>
                <c:pt idx="16804">
                  <c:v>1632.7</c:v>
                </c:pt>
                <c:pt idx="16805">
                  <c:v>1638.2</c:v>
                </c:pt>
                <c:pt idx="16806">
                  <c:v>1643.7</c:v>
                </c:pt>
                <c:pt idx="16807">
                  <c:v>1635</c:v>
                </c:pt>
                <c:pt idx="16808">
                  <c:v>1625.8</c:v>
                </c:pt>
                <c:pt idx="16809">
                  <c:v>1620.2</c:v>
                </c:pt>
                <c:pt idx="16810">
                  <c:v>1611.5</c:v>
                </c:pt>
                <c:pt idx="16811">
                  <c:v>1608.8</c:v>
                </c:pt>
                <c:pt idx="16812">
                  <c:v>1606</c:v>
                </c:pt>
                <c:pt idx="16813">
                  <c:v>1597.2</c:v>
                </c:pt>
                <c:pt idx="16814">
                  <c:v>1592</c:v>
                </c:pt>
                <c:pt idx="16815">
                  <c:v>1596.2</c:v>
                </c:pt>
                <c:pt idx="16816">
                  <c:v>1577.3</c:v>
                </c:pt>
                <c:pt idx="16817">
                  <c:v>1572</c:v>
                </c:pt>
                <c:pt idx="16818">
                  <c:v>1561.3</c:v>
                </c:pt>
                <c:pt idx="16819">
                  <c:v>1541.2</c:v>
                </c:pt>
                <c:pt idx="16820">
                  <c:v>1537.2</c:v>
                </c:pt>
                <c:pt idx="16821">
                  <c:v>1531.3</c:v>
                </c:pt>
                <c:pt idx="16822">
                  <c:v>1529.5</c:v>
                </c:pt>
                <c:pt idx="16823">
                  <c:v>1533.3</c:v>
                </c:pt>
                <c:pt idx="16824">
                  <c:v>1529.7</c:v>
                </c:pt>
                <c:pt idx="16825">
                  <c:v>1529</c:v>
                </c:pt>
                <c:pt idx="16826">
                  <c:v>1523</c:v>
                </c:pt>
                <c:pt idx="16827">
                  <c:v>1519.5</c:v>
                </c:pt>
                <c:pt idx="16828">
                  <c:v>1497.2</c:v>
                </c:pt>
                <c:pt idx="16829">
                  <c:v>1490.7</c:v>
                </c:pt>
                <c:pt idx="16830">
                  <c:v>1479.3</c:v>
                </c:pt>
                <c:pt idx="16831">
                  <c:v>1472.2</c:v>
                </c:pt>
                <c:pt idx="16832">
                  <c:v>1465.9</c:v>
                </c:pt>
                <c:pt idx="16833">
                  <c:v>1460.3</c:v>
                </c:pt>
                <c:pt idx="16834">
                  <c:v>1466</c:v>
                </c:pt>
                <c:pt idx="16835">
                  <c:v>1465.7</c:v>
                </c:pt>
                <c:pt idx="16836">
                  <c:v>1467.2</c:v>
                </c:pt>
                <c:pt idx="16837">
                  <c:v>1468.3</c:v>
                </c:pt>
                <c:pt idx="16838">
                  <c:v>1468</c:v>
                </c:pt>
                <c:pt idx="16839">
                  <c:v>1470.5</c:v>
                </c:pt>
                <c:pt idx="16840">
                  <c:v>1477.2</c:v>
                </c:pt>
                <c:pt idx="16841">
                  <c:v>1472.2</c:v>
                </c:pt>
                <c:pt idx="16842">
                  <c:v>1469.3</c:v>
                </c:pt>
                <c:pt idx="16843">
                  <c:v>1464.8</c:v>
                </c:pt>
                <c:pt idx="16844">
                  <c:v>1455.5</c:v>
                </c:pt>
                <c:pt idx="16845">
                  <c:v>1454</c:v>
                </c:pt>
                <c:pt idx="16846">
                  <c:v>1453.8</c:v>
                </c:pt>
                <c:pt idx="16847">
                  <c:v>1458.2</c:v>
                </c:pt>
                <c:pt idx="16848">
                  <c:v>1455.2</c:v>
                </c:pt>
                <c:pt idx="16849">
                  <c:v>1457.3</c:v>
                </c:pt>
                <c:pt idx="16850">
                  <c:v>1455</c:v>
                </c:pt>
                <c:pt idx="16851">
                  <c:v>1453</c:v>
                </c:pt>
                <c:pt idx="16852">
                  <c:v>1451.7</c:v>
                </c:pt>
                <c:pt idx="16853">
                  <c:v>1451.8</c:v>
                </c:pt>
                <c:pt idx="16854">
                  <c:v>1454.5</c:v>
                </c:pt>
                <c:pt idx="16855">
                  <c:v>1452.3</c:v>
                </c:pt>
                <c:pt idx="16856">
                  <c:v>1457.5</c:v>
                </c:pt>
                <c:pt idx="16857">
                  <c:v>1453.9</c:v>
                </c:pt>
                <c:pt idx="16858">
                  <c:v>1450</c:v>
                </c:pt>
                <c:pt idx="16859">
                  <c:v>1453.3</c:v>
                </c:pt>
                <c:pt idx="16860">
                  <c:v>1453.5</c:v>
                </c:pt>
                <c:pt idx="16861">
                  <c:v>1448</c:v>
                </c:pt>
                <c:pt idx="16862">
                  <c:v>1447</c:v>
                </c:pt>
                <c:pt idx="16863">
                  <c:v>1446</c:v>
                </c:pt>
                <c:pt idx="16864">
                  <c:v>1441.7</c:v>
                </c:pt>
                <c:pt idx="16865">
                  <c:v>1436.7</c:v>
                </c:pt>
                <c:pt idx="16866">
                  <c:v>1436.3</c:v>
                </c:pt>
                <c:pt idx="16867">
                  <c:v>1439.3</c:v>
                </c:pt>
                <c:pt idx="16868">
                  <c:v>1442.2</c:v>
                </c:pt>
                <c:pt idx="16869">
                  <c:v>1449.7</c:v>
                </c:pt>
                <c:pt idx="16870">
                  <c:v>1449.5</c:v>
                </c:pt>
                <c:pt idx="16871">
                  <c:v>1453</c:v>
                </c:pt>
                <c:pt idx="16872">
                  <c:v>1454.3</c:v>
                </c:pt>
                <c:pt idx="16873">
                  <c:v>1460</c:v>
                </c:pt>
                <c:pt idx="16874">
                  <c:v>1461.8</c:v>
                </c:pt>
                <c:pt idx="16875">
                  <c:v>1457</c:v>
                </c:pt>
                <c:pt idx="16876">
                  <c:v>1450.3</c:v>
                </c:pt>
                <c:pt idx="16877">
                  <c:v>1449.5</c:v>
                </c:pt>
                <c:pt idx="16878">
                  <c:v>1444.5</c:v>
                </c:pt>
                <c:pt idx="16879">
                  <c:v>1446.5</c:v>
                </c:pt>
                <c:pt idx="16880">
                  <c:v>1439.7</c:v>
                </c:pt>
                <c:pt idx="16881">
                  <c:v>1438</c:v>
                </c:pt>
                <c:pt idx="16882">
                  <c:v>1428</c:v>
                </c:pt>
                <c:pt idx="16883">
                  <c:v>1428.7</c:v>
                </c:pt>
                <c:pt idx="16884">
                  <c:v>1433</c:v>
                </c:pt>
                <c:pt idx="16885">
                  <c:v>1437</c:v>
                </c:pt>
                <c:pt idx="16886">
                  <c:v>1436.7</c:v>
                </c:pt>
                <c:pt idx="16887">
                  <c:v>1439.3</c:v>
                </c:pt>
                <c:pt idx="16888">
                  <c:v>1444.5</c:v>
                </c:pt>
                <c:pt idx="16889">
                  <c:v>1446.7</c:v>
                </c:pt>
                <c:pt idx="16890">
                  <c:v>1451.3</c:v>
                </c:pt>
                <c:pt idx="16891">
                  <c:v>1447.3</c:v>
                </c:pt>
                <c:pt idx="16892">
                  <c:v>1449.7</c:v>
                </c:pt>
                <c:pt idx="16893">
                  <c:v>1453.3</c:v>
                </c:pt>
                <c:pt idx="16894">
                  <c:v>1457.3</c:v>
                </c:pt>
                <c:pt idx="16895">
                  <c:v>1457.8</c:v>
                </c:pt>
                <c:pt idx="16896">
                  <c:v>1478.3</c:v>
                </c:pt>
                <c:pt idx="16897">
                  <c:v>1484.3</c:v>
                </c:pt>
                <c:pt idx="16898">
                  <c:v>1492</c:v>
                </c:pt>
                <c:pt idx="16899">
                  <c:v>1503.7</c:v>
                </c:pt>
                <c:pt idx="16900">
                  <c:v>1508.7</c:v>
                </c:pt>
                <c:pt idx="16901">
                  <c:v>1506.7</c:v>
                </c:pt>
                <c:pt idx="16902">
                  <c:v>1512.3</c:v>
                </c:pt>
                <c:pt idx="16903">
                  <c:v>1516.3</c:v>
                </c:pt>
                <c:pt idx="16904">
                  <c:v>1512</c:v>
                </c:pt>
                <c:pt idx="16905">
                  <c:v>1519</c:v>
                </c:pt>
                <c:pt idx="16906">
                  <c:v>1520.5</c:v>
                </c:pt>
                <c:pt idx="16907">
                  <c:v>1527.3</c:v>
                </c:pt>
                <c:pt idx="16908">
                  <c:v>1544.5</c:v>
                </c:pt>
                <c:pt idx="16909">
                  <c:v>1545.2</c:v>
                </c:pt>
                <c:pt idx="16910">
                  <c:v>1548.3</c:v>
                </c:pt>
                <c:pt idx="16911">
                  <c:v>1553.8</c:v>
                </c:pt>
                <c:pt idx="16912">
                  <c:v>1557.3</c:v>
                </c:pt>
                <c:pt idx="16913">
                  <c:v>1569</c:v>
                </c:pt>
                <c:pt idx="16914">
                  <c:v>1577</c:v>
                </c:pt>
                <c:pt idx="16915">
                  <c:v>1589</c:v>
                </c:pt>
                <c:pt idx="16916">
                  <c:v>1590.3</c:v>
                </c:pt>
                <c:pt idx="16917">
                  <c:v>1599.5</c:v>
                </c:pt>
                <c:pt idx="16918">
                  <c:v>1600.5</c:v>
                </c:pt>
                <c:pt idx="16919">
                  <c:v>1602.5</c:v>
                </c:pt>
                <c:pt idx="16920">
                  <c:v>1602.5</c:v>
                </c:pt>
                <c:pt idx="16921">
                  <c:v>1602.2</c:v>
                </c:pt>
                <c:pt idx="16922">
                  <c:v>1618.3</c:v>
                </c:pt>
                <c:pt idx="16923">
                  <c:v>1618.3</c:v>
                </c:pt>
                <c:pt idx="16924">
                  <c:v>1622</c:v>
                </c:pt>
                <c:pt idx="16925">
                  <c:v>1629.5</c:v>
                </c:pt>
                <c:pt idx="16926">
                  <c:v>1636.8</c:v>
                </c:pt>
                <c:pt idx="16927">
                  <c:v>1639.8</c:v>
                </c:pt>
                <c:pt idx="16928">
                  <c:v>1654.2</c:v>
                </c:pt>
                <c:pt idx="16929">
                  <c:v>1666.5</c:v>
                </c:pt>
                <c:pt idx="16930">
                  <c:v>1680</c:v>
                </c:pt>
                <c:pt idx="16931">
                  <c:v>1681.2</c:v>
                </c:pt>
                <c:pt idx="16932">
                  <c:v>1687.8</c:v>
                </c:pt>
                <c:pt idx="16933">
                  <c:v>1698.3</c:v>
                </c:pt>
                <c:pt idx="16934">
                  <c:v>1700</c:v>
                </c:pt>
                <c:pt idx="16935">
                  <c:v>1711.7</c:v>
                </c:pt>
                <c:pt idx="16936">
                  <c:v>1711.3</c:v>
                </c:pt>
                <c:pt idx="16937">
                  <c:v>1719.7</c:v>
                </c:pt>
                <c:pt idx="16938">
                  <c:v>1734</c:v>
                </c:pt>
                <c:pt idx="16939">
                  <c:v>1735.8</c:v>
                </c:pt>
                <c:pt idx="16940">
                  <c:v>1746.7</c:v>
                </c:pt>
                <c:pt idx="16941">
                  <c:v>1753.3</c:v>
                </c:pt>
                <c:pt idx="16942">
                  <c:v>1752.5</c:v>
                </c:pt>
                <c:pt idx="16943">
                  <c:v>1760.3</c:v>
                </c:pt>
                <c:pt idx="16944">
                  <c:v>1755.7</c:v>
                </c:pt>
                <c:pt idx="16945">
                  <c:v>1760.7</c:v>
                </c:pt>
                <c:pt idx="16946">
                  <c:v>1775.7</c:v>
                </c:pt>
                <c:pt idx="16947">
                  <c:v>1785.5</c:v>
                </c:pt>
                <c:pt idx="16948">
                  <c:v>1791</c:v>
                </c:pt>
                <c:pt idx="16949">
                  <c:v>1790.7</c:v>
                </c:pt>
                <c:pt idx="16950">
                  <c:v>1805.7</c:v>
                </c:pt>
                <c:pt idx="16951">
                  <c:v>1820</c:v>
                </c:pt>
                <c:pt idx="16952">
                  <c:v>1836.5</c:v>
                </c:pt>
                <c:pt idx="16953">
                  <c:v>1845.2</c:v>
                </c:pt>
                <c:pt idx="16954">
                  <c:v>1857</c:v>
                </c:pt>
                <c:pt idx="16955">
                  <c:v>1871.8</c:v>
                </c:pt>
                <c:pt idx="16956">
                  <c:v>1879.3</c:v>
                </c:pt>
                <c:pt idx="16957">
                  <c:v>1892.5</c:v>
                </c:pt>
                <c:pt idx="16958">
                  <c:v>1891.7</c:v>
                </c:pt>
                <c:pt idx="16959">
                  <c:v>1898.8</c:v>
                </c:pt>
                <c:pt idx="16960">
                  <c:v>1899.8</c:v>
                </c:pt>
                <c:pt idx="16961">
                  <c:v>1904.5</c:v>
                </c:pt>
                <c:pt idx="16962">
                  <c:v>1905.3</c:v>
                </c:pt>
                <c:pt idx="16963">
                  <c:v>1906.2</c:v>
                </c:pt>
                <c:pt idx="16964">
                  <c:v>1909.3</c:v>
                </c:pt>
                <c:pt idx="16965">
                  <c:v>1918</c:v>
                </c:pt>
                <c:pt idx="16966">
                  <c:v>1930</c:v>
                </c:pt>
                <c:pt idx="16967">
                  <c:v>1928.3</c:v>
                </c:pt>
                <c:pt idx="16968">
                  <c:v>1930.5</c:v>
                </c:pt>
                <c:pt idx="16969">
                  <c:v>1937.8</c:v>
                </c:pt>
                <c:pt idx="16970">
                  <c:v>1944.7</c:v>
                </c:pt>
                <c:pt idx="16971">
                  <c:v>1961.5</c:v>
                </c:pt>
                <c:pt idx="16972">
                  <c:v>1974.8</c:v>
                </c:pt>
                <c:pt idx="16973">
                  <c:v>1984</c:v>
                </c:pt>
                <c:pt idx="16974">
                  <c:v>1992.2</c:v>
                </c:pt>
                <c:pt idx="16975">
                  <c:v>2002</c:v>
                </c:pt>
                <c:pt idx="16976">
                  <c:v>2007.3</c:v>
                </c:pt>
                <c:pt idx="16977">
                  <c:v>2012.7</c:v>
                </c:pt>
                <c:pt idx="16978">
                  <c:v>2016.7</c:v>
                </c:pt>
                <c:pt idx="16979">
                  <c:v>2012.3</c:v>
                </c:pt>
                <c:pt idx="16980">
                  <c:v>2001.8</c:v>
                </c:pt>
                <c:pt idx="16981">
                  <c:v>1993.8</c:v>
                </c:pt>
                <c:pt idx="16982">
                  <c:v>1992</c:v>
                </c:pt>
                <c:pt idx="16983">
                  <c:v>1993.5</c:v>
                </c:pt>
                <c:pt idx="16984">
                  <c:v>1990.7</c:v>
                </c:pt>
                <c:pt idx="16985">
                  <c:v>1996.2</c:v>
                </c:pt>
                <c:pt idx="16986">
                  <c:v>2002</c:v>
                </c:pt>
                <c:pt idx="16987">
                  <c:v>2003</c:v>
                </c:pt>
                <c:pt idx="16988">
                  <c:v>2004.2</c:v>
                </c:pt>
                <c:pt idx="16989">
                  <c:v>1998.7</c:v>
                </c:pt>
                <c:pt idx="16990">
                  <c:v>2002.5</c:v>
                </c:pt>
                <c:pt idx="16991">
                  <c:v>2011.5</c:v>
                </c:pt>
                <c:pt idx="16992">
                  <c:v>2012</c:v>
                </c:pt>
                <c:pt idx="16993">
                  <c:v>2018.5</c:v>
                </c:pt>
                <c:pt idx="16994">
                  <c:v>2026</c:v>
                </c:pt>
                <c:pt idx="16995">
                  <c:v>2032.5</c:v>
                </c:pt>
                <c:pt idx="16996">
                  <c:v>2042.2</c:v>
                </c:pt>
                <c:pt idx="16997">
                  <c:v>2040.2</c:v>
                </c:pt>
                <c:pt idx="16998">
                  <c:v>2047</c:v>
                </c:pt>
                <c:pt idx="16999">
                  <c:v>2049.3000000000002</c:v>
                </c:pt>
                <c:pt idx="17000">
                  <c:v>2044.8</c:v>
                </c:pt>
                <c:pt idx="17001">
                  <c:v>2049.1999999999998</c:v>
                </c:pt>
                <c:pt idx="17002">
                  <c:v>2052.6999999999998</c:v>
                </c:pt>
                <c:pt idx="17003">
                  <c:v>2054.8000000000002</c:v>
                </c:pt>
                <c:pt idx="17004">
                  <c:v>2051.8000000000002</c:v>
                </c:pt>
                <c:pt idx="17005">
                  <c:v>2049.1999999999998</c:v>
                </c:pt>
                <c:pt idx="17006">
                  <c:v>2046.3</c:v>
                </c:pt>
                <c:pt idx="17007">
                  <c:v>2051.5</c:v>
                </c:pt>
                <c:pt idx="17008">
                  <c:v>2045</c:v>
                </c:pt>
                <c:pt idx="17009">
                  <c:v>2044.7</c:v>
                </c:pt>
                <c:pt idx="17010">
                  <c:v>2044</c:v>
                </c:pt>
                <c:pt idx="17011">
                  <c:v>2035.5</c:v>
                </c:pt>
                <c:pt idx="17012">
                  <c:v>2039.5</c:v>
                </c:pt>
                <c:pt idx="17013">
                  <c:v>2047</c:v>
                </c:pt>
                <c:pt idx="17014">
                  <c:v>2052.1999999999998</c:v>
                </c:pt>
                <c:pt idx="17015">
                  <c:v>2051.5</c:v>
                </c:pt>
                <c:pt idx="17016">
                  <c:v>2052.1999999999998</c:v>
                </c:pt>
                <c:pt idx="17017">
                  <c:v>2052</c:v>
                </c:pt>
                <c:pt idx="17018">
                  <c:v>2050.5</c:v>
                </c:pt>
                <c:pt idx="17019">
                  <c:v>2051.1</c:v>
                </c:pt>
                <c:pt idx="17020">
                  <c:v>2055.3000000000002</c:v>
                </c:pt>
                <c:pt idx="17021">
                  <c:v>2056.1999999999998</c:v>
                </c:pt>
                <c:pt idx="17022">
                  <c:v>2056.3000000000002</c:v>
                </c:pt>
                <c:pt idx="17023">
                  <c:v>2059.6999999999998</c:v>
                </c:pt>
                <c:pt idx="17024">
                  <c:v>2063.1999999999998</c:v>
                </c:pt>
                <c:pt idx="17025">
                  <c:v>2067</c:v>
                </c:pt>
                <c:pt idx="17026">
                  <c:v>2066.1999999999998</c:v>
                </c:pt>
                <c:pt idx="17027">
                  <c:v>2065.5</c:v>
                </c:pt>
                <c:pt idx="17028">
                  <c:v>2066</c:v>
                </c:pt>
                <c:pt idx="17029">
                  <c:v>2074.8000000000002</c:v>
                </c:pt>
                <c:pt idx="17030">
                  <c:v>2077.3000000000002</c:v>
                </c:pt>
                <c:pt idx="17031">
                  <c:v>2077</c:v>
                </c:pt>
                <c:pt idx="17032">
                  <c:v>2084.3000000000002</c:v>
                </c:pt>
                <c:pt idx="17033">
                  <c:v>2083.5</c:v>
                </c:pt>
                <c:pt idx="17034">
                  <c:v>2088.8000000000002</c:v>
                </c:pt>
                <c:pt idx="17035">
                  <c:v>2079.6999999999998</c:v>
                </c:pt>
                <c:pt idx="17036">
                  <c:v>2080.5</c:v>
                </c:pt>
                <c:pt idx="17037">
                  <c:v>2080.1999999999998</c:v>
                </c:pt>
                <c:pt idx="17038">
                  <c:v>2082.1999999999998</c:v>
                </c:pt>
                <c:pt idx="17039">
                  <c:v>2090</c:v>
                </c:pt>
                <c:pt idx="17040">
                  <c:v>2093.3000000000002</c:v>
                </c:pt>
                <c:pt idx="17041">
                  <c:v>2096.3000000000002</c:v>
                </c:pt>
                <c:pt idx="17042">
                  <c:v>2099.5</c:v>
                </c:pt>
                <c:pt idx="17043">
                  <c:v>2102.6999999999998</c:v>
                </c:pt>
                <c:pt idx="17044">
                  <c:v>2108.6999999999998</c:v>
                </c:pt>
                <c:pt idx="17045">
                  <c:v>2103.3000000000002</c:v>
                </c:pt>
                <c:pt idx="17046">
                  <c:v>2100.1999999999998</c:v>
                </c:pt>
                <c:pt idx="17047">
                  <c:v>2104.5</c:v>
                </c:pt>
                <c:pt idx="17048">
                  <c:v>2107.1999999999998</c:v>
                </c:pt>
                <c:pt idx="17049">
                  <c:v>2114.1999999999998</c:v>
                </c:pt>
                <c:pt idx="17050">
                  <c:v>2113.8000000000002</c:v>
                </c:pt>
                <c:pt idx="17051">
                  <c:v>2118.8000000000002</c:v>
                </c:pt>
                <c:pt idx="17052">
                  <c:v>2127.3000000000002</c:v>
                </c:pt>
                <c:pt idx="17053">
                  <c:v>2139.3000000000002</c:v>
                </c:pt>
                <c:pt idx="17054">
                  <c:v>2080.8000000000002</c:v>
                </c:pt>
                <c:pt idx="17055">
                  <c:v>2097.1999999999998</c:v>
                </c:pt>
                <c:pt idx="17056">
                  <c:v>2115.6</c:v>
                </c:pt>
                <c:pt idx="17057">
                  <c:v>2121.1999999999998</c:v>
                </c:pt>
                <c:pt idx="17058">
                  <c:v>2122.5</c:v>
                </c:pt>
                <c:pt idx="17059">
                  <c:v>2133</c:v>
                </c:pt>
                <c:pt idx="17060">
                  <c:v>2148.3000000000002</c:v>
                </c:pt>
                <c:pt idx="17061">
                  <c:v>2159.5</c:v>
                </c:pt>
                <c:pt idx="17062">
                  <c:v>2164.5</c:v>
                </c:pt>
                <c:pt idx="17063">
                  <c:v>2169.8000000000002</c:v>
                </c:pt>
                <c:pt idx="17064">
                  <c:v>2177.6999999999998</c:v>
                </c:pt>
                <c:pt idx="17065">
                  <c:v>2187.8000000000002</c:v>
                </c:pt>
                <c:pt idx="17066">
                  <c:v>2190</c:v>
                </c:pt>
                <c:pt idx="17067">
                  <c:v>2190.3000000000002</c:v>
                </c:pt>
                <c:pt idx="17068">
                  <c:v>2185.8000000000002</c:v>
                </c:pt>
                <c:pt idx="17069">
                  <c:v>2181.1999999999998</c:v>
                </c:pt>
                <c:pt idx="17070">
                  <c:v>2185.1999999999998</c:v>
                </c:pt>
                <c:pt idx="17071">
                  <c:v>2205.5</c:v>
                </c:pt>
                <c:pt idx="17072">
                  <c:v>2212.5</c:v>
                </c:pt>
                <c:pt idx="17073">
                  <c:v>2223</c:v>
                </c:pt>
                <c:pt idx="17074">
                  <c:v>2221.8000000000002</c:v>
                </c:pt>
                <c:pt idx="17075">
                  <c:v>2226</c:v>
                </c:pt>
                <c:pt idx="17076">
                  <c:v>2231</c:v>
                </c:pt>
                <c:pt idx="17077">
                  <c:v>2236.6999999999998</c:v>
                </c:pt>
                <c:pt idx="17078">
                  <c:v>2239.1999999999998</c:v>
                </c:pt>
                <c:pt idx="17079">
                  <c:v>2238.8000000000002</c:v>
                </c:pt>
                <c:pt idx="17080">
                  <c:v>2241.1999999999998</c:v>
                </c:pt>
                <c:pt idx="17081">
                  <c:v>2244.3000000000002</c:v>
                </c:pt>
                <c:pt idx="17082">
                  <c:v>2245.6999999999998</c:v>
                </c:pt>
                <c:pt idx="17083">
                  <c:v>2241.5</c:v>
                </c:pt>
                <c:pt idx="17084">
                  <c:v>2231.3000000000002</c:v>
                </c:pt>
                <c:pt idx="17085">
                  <c:v>2225.8000000000002</c:v>
                </c:pt>
                <c:pt idx="17086">
                  <c:v>2216.1999999999998</c:v>
                </c:pt>
                <c:pt idx="17087">
                  <c:v>2213.6999999999998</c:v>
                </c:pt>
                <c:pt idx="17088">
                  <c:v>2220.8000000000002</c:v>
                </c:pt>
                <c:pt idx="17089">
                  <c:v>2226.1999999999998</c:v>
                </c:pt>
                <c:pt idx="17090">
                  <c:v>2225.8000000000002</c:v>
                </c:pt>
                <c:pt idx="17091">
                  <c:v>2224</c:v>
                </c:pt>
                <c:pt idx="17092">
                  <c:v>2219.6999999999998</c:v>
                </c:pt>
                <c:pt idx="17093">
                  <c:v>2216</c:v>
                </c:pt>
                <c:pt idx="17094">
                  <c:v>2215.6999999999998</c:v>
                </c:pt>
                <c:pt idx="17095">
                  <c:v>2220.1999999999998</c:v>
                </c:pt>
                <c:pt idx="17096">
                  <c:v>2225.8000000000002</c:v>
                </c:pt>
                <c:pt idx="17097">
                  <c:v>2225</c:v>
                </c:pt>
                <c:pt idx="17098">
                  <c:v>2227</c:v>
                </c:pt>
                <c:pt idx="17099">
                  <c:v>2234</c:v>
                </c:pt>
                <c:pt idx="17100">
                  <c:v>2226</c:v>
                </c:pt>
                <c:pt idx="17101">
                  <c:v>2226.3000000000002</c:v>
                </c:pt>
                <c:pt idx="17102">
                  <c:v>2223</c:v>
                </c:pt>
                <c:pt idx="17103">
                  <c:v>2225.8000000000002</c:v>
                </c:pt>
                <c:pt idx="17104">
                  <c:v>2222.6999999999998</c:v>
                </c:pt>
                <c:pt idx="17105">
                  <c:v>2223.6999999999998</c:v>
                </c:pt>
                <c:pt idx="17106">
                  <c:v>2224</c:v>
                </c:pt>
                <c:pt idx="17107">
                  <c:v>2226.1999999999998</c:v>
                </c:pt>
                <c:pt idx="17108">
                  <c:v>2224.6999999999998</c:v>
                </c:pt>
                <c:pt idx="17109">
                  <c:v>2228</c:v>
                </c:pt>
                <c:pt idx="17110">
                  <c:v>2225.6999999999998</c:v>
                </c:pt>
                <c:pt idx="17111">
                  <c:v>2228.5</c:v>
                </c:pt>
                <c:pt idx="17112">
                  <c:v>2224.3000000000002</c:v>
                </c:pt>
                <c:pt idx="17113">
                  <c:v>2220.6999999999998</c:v>
                </c:pt>
                <c:pt idx="17114">
                  <c:v>2225.5</c:v>
                </c:pt>
                <c:pt idx="17115">
                  <c:v>2232</c:v>
                </c:pt>
                <c:pt idx="17116">
                  <c:v>2231</c:v>
                </c:pt>
                <c:pt idx="17117">
                  <c:v>2208</c:v>
                </c:pt>
                <c:pt idx="17118">
                  <c:v>2204.8000000000002</c:v>
                </c:pt>
                <c:pt idx="17119">
                  <c:v>2203.1999999999998</c:v>
                </c:pt>
                <c:pt idx="17120">
                  <c:v>2203.8000000000002</c:v>
                </c:pt>
                <c:pt idx="17121">
                  <c:v>2209.6999999999998</c:v>
                </c:pt>
                <c:pt idx="17122">
                  <c:v>2212.8000000000002</c:v>
                </c:pt>
                <c:pt idx="17123">
                  <c:v>2213.1999999999998</c:v>
                </c:pt>
                <c:pt idx="17124">
                  <c:v>2216.3000000000002</c:v>
                </c:pt>
                <c:pt idx="17125">
                  <c:v>2215.6999999999998</c:v>
                </c:pt>
                <c:pt idx="17126">
                  <c:v>2216.6999999999998</c:v>
                </c:pt>
                <c:pt idx="17127">
                  <c:v>2220.3000000000002</c:v>
                </c:pt>
                <c:pt idx="17128">
                  <c:v>2217.1999999999998</c:v>
                </c:pt>
                <c:pt idx="17129">
                  <c:v>2219.8000000000002</c:v>
                </c:pt>
                <c:pt idx="17130">
                  <c:v>2224</c:v>
                </c:pt>
                <c:pt idx="17131">
                  <c:v>2227</c:v>
                </c:pt>
                <c:pt idx="17132">
                  <c:v>2236.3000000000002</c:v>
                </c:pt>
                <c:pt idx="17133">
                  <c:v>2242.1999999999998</c:v>
                </c:pt>
                <c:pt idx="17134">
                  <c:v>2244.6999999999998</c:v>
                </c:pt>
                <c:pt idx="17135">
                  <c:v>2242</c:v>
                </c:pt>
                <c:pt idx="17136">
                  <c:v>2239.3000000000002</c:v>
                </c:pt>
                <c:pt idx="17137">
                  <c:v>2244.8000000000002</c:v>
                </c:pt>
                <c:pt idx="17138">
                  <c:v>2247</c:v>
                </c:pt>
                <c:pt idx="17139">
                  <c:v>2248</c:v>
                </c:pt>
                <c:pt idx="17140">
                  <c:v>2249.1999999999998</c:v>
                </c:pt>
                <c:pt idx="17141">
                  <c:v>2248.5</c:v>
                </c:pt>
                <c:pt idx="17142">
                  <c:v>2247.5</c:v>
                </c:pt>
                <c:pt idx="17143">
                  <c:v>2252.6999999999998</c:v>
                </c:pt>
                <c:pt idx="17144">
                  <c:v>2252.8000000000002</c:v>
                </c:pt>
                <c:pt idx="17145">
                  <c:v>2265.5</c:v>
                </c:pt>
                <c:pt idx="17146">
                  <c:v>2272.3000000000002</c:v>
                </c:pt>
                <c:pt idx="17147">
                  <c:v>2278.1999999999998</c:v>
                </c:pt>
                <c:pt idx="17148">
                  <c:v>2273.8000000000002</c:v>
                </c:pt>
                <c:pt idx="17149">
                  <c:v>2283</c:v>
                </c:pt>
                <c:pt idx="17150">
                  <c:v>2286</c:v>
                </c:pt>
                <c:pt idx="17151">
                  <c:v>2288.3000000000002</c:v>
                </c:pt>
                <c:pt idx="17152">
                  <c:v>2282.6999999999998</c:v>
                </c:pt>
                <c:pt idx="17153">
                  <c:v>2285.6999999999998</c:v>
                </c:pt>
                <c:pt idx="17154">
                  <c:v>2290.6999999999998</c:v>
                </c:pt>
                <c:pt idx="17155">
                  <c:v>2284</c:v>
                </c:pt>
                <c:pt idx="17156">
                  <c:v>2285.3000000000002</c:v>
                </c:pt>
                <c:pt idx="17157">
                  <c:v>2281</c:v>
                </c:pt>
                <c:pt idx="17158">
                  <c:v>2282.6999999999998</c:v>
                </c:pt>
                <c:pt idx="17159">
                  <c:v>2284.5</c:v>
                </c:pt>
                <c:pt idx="17160">
                  <c:v>2289.6999999999998</c:v>
                </c:pt>
                <c:pt idx="17161">
                  <c:v>2284.5</c:v>
                </c:pt>
                <c:pt idx="17162">
                  <c:v>2287.6999999999998</c:v>
                </c:pt>
                <c:pt idx="17163">
                  <c:v>2292.6999999999998</c:v>
                </c:pt>
                <c:pt idx="17164">
                  <c:v>2290.3000000000002</c:v>
                </c:pt>
                <c:pt idx="17165">
                  <c:v>2288.1999999999998</c:v>
                </c:pt>
                <c:pt idx="17166">
                  <c:v>2286.5</c:v>
                </c:pt>
                <c:pt idx="17167">
                  <c:v>2291.3000000000002</c:v>
                </c:pt>
                <c:pt idx="17168">
                  <c:v>2294</c:v>
                </c:pt>
                <c:pt idx="17169">
                  <c:v>2293</c:v>
                </c:pt>
                <c:pt idx="17170">
                  <c:v>2298.1999999999998</c:v>
                </c:pt>
                <c:pt idx="17171">
                  <c:v>2296.8000000000002</c:v>
                </c:pt>
                <c:pt idx="17172">
                  <c:v>2292.6999999999998</c:v>
                </c:pt>
                <c:pt idx="17173">
                  <c:v>2293</c:v>
                </c:pt>
                <c:pt idx="17174">
                  <c:v>2280.5</c:v>
                </c:pt>
                <c:pt idx="17175">
                  <c:v>2277.3000000000002</c:v>
                </c:pt>
                <c:pt idx="17176">
                  <c:v>2272.3000000000002</c:v>
                </c:pt>
                <c:pt idx="17177">
                  <c:v>2266.8000000000002</c:v>
                </c:pt>
                <c:pt idx="17178">
                  <c:v>2271.3000000000002</c:v>
                </c:pt>
                <c:pt idx="17179">
                  <c:v>2262</c:v>
                </c:pt>
                <c:pt idx="17180">
                  <c:v>2255.8000000000002</c:v>
                </c:pt>
                <c:pt idx="17181">
                  <c:v>2255</c:v>
                </c:pt>
                <c:pt idx="17182">
                  <c:v>2244.6999999999998</c:v>
                </c:pt>
                <c:pt idx="17183">
                  <c:v>2247.5</c:v>
                </c:pt>
                <c:pt idx="17184">
                  <c:v>2246.9</c:v>
                </c:pt>
                <c:pt idx="17185">
                  <c:v>2242.3000000000002</c:v>
                </c:pt>
                <c:pt idx="17186">
                  <c:v>2255.5</c:v>
                </c:pt>
                <c:pt idx="17187">
                  <c:v>2253.6999999999998</c:v>
                </c:pt>
                <c:pt idx="17188">
                  <c:v>2253.5</c:v>
                </c:pt>
                <c:pt idx="17189">
                  <c:v>2256.5</c:v>
                </c:pt>
                <c:pt idx="17190">
                  <c:v>2256.6999999999998</c:v>
                </c:pt>
                <c:pt idx="17191">
                  <c:v>2255</c:v>
                </c:pt>
                <c:pt idx="17192">
                  <c:v>2253.3000000000002</c:v>
                </c:pt>
                <c:pt idx="17193">
                  <c:v>2250.8000000000002</c:v>
                </c:pt>
                <c:pt idx="17194">
                  <c:v>2248.8000000000002</c:v>
                </c:pt>
                <c:pt idx="17195">
                  <c:v>2243.5</c:v>
                </c:pt>
                <c:pt idx="17196">
                  <c:v>2245.8000000000002</c:v>
                </c:pt>
                <c:pt idx="17197">
                  <c:v>2248.1999999999998</c:v>
                </c:pt>
                <c:pt idx="17198">
                  <c:v>2239</c:v>
                </c:pt>
                <c:pt idx="17199">
                  <c:v>2244.3000000000002</c:v>
                </c:pt>
                <c:pt idx="17200">
                  <c:v>2244</c:v>
                </c:pt>
                <c:pt idx="17201">
                  <c:v>2244.5</c:v>
                </c:pt>
                <c:pt idx="17202">
                  <c:v>2241.5</c:v>
                </c:pt>
                <c:pt idx="17203">
                  <c:v>2240.8000000000002</c:v>
                </c:pt>
                <c:pt idx="17204">
                  <c:v>2238.5</c:v>
                </c:pt>
                <c:pt idx="17205">
                  <c:v>2240.8000000000002</c:v>
                </c:pt>
                <c:pt idx="17206">
                  <c:v>2237</c:v>
                </c:pt>
                <c:pt idx="17207">
                  <c:v>2235.1999999999998</c:v>
                </c:pt>
                <c:pt idx="17208">
                  <c:v>2238.3000000000002</c:v>
                </c:pt>
                <c:pt idx="17209">
                  <c:v>2231.5</c:v>
                </c:pt>
                <c:pt idx="17210">
                  <c:v>2238</c:v>
                </c:pt>
                <c:pt idx="17211">
                  <c:v>2241.6999999999998</c:v>
                </c:pt>
                <c:pt idx="17212">
                  <c:v>2242.6999999999998</c:v>
                </c:pt>
                <c:pt idx="17213">
                  <c:v>2240.3000000000002</c:v>
                </c:pt>
                <c:pt idx="17214">
                  <c:v>2238.3000000000002</c:v>
                </c:pt>
                <c:pt idx="17215">
                  <c:v>2238.9</c:v>
                </c:pt>
                <c:pt idx="17216">
                  <c:v>2235.1999999999998</c:v>
                </c:pt>
                <c:pt idx="17217">
                  <c:v>2227.1999999999998</c:v>
                </c:pt>
                <c:pt idx="17218">
                  <c:v>2227.1999999999998</c:v>
                </c:pt>
                <c:pt idx="17219">
                  <c:v>2222.5</c:v>
                </c:pt>
                <c:pt idx="17220">
                  <c:v>2221.1999999999998</c:v>
                </c:pt>
                <c:pt idx="17221">
                  <c:v>2222.6999999999998</c:v>
                </c:pt>
                <c:pt idx="17222">
                  <c:v>2222.5</c:v>
                </c:pt>
                <c:pt idx="17223">
                  <c:v>2231.8000000000002</c:v>
                </c:pt>
                <c:pt idx="17224">
                  <c:v>2230.1999999999998</c:v>
                </c:pt>
                <c:pt idx="17225">
                  <c:v>2227.6999999999998</c:v>
                </c:pt>
                <c:pt idx="17226">
                  <c:v>2223.8000000000002</c:v>
                </c:pt>
                <c:pt idx="17227">
                  <c:v>2217.5</c:v>
                </c:pt>
                <c:pt idx="17228">
                  <c:v>2218.1999999999998</c:v>
                </c:pt>
                <c:pt idx="17229">
                  <c:v>2209.3000000000002</c:v>
                </c:pt>
                <c:pt idx="17230">
                  <c:v>2205.1999999999998</c:v>
                </c:pt>
                <c:pt idx="17231">
                  <c:v>2205</c:v>
                </c:pt>
                <c:pt idx="17232">
                  <c:v>2200.3000000000002</c:v>
                </c:pt>
                <c:pt idx="17233">
                  <c:v>2206.6999999999998</c:v>
                </c:pt>
                <c:pt idx="17234">
                  <c:v>2215.3000000000002</c:v>
                </c:pt>
                <c:pt idx="17235">
                  <c:v>2225.5</c:v>
                </c:pt>
                <c:pt idx="17236">
                  <c:v>2229.1999999999998</c:v>
                </c:pt>
                <c:pt idx="17237">
                  <c:v>2227.8000000000002</c:v>
                </c:pt>
                <c:pt idx="17238">
                  <c:v>2226.6999999999998</c:v>
                </c:pt>
                <c:pt idx="17239">
                  <c:v>2230</c:v>
                </c:pt>
                <c:pt idx="17240">
                  <c:v>2224</c:v>
                </c:pt>
                <c:pt idx="17241">
                  <c:v>2217</c:v>
                </c:pt>
                <c:pt idx="17242">
                  <c:v>2214.1999999999998</c:v>
                </c:pt>
                <c:pt idx="17243">
                  <c:v>2220.8000000000002</c:v>
                </c:pt>
                <c:pt idx="17244">
                  <c:v>2225.1999999999998</c:v>
                </c:pt>
                <c:pt idx="17245">
                  <c:v>2225.8000000000002</c:v>
                </c:pt>
                <c:pt idx="17246">
                  <c:v>2224.5</c:v>
                </c:pt>
                <c:pt idx="17247">
                  <c:v>2230.5</c:v>
                </c:pt>
                <c:pt idx="17248">
                  <c:v>2231.1999999999998</c:v>
                </c:pt>
                <c:pt idx="17249">
                  <c:v>2227</c:v>
                </c:pt>
                <c:pt idx="17250">
                  <c:v>2225.6999999999998</c:v>
                </c:pt>
                <c:pt idx="17251">
                  <c:v>2216.5</c:v>
                </c:pt>
                <c:pt idx="17252">
                  <c:v>2221.1999999999998</c:v>
                </c:pt>
                <c:pt idx="17253">
                  <c:v>2219</c:v>
                </c:pt>
                <c:pt idx="17254">
                  <c:v>2219</c:v>
                </c:pt>
                <c:pt idx="17255">
                  <c:v>2222.8000000000002</c:v>
                </c:pt>
                <c:pt idx="17256">
                  <c:v>2241.5</c:v>
                </c:pt>
                <c:pt idx="17257">
                  <c:v>2238</c:v>
                </c:pt>
                <c:pt idx="17258">
                  <c:v>2239.6999999999998</c:v>
                </c:pt>
                <c:pt idx="17259">
                  <c:v>2233.3000000000002</c:v>
                </c:pt>
                <c:pt idx="17260">
                  <c:v>2233.1999999999998</c:v>
                </c:pt>
                <c:pt idx="17261">
                  <c:v>2234.6999999999998</c:v>
                </c:pt>
                <c:pt idx="17262">
                  <c:v>2234.3000000000002</c:v>
                </c:pt>
                <c:pt idx="17263">
                  <c:v>2234.1999999999998</c:v>
                </c:pt>
                <c:pt idx="17264">
                  <c:v>2226</c:v>
                </c:pt>
                <c:pt idx="17265">
                  <c:v>2226.6999999999998</c:v>
                </c:pt>
                <c:pt idx="17266">
                  <c:v>2219.5</c:v>
                </c:pt>
                <c:pt idx="17267">
                  <c:v>2211</c:v>
                </c:pt>
                <c:pt idx="17268">
                  <c:v>2206</c:v>
                </c:pt>
                <c:pt idx="17269">
                  <c:v>2211.3000000000002</c:v>
                </c:pt>
                <c:pt idx="17270">
                  <c:v>2214.1999999999998</c:v>
                </c:pt>
                <c:pt idx="17271">
                  <c:v>2218</c:v>
                </c:pt>
                <c:pt idx="17272">
                  <c:v>2213.3000000000002</c:v>
                </c:pt>
                <c:pt idx="17273">
                  <c:v>2205.1999999999998</c:v>
                </c:pt>
                <c:pt idx="17274">
                  <c:v>2203.1999999999998</c:v>
                </c:pt>
                <c:pt idx="17275">
                  <c:v>2195.6999999999998</c:v>
                </c:pt>
                <c:pt idx="17276">
                  <c:v>2188.6999999999998</c:v>
                </c:pt>
                <c:pt idx="17277">
                  <c:v>2192</c:v>
                </c:pt>
                <c:pt idx="17278">
                  <c:v>2183.3000000000002</c:v>
                </c:pt>
                <c:pt idx="17279">
                  <c:v>2173.1999999999998</c:v>
                </c:pt>
                <c:pt idx="17280">
                  <c:v>2166.8000000000002</c:v>
                </c:pt>
                <c:pt idx="17281">
                  <c:v>2164.8000000000002</c:v>
                </c:pt>
                <c:pt idx="17282">
                  <c:v>2166</c:v>
                </c:pt>
                <c:pt idx="17283">
                  <c:v>2158.1999999999998</c:v>
                </c:pt>
                <c:pt idx="17284">
                  <c:v>2152.6</c:v>
                </c:pt>
                <c:pt idx="17285">
                  <c:v>2159</c:v>
                </c:pt>
                <c:pt idx="17286">
                  <c:v>2154.8000000000002</c:v>
                </c:pt>
                <c:pt idx="17287">
                  <c:v>2151</c:v>
                </c:pt>
                <c:pt idx="17288">
                  <c:v>2139.1999999999998</c:v>
                </c:pt>
                <c:pt idx="17289">
                  <c:v>2136</c:v>
                </c:pt>
                <c:pt idx="17290">
                  <c:v>2132.1999999999998</c:v>
                </c:pt>
                <c:pt idx="17291">
                  <c:v>2128.8000000000002</c:v>
                </c:pt>
                <c:pt idx="17292">
                  <c:v>2120.1999999999998</c:v>
                </c:pt>
                <c:pt idx="17293">
                  <c:v>2112.3000000000002</c:v>
                </c:pt>
                <c:pt idx="17294">
                  <c:v>2108</c:v>
                </c:pt>
                <c:pt idx="17295">
                  <c:v>2114.3000000000002</c:v>
                </c:pt>
                <c:pt idx="17296">
                  <c:v>2106.5</c:v>
                </c:pt>
                <c:pt idx="17297">
                  <c:v>2106</c:v>
                </c:pt>
                <c:pt idx="17298">
                  <c:v>2087.8000000000002</c:v>
                </c:pt>
                <c:pt idx="17299">
                  <c:v>2070.5</c:v>
                </c:pt>
                <c:pt idx="17300">
                  <c:v>2054.5</c:v>
                </c:pt>
                <c:pt idx="17301">
                  <c:v>2049.5</c:v>
                </c:pt>
                <c:pt idx="17302">
                  <c:v>2047.3</c:v>
                </c:pt>
                <c:pt idx="17303">
                  <c:v>2045.5</c:v>
                </c:pt>
                <c:pt idx="17304">
                  <c:v>2043</c:v>
                </c:pt>
                <c:pt idx="17305">
                  <c:v>2034.3</c:v>
                </c:pt>
                <c:pt idx="17306">
                  <c:v>2026.8</c:v>
                </c:pt>
                <c:pt idx="17307">
                  <c:v>2022.5</c:v>
                </c:pt>
                <c:pt idx="17308">
                  <c:v>2022.3</c:v>
                </c:pt>
                <c:pt idx="17309">
                  <c:v>2023.7</c:v>
                </c:pt>
                <c:pt idx="17310">
                  <c:v>2025.3</c:v>
                </c:pt>
                <c:pt idx="17311">
                  <c:v>2029.7</c:v>
                </c:pt>
                <c:pt idx="17312">
                  <c:v>2029.2</c:v>
                </c:pt>
                <c:pt idx="17313">
                  <c:v>2027</c:v>
                </c:pt>
                <c:pt idx="17314">
                  <c:v>2022</c:v>
                </c:pt>
                <c:pt idx="17315">
                  <c:v>2016.2</c:v>
                </c:pt>
                <c:pt idx="17316">
                  <c:v>2009.8</c:v>
                </c:pt>
                <c:pt idx="17317">
                  <c:v>2008.2</c:v>
                </c:pt>
                <c:pt idx="17318">
                  <c:v>2012.2</c:v>
                </c:pt>
                <c:pt idx="17319">
                  <c:v>2014.3</c:v>
                </c:pt>
                <c:pt idx="17320">
                  <c:v>2003.3</c:v>
                </c:pt>
                <c:pt idx="17321">
                  <c:v>1999.3</c:v>
                </c:pt>
                <c:pt idx="17322">
                  <c:v>1998.2</c:v>
                </c:pt>
                <c:pt idx="17323">
                  <c:v>1992.8</c:v>
                </c:pt>
                <c:pt idx="17324">
                  <c:v>1988.8</c:v>
                </c:pt>
                <c:pt idx="17325">
                  <c:v>1996.8</c:v>
                </c:pt>
                <c:pt idx="17326">
                  <c:v>1997.7</c:v>
                </c:pt>
                <c:pt idx="17327">
                  <c:v>1997.5</c:v>
                </c:pt>
                <c:pt idx="17328">
                  <c:v>1992.5</c:v>
                </c:pt>
                <c:pt idx="17329">
                  <c:v>1992</c:v>
                </c:pt>
                <c:pt idx="17330">
                  <c:v>1991.7</c:v>
                </c:pt>
                <c:pt idx="17331">
                  <c:v>1991.5</c:v>
                </c:pt>
                <c:pt idx="17332">
                  <c:v>1993.7</c:v>
                </c:pt>
                <c:pt idx="17333">
                  <c:v>1994.7</c:v>
                </c:pt>
                <c:pt idx="17334">
                  <c:v>1999</c:v>
                </c:pt>
                <c:pt idx="17335">
                  <c:v>1994.5</c:v>
                </c:pt>
                <c:pt idx="17336">
                  <c:v>2004</c:v>
                </c:pt>
                <c:pt idx="17337">
                  <c:v>2007.3</c:v>
                </c:pt>
                <c:pt idx="17338">
                  <c:v>2015.5</c:v>
                </c:pt>
                <c:pt idx="17339">
                  <c:v>2015.2</c:v>
                </c:pt>
                <c:pt idx="17340">
                  <c:v>2023.5</c:v>
                </c:pt>
                <c:pt idx="17341">
                  <c:v>2025.7</c:v>
                </c:pt>
                <c:pt idx="17342">
                  <c:v>2030.2</c:v>
                </c:pt>
                <c:pt idx="17343">
                  <c:v>2031</c:v>
                </c:pt>
                <c:pt idx="17344">
                  <c:v>2037.2</c:v>
                </c:pt>
                <c:pt idx="17345">
                  <c:v>2039.7</c:v>
                </c:pt>
                <c:pt idx="17346">
                  <c:v>2036.5</c:v>
                </c:pt>
                <c:pt idx="17347">
                  <c:v>2042.7</c:v>
                </c:pt>
                <c:pt idx="17348">
                  <c:v>2029.5</c:v>
                </c:pt>
                <c:pt idx="17349">
                  <c:v>2020.3</c:v>
                </c:pt>
                <c:pt idx="17350">
                  <c:v>2015</c:v>
                </c:pt>
                <c:pt idx="17351">
                  <c:v>2003.7</c:v>
                </c:pt>
                <c:pt idx="17352">
                  <c:v>2004</c:v>
                </c:pt>
                <c:pt idx="17353">
                  <c:v>1999.8</c:v>
                </c:pt>
                <c:pt idx="17354">
                  <c:v>2005.7</c:v>
                </c:pt>
                <c:pt idx="17355">
                  <c:v>2011.7</c:v>
                </c:pt>
                <c:pt idx="17356">
                  <c:v>2014</c:v>
                </c:pt>
                <c:pt idx="17357">
                  <c:v>2016.5</c:v>
                </c:pt>
                <c:pt idx="17358">
                  <c:v>2015.2</c:v>
                </c:pt>
                <c:pt idx="17359">
                  <c:v>2012.8</c:v>
                </c:pt>
                <c:pt idx="17360">
                  <c:v>2013.3</c:v>
                </c:pt>
                <c:pt idx="17361">
                  <c:v>2019.3</c:v>
                </c:pt>
                <c:pt idx="17362">
                  <c:v>2021.3</c:v>
                </c:pt>
                <c:pt idx="17363">
                  <c:v>2014.2</c:v>
                </c:pt>
                <c:pt idx="17364">
                  <c:v>2013.7</c:v>
                </c:pt>
                <c:pt idx="17365">
                  <c:v>2018</c:v>
                </c:pt>
                <c:pt idx="17366">
                  <c:v>2018</c:v>
                </c:pt>
                <c:pt idx="17367">
                  <c:v>2024</c:v>
                </c:pt>
                <c:pt idx="17368">
                  <c:v>2030</c:v>
                </c:pt>
                <c:pt idx="17369">
                  <c:v>2037</c:v>
                </c:pt>
                <c:pt idx="17370">
                  <c:v>2045</c:v>
                </c:pt>
                <c:pt idx="17371">
                  <c:v>2043.2</c:v>
                </c:pt>
                <c:pt idx="17372">
                  <c:v>2044.2</c:v>
                </c:pt>
                <c:pt idx="17373">
                  <c:v>2049.1999999999998</c:v>
                </c:pt>
                <c:pt idx="17374">
                  <c:v>2056.1999999999998</c:v>
                </c:pt>
                <c:pt idx="17375">
                  <c:v>2059.6999999999998</c:v>
                </c:pt>
                <c:pt idx="17376">
                  <c:v>2066.5</c:v>
                </c:pt>
                <c:pt idx="17377">
                  <c:v>2077.3000000000002</c:v>
                </c:pt>
                <c:pt idx="17378">
                  <c:v>2084</c:v>
                </c:pt>
                <c:pt idx="17379">
                  <c:v>2089.8000000000002</c:v>
                </c:pt>
                <c:pt idx="17380">
                  <c:v>2094.3000000000002</c:v>
                </c:pt>
                <c:pt idx="17381">
                  <c:v>2099.6999999999998</c:v>
                </c:pt>
                <c:pt idx="17382">
                  <c:v>2106.5</c:v>
                </c:pt>
                <c:pt idx="17383">
                  <c:v>2114</c:v>
                </c:pt>
                <c:pt idx="17384">
                  <c:v>2120</c:v>
                </c:pt>
                <c:pt idx="17385">
                  <c:v>2123.8000000000002</c:v>
                </c:pt>
                <c:pt idx="17386">
                  <c:v>2131.1999999999998</c:v>
                </c:pt>
                <c:pt idx="17387">
                  <c:v>2137.5</c:v>
                </c:pt>
                <c:pt idx="17388">
                  <c:v>2147.6999999999998</c:v>
                </c:pt>
                <c:pt idx="17389">
                  <c:v>2154</c:v>
                </c:pt>
                <c:pt idx="17390">
                  <c:v>2166.1999999999998</c:v>
                </c:pt>
                <c:pt idx="17391">
                  <c:v>2177.6999999999998</c:v>
                </c:pt>
                <c:pt idx="17392">
                  <c:v>2184.1999999999998</c:v>
                </c:pt>
                <c:pt idx="17393">
                  <c:v>2194.5</c:v>
                </c:pt>
                <c:pt idx="17394">
                  <c:v>2193.8000000000002</c:v>
                </c:pt>
                <c:pt idx="17395">
                  <c:v>2195.6999999999998</c:v>
                </c:pt>
                <c:pt idx="17396">
                  <c:v>2208.1999999999998</c:v>
                </c:pt>
                <c:pt idx="17397">
                  <c:v>2221</c:v>
                </c:pt>
                <c:pt idx="17398">
                  <c:v>2235.1999999999998</c:v>
                </c:pt>
                <c:pt idx="17399">
                  <c:v>2250.3000000000002</c:v>
                </c:pt>
                <c:pt idx="17400">
                  <c:v>2266.5</c:v>
                </c:pt>
                <c:pt idx="17401">
                  <c:v>2272.3000000000002</c:v>
                </c:pt>
                <c:pt idx="17402">
                  <c:v>2275.5</c:v>
                </c:pt>
                <c:pt idx="17403">
                  <c:v>2283.1999999999998</c:v>
                </c:pt>
                <c:pt idx="17404">
                  <c:v>2289.8000000000002</c:v>
                </c:pt>
                <c:pt idx="17405">
                  <c:v>2283.8000000000002</c:v>
                </c:pt>
                <c:pt idx="17406">
                  <c:v>2287.6999999999998</c:v>
                </c:pt>
                <c:pt idx="17407">
                  <c:v>2286.8000000000002</c:v>
                </c:pt>
                <c:pt idx="17408">
                  <c:v>2289.5</c:v>
                </c:pt>
                <c:pt idx="17409">
                  <c:v>2290.6999999999998</c:v>
                </c:pt>
                <c:pt idx="17410">
                  <c:v>2297</c:v>
                </c:pt>
                <c:pt idx="17411">
                  <c:v>2301.1999999999998</c:v>
                </c:pt>
                <c:pt idx="17412">
                  <c:v>2302.5</c:v>
                </c:pt>
                <c:pt idx="17413">
                  <c:v>2306.6999999999998</c:v>
                </c:pt>
                <c:pt idx="17414">
                  <c:v>2308.6999999999998</c:v>
                </c:pt>
                <c:pt idx="17415">
                  <c:v>2313.5</c:v>
                </c:pt>
                <c:pt idx="17416">
                  <c:v>2314.6999999999998</c:v>
                </c:pt>
                <c:pt idx="17417">
                  <c:v>2314.6999999999998</c:v>
                </c:pt>
                <c:pt idx="17418">
                  <c:v>2323</c:v>
                </c:pt>
                <c:pt idx="17419">
                  <c:v>2325.5</c:v>
                </c:pt>
                <c:pt idx="17420">
                  <c:v>2327.8000000000002</c:v>
                </c:pt>
                <c:pt idx="17421">
                  <c:v>2331.1999999999998</c:v>
                </c:pt>
                <c:pt idx="17422">
                  <c:v>2332.5</c:v>
                </c:pt>
                <c:pt idx="17423">
                  <c:v>2335.3000000000002</c:v>
                </c:pt>
                <c:pt idx="17424">
                  <c:v>2332.6999999999998</c:v>
                </c:pt>
                <c:pt idx="17425">
                  <c:v>2332.8000000000002</c:v>
                </c:pt>
                <c:pt idx="17426">
                  <c:v>2337.8000000000002</c:v>
                </c:pt>
                <c:pt idx="17427">
                  <c:v>2340.5</c:v>
                </c:pt>
                <c:pt idx="17428">
                  <c:v>2353.1999999999998</c:v>
                </c:pt>
                <c:pt idx="17429">
                  <c:v>2357.8000000000002</c:v>
                </c:pt>
                <c:pt idx="17430">
                  <c:v>2358.5</c:v>
                </c:pt>
                <c:pt idx="17431">
                  <c:v>2367.3000000000002</c:v>
                </c:pt>
                <c:pt idx="17432">
                  <c:v>2368</c:v>
                </c:pt>
                <c:pt idx="17433">
                  <c:v>2372</c:v>
                </c:pt>
                <c:pt idx="17434">
                  <c:v>2376.6999999999998</c:v>
                </c:pt>
                <c:pt idx="17435">
                  <c:v>2393.6999999999998</c:v>
                </c:pt>
                <c:pt idx="17436">
                  <c:v>2407.3000000000002</c:v>
                </c:pt>
                <c:pt idx="17437">
                  <c:v>2409.6999999999998</c:v>
                </c:pt>
                <c:pt idx="17438">
                  <c:v>2415.8000000000002</c:v>
                </c:pt>
                <c:pt idx="17439">
                  <c:v>2419.8000000000002</c:v>
                </c:pt>
                <c:pt idx="17440">
                  <c:v>2430.1999999999998</c:v>
                </c:pt>
                <c:pt idx="17441">
                  <c:v>2432.5</c:v>
                </c:pt>
                <c:pt idx="17442">
                  <c:v>2433.1999999999998</c:v>
                </c:pt>
                <c:pt idx="17443">
                  <c:v>2437.8000000000002</c:v>
                </c:pt>
                <c:pt idx="17444">
                  <c:v>2443.3000000000002</c:v>
                </c:pt>
                <c:pt idx="17445">
                  <c:v>2447.8000000000002</c:v>
                </c:pt>
                <c:pt idx="17446">
                  <c:v>2450</c:v>
                </c:pt>
                <c:pt idx="17447">
                  <c:v>2448.3000000000002</c:v>
                </c:pt>
                <c:pt idx="17448">
                  <c:v>2449.3000000000002</c:v>
                </c:pt>
                <c:pt idx="17449">
                  <c:v>2452.8000000000002</c:v>
                </c:pt>
                <c:pt idx="17450">
                  <c:v>2437.3000000000002</c:v>
                </c:pt>
                <c:pt idx="17451">
                  <c:v>2428.1999999999998</c:v>
                </c:pt>
                <c:pt idx="17452">
                  <c:v>2416.1999999999998</c:v>
                </c:pt>
                <c:pt idx="17453">
                  <c:v>2421.3000000000002</c:v>
                </c:pt>
                <c:pt idx="17454">
                  <c:v>2429</c:v>
                </c:pt>
                <c:pt idx="17455">
                  <c:v>2428.6999999999998</c:v>
                </c:pt>
                <c:pt idx="17456">
                  <c:v>2425</c:v>
                </c:pt>
                <c:pt idx="17457">
                  <c:v>2410.5</c:v>
                </c:pt>
                <c:pt idx="17458">
                  <c:v>2405.1999999999998</c:v>
                </c:pt>
                <c:pt idx="17459">
                  <c:v>2402.6999999999998</c:v>
                </c:pt>
                <c:pt idx="17460">
                  <c:v>2408.1999999999998</c:v>
                </c:pt>
                <c:pt idx="17461">
                  <c:v>2408.5</c:v>
                </c:pt>
                <c:pt idx="17462">
                  <c:v>2399.8000000000002</c:v>
                </c:pt>
                <c:pt idx="17463">
                  <c:v>2393.1999999999998</c:v>
                </c:pt>
                <c:pt idx="17464">
                  <c:v>2393.1999999999998</c:v>
                </c:pt>
                <c:pt idx="17465">
                  <c:v>2393</c:v>
                </c:pt>
                <c:pt idx="17466">
                  <c:v>2395.3000000000002</c:v>
                </c:pt>
                <c:pt idx="17467">
                  <c:v>2397.8000000000002</c:v>
                </c:pt>
                <c:pt idx="17468">
                  <c:v>2402</c:v>
                </c:pt>
                <c:pt idx="17469">
                  <c:v>2398.5</c:v>
                </c:pt>
                <c:pt idx="17470">
                  <c:v>2396.1999999999998</c:v>
                </c:pt>
                <c:pt idx="17471">
                  <c:v>2400</c:v>
                </c:pt>
                <c:pt idx="17472">
                  <c:v>2405.1999999999998</c:v>
                </c:pt>
                <c:pt idx="17473">
                  <c:v>2399.8000000000002</c:v>
                </c:pt>
                <c:pt idx="17474">
                  <c:v>2400.8000000000002</c:v>
                </c:pt>
                <c:pt idx="17475">
                  <c:v>2405.8000000000002</c:v>
                </c:pt>
                <c:pt idx="17476">
                  <c:v>2404.8000000000002</c:v>
                </c:pt>
                <c:pt idx="17477">
                  <c:v>2388.1999999999998</c:v>
                </c:pt>
                <c:pt idx="17478">
                  <c:v>2387</c:v>
                </c:pt>
                <c:pt idx="17479">
                  <c:v>2384.3000000000002</c:v>
                </c:pt>
                <c:pt idx="17480">
                  <c:v>2386.6999999999998</c:v>
                </c:pt>
                <c:pt idx="17481">
                  <c:v>2385.1999999999998</c:v>
                </c:pt>
                <c:pt idx="17482">
                  <c:v>2387.8000000000002</c:v>
                </c:pt>
                <c:pt idx="17483">
                  <c:v>2382</c:v>
                </c:pt>
                <c:pt idx="17484">
                  <c:v>2381.5</c:v>
                </c:pt>
                <c:pt idx="17485">
                  <c:v>2377.8000000000002</c:v>
                </c:pt>
                <c:pt idx="17486">
                  <c:v>2374.1999999999998</c:v>
                </c:pt>
                <c:pt idx="17487">
                  <c:v>2373.6999999999998</c:v>
                </c:pt>
                <c:pt idx="17488">
                  <c:v>2382.5</c:v>
                </c:pt>
                <c:pt idx="17489">
                  <c:v>2381.3000000000002</c:v>
                </c:pt>
                <c:pt idx="17490">
                  <c:v>2377.3000000000002</c:v>
                </c:pt>
                <c:pt idx="17491">
                  <c:v>2375</c:v>
                </c:pt>
                <c:pt idx="17492">
                  <c:v>2374.8000000000002</c:v>
                </c:pt>
                <c:pt idx="17493">
                  <c:v>2376.1999999999998</c:v>
                </c:pt>
                <c:pt idx="17494">
                  <c:v>2376</c:v>
                </c:pt>
                <c:pt idx="17495">
                  <c:v>2373.5</c:v>
                </c:pt>
                <c:pt idx="17496">
                  <c:v>2383</c:v>
                </c:pt>
                <c:pt idx="17497">
                  <c:v>2387.1999999999998</c:v>
                </c:pt>
                <c:pt idx="17498">
                  <c:v>2381</c:v>
                </c:pt>
                <c:pt idx="17499">
                  <c:v>2381.1999999999998</c:v>
                </c:pt>
                <c:pt idx="17500">
                  <c:v>2382.1999999999998</c:v>
                </c:pt>
                <c:pt idx="17501">
                  <c:v>2379.1999999999998</c:v>
                </c:pt>
                <c:pt idx="17502">
                  <c:v>2376.9</c:v>
                </c:pt>
                <c:pt idx="17503">
                  <c:v>2381.1999999999998</c:v>
                </c:pt>
                <c:pt idx="17504">
                  <c:v>2380.6999999999998</c:v>
                </c:pt>
                <c:pt idx="17505">
                  <c:v>2383.5</c:v>
                </c:pt>
                <c:pt idx="17506">
                  <c:v>2380.1999999999998</c:v>
                </c:pt>
                <c:pt idx="17507">
                  <c:v>2379.6999999999998</c:v>
                </c:pt>
                <c:pt idx="17508">
                  <c:v>2363.1999999999998</c:v>
                </c:pt>
                <c:pt idx="17509">
                  <c:v>2367.3000000000002</c:v>
                </c:pt>
                <c:pt idx="17510">
                  <c:v>2366.3000000000002</c:v>
                </c:pt>
                <c:pt idx="17511">
                  <c:v>2368</c:v>
                </c:pt>
                <c:pt idx="17512">
                  <c:v>2370.3000000000002</c:v>
                </c:pt>
                <c:pt idx="17513">
                  <c:v>2370.3000000000002</c:v>
                </c:pt>
                <c:pt idx="17514">
                  <c:v>2345.8000000000002</c:v>
                </c:pt>
                <c:pt idx="17515">
                  <c:v>2340.6999999999998</c:v>
                </c:pt>
                <c:pt idx="17516">
                  <c:v>2344.1999999999998</c:v>
                </c:pt>
                <c:pt idx="17517">
                  <c:v>2341.3000000000002</c:v>
                </c:pt>
                <c:pt idx="17518">
                  <c:v>2342</c:v>
                </c:pt>
                <c:pt idx="17519">
                  <c:v>2342.6999999999998</c:v>
                </c:pt>
                <c:pt idx="17520">
                  <c:v>2338.8000000000002</c:v>
                </c:pt>
                <c:pt idx="17521">
                  <c:v>2339.1999999999998</c:v>
                </c:pt>
                <c:pt idx="17522">
                  <c:v>2335.5</c:v>
                </c:pt>
                <c:pt idx="17523">
                  <c:v>2337.1999999999998</c:v>
                </c:pt>
                <c:pt idx="17524">
                  <c:v>2331.6999999999998</c:v>
                </c:pt>
                <c:pt idx="17525">
                  <c:v>2342</c:v>
                </c:pt>
                <c:pt idx="17526">
                  <c:v>2347.3000000000002</c:v>
                </c:pt>
                <c:pt idx="17527">
                  <c:v>2345.8000000000002</c:v>
                </c:pt>
                <c:pt idx="17528">
                  <c:v>2346.6999999999998</c:v>
                </c:pt>
                <c:pt idx="17529">
                  <c:v>2350.3000000000002</c:v>
                </c:pt>
                <c:pt idx="17530">
                  <c:v>2359.1999999999998</c:v>
                </c:pt>
                <c:pt idx="17531">
                  <c:v>2355</c:v>
                </c:pt>
                <c:pt idx="17532">
                  <c:v>2351.5</c:v>
                </c:pt>
                <c:pt idx="17533">
                  <c:v>2351.6999999999998</c:v>
                </c:pt>
                <c:pt idx="17534">
                  <c:v>2355.8000000000002</c:v>
                </c:pt>
                <c:pt idx="17535">
                  <c:v>2359</c:v>
                </c:pt>
                <c:pt idx="17536">
                  <c:v>2357</c:v>
                </c:pt>
                <c:pt idx="17537">
                  <c:v>2349</c:v>
                </c:pt>
                <c:pt idx="17538">
                  <c:v>2349</c:v>
                </c:pt>
                <c:pt idx="17539">
                  <c:v>2340.3000000000002</c:v>
                </c:pt>
                <c:pt idx="17540">
                  <c:v>2346.3000000000002</c:v>
                </c:pt>
                <c:pt idx="17541">
                  <c:v>2355.6999999999998</c:v>
                </c:pt>
                <c:pt idx="17542">
                  <c:v>2358.6999999999998</c:v>
                </c:pt>
                <c:pt idx="17543">
                  <c:v>2354.3000000000002</c:v>
                </c:pt>
                <c:pt idx="17544">
                  <c:v>2353.1999999999998</c:v>
                </c:pt>
                <c:pt idx="17545">
                  <c:v>2356.8000000000002</c:v>
                </c:pt>
                <c:pt idx="17546">
                  <c:v>2354.8000000000002</c:v>
                </c:pt>
                <c:pt idx="17547">
                  <c:v>2355</c:v>
                </c:pt>
                <c:pt idx="17548">
                  <c:v>2355</c:v>
                </c:pt>
                <c:pt idx="17549">
                  <c:v>2359.5</c:v>
                </c:pt>
                <c:pt idx="17550">
                  <c:v>2355.8000000000002</c:v>
                </c:pt>
                <c:pt idx="17551">
                  <c:v>2362.8000000000002</c:v>
                </c:pt>
                <c:pt idx="17552">
                  <c:v>2357</c:v>
                </c:pt>
                <c:pt idx="17553">
                  <c:v>2371.1999999999998</c:v>
                </c:pt>
                <c:pt idx="17554">
                  <c:v>2382.5</c:v>
                </c:pt>
                <c:pt idx="17555">
                  <c:v>2380.5</c:v>
                </c:pt>
                <c:pt idx="17556">
                  <c:v>2383.1999999999998</c:v>
                </c:pt>
                <c:pt idx="17557">
                  <c:v>2384.6999999999998</c:v>
                </c:pt>
                <c:pt idx="17558">
                  <c:v>2386.1999999999998</c:v>
                </c:pt>
                <c:pt idx="17559">
                  <c:v>2383.6999999999998</c:v>
                </c:pt>
                <c:pt idx="17560">
                  <c:v>2382</c:v>
                </c:pt>
                <c:pt idx="17561">
                  <c:v>2379.5</c:v>
                </c:pt>
                <c:pt idx="17562">
                  <c:v>2376.6999999999998</c:v>
                </c:pt>
                <c:pt idx="17563">
                  <c:v>2374.1999999999998</c:v>
                </c:pt>
                <c:pt idx="17564">
                  <c:v>2370.1999999999998</c:v>
                </c:pt>
                <c:pt idx="17565">
                  <c:v>2374.1999999999998</c:v>
                </c:pt>
                <c:pt idx="17566">
                  <c:v>2377.3000000000002</c:v>
                </c:pt>
                <c:pt idx="17567">
                  <c:v>2375.1999999999998</c:v>
                </c:pt>
                <c:pt idx="17568">
                  <c:v>2373.5</c:v>
                </c:pt>
                <c:pt idx="17569">
                  <c:v>2367.6999999999998</c:v>
                </c:pt>
                <c:pt idx="17570">
                  <c:v>2369.3000000000002</c:v>
                </c:pt>
                <c:pt idx="17571">
                  <c:v>2367.5</c:v>
                </c:pt>
                <c:pt idx="17572">
                  <c:v>2367.5</c:v>
                </c:pt>
                <c:pt idx="17573">
                  <c:v>2363.9</c:v>
                </c:pt>
                <c:pt idx="17574">
                  <c:v>2362.3000000000002</c:v>
                </c:pt>
                <c:pt idx="17575">
                  <c:v>2372.6999999999998</c:v>
                </c:pt>
                <c:pt idx="17576">
                  <c:v>2360</c:v>
                </c:pt>
                <c:pt idx="17577">
                  <c:v>2351.6999999999998</c:v>
                </c:pt>
                <c:pt idx="17578">
                  <c:v>2345.3000000000002</c:v>
                </c:pt>
                <c:pt idx="17579">
                  <c:v>2345</c:v>
                </c:pt>
                <c:pt idx="17580">
                  <c:v>2345</c:v>
                </c:pt>
                <c:pt idx="17581">
                  <c:v>2353.3000000000002</c:v>
                </c:pt>
                <c:pt idx="17582">
                  <c:v>2354.8000000000002</c:v>
                </c:pt>
                <c:pt idx="17583">
                  <c:v>2353.8000000000002</c:v>
                </c:pt>
                <c:pt idx="17584">
                  <c:v>2357.8000000000002</c:v>
                </c:pt>
                <c:pt idx="17585">
                  <c:v>2348</c:v>
                </c:pt>
                <c:pt idx="17586">
                  <c:v>2349.1999999999998</c:v>
                </c:pt>
                <c:pt idx="17587">
                  <c:v>2345.1999999999998</c:v>
                </c:pt>
                <c:pt idx="17588">
                  <c:v>2340.3000000000002</c:v>
                </c:pt>
                <c:pt idx="17589">
                  <c:v>2342.6999999999998</c:v>
                </c:pt>
                <c:pt idx="17590">
                  <c:v>2340.5</c:v>
                </c:pt>
                <c:pt idx="17591">
                  <c:v>2340.8000000000002</c:v>
                </c:pt>
                <c:pt idx="17592">
                  <c:v>2332.6999999999998</c:v>
                </c:pt>
                <c:pt idx="17593">
                  <c:v>2330.8000000000002</c:v>
                </c:pt>
                <c:pt idx="17594">
                  <c:v>2316.1999999999998</c:v>
                </c:pt>
                <c:pt idx="17595">
                  <c:v>2306.6999999999998</c:v>
                </c:pt>
                <c:pt idx="17596">
                  <c:v>2307.6999999999998</c:v>
                </c:pt>
                <c:pt idx="17597">
                  <c:v>2312.3000000000002</c:v>
                </c:pt>
                <c:pt idx="17598">
                  <c:v>2313.6999999999998</c:v>
                </c:pt>
                <c:pt idx="17599">
                  <c:v>2301.8000000000002</c:v>
                </c:pt>
                <c:pt idx="17600">
                  <c:v>2301.3000000000002</c:v>
                </c:pt>
                <c:pt idx="17601">
                  <c:v>2310</c:v>
                </c:pt>
                <c:pt idx="17602">
                  <c:v>2312</c:v>
                </c:pt>
                <c:pt idx="17603">
                  <c:v>2307</c:v>
                </c:pt>
                <c:pt idx="17604">
                  <c:v>2307.3000000000002</c:v>
                </c:pt>
                <c:pt idx="17605">
                  <c:v>2308.3000000000002</c:v>
                </c:pt>
                <c:pt idx="17606">
                  <c:v>2307.6999999999998</c:v>
                </c:pt>
                <c:pt idx="17607">
                  <c:v>2308.3000000000002</c:v>
                </c:pt>
                <c:pt idx="17608">
                  <c:v>2306.5</c:v>
                </c:pt>
                <c:pt idx="17609">
                  <c:v>2304.5</c:v>
                </c:pt>
                <c:pt idx="17610">
                  <c:v>2299.6999999999998</c:v>
                </c:pt>
                <c:pt idx="17611">
                  <c:v>2301.8000000000002</c:v>
                </c:pt>
                <c:pt idx="17612">
                  <c:v>2298.8000000000002</c:v>
                </c:pt>
                <c:pt idx="17613">
                  <c:v>2302.6999999999998</c:v>
                </c:pt>
                <c:pt idx="17614">
                  <c:v>2302.3000000000002</c:v>
                </c:pt>
                <c:pt idx="17615">
                  <c:v>2302.5</c:v>
                </c:pt>
                <c:pt idx="17616">
                  <c:v>2302.1999999999998</c:v>
                </c:pt>
                <c:pt idx="17617">
                  <c:v>2306.1999999999998</c:v>
                </c:pt>
                <c:pt idx="17618">
                  <c:v>2308.5</c:v>
                </c:pt>
                <c:pt idx="17619">
                  <c:v>2311.8000000000002</c:v>
                </c:pt>
                <c:pt idx="17620">
                  <c:v>2309.5</c:v>
                </c:pt>
                <c:pt idx="17621">
                  <c:v>2310</c:v>
                </c:pt>
                <c:pt idx="17622">
                  <c:v>2311.8000000000002</c:v>
                </c:pt>
                <c:pt idx="17623">
                  <c:v>2312.6999999999998</c:v>
                </c:pt>
                <c:pt idx="17624">
                  <c:v>2311.6</c:v>
                </c:pt>
                <c:pt idx="17625">
                  <c:v>2309.3000000000002</c:v>
                </c:pt>
                <c:pt idx="17626">
                  <c:v>2306.1999999999998</c:v>
                </c:pt>
                <c:pt idx="17627">
                  <c:v>2307.8000000000002</c:v>
                </c:pt>
                <c:pt idx="17628">
                  <c:v>2309.6999999999998</c:v>
                </c:pt>
                <c:pt idx="17629">
                  <c:v>2305.8000000000002</c:v>
                </c:pt>
                <c:pt idx="17630">
                  <c:v>2304.8000000000002</c:v>
                </c:pt>
                <c:pt idx="17631">
                  <c:v>2313.6</c:v>
                </c:pt>
                <c:pt idx="17632">
                  <c:v>2317.8000000000002</c:v>
                </c:pt>
                <c:pt idx="17633">
                  <c:v>2317.3000000000002</c:v>
                </c:pt>
                <c:pt idx="17634">
                  <c:v>2314.8000000000002</c:v>
                </c:pt>
                <c:pt idx="17635">
                  <c:v>2314</c:v>
                </c:pt>
                <c:pt idx="17636">
                  <c:v>2305.1999999999998</c:v>
                </c:pt>
                <c:pt idx="17637">
                  <c:v>2304.8000000000002</c:v>
                </c:pt>
                <c:pt idx="17638">
                  <c:v>2308.3000000000002</c:v>
                </c:pt>
                <c:pt idx="17639">
                  <c:v>2308.3000000000002</c:v>
                </c:pt>
                <c:pt idx="17640">
                  <c:v>2304.3000000000002</c:v>
                </c:pt>
                <c:pt idx="17641">
                  <c:v>2306</c:v>
                </c:pt>
                <c:pt idx="17642">
                  <c:v>2308.8000000000002</c:v>
                </c:pt>
                <c:pt idx="17643">
                  <c:v>2304</c:v>
                </c:pt>
                <c:pt idx="17644">
                  <c:v>2304.1999999999998</c:v>
                </c:pt>
                <c:pt idx="17645">
                  <c:v>2312.8000000000002</c:v>
                </c:pt>
                <c:pt idx="17646">
                  <c:v>2310.6999999999998</c:v>
                </c:pt>
                <c:pt idx="17647">
                  <c:v>2306.6999999999998</c:v>
                </c:pt>
                <c:pt idx="17648">
                  <c:v>2300.5</c:v>
                </c:pt>
                <c:pt idx="17649">
                  <c:v>2302.1999999999998</c:v>
                </c:pt>
                <c:pt idx="17650">
                  <c:v>2304.3000000000002</c:v>
                </c:pt>
                <c:pt idx="17651">
                  <c:v>2305.1999999999998</c:v>
                </c:pt>
                <c:pt idx="17652">
                  <c:v>2306.3000000000002</c:v>
                </c:pt>
                <c:pt idx="17653">
                  <c:v>2305.6999999999998</c:v>
                </c:pt>
                <c:pt idx="17654">
                  <c:v>2310.3000000000002</c:v>
                </c:pt>
                <c:pt idx="17655">
                  <c:v>2315.3000000000002</c:v>
                </c:pt>
                <c:pt idx="17656">
                  <c:v>2311.6999999999998</c:v>
                </c:pt>
                <c:pt idx="17657">
                  <c:v>2310.3000000000002</c:v>
                </c:pt>
                <c:pt idx="17658">
                  <c:v>2308.1999999999998</c:v>
                </c:pt>
                <c:pt idx="17659">
                  <c:v>2310.8000000000002</c:v>
                </c:pt>
                <c:pt idx="17660">
                  <c:v>2314.5</c:v>
                </c:pt>
                <c:pt idx="17661">
                  <c:v>2315.6999999999998</c:v>
                </c:pt>
                <c:pt idx="17662">
                  <c:v>2314.3000000000002</c:v>
                </c:pt>
                <c:pt idx="17663">
                  <c:v>2326.6999999999998</c:v>
                </c:pt>
                <c:pt idx="17664">
                  <c:v>2326.6999999999998</c:v>
                </c:pt>
                <c:pt idx="17665">
                  <c:v>2332.1999999999998</c:v>
                </c:pt>
                <c:pt idx="17666">
                  <c:v>2334</c:v>
                </c:pt>
                <c:pt idx="17667">
                  <c:v>2340.3000000000002</c:v>
                </c:pt>
                <c:pt idx="17668">
                  <c:v>2336.8000000000002</c:v>
                </c:pt>
                <c:pt idx="17669">
                  <c:v>2334.3000000000002</c:v>
                </c:pt>
                <c:pt idx="17670">
                  <c:v>2330.3000000000002</c:v>
                </c:pt>
                <c:pt idx="17671">
                  <c:v>2330.6999999999998</c:v>
                </c:pt>
                <c:pt idx="17672">
                  <c:v>2330.8000000000002</c:v>
                </c:pt>
                <c:pt idx="17673">
                  <c:v>2324.1999999999998</c:v>
                </c:pt>
                <c:pt idx="17674">
                  <c:v>2330.3000000000002</c:v>
                </c:pt>
                <c:pt idx="17675">
                  <c:v>2332.8000000000002</c:v>
                </c:pt>
                <c:pt idx="17676">
                  <c:v>2334.4</c:v>
                </c:pt>
                <c:pt idx="17677">
                  <c:v>2326.8000000000002</c:v>
                </c:pt>
                <c:pt idx="17678">
                  <c:v>2331</c:v>
                </c:pt>
                <c:pt idx="17679">
                  <c:v>2329</c:v>
                </c:pt>
                <c:pt idx="17680">
                  <c:v>2324.1999999999998</c:v>
                </c:pt>
                <c:pt idx="17681">
                  <c:v>2325.8000000000002</c:v>
                </c:pt>
                <c:pt idx="17682">
                  <c:v>2325.3000000000002</c:v>
                </c:pt>
                <c:pt idx="17683">
                  <c:v>2313.5</c:v>
                </c:pt>
                <c:pt idx="17684">
                  <c:v>2299.5</c:v>
                </c:pt>
                <c:pt idx="17685">
                  <c:v>2290.1999999999998</c:v>
                </c:pt>
                <c:pt idx="17686">
                  <c:v>2292.8000000000002</c:v>
                </c:pt>
                <c:pt idx="17687">
                  <c:v>2294.8000000000002</c:v>
                </c:pt>
                <c:pt idx="17688">
                  <c:v>2291.1999999999998</c:v>
                </c:pt>
                <c:pt idx="17689">
                  <c:v>2288.8000000000002</c:v>
                </c:pt>
                <c:pt idx="17690">
                  <c:v>2272.8000000000002</c:v>
                </c:pt>
                <c:pt idx="17691">
                  <c:v>2269.6999999999998</c:v>
                </c:pt>
                <c:pt idx="17692">
                  <c:v>2280.6</c:v>
                </c:pt>
                <c:pt idx="17693">
                  <c:v>2275.6999999999998</c:v>
                </c:pt>
                <c:pt idx="17694">
                  <c:v>2278</c:v>
                </c:pt>
                <c:pt idx="17695">
                  <c:v>2274.8000000000002</c:v>
                </c:pt>
                <c:pt idx="17696">
                  <c:v>2273</c:v>
                </c:pt>
                <c:pt idx="17697">
                  <c:v>2272.3000000000002</c:v>
                </c:pt>
                <c:pt idx="17698">
                  <c:v>2273.8000000000002</c:v>
                </c:pt>
                <c:pt idx="17699">
                  <c:v>2273</c:v>
                </c:pt>
                <c:pt idx="17700">
                  <c:v>2267.8000000000002</c:v>
                </c:pt>
                <c:pt idx="17701">
                  <c:v>2265.6999999999998</c:v>
                </c:pt>
                <c:pt idx="17702">
                  <c:v>2262.6999999999998</c:v>
                </c:pt>
                <c:pt idx="17703">
                  <c:v>2265.6999999999998</c:v>
                </c:pt>
                <c:pt idx="17704">
                  <c:v>2267.6999999999998</c:v>
                </c:pt>
                <c:pt idx="17705">
                  <c:v>2265.1999999999998</c:v>
                </c:pt>
                <c:pt idx="17706">
                  <c:v>2265.8000000000002</c:v>
                </c:pt>
                <c:pt idx="17707">
                  <c:v>2265.5</c:v>
                </c:pt>
                <c:pt idx="17708">
                  <c:v>2265.1999999999998</c:v>
                </c:pt>
                <c:pt idx="17709">
                  <c:v>2262.8000000000002</c:v>
                </c:pt>
                <c:pt idx="17710">
                  <c:v>2268.1999999999998</c:v>
                </c:pt>
                <c:pt idx="17711">
                  <c:v>2263.1999999999998</c:v>
                </c:pt>
                <c:pt idx="17712">
                  <c:v>2259.5</c:v>
                </c:pt>
                <c:pt idx="17713">
                  <c:v>2258.6999999999998</c:v>
                </c:pt>
                <c:pt idx="17714">
                  <c:v>2259.8000000000002</c:v>
                </c:pt>
                <c:pt idx="17715">
                  <c:v>2264.5</c:v>
                </c:pt>
                <c:pt idx="17716">
                  <c:v>2262.8000000000002</c:v>
                </c:pt>
                <c:pt idx="17717">
                  <c:v>2262.6999999999998</c:v>
                </c:pt>
                <c:pt idx="17718">
                  <c:v>2264.5</c:v>
                </c:pt>
                <c:pt idx="17719">
                  <c:v>2263.1999999999998</c:v>
                </c:pt>
                <c:pt idx="17720">
                  <c:v>2259.1999999999998</c:v>
                </c:pt>
                <c:pt idx="17721">
                  <c:v>2255.3000000000002</c:v>
                </c:pt>
                <c:pt idx="17722">
                  <c:v>2258</c:v>
                </c:pt>
                <c:pt idx="17723">
                  <c:v>2248.3000000000002</c:v>
                </c:pt>
                <c:pt idx="17724">
                  <c:v>2247.5</c:v>
                </c:pt>
                <c:pt idx="17725">
                  <c:v>2250.5</c:v>
                </c:pt>
                <c:pt idx="17726">
                  <c:v>2254.3000000000002</c:v>
                </c:pt>
                <c:pt idx="17727">
                  <c:v>2258</c:v>
                </c:pt>
                <c:pt idx="17728">
                  <c:v>2263.8000000000002</c:v>
                </c:pt>
                <c:pt idx="17729">
                  <c:v>2264.5</c:v>
                </c:pt>
                <c:pt idx="17730">
                  <c:v>2263.8000000000002</c:v>
                </c:pt>
                <c:pt idx="17731">
                  <c:v>2267.8000000000002</c:v>
                </c:pt>
                <c:pt idx="17732">
                  <c:v>2268.1999999999998</c:v>
                </c:pt>
                <c:pt idx="17733">
                  <c:v>2283.3000000000002</c:v>
                </c:pt>
                <c:pt idx="17734">
                  <c:v>2285.6999999999998</c:v>
                </c:pt>
                <c:pt idx="17735">
                  <c:v>2289</c:v>
                </c:pt>
                <c:pt idx="17736">
                  <c:v>2284.5</c:v>
                </c:pt>
                <c:pt idx="17737">
                  <c:v>2289.8000000000002</c:v>
                </c:pt>
                <c:pt idx="17738">
                  <c:v>2288.3000000000002</c:v>
                </c:pt>
                <c:pt idx="17739">
                  <c:v>2292.3000000000002</c:v>
                </c:pt>
                <c:pt idx="17740">
                  <c:v>2290</c:v>
                </c:pt>
                <c:pt idx="17741">
                  <c:v>2281.6999999999998</c:v>
                </c:pt>
                <c:pt idx="17742">
                  <c:v>2278.3000000000002</c:v>
                </c:pt>
                <c:pt idx="17743">
                  <c:v>2283.1999999999998</c:v>
                </c:pt>
                <c:pt idx="17744">
                  <c:v>2276.1999999999998</c:v>
                </c:pt>
                <c:pt idx="17745">
                  <c:v>2279.5</c:v>
                </c:pt>
                <c:pt idx="17746">
                  <c:v>2277</c:v>
                </c:pt>
                <c:pt idx="17747">
                  <c:v>2278</c:v>
                </c:pt>
                <c:pt idx="17748">
                  <c:v>2273.1999999999998</c:v>
                </c:pt>
                <c:pt idx="17749">
                  <c:v>2269.1999999999998</c:v>
                </c:pt>
                <c:pt idx="17750">
                  <c:v>2255.1999999999998</c:v>
                </c:pt>
                <c:pt idx="17751">
                  <c:v>2258.3000000000002</c:v>
                </c:pt>
                <c:pt idx="17752">
                  <c:v>2244.1999999999998</c:v>
                </c:pt>
                <c:pt idx="17753">
                  <c:v>2237.3000000000002</c:v>
                </c:pt>
                <c:pt idx="17754">
                  <c:v>2232.6999999999998</c:v>
                </c:pt>
                <c:pt idx="17755">
                  <c:v>2238.3000000000002</c:v>
                </c:pt>
                <c:pt idx="17756">
                  <c:v>2240.6999999999998</c:v>
                </c:pt>
                <c:pt idx="17757">
                  <c:v>2239.8000000000002</c:v>
                </c:pt>
                <c:pt idx="17758">
                  <c:v>2232.6999999999998</c:v>
                </c:pt>
                <c:pt idx="17759">
                  <c:v>2223.1999999999998</c:v>
                </c:pt>
                <c:pt idx="17760">
                  <c:v>2211.3000000000002</c:v>
                </c:pt>
                <c:pt idx="17761">
                  <c:v>2222.3000000000002</c:v>
                </c:pt>
                <c:pt idx="17762">
                  <c:v>2225.6999999999998</c:v>
                </c:pt>
                <c:pt idx="17763">
                  <c:v>2205.8000000000002</c:v>
                </c:pt>
                <c:pt idx="17764">
                  <c:v>2209.6999999999998</c:v>
                </c:pt>
                <c:pt idx="17765">
                  <c:v>2212</c:v>
                </c:pt>
                <c:pt idx="17766">
                  <c:v>2199</c:v>
                </c:pt>
                <c:pt idx="17767">
                  <c:v>2206.8000000000002</c:v>
                </c:pt>
                <c:pt idx="17768">
                  <c:v>2194.5</c:v>
                </c:pt>
                <c:pt idx="17769">
                  <c:v>2198.6999999999998</c:v>
                </c:pt>
                <c:pt idx="17770">
                  <c:v>2190.1999999999998</c:v>
                </c:pt>
                <c:pt idx="17771">
                  <c:v>2189.5</c:v>
                </c:pt>
                <c:pt idx="17772">
                  <c:v>2201.6999999999998</c:v>
                </c:pt>
                <c:pt idx="17773">
                  <c:v>2184.1999999999998</c:v>
                </c:pt>
                <c:pt idx="17774">
                  <c:v>2163.5</c:v>
                </c:pt>
                <c:pt idx="17775">
                  <c:v>2146</c:v>
                </c:pt>
                <c:pt idx="17776">
                  <c:v>2136.8000000000002</c:v>
                </c:pt>
                <c:pt idx="17777">
                  <c:v>2124.3000000000002</c:v>
                </c:pt>
                <c:pt idx="17778">
                  <c:v>2118.5</c:v>
                </c:pt>
                <c:pt idx="17779">
                  <c:v>2108.5</c:v>
                </c:pt>
                <c:pt idx="17780">
                  <c:v>2103.1999999999998</c:v>
                </c:pt>
                <c:pt idx="17781">
                  <c:v>2092.5</c:v>
                </c:pt>
                <c:pt idx="17782">
                  <c:v>2083.8000000000002</c:v>
                </c:pt>
                <c:pt idx="17783">
                  <c:v>2092.5</c:v>
                </c:pt>
                <c:pt idx="17784">
                  <c:v>2081.8000000000002</c:v>
                </c:pt>
                <c:pt idx="17785">
                  <c:v>2075.3000000000002</c:v>
                </c:pt>
                <c:pt idx="17786">
                  <c:v>2074</c:v>
                </c:pt>
                <c:pt idx="17787">
                  <c:v>2071.4</c:v>
                </c:pt>
                <c:pt idx="17788">
                  <c:v>2059.8000000000002</c:v>
                </c:pt>
                <c:pt idx="17789">
                  <c:v>2048</c:v>
                </c:pt>
                <c:pt idx="17790">
                  <c:v>2047.2</c:v>
                </c:pt>
                <c:pt idx="17791">
                  <c:v>2045</c:v>
                </c:pt>
                <c:pt idx="17792">
                  <c:v>2051.8000000000002</c:v>
                </c:pt>
                <c:pt idx="17793">
                  <c:v>2058.6999999999998</c:v>
                </c:pt>
                <c:pt idx="17794">
                  <c:v>2057.8000000000002</c:v>
                </c:pt>
                <c:pt idx="17795">
                  <c:v>2057.8000000000002</c:v>
                </c:pt>
                <c:pt idx="17796">
                  <c:v>2058.1999999999998</c:v>
                </c:pt>
                <c:pt idx="17797">
                  <c:v>2052</c:v>
                </c:pt>
                <c:pt idx="17798">
                  <c:v>2057.3000000000002</c:v>
                </c:pt>
                <c:pt idx="17799">
                  <c:v>2055.8000000000002</c:v>
                </c:pt>
                <c:pt idx="17800">
                  <c:v>2064.8000000000002</c:v>
                </c:pt>
                <c:pt idx="17801">
                  <c:v>2052.8000000000002</c:v>
                </c:pt>
                <c:pt idx="17802">
                  <c:v>2067.3000000000002</c:v>
                </c:pt>
                <c:pt idx="17803">
                  <c:v>2060</c:v>
                </c:pt>
                <c:pt idx="17804">
                  <c:v>2055.8000000000002</c:v>
                </c:pt>
                <c:pt idx="17805">
                  <c:v>2058.5</c:v>
                </c:pt>
                <c:pt idx="17806">
                  <c:v>2059.3000000000002</c:v>
                </c:pt>
                <c:pt idx="17807">
                  <c:v>2057.6999999999998</c:v>
                </c:pt>
                <c:pt idx="17808">
                  <c:v>2059.5</c:v>
                </c:pt>
                <c:pt idx="17809">
                  <c:v>2065.1999999999998</c:v>
                </c:pt>
                <c:pt idx="17810">
                  <c:v>2064.6999999999998</c:v>
                </c:pt>
                <c:pt idx="17811">
                  <c:v>2059.1999999999998</c:v>
                </c:pt>
                <c:pt idx="17812">
                  <c:v>2054</c:v>
                </c:pt>
                <c:pt idx="17813">
                  <c:v>2049.3000000000002</c:v>
                </c:pt>
                <c:pt idx="17814">
                  <c:v>2056.5</c:v>
                </c:pt>
                <c:pt idx="17815">
                  <c:v>2052.1999999999998</c:v>
                </c:pt>
                <c:pt idx="17816">
                  <c:v>2050.3000000000002</c:v>
                </c:pt>
                <c:pt idx="17817">
                  <c:v>2042.2</c:v>
                </c:pt>
                <c:pt idx="17818">
                  <c:v>2048.8000000000002</c:v>
                </c:pt>
                <c:pt idx="17819">
                  <c:v>2051.6999999999998</c:v>
                </c:pt>
                <c:pt idx="17820">
                  <c:v>2043.7</c:v>
                </c:pt>
                <c:pt idx="17821">
                  <c:v>2037.8</c:v>
                </c:pt>
                <c:pt idx="17822">
                  <c:v>2051.3000000000002</c:v>
                </c:pt>
                <c:pt idx="17823">
                  <c:v>2059.5</c:v>
                </c:pt>
                <c:pt idx="17824">
                  <c:v>2059.5</c:v>
                </c:pt>
                <c:pt idx="17825">
                  <c:v>2064.3000000000002</c:v>
                </c:pt>
                <c:pt idx="17826">
                  <c:v>2062.8000000000002</c:v>
                </c:pt>
                <c:pt idx="17827">
                  <c:v>2064.6999999999998</c:v>
                </c:pt>
                <c:pt idx="17828">
                  <c:v>2068</c:v>
                </c:pt>
                <c:pt idx="17829">
                  <c:v>2060.8000000000002</c:v>
                </c:pt>
                <c:pt idx="17830">
                  <c:v>2066.8000000000002</c:v>
                </c:pt>
                <c:pt idx="17831">
                  <c:v>2062.1999999999998</c:v>
                </c:pt>
                <c:pt idx="17832">
                  <c:v>2065</c:v>
                </c:pt>
                <c:pt idx="17833">
                  <c:v>2061.5</c:v>
                </c:pt>
                <c:pt idx="17834">
                  <c:v>2081.3000000000002</c:v>
                </c:pt>
                <c:pt idx="17835">
                  <c:v>2087</c:v>
                </c:pt>
                <c:pt idx="17836">
                  <c:v>2078.1999999999998</c:v>
                </c:pt>
                <c:pt idx="17837">
                  <c:v>2079.6999999999998</c:v>
                </c:pt>
                <c:pt idx="17838">
                  <c:v>2088.8000000000002</c:v>
                </c:pt>
                <c:pt idx="17839">
                  <c:v>2089.5</c:v>
                </c:pt>
                <c:pt idx="17840">
                  <c:v>2105.6999999999998</c:v>
                </c:pt>
                <c:pt idx="17841">
                  <c:v>2108.5</c:v>
                </c:pt>
                <c:pt idx="17842">
                  <c:v>2105.3000000000002</c:v>
                </c:pt>
                <c:pt idx="17843">
                  <c:v>2103.5</c:v>
                </c:pt>
                <c:pt idx="17844">
                  <c:v>2110.6999999999998</c:v>
                </c:pt>
                <c:pt idx="17845">
                  <c:v>2110.6999999999998</c:v>
                </c:pt>
                <c:pt idx="17846">
                  <c:v>2104.8000000000002</c:v>
                </c:pt>
                <c:pt idx="17847">
                  <c:v>2103.3000000000002</c:v>
                </c:pt>
                <c:pt idx="17848">
                  <c:v>2104.5</c:v>
                </c:pt>
                <c:pt idx="17849">
                  <c:v>2105</c:v>
                </c:pt>
                <c:pt idx="17850">
                  <c:v>2116.5</c:v>
                </c:pt>
                <c:pt idx="17851">
                  <c:v>2116</c:v>
                </c:pt>
                <c:pt idx="17852">
                  <c:v>2108.6999999999998</c:v>
                </c:pt>
                <c:pt idx="17853">
                  <c:v>2116.3000000000002</c:v>
                </c:pt>
                <c:pt idx="17854">
                  <c:v>2114.3000000000002</c:v>
                </c:pt>
                <c:pt idx="17855">
                  <c:v>2101.5</c:v>
                </c:pt>
                <c:pt idx="17856">
                  <c:v>2099.6999999999998</c:v>
                </c:pt>
                <c:pt idx="17857">
                  <c:v>2105.6999999999998</c:v>
                </c:pt>
                <c:pt idx="17858">
                  <c:v>2108.3000000000002</c:v>
                </c:pt>
                <c:pt idx="17859">
                  <c:v>2107.8000000000002</c:v>
                </c:pt>
                <c:pt idx="17860">
                  <c:v>2108.8000000000002</c:v>
                </c:pt>
                <c:pt idx="17861">
                  <c:v>2113.3000000000002</c:v>
                </c:pt>
                <c:pt idx="17862">
                  <c:v>2107.3000000000002</c:v>
                </c:pt>
                <c:pt idx="17863">
                  <c:v>2113.6999999999998</c:v>
                </c:pt>
                <c:pt idx="17864">
                  <c:v>2105.1999999999998</c:v>
                </c:pt>
                <c:pt idx="17865">
                  <c:v>2105.3000000000002</c:v>
                </c:pt>
                <c:pt idx="17866">
                  <c:v>2105.5</c:v>
                </c:pt>
                <c:pt idx="17867">
                  <c:v>2100.3000000000002</c:v>
                </c:pt>
                <c:pt idx="17868">
                  <c:v>2099.8000000000002</c:v>
                </c:pt>
                <c:pt idx="17869">
                  <c:v>2110</c:v>
                </c:pt>
                <c:pt idx="17870">
                  <c:v>2107.8000000000002</c:v>
                </c:pt>
                <c:pt idx="17871">
                  <c:v>2114</c:v>
                </c:pt>
                <c:pt idx="17872">
                  <c:v>2105.8000000000002</c:v>
                </c:pt>
                <c:pt idx="17873">
                  <c:v>2117.8000000000002</c:v>
                </c:pt>
                <c:pt idx="17874">
                  <c:v>2142.8000000000002</c:v>
                </c:pt>
                <c:pt idx="17875">
                  <c:v>2142.8000000000002</c:v>
                </c:pt>
                <c:pt idx="17876">
                  <c:v>2143.5</c:v>
                </c:pt>
                <c:pt idx="17877">
                  <c:v>2137.8000000000002</c:v>
                </c:pt>
                <c:pt idx="17878">
                  <c:v>2148</c:v>
                </c:pt>
                <c:pt idx="17879">
                  <c:v>2152.5</c:v>
                </c:pt>
                <c:pt idx="17880">
                  <c:v>2158.3000000000002</c:v>
                </c:pt>
                <c:pt idx="17881">
                  <c:v>2162.1999999999998</c:v>
                </c:pt>
                <c:pt idx="17882">
                  <c:v>2167</c:v>
                </c:pt>
                <c:pt idx="17883">
                  <c:v>2165.3000000000002</c:v>
                </c:pt>
                <c:pt idx="17884">
                  <c:v>2175.5</c:v>
                </c:pt>
                <c:pt idx="17885">
                  <c:v>2175.3000000000002</c:v>
                </c:pt>
                <c:pt idx="17886">
                  <c:v>2165.3000000000002</c:v>
                </c:pt>
                <c:pt idx="17887">
                  <c:v>2167.1999999999998</c:v>
                </c:pt>
                <c:pt idx="17888">
                  <c:v>2170</c:v>
                </c:pt>
                <c:pt idx="17889">
                  <c:v>2164.8000000000002</c:v>
                </c:pt>
                <c:pt idx="17890">
                  <c:v>2185.3000000000002</c:v>
                </c:pt>
                <c:pt idx="17891">
                  <c:v>2187.8000000000002</c:v>
                </c:pt>
                <c:pt idx="17892">
                  <c:v>2191.8000000000002</c:v>
                </c:pt>
                <c:pt idx="17893">
                  <c:v>2192</c:v>
                </c:pt>
                <c:pt idx="17894">
                  <c:v>2186</c:v>
                </c:pt>
                <c:pt idx="17895">
                  <c:v>2192.3000000000002</c:v>
                </c:pt>
                <c:pt idx="17896">
                  <c:v>2204.1999999999998</c:v>
                </c:pt>
                <c:pt idx="17897">
                  <c:v>2211.8000000000002</c:v>
                </c:pt>
                <c:pt idx="17898">
                  <c:v>2219</c:v>
                </c:pt>
                <c:pt idx="17899">
                  <c:v>2217.5</c:v>
                </c:pt>
                <c:pt idx="17900">
                  <c:v>2216.8000000000002</c:v>
                </c:pt>
                <c:pt idx="17901">
                  <c:v>2217.1999999999998</c:v>
                </c:pt>
                <c:pt idx="17902">
                  <c:v>2210.6999999999998</c:v>
                </c:pt>
                <c:pt idx="17903">
                  <c:v>2210.3000000000002</c:v>
                </c:pt>
                <c:pt idx="17904">
                  <c:v>2212</c:v>
                </c:pt>
                <c:pt idx="17905">
                  <c:v>2217.6999999999998</c:v>
                </c:pt>
                <c:pt idx="17906">
                  <c:v>2221.8000000000002</c:v>
                </c:pt>
                <c:pt idx="17907">
                  <c:v>2227.6999999999998</c:v>
                </c:pt>
                <c:pt idx="17908">
                  <c:v>2227.6999999999998</c:v>
                </c:pt>
                <c:pt idx="17909">
                  <c:v>2229.6999999999998</c:v>
                </c:pt>
                <c:pt idx="17910">
                  <c:v>2228.6999999999998</c:v>
                </c:pt>
                <c:pt idx="17911">
                  <c:v>2236.3000000000002</c:v>
                </c:pt>
                <c:pt idx="17912">
                  <c:v>2243.1999999999998</c:v>
                </c:pt>
                <c:pt idx="17913">
                  <c:v>2247</c:v>
                </c:pt>
                <c:pt idx="17914">
                  <c:v>2245.1999999999998</c:v>
                </c:pt>
                <c:pt idx="17915">
                  <c:v>2246</c:v>
                </c:pt>
                <c:pt idx="17916">
                  <c:v>2242.6999999999998</c:v>
                </c:pt>
                <c:pt idx="17917">
                  <c:v>2239.1999999999998</c:v>
                </c:pt>
                <c:pt idx="17918">
                  <c:v>2251.1999999999998</c:v>
                </c:pt>
                <c:pt idx="17919">
                  <c:v>2252.3000000000002</c:v>
                </c:pt>
                <c:pt idx="17920">
                  <c:v>2251.3000000000002</c:v>
                </c:pt>
                <c:pt idx="17921">
                  <c:v>2260.3000000000002</c:v>
                </c:pt>
                <c:pt idx="17922">
                  <c:v>2265.3000000000002</c:v>
                </c:pt>
                <c:pt idx="17923">
                  <c:v>2264.1999999999998</c:v>
                </c:pt>
                <c:pt idx="17924">
                  <c:v>2268.6999999999998</c:v>
                </c:pt>
                <c:pt idx="17925">
                  <c:v>2271.6999999999998</c:v>
                </c:pt>
                <c:pt idx="17926">
                  <c:v>2273.6999999999998</c:v>
                </c:pt>
                <c:pt idx="17927">
                  <c:v>2279.1999999999998</c:v>
                </c:pt>
                <c:pt idx="17928">
                  <c:v>2279.3000000000002</c:v>
                </c:pt>
                <c:pt idx="17929">
                  <c:v>2277.5</c:v>
                </c:pt>
                <c:pt idx="17930">
                  <c:v>2283.1999999999998</c:v>
                </c:pt>
                <c:pt idx="17931">
                  <c:v>2282</c:v>
                </c:pt>
                <c:pt idx="17932">
                  <c:v>2272.8000000000002</c:v>
                </c:pt>
                <c:pt idx="17933">
                  <c:v>2274.1999999999998</c:v>
                </c:pt>
                <c:pt idx="17934">
                  <c:v>2284</c:v>
                </c:pt>
                <c:pt idx="17935">
                  <c:v>2287.3000000000002</c:v>
                </c:pt>
                <c:pt idx="17936">
                  <c:v>2284.3000000000002</c:v>
                </c:pt>
                <c:pt idx="17937">
                  <c:v>2283.5</c:v>
                </c:pt>
                <c:pt idx="17938">
                  <c:v>2284.3000000000002</c:v>
                </c:pt>
                <c:pt idx="17939">
                  <c:v>2283.3000000000002</c:v>
                </c:pt>
                <c:pt idx="17940">
                  <c:v>2278.8000000000002</c:v>
                </c:pt>
                <c:pt idx="17941">
                  <c:v>2281.8000000000002</c:v>
                </c:pt>
                <c:pt idx="17942">
                  <c:v>2284.3000000000002</c:v>
                </c:pt>
                <c:pt idx="17943">
                  <c:v>2277</c:v>
                </c:pt>
                <c:pt idx="17944">
                  <c:v>2279.6999999999998</c:v>
                </c:pt>
                <c:pt idx="17945">
                  <c:v>2276.5</c:v>
                </c:pt>
                <c:pt idx="17946">
                  <c:v>2288</c:v>
                </c:pt>
                <c:pt idx="17947">
                  <c:v>2283</c:v>
                </c:pt>
                <c:pt idx="17948">
                  <c:v>2282</c:v>
                </c:pt>
                <c:pt idx="17949">
                  <c:v>2284.1999999999998</c:v>
                </c:pt>
                <c:pt idx="17950">
                  <c:v>2286.5</c:v>
                </c:pt>
                <c:pt idx="17951">
                  <c:v>2289.5</c:v>
                </c:pt>
                <c:pt idx="17952">
                  <c:v>2280.3000000000002</c:v>
                </c:pt>
                <c:pt idx="17953">
                  <c:v>2287.3000000000002</c:v>
                </c:pt>
                <c:pt idx="17954">
                  <c:v>2285.8000000000002</c:v>
                </c:pt>
                <c:pt idx="17955">
                  <c:v>2288.1999999999998</c:v>
                </c:pt>
                <c:pt idx="17956">
                  <c:v>2294.8000000000002</c:v>
                </c:pt>
                <c:pt idx="17957">
                  <c:v>2295.8000000000002</c:v>
                </c:pt>
                <c:pt idx="17958">
                  <c:v>2298.5</c:v>
                </c:pt>
                <c:pt idx="17959">
                  <c:v>2296.1999999999998</c:v>
                </c:pt>
                <c:pt idx="17960">
                  <c:v>2291.1999999999998</c:v>
                </c:pt>
                <c:pt idx="17961">
                  <c:v>2294.3000000000002</c:v>
                </c:pt>
                <c:pt idx="17962">
                  <c:v>2300.3000000000002</c:v>
                </c:pt>
                <c:pt idx="17963">
                  <c:v>2297.6999999999998</c:v>
                </c:pt>
                <c:pt idx="17964">
                  <c:v>2289.6999999999998</c:v>
                </c:pt>
                <c:pt idx="17965">
                  <c:v>2290.1999999999998</c:v>
                </c:pt>
                <c:pt idx="17966">
                  <c:v>2294.6999999999998</c:v>
                </c:pt>
                <c:pt idx="17967">
                  <c:v>2296.3000000000002</c:v>
                </c:pt>
                <c:pt idx="17968">
                  <c:v>2296.5</c:v>
                </c:pt>
                <c:pt idx="17969">
                  <c:v>2301.8000000000002</c:v>
                </c:pt>
                <c:pt idx="17970">
                  <c:v>2292.6999999999998</c:v>
                </c:pt>
                <c:pt idx="17971">
                  <c:v>2290.6999999999998</c:v>
                </c:pt>
                <c:pt idx="17972">
                  <c:v>2293.3000000000002</c:v>
                </c:pt>
                <c:pt idx="17973">
                  <c:v>2295.1999999999998</c:v>
                </c:pt>
                <c:pt idx="17974">
                  <c:v>2297</c:v>
                </c:pt>
                <c:pt idx="17975">
                  <c:v>2293.5</c:v>
                </c:pt>
                <c:pt idx="17976">
                  <c:v>2291.8000000000002</c:v>
                </c:pt>
                <c:pt idx="17977">
                  <c:v>2290.8000000000002</c:v>
                </c:pt>
                <c:pt idx="17978">
                  <c:v>2286.6999999999998</c:v>
                </c:pt>
                <c:pt idx="17979">
                  <c:v>2283.5</c:v>
                </c:pt>
                <c:pt idx="17980">
                  <c:v>2279.8000000000002</c:v>
                </c:pt>
                <c:pt idx="17981">
                  <c:v>2276.5</c:v>
                </c:pt>
                <c:pt idx="17982">
                  <c:v>2276.5</c:v>
                </c:pt>
                <c:pt idx="17983">
                  <c:v>2282.6999999999998</c:v>
                </c:pt>
                <c:pt idx="17984">
                  <c:v>2276.5</c:v>
                </c:pt>
                <c:pt idx="17985">
                  <c:v>2271.1999999999998</c:v>
                </c:pt>
                <c:pt idx="17986">
                  <c:v>2266.5</c:v>
                </c:pt>
                <c:pt idx="17987">
                  <c:v>2262.5</c:v>
                </c:pt>
                <c:pt idx="17988">
                  <c:v>2261</c:v>
                </c:pt>
                <c:pt idx="17989">
                  <c:v>2266.5</c:v>
                </c:pt>
                <c:pt idx="17990">
                  <c:v>2264</c:v>
                </c:pt>
                <c:pt idx="17991">
                  <c:v>2262.1999999999998</c:v>
                </c:pt>
                <c:pt idx="17992">
                  <c:v>2263.6999999999998</c:v>
                </c:pt>
                <c:pt idx="17993">
                  <c:v>2265.3000000000002</c:v>
                </c:pt>
                <c:pt idx="17994">
                  <c:v>2252.3000000000002</c:v>
                </c:pt>
                <c:pt idx="17995">
                  <c:v>2249.8000000000002</c:v>
                </c:pt>
                <c:pt idx="17996">
                  <c:v>2248.3000000000002</c:v>
                </c:pt>
                <c:pt idx="17997">
                  <c:v>2247.5</c:v>
                </c:pt>
                <c:pt idx="17998">
                  <c:v>2249.8000000000002</c:v>
                </c:pt>
                <c:pt idx="17999">
                  <c:v>2247.5</c:v>
                </c:pt>
                <c:pt idx="18000">
                  <c:v>2241.6999999999998</c:v>
                </c:pt>
                <c:pt idx="18001">
                  <c:v>2238.6999999999998</c:v>
                </c:pt>
                <c:pt idx="18002">
                  <c:v>2239</c:v>
                </c:pt>
                <c:pt idx="18003">
                  <c:v>2236.6999999999998</c:v>
                </c:pt>
                <c:pt idx="18004">
                  <c:v>2248.3000000000002</c:v>
                </c:pt>
                <c:pt idx="18005">
                  <c:v>2256.5</c:v>
                </c:pt>
                <c:pt idx="18006">
                  <c:v>2268.3000000000002</c:v>
                </c:pt>
                <c:pt idx="18007">
                  <c:v>2280.3000000000002</c:v>
                </c:pt>
                <c:pt idx="18008">
                  <c:v>2276.5</c:v>
                </c:pt>
                <c:pt idx="18009">
                  <c:v>2270.1999999999998</c:v>
                </c:pt>
                <c:pt idx="18010">
                  <c:v>2276.6999999999998</c:v>
                </c:pt>
                <c:pt idx="18011">
                  <c:v>2275.3000000000002</c:v>
                </c:pt>
                <c:pt idx="18012">
                  <c:v>2278.8000000000002</c:v>
                </c:pt>
                <c:pt idx="18013">
                  <c:v>2280.5</c:v>
                </c:pt>
                <c:pt idx="18014">
                  <c:v>2280.1999999999998</c:v>
                </c:pt>
                <c:pt idx="18015">
                  <c:v>2277.1999999999998</c:v>
                </c:pt>
                <c:pt idx="18016">
                  <c:v>2282.3000000000002</c:v>
                </c:pt>
                <c:pt idx="18017">
                  <c:v>2282.1999999999998</c:v>
                </c:pt>
                <c:pt idx="18018">
                  <c:v>2280.1999999999998</c:v>
                </c:pt>
                <c:pt idx="18019">
                  <c:v>2278.6999999999998</c:v>
                </c:pt>
                <c:pt idx="18020">
                  <c:v>2281.5</c:v>
                </c:pt>
                <c:pt idx="18021">
                  <c:v>2283.5</c:v>
                </c:pt>
                <c:pt idx="18022">
                  <c:v>2281.1999999999998</c:v>
                </c:pt>
                <c:pt idx="18023">
                  <c:v>2276</c:v>
                </c:pt>
                <c:pt idx="18024">
                  <c:v>2271.3000000000002</c:v>
                </c:pt>
                <c:pt idx="18025">
                  <c:v>2273.5</c:v>
                </c:pt>
                <c:pt idx="18026">
                  <c:v>2276.3000000000002</c:v>
                </c:pt>
                <c:pt idx="18027">
                  <c:v>2284.5</c:v>
                </c:pt>
                <c:pt idx="18028">
                  <c:v>2288</c:v>
                </c:pt>
                <c:pt idx="18029">
                  <c:v>2281</c:v>
                </c:pt>
                <c:pt idx="18030">
                  <c:v>2277.3000000000002</c:v>
                </c:pt>
                <c:pt idx="18031">
                  <c:v>2275.3000000000002</c:v>
                </c:pt>
                <c:pt idx="18032">
                  <c:v>2285.1999999999998</c:v>
                </c:pt>
                <c:pt idx="18033">
                  <c:v>2285</c:v>
                </c:pt>
                <c:pt idx="18034">
                  <c:v>2284.6999999999998</c:v>
                </c:pt>
                <c:pt idx="18035">
                  <c:v>2276</c:v>
                </c:pt>
                <c:pt idx="18036">
                  <c:v>2275.5</c:v>
                </c:pt>
                <c:pt idx="18037">
                  <c:v>2270.3000000000002</c:v>
                </c:pt>
                <c:pt idx="18038">
                  <c:v>2272.8000000000002</c:v>
                </c:pt>
                <c:pt idx="18039">
                  <c:v>2275.3000000000002</c:v>
                </c:pt>
                <c:pt idx="18040">
                  <c:v>2281.1999999999998</c:v>
                </c:pt>
                <c:pt idx="18041">
                  <c:v>2284.3000000000002</c:v>
                </c:pt>
                <c:pt idx="18042">
                  <c:v>2287.6999999999998</c:v>
                </c:pt>
                <c:pt idx="18043">
                  <c:v>2285.1999999999998</c:v>
                </c:pt>
                <c:pt idx="18044">
                  <c:v>2270.3000000000002</c:v>
                </c:pt>
                <c:pt idx="18045">
                  <c:v>2260.1999999999998</c:v>
                </c:pt>
                <c:pt idx="18046">
                  <c:v>2257</c:v>
                </c:pt>
                <c:pt idx="18047">
                  <c:v>2255.6999999999998</c:v>
                </c:pt>
                <c:pt idx="18048">
                  <c:v>2260</c:v>
                </c:pt>
                <c:pt idx="18049">
                  <c:v>2260.1999999999998</c:v>
                </c:pt>
                <c:pt idx="18050">
                  <c:v>2256.6999999999998</c:v>
                </c:pt>
                <c:pt idx="18051">
                  <c:v>2251.6999999999998</c:v>
                </c:pt>
                <c:pt idx="18052">
                  <c:v>2246.1999999999998</c:v>
                </c:pt>
                <c:pt idx="18053">
                  <c:v>2251</c:v>
                </c:pt>
                <c:pt idx="18054">
                  <c:v>2255.3000000000002</c:v>
                </c:pt>
                <c:pt idx="18055">
                  <c:v>2260.1999999999998</c:v>
                </c:pt>
                <c:pt idx="18056">
                  <c:v>2263.6999999999998</c:v>
                </c:pt>
                <c:pt idx="18057">
                  <c:v>2262.8000000000002</c:v>
                </c:pt>
                <c:pt idx="18058">
                  <c:v>2263.8000000000002</c:v>
                </c:pt>
                <c:pt idx="18059">
                  <c:v>2257.8000000000002</c:v>
                </c:pt>
                <c:pt idx="18060">
                  <c:v>2254</c:v>
                </c:pt>
                <c:pt idx="18061">
                  <c:v>2245</c:v>
                </c:pt>
                <c:pt idx="18062">
                  <c:v>2242.8000000000002</c:v>
                </c:pt>
                <c:pt idx="18063">
                  <c:v>2239.8000000000002</c:v>
                </c:pt>
                <c:pt idx="18064">
                  <c:v>2244.5</c:v>
                </c:pt>
                <c:pt idx="18065">
                  <c:v>2246.3000000000002</c:v>
                </c:pt>
                <c:pt idx="18066">
                  <c:v>2245.5</c:v>
                </c:pt>
                <c:pt idx="18067">
                  <c:v>2244.3000000000002</c:v>
                </c:pt>
                <c:pt idx="18068">
                  <c:v>2242.1999999999998</c:v>
                </c:pt>
                <c:pt idx="18069">
                  <c:v>2245.6999999999998</c:v>
                </c:pt>
                <c:pt idx="18070">
                  <c:v>2240.8000000000002</c:v>
                </c:pt>
                <c:pt idx="18071">
                  <c:v>2230.6999999999998</c:v>
                </c:pt>
                <c:pt idx="18072">
                  <c:v>2220.3000000000002</c:v>
                </c:pt>
                <c:pt idx="18073">
                  <c:v>2213</c:v>
                </c:pt>
                <c:pt idx="18074">
                  <c:v>2214.3000000000002</c:v>
                </c:pt>
                <c:pt idx="18075">
                  <c:v>2220.8000000000002</c:v>
                </c:pt>
                <c:pt idx="18076">
                  <c:v>2233.8000000000002</c:v>
                </c:pt>
                <c:pt idx="18077">
                  <c:v>2233.3000000000002</c:v>
                </c:pt>
                <c:pt idx="18078">
                  <c:v>2233.3000000000002</c:v>
                </c:pt>
                <c:pt idx="18079">
                  <c:v>2230.1999999999998</c:v>
                </c:pt>
                <c:pt idx="18080">
                  <c:v>2235.3000000000002</c:v>
                </c:pt>
                <c:pt idx="18081">
                  <c:v>2234</c:v>
                </c:pt>
                <c:pt idx="18082">
                  <c:v>2236.8000000000002</c:v>
                </c:pt>
                <c:pt idx="18083">
                  <c:v>2237</c:v>
                </c:pt>
                <c:pt idx="18084">
                  <c:v>2231.1999999999998</c:v>
                </c:pt>
                <c:pt idx="18085">
                  <c:v>2231.1999999999998</c:v>
                </c:pt>
                <c:pt idx="18086">
                  <c:v>2235.3000000000002</c:v>
                </c:pt>
                <c:pt idx="18087">
                  <c:v>2236</c:v>
                </c:pt>
                <c:pt idx="18088">
                  <c:v>2229</c:v>
                </c:pt>
                <c:pt idx="18089">
                  <c:v>2236</c:v>
                </c:pt>
                <c:pt idx="18090">
                  <c:v>2239.3000000000002</c:v>
                </c:pt>
                <c:pt idx="18091">
                  <c:v>2243.1999999999998</c:v>
                </c:pt>
                <c:pt idx="18092">
                  <c:v>2246</c:v>
                </c:pt>
                <c:pt idx="18093">
                  <c:v>2240.8000000000002</c:v>
                </c:pt>
                <c:pt idx="18094">
                  <c:v>2237.6999999999998</c:v>
                </c:pt>
                <c:pt idx="18095">
                  <c:v>2239.3000000000002</c:v>
                </c:pt>
                <c:pt idx="18096">
                  <c:v>2248.3000000000002</c:v>
                </c:pt>
                <c:pt idx="18097">
                  <c:v>2255.6999999999998</c:v>
                </c:pt>
                <c:pt idx="18098">
                  <c:v>2262.3000000000002</c:v>
                </c:pt>
                <c:pt idx="18099">
                  <c:v>2264.3000000000002</c:v>
                </c:pt>
                <c:pt idx="18100">
                  <c:v>2258.6999999999998</c:v>
                </c:pt>
                <c:pt idx="18101">
                  <c:v>2252.1999999999998</c:v>
                </c:pt>
                <c:pt idx="18102">
                  <c:v>2253.3000000000002</c:v>
                </c:pt>
                <c:pt idx="18103">
                  <c:v>2258</c:v>
                </c:pt>
                <c:pt idx="18104">
                  <c:v>2259</c:v>
                </c:pt>
                <c:pt idx="18105">
                  <c:v>2260.6999999999998</c:v>
                </c:pt>
                <c:pt idx="18106">
                  <c:v>2259.5</c:v>
                </c:pt>
                <c:pt idx="18107">
                  <c:v>2269</c:v>
                </c:pt>
                <c:pt idx="18108">
                  <c:v>2264.3000000000002</c:v>
                </c:pt>
                <c:pt idx="18109">
                  <c:v>2262</c:v>
                </c:pt>
                <c:pt idx="18110">
                  <c:v>2259</c:v>
                </c:pt>
                <c:pt idx="18111">
                  <c:v>2260.3000000000002</c:v>
                </c:pt>
                <c:pt idx="18112">
                  <c:v>2258.5</c:v>
                </c:pt>
                <c:pt idx="18113">
                  <c:v>2260.6999999999998</c:v>
                </c:pt>
                <c:pt idx="18114">
                  <c:v>2254.5</c:v>
                </c:pt>
                <c:pt idx="18115">
                  <c:v>2256.3000000000002</c:v>
                </c:pt>
                <c:pt idx="18116">
                  <c:v>2253.8000000000002</c:v>
                </c:pt>
                <c:pt idx="18117">
                  <c:v>2254</c:v>
                </c:pt>
                <c:pt idx="18118">
                  <c:v>2254</c:v>
                </c:pt>
                <c:pt idx="18119">
                  <c:v>2256.1999999999998</c:v>
                </c:pt>
                <c:pt idx="18120">
                  <c:v>2261.1999999999998</c:v>
                </c:pt>
                <c:pt idx="18121">
                  <c:v>2263.5</c:v>
                </c:pt>
                <c:pt idx="18122">
                  <c:v>2263.3000000000002</c:v>
                </c:pt>
                <c:pt idx="18123">
                  <c:v>2262.6999999999998</c:v>
                </c:pt>
                <c:pt idx="18124">
                  <c:v>2264.8000000000002</c:v>
                </c:pt>
                <c:pt idx="18125">
                  <c:v>2265.8000000000002</c:v>
                </c:pt>
                <c:pt idx="18126">
                  <c:v>2267</c:v>
                </c:pt>
                <c:pt idx="18127">
                  <c:v>2265.8000000000002</c:v>
                </c:pt>
                <c:pt idx="18128">
                  <c:v>2264.3000000000002</c:v>
                </c:pt>
                <c:pt idx="18129">
                  <c:v>2262.5</c:v>
                </c:pt>
                <c:pt idx="18130">
                  <c:v>2257.3000000000002</c:v>
                </c:pt>
                <c:pt idx="18131">
                  <c:v>2256.8000000000002</c:v>
                </c:pt>
                <c:pt idx="18132">
                  <c:v>2254.3000000000002</c:v>
                </c:pt>
                <c:pt idx="18133">
                  <c:v>2257</c:v>
                </c:pt>
                <c:pt idx="18134">
                  <c:v>2256.6999999999998</c:v>
                </c:pt>
                <c:pt idx="18135">
                  <c:v>2262.1999999999998</c:v>
                </c:pt>
                <c:pt idx="18136">
                  <c:v>2263.8000000000002</c:v>
                </c:pt>
                <c:pt idx="18137">
                  <c:v>2267.5</c:v>
                </c:pt>
                <c:pt idx="18138">
                  <c:v>2270.8000000000002</c:v>
                </c:pt>
                <c:pt idx="18139">
                  <c:v>2272.5</c:v>
                </c:pt>
                <c:pt idx="18140">
                  <c:v>2275.6999999999998</c:v>
                </c:pt>
                <c:pt idx="18141">
                  <c:v>2280.5</c:v>
                </c:pt>
                <c:pt idx="18142">
                  <c:v>2280.1999999999998</c:v>
                </c:pt>
                <c:pt idx="18143">
                  <c:v>2279.3000000000002</c:v>
                </c:pt>
                <c:pt idx="18144">
                  <c:v>2282.3000000000002</c:v>
                </c:pt>
                <c:pt idx="18145">
                  <c:v>2281.8000000000002</c:v>
                </c:pt>
                <c:pt idx="18146">
                  <c:v>2284.1999999999998</c:v>
                </c:pt>
                <c:pt idx="18147">
                  <c:v>2281.1999999999998</c:v>
                </c:pt>
                <c:pt idx="18148">
                  <c:v>2279</c:v>
                </c:pt>
                <c:pt idx="18149">
                  <c:v>2280</c:v>
                </c:pt>
                <c:pt idx="18150">
                  <c:v>2280</c:v>
                </c:pt>
                <c:pt idx="18151">
                  <c:v>2280.8000000000002</c:v>
                </c:pt>
                <c:pt idx="18152">
                  <c:v>2282.6999999999998</c:v>
                </c:pt>
                <c:pt idx="18153">
                  <c:v>2278.1999999999998</c:v>
                </c:pt>
                <c:pt idx="18154">
                  <c:v>2273.1999999999998</c:v>
                </c:pt>
                <c:pt idx="18155">
                  <c:v>2267.1999999999998</c:v>
                </c:pt>
                <c:pt idx="18156">
                  <c:v>2268.6999999999998</c:v>
                </c:pt>
                <c:pt idx="18157">
                  <c:v>2268.8000000000002</c:v>
                </c:pt>
                <c:pt idx="18158">
                  <c:v>2265.3000000000002</c:v>
                </c:pt>
                <c:pt idx="18159">
                  <c:v>2271</c:v>
                </c:pt>
                <c:pt idx="18160">
                  <c:v>2269</c:v>
                </c:pt>
                <c:pt idx="18161">
                  <c:v>2266.8000000000002</c:v>
                </c:pt>
                <c:pt idx="18162">
                  <c:v>2269</c:v>
                </c:pt>
                <c:pt idx="18163">
                  <c:v>2275.1999999999998</c:v>
                </c:pt>
                <c:pt idx="18164">
                  <c:v>2274.6999999999998</c:v>
                </c:pt>
                <c:pt idx="18165">
                  <c:v>2274</c:v>
                </c:pt>
                <c:pt idx="18166">
                  <c:v>2273.5</c:v>
                </c:pt>
                <c:pt idx="18167">
                  <c:v>2277.5</c:v>
                </c:pt>
                <c:pt idx="18168">
                  <c:v>2275.6999999999998</c:v>
                </c:pt>
                <c:pt idx="18169">
                  <c:v>2270.6999999999998</c:v>
                </c:pt>
                <c:pt idx="18170">
                  <c:v>2267.6999999999998</c:v>
                </c:pt>
                <c:pt idx="18171">
                  <c:v>2267</c:v>
                </c:pt>
                <c:pt idx="18172">
                  <c:v>2268.5</c:v>
                </c:pt>
                <c:pt idx="18173">
                  <c:v>2271.3000000000002</c:v>
                </c:pt>
                <c:pt idx="18174">
                  <c:v>2272.1999999999998</c:v>
                </c:pt>
                <c:pt idx="18175">
                  <c:v>2268.5</c:v>
                </c:pt>
                <c:pt idx="18176">
                  <c:v>2273.5</c:v>
                </c:pt>
                <c:pt idx="18177">
                  <c:v>2280.8000000000002</c:v>
                </c:pt>
                <c:pt idx="18178">
                  <c:v>2275.5</c:v>
                </c:pt>
                <c:pt idx="18179">
                  <c:v>2271.6999999999998</c:v>
                </c:pt>
                <c:pt idx="18180">
                  <c:v>2269</c:v>
                </c:pt>
                <c:pt idx="18181">
                  <c:v>2268.1999999999998</c:v>
                </c:pt>
                <c:pt idx="18182">
                  <c:v>2267.3000000000002</c:v>
                </c:pt>
                <c:pt idx="18183">
                  <c:v>2268.1999999999998</c:v>
                </c:pt>
                <c:pt idx="18184">
                  <c:v>2262.6999999999998</c:v>
                </c:pt>
                <c:pt idx="18185">
                  <c:v>2259.5</c:v>
                </c:pt>
                <c:pt idx="18186">
                  <c:v>2249.5</c:v>
                </c:pt>
                <c:pt idx="18187">
                  <c:v>2242.8000000000002</c:v>
                </c:pt>
                <c:pt idx="18188">
                  <c:v>2238</c:v>
                </c:pt>
                <c:pt idx="18189">
                  <c:v>2235.5</c:v>
                </c:pt>
                <c:pt idx="18190">
                  <c:v>2234.1999999999998</c:v>
                </c:pt>
                <c:pt idx="18191">
                  <c:v>2235</c:v>
                </c:pt>
                <c:pt idx="18192">
                  <c:v>2238.3000000000002</c:v>
                </c:pt>
                <c:pt idx="18193">
                  <c:v>2239.1999999999998</c:v>
                </c:pt>
                <c:pt idx="18194">
                  <c:v>2232.8000000000002</c:v>
                </c:pt>
                <c:pt idx="18195">
                  <c:v>2238.6999999999998</c:v>
                </c:pt>
                <c:pt idx="18196">
                  <c:v>2246.5</c:v>
                </c:pt>
                <c:pt idx="18197">
                  <c:v>2247.3000000000002</c:v>
                </c:pt>
                <c:pt idx="18198">
                  <c:v>2251.8000000000002</c:v>
                </c:pt>
                <c:pt idx="18199">
                  <c:v>2250.6999999999998</c:v>
                </c:pt>
                <c:pt idx="18200">
                  <c:v>2258.6999999999998</c:v>
                </c:pt>
                <c:pt idx="18201">
                  <c:v>2261</c:v>
                </c:pt>
                <c:pt idx="18202">
                  <c:v>2259.6999999999998</c:v>
                </c:pt>
                <c:pt idx="18203">
                  <c:v>2255.1999999999998</c:v>
                </c:pt>
                <c:pt idx="18204">
                  <c:v>2251.3000000000002</c:v>
                </c:pt>
                <c:pt idx="18205">
                  <c:v>2246.8000000000002</c:v>
                </c:pt>
                <c:pt idx="18206">
                  <c:v>2238.8000000000002</c:v>
                </c:pt>
                <c:pt idx="18207">
                  <c:v>2238.6999999999998</c:v>
                </c:pt>
                <c:pt idx="18208">
                  <c:v>2240.1999999999998</c:v>
                </c:pt>
                <c:pt idx="18209">
                  <c:v>2234.3000000000002</c:v>
                </c:pt>
                <c:pt idx="18210">
                  <c:v>2219.5</c:v>
                </c:pt>
                <c:pt idx="18211">
                  <c:v>2216.1999999999998</c:v>
                </c:pt>
                <c:pt idx="18212">
                  <c:v>2214.5</c:v>
                </c:pt>
                <c:pt idx="18213">
                  <c:v>2210.5</c:v>
                </c:pt>
                <c:pt idx="18214">
                  <c:v>2203.8000000000002</c:v>
                </c:pt>
                <c:pt idx="18215">
                  <c:v>2200.3000000000002</c:v>
                </c:pt>
                <c:pt idx="18216">
                  <c:v>2192.8000000000002</c:v>
                </c:pt>
                <c:pt idx="18217">
                  <c:v>2180.6999999999998</c:v>
                </c:pt>
                <c:pt idx="18218">
                  <c:v>2170.5</c:v>
                </c:pt>
                <c:pt idx="18219">
                  <c:v>2158.5</c:v>
                </c:pt>
                <c:pt idx="18220">
                  <c:v>2145.3000000000002</c:v>
                </c:pt>
                <c:pt idx="18221">
                  <c:v>2138.3000000000002</c:v>
                </c:pt>
                <c:pt idx="18222">
                  <c:v>2141.8000000000002</c:v>
                </c:pt>
                <c:pt idx="18223">
                  <c:v>2138.3000000000002</c:v>
                </c:pt>
                <c:pt idx="18224">
                  <c:v>2142.1999999999998</c:v>
                </c:pt>
                <c:pt idx="18225">
                  <c:v>2145.1999999999998</c:v>
                </c:pt>
                <c:pt idx="18226">
                  <c:v>2133</c:v>
                </c:pt>
                <c:pt idx="18227">
                  <c:v>2136.1999999999998</c:v>
                </c:pt>
                <c:pt idx="18228">
                  <c:v>2128.8000000000002</c:v>
                </c:pt>
                <c:pt idx="18229">
                  <c:v>2128.3000000000002</c:v>
                </c:pt>
                <c:pt idx="18230">
                  <c:v>2123.5</c:v>
                </c:pt>
                <c:pt idx="18231">
                  <c:v>2125</c:v>
                </c:pt>
                <c:pt idx="18232">
                  <c:v>2127</c:v>
                </c:pt>
                <c:pt idx="18233">
                  <c:v>2123.1999999999998</c:v>
                </c:pt>
                <c:pt idx="18234">
                  <c:v>2110.5</c:v>
                </c:pt>
                <c:pt idx="18235">
                  <c:v>2101.3000000000002</c:v>
                </c:pt>
                <c:pt idx="18236">
                  <c:v>2070.8000000000002</c:v>
                </c:pt>
                <c:pt idx="18237">
                  <c:v>2057.3000000000002</c:v>
                </c:pt>
                <c:pt idx="18238">
                  <c:v>2048.6999999999998</c:v>
                </c:pt>
                <c:pt idx="18239">
                  <c:v>2041</c:v>
                </c:pt>
                <c:pt idx="18240">
                  <c:v>2037</c:v>
                </c:pt>
                <c:pt idx="18241">
                  <c:v>2025.3</c:v>
                </c:pt>
                <c:pt idx="18242">
                  <c:v>2020.5</c:v>
                </c:pt>
                <c:pt idx="18243">
                  <c:v>2018.5</c:v>
                </c:pt>
                <c:pt idx="18244">
                  <c:v>2013.7</c:v>
                </c:pt>
                <c:pt idx="18245">
                  <c:v>2013.8</c:v>
                </c:pt>
                <c:pt idx="18246">
                  <c:v>2011.2</c:v>
                </c:pt>
                <c:pt idx="18247">
                  <c:v>2009.3</c:v>
                </c:pt>
                <c:pt idx="18248">
                  <c:v>2002.2</c:v>
                </c:pt>
                <c:pt idx="18249">
                  <c:v>1999.8</c:v>
                </c:pt>
                <c:pt idx="18250">
                  <c:v>1998.5</c:v>
                </c:pt>
                <c:pt idx="18251">
                  <c:v>1994.3</c:v>
                </c:pt>
                <c:pt idx="18252">
                  <c:v>1994.3</c:v>
                </c:pt>
                <c:pt idx="18253">
                  <c:v>1991.8</c:v>
                </c:pt>
                <c:pt idx="18254">
                  <c:v>1983.8</c:v>
                </c:pt>
                <c:pt idx="18255">
                  <c:v>1978</c:v>
                </c:pt>
                <c:pt idx="18256">
                  <c:v>1960.7</c:v>
                </c:pt>
                <c:pt idx="18257">
                  <c:v>1949.5</c:v>
                </c:pt>
                <c:pt idx="18258">
                  <c:v>1940.8</c:v>
                </c:pt>
                <c:pt idx="18259">
                  <c:v>1922</c:v>
                </c:pt>
                <c:pt idx="18260">
                  <c:v>1907.7</c:v>
                </c:pt>
                <c:pt idx="18261">
                  <c:v>1887.3</c:v>
                </c:pt>
                <c:pt idx="18262">
                  <c:v>1871.7</c:v>
                </c:pt>
                <c:pt idx="18263">
                  <c:v>1868.7</c:v>
                </c:pt>
                <c:pt idx="18264">
                  <c:v>1862</c:v>
                </c:pt>
                <c:pt idx="18265">
                  <c:v>1856.7</c:v>
                </c:pt>
                <c:pt idx="18266">
                  <c:v>1849</c:v>
                </c:pt>
                <c:pt idx="18267">
                  <c:v>1844.7</c:v>
                </c:pt>
                <c:pt idx="18268">
                  <c:v>1843.8</c:v>
                </c:pt>
                <c:pt idx="18269">
                  <c:v>1838.2</c:v>
                </c:pt>
                <c:pt idx="18270">
                  <c:v>1838.8</c:v>
                </c:pt>
                <c:pt idx="18271">
                  <c:v>1830.3</c:v>
                </c:pt>
                <c:pt idx="18272">
                  <c:v>1828</c:v>
                </c:pt>
                <c:pt idx="18273">
                  <c:v>1826</c:v>
                </c:pt>
                <c:pt idx="18274">
                  <c:v>1807.4</c:v>
                </c:pt>
                <c:pt idx="18275">
                  <c:v>1805.8</c:v>
                </c:pt>
                <c:pt idx="18276">
                  <c:v>1797.3</c:v>
                </c:pt>
                <c:pt idx="18277">
                  <c:v>1792.7</c:v>
                </c:pt>
                <c:pt idx="18278">
                  <c:v>1780.2</c:v>
                </c:pt>
                <c:pt idx="18279">
                  <c:v>1777</c:v>
                </c:pt>
                <c:pt idx="18280">
                  <c:v>1778.5</c:v>
                </c:pt>
                <c:pt idx="18281">
                  <c:v>1777</c:v>
                </c:pt>
                <c:pt idx="18282">
                  <c:v>1774</c:v>
                </c:pt>
                <c:pt idx="18283">
                  <c:v>1771.3</c:v>
                </c:pt>
                <c:pt idx="18284">
                  <c:v>1775.7</c:v>
                </c:pt>
                <c:pt idx="18285">
                  <c:v>1774.5</c:v>
                </c:pt>
                <c:pt idx="18286">
                  <c:v>1769</c:v>
                </c:pt>
                <c:pt idx="18287">
                  <c:v>1771.2</c:v>
                </c:pt>
                <c:pt idx="18288">
                  <c:v>1773.5</c:v>
                </c:pt>
                <c:pt idx="18289">
                  <c:v>1769.7</c:v>
                </c:pt>
                <c:pt idx="18290">
                  <c:v>1762.2</c:v>
                </c:pt>
                <c:pt idx="18291">
                  <c:v>1759.3</c:v>
                </c:pt>
                <c:pt idx="18292">
                  <c:v>1758.2</c:v>
                </c:pt>
                <c:pt idx="18293">
                  <c:v>1756.2</c:v>
                </c:pt>
                <c:pt idx="18294">
                  <c:v>1750.2</c:v>
                </c:pt>
                <c:pt idx="18295">
                  <c:v>1747.2</c:v>
                </c:pt>
                <c:pt idx="18296">
                  <c:v>1746.8</c:v>
                </c:pt>
                <c:pt idx="18297">
                  <c:v>1746.7</c:v>
                </c:pt>
                <c:pt idx="18298">
                  <c:v>1753.7</c:v>
                </c:pt>
                <c:pt idx="18299">
                  <c:v>1756.2</c:v>
                </c:pt>
                <c:pt idx="18300">
                  <c:v>1752.5</c:v>
                </c:pt>
                <c:pt idx="18301">
                  <c:v>1747</c:v>
                </c:pt>
                <c:pt idx="18302">
                  <c:v>1746.7</c:v>
                </c:pt>
                <c:pt idx="18303">
                  <c:v>1742.7</c:v>
                </c:pt>
                <c:pt idx="18304">
                  <c:v>1746.7</c:v>
                </c:pt>
                <c:pt idx="18305">
                  <c:v>1745</c:v>
                </c:pt>
                <c:pt idx="18306">
                  <c:v>1749.8</c:v>
                </c:pt>
                <c:pt idx="18307">
                  <c:v>1745.8</c:v>
                </c:pt>
                <c:pt idx="18308">
                  <c:v>1739.8</c:v>
                </c:pt>
                <c:pt idx="18309">
                  <c:v>1742.5</c:v>
                </c:pt>
                <c:pt idx="18310">
                  <c:v>1743.5</c:v>
                </c:pt>
                <c:pt idx="18311">
                  <c:v>1745.7</c:v>
                </c:pt>
                <c:pt idx="18312">
                  <c:v>1739.8</c:v>
                </c:pt>
                <c:pt idx="18313">
                  <c:v>1738.5</c:v>
                </c:pt>
                <c:pt idx="18314">
                  <c:v>1739.3</c:v>
                </c:pt>
                <c:pt idx="18315">
                  <c:v>1737.3</c:v>
                </c:pt>
                <c:pt idx="18316">
                  <c:v>1735.3</c:v>
                </c:pt>
                <c:pt idx="18317">
                  <c:v>1735.3</c:v>
                </c:pt>
                <c:pt idx="18318">
                  <c:v>1736</c:v>
                </c:pt>
                <c:pt idx="18319">
                  <c:v>1731.7</c:v>
                </c:pt>
                <c:pt idx="18320">
                  <c:v>1731</c:v>
                </c:pt>
                <c:pt idx="18321">
                  <c:v>1724.5</c:v>
                </c:pt>
                <c:pt idx="18322">
                  <c:v>1714.3</c:v>
                </c:pt>
                <c:pt idx="18323">
                  <c:v>1703.5</c:v>
                </c:pt>
                <c:pt idx="18324">
                  <c:v>1703.8</c:v>
                </c:pt>
                <c:pt idx="18325">
                  <c:v>1702.2</c:v>
                </c:pt>
                <c:pt idx="18326">
                  <c:v>1704.7</c:v>
                </c:pt>
                <c:pt idx="18327">
                  <c:v>1702</c:v>
                </c:pt>
                <c:pt idx="18328">
                  <c:v>1700</c:v>
                </c:pt>
                <c:pt idx="18329">
                  <c:v>1700.8</c:v>
                </c:pt>
                <c:pt idx="18330">
                  <c:v>1699.5</c:v>
                </c:pt>
                <c:pt idx="18331">
                  <c:v>1697</c:v>
                </c:pt>
                <c:pt idx="18332">
                  <c:v>1698.3</c:v>
                </c:pt>
                <c:pt idx="18333">
                  <c:v>1700</c:v>
                </c:pt>
                <c:pt idx="18334">
                  <c:v>1694</c:v>
                </c:pt>
                <c:pt idx="18335">
                  <c:v>1687</c:v>
                </c:pt>
                <c:pt idx="18336">
                  <c:v>1687</c:v>
                </c:pt>
                <c:pt idx="18337">
                  <c:v>1687</c:v>
                </c:pt>
                <c:pt idx="18338">
                  <c:v>1680.2</c:v>
                </c:pt>
                <c:pt idx="18339">
                  <c:v>1683.3</c:v>
                </c:pt>
                <c:pt idx="18340">
                  <c:v>1684</c:v>
                </c:pt>
                <c:pt idx="18341">
                  <c:v>1679.7</c:v>
                </c:pt>
                <c:pt idx="18342">
                  <c:v>1682.8</c:v>
                </c:pt>
                <c:pt idx="18343">
                  <c:v>1687.7</c:v>
                </c:pt>
                <c:pt idx="18344">
                  <c:v>1693.5</c:v>
                </c:pt>
                <c:pt idx="18345">
                  <c:v>1691.2</c:v>
                </c:pt>
                <c:pt idx="18346">
                  <c:v>1694.7</c:v>
                </c:pt>
                <c:pt idx="18347">
                  <c:v>1692.3</c:v>
                </c:pt>
                <c:pt idx="18348">
                  <c:v>1690.3</c:v>
                </c:pt>
                <c:pt idx="18349">
                  <c:v>1687</c:v>
                </c:pt>
                <c:pt idx="18350">
                  <c:v>1686</c:v>
                </c:pt>
                <c:pt idx="18351">
                  <c:v>1689.8</c:v>
                </c:pt>
                <c:pt idx="18352">
                  <c:v>1695.7</c:v>
                </c:pt>
                <c:pt idx="18353">
                  <c:v>1699.8</c:v>
                </c:pt>
                <c:pt idx="18354">
                  <c:v>1693.7</c:v>
                </c:pt>
                <c:pt idx="18355">
                  <c:v>1693.8</c:v>
                </c:pt>
                <c:pt idx="18356">
                  <c:v>1700.7</c:v>
                </c:pt>
                <c:pt idx="18357">
                  <c:v>1701.3</c:v>
                </c:pt>
                <c:pt idx="18358">
                  <c:v>1698</c:v>
                </c:pt>
                <c:pt idx="18359">
                  <c:v>1694.5</c:v>
                </c:pt>
                <c:pt idx="18360">
                  <c:v>1692.2</c:v>
                </c:pt>
                <c:pt idx="18361">
                  <c:v>1699</c:v>
                </c:pt>
                <c:pt idx="18362">
                  <c:v>1700</c:v>
                </c:pt>
                <c:pt idx="18363">
                  <c:v>1703.5</c:v>
                </c:pt>
                <c:pt idx="18364">
                  <c:v>1698.3</c:v>
                </c:pt>
                <c:pt idx="18365">
                  <c:v>1700.2</c:v>
                </c:pt>
                <c:pt idx="18366">
                  <c:v>1695.3</c:v>
                </c:pt>
                <c:pt idx="18367">
                  <c:v>1695.8</c:v>
                </c:pt>
                <c:pt idx="18368">
                  <c:v>1697.3</c:v>
                </c:pt>
                <c:pt idx="18369">
                  <c:v>1700.5</c:v>
                </c:pt>
                <c:pt idx="18370">
                  <c:v>1698.5</c:v>
                </c:pt>
                <c:pt idx="18371">
                  <c:v>1704.7</c:v>
                </c:pt>
                <c:pt idx="18372">
                  <c:v>1702.8</c:v>
                </c:pt>
                <c:pt idx="18373">
                  <c:v>1698.3</c:v>
                </c:pt>
                <c:pt idx="18374">
                  <c:v>1697.5</c:v>
                </c:pt>
                <c:pt idx="18375">
                  <c:v>1699.3</c:v>
                </c:pt>
                <c:pt idx="18376">
                  <c:v>1709.2</c:v>
                </c:pt>
                <c:pt idx="18377">
                  <c:v>1705.3</c:v>
                </c:pt>
                <c:pt idx="18378">
                  <c:v>1705</c:v>
                </c:pt>
                <c:pt idx="18379">
                  <c:v>1704.8</c:v>
                </c:pt>
                <c:pt idx="18380">
                  <c:v>1702</c:v>
                </c:pt>
                <c:pt idx="18381">
                  <c:v>1702.2</c:v>
                </c:pt>
                <c:pt idx="18382">
                  <c:v>1703.7</c:v>
                </c:pt>
                <c:pt idx="18383">
                  <c:v>1708.2</c:v>
                </c:pt>
                <c:pt idx="18384">
                  <c:v>1707.2</c:v>
                </c:pt>
                <c:pt idx="18385">
                  <c:v>1708.8</c:v>
                </c:pt>
                <c:pt idx="18386">
                  <c:v>1706.3</c:v>
                </c:pt>
                <c:pt idx="18387">
                  <c:v>1702.5</c:v>
                </c:pt>
                <c:pt idx="18388">
                  <c:v>1697.3</c:v>
                </c:pt>
                <c:pt idx="18389">
                  <c:v>1703.5</c:v>
                </c:pt>
                <c:pt idx="18390">
                  <c:v>1710.5</c:v>
                </c:pt>
                <c:pt idx="18391">
                  <c:v>1709.2</c:v>
                </c:pt>
                <c:pt idx="18392">
                  <c:v>1705.5</c:v>
                </c:pt>
                <c:pt idx="18393">
                  <c:v>1704.2</c:v>
                </c:pt>
                <c:pt idx="18394">
                  <c:v>1706.5</c:v>
                </c:pt>
                <c:pt idx="18395">
                  <c:v>1703.2</c:v>
                </c:pt>
                <c:pt idx="18396">
                  <c:v>1706.5</c:v>
                </c:pt>
                <c:pt idx="18397">
                  <c:v>1709</c:v>
                </c:pt>
                <c:pt idx="18398">
                  <c:v>1709</c:v>
                </c:pt>
                <c:pt idx="18399">
                  <c:v>1709.3</c:v>
                </c:pt>
                <c:pt idx="18400">
                  <c:v>1702.3</c:v>
                </c:pt>
                <c:pt idx="18401">
                  <c:v>1698.2</c:v>
                </c:pt>
                <c:pt idx="18402">
                  <c:v>1702</c:v>
                </c:pt>
                <c:pt idx="18403">
                  <c:v>1711.2</c:v>
                </c:pt>
                <c:pt idx="18404">
                  <c:v>1712.7</c:v>
                </c:pt>
                <c:pt idx="18405">
                  <c:v>1709.8</c:v>
                </c:pt>
                <c:pt idx="18406">
                  <c:v>1706.3</c:v>
                </c:pt>
                <c:pt idx="18407">
                  <c:v>1705</c:v>
                </c:pt>
                <c:pt idx="18408">
                  <c:v>1705.3</c:v>
                </c:pt>
                <c:pt idx="18409">
                  <c:v>1711.2</c:v>
                </c:pt>
                <c:pt idx="18410">
                  <c:v>1712.7</c:v>
                </c:pt>
                <c:pt idx="18411">
                  <c:v>1713.8</c:v>
                </c:pt>
                <c:pt idx="18412">
                  <c:v>1708.2</c:v>
                </c:pt>
                <c:pt idx="18413">
                  <c:v>1716</c:v>
                </c:pt>
                <c:pt idx="18414">
                  <c:v>1723</c:v>
                </c:pt>
                <c:pt idx="18415">
                  <c:v>1730.2</c:v>
                </c:pt>
                <c:pt idx="18416">
                  <c:v>1730</c:v>
                </c:pt>
                <c:pt idx="18417">
                  <c:v>1736.3</c:v>
                </c:pt>
                <c:pt idx="18418">
                  <c:v>1735.8</c:v>
                </c:pt>
                <c:pt idx="18419">
                  <c:v>1731.2</c:v>
                </c:pt>
                <c:pt idx="18420">
                  <c:v>1730.8</c:v>
                </c:pt>
                <c:pt idx="18421">
                  <c:v>1729.3</c:v>
                </c:pt>
                <c:pt idx="18422">
                  <c:v>1732.5</c:v>
                </c:pt>
                <c:pt idx="18423">
                  <c:v>1724.8</c:v>
                </c:pt>
                <c:pt idx="18424">
                  <c:v>1724.8</c:v>
                </c:pt>
                <c:pt idx="18425">
                  <c:v>1722.2</c:v>
                </c:pt>
                <c:pt idx="18426">
                  <c:v>1720</c:v>
                </c:pt>
                <c:pt idx="18427">
                  <c:v>1718.3</c:v>
                </c:pt>
                <c:pt idx="18428">
                  <c:v>1711.9</c:v>
                </c:pt>
                <c:pt idx="18429">
                  <c:v>1711.7</c:v>
                </c:pt>
                <c:pt idx="18430">
                  <c:v>1716.8</c:v>
                </c:pt>
                <c:pt idx="18431">
                  <c:v>1715.3</c:v>
                </c:pt>
                <c:pt idx="18432">
                  <c:v>1711.3</c:v>
                </c:pt>
                <c:pt idx="18433">
                  <c:v>1708.5</c:v>
                </c:pt>
                <c:pt idx="18434">
                  <c:v>1705.3</c:v>
                </c:pt>
                <c:pt idx="18435">
                  <c:v>1717.5</c:v>
                </c:pt>
                <c:pt idx="18436">
                  <c:v>1712.3</c:v>
                </c:pt>
                <c:pt idx="18437">
                  <c:v>1717.5</c:v>
                </c:pt>
                <c:pt idx="18438">
                  <c:v>1723.5</c:v>
                </c:pt>
                <c:pt idx="18439">
                  <c:v>1723.3</c:v>
                </c:pt>
                <c:pt idx="18440">
                  <c:v>1728.7</c:v>
                </c:pt>
                <c:pt idx="18441">
                  <c:v>1730.2</c:v>
                </c:pt>
                <c:pt idx="18442">
                  <c:v>1724.9</c:v>
                </c:pt>
                <c:pt idx="18443">
                  <c:v>1722.5</c:v>
                </c:pt>
                <c:pt idx="18444">
                  <c:v>1721.3</c:v>
                </c:pt>
                <c:pt idx="18445">
                  <c:v>1725.5</c:v>
                </c:pt>
                <c:pt idx="18446">
                  <c:v>1728.2</c:v>
                </c:pt>
                <c:pt idx="18447">
                  <c:v>1721.7</c:v>
                </c:pt>
                <c:pt idx="18448">
                  <c:v>1718</c:v>
                </c:pt>
                <c:pt idx="18449">
                  <c:v>1722.8</c:v>
                </c:pt>
                <c:pt idx="18450">
                  <c:v>1720.8</c:v>
                </c:pt>
                <c:pt idx="18451">
                  <c:v>1718</c:v>
                </c:pt>
                <c:pt idx="18452">
                  <c:v>1712.8</c:v>
                </c:pt>
                <c:pt idx="18453">
                  <c:v>1720.8</c:v>
                </c:pt>
                <c:pt idx="18454">
                  <c:v>1722</c:v>
                </c:pt>
                <c:pt idx="18455">
                  <c:v>1723.5</c:v>
                </c:pt>
                <c:pt idx="18456">
                  <c:v>1726</c:v>
                </c:pt>
                <c:pt idx="18457">
                  <c:v>1726.3</c:v>
                </c:pt>
                <c:pt idx="18458">
                  <c:v>1725.5</c:v>
                </c:pt>
                <c:pt idx="18459">
                  <c:v>1730.2</c:v>
                </c:pt>
                <c:pt idx="18460">
                  <c:v>1725.5</c:v>
                </c:pt>
                <c:pt idx="18461">
                  <c:v>1725</c:v>
                </c:pt>
                <c:pt idx="18462">
                  <c:v>1724</c:v>
                </c:pt>
                <c:pt idx="18463">
                  <c:v>1730</c:v>
                </c:pt>
                <c:pt idx="18464">
                  <c:v>1730.3</c:v>
                </c:pt>
                <c:pt idx="18465">
                  <c:v>1728.2</c:v>
                </c:pt>
                <c:pt idx="18466">
                  <c:v>1744.3</c:v>
                </c:pt>
                <c:pt idx="18467">
                  <c:v>1737.5</c:v>
                </c:pt>
                <c:pt idx="18468">
                  <c:v>1738.8</c:v>
                </c:pt>
                <c:pt idx="18469">
                  <c:v>1741.5</c:v>
                </c:pt>
                <c:pt idx="18470">
                  <c:v>1743.3</c:v>
                </c:pt>
                <c:pt idx="18471">
                  <c:v>1748.8</c:v>
                </c:pt>
                <c:pt idx="18472">
                  <c:v>1747.2</c:v>
                </c:pt>
                <c:pt idx="18473">
                  <c:v>1750.8</c:v>
                </c:pt>
                <c:pt idx="18474">
                  <c:v>1761</c:v>
                </c:pt>
                <c:pt idx="18475">
                  <c:v>1765.5</c:v>
                </c:pt>
                <c:pt idx="18476">
                  <c:v>1772.8</c:v>
                </c:pt>
                <c:pt idx="18477">
                  <c:v>1773</c:v>
                </c:pt>
                <c:pt idx="18478">
                  <c:v>1783.1</c:v>
                </c:pt>
                <c:pt idx="18479">
                  <c:v>1788.7</c:v>
                </c:pt>
                <c:pt idx="18480">
                  <c:v>1787.2</c:v>
                </c:pt>
                <c:pt idx="18481">
                  <c:v>1793.2</c:v>
                </c:pt>
                <c:pt idx="18482">
                  <c:v>1793.8</c:v>
                </c:pt>
                <c:pt idx="18483">
                  <c:v>1791.2</c:v>
                </c:pt>
                <c:pt idx="18484">
                  <c:v>1786.2</c:v>
                </c:pt>
                <c:pt idx="18485">
                  <c:v>1788.8</c:v>
                </c:pt>
                <c:pt idx="18486">
                  <c:v>1787.8</c:v>
                </c:pt>
                <c:pt idx="18487">
                  <c:v>1785.3</c:v>
                </c:pt>
                <c:pt idx="18488">
                  <c:v>1786.2</c:v>
                </c:pt>
                <c:pt idx="18489">
                  <c:v>1782.2</c:v>
                </c:pt>
                <c:pt idx="18490">
                  <c:v>1781.8</c:v>
                </c:pt>
                <c:pt idx="18491">
                  <c:v>1780.8</c:v>
                </c:pt>
                <c:pt idx="18492">
                  <c:v>1787.5</c:v>
                </c:pt>
                <c:pt idx="18493">
                  <c:v>1784.3</c:v>
                </c:pt>
                <c:pt idx="18494">
                  <c:v>1780.2</c:v>
                </c:pt>
                <c:pt idx="18495">
                  <c:v>1774.5</c:v>
                </c:pt>
                <c:pt idx="18496">
                  <c:v>1774.7</c:v>
                </c:pt>
                <c:pt idx="18497">
                  <c:v>1769.7</c:v>
                </c:pt>
                <c:pt idx="18498">
                  <c:v>1764.7</c:v>
                </c:pt>
                <c:pt idx="18499">
                  <c:v>1765.3</c:v>
                </c:pt>
                <c:pt idx="18500">
                  <c:v>1766.8</c:v>
                </c:pt>
                <c:pt idx="18501">
                  <c:v>1769.2</c:v>
                </c:pt>
                <c:pt idx="18502">
                  <c:v>1775.3</c:v>
                </c:pt>
                <c:pt idx="18503">
                  <c:v>1783</c:v>
                </c:pt>
                <c:pt idx="18504">
                  <c:v>1774.8</c:v>
                </c:pt>
                <c:pt idx="18505">
                  <c:v>1772.7</c:v>
                </c:pt>
                <c:pt idx="18506">
                  <c:v>1783.2</c:v>
                </c:pt>
                <c:pt idx="18507">
                  <c:v>1787.8</c:v>
                </c:pt>
                <c:pt idx="18508">
                  <c:v>1787.8</c:v>
                </c:pt>
                <c:pt idx="18509">
                  <c:v>1785.8</c:v>
                </c:pt>
                <c:pt idx="18510">
                  <c:v>1794.7</c:v>
                </c:pt>
                <c:pt idx="18511">
                  <c:v>1795.5</c:v>
                </c:pt>
                <c:pt idx="18512">
                  <c:v>1800.7</c:v>
                </c:pt>
                <c:pt idx="18513">
                  <c:v>1812</c:v>
                </c:pt>
                <c:pt idx="18514">
                  <c:v>1822.7</c:v>
                </c:pt>
                <c:pt idx="18515">
                  <c:v>1823.5</c:v>
                </c:pt>
                <c:pt idx="18516">
                  <c:v>1821.3</c:v>
                </c:pt>
                <c:pt idx="18517">
                  <c:v>1817.2</c:v>
                </c:pt>
                <c:pt idx="18518">
                  <c:v>1823.3</c:v>
                </c:pt>
                <c:pt idx="18519">
                  <c:v>1835.2</c:v>
                </c:pt>
                <c:pt idx="18520">
                  <c:v>1846.2</c:v>
                </c:pt>
                <c:pt idx="18521">
                  <c:v>1847.3</c:v>
                </c:pt>
                <c:pt idx="18522">
                  <c:v>1852.7</c:v>
                </c:pt>
                <c:pt idx="18523">
                  <c:v>1861</c:v>
                </c:pt>
                <c:pt idx="18524">
                  <c:v>1868</c:v>
                </c:pt>
                <c:pt idx="18525">
                  <c:v>1881.3</c:v>
                </c:pt>
                <c:pt idx="18526">
                  <c:v>1886</c:v>
                </c:pt>
                <c:pt idx="18527">
                  <c:v>1887.5</c:v>
                </c:pt>
                <c:pt idx="18528">
                  <c:v>1883</c:v>
                </c:pt>
                <c:pt idx="18529">
                  <c:v>1884</c:v>
                </c:pt>
                <c:pt idx="18530">
                  <c:v>1888.5</c:v>
                </c:pt>
                <c:pt idx="18531">
                  <c:v>1891.3</c:v>
                </c:pt>
                <c:pt idx="18532">
                  <c:v>1894.3</c:v>
                </c:pt>
                <c:pt idx="18533">
                  <c:v>1894.3</c:v>
                </c:pt>
                <c:pt idx="18534">
                  <c:v>1899.2</c:v>
                </c:pt>
                <c:pt idx="18535">
                  <c:v>1909.8</c:v>
                </c:pt>
                <c:pt idx="18536">
                  <c:v>1910.2</c:v>
                </c:pt>
                <c:pt idx="18537">
                  <c:v>1906.5</c:v>
                </c:pt>
                <c:pt idx="18538">
                  <c:v>1910.7</c:v>
                </c:pt>
                <c:pt idx="18539">
                  <c:v>1909.5</c:v>
                </c:pt>
                <c:pt idx="18540">
                  <c:v>1921.5</c:v>
                </c:pt>
                <c:pt idx="18541">
                  <c:v>1925.2</c:v>
                </c:pt>
                <c:pt idx="18542">
                  <c:v>1922.2</c:v>
                </c:pt>
                <c:pt idx="18543">
                  <c:v>1928.7</c:v>
                </c:pt>
                <c:pt idx="18544">
                  <c:v>1935.8</c:v>
                </c:pt>
                <c:pt idx="18545">
                  <c:v>1944.8</c:v>
                </c:pt>
                <c:pt idx="18546">
                  <c:v>1949</c:v>
                </c:pt>
                <c:pt idx="18547">
                  <c:v>1941</c:v>
                </c:pt>
                <c:pt idx="18548">
                  <c:v>1938.2</c:v>
                </c:pt>
                <c:pt idx="18549">
                  <c:v>1936</c:v>
                </c:pt>
                <c:pt idx="18550">
                  <c:v>1938</c:v>
                </c:pt>
                <c:pt idx="18551">
                  <c:v>1941.3</c:v>
                </c:pt>
                <c:pt idx="18552">
                  <c:v>1948.5</c:v>
                </c:pt>
                <c:pt idx="18553">
                  <c:v>1959.5</c:v>
                </c:pt>
                <c:pt idx="18554">
                  <c:v>1962.3</c:v>
                </c:pt>
                <c:pt idx="18555">
                  <c:v>1969.5</c:v>
                </c:pt>
                <c:pt idx="18556">
                  <c:v>1972.5</c:v>
                </c:pt>
                <c:pt idx="18557">
                  <c:v>1966.5</c:v>
                </c:pt>
                <c:pt idx="18558">
                  <c:v>1974.3</c:v>
                </c:pt>
                <c:pt idx="18559">
                  <c:v>1976.2</c:v>
                </c:pt>
                <c:pt idx="18560">
                  <c:v>1980.8</c:v>
                </c:pt>
                <c:pt idx="18561">
                  <c:v>1986</c:v>
                </c:pt>
                <c:pt idx="18562">
                  <c:v>1987.8</c:v>
                </c:pt>
                <c:pt idx="18563">
                  <c:v>1986.3</c:v>
                </c:pt>
                <c:pt idx="18564">
                  <c:v>1991.3</c:v>
                </c:pt>
                <c:pt idx="18565">
                  <c:v>1986</c:v>
                </c:pt>
                <c:pt idx="18566">
                  <c:v>1992.5</c:v>
                </c:pt>
                <c:pt idx="18567">
                  <c:v>1994.3</c:v>
                </c:pt>
                <c:pt idx="18568">
                  <c:v>2002</c:v>
                </c:pt>
                <c:pt idx="18569">
                  <c:v>2015</c:v>
                </c:pt>
                <c:pt idx="18570">
                  <c:v>2018.8</c:v>
                </c:pt>
                <c:pt idx="18571">
                  <c:v>2020.7</c:v>
                </c:pt>
                <c:pt idx="18572">
                  <c:v>2021.2</c:v>
                </c:pt>
                <c:pt idx="18573">
                  <c:v>2018.7</c:v>
                </c:pt>
                <c:pt idx="18574">
                  <c:v>2015.8</c:v>
                </c:pt>
                <c:pt idx="18575">
                  <c:v>2009.3</c:v>
                </c:pt>
                <c:pt idx="18576">
                  <c:v>2025</c:v>
                </c:pt>
                <c:pt idx="18577">
                  <c:v>2026.8</c:v>
                </c:pt>
                <c:pt idx="18578">
                  <c:v>2034.8</c:v>
                </c:pt>
                <c:pt idx="18579">
                  <c:v>2044.8</c:v>
                </c:pt>
                <c:pt idx="18580">
                  <c:v>2046.3</c:v>
                </c:pt>
                <c:pt idx="18581">
                  <c:v>2051.8000000000002</c:v>
                </c:pt>
                <c:pt idx="18582">
                  <c:v>2056</c:v>
                </c:pt>
                <c:pt idx="18583">
                  <c:v>2057.6999999999998</c:v>
                </c:pt>
                <c:pt idx="18584">
                  <c:v>2060.1999999999998</c:v>
                </c:pt>
                <c:pt idx="18585">
                  <c:v>2066.5</c:v>
                </c:pt>
                <c:pt idx="18586">
                  <c:v>2073.6999999999998</c:v>
                </c:pt>
                <c:pt idx="18587">
                  <c:v>2079.1999999999998</c:v>
                </c:pt>
                <c:pt idx="18588">
                  <c:v>2081.1999999999998</c:v>
                </c:pt>
                <c:pt idx="18589">
                  <c:v>2076.1999999999998</c:v>
                </c:pt>
                <c:pt idx="18590">
                  <c:v>2086.5</c:v>
                </c:pt>
                <c:pt idx="18591">
                  <c:v>2088</c:v>
                </c:pt>
                <c:pt idx="18592">
                  <c:v>2082.6999999999998</c:v>
                </c:pt>
                <c:pt idx="18593">
                  <c:v>2086.5</c:v>
                </c:pt>
                <c:pt idx="18594">
                  <c:v>2093.6999999999998</c:v>
                </c:pt>
                <c:pt idx="18595">
                  <c:v>2090.6999999999998</c:v>
                </c:pt>
                <c:pt idx="18596">
                  <c:v>2081</c:v>
                </c:pt>
                <c:pt idx="18597">
                  <c:v>2077.6999999999998</c:v>
                </c:pt>
                <c:pt idx="18598">
                  <c:v>2080.1999999999998</c:v>
                </c:pt>
                <c:pt idx="18599">
                  <c:v>2083.8000000000002</c:v>
                </c:pt>
                <c:pt idx="18600">
                  <c:v>2089.1999999999998</c:v>
                </c:pt>
                <c:pt idx="18601">
                  <c:v>2090</c:v>
                </c:pt>
                <c:pt idx="18602">
                  <c:v>2085.8000000000002</c:v>
                </c:pt>
                <c:pt idx="18603">
                  <c:v>2087</c:v>
                </c:pt>
                <c:pt idx="18604">
                  <c:v>2088.1999999999998</c:v>
                </c:pt>
                <c:pt idx="18605">
                  <c:v>2095.1999999999998</c:v>
                </c:pt>
                <c:pt idx="18606">
                  <c:v>2091.5</c:v>
                </c:pt>
                <c:pt idx="18607">
                  <c:v>2072.5</c:v>
                </c:pt>
                <c:pt idx="18608">
                  <c:v>2060.1999999999998</c:v>
                </c:pt>
                <c:pt idx="18609">
                  <c:v>2064</c:v>
                </c:pt>
                <c:pt idx="18610">
                  <c:v>2068.1999999999998</c:v>
                </c:pt>
                <c:pt idx="18611">
                  <c:v>2075.6999999999998</c:v>
                </c:pt>
                <c:pt idx="18612">
                  <c:v>2080.3000000000002</c:v>
                </c:pt>
                <c:pt idx="18613">
                  <c:v>2081.5</c:v>
                </c:pt>
                <c:pt idx="18614">
                  <c:v>2077.3000000000002</c:v>
                </c:pt>
                <c:pt idx="18615">
                  <c:v>2082</c:v>
                </c:pt>
                <c:pt idx="18616">
                  <c:v>2094.6999999999998</c:v>
                </c:pt>
                <c:pt idx="18617">
                  <c:v>2104.5</c:v>
                </c:pt>
                <c:pt idx="18618">
                  <c:v>2117.6999999999998</c:v>
                </c:pt>
                <c:pt idx="18619">
                  <c:v>2120.8000000000002</c:v>
                </c:pt>
                <c:pt idx="18620">
                  <c:v>2135</c:v>
                </c:pt>
                <c:pt idx="18621">
                  <c:v>2140</c:v>
                </c:pt>
                <c:pt idx="18622">
                  <c:v>2143</c:v>
                </c:pt>
                <c:pt idx="18623">
                  <c:v>2139.8000000000002</c:v>
                </c:pt>
                <c:pt idx="18624">
                  <c:v>2131.3000000000002</c:v>
                </c:pt>
                <c:pt idx="18625">
                  <c:v>2137</c:v>
                </c:pt>
                <c:pt idx="18626">
                  <c:v>2138.8000000000002</c:v>
                </c:pt>
                <c:pt idx="18627">
                  <c:v>2140</c:v>
                </c:pt>
                <c:pt idx="18628">
                  <c:v>2141.5</c:v>
                </c:pt>
                <c:pt idx="18629">
                  <c:v>2136</c:v>
                </c:pt>
                <c:pt idx="18630">
                  <c:v>2135.1999999999998</c:v>
                </c:pt>
                <c:pt idx="18631">
                  <c:v>2128.6999999999998</c:v>
                </c:pt>
                <c:pt idx="18632">
                  <c:v>2132.5</c:v>
                </c:pt>
                <c:pt idx="18633">
                  <c:v>2130.5</c:v>
                </c:pt>
                <c:pt idx="18634">
                  <c:v>2134.1999999999998</c:v>
                </c:pt>
                <c:pt idx="18635">
                  <c:v>2139</c:v>
                </c:pt>
                <c:pt idx="18636">
                  <c:v>2149.5</c:v>
                </c:pt>
                <c:pt idx="18637">
                  <c:v>2146</c:v>
                </c:pt>
                <c:pt idx="18638">
                  <c:v>2144.3000000000002</c:v>
                </c:pt>
                <c:pt idx="18639">
                  <c:v>2146.5</c:v>
                </c:pt>
                <c:pt idx="18640">
                  <c:v>2148.6999999999998</c:v>
                </c:pt>
                <c:pt idx="18641">
                  <c:v>2148.8000000000002</c:v>
                </c:pt>
                <c:pt idx="18642">
                  <c:v>2153.3000000000002</c:v>
                </c:pt>
                <c:pt idx="18643">
                  <c:v>2150.6999999999998</c:v>
                </c:pt>
                <c:pt idx="18644">
                  <c:v>2143.6999999999998</c:v>
                </c:pt>
                <c:pt idx="18645">
                  <c:v>2136.3000000000002</c:v>
                </c:pt>
                <c:pt idx="18646">
                  <c:v>2140.6999999999998</c:v>
                </c:pt>
                <c:pt idx="18647">
                  <c:v>2143.1999999999998</c:v>
                </c:pt>
                <c:pt idx="18648">
                  <c:v>2145.5</c:v>
                </c:pt>
                <c:pt idx="18649">
                  <c:v>2132.8000000000002</c:v>
                </c:pt>
                <c:pt idx="18650">
                  <c:v>2124.5</c:v>
                </c:pt>
                <c:pt idx="18651">
                  <c:v>2122</c:v>
                </c:pt>
                <c:pt idx="18652">
                  <c:v>2122</c:v>
                </c:pt>
                <c:pt idx="18653">
                  <c:v>2122.5</c:v>
                </c:pt>
                <c:pt idx="18654">
                  <c:v>2125.3000000000002</c:v>
                </c:pt>
                <c:pt idx="18655">
                  <c:v>2121</c:v>
                </c:pt>
                <c:pt idx="18656">
                  <c:v>2087.3000000000002</c:v>
                </c:pt>
                <c:pt idx="18657">
                  <c:v>2074.1999999999998</c:v>
                </c:pt>
                <c:pt idx="18658">
                  <c:v>2065.6999999999998</c:v>
                </c:pt>
                <c:pt idx="18659">
                  <c:v>2063.3000000000002</c:v>
                </c:pt>
                <c:pt idx="18660">
                  <c:v>2058</c:v>
                </c:pt>
                <c:pt idx="18661">
                  <c:v>2061.6999999999998</c:v>
                </c:pt>
                <c:pt idx="18662">
                  <c:v>2060.3000000000002</c:v>
                </c:pt>
                <c:pt idx="18663">
                  <c:v>2056.8000000000002</c:v>
                </c:pt>
                <c:pt idx="18664">
                  <c:v>2051</c:v>
                </c:pt>
                <c:pt idx="18665">
                  <c:v>2056.6999999999998</c:v>
                </c:pt>
                <c:pt idx="18666">
                  <c:v>2046.2</c:v>
                </c:pt>
                <c:pt idx="18667">
                  <c:v>2043.8</c:v>
                </c:pt>
                <c:pt idx="18668">
                  <c:v>2048.3000000000002</c:v>
                </c:pt>
                <c:pt idx="18669">
                  <c:v>2047.2</c:v>
                </c:pt>
                <c:pt idx="18670">
                  <c:v>2036.2</c:v>
                </c:pt>
                <c:pt idx="18671">
                  <c:v>2028.3</c:v>
                </c:pt>
                <c:pt idx="18672">
                  <c:v>2025</c:v>
                </c:pt>
                <c:pt idx="18673">
                  <c:v>2018.2</c:v>
                </c:pt>
                <c:pt idx="18674">
                  <c:v>2010.2</c:v>
                </c:pt>
                <c:pt idx="18675">
                  <c:v>2000.3</c:v>
                </c:pt>
                <c:pt idx="18676">
                  <c:v>1983</c:v>
                </c:pt>
                <c:pt idx="18677">
                  <c:v>1969.7</c:v>
                </c:pt>
                <c:pt idx="18678">
                  <c:v>1960.2</c:v>
                </c:pt>
                <c:pt idx="18679">
                  <c:v>1951.3</c:v>
                </c:pt>
                <c:pt idx="18680">
                  <c:v>1931.5</c:v>
                </c:pt>
                <c:pt idx="18681">
                  <c:v>1919.2</c:v>
                </c:pt>
                <c:pt idx="18682">
                  <c:v>1909.3</c:v>
                </c:pt>
                <c:pt idx="18683">
                  <c:v>1897.7</c:v>
                </c:pt>
                <c:pt idx="18684">
                  <c:v>1890.3</c:v>
                </c:pt>
                <c:pt idx="18685">
                  <c:v>1885.3</c:v>
                </c:pt>
                <c:pt idx="18686">
                  <c:v>1876.3</c:v>
                </c:pt>
                <c:pt idx="18687">
                  <c:v>1875.3</c:v>
                </c:pt>
                <c:pt idx="18688">
                  <c:v>1869.5</c:v>
                </c:pt>
                <c:pt idx="18689">
                  <c:v>1862.3</c:v>
                </c:pt>
                <c:pt idx="18690">
                  <c:v>1858.5</c:v>
                </c:pt>
                <c:pt idx="18691">
                  <c:v>1858.3</c:v>
                </c:pt>
                <c:pt idx="18692">
                  <c:v>1861.3</c:v>
                </c:pt>
                <c:pt idx="18693">
                  <c:v>1859.3</c:v>
                </c:pt>
                <c:pt idx="18694">
                  <c:v>1843.5</c:v>
                </c:pt>
                <c:pt idx="18695">
                  <c:v>1811</c:v>
                </c:pt>
                <c:pt idx="18696">
                  <c:v>1786.2</c:v>
                </c:pt>
                <c:pt idx="18697">
                  <c:v>1763.3</c:v>
                </c:pt>
                <c:pt idx="18698">
                  <c:v>1753.5</c:v>
                </c:pt>
                <c:pt idx="18699">
                  <c:v>1756.3</c:v>
                </c:pt>
                <c:pt idx="18700">
                  <c:v>1754.7</c:v>
                </c:pt>
                <c:pt idx="18701">
                  <c:v>1748</c:v>
                </c:pt>
                <c:pt idx="18702">
                  <c:v>1741.8</c:v>
                </c:pt>
                <c:pt idx="18703">
                  <c:v>1743.8</c:v>
                </c:pt>
                <c:pt idx="18704">
                  <c:v>1744.3</c:v>
                </c:pt>
                <c:pt idx="18705">
                  <c:v>1735.8</c:v>
                </c:pt>
                <c:pt idx="18706">
                  <c:v>1738</c:v>
                </c:pt>
                <c:pt idx="18707">
                  <c:v>1743.3</c:v>
                </c:pt>
                <c:pt idx="18708">
                  <c:v>1739.8</c:v>
                </c:pt>
                <c:pt idx="18709">
                  <c:v>1732.7</c:v>
                </c:pt>
                <c:pt idx="18710">
                  <c:v>1726.2</c:v>
                </c:pt>
                <c:pt idx="18711">
                  <c:v>1724.3</c:v>
                </c:pt>
                <c:pt idx="18712">
                  <c:v>1729.7</c:v>
                </c:pt>
                <c:pt idx="18713">
                  <c:v>1725.2</c:v>
                </c:pt>
                <c:pt idx="18714">
                  <c:v>1720.3</c:v>
                </c:pt>
                <c:pt idx="18715">
                  <c:v>1709.5</c:v>
                </c:pt>
                <c:pt idx="18716">
                  <c:v>1696</c:v>
                </c:pt>
                <c:pt idx="18717">
                  <c:v>1688.5</c:v>
                </c:pt>
                <c:pt idx="18718">
                  <c:v>1689.8</c:v>
                </c:pt>
                <c:pt idx="18719">
                  <c:v>1683.8</c:v>
                </c:pt>
                <c:pt idx="18720">
                  <c:v>1679.5</c:v>
                </c:pt>
                <c:pt idx="18721">
                  <c:v>1681</c:v>
                </c:pt>
                <c:pt idx="18722">
                  <c:v>1679.2</c:v>
                </c:pt>
                <c:pt idx="18723">
                  <c:v>1673.5</c:v>
                </c:pt>
                <c:pt idx="18724">
                  <c:v>1669.2</c:v>
                </c:pt>
                <c:pt idx="18725">
                  <c:v>1670.3</c:v>
                </c:pt>
                <c:pt idx="18726">
                  <c:v>1667.3</c:v>
                </c:pt>
                <c:pt idx="18727">
                  <c:v>1673.2</c:v>
                </c:pt>
                <c:pt idx="18728">
                  <c:v>1671.7</c:v>
                </c:pt>
                <c:pt idx="18729">
                  <c:v>1670.5</c:v>
                </c:pt>
                <c:pt idx="18730">
                  <c:v>1674.1</c:v>
                </c:pt>
                <c:pt idx="18731">
                  <c:v>1663.2</c:v>
                </c:pt>
                <c:pt idx="18732">
                  <c:v>1650.5</c:v>
                </c:pt>
                <c:pt idx="18733">
                  <c:v>1645.8</c:v>
                </c:pt>
                <c:pt idx="18734">
                  <c:v>1630.7</c:v>
                </c:pt>
                <c:pt idx="18735">
                  <c:v>1617.7</c:v>
                </c:pt>
                <c:pt idx="18736">
                  <c:v>1613.3</c:v>
                </c:pt>
                <c:pt idx="18737">
                  <c:v>1604.5</c:v>
                </c:pt>
                <c:pt idx="18738">
                  <c:v>1600.2</c:v>
                </c:pt>
                <c:pt idx="18739">
                  <c:v>1597.8</c:v>
                </c:pt>
                <c:pt idx="18740">
                  <c:v>1590.5</c:v>
                </c:pt>
                <c:pt idx="18741">
                  <c:v>1586.2</c:v>
                </c:pt>
                <c:pt idx="18742">
                  <c:v>1574.7</c:v>
                </c:pt>
                <c:pt idx="18743">
                  <c:v>1555.2</c:v>
                </c:pt>
                <c:pt idx="18744">
                  <c:v>1533.7</c:v>
                </c:pt>
                <c:pt idx="18745">
                  <c:v>1512</c:v>
                </c:pt>
                <c:pt idx="18746">
                  <c:v>1507.7</c:v>
                </c:pt>
                <c:pt idx="18747">
                  <c:v>1503.3</c:v>
                </c:pt>
                <c:pt idx="18748">
                  <c:v>1500.7</c:v>
                </c:pt>
                <c:pt idx="18749">
                  <c:v>1489.3</c:v>
                </c:pt>
                <c:pt idx="18750">
                  <c:v>1487.3</c:v>
                </c:pt>
                <c:pt idx="18751">
                  <c:v>1489</c:v>
                </c:pt>
                <c:pt idx="18752">
                  <c:v>1487.8</c:v>
                </c:pt>
                <c:pt idx="18753">
                  <c:v>1494.7</c:v>
                </c:pt>
                <c:pt idx="18754">
                  <c:v>1493.2</c:v>
                </c:pt>
                <c:pt idx="18755">
                  <c:v>1486.3</c:v>
                </c:pt>
                <c:pt idx="18756">
                  <c:v>1481.5</c:v>
                </c:pt>
                <c:pt idx="18757">
                  <c:v>1482.7</c:v>
                </c:pt>
                <c:pt idx="18758">
                  <c:v>1486.5</c:v>
                </c:pt>
                <c:pt idx="18759">
                  <c:v>1484.3</c:v>
                </c:pt>
                <c:pt idx="18760">
                  <c:v>1475.2</c:v>
                </c:pt>
                <c:pt idx="18761">
                  <c:v>1469.5</c:v>
                </c:pt>
                <c:pt idx="18762">
                  <c:v>1468.2</c:v>
                </c:pt>
                <c:pt idx="18763">
                  <c:v>1467.5</c:v>
                </c:pt>
                <c:pt idx="18764">
                  <c:v>1461.3</c:v>
                </c:pt>
                <c:pt idx="18765">
                  <c:v>1459.8</c:v>
                </c:pt>
                <c:pt idx="18766">
                  <c:v>1458.3</c:v>
                </c:pt>
                <c:pt idx="18767">
                  <c:v>1465.3</c:v>
                </c:pt>
                <c:pt idx="18768">
                  <c:v>1467.3</c:v>
                </c:pt>
                <c:pt idx="18769">
                  <c:v>1466.3</c:v>
                </c:pt>
                <c:pt idx="18770">
                  <c:v>1467.5</c:v>
                </c:pt>
                <c:pt idx="18771">
                  <c:v>1461.5</c:v>
                </c:pt>
                <c:pt idx="18772">
                  <c:v>1460.2</c:v>
                </c:pt>
                <c:pt idx="18773">
                  <c:v>1460.2</c:v>
                </c:pt>
                <c:pt idx="18774">
                  <c:v>1467.2</c:v>
                </c:pt>
                <c:pt idx="18775">
                  <c:v>1471.5</c:v>
                </c:pt>
                <c:pt idx="18776">
                  <c:v>1470.7</c:v>
                </c:pt>
                <c:pt idx="18777">
                  <c:v>1471</c:v>
                </c:pt>
                <c:pt idx="18778">
                  <c:v>1470.3</c:v>
                </c:pt>
                <c:pt idx="18779">
                  <c:v>1469.5</c:v>
                </c:pt>
                <c:pt idx="18780">
                  <c:v>1468.8</c:v>
                </c:pt>
                <c:pt idx="18781">
                  <c:v>1465.2</c:v>
                </c:pt>
                <c:pt idx="18782">
                  <c:v>1469.8</c:v>
                </c:pt>
                <c:pt idx="18783">
                  <c:v>1469.5</c:v>
                </c:pt>
                <c:pt idx="18784">
                  <c:v>1466</c:v>
                </c:pt>
                <c:pt idx="18785">
                  <c:v>1470.3</c:v>
                </c:pt>
                <c:pt idx="18786">
                  <c:v>1465.8</c:v>
                </c:pt>
                <c:pt idx="18787">
                  <c:v>1465.3</c:v>
                </c:pt>
                <c:pt idx="18788">
                  <c:v>1462.5</c:v>
                </c:pt>
                <c:pt idx="18789">
                  <c:v>1462.5</c:v>
                </c:pt>
                <c:pt idx="18790">
                  <c:v>1467.2</c:v>
                </c:pt>
                <c:pt idx="18791">
                  <c:v>1474.8</c:v>
                </c:pt>
                <c:pt idx="18792">
                  <c:v>1474.5</c:v>
                </c:pt>
                <c:pt idx="18793">
                  <c:v>1482.7</c:v>
                </c:pt>
                <c:pt idx="18794">
                  <c:v>1487</c:v>
                </c:pt>
                <c:pt idx="18795">
                  <c:v>1493.2</c:v>
                </c:pt>
                <c:pt idx="18796">
                  <c:v>1504.2</c:v>
                </c:pt>
                <c:pt idx="18797">
                  <c:v>1505.5</c:v>
                </c:pt>
                <c:pt idx="18798">
                  <c:v>1511.2</c:v>
                </c:pt>
                <c:pt idx="18799">
                  <c:v>1520.2</c:v>
                </c:pt>
                <c:pt idx="18800">
                  <c:v>1524</c:v>
                </c:pt>
                <c:pt idx="18801">
                  <c:v>1519.3</c:v>
                </c:pt>
                <c:pt idx="18802">
                  <c:v>1523</c:v>
                </c:pt>
                <c:pt idx="18803">
                  <c:v>1527.7</c:v>
                </c:pt>
                <c:pt idx="18804">
                  <c:v>1533.2</c:v>
                </c:pt>
                <c:pt idx="18805">
                  <c:v>1534.3</c:v>
                </c:pt>
                <c:pt idx="18806">
                  <c:v>1536.2</c:v>
                </c:pt>
                <c:pt idx="18807">
                  <c:v>1533.2</c:v>
                </c:pt>
                <c:pt idx="18808">
                  <c:v>1533</c:v>
                </c:pt>
                <c:pt idx="18809">
                  <c:v>1535.3</c:v>
                </c:pt>
                <c:pt idx="18810">
                  <c:v>1538.7</c:v>
                </c:pt>
                <c:pt idx="18811">
                  <c:v>1545</c:v>
                </c:pt>
                <c:pt idx="18812">
                  <c:v>1548.2</c:v>
                </c:pt>
                <c:pt idx="18813">
                  <c:v>1561.3</c:v>
                </c:pt>
                <c:pt idx="18814">
                  <c:v>1565.7</c:v>
                </c:pt>
                <c:pt idx="18815">
                  <c:v>1577.8</c:v>
                </c:pt>
                <c:pt idx="18816">
                  <c:v>1584.3</c:v>
                </c:pt>
                <c:pt idx="18817">
                  <c:v>1593.3</c:v>
                </c:pt>
                <c:pt idx="18818">
                  <c:v>1610</c:v>
                </c:pt>
                <c:pt idx="18819">
                  <c:v>1631.3</c:v>
                </c:pt>
                <c:pt idx="18820">
                  <c:v>1639.5</c:v>
                </c:pt>
                <c:pt idx="18821">
                  <c:v>1648.8</c:v>
                </c:pt>
                <c:pt idx="18822">
                  <c:v>1656.3</c:v>
                </c:pt>
                <c:pt idx="18823">
                  <c:v>1676.2</c:v>
                </c:pt>
                <c:pt idx="18824">
                  <c:v>1689.3</c:v>
                </c:pt>
                <c:pt idx="18825">
                  <c:v>1695.3</c:v>
                </c:pt>
                <c:pt idx="18826">
                  <c:v>1695.2</c:v>
                </c:pt>
                <c:pt idx="18827">
                  <c:v>1707.7</c:v>
                </c:pt>
                <c:pt idx="18828">
                  <c:v>1712.3</c:v>
                </c:pt>
                <c:pt idx="18829">
                  <c:v>1721.8</c:v>
                </c:pt>
                <c:pt idx="18830">
                  <c:v>1732.8</c:v>
                </c:pt>
                <c:pt idx="18831">
                  <c:v>1748.8</c:v>
                </c:pt>
                <c:pt idx="18832">
                  <c:v>1763.5</c:v>
                </c:pt>
                <c:pt idx="18833">
                  <c:v>1773.7</c:v>
                </c:pt>
                <c:pt idx="18834">
                  <c:v>1781.3</c:v>
                </c:pt>
                <c:pt idx="18835">
                  <c:v>1809.7</c:v>
                </c:pt>
                <c:pt idx="18836">
                  <c:v>1839.2</c:v>
                </c:pt>
                <c:pt idx="18837">
                  <c:v>1866.2</c:v>
                </c:pt>
                <c:pt idx="18838">
                  <c:v>1888.5</c:v>
                </c:pt>
                <c:pt idx="18839">
                  <c:v>1916.8</c:v>
                </c:pt>
                <c:pt idx="18840">
                  <c:v>1933.2</c:v>
                </c:pt>
                <c:pt idx="18841">
                  <c:v>1939.2</c:v>
                </c:pt>
                <c:pt idx="18842">
                  <c:v>1940.5</c:v>
                </c:pt>
                <c:pt idx="18843">
                  <c:v>1942.8</c:v>
                </c:pt>
                <c:pt idx="18844">
                  <c:v>1948.2</c:v>
                </c:pt>
                <c:pt idx="18845">
                  <c:v>1955.6</c:v>
                </c:pt>
                <c:pt idx="18846">
                  <c:v>1968.7</c:v>
                </c:pt>
                <c:pt idx="18847">
                  <c:v>1977.7</c:v>
                </c:pt>
                <c:pt idx="18848">
                  <c:v>1994</c:v>
                </c:pt>
                <c:pt idx="18849">
                  <c:v>2009.3</c:v>
                </c:pt>
                <c:pt idx="18850">
                  <c:v>2018.7</c:v>
                </c:pt>
                <c:pt idx="18851">
                  <c:v>2028.3</c:v>
                </c:pt>
                <c:pt idx="18852">
                  <c:v>2043</c:v>
                </c:pt>
                <c:pt idx="18853">
                  <c:v>2048</c:v>
                </c:pt>
                <c:pt idx="18854">
                  <c:v>2061</c:v>
                </c:pt>
                <c:pt idx="18855">
                  <c:v>2084.5</c:v>
                </c:pt>
                <c:pt idx="18856">
                  <c:v>2102</c:v>
                </c:pt>
                <c:pt idx="18857">
                  <c:v>2117.3000000000002</c:v>
                </c:pt>
                <c:pt idx="18858">
                  <c:v>2138.3000000000002</c:v>
                </c:pt>
                <c:pt idx="18859">
                  <c:v>2149.1999999999998</c:v>
                </c:pt>
                <c:pt idx="18860">
                  <c:v>2162.5</c:v>
                </c:pt>
                <c:pt idx="18861">
                  <c:v>2177.8000000000002</c:v>
                </c:pt>
                <c:pt idx="18862">
                  <c:v>2203.1999999999998</c:v>
                </c:pt>
                <c:pt idx="18863">
                  <c:v>2219.3000000000002</c:v>
                </c:pt>
                <c:pt idx="18864">
                  <c:v>2232.8000000000002</c:v>
                </c:pt>
                <c:pt idx="18865">
                  <c:v>2234.6999999999998</c:v>
                </c:pt>
                <c:pt idx="18866">
                  <c:v>2227.8000000000002</c:v>
                </c:pt>
                <c:pt idx="18867">
                  <c:v>2223.8000000000002</c:v>
                </c:pt>
                <c:pt idx="18868">
                  <c:v>2228</c:v>
                </c:pt>
                <c:pt idx="18869">
                  <c:v>2231.6999999999998</c:v>
                </c:pt>
                <c:pt idx="18870">
                  <c:v>2229.6999999999998</c:v>
                </c:pt>
                <c:pt idx="18871">
                  <c:v>2245.6999999999998</c:v>
                </c:pt>
                <c:pt idx="18872">
                  <c:v>2258.1999999999998</c:v>
                </c:pt>
                <c:pt idx="18873">
                  <c:v>2255.3000000000002</c:v>
                </c:pt>
                <c:pt idx="18874">
                  <c:v>2264.6999999999998</c:v>
                </c:pt>
                <c:pt idx="18875">
                  <c:v>2273.3000000000002</c:v>
                </c:pt>
                <c:pt idx="18876">
                  <c:v>2279.6999999999998</c:v>
                </c:pt>
                <c:pt idx="18877">
                  <c:v>2278.8000000000002</c:v>
                </c:pt>
                <c:pt idx="18878">
                  <c:v>2281.5</c:v>
                </c:pt>
                <c:pt idx="18879">
                  <c:v>2289.1999999999998</c:v>
                </c:pt>
                <c:pt idx="18880">
                  <c:v>2292.1999999999998</c:v>
                </c:pt>
                <c:pt idx="18881">
                  <c:v>2296.6999999999998</c:v>
                </c:pt>
                <c:pt idx="18882">
                  <c:v>2302.1999999999998</c:v>
                </c:pt>
                <c:pt idx="18883">
                  <c:v>2308.8000000000002</c:v>
                </c:pt>
                <c:pt idx="18884">
                  <c:v>2330.1999999999998</c:v>
                </c:pt>
                <c:pt idx="18885">
                  <c:v>2331.1999999999998</c:v>
                </c:pt>
                <c:pt idx="18886">
                  <c:v>2330.8000000000002</c:v>
                </c:pt>
                <c:pt idx="18887">
                  <c:v>2330</c:v>
                </c:pt>
                <c:pt idx="18888">
                  <c:v>2344.8000000000002</c:v>
                </c:pt>
                <c:pt idx="18889">
                  <c:v>2347.5</c:v>
                </c:pt>
                <c:pt idx="18890">
                  <c:v>2347.6999999999998</c:v>
                </c:pt>
                <c:pt idx="18891">
                  <c:v>2351.6999999999998</c:v>
                </c:pt>
                <c:pt idx="18892">
                  <c:v>2358.6999999999998</c:v>
                </c:pt>
                <c:pt idx="18893">
                  <c:v>2363.1999999999998</c:v>
                </c:pt>
                <c:pt idx="18894">
                  <c:v>2361.1999999999998</c:v>
                </c:pt>
                <c:pt idx="18895">
                  <c:v>2369.1999999999998</c:v>
                </c:pt>
                <c:pt idx="18896">
                  <c:v>2378.3000000000002</c:v>
                </c:pt>
                <c:pt idx="18897">
                  <c:v>2380.6999999999998</c:v>
                </c:pt>
                <c:pt idx="18898">
                  <c:v>2386.8000000000002</c:v>
                </c:pt>
                <c:pt idx="18899">
                  <c:v>2384</c:v>
                </c:pt>
                <c:pt idx="18900">
                  <c:v>2386.6999999999998</c:v>
                </c:pt>
                <c:pt idx="18901">
                  <c:v>2407.3000000000002</c:v>
                </c:pt>
                <c:pt idx="18902">
                  <c:v>2410.3000000000002</c:v>
                </c:pt>
                <c:pt idx="18903">
                  <c:v>2410.3000000000002</c:v>
                </c:pt>
                <c:pt idx="18904">
                  <c:v>2411.5</c:v>
                </c:pt>
                <c:pt idx="18905">
                  <c:v>2408</c:v>
                </c:pt>
                <c:pt idx="18906">
                  <c:v>2409.1999999999998</c:v>
                </c:pt>
                <c:pt idx="18907">
                  <c:v>2410.1999999999998</c:v>
                </c:pt>
                <c:pt idx="18908">
                  <c:v>2411.8000000000002</c:v>
                </c:pt>
                <c:pt idx="18909">
                  <c:v>2413.1999999999998</c:v>
                </c:pt>
                <c:pt idx="18910">
                  <c:v>2414.8000000000002</c:v>
                </c:pt>
                <c:pt idx="18911">
                  <c:v>2415</c:v>
                </c:pt>
                <c:pt idx="18912">
                  <c:v>2412.8000000000002</c:v>
                </c:pt>
                <c:pt idx="18913">
                  <c:v>2417.6999999999998</c:v>
                </c:pt>
                <c:pt idx="18914">
                  <c:v>2418.6999999999998</c:v>
                </c:pt>
                <c:pt idx="18915">
                  <c:v>2416</c:v>
                </c:pt>
                <c:pt idx="18916">
                  <c:v>2402.1999999999998</c:v>
                </c:pt>
                <c:pt idx="18917">
                  <c:v>2393.8000000000002</c:v>
                </c:pt>
                <c:pt idx="18918">
                  <c:v>2390.1999999999998</c:v>
                </c:pt>
                <c:pt idx="18919">
                  <c:v>2392</c:v>
                </c:pt>
                <c:pt idx="18920">
                  <c:v>2398.5</c:v>
                </c:pt>
                <c:pt idx="18921">
                  <c:v>2398.3000000000002</c:v>
                </c:pt>
                <c:pt idx="18922">
                  <c:v>2402.5</c:v>
                </c:pt>
                <c:pt idx="18923">
                  <c:v>2401.3000000000002</c:v>
                </c:pt>
                <c:pt idx="18924">
                  <c:v>2401</c:v>
                </c:pt>
                <c:pt idx="18925">
                  <c:v>2400.5</c:v>
                </c:pt>
                <c:pt idx="18926">
                  <c:v>2401.6999999999998</c:v>
                </c:pt>
                <c:pt idx="18927">
                  <c:v>2409.6999999999998</c:v>
                </c:pt>
                <c:pt idx="18928">
                  <c:v>2419.3000000000002</c:v>
                </c:pt>
                <c:pt idx="18929">
                  <c:v>2419</c:v>
                </c:pt>
                <c:pt idx="18930">
                  <c:v>2424</c:v>
                </c:pt>
                <c:pt idx="18931">
                  <c:v>2422</c:v>
                </c:pt>
                <c:pt idx="18932">
                  <c:v>2421.6999999999998</c:v>
                </c:pt>
                <c:pt idx="18933">
                  <c:v>2421</c:v>
                </c:pt>
                <c:pt idx="18934">
                  <c:v>2412.1999999999998</c:v>
                </c:pt>
                <c:pt idx="18935">
                  <c:v>2415.6999999999998</c:v>
                </c:pt>
                <c:pt idx="18936">
                  <c:v>2422</c:v>
                </c:pt>
                <c:pt idx="18937">
                  <c:v>2423.8000000000002</c:v>
                </c:pt>
                <c:pt idx="18938">
                  <c:v>2429.3000000000002</c:v>
                </c:pt>
                <c:pt idx="18939">
                  <c:v>2426.6999999999998</c:v>
                </c:pt>
                <c:pt idx="18940">
                  <c:v>2421.1999999999998</c:v>
                </c:pt>
                <c:pt idx="18941">
                  <c:v>2420.1999999999998</c:v>
                </c:pt>
                <c:pt idx="18942">
                  <c:v>2419.3000000000002</c:v>
                </c:pt>
                <c:pt idx="18943">
                  <c:v>2423.6999999999998</c:v>
                </c:pt>
                <c:pt idx="18944">
                  <c:v>2427.5</c:v>
                </c:pt>
                <c:pt idx="18945">
                  <c:v>2426.5</c:v>
                </c:pt>
                <c:pt idx="18946">
                  <c:v>2425.1999999999998</c:v>
                </c:pt>
                <c:pt idx="18947">
                  <c:v>2423.5</c:v>
                </c:pt>
                <c:pt idx="18948">
                  <c:v>2422</c:v>
                </c:pt>
                <c:pt idx="18949">
                  <c:v>2429.6999999999998</c:v>
                </c:pt>
                <c:pt idx="18950">
                  <c:v>2427.1999999999998</c:v>
                </c:pt>
                <c:pt idx="18951">
                  <c:v>2425</c:v>
                </c:pt>
                <c:pt idx="18952">
                  <c:v>2423</c:v>
                </c:pt>
                <c:pt idx="18953">
                  <c:v>2426</c:v>
                </c:pt>
                <c:pt idx="18954">
                  <c:v>2429</c:v>
                </c:pt>
                <c:pt idx="18955">
                  <c:v>2425.8000000000002</c:v>
                </c:pt>
                <c:pt idx="18956">
                  <c:v>2428.6999999999998</c:v>
                </c:pt>
                <c:pt idx="18957">
                  <c:v>2429.3000000000002</c:v>
                </c:pt>
                <c:pt idx="18958">
                  <c:v>2425.3000000000002</c:v>
                </c:pt>
                <c:pt idx="18959">
                  <c:v>2427.5</c:v>
                </c:pt>
                <c:pt idx="18960">
                  <c:v>2430.1999999999998</c:v>
                </c:pt>
                <c:pt idx="18961">
                  <c:v>2431.1999999999998</c:v>
                </c:pt>
                <c:pt idx="18962">
                  <c:v>2428.1999999999998</c:v>
                </c:pt>
                <c:pt idx="18963">
                  <c:v>2433.5</c:v>
                </c:pt>
                <c:pt idx="18964">
                  <c:v>2431.1999999999998</c:v>
                </c:pt>
                <c:pt idx="18965">
                  <c:v>2432.3000000000002</c:v>
                </c:pt>
                <c:pt idx="18966">
                  <c:v>2435.5</c:v>
                </c:pt>
                <c:pt idx="18967">
                  <c:v>2436</c:v>
                </c:pt>
                <c:pt idx="18968">
                  <c:v>2433.5</c:v>
                </c:pt>
                <c:pt idx="18969">
                  <c:v>2434.6999999999998</c:v>
                </c:pt>
                <c:pt idx="18970">
                  <c:v>2435.6999999999998</c:v>
                </c:pt>
                <c:pt idx="18971">
                  <c:v>2438.5</c:v>
                </c:pt>
                <c:pt idx="18972">
                  <c:v>2435.8000000000002</c:v>
                </c:pt>
                <c:pt idx="18973">
                  <c:v>2431.5</c:v>
                </c:pt>
                <c:pt idx="18974">
                  <c:v>2432</c:v>
                </c:pt>
                <c:pt idx="18975">
                  <c:v>2433</c:v>
                </c:pt>
                <c:pt idx="18976">
                  <c:v>2424.8000000000002</c:v>
                </c:pt>
                <c:pt idx="18977">
                  <c:v>2419.3000000000002</c:v>
                </c:pt>
                <c:pt idx="18978">
                  <c:v>2420.8000000000002</c:v>
                </c:pt>
                <c:pt idx="18979">
                  <c:v>2422.1999999999998</c:v>
                </c:pt>
                <c:pt idx="18980">
                  <c:v>2420</c:v>
                </c:pt>
                <c:pt idx="18981">
                  <c:v>2418.5</c:v>
                </c:pt>
                <c:pt idx="18982">
                  <c:v>2418.5</c:v>
                </c:pt>
                <c:pt idx="18983">
                  <c:v>2420</c:v>
                </c:pt>
                <c:pt idx="18984">
                  <c:v>2415.3000000000002</c:v>
                </c:pt>
                <c:pt idx="18985">
                  <c:v>2417</c:v>
                </c:pt>
                <c:pt idx="18986">
                  <c:v>2421</c:v>
                </c:pt>
                <c:pt idx="18987">
                  <c:v>2417</c:v>
                </c:pt>
                <c:pt idx="18988">
                  <c:v>2418</c:v>
                </c:pt>
                <c:pt idx="18989">
                  <c:v>2412.6999999999998</c:v>
                </c:pt>
                <c:pt idx="18990">
                  <c:v>2418.5</c:v>
                </c:pt>
                <c:pt idx="18991">
                  <c:v>2422.3000000000002</c:v>
                </c:pt>
                <c:pt idx="18992">
                  <c:v>2418.5</c:v>
                </c:pt>
                <c:pt idx="18993">
                  <c:v>2413</c:v>
                </c:pt>
                <c:pt idx="18994">
                  <c:v>2413.1999999999998</c:v>
                </c:pt>
                <c:pt idx="18995">
                  <c:v>2419.5</c:v>
                </c:pt>
                <c:pt idx="18996">
                  <c:v>2418.5</c:v>
                </c:pt>
                <c:pt idx="18997">
                  <c:v>2419.6999999999998</c:v>
                </c:pt>
                <c:pt idx="18998">
                  <c:v>2418.1999999999998</c:v>
                </c:pt>
                <c:pt idx="18999">
                  <c:v>2409.1999999999998</c:v>
                </c:pt>
                <c:pt idx="19000">
                  <c:v>2411.5</c:v>
                </c:pt>
                <c:pt idx="19001">
                  <c:v>2409</c:v>
                </c:pt>
                <c:pt idx="19002">
                  <c:v>2411.3000000000002</c:v>
                </c:pt>
                <c:pt idx="19003">
                  <c:v>2407.5</c:v>
                </c:pt>
                <c:pt idx="19004">
                  <c:v>2410</c:v>
                </c:pt>
                <c:pt idx="19005">
                  <c:v>2409.8000000000002</c:v>
                </c:pt>
                <c:pt idx="19006">
                  <c:v>2408</c:v>
                </c:pt>
                <c:pt idx="19007">
                  <c:v>2410</c:v>
                </c:pt>
                <c:pt idx="19008">
                  <c:v>2407.8000000000002</c:v>
                </c:pt>
                <c:pt idx="19009">
                  <c:v>2408.3000000000002</c:v>
                </c:pt>
                <c:pt idx="19010">
                  <c:v>2407.3000000000002</c:v>
                </c:pt>
                <c:pt idx="19011">
                  <c:v>2407.3000000000002</c:v>
                </c:pt>
                <c:pt idx="19012">
                  <c:v>2408.1999999999998</c:v>
                </c:pt>
                <c:pt idx="19013">
                  <c:v>2410.3000000000002</c:v>
                </c:pt>
                <c:pt idx="19014">
                  <c:v>2410.6999999999998</c:v>
                </c:pt>
                <c:pt idx="19015">
                  <c:v>2412.1999999999998</c:v>
                </c:pt>
                <c:pt idx="19016">
                  <c:v>2411.3000000000002</c:v>
                </c:pt>
                <c:pt idx="19017">
                  <c:v>2411.3000000000002</c:v>
                </c:pt>
                <c:pt idx="19018">
                  <c:v>2402.6999999999998</c:v>
                </c:pt>
                <c:pt idx="19019">
                  <c:v>2404.5</c:v>
                </c:pt>
                <c:pt idx="19020">
                  <c:v>2405.1999999999998</c:v>
                </c:pt>
                <c:pt idx="19021">
                  <c:v>2400.8000000000002</c:v>
                </c:pt>
                <c:pt idx="19022">
                  <c:v>2399</c:v>
                </c:pt>
                <c:pt idx="19023">
                  <c:v>2401.5</c:v>
                </c:pt>
                <c:pt idx="19024">
                  <c:v>2402.8000000000002</c:v>
                </c:pt>
                <c:pt idx="19025">
                  <c:v>2402.8000000000002</c:v>
                </c:pt>
                <c:pt idx="19026">
                  <c:v>2402</c:v>
                </c:pt>
                <c:pt idx="19027">
                  <c:v>2400</c:v>
                </c:pt>
                <c:pt idx="19028">
                  <c:v>2402.1999999999998</c:v>
                </c:pt>
                <c:pt idx="19029">
                  <c:v>2403.3000000000002</c:v>
                </c:pt>
                <c:pt idx="19030">
                  <c:v>2406.5</c:v>
                </c:pt>
                <c:pt idx="19031">
                  <c:v>2405.1999999999998</c:v>
                </c:pt>
                <c:pt idx="19032">
                  <c:v>2408.6999999999998</c:v>
                </c:pt>
                <c:pt idx="19033">
                  <c:v>2400.6999999999998</c:v>
                </c:pt>
                <c:pt idx="19034">
                  <c:v>2399.6999999999998</c:v>
                </c:pt>
                <c:pt idx="19035">
                  <c:v>2397</c:v>
                </c:pt>
                <c:pt idx="19036">
                  <c:v>2396.8000000000002</c:v>
                </c:pt>
                <c:pt idx="19037">
                  <c:v>2397.1999999999998</c:v>
                </c:pt>
                <c:pt idx="19038">
                  <c:v>2396</c:v>
                </c:pt>
                <c:pt idx="19039">
                  <c:v>2395.8000000000002</c:v>
                </c:pt>
                <c:pt idx="19040">
                  <c:v>2396</c:v>
                </c:pt>
                <c:pt idx="19041">
                  <c:v>2393.3000000000002</c:v>
                </c:pt>
                <c:pt idx="19042">
                  <c:v>2392.3000000000002</c:v>
                </c:pt>
                <c:pt idx="19043">
                  <c:v>2394</c:v>
                </c:pt>
                <c:pt idx="19044">
                  <c:v>2402.5</c:v>
                </c:pt>
                <c:pt idx="19045">
                  <c:v>2407.5</c:v>
                </c:pt>
                <c:pt idx="19046">
                  <c:v>2412</c:v>
                </c:pt>
                <c:pt idx="19047">
                  <c:v>2412.8000000000002</c:v>
                </c:pt>
                <c:pt idx="19048">
                  <c:v>2407.5</c:v>
                </c:pt>
                <c:pt idx="19049">
                  <c:v>2407.6999999999998</c:v>
                </c:pt>
                <c:pt idx="19050">
                  <c:v>2406.8000000000002</c:v>
                </c:pt>
                <c:pt idx="19051">
                  <c:v>2406.6999999999998</c:v>
                </c:pt>
                <c:pt idx="19052">
                  <c:v>2409.8000000000002</c:v>
                </c:pt>
                <c:pt idx="19053">
                  <c:v>2410.8000000000002</c:v>
                </c:pt>
                <c:pt idx="19054">
                  <c:v>2406.8000000000002</c:v>
                </c:pt>
                <c:pt idx="19055">
                  <c:v>2404.5</c:v>
                </c:pt>
                <c:pt idx="19056">
                  <c:v>2396.6999999999998</c:v>
                </c:pt>
                <c:pt idx="19057">
                  <c:v>2397.6999999999998</c:v>
                </c:pt>
                <c:pt idx="19058">
                  <c:v>2396.1999999999998</c:v>
                </c:pt>
                <c:pt idx="19059">
                  <c:v>2398.3000000000002</c:v>
                </c:pt>
                <c:pt idx="19060">
                  <c:v>2400.3000000000002</c:v>
                </c:pt>
                <c:pt idx="19061">
                  <c:v>2403.5</c:v>
                </c:pt>
                <c:pt idx="19062">
                  <c:v>2405</c:v>
                </c:pt>
                <c:pt idx="19063">
                  <c:v>2409.5</c:v>
                </c:pt>
                <c:pt idx="19064">
                  <c:v>2407.1999999999998</c:v>
                </c:pt>
                <c:pt idx="19065">
                  <c:v>2412</c:v>
                </c:pt>
                <c:pt idx="19066">
                  <c:v>2421.6999999999998</c:v>
                </c:pt>
                <c:pt idx="19067">
                  <c:v>2425.5</c:v>
                </c:pt>
                <c:pt idx="19068">
                  <c:v>2426.3000000000002</c:v>
                </c:pt>
                <c:pt idx="19069">
                  <c:v>2426.1999999999998</c:v>
                </c:pt>
                <c:pt idx="19070">
                  <c:v>2422.6999999999998</c:v>
                </c:pt>
                <c:pt idx="19071">
                  <c:v>2421</c:v>
                </c:pt>
                <c:pt idx="19072">
                  <c:v>2425</c:v>
                </c:pt>
                <c:pt idx="19073">
                  <c:v>2423</c:v>
                </c:pt>
                <c:pt idx="19074">
                  <c:v>2428.3000000000002</c:v>
                </c:pt>
                <c:pt idx="19075">
                  <c:v>2427</c:v>
                </c:pt>
                <c:pt idx="19076">
                  <c:v>2429</c:v>
                </c:pt>
                <c:pt idx="19077">
                  <c:v>2429.1999999999998</c:v>
                </c:pt>
                <c:pt idx="19078">
                  <c:v>2425.5</c:v>
                </c:pt>
                <c:pt idx="19079">
                  <c:v>2433.1999999999998</c:v>
                </c:pt>
                <c:pt idx="19080">
                  <c:v>2439</c:v>
                </c:pt>
                <c:pt idx="19081">
                  <c:v>2442.1999999999998</c:v>
                </c:pt>
                <c:pt idx="19082">
                  <c:v>2444.6999999999998</c:v>
                </c:pt>
                <c:pt idx="19083">
                  <c:v>2446.8000000000002</c:v>
                </c:pt>
                <c:pt idx="19084">
                  <c:v>2443.6999999999998</c:v>
                </c:pt>
                <c:pt idx="19085">
                  <c:v>2444</c:v>
                </c:pt>
                <c:pt idx="19086">
                  <c:v>2445.8000000000002</c:v>
                </c:pt>
                <c:pt idx="19087">
                  <c:v>2443</c:v>
                </c:pt>
                <c:pt idx="19088">
                  <c:v>2444.3000000000002</c:v>
                </c:pt>
                <c:pt idx="19089">
                  <c:v>2444.3000000000002</c:v>
                </c:pt>
                <c:pt idx="19090">
                  <c:v>2444.6999999999998</c:v>
                </c:pt>
                <c:pt idx="19091">
                  <c:v>2444.6999999999998</c:v>
                </c:pt>
                <c:pt idx="19092">
                  <c:v>2445.8000000000002</c:v>
                </c:pt>
                <c:pt idx="19093">
                  <c:v>2443.8000000000002</c:v>
                </c:pt>
                <c:pt idx="19094">
                  <c:v>2440.1999999999998</c:v>
                </c:pt>
                <c:pt idx="19095">
                  <c:v>2440.5</c:v>
                </c:pt>
                <c:pt idx="19096">
                  <c:v>2437.5</c:v>
                </c:pt>
                <c:pt idx="19097">
                  <c:v>2434.8000000000002</c:v>
                </c:pt>
                <c:pt idx="19098">
                  <c:v>2433.1999999999998</c:v>
                </c:pt>
                <c:pt idx="19099">
                  <c:v>2431.6999999999998</c:v>
                </c:pt>
                <c:pt idx="19100">
                  <c:v>2431</c:v>
                </c:pt>
                <c:pt idx="19101">
                  <c:v>2430.6999999999998</c:v>
                </c:pt>
                <c:pt idx="19102">
                  <c:v>2426.1999999999998</c:v>
                </c:pt>
                <c:pt idx="19103">
                  <c:v>2426.3000000000002</c:v>
                </c:pt>
                <c:pt idx="19104">
                  <c:v>2424</c:v>
                </c:pt>
                <c:pt idx="19105">
                  <c:v>2424.6999999999998</c:v>
                </c:pt>
                <c:pt idx="19106">
                  <c:v>2430.6999999999998</c:v>
                </c:pt>
                <c:pt idx="19107">
                  <c:v>2429.1999999999998</c:v>
                </c:pt>
                <c:pt idx="19108">
                  <c:v>2427.3000000000002</c:v>
                </c:pt>
                <c:pt idx="19109">
                  <c:v>2429.6999999999998</c:v>
                </c:pt>
                <c:pt idx="19110">
                  <c:v>2419.6999999999998</c:v>
                </c:pt>
                <c:pt idx="19111">
                  <c:v>2419.6999999999998</c:v>
                </c:pt>
                <c:pt idx="19112">
                  <c:v>2419.1999999999998</c:v>
                </c:pt>
                <c:pt idx="19113">
                  <c:v>2417.3000000000002</c:v>
                </c:pt>
                <c:pt idx="19114">
                  <c:v>2418</c:v>
                </c:pt>
                <c:pt idx="19115">
                  <c:v>2416.3000000000002</c:v>
                </c:pt>
                <c:pt idx="19116">
                  <c:v>2419</c:v>
                </c:pt>
                <c:pt idx="19117">
                  <c:v>2420.3000000000002</c:v>
                </c:pt>
                <c:pt idx="19118">
                  <c:v>2422</c:v>
                </c:pt>
                <c:pt idx="19119">
                  <c:v>2415.1999999999998</c:v>
                </c:pt>
                <c:pt idx="19120">
                  <c:v>2416.3000000000002</c:v>
                </c:pt>
                <c:pt idx="19121">
                  <c:v>2419.8000000000002</c:v>
                </c:pt>
                <c:pt idx="19122">
                  <c:v>2414</c:v>
                </c:pt>
                <c:pt idx="19123">
                  <c:v>2414.1</c:v>
                </c:pt>
                <c:pt idx="19124">
                  <c:v>2413.1999999999998</c:v>
                </c:pt>
                <c:pt idx="19125">
                  <c:v>2413.6999999999998</c:v>
                </c:pt>
                <c:pt idx="19126">
                  <c:v>2411.1999999999998</c:v>
                </c:pt>
                <c:pt idx="19127">
                  <c:v>2407.3000000000002</c:v>
                </c:pt>
                <c:pt idx="19128">
                  <c:v>2403.1999999999998</c:v>
                </c:pt>
                <c:pt idx="19129">
                  <c:v>2404</c:v>
                </c:pt>
                <c:pt idx="19130">
                  <c:v>2403.6999999999998</c:v>
                </c:pt>
                <c:pt idx="19131">
                  <c:v>2396.5</c:v>
                </c:pt>
                <c:pt idx="19132">
                  <c:v>2393.6999999999998</c:v>
                </c:pt>
                <c:pt idx="19133">
                  <c:v>2391.3000000000002</c:v>
                </c:pt>
                <c:pt idx="19134">
                  <c:v>2391.5</c:v>
                </c:pt>
                <c:pt idx="19135">
                  <c:v>2394.1999999999998</c:v>
                </c:pt>
                <c:pt idx="19136">
                  <c:v>2390.1999999999998</c:v>
                </c:pt>
                <c:pt idx="19137">
                  <c:v>2393</c:v>
                </c:pt>
                <c:pt idx="19138">
                  <c:v>2390.1999999999998</c:v>
                </c:pt>
                <c:pt idx="19139">
                  <c:v>2391</c:v>
                </c:pt>
                <c:pt idx="19140">
                  <c:v>2376.3000000000002</c:v>
                </c:pt>
                <c:pt idx="19141">
                  <c:v>2383.5</c:v>
                </c:pt>
                <c:pt idx="19142">
                  <c:v>2391.6999999999998</c:v>
                </c:pt>
                <c:pt idx="19143">
                  <c:v>2387</c:v>
                </c:pt>
                <c:pt idx="19144">
                  <c:v>2391.6999999999998</c:v>
                </c:pt>
                <c:pt idx="19145">
                  <c:v>2381.6999999999998</c:v>
                </c:pt>
                <c:pt idx="19146">
                  <c:v>2377.5</c:v>
                </c:pt>
                <c:pt idx="19147">
                  <c:v>2375.3000000000002</c:v>
                </c:pt>
                <c:pt idx="19148">
                  <c:v>2372.5</c:v>
                </c:pt>
                <c:pt idx="19149">
                  <c:v>2367.1999999999998</c:v>
                </c:pt>
                <c:pt idx="19150">
                  <c:v>2359.3000000000002</c:v>
                </c:pt>
                <c:pt idx="19151">
                  <c:v>2362.3000000000002</c:v>
                </c:pt>
                <c:pt idx="19152">
                  <c:v>2363.3000000000002</c:v>
                </c:pt>
                <c:pt idx="19153">
                  <c:v>2357</c:v>
                </c:pt>
                <c:pt idx="19154">
                  <c:v>2358.5</c:v>
                </c:pt>
                <c:pt idx="19155">
                  <c:v>2356.5</c:v>
                </c:pt>
                <c:pt idx="19156">
                  <c:v>2353.1999999999998</c:v>
                </c:pt>
                <c:pt idx="19157">
                  <c:v>2347.5</c:v>
                </c:pt>
                <c:pt idx="19158">
                  <c:v>2342</c:v>
                </c:pt>
                <c:pt idx="19159">
                  <c:v>2340.8000000000002</c:v>
                </c:pt>
                <c:pt idx="19160">
                  <c:v>2336</c:v>
                </c:pt>
                <c:pt idx="19161">
                  <c:v>2334.3000000000002</c:v>
                </c:pt>
                <c:pt idx="19162">
                  <c:v>2338</c:v>
                </c:pt>
                <c:pt idx="19163">
                  <c:v>2335.6999999999998</c:v>
                </c:pt>
                <c:pt idx="19164">
                  <c:v>2333</c:v>
                </c:pt>
                <c:pt idx="19165">
                  <c:v>2331.5</c:v>
                </c:pt>
                <c:pt idx="19166">
                  <c:v>2328</c:v>
                </c:pt>
                <c:pt idx="19167">
                  <c:v>2319.5</c:v>
                </c:pt>
                <c:pt idx="19168">
                  <c:v>2319.1999999999998</c:v>
                </c:pt>
                <c:pt idx="19169">
                  <c:v>2323.6999999999998</c:v>
                </c:pt>
                <c:pt idx="19170">
                  <c:v>2313</c:v>
                </c:pt>
                <c:pt idx="19171">
                  <c:v>2296.5</c:v>
                </c:pt>
                <c:pt idx="19172">
                  <c:v>2280.5</c:v>
                </c:pt>
                <c:pt idx="19173">
                  <c:v>2277.5</c:v>
                </c:pt>
                <c:pt idx="19174">
                  <c:v>2274.3000000000002</c:v>
                </c:pt>
                <c:pt idx="19175">
                  <c:v>2275.5</c:v>
                </c:pt>
                <c:pt idx="19176">
                  <c:v>2275</c:v>
                </c:pt>
                <c:pt idx="19177">
                  <c:v>2267.3000000000002</c:v>
                </c:pt>
                <c:pt idx="19178">
                  <c:v>2259.3000000000002</c:v>
                </c:pt>
                <c:pt idx="19179">
                  <c:v>2256.3000000000002</c:v>
                </c:pt>
                <c:pt idx="19180">
                  <c:v>2254.5</c:v>
                </c:pt>
                <c:pt idx="19181">
                  <c:v>2256</c:v>
                </c:pt>
                <c:pt idx="19182">
                  <c:v>2252.1999999999998</c:v>
                </c:pt>
                <c:pt idx="19183">
                  <c:v>2248.8000000000002</c:v>
                </c:pt>
                <c:pt idx="19184">
                  <c:v>2249</c:v>
                </c:pt>
                <c:pt idx="19185">
                  <c:v>2246.5</c:v>
                </c:pt>
                <c:pt idx="19186">
                  <c:v>2243.3000000000002</c:v>
                </c:pt>
                <c:pt idx="19187">
                  <c:v>2241.5</c:v>
                </c:pt>
                <c:pt idx="19188">
                  <c:v>2243.8000000000002</c:v>
                </c:pt>
                <c:pt idx="19189">
                  <c:v>2243</c:v>
                </c:pt>
                <c:pt idx="19190">
                  <c:v>2244.3000000000002</c:v>
                </c:pt>
                <c:pt idx="19191">
                  <c:v>2240</c:v>
                </c:pt>
                <c:pt idx="19192">
                  <c:v>2239.3000000000002</c:v>
                </c:pt>
                <c:pt idx="19193">
                  <c:v>2231.8000000000002</c:v>
                </c:pt>
                <c:pt idx="19194">
                  <c:v>2224.1999999999998</c:v>
                </c:pt>
                <c:pt idx="19195">
                  <c:v>2221.8000000000002</c:v>
                </c:pt>
                <c:pt idx="19196">
                  <c:v>2211.1999999999998</c:v>
                </c:pt>
                <c:pt idx="19197">
                  <c:v>2203.5</c:v>
                </c:pt>
                <c:pt idx="19198">
                  <c:v>2201.8000000000002</c:v>
                </c:pt>
                <c:pt idx="19199">
                  <c:v>2198.8000000000002</c:v>
                </c:pt>
                <c:pt idx="19200">
                  <c:v>2200.6999999999998</c:v>
                </c:pt>
                <c:pt idx="19201">
                  <c:v>2204.5</c:v>
                </c:pt>
                <c:pt idx="19202">
                  <c:v>2197.6999999999998</c:v>
                </c:pt>
                <c:pt idx="19203">
                  <c:v>2194.6999999999998</c:v>
                </c:pt>
                <c:pt idx="19204">
                  <c:v>2192.8000000000002</c:v>
                </c:pt>
                <c:pt idx="19205">
                  <c:v>2191</c:v>
                </c:pt>
                <c:pt idx="19206">
                  <c:v>2182.8000000000002</c:v>
                </c:pt>
                <c:pt idx="19207">
                  <c:v>2180.8000000000002</c:v>
                </c:pt>
                <c:pt idx="19208">
                  <c:v>2183.8000000000002</c:v>
                </c:pt>
                <c:pt idx="19209">
                  <c:v>2179.5</c:v>
                </c:pt>
                <c:pt idx="19210">
                  <c:v>2178</c:v>
                </c:pt>
                <c:pt idx="19211">
                  <c:v>2179</c:v>
                </c:pt>
                <c:pt idx="19212">
                  <c:v>2177.6999999999998</c:v>
                </c:pt>
                <c:pt idx="19213">
                  <c:v>2177.5</c:v>
                </c:pt>
                <c:pt idx="19214">
                  <c:v>2180.3000000000002</c:v>
                </c:pt>
                <c:pt idx="19215">
                  <c:v>2176.6999999999998</c:v>
                </c:pt>
                <c:pt idx="19216">
                  <c:v>2175.6999999999998</c:v>
                </c:pt>
                <c:pt idx="19217">
                  <c:v>2178.6999999999998</c:v>
                </c:pt>
                <c:pt idx="19218">
                  <c:v>2179.6999999999998</c:v>
                </c:pt>
                <c:pt idx="19219">
                  <c:v>2177</c:v>
                </c:pt>
                <c:pt idx="19220">
                  <c:v>2176.8000000000002</c:v>
                </c:pt>
                <c:pt idx="19221">
                  <c:v>2175</c:v>
                </c:pt>
                <c:pt idx="19222">
                  <c:v>2170.3000000000002</c:v>
                </c:pt>
                <c:pt idx="19223">
                  <c:v>2167.1999999999998</c:v>
                </c:pt>
                <c:pt idx="19224">
                  <c:v>2163.5</c:v>
                </c:pt>
                <c:pt idx="19225">
                  <c:v>2163.1999999999998</c:v>
                </c:pt>
                <c:pt idx="19226">
                  <c:v>2159.1999999999998</c:v>
                </c:pt>
                <c:pt idx="19227">
                  <c:v>2156.8000000000002</c:v>
                </c:pt>
                <c:pt idx="19228">
                  <c:v>2154.3000000000002</c:v>
                </c:pt>
                <c:pt idx="19229">
                  <c:v>2145.8000000000002</c:v>
                </c:pt>
                <c:pt idx="19230">
                  <c:v>2142.3000000000002</c:v>
                </c:pt>
                <c:pt idx="19231">
                  <c:v>2137.1999999999998</c:v>
                </c:pt>
                <c:pt idx="19232">
                  <c:v>2138</c:v>
                </c:pt>
                <c:pt idx="19233">
                  <c:v>2119.8000000000002</c:v>
                </c:pt>
                <c:pt idx="19234">
                  <c:v>2112</c:v>
                </c:pt>
                <c:pt idx="19235">
                  <c:v>2107</c:v>
                </c:pt>
                <c:pt idx="19236">
                  <c:v>2105.5</c:v>
                </c:pt>
                <c:pt idx="19237">
                  <c:v>2103.1999999999998</c:v>
                </c:pt>
                <c:pt idx="19238">
                  <c:v>2108.6999999999998</c:v>
                </c:pt>
                <c:pt idx="19239">
                  <c:v>2113.1999999999998</c:v>
                </c:pt>
                <c:pt idx="19240">
                  <c:v>2123</c:v>
                </c:pt>
                <c:pt idx="19241">
                  <c:v>2121.8000000000002</c:v>
                </c:pt>
                <c:pt idx="19242">
                  <c:v>2122.8000000000002</c:v>
                </c:pt>
                <c:pt idx="19243">
                  <c:v>2118.8000000000002</c:v>
                </c:pt>
                <c:pt idx="19244">
                  <c:v>2119.8000000000002</c:v>
                </c:pt>
                <c:pt idx="19245">
                  <c:v>2119.1999999999998</c:v>
                </c:pt>
                <c:pt idx="19246">
                  <c:v>2114.5</c:v>
                </c:pt>
                <c:pt idx="19247">
                  <c:v>2112.3000000000002</c:v>
                </c:pt>
                <c:pt idx="19248">
                  <c:v>2109.5</c:v>
                </c:pt>
                <c:pt idx="19249">
                  <c:v>2108.3000000000002</c:v>
                </c:pt>
                <c:pt idx="19250">
                  <c:v>2113.6999999999998</c:v>
                </c:pt>
                <c:pt idx="19251">
                  <c:v>2112.8000000000002</c:v>
                </c:pt>
                <c:pt idx="19252">
                  <c:v>2115</c:v>
                </c:pt>
                <c:pt idx="19253">
                  <c:v>2114</c:v>
                </c:pt>
                <c:pt idx="19254">
                  <c:v>2117.3000000000002</c:v>
                </c:pt>
                <c:pt idx="19255">
                  <c:v>2115.5</c:v>
                </c:pt>
                <c:pt idx="19256">
                  <c:v>2116.1999999999998</c:v>
                </c:pt>
                <c:pt idx="19257">
                  <c:v>2121.5</c:v>
                </c:pt>
                <c:pt idx="19258">
                  <c:v>2119.5</c:v>
                </c:pt>
                <c:pt idx="19259">
                  <c:v>2117</c:v>
                </c:pt>
                <c:pt idx="19260">
                  <c:v>2111.8000000000002</c:v>
                </c:pt>
                <c:pt idx="19261">
                  <c:v>2114.3000000000002</c:v>
                </c:pt>
                <c:pt idx="19262">
                  <c:v>2118</c:v>
                </c:pt>
                <c:pt idx="19263">
                  <c:v>2119.6999999999998</c:v>
                </c:pt>
                <c:pt idx="19264">
                  <c:v>2119.3000000000002</c:v>
                </c:pt>
                <c:pt idx="19265">
                  <c:v>2120</c:v>
                </c:pt>
                <c:pt idx="19266">
                  <c:v>2118.6999999999998</c:v>
                </c:pt>
                <c:pt idx="19267">
                  <c:v>2116</c:v>
                </c:pt>
                <c:pt idx="19268">
                  <c:v>2117.1999999999998</c:v>
                </c:pt>
                <c:pt idx="19269">
                  <c:v>2114.6999999999998</c:v>
                </c:pt>
                <c:pt idx="19270">
                  <c:v>2115</c:v>
                </c:pt>
                <c:pt idx="19271">
                  <c:v>2115.3000000000002</c:v>
                </c:pt>
                <c:pt idx="19272">
                  <c:v>2114.1999999999998</c:v>
                </c:pt>
                <c:pt idx="19273">
                  <c:v>2115.5</c:v>
                </c:pt>
                <c:pt idx="19274">
                  <c:v>2123.5</c:v>
                </c:pt>
                <c:pt idx="19275">
                  <c:v>2128.5</c:v>
                </c:pt>
                <c:pt idx="19276">
                  <c:v>2125.3000000000002</c:v>
                </c:pt>
                <c:pt idx="19277">
                  <c:v>2125.3000000000002</c:v>
                </c:pt>
                <c:pt idx="19278">
                  <c:v>2126.1999999999998</c:v>
                </c:pt>
                <c:pt idx="19279">
                  <c:v>2124</c:v>
                </c:pt>
                <c:pt idx="19280">
                  <c:v>2123.3000000000002</c:v>
                </c:pt>
                <c:pt idx="19281">
                  <c:v>2129.8000000000002</c:v>
                </c:pt>
                <c:pt idx="19282">
                  <c:v>2127.6999999999998</c:v>
                </c:pt>
                <c:pt idx="19283">
                  <c:v>2127</c:v>
                </c:pt>
                <c:pt idx="19284">
                  <c:v>2130.8000000000002</c:v>
                </c:pt>
                <c:pt idx="19285">
                  <c:v>2128.3000000000002</c:v>
                </c:pt>
                <c:pt idx="19286">
                  <c:v>2131.8000000000002</c:v>
                </c:pt>
                <c:pt idx="19287">
                  <c:v>2132.1999999999998</c:v>
                </c:pt>
                <c:pt idx="19288">
                  <c:v>2135.1999999999998</c:v>
                </c:pt>
                <c:pt idx="19289">
                  <c:v>2134.1999999999998</c:v>
                </c:pt>
                <c:pt idx="19290">
                  <c:v>2140.5</c:v>
                </c:pt>
                <c:pt idx="19291">
                  <c:v>2141.8000000000002</c:v>
                </c:pt>
                <c:pt idx="19292">
                  <c:v>2138.3000000000002</c:v>
                </c:pt>
                <c:pt idx="19293">
                  <c:v>2137.6999999999998</c:v>
                </c:pt>
                <c:pt idx="19294">
                  <c:v>2138.6999999999998</c:v>
                </c:pt>
                <c:pt idx="19295">
                  <c:v>2150.5</c:v>
                </c:pt>
                <c:pt idx="19296">
                  <c:v>2157.6999999999998</c:v>
                </c:pt>
                <c:pt idx="19297">
                  <c:v>2164.3000000000002</c:v>
                </c:pt>
                <c:pt idx="19298">
                  <c:v>2170.1999999999998</c:v>
                </c:pt>
                <c:pt idx="19299">
                  <c:v>2172.1999999999998</c:v>
                </c:pt>
                <c:pt idx="19300">
                  <c:v>2178.6999999999998</c:v>
                </c:pt>
                <c:pt idx="19301">
                  <c:v>2184.3000000000002</c:v>
                </c:pt>
                <c:pt idx="19302">
                  <c:v>2185.1999999999998</c:v>
                </c:pt>
                <c:pt idx="19303">
                  <c:v>2177.3000000000002</c:v>
                </c:pt>
                <c:pt idx="19304">
                  <c:v>2180.6999999999998</c:v>
                </c:pt>
                <c:pt idx="19305">
                  <c:v>2184.6999999999998</c:v>
                </c:pt>
                <c:pt idx="19306">
                  <c:v>2190.6999999999998</c:v>
                </c:pt>
                <c:pt idx="19307">
                  <c:v>2191.5</c:v>
                </c:pt>
                <c:pt idx="19308">
                  <c:v>2193.3000000000002</c:v>
                </c:pt>
                <c:pt idx="19309">
                  <c:v>2203.1999999999998</c:v>
                </c:pt>
                <c:pt idx="19310">
                  <c:v>2201</c:v>
                </c:pt>
                <c:pt idx="19311">
                  <c:v>2208</c:v>
                </c:pt>
                <c:pt idx="19312">
                  <c:v>2212.6999999999998</c:v>
                </c:pt>
                <c:pt idx="19313">
                  <c:v>2224.5</c:v>
                </c:pt>
                <c:pt idx="19314">
                  <c:v>2233.6999999999998</c:v>
                </c:pt>
                <c:pt idx="19315">
                  <c:v>2234.5</c:v>
                </c:pt>
                <c:pt idx="19316">
                  <c:v>2241.5</c:v>
                </c:pt>
                <c:pt idx="19317">
                  <c:v>2247.8000000000002</c:v>
                </c:pt>
                <c:pt idx="19318">
                  <c:v>2258.5</c:v>
                </c:pt>
                <c:pt idx="19319">
                  <c:v>2266.5</c:v>
                </c:pt>
                <c:pt idx="19320">
                  <c:v>2274.6999999999998</c:v>
                </c:pt>
                <c:pt idx="19321">
                  <c:v>2287.3000000000002</c:v>
                </c:pt>
                <c:pt idx="19322">
                  <c:v>2294</c:v>
                </c:pt>
                <c:pt idx="19323">
                  <c:v>2299.6999999999998</c:v>
                </c:pt>
                <c:pt idx="19324">
                  <c:v>2298.3000000000002</c:v>
                </c:pt>
                <c:pt idx="19325">
                  <c:v>2303.1999999999998</c:v>
                </c:pt>
                <c:pt idx="19326">
                  <c:v>2308.8000000000002</c:v>
                </c:pt>
                <c:pt idx="19327">
                  <c:v>2319.8000000000002</c:v>
                </c:pt>
                <c:pt idx="19328">
                  <c:v>2327</c:v>
                </c:pt>
                <c:pt idx="19329">
                  <c:v>2334.5</c:v>
                </c:pt>
                <c:pt idx="19330">
                  <c:v>2339.6999999999998</c:v>
                </c:pt>
                <c:pt idx="19331">
                  <c:v>2341.1999999999998</c:v>
                </c:pt>
                <c:pt idx="19332">
                  <c:v>2343.3000000000002</c:v>
                </c:pt>
                <c:pt idx="19333">
                  <c:v>2343.3000000000002</c:v>
                </c:pt>
                <c:pt idx="19334">
                  <c:v>2344.1999999999998</c:v>
                </c:pt>
                <c:pt idx="19335">
                  <c:v>2338.8000000000002</c:v>
                </c:pt>
                <c:pt idx="19336">
                  <c:v>2340</c:v>
                </c:pt>
                <c:pt idx="19337">
                  <c:v>2345.3000000000002</c:v>
                </c:pt>
                <c:pt idx="19338">
                  <c:v>2345</c:v>
                </c:pt>
                <c:pt idx="19339">
                  <c:v>2351.1999999999998</c:v>
                </c:pt>
                <c:pt idx="19340">
                  <c:v>2358.8000000000002</c:v>
                </c:pt>
                <c:pt idx="19341">
                  <c:v>2360.3000000000002</c:v>
                </c:pt>
                <c:pt idx="19342">
                  <c:v>2365.8000000000002</c:v>
                </c:pt>
                <c:pt idx="19343">
                  <c:v>2368.8000000000002</c:v>
                </c:pt>
                <c:pt idx="19344">
                  <c:v>2380.1999999999998</c:v>
                </c:pt>
                <c:pt idx="19345">
                  <c:v>2382</c:v>
                </c:pt>
                <c:pt idx="19346">
                  <c:v>2387.1999999999998</c:v>
                </c:pt>
                <c:pt idx="19347">
                  <c:v>2392.8000000000002</c:v>
                </c:pt>
                <c:pt idx="19348">
                  <c:v>2396.6999999999998</c:v>
                </c:pt>
                <c:pt idx="19349">
                  <c:v>2401.3000000000002</c:v>
                </c:pt>
                <c:pt idx="19350">
                  <c:v>2403.8000000000002</c:v>
                </c:pt>
                <c:pt idx="19351">
                  <c:v>2401.1999999999998</c:v>
                </c:pt>
                <c:pt idx="19352">
                  <c:v>2401.5</c:v>
                </c:pt>
                <c:pt idx="19353">
                  <c:v>2403.8000000000002</c:v>
                </c:pt>
                <c:pt idx="19354">
                  <c:v>2407.8000000000002</c:v>
                </c:pt>
                <c:pt idx="19355">
                  <c:v>2403.3000000000002</c:v>
                </c:pt>
                <c:pt idx="19356">
                  <c:v>2398.1999999999998</c:v>
                </c:pt>
                <c:pt idx="19357">
                  <c:v>2393.3000000000002</c:v>
                </c:pt>
                <c:pt idx="19358">
                  <c:v>2399.5</c:v>
                </c:pt>
                <c:pt idx="19359">
                  <c:v>2407.3000000000002</c:v>
                </c:pt>
                <c:pt idx="19360">
                  <c:v>2412</c:v>
                </c:pt>
                <c:pt idx="19361">
                  <c:v>2413</c:v>
                </c:pt>
                <c:pt idx="19362">
                  <c:v>2409.3000000000002</c:v>
                </c:pt>
                <c:pt idx="19363">
                  <c:v>2409.3000000000002</c:v>
                </c:pt>
                <c:pt idx="19364">
                  <c:v>2417.6999999999998</c:v>
                </c:pt>
                <c:pt idx="19365">
                  <c:v>2418.6999999999998</c:v>
                </c:pt>
                <c:pt idx="19366">
                  <c:v>2422</c:v>
                </c:pt>
                <c:pt idx="19367">
                  <c:v>2424.8000000000002</c:v>
                </c:pt>
                <c:pt idx="19368">
                  <c:v>2425.8000000000002</c:v>
                </c:pt>
                <c:pt idx="19369">
                  <c:v>2421.5</c:v>
                </c:pt>
                <c:pt idx="19370">
                  <c:v>2421.1999999999998</c:v>
                </c:pt>
                <c:pt idx="19371">
                  <c:v>2423.8000000000002</c:v>
                </c:pt>
                <c:pt idx="19372">
                  <c:v>2421.3000000000002</c:v>
                </c:pt>
                <c:pt idx="19373">
                  <c:v>2435.6999999999998</c:v>
                </c:pt>
                <c:pt idx="19374">
                  <c:v>2436</c:v>
                </c:pt>
                <c:pt idx="19375">
                  <c:v>2444.5</c:v>
                </c:pt>
                <c:pt idx="19376">
                  <c:v>2453.8000000000002</c:v>
                </c:pt>
                <c:pt idx="19377">
                  <c:v>2455.6999999999998</c:v>
                </c:pt>
                <c:pt idx="19378">
                  <c:v>2457.6999999999998</c:v>
                </c:pt>
                <c:pt idx="19379">
                  <c:v>2458.3000000000002</c:v>
                </c:pt>
                <c:pt idx="19380">
                  <c:v>2453.1999999999998</c:v>
                </c:pt>
                <c:pt idx="19381">
                  <c:v>2448.3000000000002</c:v>
                </c:pt>
                <c:pt idx="19382">
                  <c:v>2441.3000000000002</c:v>
                </c:pt>
                <c:pt idx="19383">
                  <c:v>2445.6999999999998</c:v>
                </c:pt>
                <c:pt idx="19384">
                  <c:v>2440.5</c:v>
                </c:pt>
                <c:pt idx="19385">
                  <c:v>2442.1999999999998</c:v>
                </c:pt>
                <c:pt idx="19386">
                  <c:v>2443.3000000000002</c:v>
                </c:pt>
                <c:pt idx="19387">
                  <c:v>2439</c:v>
                </c:pt>
                <c:pt idx="19388">
                  <c:v>2439.5</c:v>
                </c:pt>
                <c:pt idx="19389">
                  <c:v>2439.3000000000002</c:v>
                </c:pt>
                <c:pt idx="19390">
                  <c:v>2441.5</c:v>
                </c:pt>
                <c:pt idx="19391">
                  <c:v>2435.3000000000002</c:v>
                </c:pt>
                <c:pt idx="19392">
                  <c:v>2435</c:v>
                </c:pt>
                <c:pt idx="19393">
                  <c:v>2433</c:v>
                </c:pt>
                <c:pt idx="19394">
                  <c:v>2431.8000000000002</c:v>
                </c:pt>
                <c:pt idx="19395">
                  <c:v>2428</c:v>
                </c:pt>
                <c:pt idx="19396">
                  <c:v>2420.8000000000002</c:v>
                </c:pt>
                <c:pt idx="19397">
                  <c:v>2420.1999999999998</c:v>
                </c:pt>
                <c:pt idx="19398">
                  <c:v>2420.5</c:v>
                </c:pt>
                <c:pt idx="19399">
                  <c:v>2422.1999999999998</c:v>
                </c:pt>
                <c:pt idx="19400">
                  <c:v>2426.6999999999998</c:v>
                </c:pt>
                <c:pt idx="19401">
                  <c:v>2419.5</c:v>
                </c:pt>
                <c:pt idx="19402">
                  <c:v>2421.6999999999998</c:v>
                </c:pt>
                <c:pt idx="19403">
                  <c:v>2414.1999999999998</c:v>
                </c:pt>
                <c:pt idx="19404">
                  <c:v>2402.9</c:v>
                </c:pt>
                <c:pt idx="19405">
                  <c:v>2404.6999999999998</c:v>
                </c:pt>
                <c:pt idx="19406">
                  <c:v>2413.8000000000002</c:v>
                </c:pt>
                <c:pt idx="19407">
                  <c:v>2420</c:v>
                </c:pt>
                <c:pt idx="19408">
                  <c:v>2413</c:v>
                </c:pt>
                <c:pt idx="19409">
                  <c:v>2415.1999999999998</c:v>
                </c:pt>
                <c:pt idx="19410">
                  <c:v>2411.6999999999998</c:v>
                </c:pt>
                <c:pt idx="19411">
                  <c:v>2404.6999999999998</c:v>
                </c:pt>
                <c:pt idx="19412">
                  <c:v>2410.1</c:v>
                </c:pt>
                <c:pt idx="19413">
                  <c:v>2423.1999999999998</c:v>
                </c:pt>
                <c:pt idx="19414">
                  <c:v>2422</c:v>
                </c:pt>
                <c:pt idx="19415">
                  <c:v>2410.6999999999998</c:v>
                </c:pt>
                <c:pt idx="19416">
                  <c:v>2401.3000000000002</c:v>
                </c:pt>
                <c:pt idx="19417">
                  <c:v>2396</c:v>
                </c:pt>
                <c:pt idx="19418">
                  <c:v>2396.5</c:v>
                </c:pt>
                <c:pt idx="19419">
                  <c:v>2394.1999999999998</c:v>
                </c:pt>
                <c:pt idx="19420">
                  <c:v>2397.8000000000002</c:v>
                </c:pt>
                <c:pt idx="19421">
                  <c:v>2392</c:v>
                </c:pt>
                <c:pt idx="19422">
                  <c:v>2389</c:v>
                </c:pt>
                <c:pt idx="19423">
                  <c:v>2386.5</c:v>
                </c:pt>
                <c:pt idx="19424">
                  <c:v>2389.5</c:v>
                </c:pt>
                <c:pt idx="19425">
                  <c:v>2395.1999999999998</c:v>
                </c:pt>
                <c:pt idx="19426">
                  <c:v>2397.6999999999998</c:v>
                </c:pt>
                <c:pt idx="19427">
                  <c:v>2392.8000000000002</c:v>
                </c:pt>
                <c:pt idx="19428">
                  <c:v>2389.5</c:v>
                </c:pt>
                <c:pt idx="19429">
                  <c:v>2387.6999999999998</c:v>
                </c:pt>
                <c:pt idx="19430">
                  <c:v>2389.1999999999998</c:v>
                </c:pt>
                <c:pt idx="19431">
                  <c:v>2387.5</c:v>
                </c:pt>
                <c:pt idx="19432">
                  <c:v>2386.5</c:v>
                </c:pt>
                <c:pt idx="19433">
                  <c:v>2384</c:v>
                </c:pt>
                <c:pt idx="19434">
                  <c:v>2384.6999999999998</c:v>
                </c:pt>
                <c:pt idx="19435">
                  <c:v>2386</c:v>
                </c:pt>
                <c:pt idx="19436">
                  <c:v>2385</c:v>
                </c:pt>
                <c:pt idx="19437">
                  <c:v>2384.5</c:v>
                </c:pt>
                <c:pt idx="19438">
                  <c:v>2380</c:v>
                </c:pt>
                <c:pt idx="19439">
                  <c:v>2382.6999999999998</c:v>
                </c:pt>
                <c:pt idx="19440">
                  <c:v>2386.3000000000002</c:v>
                </c:pt>
                <c:pt idx="19441">
                  <c:v>2383</c:v>
                </c:pt>
                <c:pt idx="19442">
                  <c:v>2383</c:v>
                </c:pt>
                <c:pt idx="19443">
                  <c:v>2386</c:v>
                </c:pt>
                <c:pt idx="19444">
                  <c:v>2391.8000000000002</c:v>
                </c:pt>
                <c:pt idx="19445">
                  <c:v>2394.3000000000002</c:v>
                </c:pt>
                <c:pt idx="19446">
                  <c:v>2399.5</c:v>
                </c:pt>
                <c:pt idx="19447">
                  <c:v>2400.1999999999998</c:v>
                </c:pt>
                <c:pt idx="19448">
                  <c:v>2403.3000000000002</c:v>
                </c:pt>
                <c:pt idx="19449">
                  <c:v>2403</c:v>
                </c:pt>
                <c:pt idx="19450">
                  <c:v>2396.5</c:v>
                </c:pt>
                <c:pt idx="19451">
                  <c:v>2393.1999999999998</c:v>
                </c:pt>
                <c:pt idx="19452">
                  <c:v>2393.6999999999998</c:v>
                </c:pt>
                <c:pt idx="19453">
                  <c:v>2390.3000000000002</c:v>
                </c:pt>
                <c:pt idx="19454">
                  <c:v>2394</c:v>
                </c:pt>
                <c:pt idx="19455">
                  <c:v>2393</c:v>
                </c:pt>
                <c:pt idx="19456">
                  <c:v>2393.6999999999998</c:v>
                </c:pt>
                <c:pt idx="19457">
                  <c:v>2392.6999999999998</c:v>
                </c:pt>
                <c:pt idx="19458">
                  <c:v>2393.6999999999998</c:v>
                </c:pt>
                <c:pt idx="19459">
                  <c:v>2402.6999999999998</c:v>
                </c:pt>
                <c:pt idx="19460">
                  <c:v>2399.3000000000002</c:v>
                </c:pt>
                <c:pt idx="19461">
                  <c:v>2396.8000000000002</c:v>
                </c:pt>
                <c:pt idx="19462">
                  <c:v>2396.5</c:v>
                </c:pt>
                <c:pt idx="19463">
                  <c:v>2397.5</c:v>
                </c:pt>
                <c:pt idx="19464">
                  <c:v>2397.6999999999998</c:v>
                </c:pt>
                <c:pt idx="19465">
                  <c:v>2399.6999999999998</c:v>
                </c:pt>
                <c:pt idx="19466">
                  <c:v>2402.6999999999998</c:v>
                </c:pt>
                <c:pt idx="19467">
                  <c:v>2398.6999999999998</c:v>
                </c:pt>
                <c:pt idx="19468">
                  <c:v>2394</c:v>
                </c:pt>
                <c:pt idx="19469">
                  <c:v>2395</c:v>
                </c:pt>
                <c:pt idx="19470">
                  <c:v>2399.8000000000002</c:v>
                </c:pt>
                <c:pt idx="19471">
                  <c:v>2400.6999999999998</c:v>
                </c:pt>
                <c:pt idx="19472">
                  <c:v>2399.3000000000002</c:v>
                </c:pt>
                <c:pt idx="19473">
                  <c:v>2393.8000000000002</c:v>
                </c:pt>
                <c:pt idx="19474">
                  <c:v>2397.6999999999998</c:v>
                </c:pt>
                <c:pt idx="19475">
                  <c:v>2395.6999999999998</c:v>
                </c:pt>
                <c:pt idx="19476">
                  <c:v>2394.5</c:v>
                </c:pt>
                <c:pt idx="19477">
                  <c:v>2396.3000000000002</c:v>
                </c:pt>
                <c:pt idx="19478">
                  <c:v>2394.8000000000002</c:v>
                </c:pt>
                <c:pt idx="19479">
                  <c:v>2390.6999999999998</c:v>
                </c:pt>
                <c:pt idx="19480">
                  <c:v>2395.8000000000002</c:v>
                </c:pt>
                <c:pt idx="19481">
                  <c:v>2396.8000000000002</c:v>
                </c:pt>
                <c:pt idx="19482">
                  <c:v>2393.1999999999998</c:v>
                </c:pt>
                <c:pt idx="19483">
                  <c:v>2392.1999999999998</c:v>
                </c:pt>
                <c:pt idx="19484">
                  <c:v>2394.5</c:v>
                </c:pt>
                <c:pt idx="19485">
                  <c:v>2390.3000000000002</c:v>
                </c:pt>
                <c:pt idx="19486">
                  <c:v>2391.3000000000002</c:v>
                </c:pt>
                <c:pt idx="19487">
                  <c:v>2392</c:v>
                </c:pt>
                <c:pt idx="19488">
                  <c:v>2391.3000000000002</c:v>
                </c:pt>
                <c:pt idx="19489">
                  <c:v>2393.3000000000002</c:v>
                </c:pt>
                <c:pt idx="19490">
                  <c:v>2390</c:v>
                </c:pt>
                <c:pt idx="19491">
                  <c:v>2388.5</c:v>
                </c:pt>
                <c:pt idx="19492">
                  <c:v>2390</c:v>
                </c:pt>
                <c:pt idx="19493">
                  <c:v>2390.8000000000002</c:v>
                </c:pt>
                <c:pt idx="19494">
                  <c:v>2388.6999999999998</c:v>
                </c:pt>
                <c:pt idx="19495">
                  <c:v>2384.3000000000002</c:v>
                </c:pt>
                <c:pt idx="19496">
                  <c:v>2377.3000000000002</c:v>
                </c:pt>
                <c:pt idx="19497">
                  <c:v>2377</c:v>
                </c:pt>
                <c:pt idx="19498">
                  <c:v>2372.3000000000002</c:v>
                </c:pt>
                <c:pt idx="19499">
                  <c:v>2370.5</c:v>
                </c:pt>
                <c:pt idx="19500">
                  <c:v>2371.5</c:v>
                </c:pt>
                <c:pt idx="19501">
                  <c:v>2376</c:v>
                </c:pt>
                <c:pt idx="19502">
                  <c:v>2379.6999999999998</c:v>
                </c:pt>
                <c:pt idx="19503">
                  <c:v>2376.8000000000002</c:v>
                </c:pt>
                <c:pt idx="19504">
                  <c:v>2369.8000000000002</c:v>
                </c:pt>
                <c:pt idx="19505">
                  <c:v>2370.8000000000002</c:v>
                </c:pt>
                <c:pt idx="19506">
                  <c:v>2374</c:v>
                </c:pt>
                <c:pt idx="19507">
                  <c:v>2372.1999999999998</c:v>
                </c:pt>
                <c:pt idx="19508">
                  <c:v>2371.8000000000002</c:v>
                </c:pt>
                <c:pt idx="19509">
                  <c:v>2373.1999999999998</c:v>
                </c:pt>
                <c:pt idx="19510">
                  <c:v>2376.3000000000002</c:v>
                </c:pt>
                <c:pt idx="19511">
                  <c:v>2378.6999999999998</c:v>
                </c:pt>
                <c:pt idx="19512">
                  <c:v>2377.5</c:v>
                </c:pt>
                <c:pt idx="19513">
                  <c:v>2378.1999999999998</c:v>
                </c:pt>
                <c:pt idx="19514">
                  <c:v>2379.1999999999998</c:v>
                </c:pt>
                <c:pt idx="19515">
                  <c:v>2380.6999999999998</c:v>
                </c:pt>
                <c:pt idx="19516">
                  <c:v>2389.6999999999998</c:v>
                </c:pt>
                <c:pt idx="19517">
                  <c:v>2401</c:v>
                </c:pt>
                <c:pt idx="19518">
                  <c:v>2395.8000000000002</c:v>
                </c:pt>
                <c:pt idx="19519">
                  <c:v>2396.3000000000002</c:v>
                </c:pt>
                <c:pt idx="19520">
                  <c:v>2395.1999999999998</c:v>
                </c:pt>
                <c:pt idx="19521">
                  <c:v>2394</c:v>
                </c:pt>
                <c:pt idx="19522">
                  <c:v>2400.3000000000002</c:v>
                </c:pt>
                <c:pt idx="19523">
                  <c:v>2406</c:v>
                </c:pt>
                <c:pt idx="19524">
                  <c:v>2415</c:v>
                </c:pt>
                <c:pt idx="19525">
                  <c:v>2412.3000000000002</c:v>
                </c:pt>
                <c:pt idx="19526">
                  <c:v>2412.6999999999998</c:v>
                </c:pt>
                <c:pt idx="19527">
                  <c:v>2415.8000000000002</c:v>
                </c:pt>
                <c:pt idx="19528">
                  <c:v>2416.3000000000002</c:v>
                </c:pt>
                <c:pt idx="19529">
                  <c:v>2414.3000000000002</c:v>
                </c:pt>
                <c:pt idx="19530">
                  <c:v>2413.6999999999998</c:v>
                </c:pt>
                <c:pt idx="19531">
                  <c:v>2414.1999999999998</c:v>
                </c:pt>
                <c:pt idx="19532">
                  <c:v>2417.1999999999998</c:v>
                </c:pt>
                <c:pt idx="19533">
                  <c:v>2416.6999999999998</c:v>
                </c:pt>
                <c:pt idx="19534">
                  <c:v>2427</c:v>
                </c:pt>
                <c:pt idx="19535">
                  <c:v>2448</c:v>
                </c:pt>
                <c:pt idx="19536">
                  <c:v>2457.6999999999998</c:v>
                </c:pt>
                <c:pt idx="19537">
                  <c:v>2459</c:v>
                </c:pt>
                <c:pt idx="19538">
                  <c:v>2458.5</c:v>
                </c:pt>
                <c:pt idx="19539">
                  <c:v>2462.3000000000002</c:v>
                </c:pt>
                <c:pt idx="19540">
                  <c:v>2463.5</c:v>
                </c:pt>
                <c:pt idx="19541">
                  <c:v>2462</c:v>
                </c:pt>
                <c:pt idx="19542">
                  <c:v>2460.3000000000002</c:v>
                </c:pt>
                <c:pt idx="19543">
                  <c:v>2459.1999999999998</c:v>
                </c:pt>
                <c:pt idx="19544">
                  <c:v>2462.3000000000002</c:v>
                </c:pt>
                <c:pt idx="19545">
                  <c:v>2457.8000000000002</c:v>
                </c:pt>
                <c:pt idx="19546">
                  <c:v>2458</c:v>
                </c:pt>
                <c:pt idx="19547">
                  <c:v>2455.8000000000002</c:v>
                </c:pt>
                <c:pt idx="19548">
                  <c:v>2457.3000000000002</c:v>
                </c:pt>
                <c:pt idx="19549">
                  <c:v>2456.3000000000002</c:v>
                </c:pt>
                <c:pt idx="19550">
                  <c:v>2444.8000000000002</c:v>
                </c:pt>
                <c:pt idx="19551">
                  <c:v>2442</c:v>
                </c:pt>
                <c:pt idx="19552">
                  <c:v>2443.6999999999998</c:v>
                </c:pt>
                <c:pt idx="19553">
                  <c:v>2443</c:v>
                </c:pt>
                <c:pt idx="19554">
                  <c:v>2435.6999999999998</c:v>
                </c:pt>
                <c:pt idx="19555">
                  <c:v>2436.8000000000002</c:v>
                </c:pt>
                <c:pt idx="19556">
                  <c:v>2433.5</c:v>
                </c:pt>
                <c:pt idx="19557">
                  <c:v>2433.6999999999998</c:v>
                </c:pt>
                <c:pt idx="19558">
                  <c:v>2428</c:v>
                </c:pt>
                <c:pt idx="19559">
                  <c:v>2429.1999999999998</c:v>
                </c:pt>
                <c:pt idx="19560">
                  <c:v>2428</c:v>
                </c:pt>
                <c:pt idx="19561">
                  <c:v>2429.8000000000002</c:v>
                </c:pt>
                <c:pt idx="19562">
                  <c:v>2430.6999999999998</c:v>
                </c:pt>
                <c:pt idx="19563">
                  <c:v>2428.6999999999998</c:v>
                </c:pt>
                <c:pt idx="19564">
                  <c:v>2432.6999999999998</c:v>
                </c:pt>
                <c:pt idx="19565">
                  <c:v>2433.8000000000002</c:v>
                </c:pt>
                <c:pt idx="19566">
                  <c:v>2438.6999999999998</c:v>
                </c:pt>
                <c:pt idx="19567">
                  <c:v>2438.8000000000002</c:v>
                </c:pt>
                <c:pt idx="19568">
                  <c:v>2439.3000000000002</c:v>
                </c:pt>
                <c:pt idx="19569">
                  <c:v>2439.1999999999998</c:v>
                </c:pt>
                <c:pt idx="19570">
                  <c:v>2438.5</c:v>
                </c:pt>
                <c:pt idx="19571">
                  <c:v>2439.8000000000002</c:v>
                </c:pt>
                <c:pt idx="19572">
                  <c:v>2440.8000000000002</c:v>
                </c:pt>
                <c:pt idx="19573">
                  <c:v>2437.8000000000002</c:v>
                </c:pt>
                <c:pt idx="19574">
                  <c:v>2438.5</c:v>
                </c:pt>
                <c:pt idx="19575">
                  <c:v>2435.1999999999998</c:v>
                </c:pt>
                <c:pt idx="19576">
                  <c:v>2438.8000000000002</c:v>
                </c:pt>
                <c:pt idx="19577">
                  <c:v>2445.5</c:v>
                </c:pt>
                <c:pt idx="19578">
                  <c:v>2446.6999999999998</c:v>
                </c:pt>
                <c:pt idx="19579">
                  <c:v>2441.5</c:v>
                </c:pt>
                <c:pt idx="19580">
                  <c:v>2440.8000000000002</c:v>
                </c:pt>
                <c:pt idx="19581">
                  <c:v>2440.6999999999998</c:v>
                </c:pt>
                <c:pt idx="19582">
                  <c:v>2441.8000000000002</c:v>
                </c:pt>
                <c:pt idx="19583">
                  <c:v>2444.3000000000002</c:v>
                </c:pt>
                <c:pt idx="19584">
                  <c:v>2440.6999999999998</c:v>
                </c:pt>
                <c:pt idx="19585">
                  <c:v>2440</c:v>
                </c:pt>
                <c:pt idx="19586">
                  <c:v>2440.6999999999998</c:v>
                </c:pt>
                <c:pt idx="19587">
                  <c:v>2447.3000000000002</c:v>
                </c:pt>
                <c:pt idx="19588">
                  <c:v>2449.8000000000002</c:v>
                </c:pt>
                <c:pt idx="19589">
                  <c:v>2446.6999999999998</c:v>
                </c:pt>
                <c:pt idx="19590">
                  <c:v>2442.5</c:v>
                </c:pt>
                <c:pt idx="19591">
                  <c:v>2440.1999999999998</c:v>
                </c:pt>
                <c:pt idx="19592">
                  <c:v>2443.6999999999998</c:v>
                </c:pt>
                <c:pt idx="19593">
                  <c:v>2443</c:v>
                </c:pt>
                <c:pt idx="19594">
                  <c:v>2440.5</c:v>
                </c:pt>
                <c:pt idx="19595">
                  <c:v>2437.8000000000002</c:v>
                </c:pt>
                <c:pt idx="19596">
                  <c:v>2441.8000000000002</c:v>
                </c:pt>
                <c:pt idx="19597">
                  <c:v>2437.6999999999998</c:v>
                </c:pt>
                <c:pt idx="19598">
                  <c:v>2433.6999999999998</c:v>
                </c:pt>
                <c:pt idx="19599">
                  <c:v>2432.5</c:v>
                </c:pt>
                <c:pt idx="19600">
                  <c:v>2433.8000000000002</c:v>
                </c:pt>
                <c:pt idx="19601">
                  <c:v>2427.6999999999998</c:v>
                </c:pt>
                <c:pt idx="19602">
                  <c:v>2423.3000000000002</c:v>
                </c:pt>
                <c:pt idx="19603">
                  <c:v>2428.1999999999998</c:v>
                </c:pt>
                <c:pt idx="19604">
                  <c:v>2428.8000000000002</c:v>
                </c:pt>
                <c:pt idx="19605">
                  <c:v>2430.3000000000002</c:v>
                </c:pt>
                <c:pt idx="19606">
                  <c:v>2433</c:v>
                </c:pt>
                <c:pt idx="19607">
                  <c:v>2431.3000000000002</c:v>
                </c:pt>
                <c:pt idx="19608">
                  <c:v>2430.8000000000002</c:v>
                </c:pt>
                <c:pt idx="19609">
                  <c:v>2434.6999999999998</c:v>
                </c:pt>
                <c:pt idx="19610">
                  <c:v>2434</c:v>
                </c:pt>
                <c:pt idx="19611">
                  <c:v>2433.1999999999998</c:v>
                </c:pt>
                <c:pt idx="19612">
                  <c:v>2429.1999999999998</c:v>
                </c:pt>
                <c:pt idx="19613">
                  <c:v>2424.5</c:v>
                </c:pt>
                <c:pt idx="19614">
                  <c:v>2423.8000000000002</c:v>
                </c:pt>
                <c:pt idx="19615">
                  <c:v>2426.3000000000002</c:v>
                </c:pt>
                <c:pt idx="19616">
                  <c:v>2423.1999999999998</c:v>
                </c:pt>
                <c:pt idx="19617">
                  <c:v>2425.1999999999998</c:v>
                </c:pt>
                <c:pt idx="19618">
                  <c:v>2422.8000000000002</c:v>
                </c:pt>
                <c:pt idx="19619">
                  <c:v>2419</c:v>
                </c:pt>
                <c:pt idx="19620">
                  <c:v>2414.8000000000002</c:v>
                </c:pt>
                <c:pt idx="19621">
                  <c:v>2415.6999999999998</c:v>
                </c:pt>
                <c:pt idx="19622">
                  <c:v>2409.1999999999998</c:v>
                </c:pt>
                <c:pt idx="19623">
                  <c:v>2407.1999999999998</c:v>
                </c:pt>
                <c:pt idx="19624">
                  <c:v>2404.8000000000002</c:v>
                </c:pt>
                <c:pt idx="19625">
                  <c:v>2405</c:v>
                </c:pt>
                <c:pt idx="19626">
                  <c:v>2394.1999999999998</c:v>
                </c:pt>
                <c:pt idx="19627">
                  <c:v>2389.3000000000002</c:v>
                </c:pt>
                <c:pt idx="19628">
                  <c:v>2394.3000000000002</c:v>
                </c:pt>
                <c:pt idx="19629">
                  <c:v>2395.3000000000002</c:v>
                </c:pt>
                <c:pt idx="19630">
                  <c:v>2391.3000000000002</c:v>
                </c:pt>
                <c:pt idx="19631">
                  <c:v>2390.1999999999998</c:v>
                </c:pt>
                <c:pt idx="19632">
                  <c:v>2387.1999999999998</c:v>
                </c:pt>
                <c:pt idx="19633">
                  <c:v>2394.3000000000002</c:v>
                </c:pt>
                <c:pt idx="19634">
                  <c:v>2393.3000000000002</c:v>
                </c:pt>
                <c:pt idx="19635">
                  <c:v>2392</c:v>
                </c:pt>
                <c:pt idx="19636">
                  <c:v>2391.3000000000002</c:v>
                </c:pt>
                <c:pt idx="19637">
                  <c:v>2389.5</c:v>
                </c:pt>
                <c:pt idx="19638">
                  <c:v>2390.6999999999998</c:v>
                </c:pt>
                <c:pt idx="19639">
                  <c:v>2387</c:v>
                </c:pt>
                <c:pt idx="19640">
                  <c:v>2387.5</c:v>
                </c:pt>
                <c:pt idx="19641">
                  <c:v>2386.5</c:v>
                </c:pt>
                <c:pt idx="19642">
                  <c:v>2393.1999999999998</c:v>
                </c:pt>
                <c:pt idx="19643">
                  <c:v>2401.1999999999998</c:v>
                </c:pt>
                <c:pt idx="19644">
                  <c:v>2402.3000000000002</c:v>
                </c:pt>
                <c:pt idx="19645">
                  <c:v>2397.8000000000002</c:v>
                </c:pt>
                <c:pt idx="19646">
                  <c:v>2397.1999999999998</c:v>
                </c:pt>
                <c:pt idx="19647">
                  <c:v>2397.8000000000002</c:v>
                </c:pt>
                <c:pt idx="19648">
                  <c:v>2395.5</c:v>
                </c:pt>
                <c:pt idx="19649">
                  <c:v>2396</c:v>
                </c:pt>
                <c:pt idx="19650">
                  <c:v>2392.8000000000002</c:v>
                </c:pt>
                <c:pt idx="19651">
                  <c:v>2392.6999999999998</c:v>
                </c:pt>
                <c:pt idx="19652">
                  <c:v>2389.6999999999998</c:v>
                </c:pt>
                <c:pt idx="19653">
                  <c:v>2390.5</c:v>
                </c:pt>
                <c:pt idx="19654">
                  <c:v>2388</c:v>
                </c:pt>
                <c:pt idx="19655">
                  <c:v>2388.6999999999998</c:v>
                </c:pt>
                <c:pt idx="19656">
                  <c:v>2384.1999999999998</c:v>
                </c:pt>
                <c:pt idx="19657">
                  <c:v>2386.3000000000002</c:v>
                </c:pt>
                <c:pt idx="19658">
                  <c:v>2380.3000000000002</c:v>
                </c:pt>
                <c:pt idx="19659">
                  <c:v>2378</c:v>
                </c:pt>
                <c:pt idx="19660">
                  <c:v>2376.8000000000002</c:v>
                </c:pt>
                <c:pt idx="19661">
                  <c:v>2372.3000000000002</c:v>
                </c:pt>
                <c:pt idx="19662">
                  <c:v>2373.8000000000002</c:v>
                </c:pt>
                <c:pt idx="19663">
                  <c:v>2372</c:v>
                </c:pt>
                <c:pt idx="19664">
                  <c:v>2369.6999999999998</c:v>
                </c:pt>
                <c:pt idx="19665">
                  <c:v>2365.3000000000002</c:v>
                </c:pt>
                <c:pt idx="19666">
                  <c:v>2363</c:v>
                </c:pt>
                <c:pt idx="19667">
                  <c:v>2357.3000000000002</c:v>
                </c:pt>
                <c:pt idx="19668">
                  <c:v>2357</c:v>
                </c:pt>
                <c:pt idx="19669">
                  <c:v>2353.1999999999998</c:v>
                </c:pt>
                <c:pt idx="19670">
                  <c:v>2352.3000000000002</c:v>
                </c:pt>
                <c:pt idx="19671">
                  <c:v>2351.8000000000002</c:v>
                </c:pt>
                <c:pt idx="19672">
                  <c:v>2348.3000000000002</c:v>
                </c:pt>
                <c:pt idx="19673">
                  <c:v>2343.1999999999998</c:v>
                </c:pt>
                <c:pt idx="19674">
                  <c:v>2340.5</c:v>
                </c:pt>
                <c:pt idx="19675">
                  <c:v>2342.6999999999998</c:v>
                </c:pt>
                <c:pt idx="19676">
                  <c:v>2349.6999999999998</c:v>
                </c:pt>
                <c:pt idx="19677">
                  <c:v>2349.1999999999998</c:v>
                </c:pt>
                <c:pt idx="19678">
                  <c:v>2342.6999999999998</c:v>
                </c:pt>
                <c:pt idx="19679">
                  <c:v>2333</c:v>
                </c:pt>
                <c:pt idx="19680">
                  <c:v>2320.1999999999998</c:v>
                </c:pt>
                <c:pt idx="19681">
                  <c:v>2319.1999999999998</c:v>
                </c:pt>
                <c:pt idx="19682">
                  <c:v>2319.6999999999998</c:v>
                </c:pt>
                <c:pt idx="19683">
                  <c:v>2317.8000000000002</c:v>
                </c:pt>
                <c:pt idx="19684">
                  <c:v>2320.1999999999998</c:v>
                </c:pt>
                <c:pt idx="19685">
                  <c:v>2319</c:v>
                </c:pt>
                <c:pt idx="19686">
                  <c:v>2313.5</c:v>
                </c:pt>
                <c:pt idx="19687">
                  <c:v>2309.6999999999998</c:v>
                </c:pt>
                <c:pt idx="19688">
                  <c:v>2307.6999999999998</c:v>
                </c:pt>
                <c:pt idx="19689">
                  <c:v>2306</c:v>
                </c:pt>
                <c:pt idx="19690">
                  <c:v>2305.1999999999998</c:v>
                </c:pt>
                <c:pt idx="19691">
                  <c:v>2301.1999999999998</c:v>
                </c:pt>
                <c:pt idx="19692">
                  <c:v>2297.1999999999998</c:v>
                </c:pt>
                <c:pt idx="19693">
                  <c:v>2289.5</c:v>
                </c:pt>
                <c:pt idx="19694">
                  <c:v>2276.8000000000002</c:v>
                </c:pt>
                <c:pt idx="19695">
                  <c:v>2269</c:v>
                </c:pt>
                <c:pt idx="19696">
                  <c:v>2256.8000000000002</c:v>
                </c:pt>
                <c:pt idx="19697">
                  <c:v>2245.9</c:v>
                </c:pt>
                <c:pt idx="19698">
                  <c:v>2237.8000000000002</c:v>
                </c:pt>
                <c:pt idx="19699">
                  <c:v>2239</c:v>
                </c:pt>
                <c:pt idx="19700">
                  <c:v>2235.3000000000002</c:v>
                </c:pt>
                <c:pt idx="19701">
                  <c:v>2227.8000000000002</c:v>
                </c:pt>
                <c:pt idx="19702">
                  <c:v>2218.3000000000002</c:v>
                </c:pt>
                <c:pt idx="19703">
                  <c:v>2213.6999999999998</c:v>
                </c:pt>
                <c:pt idx="19704">
                  <c:v>2205.1999999999998</c:v>
                </c:pt>
                <c:pt idx="19705">
                  <c:v>2207.8000000000002</c:v>
                </c:pt>
                <c:pt idx="19706">
                  <c:v>2204.1999999999998</c:v>
                </c:pt>
                <c:pt idx="19707">
                  <c:v>2193.5</c:v>
                </c:pt>
                <c:pt idx="19708">
                  <c:v>2186.3000000000002</c:v>
                </c:pt>
                <c:pt idx="19709">
                  <c:v>2186</c:v>
                </c:pt>
                <c:pt idx="19710">
                  <c:v>2181.5</c:v>
                </c:pt>
                <c:pt idx="19711">
                  <c:v>2180</c:v>
                </c:pt>
                <c:pt idx="19712">
                  <c:v>2184</c:v>
                </c:pt>
                <c:pt idx="19713">
                  <c:v>2179.5</c:v>
                </c:pt>
                <c:pt idx="19714">
                  <c:v>2176.1999999999998</c:v>
                </c:pt>
                <c:pt idx="19715">
                  <c:v>2172.3000000000002</c:v>
                </c:pt>
                <c:pt idx="19716">
                  <c:v>2168.6999999999998</c:v>
                </c:pt>
                <c:pt idx="19717">
                  <c:v>2167.1999999999998</c:v>
                </c:pt>
                <c:pt idx="19718">
                  <c:v>2160.6999999999998</c:v>
                </c:pt>
                <c:pt idx="19719">
                  <c:v>2158.1999999999998</c:v>
                </c:pt>
                <c:pt idx="19720">
                  <c:v>2149.1999999999998</c:v>
                </c:pt>
                <c:pt idx="19721">
                  <c:v>2142.1999999999998</c:v>
                </c:pt>
                <c:pt idx="19722">
                  <c:v>2138.5</c:v>
                </c:pt>
                <c:pt idx="19723">
                  <c:v>2132</c:v>
                </c:pt>
                <c:pt idx="19724">
                  <c:v>2135</c:v>
                </c:pt>
                <c:pt idx="19725">
                  <c:v>2135.8000000000002</c:v>
                </c:pt>
                <c:pt idx="19726">
                  <c:v>2141</c:v>
                </c:pt>
                <c:pt idx="19727">
                  <c:v>2146.8000000000002</c:v>
                </c:pt>
                <c:pt idx="19728">
                  <c:v>2149</c:v>
                </c:pt>
                <c:pt idx="19729">
                  <c:v>2144.6999999999998</c:v>
                </c:pt>
                <c:pt idx="19730">
                  <c:v>2145.1999999999998</c:v>
                </c:pt>
                <c:pt idx="19731">
                  <c:v>2145.6999999999998</c:v>
                </c:pt>
                <c:pt idx="19732">
                  <c:v>2149.6999999999998</c:v>
                </c:pt>
                <c:pt idx="19733">
                  <c:v>2148.6999999999998</c:v>
                </c:pt>
                <c:pt idx="19734">
                  <c:v>2154.6999999999998</c:v>
                </c:pt>
                <c:pt idx="19735">
                  <c:v>2156.6999999999998</c:v>
                </c:pt>
                <c:pt idx="19736">
                  <c:v>2164.5</c:v>
                </c:pt>
                <c:pt idx="19737">
                  <c:v>2170.1999999999998</c:v>
                </c:pt>
                <c:pt idx="19738">
                  <c:v>2169.3000000000002</c:v>
                </c:pt>
                <c:pt idx="19739">
                  <c:v>2168.8000000000002</c:v>
                </c:pt>
                <c:pt idx="19740">
                  <c:v>2170.5</c:v>
                </c:pt>
                <c:pt idx="19741">
                  <c:v>2168</c:v>
                </c:pt>
                <c:pt idx="19742">
                  <c:v>2163.1999999999998</c:v>
                </c:pt>
                <c:pt idx="19743">
                  <c:v>2161.8000000000002</c:v>
                </c:pt>
                <c:pt idx="19744">
                  <c:v>2162.8000000000002</c:v>
                </c:pt>
                <c:pt idx="19745">
                  <c:v>2160.3000000000002</c:v>
                </c:pt>
                <c:pt idx="19746">
                  <c:v>2157.1999999999998</c:v>
                </c:pt>
                <c:pt idx="19747">
                  <c:v>2154</c:v>
                </c:pt>
                <c:pt idx="19748">
                  <c:v>2154.8000000000002</c:v>
                </c:pt>
                <c:pt idx="19749">
                  <c:v>2158.8000000000002</c:v>
                </c:pt>
                <c:pt idx="19750">
                  <c:v>2156</c:v>
                </c:pt>
                <c:pt idx="19751">
                  <c:v>2156.8000000000002</c:v>
                </c:pt>
                <c:pt idx="19752">
                  <c:v>2157.1999999999998</c:v>
                </c:pt>
                <c:pt idx="19753">
                  <c:v>2153.8000000000002</c:v>
                </c:pt>
                <c:pt idx="19754">
                  <c:v>2155.1999999999998</c:v>
                </c:pt>
                <c:pt idx="19755">
                  <c:v>2158.8000000000002</c:v>
                </c:pt>
                <c:pt idx="19756">
                  <c:v>2155.3000000000002</c:v>
                </c:pt>
                <c:pt idx="19757">
                  <c:v>2155.1999999999998</c:v>
                </c:pt>
                <c:pt idx="19758">
                  <c:v>2153.3000000000002</c:v>
                </c:pt>
                <c:pt idx="19759">
                  <c:v>2148.1999999999998</c:v>
                </c:pt>
                <c:pt idx="19760">
                  <c:v>2147.3000000000002</c:v>
                </c:pt>
                <c:pt idx="19761">
                  <c:v>2150.5</c:v>
                </c:pt>
                <c:pt idx="19762">
                  <c:v>2144.1999999999998</c:v>
                </c:pt>
                <c:pt idx="19763">
                  <c:v>2151.1999999999998</c:v>
                </c:pt>
                <c:pt idx="19764">
                  <c:v>2154</c:v>
                </c:pt>
                <c:pt idx="19765">
                  <c:v>2154.6999999999998</c:v>
                </c:pt>
                <c:pt idx="19766">
                  <c:v>2161.6999999999998</c:v>
                </c:pt>
                <c:pt idx="19767">
                  <c:v>2167.8000000000002</c:v>
                </c:pt>
                <c:pt idx="19768">
                  <c:v>2168.5</c:v>
                </c:pt>
                <c:pt idx="19769">
                  <c:v>2165.8000000000002</c:v>
                </c:pt>
                <c:pt idx="19770">
                  <c:v>2165.1999999999998</c:v>
                </c:pt>
                <c:pt idx="19771">
                  <c:v>2160.6999999999998</c:v>
                </c:pt>
                <c:pt idx="19772">
                  <c:v>2154</c:v>
                </c:pt>
                <c:pt idx="19773">
                  <c:v>2159.6999999999998</c:v>
                </c:pt>
                <c:pt idx="19774">
                  <c:v>2167.1999999999998</c:v>
                </c:pt>
                <c:pt idx="19775">
                  <c:v>2199</c:v>
                </c:pt>
                <c:pt idx="19776">
                  <c:v>2204.8000000000002</c:v>
                </c:pt>
                <c:pt idx="19777">
                  <c:v>2210</c:v>
                </c:pt>
                <c:pt idx="19778">
                  <c:v>2212</c:v>
                </c:pt>
                <c:pt idx="19779">
                  <c:v>2214.6999999999998</c:v>
                </c:pt>
                <c:pt idx="19780">
                  <c:v>2218.3000000000002</c:v>
                </c:pt>
                <c:pt idx="19781">
                  <c:v>2231.3000000000002</c:v>
                </c:pt>
                <c:pt idx="19782">
                  <c:v>2232.8000000000002</c:v>
                </c:pt>
                <c:pt idx="19783">
                  <c:v>2237.1999999999998</c:v>
                </c:pt>
                <c:pt idx="19784">
                  <c:v>2242</c:v>
                </c:pt>
                <c:pt idx="19785">
                  <c:v>2243.6999999999998</c:v>
                </c:pt>
                <c:pt idx="19786">
                  <c:v>2236.5</c:v>
                </c:pt>
                <c:pt idx="19787">
                  <c:v>2239.8000000000002</c:v>
                </c:pt>
                <c:pt idx="19788">
                  <c:v>2240.6999999999998</c:v>
                </c:pt>
                <c:pt idx="19789">
                  <c:v>2250.6999999999998</c:v>
                </c:pt>
                <c:pt idx="19790">
                  <c:v>2255.6999999999998</c:v>
                </c:pt>
                <c:pt idx="19791">
                  <c:v>2265.8000000000002</c:v>
                </c:pt>
                <c:pt idx="19792">
                  <c:v>2268.8000000000002</c:v>
                </c:pt>
                <c:pt idx="19793">
                  <c:v>2269.5</c:v>
                </c:pt>
                <c:pt idx="19794">
                  <c:v>2270.1999999999998</c:v>
                </c:pt>
                <c:pt idx="19795">
                  <c:v>2265.3000000000002</c:v>
                </c:pt>
                <c:pt idx="19796">
                  <c:v>2266</c:v>
                </c:pt>
                <c:pt idx="19797">
                  <c:v>2269.6999999999998</c:v>
                </c:pt>
                <c:pt idx="19798">
                  <c:v>2268</c:v>
                </c:pt>
                <c:pt idx="19799">
                  <c:v>2265.8000000000002</c:v>
                </c:pt>
                <c:pt idx="19800">
                  <c:v>2267.1999999999998</c:v>
                </c:pt>
                <c:pt idx="19801">
                  <c:v>2270.8000000000002</c:v>
                </c:pt>
                <c:pt idx="19802">
                  <c:v>2275.6999999999998</c:v>
                </c:pt>
                <c:pt idx="19803">
                  <c:v>2282.5</c:v>
                </c:pt>
                <c:pt idx="19804">
                  <c:v>2290.1999999999998</c:v>
                </c:pt>
                <c:pt idx="19805">
                  <c:v>2296.8000000000002</c:v>
                </c:pt>
                <c:pt idx="19806">
                  <c:v>2302.6999999999998</c:v>
                </c:pt>
                <c:pt idx="19807">
                  <c:v>2311.6999999999998</c:v>
                </c:pt>
                <c:pt idx="19808">
                  <c:v>2317.5</c:v>
                </c:pt>
                <c:pt idx="19809">
                  <c:v>2318.6999999999998</c:v>
                </c:pt>
                <c:pt idx="19810">
                  <c:v>2324.5</c:v>
                </c:pt>
                <c:pt idx="19811">
                  <c:v>2328.3000000000002</c:v>
                </c:pt>
                <c:pt idx="19812">
                  <c:v>2327.6999999999998</c:v>
                </c:pt>
                <c:pt idx="19813">
                  <c:v>2331.6999999999998</c:v>
                </c:pt>
                <c:pt idx="19814">
                  <c:v>2336.1999999999998</c:v>
                </c:pt>
                <c:pt idx="19815">
                  <c:v>2342.1999999999998</c:v>
                </c:pt>
                <c:pt idx="19816">
                  <c:v>2345.1999999999998</c:v>
                </c:pt>
                <c:pt idx="19817">
                  <c:v>2350.6999999999998</c:v>
                </c:pt>
                <c:pt idx="19818">
                  <c:v>2361.5</c:v>
                </c:pt>
                <c:pt idx="19819">
                  <c:v>2364.6999999999998</c:v>
                </c:pt>
                <c:pt idx="19820">
                  <c:v>2370.6999999999998</c:v>
                </c:pt>
                <c:pt idx="19821">
                  <c:v>2370.1999999999998</c:v>
                </c:pt>
                <c:pt idx="19822">
                  <c:v>2367.5</c:v>
                </c:pt>
                <c:pt idx="19823">
                  <c:v>2370</c:v>
                </c:pt>
                <c:pt idx="19824">
                  <c:v>2370.8000000000002</c:v>
                </c:pt>
                <c:pt idx="19825">
                  <c:v>2374.1999999999998</c:v>
                </c:pt>
                <c:pt idx="19826">
                  <c:v>2373.1999999999998</c:v>
                </c:pt>
                <c:pt idx="19827">
                  <c:v>2371.8000000000002</c:v>
                </c:pt>
                <c:pt idx="19828">
                  <c:v>2367.6999999999998</c:v>
                </c:pt>
                <c:pt idx="19829">
                  <c:v>2372.3000000000002</c:v>
                </c:pt>
                <c:pt idx="19830">
                  <c:v>2377.6999999999998</c:v>
                </c:pt>
                <c:pt idx="19831">
                  <c:v>2380.1999999999998</c:v>
                </c:pt>
                <c:pt idx="19832">
                  <c:v>2373.8000000000002</c:v>
                </c:pt>
                <c:pt idx="19833">
                  <c:v>2372.8000000000002</c:v>
                </c:pt>
                <c:pt idx="19834">
                  <c:v>2372.8000000000002</c:v>
                </c:pt>
                <c:pt idx="19835">
                  <c:v>2374.6999999999998</c:v>
                </c:pt>
                <c:pt idx="19836">
                  <c:v>2374.1999999999998</c:v>
                </c:pt>
                <c:pt idx="19837">
                  <c:v>2374.8000000000002</c:v>
                </c:pt>
                <c:pt idx="19838">
                  <c:v>2370.5</c:v>
                </c:pt>
                <c:pt idx="19839">
                  <c:v>2376.6999999999998</c:v>
                </c:pt>
                <c:pt idx="19840">
                  <c:v>2375.3000000000002</c:v>
                </c:pt>
                <c:pt idx="19841">
                  <c:v>2376.5</c:v>
                </c:pt>
                <c:pt idx="19842">
                  <c:v>2381</c:v>
                </c:pt>
                <c:pt idx="19843">
                  <c:v>2381.8000000000002</c:v>
                </c:pt>
                <c:pt idx="19844">
                  <c:v>2381.6999999999998</c:v>
                </c:pt>
                <c:pt idx="19845">
                  <c:v>2381.1999999999998</c:v>
                </c:pt>
                <c:pt idx="19846">
                  <c:v>2383.1999999999998</c:v>
                </c:pt>
                <c:pt idx="19847">
                  <c:v>2375.3000000000002</c:v>
                </c:pt>
                <c:pt idx="19848">
                  <c:v>2375.3000000000002</c:v>
                </c:pt>
                <c:pt idx="19849">
                  <c:v>2376.8000000000002</c:v>
                </c:pt>
                <c:pt idx="19850">
                  <c:v>2383.5</c:v>
                </c:pt>
                <c:pt idx="19851">
                  <c:v>2380</c:v>
                </c:pt>
                <c:pt idx="19852">
                  <c:v>2376.8000000000002</c:v>
                </c:pt>
                <c:pt idx="19853">
                  <c:v>2373.3000000000002</c:v>
                </c:pt>
                <c:pt idx="19854">
                  <c:v>2376.1999999999998</c:v>
                </c:pt>
                <c:pt idx="19855">
                  <c:v>2377.5</c:v>
                </c:pt>
                <c:pt idx="19856">
                  <c:v>2378.3000000000002</c:v>
                </c:pt>
                <c:pt idx="19857">
                  <c:v>2376.1999999999998</c:v>
                </c:pt>
                <c:pt idx="19858">
                  <c:v>2376</c:v>
                </c:pt>
                <c:pt idx="19859">
                  <c:v>2370.1999999999998</c:v>
                </c:pt>
                <c:pt idx="19860">
                  <c:v>2363.8000000000002</c:v>
                </c:pt>
                <c:pt idx="19861">
                  <c:v>2361.3000000000002</c:v>
                </c:pt>
                <c:pt idx="19862">
                  <c:v>2360.8000000000002</c:v>
                </c:pt>
                <c:pt idx="19863">
                  <c:v>2355.5</c:v>
                </c:pt>
                <c:pt idx="19864">
                  <c:v>2359.8000000000002</c:v>
                </c:pt>
                <c:pt idx="19865">
                  <c:v>2362.6999999999998</c:v>
                </c:pt>
                <c:pt idx="19866">
                  <c:v>2362.1999999999998</c:v>
                </c:pt>
                <c:pt idx="19867">
                  <c:v>2364.6999999999998</c:v>
                </c:pt>
                <c:pt idx="19868">
                  <c:v>2364</c:v>
                </c:pt>
                <c:pt idx="19869">
                  <c:v>2364.8000000000002</c:v>
                </c:pt>
                <c:pt idx="19870">
                  <c:v>2362.5</c:v>
                </c:pt>
                <c:pt idx="19871">
                  <c:v>2361.5</c:v>
                </c:pt>
                <c:pt idx="19872">
                  <c:v>2360</c:v>
                </c:pt>
                <c:pt idx="19873">
                  <c:v>2355.1999999999998</c:v>
                </c:pt>
                <c:pt idx="19874">
                  <c:v>2359.1999999999998</c:v>
                </c:pt>
                <c:pt idx="19875">
                  <c:v>2362.8000000000002</c:v>
                </c:pt>
                <c:pt idx="19876">
                  <c:v>2363.3000000000002</c:v>
                </c:pt>
                <c:pt idx="19877">
                  <c:v>2366.5</c:v>
                </c:pt>
                <c:pt idx="19878">
                  <c:v>2366.6999999999998</c:v>
                </c:pt>
                <c:pt idx="19879">
                  <c:v>2366.1999999999998</c:v>
                </c:pt>
                <c:pt idx="19880">
                  <c:v>2365.8000000000002</c:v>
                </c:pt>
                <c:pt idx="19881">
                  <c:v>2365.1999999999998</c:v>
                </c:pt>
                <c:pt idx="19882">
                  <c:v>2372.3000000000002</c:v>
                </c:pt>
                <c:pt idx="19883">
                  <c:v>2370</c:v>
                </c:pt>
                <c:pt idx="19884">
                  <c:v>2367.5</c:v>
                </c:pt>
                <c:pt idx="19885">
                  <c:v>2367.1999999999998</c:v>
                </c:pt>
                <c:pt idx="19886">
                  <c:v>2367.3000000000002</c:v>
                </c:pt>
                <c:pt idx="19887">
                  <c:v>2368.1999999999998</c:v>
                </c:pt>
                <c:pt idx="19888">
                  <c:v>2368.6999999999998</c:v>
                </c:pt>
                <c:pt idx="19889">
                  <c:v>2365.6999999999998</c:v>
                </c:pt>
                <c:pt idx="19890">
                  <c:v>2367.3000000000002</c:v>
                </c:pt>
                <c:pt idx="19891">
                  <c:v>2371.6999999999998</c:v>
                </c:pt>
                <c:pt idx="19892">
                  <c:v>2366.1999999999998</c:v>
                </c:pt>
                <c:pt idx="19893">
                  <c:v>2374</c:v>
                </c:pt>
                <c:pt idx="19894">
                  <c:v>2374.8000000000002</c:v>
                </c:pt>
                <c:pt idx="19895">
                  <c:v>2375.8000000000002</c:v>
                </c:pt>
                <c:pt idx="19896">
                  <c:v>2372.6999999999998</c:v>
                </c:pt>
                <c:pt idx="19897">
                  <c:v>2374.1999999999998</c:v>
                </c:pt>
                <c:pt idx="19898">
                  <c:v>2380.6999999999998</c:v>
                </c:pt>
                <c:pt idx="19899">
                  <c:v>2380.3000000000002</c:v>
                </c:pt>
                <c:pt idx="19900">
                  <c:v>2385.1999999999998</c:v>
                </c:pt>
                <c:pt idx="19901">
                  <c:v>2387.6999999999998</c:v>
                </c:pt>
                <c:pt idx="19902">
                  <c:v>2385.1999999999998</c:v>
                </c:pt>
                <c:pt idx="19903">
                  <c:v>2383.6999999999998</c:v>
                </c:pt>
                <c:pt idx="19904">
                  <c:v>2380</c:v>
                </c:pt>
                <c:pt idx="19905">
                  <c:v>2379.6999999999998</c:v>
                </c:pt>
                <c:pt idx="19906">
                  <c:v>2388.6999999999998</c:v>
                </c:pt>
                <c:pt idx="19907">
                  <c:v>2385.8000000000002</c:v>
                </c:pt>
                <c:pt idx="19908">
                  <c:v>2388</c:v>
                </c:pt>
                <c:pt idx="19909">
                  <c:v>2385.5</c:v>
                </c:pt>
                <c:pt idx="19910">
                  <c:v>2380.3000000000002</c:v>
                </c:pt>
                <c:pt idx="19911">
                  <c:v>2377.1999999999998</c:v>
                </c:pt>
                <c:pt idx="19912">
                  <c:v>2378</c:v>
                </c:pt>
                <c:pt idx="19913">
                  <c:v>2380.5</c:v>
                </c:pt>
                <c:pt idx="19914">
                  <c:v>2381</c:v>
                </c:pt>
                <c:pt idx="19915">
                  <c:v>2385.3000000000002</c:v>
                </c:pt>
                <c:pt idx="19916">
                  <c:v>2389.8000000000002</c:v>
                </c:pt>
                <c:pt idx="19917">
                  <c:v>2391.1999999999998</c:v>
                </c:pt>
                <c:pt idx="19918">
                  <c:v>2394</c:v>
                </c:pt>
                <c:pt idx="19919">
                  <c:v>2395.6999999999998</c:v>
                </c:pt>
                <c:pt idx="19920">
                  <c:v>2393.1999999999998</c:v>
                </c:pt>
                <c:pt idx="19921">
                  <c:v>2394</c:v>
                </c:pt>
                <c:pt idx="19922">
                  <c:v>2391.1999999999998</c:v>
                </c:pt>
                <c:pt idx="19923">
                  <c:v>2391.5</c:v>
                </c:pt>
                <c:pt idx="19924">
                  <c:v>2391</c:v>
                </c:pt>
                <c:pt idx="19925">
                  <c:v>2391</c:v>
                </c:pt>
                <c:pt idx="19926">
                  <c:v>2390.6999999999998</c:v>
                </c:pt>
                <c:pt idx="19927">
                  <c:v>2385.5</c:v>
                </c:pt>
                <c:pt idx="19928">
                  <c:v>2383</c:v>
                </c:pt>
                <c:pt idx="19929">
                  <c:v>2380</c:v>
                </c:pt>
                <c:pt idx="19930">
                  <c:v>2374.5</c:v>
                </c:pt>
                <c:pt idx="19931">
                  <c:v>2372.3000000000002</c:v>
                </c:pt>
                <c:pt idx="19932">
                  <c:v>2373.3000000000002</c:v>
                </c:pt>
                <c:pt idx="19933">
                  <c:v>2368.8000000000002</c:v>
                </c:pt>
                <c:pt idx="19934">
                  <c:v>2372</c:v>
                </c:pt>
                <c:pt idx="19935">
                  <c:v>2228.6999999999998</c:v>
                </c:pt>
                <c:pt idx="19936">
                  <c:v>2130.5</c:v>
                </c:pt>
                <c:pt idx="19937">
                  <c:v>2132.6999999999998</c:v>
                </c:pt>
                <c:pt idx="19938">
                  <c:v>2142.1</c:v>
                </c:pt>
                <c:pt idx="19939">
                  <c:v>2143.8000000000002</c:v>
                </c:pt>
                <c:pt idx="19940">
                  <c:v>2144.1999999999998</c:v>
                </c:pt>
                <c:pt idx="19941">
                  <c:v>2147.6999999999998</c:v>
                </c:pt>
                <c:pt idx="19942">
                  <c:v>2145</c:v>
                </c:pt>
                <c:pt idx="19943">
                  <c:v>2146.6999999999998</c:v>
                </c:pt>
                <c:pt idx="19944">
                  <c:v>2143.8000000000002</c:v>
                </c:pt>
                <c:pt idx="19945">
                  <c:v>2144</c:v>
                </c:pt>
                <c:pt idx="19946">
                  <c:v>2142.3000000000002</c:v>
                </c:pt>
                <c:pt idx="19947">
                  <c:v>2141.1999999999998</c:v>
                </c:pt>
                <c:pt idx="19948">
                  <c:v>2152.1999999999998</c:v>
                </c:pt>
                <c:pt idx="19949">
                  <c:v>2173.3000000000002</c:v>
                </c:pt>
                <c:pt idx="19950">
                  <c:v>2175.5</c:v>
                </c:pt>
                <c:pt idx="19951">
                  <c:v>2179.8000000000002</c:v>
                </c:pt>
                <c:pt idx="19952">
                  <c:v>2178</c:v>
                </c:pt>
                <c:pt idx="19953">
                  <c:v>2176.8000000000002</c:v>
                </c:pt>
                <c:pt idx="19954">
                  <c:v>2172.8000000000002</c:v>
                </c:pt>
                <c:pt idx="19955">
                  <c:v>2169.1999999999998</c:v>
                </c:pt>
                <c:pt idx="19956">
                  <c:v>2170.5</c:v>
                </c:pt>
                <c:pt idx="19957">
                  <c:v>2173.1999999999998</c:v>
                </c:pt>
                <c:pt idx="19958">
                  <c:v>2186.5</c:v>
                </c:pt>
                <c:pt idx="19959">
                  <c:v>2186.5</c:v>
                </c:pt>
                <c:pt idx="19960">
                  <c:v>2187.3000000000002</c:v>
                </c:pt>
                <c:pt idx="19961">
                  <c:v>2191.5</c:v>
                </c:pt>
                <c:pt idx="19962">
                  <c:v>2193.8000000000002</c:v>
                </c:pt>
                <c:pt idx="19963">
                  <c:v>2192.6999999999998</c:v>
                </c:pt>
                <c:pt idx="19964">
                  <c:v>2193.1999999999998</c:v>
                </c:pt>
                <c:pt idx="19965">
                  <c:v>2179.6999999999998</c:v>
                </c:pt>
                <c:pt idx="19966">
                  <c:v>2172.8000000000002</c:v>
                </c:pt>
                <c:pt idx="19967">
                  <c:v>2168.8000000000002</c:v>
                </c:pt>
                <c:pt idx="19968">
                  <c:v>2162.6999999999998</c:v>
                </c:pt>
                <c:pt idx="19969">
                  <c:v>2160.5</c:v>
                </c:pt>
                <c:pt idx="19970">
                  <c:v>2163.3000000000002</c:v>
                </c:pt>
                <c:pt idx="19971">
                  <c:v>2166.1999999999998</c:v>
                </c:pt>
                <c:pt idx="19972">
                  <c:v>2162.1999999999998</c:v>
                </c:pt>
                <c:pt idx="19973">
                  <c:v>2172.1</c:v>
                </c:pt>
                <c:pt idx="19974">
                  <c:v>2178.3000000000002</c:v>
                </c:pt>
                <c:pt idx="19975">
                  <c:v>2173.1999999999998</c:v>
                </c:pt>
                <c:pt idx="19976">
                  <c:v>2178.5</c:v>
                </c:pt>
                <c:pt idx="19977">
                  <c:v>2186.5</c:v>
                </c:pt>
                <c:pt idx="19978">
                  <c:v>2187.5</c:v>
                </c:pt>
                <c:pt idx="19979">
                  <c:v>2189.8000000000002</c:v>
                </c:pt>
                <c:pt idx="19980">
                  <c:v>2183.8000000000002</c:v>
                </c:pt>
                <c:pt idx="19981">
                  <c:v>2179.6999999999998</c:v>
                </c:pt>
                <c:pt idx="19982">
                  <c:v>2181.1999999999998</c:v>
                </c:pt>
                <c:pt idx="19983">
                  <c:v>2187.8000000000002</c:v>
                </c:pt>
                <c:pt idx="19984">
                  <c:v>2189.8000000000002</c:v>
                </c:pt>
                <c:pt idx="19985">
                  <c:v>2187.1999999999998</c:v>
                </c:pt>
                <c:pt idx="19986">
                  <c:v>2186.1999999999998</c:v>
                </c:pt>
                <c:pt idx="19987">
                  <c:v>2179.6999999999998</c:v>
                </c:pt>
                <c:pt idx="19988">
                  <c:v>2167</c:v>
                </c:pt>
                <c:pt idx="19989">
                  <c:v>2165.6999999999998</c:v>
                </c:pt>
                <c:pt idx="19990">
                  <c:v>2173.1999999999998</c:v>
                </c:pt>
                <c:pt idx="19991">
                  <c:v>2179.5</c:v>
                </c:pt>
                <c:pt idx="19992">
                  <c:v>2184.3000000000002</c:v>
                </c:pt>
                <c:pt idx="19993">
                  <c:v>2194</c:v>
                </c:pt>
                <c:pt idx="19994">
                  <c:v>2198.6999999999998</c:v>
                </c:pt>
                <c:pt idx="19995">
                  <c:v>2205.1999999999998</c:v>
                </c:pt>
                <c:pt idx="19996">
                  <c:v>2206.8000000000002</c:v>
                </c:pt>
                <c:pt idx="19997">
                  <c:v>2206.8000000000002</c:v>
                </c:pt>
                <c:pt idx="19998">
                  <c:v>2207.5</c:v>
                </c:pt>
                <c:pt idx="19999">
                  <c:v>2212</c:v>
                </c:pt>
                <c:pt idx="20000">
                  <c:v>2210.6999999999998</c:v>
                </c:pt>
                <c:pt idx="20001">
                  <c:v>2210</c:v>
                </c:pt>
                <c:pt idx="20002">
                  <c:v>2207.8000000000002</c:v>
                </c:pt>
                <c:pt idx="20003">
                  <c:v>2211.1999999999998</c:v>
                </c:pt>
                <c:pt idx="20004">
                  <c:v>2212.5</c:v>
                </c:pt>
                <c:pt idx="20005">
                  <c:v>2215.1999999999998</c:v>
                </c:pt>
                <c:pt idx="20006">
                  <c:v>2205.8000000000002</c:v>
                </c:pt>
                <c:pt idx="20007">
                  <c:v>2195.3000000000002</c:v>
                </c:pt>
                <c:pt idx="20008">
                  <c:v>2178.1999999999998</c:v>
                </c:pt>
                <c:pt idx="20009">
                  <c:v>2176</c:v>
                </c:pt>
                <c:pt idx="20010">
                  <c:v>2190.8000000000002</c:v>
                </c:pt>
                <c:pt idx="20011">
                  <c:v>2205.3000000000002</c:v>
                </c:pt>
                <c:pt idx="20012">
                  <c:v>2214.1999999999998</c:v>
                </c:pt>
                <c:pt idx="20013">
                  <c:v>2199.6999999999998</c:v>
                </c:pt>
                <c:pt idx="20014">
                  <c:v>2197.6999999999998</c:v>
                </c:pt>
                <c:pt idx="20015">
                  <c:v>2201.3000000000002</c:v>
                </c:pt>
                <c:pt idx="20016">
                  <c:v>2204.5</c:v>
                </c:pt>
                <c:pt idx="20017">
                  <c:v>2205</c:v>
                </c:pt>
                <c:pt idx="20018">
                  <c:v>2206.6999999999998</c:v>
                </c:pt>
                <c:pt idx="20019">
                  <c:v>2200.8000000000002</c:v>
                </c:pt>
                <c:pt idx="20020">
                  <c:v>2193</c:v>
                </c:pt>
                <c:pt idx="20021">
                  <c:v>2193.6999999999998</c:v>
                </c:pt>
                <c:pt idx="20022">
                  <c:v>2197.1999999999998</c:v>
                </c:pt>
                <c:pt idx="20023">
                  <c:v>2200.8000000000002</c:v>
                </c:pt>
                <c:pt idx="20024">
                  <c:v>2201.1999999999998</c:v>
                </c:pt>
                <c:pt idx="20025">
                  <c:v>2205.6999999999998</c:v>
                </c:pt>
                <c:pt idx="20026">
                  <c:v>2213.3000000000002</c:v>
                </c:pt>
                <c:pt idx="20027">
                  <c:v>2220.1999999999998</c:v>
                </c:pt>
                <c:pt idx="20028">
                  <c:v>2216.8000000000002</c:v>
                </c:pt>
                <c:pt idx="20029">
                  <c:v>2215.5</c:v>
                </c:pt>
                <c:pt idx="20030">
                  <c:v>2208.5</c:v>
                </c:pt>
                <c:pt idx="20031">
                  <c:v>2210.5</c:v>
                </c:pt>
                <c:pt idx="20032">
                  <c:v>2211.1999999999998</c:v>
                </c:pt>
                <c:pt idx="20033">
                  <c:v>2212</c:v>
                </c:pt>
                <c:pt idx="20034">
                  <c:v>2207</c:v>
                </c:pt>
                <c:pt idx="20035">
                  <c:v>2208.1999999999998</c:v>
                </c:pt>
                <c:pt idx="20036">
                  <c:v>2208</c:v>
                </c:pt>
                <c:pt idx="20037">
                  <c:v>2212.5</c:v>
                </c:pt>
                <c:pt idx="20038">
                  <c:v>2203</c:v>
                </c:pt>
                <c:pt idx="20039">
                  <c:v>2199</c:v>
                </c:pt>
                <c:pt idx="20040">
                  <c:v>2196</c:v>
                </c:pt>
                <c:pt idx="20041">
                  <c:v>2195</c:v>
                </c:pt>
                <c:pt idx="20042">
                  <c:v>2197</c:v>
                </c:pt>
                <c:pt idx="20043">
                  <c:v>2195.8000000000002</c:v>
                </c:pt>
                <c:pt idx="20044">
                  <c:v>2197.5</c:v>
                </c:pt>
                <c:pt idx="20045">
                  <c:v>2193.1999999999998</c:v>
                </c:pt>
                <c:pt idx="20046">
                  <c:v>2188</c:v>
                </c:pt>
                <c:pt idx="20047">
                  <c:v>2181.3000000000002</c:v>
                </c:pt>
                <c:pt idx="20048">
                  <c:v>2175.3000000000002</c:v>
                </c:pt>
                <c:pt idx="20049">
                  <c:v>2179.5</c:v>
                </c:pt>
                <c:pt idx="20050">
                  <c:v>2176.6999999999998</c:v>
                </c:pt>
                <c:pt idx="20051">
                  <c:v>2174.3000000000002</c:v>
                </c:pt>
                <c:pt idx="20052">
                  <c:v>2174.1999999999998</c:v>
                </c:pt>
                <c:pt idx="20053">
                  <c:v>2174.6999999999998</c:v>
                </c:pt>
                <c:pt idx="20054">
                  <c:v>2174.8000000000002</c:v>
                </c:pt>
                <c:pt idx="20055">
                  <c:v>2178.3000000000002</c:v>
                </c:pt>
                <c:pt idx="20056">
                  <c:v>2179.5</c:v>
                </c:pt>
                <c:pt idx="20057">
                  <c:v>2185.8000000000002</c:v>
                </c:pt>
                <c:pt idx="20058">
                  <c:v>2185.1999999999998</c:v>
                </c:pt>
                <c:pt idx="20059">
                  <c:v>2183.6999999999998</c:v>
                </c:pt>
                <c:pt idx="20060">
                  <c:v>2177.3000000000002</c:v>
                </c:pt>
                <c:pt idx="20061">
                  <c:v>2168.1999999999998</c:v>
                </c:pt>
                <c:pt idx="20062">
                  <c:v>2164.1999999999998</c:v>
                </c:pt>
                <c:pt idx="20063">
                  <c:v>2162.5</c:v>
                </c:pt>
                <c:pt idx="20064">
                  <c:v>2161.6999999999998</c:v>
                </c:pt>
                <c:pt idx="20065">
                  <c:v>2160</c:v>
                </c:pt>
                <c:pt idx="20066">
                  <c:v>2159.8000000000002</c:v>
                </c:pt>
                <c:pt idx="20067">
                  <c:v>2154.8000000000002</c:v>
                </c:pt>
                <c:pt idx="20068">
                  <c:v>2148.5</c:v>
                </c:pt>
                <c:pt idx="20069">
                  <c:v>2151.3000000000002</c:v>
                </c:pt>
                <c:pt idx="20070">
                  <c:v>2150.8000000000002</c:v>
                </c:pt>
                <c:pt idx="20071">
                  <c:v>2146.6999999999998</c:v>
                </c:pt>
                <c:pt idx="20072">
                  <c:v>2144.6999999999998</c:v>
                </c:pt>
                <c:pt idx="20073">
                  <c:v>2146.8000000000002</c:v>
                </c:pt>
                <c:pt idx="20074">
                  <c:v>2155.8000000000002</c:v>
                </c:pt>
                <c:pt idx="20075">
                  <c:v>2164.6999999999998</c:v>
                </c:pt>
                <c:pt idx="20076">
                  <c:v>2163.6999999999998</c:v>
                </c:pt>
                <c:pt idx="20077">
                  <c:v>2160.1999999999998</c:v>
                </c:pt>
                <c:pt idx="20078">
                  <c:v>2160.3000000000002</c:v>
                </c:pt>
                <c:pt idx="20079">
                  <c:v>2154.3000000000002</c:v>
                </c:pt>
                <c:pt idx="20080">
                  <c:v>2151.3000000000002</c:v>
                </c:pt>
                <c:pt idx="20081">
                  <c:v>2153.6999999999998</c:v>
                </c:pt>
                <c:pt idx="20082">
                  <c:v>2155</c:v>
                </c:pt>
                <c:pt idx="20083">
                  <c:v>2154.1999999999998</c:v>
                </c:pt>
                <c:pt idx="20084">
                  <c:v>2155.6999999999998</c:v>
                </c:pt>
                <c:pt idx="20085">
                  <c:v>2158.5</c:v>
                </c:pt>
                <c:pt idx="20086">
                  <c:v>2155.6999999999998</c:v>
                </c:pt>
                <c:pt idx="20087">
                  <c:v>2156.8000000000002</c:v>
                </c:pt>
                <c:pt idx="20088">
                  <c:v>2158.6999999999998</c:v>
                </c:pt>
                <c:pt idx="20089">
                  <c:v>2159.3000000000002</c:v>
                </c:pt>
                <c:pt idx="20090">
                  <c:v>2157.3000000000002</c:v>
                </c:pt>
                <c:pt idx="20091">
                  <c:v>2159</c:v>
                </c:pt>
                <c:pt idx="20092">
                  <c:v>2151.8000000000002</c:v>
                </c:pt>
                <c:pt idx="20093">
                  <c:v>2154.6999999999998</c:v>
                </c:pt>
                <c:pt idx="20094">
                  <c:v>2158.1999999999998</c:v>
                </c:pt>
                <c:pt idx="20095">
                  <c:v>2154.3000000000002</c:v>
                </c:pt>
                <c:pt idx="20096">
                  <c:v>2154.6999999999998</c:v>
                </c:pt>
                <c:pt idx="20097">
                  <c:v>2152.3000000000002</c:v>
                </c:pt>
                <c:pt idx="20098">
                  <c:v>2154.1999999999998</c:v>
                </c:pt>
                <c:pt idx="20099">
                  <c:v>2150</c:v>
                </c:pt>
                <c:pt idx="20100">
                  <c:v>2147</c:v>
                </c:pt>
                <c:pt idx="20101">
                  <c:v>2123.5</c:v>
                </c:pt>
                <c:pt idx="20102">
                  <c:v>2111</c:v>
                </c:pt>
                <c:pt idx="20103">
                  <c:v>2102</c:v>
                </c:pt>
                <c:pt idx="20104">
                  <c:v>2093.6999999999998</c:v>
                </c:pt>
                <c:pt idx="20105">
                  <c:v>2079.6999999999998</c:v>
                </c:pt>
                <c:pt idx="20106">
                  <c:v>2079.8000000000002</c:v>
                </c:pt>
                <c:pt idx="20107">
                  <c:v>2076.1999999999998</c:v>
                </c:pt>
                <c:pt idx="20108">
                  <c:v>2070.3000000000002</c:v>
                </c:pt>
                <c:pt idx="20109">
                  <c:v>2059.6999999999998</c:v>
                </c:pt>
                <c:pt idx="20110">
                  <c:v>2046.8</c:v>
                </c:pt>
                <c:pt idx="20111">
                  <c:v>2042.2</c:v>
                </c:pt>
                <c:pt idx="20112">
                  <c:v>2043</c:v>
                </c:pt>
                <c:pt idx="20113">
                  <c:v>2039.8</c:v>
                </c:pt>
                <c:pt idx="20114">
                  <c:v>2038</c:v>
                </c:pt>
                <c:pt idx="20115">
                  <c:v>2038.7</c:v>
                </c:pt>
                <c:pt idx="20116">
                  <c:v>2038.5</c:v>
                </c:pt>
                <c:pt idx="20117">
                  <c:v>2034.7</c:v>
                </c:pt>
                <c:pt idx="20118">
                  <c:v>2034.5</c:v>
                </c:pt>
                <c:pt idx="20119">
                  <c:v>2037</c:v>
                </c:pt>
                <c:pt idx="20120">
                  <c:v>2032.7</c:v>
                </c:pt>
                <c:pt idx="20121">
                  <c:v>2035.8</c:v>
                </c:pt>
                <c:pt idx="20122">
                  <c:v>2031.3</c:v>
                </c:pt>
                <c:pt idx="20123">
                  <c:v>2029</c:v>
                </c:pt>
                <c:pt idx="20124">
                  <c:v>2028.3</c:v>
                </c:pt>
                <c:pt idx="20125">
                  <c:v>2029.3</c:v>
                </c:pt>
                <c:pt idx="20126">
                  <c:v>2036.8</c:v>
                </c:pt>
                <c:pt idx="20127">
                  <c:v>2041.2</c:v>
                </c:pt>
                <c:pt idx="20128">
                  <c:v>2047</c:v>
                </c:pt>
                <c:pt idx="20129">
                  <c:v>2057.1</c:v>
                </c:pt>
                <c:pt idx="20130">
                  <c:v>2051.6999999999998</c:v>
                </c:pt>
                <c:pt idx="20131">
                  <c:v>2051.8000000000002</c:v>
                </c:pt>
                <c:pt idx="20132">
                  <c:v>2058</c:v>
                </c:pt>
                <c:pt idx="20133">
                  <c:v>2060.6999999999998</c:v>
                </c:pt>
                <c:pt idx="20134">
                  <c:v>2064.8000000000002</c:v>
                </c:pt>
                <c:pt idx="20135">
                  <c:v>2072</c:v>
                </c:pt>
                <c:pt idx="20136">
                  <c:v>2079</c:v>
                </c:pt>
                <c:pt idx="20137">
                  <c:v>2086.3000000000002</c:v>
                </c:pt>
                <c:pt idx="20138">
                  <c:v>2085.1999999999998</c:v>
                </c:pt>
                <c:pt idx="20139">
                  <c:v>2102.5</c:v>
                </c:pt>
                <c:pt idx="20140">
                  <c:v>2122.6999999999998</c:v>
                </c:pt>
                <c:pt idx="20141">
                  <c:v>2134.1999999999998</c:v>
                </c:pt>
                <c:pt idx="20142">
                  <c:v>2133.8000000000002</c:v>
                </c:pt>
                <c:pt idx="20143">
                  <c:v>2134.8000000000002</c:v>
                </c:pt>
                <c:pt idx="20144">
                  <c:v>2132.3000000000002</c:v>
                </c:pt>
                <c:pt idx="20145">
                  <c:v>2118.1999999999998</c:v>
                </c:pt>
                <c:pt idx="20146">
                  <c:v>2115</c:v>
                </c:pt>
                <c:pt idx="20147">
                  <c:v>2112.1999999999998</c:v>
                </c:pt>
                <c:pt idx="20148">
                  <c:v>2110.8000000000002</c:v>
                </c:pt>
                <c:pt idx="20149">
                  <c:v>2111</c:v>
                </c:pt>
                <c:pt idx="20150">
                  <c:v>2107.1999999999998</c:v>
                </c:pt>
                <c:pt idx="20151">
                  <c:v>2103.5</c:v>
                </c:pt>
                <c:pt idx="20152">
                  <c:v>2102.1999999999998</c:v>
                </c:pt>
                <c:pt idx="20153">
                  <c:v>2097</c:v>
                </c:pt>
                <c:pt idx="20154">
                  <c:v>2092.5</c:v>
                </c:pt>
                <c:pt idx="20155">
                  <c:v>2093.3000000000002</c:v>
                </c:pt>
                <c:pt idx="20156">
                  <c:v>2096.6999999999998</c:v>
                </c:pt>
                <c:pt idx="20157">
                  <c:v>2101.5</c:v>
                </c:pt>
                <c:pt idx="20158">
                  <c:v>2105.1999999999998</c:v>
                </c:pt>
                <c:pt idx="20159">
                  <c:v>2109.6999999999998</c:v>
                </c:pt>
                <c:pt idx="20160">
                  <c:v>2109.8000000000002</c:v>
                </c:pt>
                <c:pt idx="20161">
                  <c:v>2109.8000000000002</c:v>
                </c:pt>
                <c:pt idx="20162">
                  <c:v>2110.8000000000002</c:v>
                </c:pt>
                <c:pt idx="20163">
                  <c:v>2119.8000000000002</c:v>
                </c:pt>
                <c:pt idx="20164">
                  <c:v>2118.5</c:v>
                </c:pt>
                <c:pt idx="20165">
                  <c:v>2112.5</c:v>
                </c:pt>
                <c:pt idx="20166">
                  <c:v>2100.8000000000002</c:v>
                </c:pt>
                <c:pt idx="20167">
                  <c:v>2098.5</c:v>
                </c:pt>
                <c:pt idx="20168">
                  <c:v>2096.1999999999998</c:v>
                </c:pt>
                <c:pt idx="20169">
                  <c:v>2100.5</c:v>
                </c:pt>
                <c:pt idx="20170">
                  <c:v>2101</c:v>
                </c:pt>
                <c:pt idx="20171">
                  <c:v>2101.1999999999998</c:v>
                </c:pt>
                <c:pt idx="20172">
                  <c:v>2097.8000000000002</c:v>
                </c:pt>
                <c:pt idx="20173">
                  <c:v>2097.6999999999998</c:v>
                </c:pt>
                <c:pt idx="20174">
                  <c:v>2103.5</c:v>
                </c:pt>
                <c:pt idx="20175">
                  <c:v>2113.8000000000002</c:v>
                </c:pt>
                <c:pt idx="20176">
                  <c:v>2112.6999999999998</c:v>
                </c:pt>
                <c:pt idx="20177">
                  <c:v>2091.5</c:v>
                </c:pt>
                <c:pt idx="20178">
                  <c:v>2081.3000000000002</c:v>
                </c:pt>
                <c:pt idx="20179">
                  <c:v>2083.6999999999998</c:v>
                </c:pt>
                <c:pt idx="20180">
                  <c:v>2084</c:v>
                </c:pt>
                <c:pt idx="20181">
                  <c:v>2076.1999999999998</c:v>
                </c:pt>
                <c:pt idx="20182">
                  <c:v>2072.3000000000002</c:v>
                </c:pt>
                <c:pt idx="20183">
                  <c:v>2074.8000000000002</c:v>
                </c:pt>
                <c:pt idx="20184">
                  <c:v>2081</c:v>
                </c:pt>
                <c:pt idx="20185">
                  <c:v>2066.3000000000002</c:v>
                </c:pt>
                <c:pt idx="20186">
                  <c:v>2058.5</c:v>
                </c:pt>
                <c:pt idx="20187">
                  <c:v>2050.6999999999998</c:v>
                </c:pt>
                <c:pt idx="20188">
                  <c:v>2031.3</c:v>
                </c:pt>
                <c:pt idx="20189">
                  <c:v>2014.2</c:v>
                </c:pt>
                <c:pt idx="20190">
                  <c:v>2003.2</c:v>
                </c:pt>
                <c:pt idx="20191">
                  <c:v>1995.3</c:v>
                </c:pt>
                <c:pt idx="20192">
                  <c:v>1988.2</c:v>
                </c:pt>
                <c:pt idx="20193">
                  <c:v>1989</c:v>
                </c:pt>
                <c:pt idx="20194">
                  <c:v>1985.8</c:v>
                </c:pt>
                <c:pt idx="20195">
                  <c:v>1986.2</c:v>
                </c:pt>
                <c:pt idx="20196">
                  <c:v>1985</c:v>
                </c:pt>
                <c:pt idx="20197">
                  <c:v>1980.2</c:v>
                </c:pt>
                <c:pt idx="20198">
                  <c:v>1977.5</c:v>
                </c:pt>
                <c:pt idx="20199">
                  <c:v>1979.8</c:v>
                </c:pt>
                <c:pt idx="20200">
                  <c:v>1976.2</c:v>
                </c:pt>
                <c:pt idx="20201">
                  <c:v>1971.7</c:v>
                </c:pt>
                <c:pt idx="20202">
                  <c:v>1971.7</c:v>
                </c:pt>
                <c:pt idx="20203">
                  <c:v>1970.2</c:v>
                </c:pt>
                <c:pt idx="20204">
                  <c:v>1970.8</c:v>
                </c:pt>
                <c:pt idx="20205">
                  <c:v>1974.3</c:v>
                </c:pt>
                <c:pt idx="20206">
                  <c:v>1972.5</c:v>
                </c:pt>
                <c:pt idx="20207">
                  <c:v>1975.5</c:v>
                </c:pt>
                <c:pt idx="20208">
                  <c:v>1976.8</c:v>
                </c:pt>
                <c:pt idx="20209">
                  <c:v>1979.5</c:v>
                </c:pt>
                <c:pt idx="20210">
                  <c:v>1980.7</c:v>
                </c:pt>
                <c:pt idx="20211">
                  <c:v>1977.8</c:v>
                </c:pt>
                <c:pt idx="20212">
                  <c:v>1977.3</c:v>
                </c:pt>
                <c:pt idx="20213">
                  <c:v>1971.8</c:v>
                </c:pt>
                <c:pt idx="20214">
                  <c:v>1972.5</c:v>
                </c:pt>
                <c:pt idx="20215">
                  <c:v>1974.2</c:v>
                </c:pt>
                <c:pt idx="20216">
                  <c:v>1975.3</c:v>
                </c:pt>
                <c:pt idx="20217">
                  <c:v>1983.3</c:v>
                </c:pt>
                <c:pt idx="20218">
                  <c:v>1979.5</c:v>
                </c:pt>
                <c:pt idx="20219">
                  <c:v>1976</c:v>
                </c:pt>
                <c:pt idx="20220">
                  <c:v>1974.8</c:v>
                </c:pt>
                <c:pt idx="20221">
                  <c:v>1975.8</c:v>
                </c:pt>
                <c:pt idx="20222">
                  <c:v>1975.8</c:v>
                </c:pt>
                <c:pt idx="20223">
                  <c:v>1979.3</c:v>
                </c:pt>
                <c:pt idx="20224">
                  <c:v>1981.5</c:v>
                </c:pt>
                <c:pt idx="20225">
                  <c:v>1983.7</c:v>
                </c:pt>
                <c:pt idx="20226">
                  <c:v>1984</c:v>
                </c:pt>
                <c:pt idx="20227">
                  <c:v>1988.8</c:v>
                </c:pt>
                <c:pt idx="20228">
                  <c:v>1994.7</c:v>
                </c:pt>
                <c:pt idx="20229">
                  <c:v>1996.8</c:v>
                </c:pt>
                <c:pt idx="20230">
                  <c:v>1999.5</c:v>
                </c:pt>
                <c:pt idx="20231">
                  <c:v>2006</c:v>
                </c:pt>
                <c:pt idx="20232">
                  <c:v>2008.3</c:v>
                </c:pt>
                <c:pt idx="20233">
                  <c:v>2007</c:v>
                </c:pt>
                <c:pt idx="20234">
                  <c:v>2009.8</c:v>
                </c:pt>
                <c:pt idx="20235">
                  <c:v>2016</c:v>
                </c:pt>
                <c:pt idx="20236">
                  <c:v>2020.5</c:v>
                </c:pt>
                <c:pt idx="20237">
                  <c:v>2031</c:v>
                </c:pt>
                <c:pt idx="20238">
                  <c:v>2034.2</c:v>
                </c:pt>
                <c:pt idx="20239">
                  <c:v>2028.8</c:v>
                </c:pt>
                <c:pt idx="20240">
                  <c:v>2024.2</c:v>
                </c:pt>
                <c:pt idx="20241">
                  <c:v>2018.7</c:v>
                </c:pt>
                <c:pt idx="20242">
                  <c:v>2013.2</c:v>
                </c:pt>
                <c:pt idx="20243">
                  <c:v>2006.3</c:v>
                </c:pt>
                <c:pt idx="20244">
                  <c:v>2005</c:v>
                </c:pt>
                <c:pt idx="20245">
                  <c:v>2003.5</c:v>
                </c:pt>
                <c:pt idx="20246">
                  <c:v>2004.2</c:v>
                </c:pt>
                <c:pt idx="20247">
                  <c:v>2000</c:v>
                </c:pt>
                <c:pt idx="20248">
                  <c:v>2000.7</c:v>
                </c:pt>
                <c:pt idx="20249">
                  <c:v>1995</c:v>
                </c:pt>
                <c:pt idx="20250">
                  <c:v>2002.3</c:v>
                </c:pt>
                <c:pt idx="20251">
                  <c:v>2009.7</c:v>
                </c:pt>
                <c:pt idx="20252">
                  <c:v>2011.8</c:v>
                </c:pt>
                <c:pt idx="20253">
                  <c:v>2010.2</c:v>
                </c:pt>
                <c:pt idx="20254">
                  <c:v>2009.3</c:v>
                </c:pt>
                <c:pt idx="20255">
                  <c:v>2011.5</c:v>
                </c:pt>
                <c:pt idx="20256">
                  <c:v>2011.2</c:v>
                </c:pt>
                <c:pt idx="20257">
                  <c:v>2017.2</c:v>
                </c:pt>
                <c:pt idx="20258">
                  <c:v>2018</c:v>
                </c:pt>
                <c:pt idx="20259">
                  <c:v>2020.2</c:v>
                </c:pt>
                <c:pt idx="20260">
                  <c:v>2026</c:v>
                </c:pt>
                <c:pt idx="20261">
                  <c:v>2043.5</c:v>
                </c:pt>
                <c:pt idx="20262">
                  <c:v>2051</c:v>
                </c:pt>
                <c:pt idx="20263">
                  <c:v>2050.6999999999998</c:v>
                </c:pt>
                <c:pt idx="20264">
                  <c:v>2051.1999999999998</c:v>
                </c:pt>
                <c:pt idx="20265">
                  <c:v>2053.5</c:v>
                </c:pt>
                <c:pt idx="20266">
                  <c:v>2055.8000000000002</c:v>
                </c:pt>
                <c:pt idx="20267">
                  <c:v>2057.1999999999998</c:v>
                </c:pt>
                <c:pt idx="20268">
                  <c:v>2051.6999999999998</c:v>
                </c:pt>
                <c:pt idx="20269">
                  <c:v>2046.7</c:v>
                </c:pt>
                <c:pt idx="20270">
                  <c:v>2048.8000000000002</c:v>
                </c:pt>
                <c:pt idx="20271">
                  <c:v>2050.6999999999998</c:v>
                </c:pt>
                <c:pt idx="20272">
                  <c:v>2058.5</c:v>
                </c:pt>
                <c:pt idx="20273">
                  <c:v>2063.5</c:v>
                </c:pt>
                <c:pt idx="20274">
                  <c:v>2076.6999999999998</c:v>
                </c:pt>
                <c:pt idx="20275">
                  <c:v>2081.5</c:v>
                </c:pt>
                <c:pt idx="20276">
                  <c:v>2106.5</c:v>
                </c:pt>
                <c:pt idx="20277">
                  <c:v>2113.5</c:v>
                </c:pt>
                <c:pt idx="20278">
                  <c:v>2115</c:v>
                </c:pt>
                <c:pt idx="20279">
                  <c:v>2126.3000000000002</c:v>
                </c:pt>
                <c:pt idx="20280">
                  <c:v>2126.5</c:v>
                </c:pt>
                <c:pt idx="20281">
                  <c:v>2131</c:v>
                </c:pt>
                <c:pt idx="20282">
                  <c:v>2129.8000000000002</c:v>
                </c:pt>
                <c:pt idx="20283">
                  <c:v>2132.6999999999998</c:v>
                </c:pt>
                <c:pt idx="20284">
                  <c:v>2140.5</c:v>
                </c:pt>
                <c:pt idx="20285">
                  <c:v>2150.8000000000002</c:v>
                </c:pt>
                <c:pt idx="20286">
                  <c:v>2154.6999999999998</c:v>
                </c:pt>
                <c:pt idx="20287">
                  <c:v>2161.1999999999998</c:v>
                </c:pt>
                <c:pt idx="20288">
                  <c:v>2172.6999999999998</c:v>
                </c:pt>
                <c:pt idx="20289">
                  <c:v>2176</c:v>
                </c:pt>
                <c:pt idx="20290">
                  <c:v>2177.1999999999998</c:v>
                </c:pt>
                <c:pt idx="20291">
                  <c:v>2181.5</c:v>
                </c:pt>
                <c:pt idx="20292">
                  <c:v>2179</c:v>
                </c:pt>
                <c:pt idx="20293">
                  <c:v>2196.3000000000002</c:v>
                </c:pt>
                <c:pt idx="20294">
                  <c:v>2200.5</c:v>
                </c:pt>
                <c:pt idx="20295">
                  <c:v>2205.3000000000002</c:v>
                </c:pt>
                <c:pt idx="20296">
                  <c:v>2210.1999999999998</c:v>
                </c:pt>
                <c:pt idx="20297">
                  <c:v>2217.5</c:v>
                </c:pt>
                <c:pt idx="20298">
                  <c:v>2237.1999999999998</c:v>
                </c:pt>
                <c:pt idx="20299">
                  <c:v>2243.8000000000002</c:v>
                </c:pt>
                <c:pt idx="20300">
                  <c:v>2245</c:v>
                </c:pt>
                <c:pt idx="20301">
                  <c:v>2246.8000000000002</c:v>
                </c:pt>
                <c:pt idx="20302">
                  <c:v>2248.3000000000002</c:v>
                </c:pt>
                <c:pt idx="20303">
                  <c:v>2259.8000000000002</c:v>
                </c:pt>
                <c:pt idx="20304">
                  <c:v>2265.1999999999998</c:v>
                </c:pt>
                <c:pt idx="20305">
                  <c:v>2271.6999999999998</c:v>
                </c:pt>
                <c:pt idx="20306">
                  <c:v>2281.8000000000002</c:v>
                </c:pt>
                <c:pt idx="20307">
                  <c:v>2288.8000000000002</c:v>
                </c:pt>
                <c:pt idx="20308">
                  <c:v>2293.3000000000002</c:v>
                </c:pt>
                <c:pt idx="20309">
                  <c:v>2298.6999999999998</c:v>
                </c:pt>
                <c:pt idx="20310">
                  <c:v>2299.8000000000002</c:v>
                </c:pt>
                <c:pt idx="20311">
                  <c:v>2300.8000000000002</c:v>
                </c:pt>
                <c:pt idx="20312">
                  <c:v>2300</c:v>
                </c:pt>
                <c:pt idx="20313">
                  <c:v>2309.8000000000002</c:v>
                </c:pt>
                <c:pt idx="20314">
                  <c:v>2315.3000000000002</c:v>
                </c:pt>
                <c:pt idx="20315">
                  <c:v>2316.5</c:v>
                </c:pt>
                <c:pt idx="20316">
                  <c:v>2309.1999999999998</c:v>
                </c:pt>
                <c:pt idx="20317">
                  <c:v>2295.5</c:v>
                </c:pt>
                <c:pt idx="20318">
                  <c:v>2294.6999999999998</c:v>
                </c:pt>
                <c:pt idx="20319">
                  <c:v>2299.1999999999998</c:v>
                </c:pt>
                <c:pt idx="20320">
                  <c:v>2293.3000000000002</c:v>
                </c:pt>
                <c:pt idx="20321">
                  <c:v>2289.3000000000002</c:v>
                </c:pt>
                <c:pt idx="20322">
                  <c:v>2285.3000000000002</c:v>
                </c:pt>
                <c:pt idx="20323">
                  <c:v>2288.1999999999998</c:v>
                </c:pt>
                <c:pt idx="20324">
                  <c:v>2301.1999999999998</c:v>
                </c:pt>
                <c:pt idx="20325">
                  <c:v>2302.1999999999998</c:v>
                </c:pt>
                <c:pt idx="20326">
                  <c:v>2306</c:v>
                </c:pt>
                <c:pt idx="20327">
                  <c:v>2302.6999999999998</c:v>
                </c:pt>
                <c:pt idx="20328">
                  <c:v>2305.8000000000002</c:v>
                </c:pt>
                <c:pt idx="20329">
                  <c:v>2313.6999999999998</c:v>
                </c:pt>
                <c:pt idx="20330">
                  <c:v>2316.3000000000002</c:v>
                </c:pt>
                <c:pt idx="20331">
                  <c:v>2312</c:v>
                </c:pt>
                <c:pt idx="20332">
                  <c:v>2311.5</c:v>
                </c:pt>
                <c:pt idx="20333">
                  <c:v>2311.3000000000002</c:v>
                </c:pt>
                <c:pt idx="20334">
                  <c:v>2311.6999999999998</c:v>
                </c:pt>
                <c:pt idx="20335">
                  <c:v>2305.1999999999998</c:v>
                </c:pt>
                <c:pt idx="20336">
                  <c:v>2304.3000000000002</c:v>
                </c:pt>
                <c:pt idx="20337">
                  <c:v>2306</c:v>
                </c:pt>
                <c:pt idx="20338">
                  <c:v>2305</c:v>
                </c:pt>
                <c:pt idx="20339">
                  <c:v>2305.3000000000002</c:v>
                </c:pt>
                <c:pt idx="20340">
                  <c:v>2305.6999999999998</c:v>
                </c:pt>
                <c:pt idx="20341">
                  <c:v>2305.8000000000002</c:v>
                </c:pt>
                <c:pt idx="20342">
                  <c:v>2304.1999999999998</c:v>
                </c:pt>
                <c:pt idx="20343">
                  <c:v>2299.5</c:v>
                </c:pt>
                <c:pt idx="20344">
                  <c:v>2299.1999999999998</c:v>
                </c:pt>
                <c:pt idx="20345">
                  <c:v>2299.3000000000002</c:v>
                </c:pt>
                <c:pt idx="20346">
                  <c:v>2301</c:v>
                </c:pt>
                <c:pt idx="20347">
                  <c:v>2302.5</c:v>
                </c:pt>
                <c:pt idx="20348">
                  <c:v>2299.3000000000002</c:v>
                </c:pt>
                <c:pt idx="20349">
                  <c:v>2301.3000000000002</c:v>
                </c:pt>
                <c:pt idx="20350">
                  <c:v>2302.8000000000002</c:v>
                </c:pt>
                <c:pt idx="20351">
                  <c:v>2300.1999999999998</c:v>
                </c:pt>
                <c:pt idx="20352">
                  <c:v>2296.5</c:v>
                </c:pt>
                <c:pt idx="20353">
                  <c:v>2297.6999999999998</c:v>
                </c:pt>
                <c:pt idx="20354">
                  <c:v>2299.1999999999998</c:v>
                </c:pt>
                <c:pt idx="20355">
                  <c:v>2300.1999999999998</c:v>
                </c:pt>
                <c:pt idx="20356">
                  <c:v>2302.8000000000002</c:v>
                </c:pt>
                <c:pt idx="20357">
                  <c:v>2308.3000000000002</c:v>
                </c:pt>
                <c:pt idx="20358">
                  <c:v>2312.5</c:v>
                </c:pt>
                <c:pt idx="20359">
                  <c:v>2316</c:v>
                </c:pt>
                <c:pt idx="20360">
                  <c:v>2314.1999999999998</c:v>
                </c:pt>
                <c:pt idx="20361">
                  <c:v>2312.8000000000002</c:v>
                </c:pt>
                <c:pt idx="20362">
                  <c:v>2308.6999999999998</c:v>
                </c:pt>
                <c:pt idx="20363">
                  <c:v>2313.8000000000002</c:v>
                </c:pt>
                <c:pt idx="20364">
                  <c:v>2315.1999999999998</c:v>
                </c:pt>
                <c:pt idx="20365">
                  <c:v>2312.1999999999998</c:v>
                </c:pt>
                <c:pt idx="20366">
                  <c:v>2310.6999999999998</c:v>
                </c:pt>
                <c:pt idx="20367">
                  <c:v>2315.1999999999998</c:v>
                </c:pt>
                <c:pt idx="20368">
                  <c:v>2316</c:v>
                </c:pt>
                <c:pt idx="20369">
                  <c:v>2315.6999999999998</c:v>
                </c:pt>
                <c:pt idx="20370">
                  <c:v>2316.6999999999998</c:v>
                </c:pt>
                <c:pt idx="20371">
                  <c:v>2316.8000000000002</c:v>
                </c:pt>
                <c:pt idx="20372">
                  <c:v>2311.8000000000002</c:v>
                </c:pt>
                <c:pt idx="20373">
                  <c:v>2310.6999999999998</c:v>
                </c:pt>
                <c:pt idx="20374">
                  <c:v>2316.6999999999998</c:v>
                </c:pt>
                <c:pt idx="20375">
                  <c:v>2315.8000000000002</c:v>
                </c:pt>
                <c:pt idx="20376">
                  <c:v>2315</c:v>
                </c:pt>
                <c:pt idx="20377">
                  <c:v>2311.8000000000002</c:v>
                </c:pt>
                <c:pt idx="20378">
                  <c:v>2310.1999999999998</c:v>
                </c:pt>
                <c:pt idx="20379">
                  <c:v>2309.8000000000002</c:v>
                </c:pt>
                <c:pt idx="20380">
                  <c:v>2310.6999999999998</c:v>
                </c:pt>
                <c:pt idx="20381">
                  <c:v>2309.5</c:v>
                </c:pt>
                <c:pt idx="20382">
                  <c:v>2311.1999999999998</c:v>
                </c:pt>
                <c:pt idx="20383">
                  <c:v>2315</c:v>
                </c:pt>
                <c:pt idx="20384">
                  <c:v>2312.6999999999998</c:v>
                </c:pt>
                <c:pt idx="20385">
                  <c:v>2312</c:v>
                </c:pt>
                <c:pt idx="20386">
                  <c:v>2312.5</c:v>
                </c:pt>
                <c:pt idx="20387">
                  <c:v>2316</c:v>
                </c:pt>
                <c:pt idx="20388">
                  <c:v>2317.5</c:v>
                </c:pt>
                <c:pt idx="20389">
                  <c:v>2315.6999999999998</c:v>
                </c:pt>
                <c:pt idx="20390">
                  <c:v>2320.8000000000002</c:v>
                </c:pt>
                <c:pt idx="20391">
                  <c:v>2317</c:v>
                </c:pt>
                <c:pt idx="20392">
                  <c:v>2311.3000000000002</c:v>
                </c:pt>
                <c:pt idx="20393">
                  <c:v>2317.6999999999998</c:v>
                </c:pt>
                <c:pt idx="20394">
                  <c:v>2314</c:v>
                </c:pt>
                <c:pt idx="20395">
                  <c:v>2311.3000000000002</c:v>
                </c:pt>
                <c:pt idx="20396">
                  <c:v>2312.1999999999998</c:v>
                </c:pt>
                <c:pt idx="20397">
                  <c:v>2313.1999999999998</c:v>
                </c:pt>
                <c:pt idx="20398">
                  <c:v>2311.5</c:v>
                </c:pt>
                <c:pt idx="20399">
                  <c:v>2310.5</c:v>
                </c:pt>
                <c:pt idx="20400">
                  <c:v>2312.6999999999998</c:v>
                </c:pt>
                <c:pt idx="20401">
                  <c:v>2313</c:v>
                </c:pt>
                <c:pt idx="20402">
                  <c:v>2316</c:v>
                </c:pt>
                <c:pt idx="20403">
                  <c:v>2314.6999999999998</c:v>
                </c:pt>
                <c:pt idx="20404">
                  <c:v>2311</c:v>
                </c:pt>
                <c:pt idx="20405">
                  <c:v>2312.6999999999998</c:v>
                </c:pt>
                <c:pt idx="20406">
                  <c:v>2318.8000000000002</c:v>
                </c:pt>
                <c:pt idx="20407">
                  <c:v>2319.8000000000002</c:v>
                </c:pt>
                <c:pt idx="20408">
                  <c:v>2318.5</c:v>
                </c:pt>
                <c:pt idx="20409">
                  <c:v>2312.8000000000002</c:v>
                </c:pt>
                <c:pt idx="20410">
                  <c:v>2305</c:v>
                </c:pt>
                <c:pt idx="20411">
                  <c:v>2308.6999999999998</c:v>
                </c:pt>
                <c:pt idx="20412">
                  <c:v>2309</c:v>
                </c:pt>
                <c:pt idx="20413">
                  <c:v>2310.8000000000002</c:v>
                </c:pt>
                <c:pt idx="20414">
                  <c:v>2308.3000000000002</c:v>
                </c:pt>
                <c:pt idx="20415">
                  <c:v>2296.5</c:v>
                </c:pt>
                <c:pt idx="20416">
                  <c:v>2291.1999999999998</c:v>
                </c:pt>
                <c:pt idx="20417">
                  <c:v>2288.3000000000002</c:v>
                </c:pt>
                <c:pt idx="20418">
                  <c:v>2300.8000000000002</c:v>
                </c:pt>
                <c:pt idx="20419">
                  <c:v>2316.8000000000002</c:v>
                </c:pt>
                <c:pt idx="20420">
                  <c:v>2323.3000000000002</c:v>
                </c:pt>
                <c:pt idx="20421">
                  <c:v>2326</c:v>
                </c:pt>
                <c:pt idx="20422">
                  <c:v>2325.8000000000002</c:v>
                </c:pt>
                <c:pt idx="20423">
                  <c:v>2328.8000000000002</c:v>
                </c:pt>
                <c:pt idx="20424">
                  <c:v>2324.1999999999998</c:v>
                </c:pt>
                <c:pt idx="20425">
                  <c:v>2321.5</c:v>
                </c:pt>
                <c:pt idx="20426">
                  <c:v>2321.5</c:v>
                </c:pt>
                <c:pt idx="20427">
                  <c:v>2320.8000000000002</c:v>
                </c:pt>
                <c:pt idx="20428">
                  <c:v>2321.6999999999998</c:v>
                </c:pt>
                <c:pt idx="20429">
                  <c:v>2328.1999999999998</c:v>
                </c:pt>
                <c:pt idx="20430">
                  <c:v>2332.1999999999998</c:v>
                </c:pt>
                <c:pt idx="20431">
                  <c:v>2331.1999999999998</c:v>
                </c:pt>
                <c:pt idx="20432">
                  <c:v>2336</c:v>
                </c:pt>
                <c:pt idx="20433">
                  <c:v>2338</c:v>
                </c:pt>
                <c:pt idx="20434">
                  <c:v>2345.8000000000002</c:v>
                </c:pt>
                <c:pt idx="20435">
                  <c:v>2351.5</c:v>
                </c:pt>
                <c:pt idx="20436">
                  <c:v>2353.8000000000002</c:v>
                </c:pt>
                <c:pt idx="20437">
                  <c:v>2358.6999999999998</c:v>
                </c:pt>
                <c:pt idx="20438">
                  <c:v>2363.6999999999998</c:v>
                </c:pt>
                <c:pt idx="20439">
                  <c:v>2363.5</c:v>
                </c:pt>
                <c:pt idx="20440">
                  <c:v>2364.8000000000002</c:v>
                </c:pt>
                <c:pt idx="20441">
                  <c:v>2364.6999999999998</c:v>
                </c:pt>
                <c:pt idx="20442">
                  <c:v>2365.3000000000002</c:v>
                </c:pt>
                <c:pt idx="20443">
                  <c:v>2363.5</c:v>
                </c:pt>
                <c:pt idx="20444">
                  <c:v>2367.6999999999998</c:v>
                </c:pt>
                <c:pt idx="20445">
                  <c:v>2363.3000000000002</c:v>
                </c:pt>
                <c:pt idx="20446">
                  <c:v>2361.3000000000002</c:v>
                </c:pt>
                <c:pt idx="20447">
                  <c:v>2361.8000000000002</c:v>
                </c:pt>
                <c:pt idx="20448">
                  <c:v>2365</c:v>
                </c:pt>
                <c:pt idx="20449">
                  <c:v>2365.8000000000002</c:v>
                </c:pt>
                <c:pt idx="20450">
                  <c:v>2359.5</c:v>
                </c:pt>
                <c:pt idx="20451">
                  <c:v>2355.8000000000002</c:v>
                </c:pt>
                <c:pt idx="20452">
                  <c:v>2357.6999999999998</c:v>
                </c:pt>
                <c:pt idx="20453">
                  <c:v>2362</c:v>
                </c:pt>
                <c:pt idx="20454">
                  <c:v>2364.8000000000002</c:v>
                </c:pt>
                <c:pt idx="20455">
                  <c:v>2362</c:v>
                </c:pt>
                <c:pt idx="20456">
                  <c:v>2357.3000000000002</c:v>
                </c:pt>
                <c:pt idx="20457">
                  <c:v>2362.8000000000002</c:v>
                </c:pt>
                <c:pt idx="20458">
                  <c:v>2363.8000000000002</c:v>
                </c:pt>
                <c:pt idx="20459">
                  <c:v>2369</c:v>
                </c:pt>
                <c:pt idx="20460">
                  <c:v>2373</c:v>
                </c:pt>
                <c:pt idx="20461">
                  <c:v>2372.1999999999998</c:v>
                </c:pt>
                <c:pt idx="20462">
                  <c:v>2376</c:v>
                </c:pt>
                <c:pt idx="20463">
                  <c:v>2374.3000000000002</c:v>
                </c:pt>
                <c:pt idx="20464">
                  <c:v>2371.1999999999998</c:v>
                </c:pt>
                <c:pt idx="20465">
                  <c:v>2371</c:v>
                </c:pt>
                <c:pt idx="20466">
                  <c:v>2369</c:v>
                </c:pt>
                <c:pt idx="20467">
                  <c:v>2364.8000000000002</c:v>
                </c:pt>
                <c:pt idx="20468">
                  <c:v>2367.6999999999998</c:v>
                </c:pt>
                <c:pt idx="20469">
                  <c:v>2370.8000000000002</c:v>
                </c:pt>
                <c:pt idx="20470">
                  <c:v>2371.5</c:v>
                </c:pt>
                <c:pt idx="20471">
                  <c:v>2371.1999999999998</c:v>
                </c:pt>
                <c:pt idx="20472">
                  <c:v>2363.1999999999998</c:v>
                </c:pt>
                <c:pt idx="20473">
                  <c:v>2360.1999999999998</c:v>
                </c:pt>
                <c:pt idx="20474">
                  <c:v>2364</c:v>
                </c:pt>
                <c:pt idx="20475">
                  <c:v>2367.3000000000002</c:v>
                </c:pt>
                <c:pt idx="20476">
                  <c:v>2370.1999999999998</c:v>
                </c:pt>
                <c:pt idx="20477">
                  <c:v>2369.8000000000002</c:v>
                </c:pt>
                <c:pt idx="20478">
                  <c:v>2372.8000000000002</c:v>
                </c:pt>
                <c:pt idx="20479">
                  <c:v>2371.8000000000002</c:v>
                </c:pt>
                <c:pt idx="20480">
                  <c:v>2367.1999999999998</c:v>
                </c:pt>
                <c:pt idx="20481">
                  <c:v>2368.6999999999998</c:v>
                </c:pt>
                <c:pt idx="20482">
                  <c:v>2379.5</c:v>
                </c:pt>
                <c:pt idx="20483">
                  <c:v>2378.3000000000002</c:v>
                </c:pt>
                <c:pt idx="20484">
                  <c:v>2372.8000000000002</c:v>
                </c:pt>
                <c:pt idx="20485">
                  <c:v>2368.3000000000002</c:v>
                </c:pt>
                <c:pt idx="20486">
                  <c:v>2365.3000000000002</c:v>
                </c:pt>
                <c:pt idx="20487">
                  <c:v>2369.6999999999998</c:v>
                </c:pt>
                <c:pt idx="20488">
                  <c:v>2368.3000000000002</c:v>
                </c:pt>
                <c:pt idx="20489">
                  <c:v>2362.8000000000002</c:v>
                </c:pt>
                <c:pt idx="20490">
                  <c:v>2361.6999999999998</c:v>
                </c:pt>
                <c:pt idx="20491">
                  <c:v>2357.3000000000002</c:v>
                </c:pt>
                <c:pt idx="20492">
                  <c:v>2356</c:v>
                </c:pt>
                <c:pt idx="20493">
                  <c:v>2352.3000000000002</c:v>
                </c:pt>
                <c:pt idx="20494">
                  <c:v>2350.6999999999998</c:v>
                </c:pt>
                <c:pt idx="20495">
                  <c:v>2358</c:v>
                </c:pt>
                <c:pt idx="20496">
                  <c:v>2361</c:v>
                </c:pt>
                <c:pt idx="20497">
                  <c:v>2359.8000000000002</c:v>
                </c:pt>
                <c:pt idx="20498">
                  <c:v>2358.8000000000002</c:v>
                </c:pt>
                <c:pt idx="20499">
                  <c:v>2353.6999999999998</c:v>
                </c:pt>
                <c:pt idx="20500">
                  <c:v>2354.3000000000002</c:v>
                </c:pt>
                <c:pt idx="20501">
                  <c:v>2355.1999999999998</c:v>
                </c:pt>
                <c:pt idx="20502">
                  <c:v>2355.3000000000002</c:v>
                </c:pt>
                <c:pt idx="20503">
                  <c:v>2356.8000000000002</c:v>
                </c:pt>
                <c:pt idx="20504">
                  <c:v>2352.1999999999998</c:v>
                </c:pt>
                <c:pt idx="20505">
                  <c:v>2353.6999999999998</c:v>
                </c:pt>
                <c:pt idx="20506">
                  <c:v>2351.6999999999998</c:v>
                </c:pt>
                <c:pt idx="20507">
                  <c:v>2344.8000000000002</c:v>
                </c:pt>
                <c:pt idx="20508">
                  <c:v>2349.6999999999998</c:v>
                </c:pt>
                <c:pt idx="20509">
                  <c:v>2352</c:v>
                </c:pt>
                <c:pt idx="20510">
                  <c:v>2358.6999999999998</c:v>
                </c:pt>
                <c:pt idx="20511">
                  <c:v>2355.3000000000002</c:v>
                </c:pt>
                <c:pt idx="20512">
                  <c:v>2357.5</c:v>
                </c:pt>
                <c:pt idx="20513">
                  <c:v>2357</c:v>
                </c:pt>
                <c:pt idx="20514">
                  <c:v>2359.3000000000002</c:v>
                </c:pt>
                <c:pt idx="20515">
                  <c:v>2363.1999999999998</c:v>
                </c:pt>
                <c:pt idx="20516">
                  <c:v>2361.8000000000002</c:v>
                </c:pt>
                <c:pt idx="20517">
                  <c:v>2362.6999999999998</c:v>
                </c:pt>
                <c:pt idx="20518">
                  <c:v>2359.8000000000002</c:v>
                </c:pt>
                <c:pt idx="20519">
                  <c:v>2359.6999999999998</c:v>
                </c:pt>
                <c:pt idx="20520">
                  <c:v>2363.8000000000002</c:v>
                </c:pt>
                <c:pt idx="20521">
                  <c:v>2361.6999999999998</c:v>
                </c:pt>
                <c:pt idx="20522">
                  <c:v>2366.5</c:v>
                </c:pt>
                <c:pt idx="20523">
                  <c:v>2367.6999999999998</c:v>
                </c:pt>
                <c:pt idx="20524">
                  <c:v>2365.8000000000002</c:v>
                </c:pt>
                <c:pt idx="20525">
                  <c:v>2365</c:v>
                </c:pt>
                <c:pt idx="20526">
                  <c:v>2361.3000000000002</c:v>
                </c:pt>
                <c:pt idx="20527">
                  <c:v>2360.3000000000002</c:v>
                </c:pt>
                <c:pt idx="20528">
                  <c:v>2359.1999999999998</c:v>
                </c:pt>
                <c:pt idx="20529">
                  <c:v>2362</c:v>
                </c:pt>
                <c:pt idx="20530">
                  <c:v>2355.1999999999998</c:v>
                </c:pt>
                <c:pt idx="20531">
                  <c:v>2356</c:v>
                </c:pt>
                <c:pt idx="20532">
                  <c:v>2359</c:v>
                </c:pt>
                <c:pt idx="20533">
                  <c:v>2352.3000000000002</c:v>
                </c:pt>
                <c:pt idx="20534">
                  <c:v>2348.1999999999998</c:v>
                </c:pt>
                <c:pt idx="20535">
                  <c:v>2346.1999999999998</c:v>
                </c:pt>
                <c:pt idx="20536">
                  <c:v>2348.6999999999998</c:v>
                </c:pt>
                <c:pt idx="20537">
                  <c:v>2342.1999999999998</c:v>
                </c:pt>
                <c:pt idx="20538">
                  <c:v>2337.6999999999998</c:v>
                </c:pt>
                <c:pt idx="20539">
                  <c:v>2330</c:v>
                </c:pt>
                <c:pt idx="20540">
                  <c:v>2325.6999999999998</c:v>
                </c:pt>
                <c:pt idx="20541">
                  <c:v>2321.6999999999998</c:v>
                </c:pt>
                <c:pt idx="20542">
                  <c:v>2311.3000000000002</c:v>
                </c:pt>
                <c:pt idx="20543">
                  <c:v>2313.6999999999998</c:v>
                </c:pt>
                <c:pt idx="20544">
                  <c:v>2315.3000000000002</c:v>
                </c:pt>
                <c:pt idx="20545">
                  <c:v>2322.3000000000002</c:v>
                </c:pt>
                <c:pt idx="20546">
                  <c:v>2322.1999999999998</c:v>
                </c:pt>
                <c:pt idx="20547">
                  <c:v>2322.5</c:v>
                </c:pt>
                <c:pt idx="20548">
                  <c:v>2321</c:v>
                </c:pt>
                <c:pt idx="20549">
                  <c:v>2321.6999999999998</c:v>
                </c:pt>
                <c:pt idx="20550">
                  <c:v>2323</c:v>
                </c:pt>
                <c:pt idx="20551">
                  <c:v>2329.8000000000002</c:v>
                </c:pt>
                <c:pt idx="20552">
                  <c:v>2327</c:v>
                </c:pt>
                <c:pt idx="20553">
                  <c:v>2327.8000000000002</c:v>
                </c:pt>
                <c:pt idx="20554">
                  <c:v>2324.5</c:v>
                </c:pt>
                <c:pt idx="20555">
                  <c:v>2323</c:v>
                </c:pt>
                <c:pt idx="20556">
                  <c:v>2320.6999999999998</c:v>
                </c:pt>
                <c:pt idx="20557">
                  <c:v>2321</c:v>
                </c:pt>
                <c:pt idx="20558">
                  <c:v>2319.3000000000002</c:v>
                </c:pt>
                <c:pt idx="20559">
                  <c:v>2309.3000000000002</c:v>
                </c:pt>
                <c:pt idx="20560">
                  <c:v>2307.6999999999998</c:v>
                </c:pt>
                <c:pt idx="20561">
                  <c:v>2305.5</c:v>
                </c:pt>
                <c:pt idx="20562">
                  <c:v>2312.3000000000002</c:v>
                </c:pt>
                <c:pt idx="20563">
                  <c:v>2310.1999999999998</c:v>
                </c:pt>
                <c:pt idx="20564">
                  <c:v>2311.8000000000002</c:v>
                </c:pt>
                <c:pt idx="20565">
                  <c:v>2311</c:v>
                </c:pt>
                <c:pt idx="20566">
                  <c:v>2314.3000000000002</c:v>
                </c:pt>
                <c:pt idx="20567">
                  <c:v>2311</c:v>
                </c:pt>
                <c:pt idx="20568">
                  <c:v>2313.5</c:v>
                </c:pt>
                <c:pt idx="20569">
                  <c:v>2316.6999999999998</c:v>
                </c:pt>
                <c:pt idx="20570">
                  <c:v>2308.1999999999998</c:v>
                </c:pt>
                <c:pt idx="20571">
                  <c:v>2312.6999999999998</c:v>
                </c:pt>
                <c:pt idx="20572">
                  <c:v>2316.5</c:v>
                </c:pt>
                <c:pt idx="20573">
                  <c:v>2323</c:v>
                </c:pt>
                <c:pt idx="20574">
                  <c:v>2322.8000000000002</c:v>
                </c:pt>
                <c:pt idx="20575">
                  <c:v>2315.1999999999998</c:v>
                </c:pt>
                <c:pt idx="20576">
                  <c:v>2307</c:v>
                </c:pt>
                <c:pt idx="20577">
                  <c:v>2310</c:v>
                </c:pt>
                <c:pt idx="20578">
                  <c:v>2308.6999999999998</c:v>
                </c:pt>
                <c:pt idx="20579">
                  <c:v>2307.8000000000002</c:v>
                </c:pt>
                <c:pt idx="20580">
                  <c:v>2301.3000000000002</c:v>
                </c:pt>
                <c:pt idx="20581">
                  <c:v>2300</c:v>
                </c:pt>
                <c:pt idx="20582">
                  <c:v>2297</c:v>
                </c:pt>
                <c:pt idx="20583">
                  <c:v>2302.6999999999998</c:v>
                </c:pt>
                <c:pt idx="20584">
                  <c:v>2308</c:v>
                </c:pt>
                <c:pt idx="20585">
                  <c:v>2309</c:v>
                </c:pt>
                <c:pt idx="20586">
                  <c:v>2306.8000000000002</c:v>
                </c:pt>
                <c:pt idx="20587">
                  <c:v>2308.6999999999998</c:v>
                </c:pt>
                <c:pt idx="20588">
                  <c:v>2308.5</c:v>
                </c:pt>
                <c:pt idx="20589">
                  <c:v>2317.1999999999998</c:v>
                </c:pt>
                <c:pt idx="20590">
                  <c:v>2323</c:v>
                </c:pt>
                <c:pt idx="20591">
                  <c:v>2324.6999999999998</c:v>
                </c:pt>
                <c:pt idx="20592">
                  <c:v>2324.1999999999998</c:v>
                </c:pt>
                <c:pt idx="20593">
                  <c:v>2326.3000000000002</c:v>
                </c:pt>
                <c:pt idx="20594">
                  <c:v>2328.1999999999998</c:v>
                </c:pt>
                <c:pt idx="20595">
                  <c:v>2323</c:v>
                </c:pt>
                <c:pt idx="20596">
                  <c:v>2316.3000000000002</c:v>
                </c:pt>
                <c:pt idx="20597">
                  <c:v>2316.8000000000002</c:v>
                </c:pt>
                <c:pt idx="20598">
                  <c:v>2324.6999999999998</c:v>
                </c:pt>
                <c:pt idx="20599">
                  <c:v>2321.5</c:v>
                </c:pt>
                <c:pt idx="20600">
                  <c:v>2322.5</c:v>
                </c:pt>
                <c:pt idx="20601">
                  <c:v>2319</c:v>
                </c:pt>
                <c:pt idx="20602">
                  <c:v>2313.1999999999998</c:v>
                </c:pt>
                <c:pt idx="20603">
                  <c:v>2312.5</c:v>
                </c:pt>
                <c:pt idx="20604">
                  <c:v>2312</c:v>
                </c:pt>
                <c:pt idx="20605">
                  <c:v>2313.6999999999998</c:v>
                </c:pt>
                <c:pt idx="20606">
                  <c:v>2318.5</c:v>
                </c:pt>
                <c:pt idx="20607">
                  <c:v>2320</c:v>
                </c:pt>
                <c:pt idx="20608">
                  <c:v>2319.1999999999998</c:v>
                </c:pt>
                <c:pt idx="20609">
                  <c:v>2313.5</c:v>
                </c:pt>
                <c:pt idx="20610">
                  <c:v>2311.5</c:v>
                </c:pt>
                <c:pt idx="20611">
                  <c:v>2314.6999999999998</c:v>
                </c:pt>
                <c:pt idx="20612">
                  <c:v>2321.6999999999998</c:v>
                </c:pt>
                <c:pt idx="20613">
                  <c:v>2326.1999999999998</c:v>
                </c:pt>
                <c:pt idx="20614">
                  <c:v>2316.6999999999998</c:v>
                </c:pt>
                <c:pt idx="20615">
                  <c:v>2303.8000000000002</c:v>
                </c:pt>
                <c:pt idx="20616">
                  <c:v>2296.8000000000002</c:v>
                </c:pt>
                <c:pt idx="20617">
                  <c:v>2293</c:v>
                </c:pt>
                <c:pt idx="20618">
                  <c:v>2290.3000000000002</c:v>
                </c:pt>
                <c:pt idx="20619">
                  <c:v>2288.8000000000002</c:v>
                </c:pt>
                <c:pt idx="20620">
                  <c:v>2290.1999999999998</c:v>
                </c:pt>
                <c:pt idx="20621">
                  <c:v>2287</c:v>
                </c:pt>
                <c:pt idx="20622">
                  <c:v>2294</c:v>
                </c:pt>
                <c:pt idx="20623">
                  <c:v>2288.8000000000002</c:v>
                </c:pt>
                <c:pt idx="20624">
                  <c:v>2283</c:v>
                </c:pt>
                <c:pt idx="20625">
                  <c:v>2283</c:v>
                </c:pt>
                <c:pt idx="20626">
                  <c:v>2284.3000000000002</c:v>
                </c:pt>
                <c:pt idx="20627">
                  <c:v>2291</c:v>
                </c:pt>
                <c:pt idx="20628">
                  <c:v>2282</c:v>
                </c:pt>
                <c:pt idx="20629">
                  <c:v>2287.8000000000002</c:v>
                </c:pt>
                <c:pt idx="20630">
                  <c:v>2285.5</c:v>
                </c:pt>
                <c:pt idx="20631">
                  <c:v>2285.8000000000002</c:v>
                </c:pt>
                <c:pt idx="20632">
                  <c:v>2285.3000000000002</c:v>
                </c:pt>
                <c:pt idx="20633">
                  <c:v>2287.3000000000002</c:v>
                </c:pt>
                <c:pt idx="20634">
                  <c:v>2290.3000000000002</c:v>
                </c:pt>
                <c:pt idx="20635">
                  <c:v>2289.1999999999998</c:v>
                </c:pt>
                <c:pt idx="20636">
                  <c:v>2277.8000000000002</c:v>
                </c:pt>
                <c:pt idx="20637">
                  <c:v>2265.5</c:v>
                </c:pt>
                <c:pt idx="20638">
                  <c:v>2262.5</c:v>
                </c:pt>
                <c:pt idx="20639">
                  <c:v>2257.1999999999998</c:v>
                </c:pt>
                <c:pt idx="20640">
                  <c:v>2252.5</c:v>
                </c:pt>
                <c:pt idx="20641">
                  <c:v>2250.3000000000002</c:v>
                </c:pt>
                <c:pt idx="20642">
                  <c:v>2248</c:v>
                </c:pt>
                <c:pt idx="20643">
                  <c:v>2242.3000000000002</c:v>
                </c:pt>
                <c:pt idx="20644">
                  <c:v>2237.5</c:v>
                </c:pt>
                <c:pt idx="20645">
                  <c:v>2231.1999999999998</c:v>
                </c:pt>
                <c:pt idx="20646">
                  <c:v>2227.1999999999998</c:v>
                </c:pt>
                <c:pt idx="20647">
                  <c:v>2227.5</c:v>
                </c:pt>
                <c:pt idx="20648">
                  <c:v>2220.8000000000002</c:v>
                </c:pt>
                <c:pt idx="20649">
                  <c:v>2213.8000000000002</c:v>
                </c:pt>
                <c:pt idx="20650">
                  <c:v>2200.5</c:v>
                </c:pt>
                <c:pt idx="20651">
                  <c:v>2199.5</c:v>
                </c:pt>
                <c:pt idx="20652">
                  <c:v>2176.8000000000002</c:v>
                </c:pt>
                <c:pt idx="20653">
                  <c:v>2159.8000000000002</c:v>
                </c:pt>
                <c:pt idx="20654">
                  <c:v>2147.1999999999998</c:v>
                </c:pt>
                <c:pt idx="20655">
                  <c:v>2128</c:v>
                </c:pt>
                <c:pt idx="20656">
                  <c:v>2122.5</c:v>
                </c:pt>
                <c:pt idx="20657">
                  <c:v>2115.1999999999998</c:v>
                </c:pt>
                <c:pt idx="20658">
                  <c:v>2109</c:v>
                </c:pt>
                <c:pt idx="20659">
                  <c:v>2107.6999999999998</c:v>
                </c:pt>
                <c:pt idx="20660">
                  <c:v>2102.5</c:v>
                </c:pt>
                <c:pt idx="20661">
                  <c:v>2104.3000000000002</c:v>
                </c:pt>
                <c:pt idx="20662">
                  <c:v>2097.3000000000002</c:v>
                </c:pt>
                <c:pt idx="20663">
                  <c:v>2092</c:v>
                </c:pt>
                <c:pt idx="20664">
                  <c:v>2086.3000000000002</c:v>
                </c:pt>
                <c:pt idx="20665">
                  <c:v>2084.1999999999998</c:v>
                </c:pt>
                <c:pt idx="20666">
                  <c:v>2088.1999999999998</c:v>
                </c:pt>
                <c:pt idx="20667">
                  <c:v>2088.3000000000002</c:v>
                </c:pt>
                <c:pt idx="20668">
                  <c:v>2091.5</c:v>
                </c:pt>
                <c:pt idx="20669">
                  <c:v>2092.8000000000002</c:v>
                </c:pt>
                <c:pt idx="20670">
                  <c:v>2090.5</c:v>
                </c:pt>
                <c:pt idx="20671">
                  <c:v>2086.8000000000002</c:v>
                </c:pt>
                <c:pt idx="20672">
                  <c:v>2077.1999999999998</c:v>
                </c:pt>
                <c:pt idx="20673">
                  <c:v>2079.1999999999998</c:v>
                </c:pt>
                <c:pt idx="20674">
                  <c:v>2081.1999999999998</c:v>
                </c:pt>
                <c:pt idx="20675">
                  <c:v>2075.6999999999998</c:v>
                </c:pt>
                <c:pt idx="20676">
                  <c:v>2054.4</c:v>
                </c:pt>
                <c:pt idx="20677">
                  <c:v>2049.3000000000002</c:v>
                </c:pt>
                <c:pt idx="20678">
                  <c:v>2064.3000000000002</c:v>
                </c:pt>
                <c:pt idx="20679">
                  <c:v>2067.6999999999998</c:v>
                </c:pt>
                <c:pt idx="20680">
                  <c:v>2065.3000000000002</c:v>
                </c:pt>
                <c:pt idx="20681">
                  <c:v>2048</c:v>
                </c:pt>
                <c:pt idx="20682">
                  <c:v>2048.6999999999998</c:v>
                </c:pt>
                <c:pt idx="20683">
                  <c:v>2048.8000000000002</c:v>
                </c:pt>
                <c:pt idx="20684">
                  <c:v>2050.1999999999998</c:v>
                </c:pt>
                <c:pt idx="20685">
                  <c:v>2050</c:v>
                </c:pt>
                <c:pt idx="20686">
                  <c:v>2058.6999999999998</c:v>
                </c:pt>
                <c:pt idx="20687">
                  <c:v>2053.1999999999998</c:v>
                </c:pt>
                <c:pt idx="20688">
                  <c:v>2049</c:v>
                </c:pt>
                <c:pt idx="20689">
                  <c:v>2046.7</c:v>
                </c:pt>
                <c:pt idx="20690">
                  <c:v>2051.5</c:v>
                </c:pt>
                <c:pt idx="20691">
                  <c:v>2005.2</c:v>
                </c:pt>
                <c:pt idx="20692">
                  <c:v>2004.2</c:v>
                </c:pt>
                <c:pt idx="20693">
                  <c:v>2005.8</c:v>
                </c:pt>
                <c:pt idx="20694">
                  <c:v>2006.5</c:v>
                </c:pt>
                <c:pt idx="20695">
                  <c:v>2004</c:v>
                </c:pt>
                <c:pt idx="20696">
                  <c:v>2003.2</c:v>
                </c:pt>
                <c:pt idx="20697">
                  <c:v>1998.2</c:v>
                </c:pt>
                <c:pt idx="20698">
                  <c:v>2011.5</c:v>
                </c:pt>
                <c:pt idx="20699">
                  <c:v>2017.5</c:v>
                </c:pt>
                <c:pt idx="20700">
                  <c:v>2004.2</c:v>
                </c:pt>
                <c:pt idx="20701">
                  <c:v>2019.5</c:v>
                </c:pt>
                <c:pt idx="20702">
                  <c:v>2018.2</c:v>
                </c:pt>
                <c:pt idx="20703">
                  <c:v>2016.8</c:v>
                </c:pt>
                <c:pt idx="20704">
                  <c:v>2019.2</c:v>
                </c:pt>
                <c:pt idx="20705">
                  <c:v>2021.2</c:v>
                </c:pt>
                <c:pt idx="20706">
                  <c:v>2023.2</c:v>
                </c:pt>
                <c:pt idx="20707">
                  <c:v>2019.2</c:v>
                </c:pt>
                <c:pt idx="20708">
                  <c:v>2019.7</c:v>
                </c:pt>
                <c:pt idx="20709">
                  <c:v>2023.5</c:v>
                </c:pt>
                <c:pt idx="20710">
                  <c:v>2025.3</c:v>
                </c:pt>
                <c:pt idx="20711">
                  <c:v>2029.7</c:v>
                </c:pt>
                <c:pt idx="20712">
                  <c:v>2021.8</c:v>
                </c:pt>
                <c:pt idx="20713">
                  <c:v>2019.3</c:v>
                </c:pt>
                <c:pt idx="20714">
                  <c:v>2029.7</c:v>
                </c:pt>
                <c:pt idx="20715">
                  <c:v>2048</c:v>
                </c:pt>
                <c:pt idx="20716">
                  <c:v>2056</c:v>
                </c:pt>
                <c:pt idx="20717">
                  <c:v>2059</c:v>
                </c:pt>
                <c:pt idx="20718">
                  <c:v>2059.6999999999998</c:v>
                </c:pt>
                <c:pt idx="20719">
                  <c:v>2067.3000000000002</c:v>
                </c:pt>
                <c:pt idx="20720">
                  <c:v>2077.8000000000002</c:v>
                </c:pt>
                <c:pt idx="20721">
                  <c:v>2087.6999999999998</c:v>
                </c:pt>
                <c:pt idx="20722">
                  <c:v>2097.8000000000002</c:v>
                </c:pt>
                <c:pt idx="20723">
                  <c:v>2109.3000000000002</c:v>
                </c:pt>
                <c:pt idx="20724">
                  <c:v>2112.1999999999998</c:v>
                </c:pt>
                <c:pt idx="20725">
                  <c:v>2117</c:v>
                </c:pt>
                <c:pt idx="20726">
                  <c:v>2124.5</c:v>
                </c:pt>
                <c:pt idx="20727">
                  <c:v>2132</c:v>
                </c:pt>
                <c:pt idx="20728">
                  <c:v>2132.1999999999998</c:v>
                </c:pt>
                <c:pt idx="20729">
                  <c:v>2134.6999999999998</c:v>
                </c:pt>
                <c:pt idx="20730">
                  <c:v>2130</c:v>
                </c:pt>
                <c:pt idx="20731">
                  <c:v>2120.6999999999998</c:v>
                </c:pt>
                <c:pt idx="20732">
                  <c:v>2118.1999999999998</c:v>
                </c:pt>
                <c:pt idx="20733">
                  <c:v>2127.6999999999998</c:v>
                </c:pt>
                <c:pt idx="20734">
                  <c:v>2128.3000000000002</c:v>
                </c:pt>
                <c:pt idx="20735">
                  <c:v>2146.6999999999998</c:v>
                </c:pt>
                <c:pt idx="20736">
                  <c:v>2156.1999999999998</c:v>
                </c:pt>
                <c:pt idx="20737">
                  <c:v>2160.5</c:v>
                </c:pt>
                <c:pt idx="20738">
                  <c:v>2166.8000000000002</c:v>
                </c:pt>
                <c:pt idx="20739">
                  <c:v>2170.1999999999998</c:v>
                </c:pt>
                <c:pt idx="20740">
                  <c:v>2178</c:v>
                </c:pt>
                <c:pt idx="20741">
                  <c:v>2183.5</c:v>
                </c:pt>
                <c:pt idx="20742">
                  <c:v>2183.8000000000002</c:v>
                </c:pt>
                <c:pt idx="20743">
                  <c:v>2186.1999999999998</c:v>
                </c:pt>
                <c:pt idx="20744">
                  <c:v>2194</c:v>
                </c:pt>
                <c:pt idx="20745">
                  <c:v>2198.1999999999998</c:v>
                </c:pt>
                <c:pt idx="20746">
                  <c:v>2204.6999999999998</c:v>
                </c:pt>
                <c:pt idx="20747">
                  <c:v>2211.5</c:v>
                </c:pt>
                <c:pt idx="20748">
                  <c:v>2220.5</c:v>
                </c:pt>
                <c:pt idx="20749">
                  <c:v>2216</c:v>
                </c:pt>
                <c:pt idx="20750">
                  <c:v>2224</c:v>
                </c:pt>
                <c:pt idx="20751">
                  <c:v>2239.1999999999998</c:v>
                </c:pt>
                <c:pt idx="20752">
                  <c:v>2239.6999999999998</c:v>
                </c:pt>
                <c:pt idx="20753">
                  <c:v>2240.8000000000002</c:v>
                </c:pt>
                <c:pt idx="20754">
                  <c:v>2246.5</c:v>
                </c:pt>
                <c:pt idx="20755">
                  <c:v>2266.5</c:v>
                </c:pt>
                <c:pt idx="20756">
                  <c:v>2276.1999999999998</c:v>
                </c:pt>
                <c:pt idx="20757">
                  <c:v>2281.8000000000002</c:v>
                </c:pt>
                <c:pt idx="20758">
                  <c:v>2286.6999999999998</c:v>
                </c:pt>
                <c:pt idx="20759">
                  <c:v>2290</c:v>
                </c:pt>
                <c:pt idx="20760">
                  <c:v>2292.6999999999998</c:v>
                </c:pt>
                <c:pt idx="20761">
                  <c:v>2295.3000000000002</c:v>
                </c:pt>
                <c:pt idx="20762">
                  <c:v>2300</c:v>
                </c:pt>
                <c:pt idx="20763">
                  <c:v>2306.6999999999998</c:v>
                </c:pt>
                <c:pt idx="20764">
                  <c:v>2312.8000000000002</c:v>
                </c:pt>
                <c:pt idx="20765">
                  <c:v>2326.8000000000002</c:v>
                </c:pt>
                <c:pt idx="20766">
                  <c:v>2334.1999999999998</c:v>
                </c:pt>
                <c:pt idx="20767">
                  <c:v>2335.8000000000002</c:v>
                </c:pt>
                <c:pt idx="20768">
                  <c:v>2334.1999999999998</c:v>
                </c:pt>
                <c:pt idx="20769">
                  <c:v>2345.1999999999998</c:v>
                </c:pt>
                <c:pt idx="20770">
                  <c:v>2356</c:v>
                </c:pt>
                <c:pt idx="20771">
                  <c:v>2365.5</c:v>
                </c:pt>
                <c:pt idx="20772">
                  <c:v>2370.5</c:v>
                </c:pt>
                <c:pt idx="20773">
                  <c:v>2375.6999999999998</c:v>
                </c:pt>
                <c:pt idx="20774">
                  <c:v>2381</c:v>
                </c:pt>
                <c:pt idx="20775">
                  <c:v>2381.3000000000002</c:v>
                </c:pt>
                <c:pt idx="20776">
                  <c:v>2391.3000000000002</c:v>
                </c:pt>
                <c:pt idx="20777">
                  <c:v>2397.5</c:v>
                </c:pt>
                <c:pt idx="20778">
                  <c:v>2401.5</c:v>
                </c:pt>
                <c:pt idx="20779">
                  <c:v>2399.8000000000002</c:v>
                </c:pt>
                <c:pt idx="20780">
                  <c:v>2403.1999999999998</c:v>
                </c:pt>
                <c:pt idx="20781">
                  <c:v>2401.1999999999998</c:v>
                </c:pt>
                <c:pt idx="20782">
                  <c:v>2404.8000000000002</c:v>
                </c:pt>
                <c:pt idx="20783">
                  <c:v>2405.6999999999998</c:v>
                </c:pt>
                <c:pt idx="20784">
                  <c:v>2393.1999999999998</c:v>
                </c:pt>
                <c:pt idx="20785">
                  <c:v>2388.5</c:v>
                </c:pt>
                <c:pt idx="20786">
                  <c:v>2382.8000000000002</c:v>
                </c:pt>
                <c:pt idx="20787">
                  <c:v>2378</c:v>
                </c:pt>
                <c:pt idx="20788">
                  <c:v>2378.5</c:v>
                </c:pt>
                <c:pt idx="20789">
                  <c:v>2388.1999999999998</c:v>
                </c:pt>
                <c:pt idx="20790">
                  <c:v>2391.8000000000002</c:v>
                </c:pt>
                <c:pt idx="20791">
                  <c:v>2397.5</c:v>
                </c:pt>
                <c:pt idx="20792">
                  <c:v>2398</c:v>
                </c:pt>
                <c:pt idx="20793">
                  <c:v>2399.8000000000002</c:v>
                </c:pt>
                <c:pt idx="20794">
                  <c:v>2401.8000000000002</c:v>
                </c:pt>
                <c:pt idx="20795">
                  <c:v>2396.5</c:v>
                </c:pt>
                <c:pt idx="20796">
                  <c:v>2397</c:v>
                </c:pt>
                <c:pt idx="20797">
                  <c:v>2395.3000000000002</c:v>
                </c:pt>
                <c:pt idx="20798">
                  <c:v>2396.3000000000002</c:v>
                </c:pt>
                <c:pt idx="20799">
                  <c:v>2398.1999999999998</c:v>
                </c:pt>
                <c:pt idx="20800">
                  <c:v>2397.8000000000002</c:v>
                </c:pt>
                <c:pt idx="20801">
                  <c:v>2406.6999999999998</c:v>
                </c:pt>
                <c:pt idx="20802">
                  <c:v>2411.3000000000002</c:v>
                </c:pt>
                <c:pt idx="20803">
                  <c:v>2413</c:v>
                </c:pt>
                <c:pt idx="20804">
                  <c:v>2409.3000000000002</c:v>
                </c:pt>
                <c:pt idx="20805">
                  <c:v>2412.3000000000002</c:v>
                </c:pt>
                <c:pt idx="20806">
                  <c:v>2410.8000000000002</c:v>
                </c:pt>
                <c:pt idx="20807">
                  <c:v>2408.5</c:v>
                </c:pt>
                <c:pt idx="20808">
                  <c:v>2397.1999999999998</c:v>
                </c:pt>
                <c:pt idx="20809">
                  <c:v>2328.5</c:v>
                </c:pt>
                <c:pt idx="20810">
                  <c:v>2315.4</c:v>
                </c:pt>
                <c:pt idx="20811">
                  <c:v>2311.1999999999998</c:v>
                </c:pt>
                <c:pt idx="20812">
                  <c:v>2313.1999999999998</c:v>
                </c:pt>
                <c:pt idx="20813">
                  <c:v>2308.8000000000002</c:v>
                </c:pt>
                <c:pt idx="20814">
                  <c:v>2318.8000000000002</c:v>
                </c:pt>
                <c:pt idx="20815">
                  <c:v>2342.5</c:v>
                </c:pt>
                <c:pt idx="20816">
                  <c:v>2340</c:v>
                </c:pt>
                <c:pt idx="20817">
                  <c:v>2333.8000000000002</c:v>
                </c:pt>
                <c:pt idx="20818">
                  <c:v>2330.8000000000002</c:v>
                </c:pt>
                <c:pt idx="20819">
                  <c:v>2330.1999999999998</c:v>
                </c:pt>
                <c:pt idx="20820">
                  <c:v>2325.5</c:v>
                </c:pt>
                <c:pt idx="20821">
                  <c:v>2320.3000000000002</c:v>
                </c:pt>
                <c:pt idx="20822">
                  <c:v>2322.1999999999998</c:v>
                </c:pt>
                <c:pt idx="20823">
                  <c:v>2321</c:v>
                </c:pt>
                <c:pt idx="20824">
                  <c:v>2324</c:v>
                </c:pt>
                <c:pt idx="20825">
                  <c:v>2329.1999999999998</c:v>
                </c:pt>
                <c:pt idx="20826">
                  <c:v>2328.8000000000002</c:v>
                </c:pt>
                <c:pt idx="20827">
                  <c:v>2325.3000000000002</c:v>
                </c:pt>
                <c:pt idx="20828">
                  <c:v>2325.1999999999998</c:v>
                </c:pt>
                <c:pt idx="20829">
                  <c:v>2319.3000000000002</c:v>
                </c:pt>
                <c:pt idx="20830">
                  <c:v>2322.5</c:v>
                </c:pt>
                <c:pt idx="20831">
                  <c:v>2317.1999999999998</c:v>
                </c:pt>
                <c:pt idx="20832">
                  <c:v>2316.1999999999998</c:v>
                </c:pt>
                <c:pt idx="20833">
                  <c:v>2318.8000000000002</c:v>
                </c:pt>
                <c:pt idx="20834">
                  <c:v>2319.8000000000002</c:v>
                </c:pt>
                <c:pt idx="20835">
                  <c:v>2323.5</c:v>
                </c:pt>
                <c:pt idx="20836">
                  <c:v>2332.3000000000002</c:v>
                </c:pt>
                <c:pt idx="20837">
                  <c:v>2336.3000000000002</c:v>
                </c:pt>
                <c:pt idx="20838">
                  <c:v>2340.8000000000002</c:v>
                </c:pt>
                <c:pt idx="20839">
                  <c:v>2340.3000000000002</c:v>
                </c:pt>
                <c:pt idx="20840">
                  <c:v>2346.1999999999998</c:v>
                </c:pt>
                <c:pt idx="20841">
                  <c:v>2347.3000000000002</c:v>
                </c:pt>
                <c:pt idx="20842">
                  <c:v>2345</c:v>
                </c:pt>
                <c:pt idx="20843">
                  <c:v>2344.8000000000002</c:v>
                </c:pt>
                <c:pt idx="20844">
                  <c:v>2346.1999999999998</c:v>
                </c:pt>
                <c:pt idx="20845">
                  <c:v>2356.3000000000002</c:v>
                </c:pt>
                <c:pt idx="20846">
                  <c:v>2357.1999999999998</c:v>
                </c:pt>
                <c:pt idx="20847">
                  <c:v>2362.3000000000002</c:v>
                </c:pt>
                <c:pt idx="20848">
                  <c:v>2360.3000000000002</c:v>
                </c:pt>
                <c:pt idx="20849">
                  <c:v>2360.1999999999998</c:v>
                </c:pt>
                <c:pt idx="20850">
                  <c:v>2362.3000000000002</c:v>
                </c:pt>
                <c:pt idx="20851">
                  <c:v>2364.6999999999998</c:v>
                </c:pt>
                <c:pt idx="20852">
                  <c:v>2369.8000000000002</c:v>
                </c:pt>
                <c:pt idx="20853">
                  <c:v>2375.8000000000002</c:v>
                </c:pt>
                <c:pt idx="20854">
                  <c:v>2377.3000000000002</c:v>
                </c:pt>
                <c:pt idx="20855">
                  <c:v>2379.8000000000002</c:v>
                </c:pt>
                <c:pt idx="20856">
                  <c:v>2375.1999999999998</c:v>
                </c:pt>
                <c:pt idx="20857">
                  <c:v>2374.8000000000002</c:v>
                </c:pt>
                <c:pt idx="20858">
                  <c:v>2376</c:v>
                </c:pt>
                <c:pt idx="20859">
                  <c:v>2376.1999999999998</c:v>
                </c:pt>
                <c:pt idx="20860">
                  <c:v>2383.6999999999998</c:v>
                </c:pt>
                <c:pt idx="20861">
                  <c:v>2390</c:v>
                </c:pt>
                <c:pt idx="20862">
                  <c:v>2395.1999999999998</c:v>
                </c:pt>
                <c:pt idx="20863">
                  <c:v>2399.8000000000002</c:v>
                </c:pt>
                <c:pt idx="20864">
                  <c:v>2404.5</c:v>
                </c:pt>
                <c:pt idx="20865">
                  <c:v>2382.5</c:v>
                </c:pt>
                <c:pt idx="20866">
                  <c:v>2380.5</c:v>
                </c:pt>
                <c:pt idx="20867">
                  <c:v>2385.3000000000002</c:v>
                </c:pt>
                <c:pt idx="20868">
                  <c:v>2385.8000000000002</c:v>
                </c:pt>
                <c:pt idx="20869">
                  <c:v>2384.6999999999998</c:v>
                </c:pt>
                <c:pt idx="20870">
                  <c:v>2388</c:v>
                </c:pt>
                <c:pt idx="20871">
                  <c:v>2404.5</c:v>
                </c:pt>
                <c:pt idx="20872">
                  <c:v>2410.8000000000002</c:v>
                </c:pt>
                <c:pt idx="20873">
                  <c:v>2412.3000000000002</c:v>
                </c:pt>
                <c:pt idx="20874">
                  <c:v>2411</c:v>
                </c:pt>
                <c:pt idx="20875">
                  <c:v>2413.5</c:v>
                </c:pt>
                <c:pt idx="20876">
                  <c:v>2417.6999999999998</c:v>
                </c:pt>
                <c:pt idx="20877">
                  <c:v>2418.1999999999998</c:v>
                </c:pt>
                <c:pt idx="20878">
                  <c:v>2419.1999999999998</c:v>
                </c:pt>
                <c:pt idx="20879">
                  <c:v>2417.1999999999998</c:v>
                </c:pt>
                <c:pt idx="20880">
                  <c:v>2413.6999999999998</c:v>
                </c:pt>
                <c:pt idx="20881">
                  <c:v>2413.5</c:v>
                </c:pt>
                <c:pt idx="20882">
                  <c:v>2408.5</c:v>
                </c:pt>
                <c:pt idx="20883">
                  <c:v>2394.3000000000002</c:v>
                </c:pt>
                <c:pt idx="20884">
                  <c:v>2394.6999999999998</c:v>
                </c:pt>
                <c:pt idx="20885">
                  <c:v>2395.1999999999998</c:v>
                </c:pt>
                <c:pt idx="20886">
                  <c:v>2395.6999999999998</c:v>
                </c:pt>
                <c:pt idx="20887">
                  <c:v>2397</c:v>
                </c:pt>
                <c:pt idx="20888">
                  <c:v>2394.1999999999998</c:v>
                </c:pt>
                <c:pt idx="20889">
                  <c:v>2388.8000000000002</c:v>
                </c:pt>
                <c:pt idx="20890">
                  <c:v>2379.8000000000002</c:v>
                </c:pt>
                <c:pt idx="20891">
                  <c:v>2379.5</c:v>
                </c:pt>
                <c:pt idx="20892">
                  <c:v>2379</c:v>
                </c:pt>
                <c:pt idx="20893">
                  <c:v>2376.8000000000002</c:v>
                </c:pt>
                <c:pt idx="20894">
                  <c:v>2377</c:v>
                </c:pt>
                <c:pt idx="20895">
                  <c:v>2378.1999999999998</c:v>
                </c:pt>
                <c:pt idx="20896">
                  <c:v>2377</c:v>
                </c:pt>
                <c:pt idx="20897">
                  <c:v>2376</c:v>
                </c:pt>
                <c:pt idx="20898">
                  <c:v>2373.1999999999998</c:v>
                </c:pt>
                <c:pt idx="20899">
                  <c:v>2372.3000000000002</c:v>
                </c:pt>
                <c:pt idx="20900">
                  <c:v>2374.8000000000002</c:v>
                </c:pt>
                <c:pt idx="20901">
                  <c:v>2375.3000000000002</c:v>
                </c:pt>
                <c:pt idx="20902">
                  <c:v>2370.1999999999998</c:v>
                </c:pt>
                <c:pt idx="20903">
                  <c:v>2361.8000000000002</c:v>
                </c:pt>
                <c:pt idx="20904">
                  <c:v>2356.8000000000002</c:v>
                </c:pt>
                <c:pt idx="20905">
                  <c:v>2362</c:v>
                </c:pt>
                <c:pt idx="20906">
                  <c:v>2361.5</c:v>
                </c:pt>
                <c:pt idx="20907">
                  <c:v>2359.3000000000002</c:v>
                </c:pt>
                <c:pt idx="20908">
                  <c:v>2356.1999999999998</c:v>
                </c:pt>
                <c:pt idx="20909">
                  <c:v>2358.1999999999998</c:v>
                </c:pt>
                <c:pt idx="20910">
                  <c:v>2360.3000000000002</c:v>
                </c:pt>
                <c:pt idx="20911">
                  <c:v>2362</c:v>
                </c:pt>
                <c:pt idx="20912">
                  <c:v>2359</c:v>
                </c:pt>
                <c:pt idx="20913">
                  <c:v>2351</c:v>
                </c:pt>
                <c:pt idx="20914">
                  <c:v>2360.1999999999998</c:v>
                </c:pt>
                <c:pt idx="20915">
                  <c:v>2369.8000000000002</c:v>
                </c:pt>
                <c:pt idx="20916">
                  <c:v>2365.1999999999998</c:v>
                </c:pt>
                <c:pt idx="20917">
                  <c:v>2364.6999999999998</c:v>
                </c:pt>
                <c:pt idx="20918">
                  <c:v>2366.5</c:v>
                </c:pt>
                <c:pt idx="20919">
                  <c:v>2365.1999999999998</c:v>
                </c:pt>
                <c:pt idx="20920">
                  <c:v>2365.1999999999998</c:v>
                </c:pt>
                <c:pt idx="20921">
                  <c:v>2363.8000000000002</c:v>
                </c:pt>
                <c:pt idx="20922">
                  <c:v>2369.8000000000002</c:v>
                </c:pt>
                <c:pt idx="20923">
                  <c:v>2372</c:v>
                </c:pt>
                <c:pt idx="20924">
                  <c:v>2369.1999999999998</c:v>
                </c:pt>
                <c:pt idx="20925">
                  <c:v>2368.8000000000002</c:v>
                </c:pt>
                <c:pt idx="20926">
                  <c:v>2369</c:v>
                </c:pt>
                <c:pt idx="20927">
                  <c:v>2363.3000000000002</c:v>
                </c:pt>
                <c:pt idx="20928">
                  <c:v>2359.3000000000002</c:v>
                </c:pt>
                <c:pt idx="20929">
                  <c:v>2353</c:v>
                </c:pt>
                <c:pt idx="20930">
                  <c:v>2347.6999999999998</c:v>
                </c:pt>
                <c:pt idx="20931">
                  <c:v>2340</c:v>
                </c:pt>
                <c:pt idx="20932">
                  <c:v>2337.3000000000002</c:v>
                </c:pt>
                <c:pt idx="20933">
                  <c:v>2340</c:v>
                </c:pt>
                <c:pt idx="20934">
                  <c:v>2339.3000000000002</c:v>
                </c:pt>
                <c:pt idx="20935">
                  <c:v>2334.3000000000002</c:v>
                </c:pt>
                <c:pt idx="20936">
                  <c:v>2333.8000000000002</c:v>
                </c:pt>
                <c:pt idx="20937">
                  <c:v>2334.1999999999998</c:v>
                </c:pt>
                <c:pt idx="20938">
                  <c:v>2333.1999999999998</c:v>
                </c:pt>
                <c:pt idx="20939">
                  <c:v>2335.5</c:v>
                </c:pt>
                <c:pt idx="20940">
                  <c:v>2329.3000000000002</c:v>
                </c:pt>
                <c:pt idx="20941">
                  <c:v>2329</c:v>
                </c:pt>
                <c:pt idx="20942">
                  <c:v>2332.1999999999998</c:v>
                </c:pt>
                <c:pt idx="20943">
                  <c:v>2334</c:v>
                </c:pt>
                <c:pt idx="20944">
                  <c:v>2333</c:v>
                </c:pt>
                <c:pt idx="20945">
                  <c:v>2333</c:v>
                </c:pt>
                <c:pt idx="20946">
                  <c:v>2329.3000000000002</c:v>
                </c:pt>
                <c:pt idx="20947">
                  <c:v>2326.8000000000002</c:v>
                </c:pt>
                <c:pt idx="20948">
                  <c:v>2329.8000000000002</c:v>
                </c:pt>
                <c:pt idx="20949">
                  <c:v>2327.1999999999998</c:v>
                </c:pt>
                <c:pt idx="20950">
                  <c:v>2325</c:v>
                </c:pt>
                <c:pt idx="20951">
                  <c:v>2323.8000000000002</c:v>
                </c:pt>
                <c:pt idx="20952">
                  <c:v>2321.5</c:v>
                </c:pt>
                <c:pt idx="20953">
                  <c:v>2318.3000000000002</c:v>
                </c:pt>
                <c:pt idx="20954">
                  <c:v>2323.8000000000002</c:v>
                </c:pt>
                <c:pt idx="20955">
                  <c:v>2326.8000000000002</c:v>
                </c:pt>
                <c:pt idx="20956">
                  <c:v>2334.1999999999998</c:v>
                </c:pt>
                <c:pt idx="20957">
                  <c:v>2337.8000000000002</c:v>
                </c:pt>
                <c:pt idx="20958">
                  <c:v>2340.8000000000002</c:v>
                </c:pt>
                <c:pt idx="20959">
                  <c:v>2351.1</c:v>
                </c:pt>
                <c:pt idx="20960">
                  <c:v>2355</c:v>
                </c:pt>
                <c:pt idx="20961">
                  <c:v>2355</c:v>
                </c:pt>
                <c:pt idx="20962">
                  <c:v>2347.6999999999998</c:v>
                </c:pt>
                <c:pt idx="20963">
                  <c:v>2337.5</c:v>
                </c:pt>
                <c:pt idx="20964">
                  <c:v>2328.3000000000002</c:v>
                </c:pt>
                <c:pt idx="20965">
                  <c:v>2326</c:v>
                </c:pt>
                <c:pt idx="20966">
                  <c:v>2331.8000000000002</c:v>
                </c:pt>
                <c:pt idx="20967">
                  <c:v>2321</c:v>
                </c:pt>
                <c:pt idx="20968">
                  <c:v>2313.3000000000002</c:v>
                </c:pt>
                <c:pt idx="20969">
                  <c:v>2290.8000000000002</c:v>
                </c:pt>
                <c:pt idx="20970">
                  <c:v>2293.3000000000002</c:v>
                </c:pt>
                <c:pt idx="20971">
                  <c:v>2295.5</c:v>
                </c:pt>
                <c:pt idx="20972">
                  <c:v>2294.6999999999998</c:v>
                </c:pt>
                <c:pt idx="20973">
                  <c:v>2298.5</c:v>
                </c:pt>
                <c:pt idx="20974">
                  <c:v>2305.6999999999998</c:v>
                </c:pt>
                <c:pt idx="20975">
                  <c:v>2317.8000000000002</c:v>
                </c:pt>
                <c:pt idx="20976">
                  <c:v>2323</c:v>
                </c:pt>
                <c:pt idx="20977">
                  <c:v>2322.5</c:v>
                </c:pt>
                <c:pt idx="20978">
                  <c:v>2326.6999999999998</c:v>
                </c:pt>
                <c:pt idx="20979">
                  <c:v>2330.5</c:v>
                </c:pt>
                <c:pt idx="20980">
                  <c:v>2347.5</c:v>
                </c:pt>
                <c:pt idx="20981">
                  <c:v>2351.1999999999998</c:v>
                </c:pt>
                <c:pt idx="20982">
                  <c:v>2356</c:v>
                </c:pt>
                <c:pt idx="20983">
                  <c:v>2355.3000000000002</c:v>
                </c:pt>
                <c:pt idx="20984">
                  <c:v>2353.8000000000002</c:v>
                </c:pt>
                <c:pt idx="20985">
                  <c:v>2354.8000000000002</c:v>
                </c:pt>
                <c:pt idx="20986">
                  <c:v>2360.8000000000002</c:v>
                </c:pt>
                <c:pt idx="20987">
                  <c:v>2359.1999999999998</c:v>
                </c:pt>
                <c:pt idx="20988">
                  <c:v>2360.3000000000002</c:v>
                </c:pt>
                <c:pt idx="20989">
                  <c:v>2360</c:v>
                </c:pt>
                <c:pt idx="20990">
                  <c:v>2359.8000000000002</c:v>
                </c:pt>
                <c:pt idx="20991">
                  <c:v>2351.3000000000002</c:v>
                </c:pt>
                <c:pt idx="20992">
                  <c:v>2352.1999999999998</c:v>
                </c:pt>
                <c:pt idx="20993">
                  <c:v>2357.5</c:v>
                </c:pt>
                <c:pt idx="20994">
                  <c:v>2362</c:v>
                </c:pt>
                <c:pt idx="20995">
                  <c:v>2364.6999999999998</c:v>
                </c:pt>
                <c:pt idx="20996">
                  <c:v>2352.1999999999998</c:v>
                </c:pt>
                <c:pt idx="20997">
                  <c:v>2355.1999999999998</c:v>
                </c:pt>
                <c:pt idx="20998">
                  <c:v>2358.8000000000002</c:v>
                </c:pt>
                <c:pt idx="20999">
                  <c:v>2365.5</c:v>
                </c:pt>
                <c:pt idx="21000">
                  <c:v>2376.5</c:v>
                </c:pt>
                <c:pt idx="21001">
                  <c:v>2380.8000000000002</c:v>
                </c:pt>
                <c:pt idx="21002">
                  <c:v>2386</c:v>
                </c:pt>
                <c:pt idx="21003">
                  <c:v>2387.3000000000002</c:v>
                </c:pt>
                <c:pt idx="21004">
                  <c:v>2385.8000000000002</c:v>
                </c:pt>
                <c:pt idx="21005">
                  <c:v>2370.1999999999998</c:v>
                </c:pt>
                <c:pt idx="21006">
                  <c:v>2361.6999999999998</c:v>
                </c:pt>
                <c:pt idx="21007">
                  <c:v>2356.1999999999998</c:v>
                </c:pt>
                <c:pt idx="21008">
                  <c:v>2352</c:v>
                </c:pt>
                <c:pt idx="21009">
                  <c:v>2356.1999999999998</c:v>
                </c:pt>
                <c:pt idx="21010">
                  <c:v>2360.6999999999998</c:v>
                </c:pt>
                <c:pt idx="21011">
                  <c:v>2363.3000000000002</c:v>
                </c:pt>
                <c:pt idx="21012">
                  <c:v>2363</c:v>
                </c:pt>
                <c:pt idx="21013">
                  <c:v>2361.3000000000002</c:v>
                </c:pt>
                <c:pt idx="21014">
                  <c:v>2354.6999999999998</c:v>
                </c:pt>
                <c:pt idx="21015">
                  <c:v>2354.6999999999998</c:v>
                </c:pt>
                <c:pt idx="21016">
                  <c:v>2350.1999999999998</c:v>
                </c:pt>
                <c:pt idx="21017">
                  <c:v>2351</c:v>
                </c:pt>
                <c:pt idx="21018">
                  <c:v>2347.5</c:v>
                </c:pt>
                <c:pt idx="21019">
                  <c:v>2346.8000000000002</c:v>
                </c:pt>
                <c:pt idx="21020">
                  <c:v>2344.3000000000002</c:v>
                </c:pt>
                <c:pt idx="21021">
                  <c:v>2345.3000000000002</c:v>
                </c:pt>
                <c:pt idx="21022">
                  <c:v>2348</c:v>
                </c:pt>
                <c:pt idx="21023">
                  <c:v>2347.1999999999998</c:v>
                </c:pt>
                <c:pt idx="21024">
                  <c:v>2347.3000000000002</c:v>
                </c:pt>
                <c:pt idx="21025">
                  <c:v>2342.3000000000002</c:v>
                </c:pt>
                <c:pt idx="21026">
                  <c:v>2335.5</c:v>
                </c:pt>
                <c:pt idx="21027">
                  <c:v>2330.3000000000002</c:v>
                </c:pt>
                <c:pt idx="21028">
                  <c:v>2326.8000000000002</c:v>
                </c:pt>
                <c:pt idx="21029">
                  <c:v>2326.8000000000002</c:v>
                </c:pt>
                <c:pt idx="21030">
                  <c:v>2327.8000000000002</c:v>
                </c:pt>
                <c:pt idx="21031">
                  <c:v>2330.8000000000002</c:v>
                </c:pt>
                <c:pt idx="21032">
                  <c:v>2327</c:v>
                </c:pt>
                <c:pt idx="21033">
                  <c:v>2326.3000000000002</c:v>
                </c:pt>
                <c:pt idx="21034">
                  <c:v>2322.1999999999998</c:v>
                </c:pt>
                <c:pt idx="21035">
                  <c:v>2315.8000000000002</c:v>
                </c:pt>
                <c:pt idx="21036">
                  <c:v>2304.5</c:v>
                </c:pt>
                <c:pt idx="21037">
                  <c:v>2303.1999999999998</c:v>
                </c:pt>
                <c:pt idx="21038">
                  <c:v>2296.3000000000002</c:v>
                </c:pt>
                <c:pt idx="21039">
                  <c:v>2297</c:v>
                </c:pt>
                <c:pt idx="21040">
                  <c:v>2298.5</c:v>
                </c:pt>
                <c:pt idx="21041">
                  <c:v>2295.5</c:v>
                </c:pt>
                <c:pt idx="21042">
                  <c:v>2296.8000000000002</c:v>
                </c:pt>
                <c:pt idx="21043">
                  <c:v>2293</c:v>
                </c:pt>
                <c:pt idx="21044">
                  <c:v>2294</c:v>
                </c:pt>
                <c:pt idx="21045">
                  <c:v>2291.6999999999998</c:v>
                </c:pt>
                <c:pt idx="21046">
                  <c:v>2286.8000000000002</c:v>
                </c:pt>
                <c:pt idx="21047">
                  <c:v>2284</c:v>
                </c:pt>
                <c:pt idx="21048">
                  <c:v>2283</c:v>
                </c:pt>
                <c:pt idx="21049">
                  <c:v>2279.3000000000002</c:v>
                </c:pt>
                <c:pt idx="21050">
                  <c:v>2277.1999999999998</c:v>
                </c:pt>
                <c:pt idx="21051">
                  <c:v>2277.5</c:v>
                </c:pt>
                <c:pt idx="21052">
                  <c:v>2274.6999999999998</c:v>
                </c:pt>
                <c:pt idx="21053">
                  <c:v>2269.1999999999998</c:v>
                </c:pt>
                <c:pt idx="21054">
                  <c:v>2261.3000000000002</c:v>
                </c:pt>
                <c:pt idx="21055">
                  <c:v>2261.8000000000002</c:v>
                </c:pt>
                <c:pt idx="21056">
                  <c:v>2257.6999999999998</c:v>
                </c:pt>
                <c:pt idx="21057">
                  <c:v>2257.5</c:v>
                </c:pt>
                <c:pt idx="21058">
                  <c:v>2254</c:v>
                </c:pt>
                <c:pt idx="21059">
                  <c:v>2252</c:v>
                </c:pt>
                <c:pt idx="21060">
                  <c:v>2257.1999999999998</c:v>
                </c:pt>
                <c:pt idx="21061">
                  <c:v>2254.3000000000002</c:v>
                </c:pt>
                <c:pt idx="21062">
                  <c:v>2251</c:v>
                </c:pt>
                <c:pt idx="21063">
                  <c:v>2248.5</c:v>
                </c:pt>
                <c:pt idx="21064">
                  <c:v>2250.5</c:v>
                </c:pt>
                <c:pt idx="21065">
                  <c:v>2244.1999999999998</c:v>
                </c:pt>
                <c:pt idx="21066">
                  <c:v>2241.1999999999998</c:v>
                </c:pt>
                <c:pt idx="21067">
                  <c:v>2237.8000000000002</c:v>
                </c:pt>
                <c:pt idx="21068">
                  <c:v>2235.1999999999998</c:v>
                </c:pt>
                <c:pt idx="21069">
                  <c:v>2235.3000000000002</c:v>
                </c:pt>
                <c:pt idx="21070">
                  <c:v>2233.8000000000002</c:v>
                </c:pt>
                <c:pt idx="21071">
                  <c:v>2231.8000000000002</c:v>
                </c:pt>
                <c:pt idx="21072">
                  <c:v>2232</c:v>
                </c:pt>
                <c:pt idx="21073">
                  <c:v>2230.5</c:v>
                </c:pt>
                <c:pt idx="21074">
                  <c:v>2230.1999999999998</c:v>
                </c:pt>
                <c:pt idx="21075">
                  <c:v>2232</c:v>
                </c:pt>
                <c:pt idx="21076">
                  <c:v>2230.5</c:v>
                </c:pt>
                <c:pt idx="21077">
                  <c:v>2233.3000000000002</c:v>
                </c:pt>
                <c:pt idx="21078">
                  <c:v>2227.6999999999998</c:v>
                </c:pt>
                <c:pt idx="21079">
                  <c:v>2217.6999999999998</c:v>
                </c:pt>
                <c:pt idx="21080">
                  <c:v>2212.8000000000002</c:v>
                </c:pt>
                <c:pt idx="21081">
                  <c:v>2211.8000000000002</c:v>
                </c:pt>
                <c:pt idx="21082">
                  <c:v>2204</c:v>
                </c:pt>
                <c:pt idx="21083">
                  <c:v>2204.6999999999998</c:v>
                </c:pt>
                <c:pt idx="21084">
                  <c:v>2202</c:v>
                </c:pt>
                <c:pt idx="21085">
                  <c:v>2197.3000000000002</c:v>
                </c:pt>
                <c:pt idx="21086">
                  <c:v>2194.6999999999998</c:v>
                </c:pt>
                <c:pt idx="21087">
                  <c:v>2202.8000000000002</c:v>
                </c:pt>
                <c:pt idx="21088">
                  <c:v>2201.3000000000002</c:v>
                </c:pt>
                <c:pt idx="21089">
                  <c:v>2204</c:v>
                </c:pt>
                <c:pt idx="21090">
                  <c:v>2200.5</c:v>
                </c:pt>
                <c:pt idx="21091">
                  <c:v>2200</c:v>
                </c:pt>
                <c:pt idx="21092">
                  <c:v>2199.1999999999998</c:v>
                </c:pt>
                <c:pt idx="21093">
                  <c:v>2196.3000000000002</c:v>
                </c:pt>
                <c:pt idx="21094">
                  <c:v>2197.6999999999998</c:v>
                </c:pt>
                <c:pt idx="21095">
                  <c:v>2187.8000000000002</c:v>
                </c:pt>
                <c:pt idx="21096">
                  <c:v>2183.1999999999998</c:v>
                </c:pt>
                <c:pt idx="21097">
                  <c:v>2179.5</c:v>
                </c:pt>
                <c:pt idx="21098">
                  <c:v>2175.6999999999998</c:v>
                </c:pt>
                <c:pt idx="21099">
                  <c:v>2175.6999999999998</c:v>
                </c:pt>
                <c:pt idx="21100">
                  <c:v>2172.1999999999998</c:v>
                </c:pt>
                <c:pt idx="21101">
                  <c:v>2162.1999999999998</c:v>
                </c:pt>
                <c:pt idx="21102">
                  <c:v>2160.1999999999998</c:v>
                </c:pt>
                <c:pt idx="21103">
                  <c:v>2157.5</c:v>
                </c:pt>
                <c:pt idx="21104">
                  <c:v>2152.1999999999998</c:v>
                </c:pt>
                <c:pt idx="21105">
                  <c:v>2146.5</c:v>
                </c:pt>
                <c:pt idx="21106">
                  <c:v>2143.6999999999998</c:v>
                </c:pt>
                <c:pt idx="21107">
                  <c:v>2142.8000000000002</c:v>
                </c:pt>
                <c:pt idx="21108">
                  <c:v>2137.6999999999998</c:v>
                </c:pt>
                <c:pt idx="21109">
                  <c:v>2129.1999999999998</c:v>
                </c:pt>
                <c:pt idx="21110">
                  <c:v>2118.3000000000002</c:v>
                </c:pt>
                <c:pt idx="21111">
                  <c:v>2120</c:v>
                </c:pt>
                <c:pt idx="21112">
                  <c:v>2124</c:v>
                </c:pt>
                <c:pt idx="21113">
                  <c:v>2121.3000000000002</c:v>
                </c:pt>
                <c:pt idx="21114">
                  <c:v>2121.6999999999998</c:v>
                </c:pt>
                <c:pt idx="21115">
                  <c:v>2118.6999999999998</c:v>
                </c:pt>
                <c:pt idx="21116">
                  <c:v>2122.1999999999998</c:v>
                </c:pt>
                <c:pt idx="21117">
                  <c:v>2116.5</c:v>
                </c:pt>
                <c:pt idx="21118">
                  <c:v>2115</c:v>
                </c:pt>
                <c:pt idx="21119">
                  <c:v>2110.3000000000002</c:v>
                </c:pt>
                <c:pt idx="21120">
                  <c:v>2104.5</c:v>
                </c:pt>
                <c:pt idx="21121">
                  <c:v>2102.1999999999998</c:v>
                </c:pt>
                <c:pt idx="21122">
                  <c:v>2104</c:v>
                </c:pt>
                <c:pt idx="21123">
                  <c:v>2107</c:v>
                </c:pt>
                <c:pt idx="21124">
                  <c:v>2105.3000000000002</c:v>
                </c:pt>
                <c:pt idx="21125">
                  <c:v>2103</c:v>
                </c:pt>
                <c:pt idx="21126">
                  <c:v>2099.5</c:v>
                </c:pt>
                <c:pt idx="21127">
                  <c:v>2090.5</c:v>
                </c:pt>
                <c:pt idx="21128">
                  <c:v>2084.1999999999998</c:v>
                </c:pt>
                <c:pt idx="21129">
                  <c:v>2075.5</c:v>
                </c:pt>
                <c:pt idx="21130">
                  <c:v>2061.5</c:v>
                </c:pt>
                <c:pt idx="21131">
                  <c:v>2054</c:v>
                </c:pt>
                <c:pt idx="21132">
                  <c:v>2051.5</c:v>
                </c:pt>
                <c:pt idx="21133">
                  <c:v>2050.3000000000002</c:v>
                </c:pt>
                <c:pt idx="21134">
                  <c:v>2052.6999999999998</c:v>
                </c:pt>
                <c:pt idx="21135">
                  <c:v>2043.8</c:v>
                </c:pt>
                <c:pt idx="21136">
                  <c:v>2044.2</c:v>
                </c:pt>
                <c:pt idx="21137">
                  <c:v>2028.5</c:v>
                </c:pt>
                <c:pt idx="21138">
                  <c:v>2022.8</c:v>
                </c:pt>
                <c:pt idx="21139">
                  <c:v>1994.5</c:v>
                </c:pt>
                <c:pt idx="21140">
                  <c:v>1986.7</c:v>
                </c:pt>
                <c:pt idx="21141">
                  <c:v>1978.2</c:v>
                </c:pt>
                <c:pt idx="21142">
                  <c:v>1976.2</c:v>
                </c:pt>
                <c:pt idx="21143">
                  <c:v>1977.5</c:v>
                </c:pt>
                <c:pt idx="21144">
                  <c:v>1980.7</c:v>
                </c:pt>
                <c:pt idx="21145">
                  <c:v>1987.7</c:v>
                </c:pt>
                <c:pt idx="21146">
                  <c:v>1983</c:v>
                </c:pt>
                <c:pt idx="21147">
                  <c:v>1974.7</c:v>
                </c:pt>
                <c:pt idx="21148">
                  <c:v>1969.2</c:v>
                </c:pt>
                <c:pt idx="21149">
                  <c:v>1967</c:v>
                </c:pt>
                <c:pt idx="21150">
                  <c:v>1964.7</c:v>
                </c:pt>
                <c:pt idx="21151">
                  <c:v>1962.7</c:v>
                </c:pt>
                <c:pt idx="21152">
                  <c:v>1961</c:v>
                </c:pt>
                <c:pt idx="21153">
                  <c:v>1958</c:v>
                </c:pt>
                <c:pt idx="21154">
                  <c:v>1958</c:v>
                </c:pt>
                <c:pt idx="21155">
                  <c:v>1958.8</c:v>
                </c:pt>
                <c:pt idx="21156">
                  <c:v>1957.7</c:v>
                </c:pt>
                <c:pt idx="21157">
                  <c:v>1956.2</c:v>
                </c:pt>
                <c:pt idx="21158">
                  <c:v>1953.5</c:v>
                </c:pt>
                <c:pt idx="21159">
                  <c:v>1948.7</c:v>
                </c:pt>
                <c:pt idx="21160">
                  <c:v>1946.8</c:v>
                </c:pt>
                <c:pt idx="21161">
                  <c:v>1946.8</c:v>
                </c:pt>
                <c:pt idx="21162">
                  <c:v>1947.8</c:v>
                </c:pt>
                <c:pt idx="21163">
                  <c:v>1947</c:v>
                </c:pt>
                <c:pt idx="21164">
                  <c:v>1943</c:v>
                </c:pt>
                <c:pt idx="21165">
                  <c:v>1945.3</c:v>
                </c:pt>
                <c:pt idx="21166">
                  <c:v>1947.2</c:v>
                </c:pt>
                <c:pt idx="21167">
                  <c:v>1949.5</c:v>
                </c:pt>
                <c:pt idx="21168">
                  <c:v>1949.2</c:v>
                </c:pt>
                <c:pt idx="21169">
                  <c:v>1943.5</c:v>
                </c:pt>
                <c:pt idx="21170">
                  <c:v>1941.2</c:v>
                </c:pt>
                <c:pt idx="21171">
                  <c:v>1938.8</c:v>
                </c:pt>
                <c:pt idx="21172">
                  <c:v>1937</c:v>
                </c:pt>
                <c:pt idx="21173">
                  <c:v>1933.5</c:v>
                </c:pt>
                <c:pt idx="21174">
                  <c:v>1934.3</c:v>
                </c:pt>
                <c:pt idx="21175">
                  <c:v>1935.8</c:v>
                </c:pt>
                <c:pt idx="21176">
                  <c:v>1934.2</c:v>
                </c:pt>
                <c:pt idx="21177">
                  <c:v>1938.3</c:v>
                </c:pt>
                <c:pt idx="21178">
                  <c:v>1943.5</c:v>
                </c:pt>
                <c:pt idx="21179">
                  <c:v>1942</c:v>
                </c:pt>
                <c:pt idx="21180">
                  <c:v>1941.3</c:v>
                </c:pt>
                <c:pt idx="21181">
                  <c:v>1946.8</c:v>
                </c:pt>
                <c:pt idx="21182">
                  <c:v>1946.2</c:v>
                </c:pt>
                <c:pt idx="21183">
                  <c:v>1947.2</c:v>
                </c:pt>
                <c:pt idx="21184">
                  <c:v>1940.8</c:v>
                </c:pt>
                <c:pt idx="21185">
                  <c:v>1934.7</c:v>
                </c:pt>
                <c:pt idx="21186">
                  <c:v>1916.3</c:v>
                </c:pt>
                <c:pt idx="21187">
                  <c:v>1914</c:v>
                </c:pt>
                <c:pt idx="21188">
                  <c:v>1915.3</c:v>
                </c:pt>
                <c:pt idx="21189">
                  <c:v>1912.3</c:v>
                </c:pt>
                <c:pt idx="21190">
                  <c:v>1909.8</c:v>
                </c:pt>
                <c:pt idx="21191">
                  <c:v>1908.2</c:v>
                </c:pt>
                <c:pt idx="21192">
                  <c:v>1903</c:v>
                </c:pt>
                <c:pt idx="21193">
                  <c:v>1899</c:v>
                </c:pt>
                <c:pt idx="21194">
                  <c:v>1898.8</c:v>
                </c:pt>
                <c:pt idx="21195">
                  <c:v>1901.7</c:v>
                </c:pt>
                <c:pt idx="21196">
                  <c:v>1902.7</c:v>
                </c:pt>
                <c:pt idx="21197">
                  <c:v>1901</c:v>
                </c:pt>
                <c:pt idx="21198">
                  <c:v>1904</c:v>
                </c:pt>
                <c:pt idx="21199">
                  <c:v>1894</c:v>
                </c:pt>
                <c:pt idx="21200">
                  <c:v>1891.2</c:v>
                </c:pt>
                <c:pt idx="21201">
                  <c:v>1888.3</c:v>
                </c:pt>
                <c:pt idx="21202">
                  <c:v>1886.3</c:v>
                </c:pt>
                <c:pt idx="21203">
                  <c:v>1882.2</c:v>
                </c:pt>
                <c:pt idx="21204">
                  <c:v>1878.3</c:v>
                </c:pt>
                <c:pt idx="21205">
                  <c:v>1877.8</c:v>
                </c:pt>
                <c:pt idx="21206">
                  <c:v>1879.8</c:v>
                </c:pt>
                <c:pt idx="21207">
                  <c:v>1862.8</c:v>
                </c:pt>
                <c:pt idx="21208">
                  <c:v>1859.2</c:v>
                </c:pt>
                <c:pt idx="21209">
                  <c:v>1859</c:v>
                </c:pt>
                <c:pt idx="21210">
                  <c:v>1858.2</c:v>
                </c:pt>
                <c:pt idx="21211">
                  <c:v>1870.5</c:v>
                </c:pt>
                <c:pt idx="21212">
                  <c:v>1868.3</c:v>
                </c:pt>
                <c:pt idx="21213">
                  <c:v>1864.3</c:v>
                </c:pt>
                <c:pt idx="21214">
                  <c:v>1841</c:v>
                </c:pt>
                <c:pt idx="21215">
                  <c:v>1838.3</c:v>
                </c:pt>
                <c:pt idx="21216">
                  <c:v>1836.2</c:v>
                </c:pt>
                <c:pt idx="21217">
                  <c:v>1837</c:v>
                </c:pt>
                <c:pt idx="21218">
                  <c:v>1839.8</c:v>
                </c:pt>
                <c:pt idx="21219">
                  <c:v>1841</c:v>
                </c:pt>
                <c:pt idx="21220">
                  <c:v>1843.2</c:v>
                </c:pt>
                <c:pt idx="21221">
                  <c:v>1840.2</c:v>
                </c:pt>
                <c:pt idx="21222">
                  <c:v>1842.7</c:v>
                </c:pt>
                <c:pt idx="21223">
                  <c:v>1831.2</c:v>
                </c:pt>
                <c:pt idx="21224">
                  <c:v>1820.5</c:v>
                </c:pt>
                <c:pt idx="21225">
                  <c:v>1817.5</c:v>
                </c:pt>
                <c:pt idx="21226">
                  <c:v>1810.3</c:v>
                </c:pt>
                <c:pt idx="21227">
                  <c:v>1810.8</c:v>
                </c:pt>
                <c:pt idx="21228">
                  <c:v>1817.8</c:v>
                </c:pt>
                <c:pt idx="21229">
                  <c:v>1818.8</c:v>
                </c:pt>
                <c:pt idx="21230">
                  <c:v>1820.2</c:v>
                </c:pt>
                <c:pt idx="21231">
                  <c:v>1820.8</c:v>
                </c:pt>
                <c:pt idx="21232">
                  <c:v>1820.8</c:v>
                </c:pt>
                <c:pt idx="21233">
                  <c:v>1815.7</c:v>
                </c:pt>
                <c:pt idx="21234">
                  <c:v>1810.3</c:v>
                </c:pt>
                <c:pt idx="21235">
                  <c:v>1811.8</c:v>
                </c:pt>
                <c:pt idx="21236">
                  <c:v>1815.8</c:v>
                </c:pt>
                <c:pt idx="21237">
                  <c:v>1814.5</c:v>
                </c:pt>
                <c:pt idx="21238">
                  <c:v>1811</c:v>
                </c:pt>
                <c:pt idx="21239">
                  <c:v>1809.8</c:v>
                </c:pt>
                <c:pt idx="21240">
                  <c:v>1811</c:v>
                </c:pt>
                <c:pt idx="21241">
                  <c:v>1814.5</c:v>
                </c:pt>
                <c:pt idx="21242">
                  <c:v>1819</c:v>
                </c:pt>
                <c:pt idx="21243">
                  <c:v>1820</c:v>
                </c:pt>
                <c:pt idx="21244">
                  <c:v>1816.7</c:v>
                </c:pt>
                <c:pt idx="21245">
                  <c:v>1819.3</c:v>
                </c:pt>
                <c:pt idx="21246">
                  <c:v>1823.3</c:v>
                </c:pt>
                <c:pt idx="21247">
                  <c:v>1825.2</c:v>
                </c:pt>
                <c:pt idx="21248">
                  <c:v>1828.8</c:v>
                </c:pt>
                <c:pt idx="21249">
                  <c:v>1829.5</c:v>
                </c:pt>
                <c:pt idx="21250">
                  <c:v>1834.5</c:v>
                </c:pt>
                <c:pt idx="21251">
                  <c:v>1833</c:v>
                </c:pt>
                <c:pt idx="21252">
                  <c:v>1835.7</c:v>
                </c:pt>
                <c:pt idx="21253">
                  <c:v>1832.2</c:v>
                </c:pt>
                <c:pt idx="21254">
                  <c:v>1833.8</c:v>
                </c:pt>
                <c:pt idx="21255">
                  <c:v>1835.7</c:v>
                </c:pt>
                <c:pt idx="21256">
                  <c:v>1833.5</c:v>
                </c:pt>
                <c:pt idx="21257">
                  <c:v>1833.3</c:v>
                </c:pt>
                <c:pt idx="21258">
                  <c:v>1836.7</c:v>
                </c:pt>
                <c:pt idx="21259">
                  <c:v>1856.5</c:v>
                </c:pt>
                <c:pt idx="21260">
                  <c:v>1866</c:v>
                </c:pt>
                <c:pt idx="21261">
                  <c:v>1865.7</c:v>
                </c:pt>
                <c:pt idx="21262">
                  <c:v>1868</c:v>
                </c:pt>
                <c:pt idx="21263">
                  <c:v>1868.7</c:v>
                </c:pt>
                <c:pt idx="21264">
                  <c:v>1870.8</c:v>
                </c:pt>
                <c:pt idx="21265">
                  <c:v>1872</c:v>
                </c:pt>
                <c:pt idx="21266">
                  <c:v>1887.7</c:v>
                </c:pt>
                <c:pt idx="21267">
                  <c:v>1902.5</c:v>
                </c:pt>
                <c:pt idx="21268">
                  <c:v>1906</c:v>
                </c:pt>
                <c:pt idx="21269">
                  <c:v>1909.7</c:v>
                </c:pt>
                <c:pt idx="21270">
                  <c:v>1910.8</c:v>
                </c:pt>
                <c:pt idx="21271">
                  <c:v>1911.2</c:v>
                </c:pt>
                <c:pt idx="21272">
                  <c:v>1916.2</c:v>
                </c:pt>
                <c:pt idx="21273">
                  <c:v>1915.8</c:v>
                </c:pt>
                <c:pt idx="21274">
                  <c:v>1916.8</c:v>
                </c:pt>
                <c:pt idx="21275">
                  <c:v>1920.7</c:v>
                </c:pt>
                <c:pt idx="21276">
                  <c:v>1916.8</c:v>
                </c:pt>
                <c:pt idx="21277">
                  <c:v>1920.2</c:v>
                </c:pt>
                <c:pt idx="21278">
                  <c:v>1919.2</c:v>
                </c:pt>
                <c:pt idx="21279">
                  <c:v>1925.2</c:v>
                </c:pt>
                <c:pt idx="21280">
                  <c:v>1929.7</c:v>
                </c:pt>
                <c:pt idx="21281">
                  <c:v>1934</c:v>
                </c:pt>
                <c:pt idx="21282">
                  <c:v>1932</c:v>
                </c:pt>
                <c:pt idx="21283">
                  <c:v>1928.7</c:v>
                </c:pt>
                <c:pt idx="21284">
                  <c:v>1928.3</c:v>
                </c:pt>
                <c:pt idx="21285">
                  <c:v>1946.5</c:v>
                </c:pt>
                <c:pt idx="21286">
                  <c:v>1933.3</c:v>
                </c:pt>
                <c:pt idx="21287">
                  <c:v>1940.5</c:v>
                </c:pt>
                <c:pt idx="21288">
                  <c:v>1950.8</c:v>
                </c:pt>
                <c:pt idx="21289">
                  <c:v>1951.3</c:v>
                </c:pt>
                <c:pt idx="21290">
                  <c:v>1953.5</c:v>
                </c:pt>
                <c:pt idx="21291">
                  <c:v>1939</c:v>
                </c:pt>
                <c:pt idx="21292">
                  <c:v>1938.3</c:v>
                </c:pt>
                <c:pt idx="21293">
                  <c:v>1942.2</c:v>
                </c:pt>
                <c:pt idx="21294">
                  <c:v>1939</c:v>
                </c:pt>
                <c:pt idx="21295">
                  <c:v>1940.5</c:v>
                </c:pt>
                <c:pt idx="21296">
                  <c:v>1941.7</c:v>
                </c:pt>
                <c:pt idx="21297">
                  <c:v>1947.3</c:v>
                </c:pt>
                <c:pt idx="21298">
                  <c:v>1947.5</c:v>
                </c:pt>
                <c:pt idx="21299">
                  <c:v>1951.7</c:v>
                </c:pt>
                <c:pt idx="21300">
                  <c:v>1951.3</c:v>
                </c:pt>
                <c:pt idx="21301">
                  <c:v>1954.2</c:v>
                </c:pt>
                <c:pt idx="21302">
                  <c:v>1960.2</c:v>
                </c:pt>
                <c:pt idx="21303">
                  <c:v>1965.7</c:v>
                </c:pt>
                <c:pt idx="21304">
                  <c:v>1958.3</c:v>
                </c:pt>
                <c:pt idx="21305">
                  <c:v>1957.2</c:v>
                </c:pt>
                <c:pt idx="21306">
                  <c:v>1957.7</c:v>
                </c:pt>
                <c:pt idx="21307">
                  <c:v>1953.7</c:v>
                </c:pt>
                <c:pt idx="21308">
                  <c:v>1956.3</c:v>
                </c:pt>
                <c:pt idx="21309">
                  <c:v>1962.2</c:v>
                </c:pt>
                <c:pt idx="21310">
                  <c:v>1970.5</c:v>
                </c:pt>
                <c:pt idx="21311">
                  <c:v>1963.7</c:v>
                </c:pt>
                <c:pt idx="21312">
                  <c:v>1962.7</c:v>
                </c:pt>
                <c:pt idx="21313">
                  <c:v>1958.7</c:v>
                </c:pt>
                <c:pt idx="21314">
                  <c:v>1956</c:v>
                </c:pt>
                <c:pt idx="21315">
                  <c:v>1958.8</c:v>
                </c:pt>
                <c:pt idx="21316">
                  <c:v>1957</c:v>
                </c:pt>
                <c:pt idx="21317">
                  <c:v>1962.8</c:v>
                </c:pt>
                <c:pt idx="21318">
                  <c:v>1963.7</c:v>
                </c:pt>
                <c:pt idx="21319">
                  <c:v>1958</c:v>
                </c:pt>
                <c:pt idx="21320">
                  <c:v>1960.8</c:v>
                </c:pt>
                <c:pt idx="21321">
                  <c:v>1961.2</c:v>
                </c:pt>
                <c:pt idx="21322">
                  <c:v>1962.2</c:v>
                </c:pt>
                <c:pt idx="21323">
                  <c:v>1964.7</c:v>
                </c:pt>
                <c:pt idx="21324">
                  <c:v>1963.3</c:v>
                </c:pt>
                <c:pt idx="21325">
                  <c:v>1958.3</c:v>
                </c:pt>
                <c:pt idx="21326">
                  <c:v>1964.7</c:v>
                </c:pt>
                <c:pt idx="21327">
                  <c:v>1965</c:v>
                </c:pt>
                <c:pt idx="21328">
                  <c:v>1960</c:v>
                </c:pt>
                <c:pt idx="21329">
                  <c:v>1965.5</c:v>
                </c:pt>
                <c:pt idx="21330">
                  <c:v>1962</c:v>
                </c:pt>
                <c:pt idx="21331">
                  <c:v>1959.7</c:v>
                </c:pt>
                <c:pt idx="21332">
                  <c:v>1957</c:v>
                </c:pt>
                <c:pt idx="21333">
                  <c:v>1951.5</c:v>
                </c:pt>
                <c:pt idx="21334">
                  <c:v>1948.2</c:v>
                </c:pt>
                <c:pt idx="21335">
                  <c:v>1938.8</c:v>
                </c:pt>
                <c:pt idx="21336">
                  <c:v>1915.3</c:v>
                </c:pt>
                <c:pt idx="21337">
                  <c:v>1903.7</c:v>
                </c:pt>
                <c:pt idx="21338">
                  <c:v>1892.7</c:v>
                </c:pt>
                <c:pt idx="21339">
                  <c:v>1880.8</c:v>
                </c:pt>
                <c:pt idx="21340">
                  <c:v>1870.3</c:v>
                </c:pt>
                <c:pt idx="21341">
                  <c:v>1859.3</c:v>
                </c:pt>
                <c:pt idx="21342">
                  <c:v>1852.7</c:v>
                </c:pt>
                <c:pt idx="21343">
                  <c:v>1847.3</c:v>
                </c:pt>
                <c:pt idx="21344">
                  <c:v>1849.7</c:v>
                </c:pt>
                <c:pt idx="21345">
                  <c:v>1845.2</c:v>
                </c:pt>
                <c:pt idx="21346">
                  <c:v>1844.5</c:v>
                </c:pt>
                <c:pt idx="21347">
                  <c:v>1845</c:v>
                </c:pt>
                <c:pt idx="21348">
                  <c:v>1870.2</c:v>
                </c:pt>
                <c:pt idx="21349">
                  <c:v>1871.7</c:v>
                </c:pt>
                <c:pt idx="21350">
                  <c:v>1877.2</c:v>
                </c:pt>
                <c:pt idx="21351">
                  <c:v>1881.2</c:v>
                </c:pt>
                <c:pt idx="21352">
                  <c:v>1887.2</c:v>
                </c:pt>
                <c:pt idx="21353">
                  <c:v>1899.5</c:v>
                </c:pt>
                <c:pt idx="21354">
                  <c:v>1912.8</c:v>
                </c:pt>
                <c:pt idx="21355">
                  <c:v>1914.2</c:v>
                </c:pt>
                <c:pt idx="21356">
                  <c:v>1905</c:v>
                </c:pt>
                <c:pt idx="21357">
                  <c:v>1908</c:v>
                </c:pt>
                <c:pt idx="21358">
                  <c:v>1921.5</c:v>
                </c:pt>
                <c:pt idx="21359">
                  <c:v>1926.2</c:v>
                </c:pt>
                <c:pt idx="21360">
                  <c:v>1915.8</c:v>
                </c:pt>
                <c:pt idx="21361">
                  <c:v>1902.7</c:v>
                </c:pt>
                <c:pt idx="21362">
                  <c:v>1903</c:v>
                </c:pt>
                <c:pt idx="21363">
                  <c:v>1909.3</c:v>
                </c:pt>
                <c:pt idx="21364">
                  <c:v>1908.5</c:v>
                </c:pt>
                <c:pt idx="21365">
                  <c:v>1906.7</c:v>
                </c:pt>
                <c:pt idx="21366">
                  <c:v>1901.5</c:v>
                </c:pt>
                <c:pt idx="21367">
                  <c:v>1903.5</c:v>
                </c:pt>
                <c:pt idx="21368">
                  <c:v>1908</c:v>
                </c:pt>
                <c:pt idx="21369">
                  <c:v>1910.8</c:v>
                </c:pt>
                <c:pt idx="21370">
                  <c:v>1907.3</c:v>
                </c:pt>
                <c:pt idx="21371">
                  <c:v>1894.8</c:v>
                </c:pt>
                <c:pt idx="21372">
                  <c:v>1884.7</c:v>
                </c:pt>
                <c:pt idx="21373">
                  <c:v>1870.8</c:v>
                </c:pt>
                <c:pt idx="21374">
                  <c:v>1872.7</c:v>
                </c:pt>
                <c:pt idx="21375">
                  <c:v>1877.5</c:v>
                </c:pt>
                <c:pt idx="21376">
                  <c:v>1881</c:v>
                </c:pt>
                <c:pt idx="21377">
                  <c:v>1885.8</c:v>
                </c:pt>
                <c:pt idx="21378">
                  <c:v>1894.2</c:v>
                </c:pt>
                <c:pt idx="21379">
                  <c:v>1910</c:v>
                </c:pt>
                <c:pt idx="21380">
                  <c:v>1911.8</c:v>
                </c:pt>
                <c:pt idx="21381">
                  <c:v>1911.8</c:v>
                </c:pt>
                <c:pt idx="21382">
                  <c:v>1912</c:v>
                </c:pt>
                <c:pt idx="21383">
                  <c:v>1908.5</c:v>
                </c:pt>
                <c:pt idx="21384">
                  <c:v>1910.8</c:v>
                </c:pt>
                <c:pt idx="21385">
                  <c:v>1910.8</c:v>
                </c:pt>
                <c:pt idx="21386">
                  <c:v>1902.3</c:v>
                </c:pt>
                <c:pt idx="21387">
                  <c:v>1900.8</c:v>
                </c:pt>
                <c:pt idx="21388">
                  <c:v>1904</c:v>
                </c:pt>
                <c:pt idx="21389">
                  <c:v>1904.8</c:v>
                </c:pt>
                <c:pt idx="21390">
                  <c:v>1900.3</c:v>
                </c:pt>
                <c:pt idx="21391">
                  <c:v>1896.5</c:v>
                </c:pt>
                <c:pt idx="21392">
                  <c:v>1890.5</c:v>
                </c:pt>
                <c:pt idx="21393">
                  <c:v>1890.5</c:v>
                </c:pt>
                <c:pt idx="21394">
                  <c:v>1890.8</c:v>
                </c:pt>
                <c:pt idx="21395">
                  <c:v>1882.2</c:v>
                </c:pt>
                <c:pt idx="21396">
                  <c:v>1865.5</c:v>
                </c:pt>
                <c:pt idx="21397">
                  <c:v>1865.7</c:v>
                </c:pt>
                <c:pt idx="21398">
                  <c:v>1869.3</c:v>
                </c:pt>
                <c:pt idx="21399">
                  <c:v>1866.2</c:v>
                </c:pt>
                <c:pt idx="21400">
                  <c:v>1861</c:v>
                </c:pt>
                <c:pt idx="21401">
                  <c:v>1856.8</c:v>
                </c:pt>
                <c:pt idx="21402">
                  <c:v>1859.2</c:v>
                </c:pt>
                <c:pt idx="21403">
                  <c:v>1859.8</c:v>
                </c:pt>
                <c:pt idx="21404">
                  <c:v>1863.8</c:v>
                </c:pt>
                <c:pt idx="21405">
                  <c:v>1858.8</c:v>
                </c:pt>
                <c:pt idx="21406">
                  <c:v>1856.2</c:v>
                </c:pt>
                <c:pt idx="21407">
                  <c:v>1855.8</c:v>
                </c:pt>
                <c:pt idx="21408">
                  <c:v>1856.8</c:v>
                </c:pt>
                <c:pt idx="21409">
                  <c:v>1861.3</c:v>
                </c:pt>
                <c:pt idx="21410">
                  <c:v>1861</c:v>
                </c:pt>
                <c:pt idx="21411">
                  <c:v>1853</c:v>
                </c:pt>
                <c:pt idx="21412">
                  <c:v>1843.5</c:v>
                </c:pt>
                <c:pt idx="21413">
                  <c:v>1849.5</c:v>
                </c:pt>
                <c:pt idx="21414">
                  <c:v>1849.8</c:v>
                </c:pt>
                <c:pt idx="21415">
                  <c:v>1846.2</c:v>
                </c:pt>
                <c:pt idx="21416">
                  <c:v>1847</c:v>
                </c:pt>
                <c:pt idx="21417">
                  <c:v>1847.7</c:v>
                </c:pt>
                <c:pt idx="21418">
                  <c:v>1846.8</c:v>
                </c:pt>
                <c:pt idx="21419">
                  <c:v>1841.5</c:v>
                </c:pt>
                <c:pt idx="21420">
                  <c:v>1845.5</c:v>
                </c:pt>
                <c:pt idx="21421">
                  <c:v>1846.2</c:v>
                </c:pt>
                <c:pt idx="21422">
                  <c:v>1843</c:v>
                </c:pt>
                <c:pt idx="21423">
                  <c:v>1838.3</c:v>
                </c:pt>
                <c:pt idx="21424">
                  <c:v>1835.7</c:v>
                </c:pt>
                <c:pt idx="21425">
                  <c:v>1834</c:v>
                </c:pt>
                <c:pt idx="21426">
                  <c:v>1838.5</c:v>
                </c:pt>
                <c:pt idx="21427">
                  <c:v>1846.7</c:v>
                </c:pt>
                <c:pt idx="21428">
                  <c:v>1853.3</c:v>
                </c:pt>
                <c:pt idx="21429">
                  <c:v>1854.2</c:v>
                </c:pt>
                <c:pt idx="21430">
                  <c:v>1858.3</c:v>
                </c:pt>
                <c:pt idx="21431">
                  <c:v>1863.3</c:v>
                </c:pt>
                <c:pt idx="21432">
                  <c:v>1869</c:v>
                </c:pt>
                <c:pt idx="21433">
                  <c:v>1877.5</c:v>
                </c:pt>
                <c:pt idx="21434">
                  <c:v>1879.7</c:v>
                </c:pt>
                <c:pt idx="21435">
                  <c:v>1878.8</c:v>
                </c:pt>
                <c:pt idx="21436">
                  <c:v>1879.7</c:v>
                </c:pt>
                <c:pt idx="21437">
                  <c:v>1880.5</c:v>
                </c:pt>
                <c:pt idx="21438">
                  <c:v>1882.3</c:v>
                </c:pt>
                <c:pt idx="21439">
                  <c:v>1884.8</c:v>
                </c:pt>
                <c:pt idx="21440">
                  <c:v>1882.8</c:v>
                </c:pt>
                <c:pt idx="21441">
                  <c:v>1863.4</c:v>
                </c:pt>
                <c:pt idx="21442">
                  <c:v>1860.8</c:v>
                </c:pt>
                <c:pt idx="21443">
                  <c:v>1860</c:v>
                </c:pt>
                <c:pt idx="21444">
                  <c:v>1860.2</c:v>
                </c:pt>
                <c:pt idx="21445">
                  <c:v>1861.2</c:v>
                </c:pt>
                <c:pt idx="21446">
                  <c:v>1854.2</c:v>
                </c:pt>
                <c:pt idx="21447">
                  <c:v>1853</c:v>
                </c:pt>
                <c:pt idx="21448">
                  <c:v>1847.3</c:v>
                </c:pt>
                <c:pt idx="21449">
                  <c:v>1853.3</c:v>
                </c:pt>
                <c:pt idx="21450">
                  <c:v>1861.3</c:v>
                </c:pt>
                <c:pt idx="21451">
                  <c:v>1871</c:v>
                </c:pt>
                <c:pt idx="21452">
                  <c:v>1877.3</c:v>
                </c:pt>
                <c:pt idx="21453">
                  <c:v>1876</c:v>
                </c:pt>
                <c:pt idx="21454">
                  <c:v>1881.5</c:v>
                </c:pt>
                <c:pt idx="21455">
                  <c:v>1885.7</c:v>
                </c:pt>
                <c:pt idx="21456">
                  <c:v>1888.8</c:v>
                </c:pt>
                <c:pt idx="21457">
                  <c:v>1893.8</c:v>
                </c:pt>
                <c:pt idx="21458">
                  <c:v>1896.5</c:v>
                </c:pt>
                <c:pt idx="21459">
                  <c:v>1891.2</c:v>
                </c:pt>
                <c:pt idx="21460">
                  <c:v>1890.7</c:v>
                </c:pt>
                <c:pt idx="21461">
                  <c:v>1889.5</c:v>
                </c:pt>
                <c:pt idx="21462">
                  <c:v>1888</c:v>
                </c:pt>
                <c:pt idx="21463">
                  <c:v>1890.5</c:v>
                </c:pt>
                <c:pt idx="21464">
                  <c:v>1886.3</c:v>
                </c:pt>
                <c:pt idx="21465">
                  <c:v>1877.7</c:v>
                </c:pt>
                <c:pt idx="21466">
                  <c:v>1871.3</c:v>
                </c:pt>
                <c:pt idx="21467">
                  <c:v>1866.8</c:v>
                </c:pt>
                <c:pt idx="21468">
                  <c:v>1867.2</c:v>
                </c:pt>
                <c:pt idx="21469">
                  <c:v>1858.7</c:v>
                </c:pt>
                <c:pt idx="21470">
                  <c:v>1859.5</c:v>
                </c:pt>
                <c:pt idx="21471">
                  <c:v>1858.2</c:v>
                </c:pt>
                <c:pt idx="21472">
                  <c:v>1856.3</c:v>
                </c:pt>
                <c:pt idx="21473">
                  <c:v>1857.8</c:v>
                </c:pt>
                <c:pt idx="21474">
                  <c:v>1858.8</c:v>
                </c:pt>
                <c:pt idx="21475">
                  <c:v>1857.8</c:v>
                </c:pt>
                <c:pt idx="21476">
                  <c:v>1857.5</c:v>
                </c:pt>
                <c:pt idx="21477">
                  <c:v>1858.5</c:v>
                </c:pt>
                <c:pt idx="21478">
                  <c:v>1868.5</c:v>
                </c:pt>
                <c:pt idx="21479">
                  <c:v>1868.7</c:v>
                </c:pt>
                <c:pt idx="21480">
                  <c:v>1868.3</c:v>
                </c:pt>
                <c:pt idx="21481">
                  <c:v>1873</c:v>
                </c:pt>
                <c:pt idx="21482">
                  <c:v>1873.8</c:v>
                </c:pt>
                <c:pt idx="21483">
                  <c:v>1874.7</c:v>
                </c:pt>
                <c:pt idx="21484">
                  <c:v>1875.2</c:v>
                </c:pt>
                <c:pt idx="21485">
                  <c:v>1881.5</c:v>
                </c:pt>
                <c:pt idx="21486">
                  <c:v>1881.8</c:v>
                </c:pt>
                <c:pt idx="21487">
                  <c:v>1887</c:v>
                </c:pt>
                <c:pt idx="21488">
                  <c:v>1890.7</c:v>
                </c:pt>
                <c:pt idx="21489">
                  <c:v>1887.2</c:v>
                </c:pt>
                <c:pt idx="21490">
                  <c:v>1886.3</c:v>
                </c:pt>
                <c:pt idx="21491">
                  <c:v>1879</c:v>
                </c:pt>
                <c:pt idx="21492">
                  <c:v>1879.2</c:v>
                </c:pt>
                <c:pt idx="21493">
                  <c:v>1874.8</c:v>
                </c:pt>
                <c:pt idx="21494">
                  <c:v>1872.2</c:v>
                </c:pt>
                <c:pt idx="21495">
                  <c:v>1875.2</c:v>
                </c:pt>
                <c:pt idx="21496">
                  <c:v>1874.7</c:v>
                </c:pt>
                <c:pt idx="21497">
                  <c:v>1875.2</c:v>
                </c:pt>
                <c:pt idx="21498">
                  <c:v>1873.2</c:v>
                </c:pt>
                <c:pt idx="21499">
                  <c:v>1873</c:v>
                </c:pt>
                <c:pt idx="21500">
                  <c:v>1872</c:v>
                </c:pt>
                <c:pt idx="21501">
                  <c:v>1870.8</c:v>
                </c:pt>
                <c:pt idx="21502">
                  <c:v>1872</c:v>
                </c:pt>
                <c:pt idx="21503">
                  <c:v>1871</c:v>
                </c:pt>
                <c:pt idx="21504">
                  <c:v>1871.5</c:v>
                </c:pt>
                <c:pt idx="21505">
                  <c:v>1877.7</c:v>
                </c:pt>
                <c:pt idx="21506">
                  <c:v>1882.8</c:v>
                </c:pt>
                <c:pt idx="21507">
                  <c:v>1883</c:v>
                </c:pt>
                <c:pt idx="21508">
                  <c:v>1885.8</c:v>
                </c:pt>
                <c:pt idx="21509">
                  <c:v>1891.8</c:v>
                </c:pt>
                <c:pt idx="21510">
                  <c:v>1891.8</c:v>
                </c:pt>
                <c:pt idx="21511">
                  <c:v>1894.7</c:v>
                </c:pt>
                <c:pt idx="21512">
                  <c:v>1898.2</c:v>
                </c:pt>
                <c:pt idx="21513">
                  <c:v>1901</c:v>
                </c:pt>
                <c:pt idx="21514">
                  <c:v>1904.7</c:v>
                </c:pt>
                <c:pt idx="21515">
                  <c:v>1909.7</c:v>
                </c:pt>
                <c:pt idx="21516">
                  <c:v>1907.5</c:v>
                </c:pt>
                <c:pt idx="21517">
                  <c:v>1906.8</c:v>
                </c:pt>
                <c:pt idx="21518">
                  <c:v>1907.2</c:v>
                </c:pt>
                <c:pt idx="21519">
                  <c:v>1907.8</c:v>
                </c:pt>
                <c:pt idx="21520">
                  <c:v>1915.3</c:v>
                </c:pt>
                <c:pt idx="21521">
                  <c:v>1919</c:v>
                </c:pt>
                <c:pt idx="21522">
                  <c:v>1916.2</c:v>
                </c:pt>
                <c:pt idx="21523">
                  <c:v>1913.3</c:v>
                </c:pt>
                <c:pt idx="21524">
                  <c:v>1908.5</c:v>
                </c:pt>
                <c:pt idx="21525">
                  <c:v>1909.5</c:v>
                </c:pt>
                <c:pt idx="21526">
                  <c:v>1910.5</c:v>
                </c:pt>
                <c:pt idx="21527">
                  <c:v>1911.3</c:v>
                </c:pt>
                <c:pt idx="21528">
                  <c:v>1916</c:v>
                </c:pt>
                <c:pt idx="21529">
                  <c:v>1912.5</c:v>
                </c:pt>
                <c:pt idx="21530">
                  <c:v>1909.2</c:v>
                </c:pt>
                <c:pt idx="21531">
                  <c:v>1898</c:v>
                </c:pt>
                <c:pt idx="21532">
                  <c:v>1904.2</c:v>
                </c:pt>
                <c:pt idx="21533">
                  <c:v>1900.3</c:v>
                </c:pt>
                <c:pt idx="21534">
                  <c:v>1889.5</c:v>
                </c:pt>
                <c:pt idx="21535">
                  <c:v>1884.5</c:v>
                </c:pt>
                <c:pt idx="21536">
                  <c:v>1874.2</c:v>
                </c:pt>
                <c:pt idx="21537">
                  <c:v>1867</c:v>
                </c:pt>
                <c:pt idx="21538">
                  <c:v>1862.2</c:v>
                </c:pt>
                <c:pt idx="21539">
                  <c:v>1857.2</c:v>
                </c:pt>
                <c:pt idx="21540">
                  <c:v>1853.8</c:v>
                </c:pt>
                <c:pt idx="21541">
                  <c:v>1851.2</c:v>
                </c:pt>
                <c:pt idx="21542">
                  <c:v>1852.2</c:v>
                </c:pt>
                <c:pt idx="21543">
                  <c:v>1850.3</c:v>
                </c:pt>
                <c:pt idx="21544">
                  <c:v>1849.8</c:v>
                </c:pt>
                <c:pt idx="21545">
                  <c:v>1852</c:v>
                </c:pt>
                <c:pt idx="21546">
                  <c:v>1853.8</c:v>
                </c:pt>
                <c:pt idx="21547">
                  <c:v>1856.7</c:v>
                </c:pt>
                <c:pt idx="21548">
                  <c:v>1860</c:v>
                </c:pt>
                <c:pt idx="21549">
                  <c:v>1870</c:v>
                </c:pt>
                <c:pt idx="21550">
                  <c:v>1869</c:v>
                </c:pt>
                <c:pt idx="21551">
                  <c:v>1868.2</c:v>
                </c:pt>
                <c:pt idx="21552">
                  <c:v>1863.5</c:v>
                </c:pt>
                <c:pt idx="21553">
                  <c:v>1861.2</c:v>
                </c:pt>
                <c:pt idx="21554">
                  <c:v>1867.5</c:v>
                </c:pt>
                <c:pt idx="21555">
                  <c:v>1860.8</c:v>
                </c:pt>
                <c:pt idx="21556">
                  <c:v>1883.5</c:v>
                </c:pt>
                <c:pt idx="21557">
                  <c:v>1881.2</c:v>
                </c:pt>
                <c:pt idx="21558">
                  <c:v>1882.5</c:v>
                </c:pt>
                <c:pt idx="21559">
                  <c:v>1899</c:v>
                </c:pt>
                <c:pt idx="21560">
                  <c:v>1903</c:v>
                </c:pt>
                <c:pt idx="21561">
                  <c:v>1906.7</c:v>
                </c:pt>
                <c:pt idx="21562">
                  <c:v>1918</c:v>
                </c:pt>
                <c:pt idx="21563">
                  <c:v>1948.8</c:v>
                </c:pt>
                <c:pt idx="21564">
                  <c:v>1962.7</c:v>
                </c:pt>
                <c:pt idx="21565">
                  <c:v>1966.8</c:v>
                </c:pt>
                <c:pt idx="21566">
                  <c:v>1975.3</c:v>
                </c:pt>
                <c:pt idx="21567">
                  <c:v>1986.8</c:v>
                </c:pt>
                <c:pt idx="21568">
                  <c:v>1987.3</c:v>
                </c:pt>
                <c:pt idx="21569">
                  <c:v>1975.3</c:v>
                </c:pt>
                <c:pt idx="21570">
                  <c:v>1967.3</c:v>
                </c:pt>
                <c:pt idx="21571">
                  <c:v>1958.2</c:v>
                </c:pt>
                <c:pt idx="21572">
                  <c:v>1954.3</c:v>
                </c:pt>
                <c:pt idx="21573">
                  <c:v>1956.7</c:v>
                </c:pt>
                <c:pt idx="21574">
                  <c:v>1959.2</c:v>
                </c:pt>
                <c:pt idx="21575">
                  <c:v>1956.2</c:v>
                </c:pt>
                <c:pt idx="21576">
                  <c:v>1956</c:v>
                </c:pt>
                <c:pt idx="21577">
                  <c:v>1953.8</c:v>
                </c:pt>
                <c:pt idx="21578">
                  <c:v>1947.3</c:v>
                </c:pt>
                <c:pt idx="21579">
                  <c:v>1952.7</c:v>
                </c:pt>
                <c:pt idx="21580">
                  <c:v>1948.5</c:v>
                </c:pt>
                <c:pt idx="21581">
                  <c:v>1947.2</c:v>
                </c:pt>
                <c:pt idx="21582">
                  <c:v>1933.7</c:v>
                </c:pt>
                <c:pt idx="21583">
                  <c:v>1930</c:v>
                </c:pt>
                <c:pt idx="21584">
                  <c:v>1929.3</c:v>
                </c:pt>
                <c:pt idx="21585">
                  <c:v>1927.7</c:v>
                </c:pt>
                <c:pt idx="21586">
                  <c:v>1923</c:v>
                </c:pt>
                <c:pt idx="21587">
                  <c:v>1924.2</c:v>
                </c:pt>
                <c:pt idx="21588">
                  <c:v>1923</c:v>
                </c:pt>
                <c:pt idx="21589">
                  <c:v>1921.3</c:v>
                </c:pt>
                <c:pt idx="21590">
                  <c:v>1922</c:v>
                </c:pt>
                <c:pt idx="21591">
                  <c:v>1923</c:v>
                </c:pt>
                <c:pt idx="21592">
                  <c:v>1921.8</c:v>
                </c:pt>
                <c:pt idx="21593">
                  <c:v>1920.7</c:v>
                </c:pt>
                <c:pt idx="21594">
                  <c:v>1916.7</c:v>
                </c:pt>
                <c:pt idx="21595">
                  <c:v>1910.3</c:v>
                </c:pt>
                <c:pt idx="21596">
                  <c:v>1911.7</c:v>
                </c:pt>
                <c:pt idx="21597">
                  <c:v>1912.2</c:v>
                </c:pt>
                <c:pt idx="21598">
                  <c:v>1908.3</c:v>
                </c:pt>
                <c:pt idx="21599">
                  <c:v>1905.5</c:v>
                </c:pt>
                <c:pt idx="21600">
                  <c:v>1906</c:v>
                </c:pt>
                <c:pt idx="21601">
                  <c:v>1906</c:v>
                </c:pt>
                <c:pt idx="21602">
                  <c:v>1902.5</c:v>
                </c:pt>
                <c:pt idx="21603">
                  <c:v>1903.5</c:v>
                </c:pt>
                <c:pt idx="21604">
                  <c:v>1902.2</c:v>
                </c:pt>
                <c:pt idx="21605">
                  <c:v>1901.2</c:v>
                </c:pt>
                <c:pt idx="21606">
                  <c:v>1897.8</c:v>
                </c:pt>
                <c:pt idx="21607">
                  <c:v>1901.3</c:v>
                </c:pt>
                <c:pt idx="21608">
                  <c:v>1899.2</c:v>
                </c:pt>
                <c:pt idx="21609">
                  <c:v>1892.7</c:v>
                </c:pt>
                <c:pt idx="21610">
                  <c:v>1885.3</c:v>
                </c:pt>
                <c:pt idx="21611">
                  <c:v>1881</c:v>
                </c:pt>
                <c:pt idx="21612">
                  <c:v>1880.7</c:v>
                </c:pt>
                <c:pt idx="21613">
                  <c:v>1874.8</c:v>
                </c:pt>
                <c:pt idx="21614">
                  <c:v>1868.5</c:v>
                </c:pt>
                <c:pt idx="21615">
                  <c:v>1854.7</c:v>
                </c:pt>
                <c:pt idx="21616">
                  <c:v>1844.5</c:v>
                </c:pt>
                <c:pt idx="21617">
                  <c:v>1841</c:v>
                </c:pt>
                <c:pt idx="21618">
                  <c:v>1833</c:v>
                </c:pt>
                <c:pt idx="21619">
                  <c:v>1833</c:v>
                </c:pt>
                <c:pt idx="21620">
                  <c:v>1832.8</c:v>
                </c:pt>
                <c:pt idx="21621">
                  <c:v>1824.5</c:v>
                </c:pt>
                <c:pt idx="21622">
                  <c:v>1819.3</c:v>
                </c:pt>
                <c:pt idx="21623">
                  <c:v>1814.8</c:v>
                </c:pt>
                <c:pt idx="21624">
                  <c:v>1816.5</c:v>
                </c:pt>
                <c:pt idx="21625">
                  <c:v>1824.5</c:v>
                </c:pt>
                <c:pt idx="21626">
                  <c:v>1822.8</c:v>
                </c:pt>
                <c:pt idx="21627">
                  <c:v>1824.7</c:v>
                </c:pt>
                <c:pt idx="21628">
                  <c:v>1826.2</c:v>
                </c:pt>
                <c:pt idx="21629">
                  <c:v>1828</c:v>
                </c:pt>
                <c:pt idx="21630">
                  <c:v>1824.2</c:v>
                </c:pt>
                <c:pt idx="21631">
                  <c:v>1825.8</c:v>
                </c:pt>
                <c:pt idx="21632">
                  <c:v>1820.5</c:v>
                </c:pt>
                <c:pt idx="21633">
                  <c:v>1825.2</c:v>
                </c:pt>
                <c:pt idx="21634">
                  <c:v>1827</c:v>
                </c:pt>
                <c:pt idx="21635">
                  <c:v>1823</c:v>
                </c:pt>
                <c:pt idx="21636">
                  <c:v>1809.5</c:v>
                </c:pt>
                <c:pt idx="21637">
                  <c:v>1802.8</c:v>
                </c:pt>
                <c:pt idx="21638">
                  <c:v>1799</c:v>
                </c:pt>
                <c:pt idx="21639">
                  <c:v>1793.8</c:v>
                </c:pt>
                <c:pt idx="21640">
                  <c:v>1800.7</c:v>
                </c:pt>
                <c:pt idx="21641">
                  <c:v>1800.3</c:v>
                </c:pt>
                <c:pt idx="21642">
                  <c:v>1796.2</c:v>
                </c:pt>
                <c:pt idx="21643">
                  <c:v>1797.2</c:v>
                </c:pt>
                <c:pt idx="21644">
                  <c:v>1800.5</c:v>
                </c:pt>
                <c:pt idx="21645">
                  <c:v>1803</c:v>
                </c:pt>
                <c:pt idx="21646">
                  <c:v>1808.8</c:v>
                </c:pt>
                <c:pt idx="21647">
                  <c:v>1811</c:v>
                </c:pt>
                <c:pt idx="21648">
                  <c:v>1811.7</c:v>
                </c:pt>
                <c:pt idx="21649">
                  <c:v>1806.3</c:v>
                </c:pt>
                <c:pt idx="21650">
                  <c:v>1807</c:v>
                </c:pt>
                <c:pt idx="21651">
                  <c:v>1803.3</c:v>
                </c:pt>
                <c:pt idx="21652">
                  <c:v>1811.5</c:v>
                </c:pt>
                <c:pt idx="21653">
                  <c:v>1815.3</c:v>
                </c:pt>
                <c:pt idx="21654">
                  <c:v>1814.2</c:v>
                </c:pt>
                <c:pt idx="21655">
                  <c:v>1808.2</c:v>
                </c:pt>
                <c:pt idx="21656">
                  <c:v>1809.5</c:v>
                </c:pt>
                <c:pt idx="21657">
                  <c:v>1813.3</c:v>
                </c:pt>
                <c:pt idx="21658">
                  <c:v>1813.5</c:v>
                </c:pt>
                <c:pt idx="21659">
                  <c:v>1816.2</c:v>
                </c:pt>
                <c:pt idx="21660">
                  <c:v>1818.2</c:v>
                </c:pt>
                <c:pt idx="21661">
                  <c:v>1814.7</c:v>
                </c:pt>
                <c:pt idx="21662">
                  <c:v>1810</c:v>
                </c:pt>
                <c:pt idx="21663">
                  <c:v>1806.2</c:v>
                </c:pt>
                <c:pt idx="21664">
                  <c:v>1806</c:v>
                </c:pt>
                <c:pt idx="21665">
                  <c:v>1806.5</c:v>
                </c:pt>
                <c:pt idx="21666">
                  <c:v>1803.5</c:v>
                </c:pt>
                <c:pt idx="21667">
                  <c:v>1804.3</c:v>
                </c:pt>
                <c:pt idx="21668">
                  <c:v>1815.5</c:v>
                </c:pt>
                <c:pt idx="21669">
                  <c:v>1817.3</c:v>
                </c:pt>
                <c:pt idx="21670">
                  <c:v>1821.5</c:v>
                </c:pt>
                <c:pt idx="21671">
                  <c:v>1820.2</c:v>
                </c:pt>
                <c:pt idx="21672">
                  <c:v>1822</c:v>
                </c:pt>
                <c:pt idx="21673">
                  <c:v>1846.8</c:v>
                </c:pt>
                <c:pt idx="21674">
                  <c:v>1853</c:v>
                </c:pt>
                <c:pt idx="21675">
                  <c:v>1857.2</c:v>
                </c:pt>
                <c:pt idx="21676">
                  <c:v>1859.2</c:v>
                </c:pt>
                <c:pt idx="21677">
                  <c:v>1852.7</c:v>
                </c:pt>
                <c:pt idx="21678">
                  <c:v>1844.5</c:v>
                </c:pt>
                <c:pt idx="21679">
                  <c:v>1848.5</c:v>
                </c:pt>
                <c:pt idx="21680">
                  <c:v>1850.5</c:v>
                </c:pt>
                <c:pt idx="21681">
                  <c:v>1857.7</c:v>
                </c:pt>
                <c:pt idx="21682">
                  <c:v>1859.7</c:v>
                </c:pt>
                <c:pt idx="21683">
                  <c:v>1859.2</c:v>
                </c:pt>
                <c:pt idx="21684">
                  <c:v>1855.3</c:v>
                </c:pt>
                <c:pt idx="21685">
                  <c:v>1853.3</c:v>
                </c:pt>
                <c:pt idx="21686">
                  <c:v>1854.7</c:v>
                </c:pt>
                <c:pt idx="21687">
                  <c:v>1757.8</c:v>
                </c:pt>
                <c:pt idx="21688">
                  <c:v>1758.3</c:v>
                </c:pt>
                <c:pt idx="21689">
                  <c:v>1762.3</c:v>
                </c:pt>
                <c:pt idx="21690">
                  <c:v>1763.7</c:v>
                </c:pt>
                <c:pt idx="21691">
                  <c:v>1764.2</c:v>
                </c:pt>
                <c:pt idx="21692">
                  <c:v>1759.3</c:v>
                </c:pt>
                <c:pt idx="21693">
                  <c:v>1752.7</c:v>
                </c:pt>
                <c:pt idx="21694">
                  <c:v>1758.7</c:v>
                </c:pt>
                <c:pt idx="21695">
                  <c:v>1764</c:v>
                </c:pt>
                <c:pt idx="21696">
                  <c:v>1765.2</c:v>
                </c:pt>
                <c:pt idx="21697">
                  <c:v>1763.8</c:v>
                </c:pt>
                <c:pt idx="21698">
                  <c:v>1759.5</c:v>
                </c:pt>
                <c:pt idx="21699">
                  <c:v>1757</c:v>
                </c:pt>
                <c:pt idx="21700">
                  <c:v>1755.8</c:v>
                </c:pt>
                <c:pt idx="21701">
                  <c:v>1754.3</c:v>
                </c:pt>
                <c:pt idx="21702">
                  <c:v>1761.3</c:v>
                </c:pt>
                <c:pt idx="21703">
                  <c:v>1761.7</c:v>
                </c:pt>
                <c:pt idx="21704">
                  <c:v>1758.3</c:v>
                </c:pt>
                <c:pt idx="21705">
                  <c:v>1752.2</c:v>
                </c:pt>
                <c:pt idx="21706">
                  <c:v>1754.8</c:v>
                </c:pt>
                <c:pt idx="21707">
                  <c:v>1754.7</c:v>
                </c:pt>
                <c:pt idx="21708">
                  <c:v>1754</c:v>
                </c:pt>
                <c:pt idx="21709">
                  <c:v>1760.7</c:v>
                </c:pt>
                <c:pt idx="21710">
                  <c:v>1763.2</c:v>
                </c:pt>
                <c:pt idx="21711">
                  <c:v>1770.2</c:v>
                </c:pt>
                <c:pt idx="21712">
                  <c:v>1782.5</c:v>
                </c:pt>
                <c:pt idx="21713">
                  <c:v>1791.3</c:v>
                </c:pt>
                <c:pt idx="21714">
                  <c:v>1792.7</c:v>
                </c:pt>
                <c:pt idx="21715">
                  <c:v>1795</c:v>
                </c:pt>
                <c:pt idx="21716">
                  <c:v>1788.8</c:v>
                </c:pt>
                <c:pt idx="21717">
                  <c:v>1785.8</c:v>
                </c:pt>
                <c:pt idx="21718">
                  <c:v>1790.8</c:v>
                </c:pt>
                <c:pt idx="21719">
                  <c:v>1794.2</c:v>
                </c:pt>
                <c:pt idx="21720">
                  <c:v>1795.5</c:v>
                </c:pt>
                <c:pt idx="21721">
                  <c:v>1788.8</c:v>
                </c:pt>
                <c:pt idx="21722">
                  <c:v>1788.5</c:v>
                </c:pt>
                <c:pt idx="21723">
                  <c:v>1785.8</c:v>
                </c:pt>
                <c:pt idx="21724">
                  <c:v>1786.8</c:v>
                </c:pt>
                <c:pt idx="21725">
                  <c:v>1792.5</c:v>
                </c:pt>
                <c:pt idx="21726">
                  <c:v>1790.2</c:v>
                </c:pt>
                <c:pt idx="21727">
                  <c:v>1789.3</c:v>
                </c:pt>
                <c:pt idx="21728">
                  <c:v>1784.5</c:v>
                </c:pt>
                <c:pt idx="21729">
                  <c:v>1786.7</c:v>
                </c:pt>
                <c:pt idx="21730">
                  <c:v>1797</c:v>
                </c:pt>
                <c:pt idx="21731">
                  <c:v>1797.8</c:v>
                </c:pt>
                <c:pt idx="21732">
                  <c:v>1803.7</c:v>
                </c:pt>
                <c:pt idx="21733">
                  <c:v>1800</c:v>
                </c:pt>
                <c:pt idx="21734">
                  <c:v>1791.2</c:v>
                </c:pt>
                <c:pt idx="21735">
                  <c:v>1793.8</c:v>
                </c:pt>
                <c:pt idx="21736">
                  <c:v>1797.3</c:v>
                </c:pt>
                <c:pt idx="21737">
                  <c:v>1799.8</c:v>
                </c:pt>
                <c:pt idx="21738">
                  <c:v>1803.2</c:v>
                </c:pt>
                <c:pt idx="21739">
                  <c:v>1801.3</c:v>
                </c:pt>
                <c:pt idx="21740">
                  <c:v>1804</c:v>
                </c:pt>
                <c:pt idx="21741">
                  <c:v>1807</c:v>
                </c:pt>
                <c:pt idx="21742">
                  <c:v>1801.7</c:v>
                </c:pt>
                <c:pt idx="21743">
                  <c:v>1796.3</c:v>
                </c:pt>
                <c:pt idx="21744">
                  <c:v>1796.8</c:v>
                </c:pt>
                <c:pt idx="21745">
                  <c:v>1798</c:v>
                </c:pt>
                <c:pt idx="21746">
                  <c:v>1795.3</c:v>
                </c:pt>
                <c:pt idx="21747">
                  <c:v>1790</c:v>
                </c:pt>
                <c:pt idx="21748">
                  <c:v>1789.5</c:v>
                </c:pt>
                <c:pt idx="21749">
                  <c:v>1787</c:v>
                </c:pt>
                <c:pt idx="21750">
                  <c:v>1789.5</c:v>
                </c:pt>
                <c:pt idx="21751">
                  <c:v>1791.5</c:v>
                </c:pt>
                <c:pt idx="21752">
                  <c:v>1795.3</c:v>
                </c:pt>
                <c:pt idx="21753">
                  <c:v>1794.3</c:v>
                </c:pt>
                <c:pt idx="21754">
                  <c:v>1785.8</c:v>
                </c:pt>
                <c:pt idx="21755">
                  <c:v>1783.3</c:v>
                </c:pt>
                <c:pt idx="21756">
                  <c:v>1787.8</c:v>
                </c:pt>
                <c:pt idx="21757">
                  <c:v>1795.3</c:v>
                </c:pt>
                <c:pt idx="21758">
                  <c:v>1799.7</c:v>
                </c:pt>
                <c:pt idx="21759">
                  <c:v>1801.8</c:v>
                </c:pt>
                <c:pt idx="21760">
                  <c:v>1807.2</c:v>
                </c:pt>
                <c:pt idx="21761">
                  <c:v>1810.3</c:v>
                </c:pt>
                <c:pt idx="21762">
                  <c:v>1812.3</c:v>
                </c:pt>
                <c:pt idx="21763">
                  <c:v>1813.3</c:v>
                </c:pt>
                <c:pt idx="21764">
                  <c:v>1814.3</c:v>
                </c:pt>
                <c:pt idx="21765">
                  <c:v>1817</c:v>
                </c:pt>
                <c:pt idx="21766">
                  <c:v>1821.7</c:v>
                </c:pt>
                <c:pt idx="21767">
                  <c:v>1820.3</c:v>
                </c:pt>
                <c:pt idx="21768">
                  <c:v>1817.3</c:v>
                </c:pt>
                <c:pt idx="21769">
                  <c:v>1816.2</c:v>
                </c:pt>
                <c:pt idx="21770">
                  <c:v>1816.8</c:v>
                </c:pt>
                <c:pt idx="21771">
                  <c:v>1821</c:v>
                </c:pt>
                <c:pt idx="21772">
                  <c:v>1820.2</c:v>
                </c:pt>
                <c:pt idx="21773">
                  <c:v>1818.8</c:v>
                </c:pt>
                <c:pt idx="21774">
                  <c:v>1817.5</c:v>
                </c:pt>
                <c:pt idx="21775">
                  <c:v>1813.2</c:v>
                </c:pt>
                <c:pt idx="21776">
                  <c:v>1817.7</c:v>
                </c:pt>
                <c:pt idx="21777">
                  <c:v>1823.8</c:v>
                </c:pt>
                <c:pt idx="21778">
                  <c:v>1825.3</c:v>
                </c:pt>
                <c:pt idx="21779">
                  <c:v>1818.7</c:v>
                </c:pt>
                <c:pt idx="21780">
                  <c:v>1817.7</c:v>
                </c:pt>
                <c:pt idx="21781">
                  <c:v>1812.3</c:v>
                </c:pt>
                <c:pt idx="21782">
                  <c:v>1809.5</c:v>
                </c:pt>
                <c:pt idx="21783">
                  <c:v>1809.7</c:v>
                </c:pt>
                <c:pt idx="21784">
                  <c:v>1808.2</c:v>
                </c:pt>
                <c:pt idx="21785">
                  <c:v>1806.5</c:v>
                </c:pt>
                <c:pt idx="21786">
                  <c:v>1808.3</c:v>
                </c:pt>
                <c:pt idx="21787">
                  <c:v>1806.7</c:v>
                </c:pt>
                <c:pt idx="21788">
                  <c:v>1812.5</c:v>
                </c:pt>
                <c:pt idx="21789">
                  <c:v>1810.8</c:v>
                </c:pt>
                <c:pt idx="21790">
                  <c:v>1814.7</c:v>
                </c:pt>
                <c:pt idx="21791">
                  <c:v>1814</c:v>
                </c:pt>
                <c:pt idx="21792">
                  <c:v>1813</c:v>
                </c:pt>
                <c:pt idx="21793">
                  <c:v>1812</c:v>
                </c:pt>
                <c:pt idx="21794">
                  <c:v>1817.2</c:v>
                </c:pt>
                <c:pt idx="21795">
                  <c:v>1814.7</c:v>
                </c:pt>
                <c:pt idx="21796">
                  <c:v>1804.5</c:v>
                </c:pt>
                <c:pt idx="21797">
                  <c:v>1804.5</c:v>
                </c:pt>
                <c:pt idx="21798">
                  <c:v>1813</c:v>
                </c:pt>
                <c:pt idx="21799">
                  <c:v>1807</c:v>
                </c:pt>
                <c:pt idx="21800">
                  <c:v>1803.3</c:v>
                </c:pt>
                <c:pt idx="21801">
                  <c:v>1801.3</c:v>
                </c:pt>
                <c:pt idx="21802">
                  <c:v>1803</c:v>
                </c:pt>
                <c:pt idx="21803">
                  <c:v>1799</c:v>
                </c:pt>
                <c:pt idx="21804">
                  <c:v>1798</c:v>
                </c:pt>
                <c:pt idx="21805">
                  <c:v>1798.2</c:v>
                </c:pt>
                <c:pt idx="21806">
                  <c:v>1798.7</c:v>
                </c:pt>
                <c:pt idx="21807">
                  <c:v>1794.7</c:v>
                </c:pt>
                <c:pt idx="21808">
                  <c:v>1795.3</c:v>
                </c:pt>
                <c:pt idx="21809">
                  <c:v>1801.2</c:v>
                </c:pt>
                <c:pt idx="21810">
                  <c:v>1801.8</c:v>
                </c:pt>
                <c:pt idx="21811">
                  <c:v>1806.7</c:v>
                </c:pt>
                <c:pt idx="21812">
                  <c:v>1810.5</c:v>
                </c:pt>
                <c:pt idx="21813">
                  <c:v>1815.2</c:v>
                </c:pt>
                <c:pt idx="21814">
                  <c:v>1814.3</c:v>
                </c:pt>
                <c:pt idx="21815">
                  <c:v>1814.2</c:v>
                </c:pt>
                <c:pt idx="21816">
                  <c:v>1818</c:v>
                </c:pt>
                <c:pt idx="21817">
                  <c:v>1827.7</c:v>
                </c:pt>
                <c:pt idx="21818">
                  <c:v>1829.7</c:v>
                </c:pt>
                <c:pt idx="21819">
                  <c:v>1830.3</c:v>
                </c:pt>
                <c:pt idx="21820">
                  <c:v>1830.7</c:v>
                </c:pt>
                <c:pt idx="21821">
                  <c:v>1829.2</c:v>
                </c:pt>
                <c:pt idx="21822">
                  <c:v>1830.2</c:v>
                </c:pt>
                <c:pt idx="21823">
                  <c:v>1824.5</c:v>
                </c:pt>
                <c:pt idx="21824">
                  <c:v>1827</c:v>
                </c:pt>
                <c:pt idx="21825">
                  <c:v>1825</c:v>
                </c:pt>
                <c:pt idx="21826">
                  <c:v>1823.2</c:v>
                </c:pt>
                <c:pt idx="21827">
                  <c:v>1820</c:v>
                </c:pt>
                <c:pt idx="21828">
                  <c:v>1825.7</c:v>
                </c:pt>
                <c:pt idx="21829">
                  <c:v>1828.2</c:v>
                </c:pt>
                <c:pt idx="21830">
                  <c:v>1821.2</c:v>
                </c:pt>
                <c:pt idx="21831">
                  <c:v>1818.2</c:v>
                </c:pt>
                <c:pt idx="21832">
                  <c:v>1820.7</c:v>
                </c:pt>
                <c:pt idx="21833">
                  <c:v>1823.2</c:v>
                </c:pt>
                <c:pt idx="21834">
                  <c:v>1814.5</c:v>
                </c:pt>
                <c:pt idx="21835">
                  <c:v>1807.7</c:v>
                </c:pt>
                <c:pt idx="21836">
                  <c:v>1803.3</c:v>
                </c:pt>
                <c:pt idx="21837">
                  <c:v>1801.7</c:v>
                </c:pt>
                <c:pt idx="21838">
                  <c:v>1798.2</c:v>
                </c:pt>
                <c:pt idx="21839">
                  <c:v>1795.2</c:v>
                </c:pt>
                <c:pt idx="21840">
                  <c:v>1796.8</c:v>
                </c:pt>
                <c:pt idx="21841">
                  <c:v>1793.8</c:v>
                </c:pt>
                <c:pt idx="21842">
                  <c:v>1789.3</c:v>
                </c:pt>
                <c:pt idx="21843">
                  <c:v>1780.7</c:v>
                </c:pt>
                <c:pt idx="21844">
                  <c:v>1773.3</c:v>
                </c:pt>
                <c:pt idx="21845">
                  <c:v>1771.8</c:v>
                </c:pt>
                <c:pt idx="21846">
                  <c:v>1775.3</c:v>
                </c:pt>
                <c:pt idx="21847">
                  <c:v>1781</c:v>
                </c:pt>
                <c:pt idx="21848">
                  <c:v>1778.3</c:v>
                </c:pt>
                <c:pt idx="21849">
                  <c:v>1774.3</c:v>
                </c:pt>
                <c:pt idx="21850">
                  <c:v>1775.8</c:v>
                </c:pt>
                <c:pt idx="21851">
                  <c:v>1778.7</c:v>
                </c:pt>
                <c:pt idx="21852">
                  <c:v>1780</c:v>
                </c:pt>
                <c:pt idx="21853">
                  <c:v>1779.8</c:v>
                </c:pt>
                <c:pt idx="21854">
                  <c:v>1781.7</c:v>
                </c:pt>
                <c:pt idx="21855">
                  <c:v>1789.8</c:v>
                </c:pt>
                <c:pt idx="21856">
                  <c:v>1790</c:v>
                </c:pt>
                <c:pt idx="21857">
                  <c:v>1794</c:v>
                </c:pt>
                <c:pt idx="21858">
                  <c:v>1799</c:v>
                </c:pt>
                <c:pt idx="21859">
                  <c:v>1796.2</c:v>
                </c:pt>
                <c:pt idx="21860">
                  <c:v>1793.2</c:v>
                </c:pt>
                <c:pt idx="21861">
                  <c:v>1795</c:v>
                </c:pt>
                <c:pt idx="21862">
                  <c:v>1799.7</c:v>
                </c:pt>
                <c:pt idx="21863">
                  <c:v>1800.2</c:v>
                </c:pt>
                <c:pt idx="21864">
                  <c:v>1802</c:v>
                </c:pt>
                <c:pt idx="21865">
                  <c:v>1801.7</c:v>
                </c:pt>
                <c:pt idx="21866">
                  <c:v>1803.7</c:v>
                </c:pt>
                <c:pt idx="21867">
                  <c:v>1801.7</c:v>
                </c:pt>
                <c:pt idx="21868">
                  <c:v>1802.2</c:v>
                </c:pt>
                <c:pt idx="21869">
                  <c:v>1792.7</c:v>
                </c:pt>
                <c:pt idx="21870">
                  <c:v>1795</c:v>
                </c:pt>
                <c:pt idx="21871">
                  <c:v>1804.3</c:v>
                </c:pt>
                <c:pt idx="21872">
                  <c:v>1803</c:v>
                </c:pt>
                <c:pt idx="21873">
                  <c:v>1789.8</c:v>
                </c:pt>
                <c:pt idx="21874">
                  <c:v>1775.2</c:v>
                </c:pt>
                <c:pt idx="21875">
                  <c:v>1753.7</c:v>
                </c:pt>
                <c:pt idx="21876">
                  <c:v>1741.3</c:v>
                </c:pt>
                <c:pt idx="21877">
                  <c:v>1728.7</c:v>
                </c:pt>
                <c:pt idx="21878">
                  <c:v>1719.3</c:v>
                </c:pt>
                <c:pt idx="21879">
                  <c:v>1701</c:v>
                </c:pt>
                <c:pt idx="21880">
                  <c:v>1687.3</c:v>
                </c:pt>
                <c:pt idx="21881">
                  <c:v>1685.3</c:v>
                </c:pt>
                <c:pt idx="21882">
                  <c:v>1677.8</c:v>
                </c:pt>
                <c:pt idx="21883">
                  <c:v>1676.5</c:v>
                </c:pt>
                <c:pt idx="21884">
                  <c:v>1684.5</c:v>
                </c:pt>
                <c:pt idx="21885">
                  <c:v>1672.8</c:v>
                </c:pt>
                <c:pt idx="21886">
                  <c:v>1669.7</c:v>
                </c:pt>
                <c:pt idx="21887">
                  <c:v>1664.2</c:v>
                </c:pt>
                <c:pt idx="21888">
                  <c:v>1653.2</c:v>
                </c:pt>
                <c:pt idx="21889">
                  <c:v>1646.3</c:v>
                </c:pt>
                <c:pt idx="21890">
                  <c:v>1646.8</c:v>
                </c:pt>
                <c:pt idx="21891">
                  <c:v>1647.2</c:v>
                </c:pt>
                <c:pt idx="21892">
                  <c:v>1652.2</c:v>
                </c:pt>
                <c:pt idx="21893">
                  <c:v>1654.2</c:v>
                </c:pt>
                <c:pt idx="21894">
                  <c:v>1650.2</c:v>
                </c:pt>
                <c:pt idx="21895">
                  <c:v>1645.5</c:v>
                </c:pt>
                <c:pt idx="21896">
                  <c:v>1645.3</c:v>
                </c:pt>
                <c:pt idx="21897">
                  <c:v>1643.2</c:v>
                </c:pt>
                <c:pt idx="21898">
                  <c:v>1639.8</c:v>
                </c:pt>
                <c:pt idx="21899">
                  <c:v>1634</c:v>
                </c:pt>
                <c:pt idx="21900">
                  <c:v>1624.5</c:v>
                </c:pt>
                <c:pt idx="21901">
                  <c:v>1621.2</c:v>
                </c:pt>
                <c:pt idx="21902">
                  <c:v>1615.2</c:v>
                </c:pt>
                <c:pt idx="21903">
                  <c:v>1617.8</c:v>
                </c:pt>
                <c:pt idx="21904">
                  <c:v>1612</c:v>
                </c:pt>
                <c:pt idx="21905">
                  <c:v>1616</c:v>
                </c:pt>
                <c:pt idx="21906">
                  <c:v>1615.5</c:v>
                </c:pt>
                <c:pt idx="21907">
                  <c:v>1605.8</c:v>
                </c:pt>
                <c:pt idx="21908">
                  <c:v>1606.2</c:v>
                </c:pt>
                <c:pt idx="21909">
                  <c:v>1605.5</c:v>
                </c:pt>
                <c:pt idx="21910">
                  <c:v>1603.2</c:v>
                </c:pt>
                <c:pt idx="21911">
                  <c:v>1595</c:v>
                </c:pt>
                <c:pt idx="21912">
                  <c:v>1584.3</c:v>
                </c:pt>
                <c:pt idx="21913">
                  <c:v>1583.5</c:v>
                </c:pt>
                <c:pt idx="21914">
                  <c:v>1577.3</c:v>
                </c:pt>
                <c:pt idx="21915">
                  <c:v>1569.8</c:v>
                </c:pt>
                <c:pt idx="21916">
                  <c:v>1569.2</c:v>
                </c:pt>
                <c:pt idx="21917">
                  <c:v>1567.3</c:v>
                </c:pt>
                <c:pt idx="21918">
                  <c:v>1564.5</c:v>
                </c:pt>
                <c:pt idx="21919">
                  <c:v>1557.7</c:v>
                </c:pt>
                <c:pt idx="21920">
                  <c:v>1551.3</c:v>
                </c:pt>
                <c:pt idx="21921">
                  <c:v>1552.8</c:v>
                </c:pt>
                <c:pt idx="21922">
                  <c:v>1546</c:v>
                </c:pt>
                <c:pt idx="21923">
                  <c:v>1543.8</c:v>
                </c:pt>
                <c:pt idx="21924">
                  <c:v>1544.7</c:v>
                </c:pt>
                <c:pt idx="21925">
                  <c:v>1547.8</c:v>
                </c:pt>
                <c:pt idx="21926">
                  <c:v>1550.8</c:v>
                </c:pt>
                <c:pt idx="21927">
                  <c:v>1551.5</c:v>
                </c:pt>
                <c:pt idx="21928">
                  <c:v>1554.5</c:v>
                </c:pt>
                <c:pt idx="21929">
                  <c:v>1557.7</c:v>
                </c:pt>
                <c:pt idx="21930">
                  <c:v>1564.5</c:v>
                </c:pt>
                <c:pt idx="21931">
                  <c:v>1567.5</c:v>
                </c:pt>
                <c:pt idx="21932">
                  <c:v>1570.2</c:v>
                </c:pt>
                <c:pt idx="21933">
                  <c:v>1568.5</c:v>
                </c:pt>
                <c:pt idx="21934">
                  <c:v>1572</c:v>
                </c:pt>
                <c:pt idx="21935">
                  <c:v>1573.8</c:v>
                </c:pt>
                <c:pt idx="21936">
                  <c:v>1572.8</c:v>
                </c:pt>
                <c:pt idx="21937">
                  <c:v>1566.8</c:v>
                </c:pt>
                <c:pt idx="21938">
                  <c:v>1563.5</c:v>
                </c:pt>
                <c:pt idx="21939">
                  <c:v>1561.5</c:v>
                </c:pt>
                <c:pt idx="21940">
                  <c:v>1560.7</c:v>
                </c:pt>
                <c:pt idx="21941">
                  <c:v>1557.8</c:v>
                </c:pt>
                <c:pt idx="21942">
                  <c:v>1549.3</c:v>
                </c:pt>
                <c:pt idx="21943">
                  <c:v>1554.5</c:v>
                </c:pt>
                <c:pt idx="21944">
                  <c:v>1557</c:v>
                </c:pt>
                <c:pt idx="21945">
                  <c:v>1561.5</c:v>
                </c:pt>
                <c:pt idx="21946">
                  <c:v>1557.5</c:v>
                </c:pt>
                <c:pt idx="21947">
                  <c:v>1555.8</c:v>
                </c:pt>
                <c:pt idx="21948">
                  <c:v>1554.7</c:v>
                </c:pt>
                <c:pt idx="21949">
                  <c:v>1557</c:v>
                </c:pt>
                <c:pt idx="21950">
                  <c:v>1559</c:v>
                </c:pt>
                <c:pt idx="21951">
                  <c:v>1562.8</c:v>
                </c:pt>
                <c:pt idx="21952">
                  <c:v>1562.3</c:v>
                </c:pt>
                <c:pt idx="21953">
                  <c:v>1564</c:v>
                </c:pt>
                <c:pt idx="21954">
                  <c:v>1564</c:v>
                </c:pt>
                <c:pt idx="21955">
                  <c:v>1568</c:v>
                </c:pt>
                <c:pt idx="21956">
                  <c:v>1566.2</c:v>
                </c:pt>
                <c:pt idx="21957">
                  <c:v>1560.3</c:v>
                </c:pt>
                <c:pt idx="21958">
                  <c:v>1565.5</c:v>
                </c:pt>
                <c:pt idx="21959">
                  <c:v>1563.7</c:v>
                </c:pt>
                <c:pt idx="21960">
                  <c:v>1559</c:v>
                </c:pt>
                <c:pt idx="21961">
                  <c:v>1550.7</c:v>
                </c:pt>
                <c:pt idx="21962">
                  <c:v>1543.5</c:v>
                </c:pt>
                <c:pt idx="21963">
                  <c:v>1545.8</c:v>
                </c:pt>
                <c:pt idx="21964">
                  <c:v>1549</c:v>
                </c:pt>
                <c:pt idx="21965">
                  <c:v>1547.2</c:v>
                </c:pt>
                <c:pt idx="21966">
                  <c:v>1542</c:v>
                </c:pt>
                <c:pt idx="21967">
                  <c:v>1532.2</c:v>
                </c:pt>
                <c:pt idx="21968">
                  <c:v>1532.7</c:v>
                </c:pt>
                <c:pt idx="21969">
                  <c:v>1533.3</c:v>
                </c:pt>
                <c:pt idx="21970">
                  <c:v>1537.8</c:v>
                </c:pt>
                <c:pt idx="21971">
                  <c:v>1538.3</c:v>
                </c:pt>
                <c:pt idx="21972">
                  <c:v>1540.8</c:v>
                </c:pt>
                <c:pt idx="21973">
                  <c:v>1507.2</c:v>
                </c:pt>
                <c:pt idx="21974">
                  <c:v>1461</c:v>
                </c:pt>
                <c:pt idx="21975">
                  <c:v>1448.7</c:v>
                </c:pt>
                <c:pt idx="21976">
                  <c:v>1434.8</c:v>
                </c:pt>
                <c:pt idx="21977">
                  <c:v>1420.7</c:v>
                </c:pt>
                <c:pt idx="21978">
                  <c:v>1347.2</c:v>
                </c:pt>
                <c:pt idx="21979">
                  <c:v>1330.5</c:v>
                </c:pt>
                <c:pt idx="21980">
                  <c:v>1308.8</c:v>
                </c:pt>
                <c:pt idx="21981">
                  <c:v>1299.2</c:v>
                </c:pt>
                <c:pt idx="21982">
                  <c:v>1275.2</c:v>
                </c:pt>
                <c:pt idx="21983">
                  <c:v>1259.2</c:v>
                </c:pt>
                <c:pt idx="21984">
                  <c:v>1240.2</c:v>
                </c:pt>
                <c:pt idx="21985">
                  <c:v>1232.2</c:v>
                </c:pt>
                <c:pt idx="21986">
                  <c:v>1227.8</c:v>
                </c:pt>
                <c:pt idx="21987">
                  <c:v>1224.7</c:v>
                </c:pt>
                <c:pt idx="21988">
                  <c:v>1224</c:v>
                </c:pt>
                <c:pt idx="21989">
                  <c:v>1211.7</c:v>
                </c:pt>
                <c:pt idx="21990">
                  <c:v>1188</c:v>
                </c:pt>
                <c:pt idx="21991">
                  <c:v>1173.3</c:v>
                </c:pt>
                <c:pt idx="21992">
                  <c:v>1154.5</c:v>
                </c:pt>
                <c:pt idx="21993">
                  <c:v>1149.3</c:v>
                </c:pt>
                <c:pt idx="21994">
                  <c:v>1143.5</c:v>
                </c:pt>
                <c:pt idx="21995">
                  <c:v>1135.3</c:v>
                </c:pt>
                <c:pt idx="21996">
                  <c:v>1124.4000000000001</c:v>
                </c:pt>
                <c:pt idx="21997">
                  <c:v>1091</c:v>
                </c:pt>
                <c:pt idx="21998">
                  <c:v>1064.3</c:v>
                </c:pt>
                <c:pt idx="21999">
                  <c:v>1062.7</c:v>
                </c:pt>
                <c:pt idx="22000">
                  <c:v>1062</c:v>
                </c:pt>
                <c:pt idx="22001">
                  <c:v>1053.3</c:v>
                </c:pt>
                <c:pt idx="22002">
                  <c:v>1054.7</c:v>
                </c:pt>
                <c:pt idx="22003">
                  <c:v>1059.3</c:v>
                </c:pt>
                <c:pt idx="22004">
                  <c:v>1054.5</c:v>
                </c:pt>
                <c:pt idx="22005">
                  <c:v>1057.3</c:v>
                </c:pt>
                <c:pt idx="22006">
                  <c:v>1053.3</c:v>
                </c:pt>
                <c:pt idx="22007">
                  <c:v>1048.7</c:v>
                </c:pt>
                <c:pt idx="22008">
                  <c:v>1021.8</c:v>
                </c:pt>
                <c:pt idx="22009">
                  <c:v>1008.3</c:v>
                </c:pt>
                <c:pt idx="22010">
                  <c:v>994.5</c:v>
                </c:pt>
                <c:pt idx="22011">
                  <c:v>961.84</c:v>
                </c:pt>
                <c:pt idx="22012">
                  <c:v>932.51</c:v>
                </c:pt>
                <c:pt idx="22013">
                  <c:v>923.83</c:v>
                </c:pt>
                <c:pt idx="22014">
                  <c:v>927.67</c:v>
                </c:pt>
                <c:pt idx="22015">
                  <c:v>924.17</c:v>
                </c:pt>
                <c:pt idx="22016">
                  <c:v>922.17</c:v>
                </c:pt>
                <c:pt idx="22017">
                  <c:v>924.5</c:v>
                </c:pt>
                <c:pt idx="22018">
                  <c:v>921.49</c:v>
                </c:pt>
                <c:pt idx="22019">
                  <c:v>922.67</c:v>
                </c:pt>
                <c:pt idx="22020">
                  <c:v>924.17</c:v>
                </c:pt>
                <c:pt idx="22021">
                  <c:v>921.67</c:v>
                </c:pt>
                <c:pt idx="22022">
                  <c:v>925.32</c:v>
                </c:pt>
                <c:pt idx="22023">
                  <c:v>919.83</c:v>
                </c:pt>
                <c:pt idx="22024">
                  <c:v>916.34</c:v>
                </c:pt>
                <c:pt idx="22025">
                  <c:v>913.83</c:v>
                </c:pt>
                <c:pt idx="22026">
                  <c:v>912</c:v>
                </c:pt>
                <c:pt idx="22027">
                  <c:v>910.33</c:v>
                </c:pt>
                <c:pt idx="22028">
                  <c:v>912.17</c:v>
                </c:pt>
                <c:pt idx="22029">
                  <c:v>907.34</c:v>
                </c:pt>
                <c:pt idx="22030">
                  <c:v>903.51</c:v>
                </c:pt>
                <c:pt idx="22031">
                  <c:v>897</c:v>
                </c:pt>
                <c:pt idx="22032">
                  <c:v>893.51</c:v>
                </c:pt>
                <c:pt idx="22033">
                  <c:v>894.34</c:v>
                </c:pt>
                <c:pt idx="22034">
                  <c:v>890</c:v>
                </c:pt>
                <c:pt idx="22035">
                  <c:v>888</c:v>
                </c:pt>
                <c:pt idx="22036">
                  <c:v>893.66</c:v>
                </c:pt>
                <c:pt idx="22037">
                  <c:v>896.67</c:v>
                </c:pt>
                <c:pt idx="22038">
                  <c:v>890.5</c:v>
                </c:pt>
                <c:pt idx="22039">
                  <c:v>891</c:v>
                </c:pt>
                <c:pt idx="22040">
                  <c:v>891.34</c:v>
                </c:pt>
                <c:pt idx="22041">
                  <c:v>893.17</c:v>
                </c:pt>
                <c:pt idx="22042">
                  <c:v>890.83</c:v>
                </c:pt>
                <c:pt idx="22043">
                  <c:v>889</c:v>
                </c:pt>
                <c:pt idx="22044">
                  <c:v>891.17</c:v>
                </c:pt>
                <c:pt idx="22045">
                  <c:v>888.34</c:v>
                </c:pt>
                <c:pt idx="22046">
                  <c:v>890</c:v>
                </c:pt>
                <c:pt idx="22047">
                  <c:v>887.17</c:v>
                </c:pt>
                <c:pt idx="22048">
                  <c:v>887.34</c:v>
                </c:pt>
                <c:pt idx="22049">
                  <c:v>886.67</c:v>
                </c:pt>
                <c:pt idx="22050">
                  <c:v>885.66</c:v>
                </c:pt>
                <c:pt idx="22051">
                  <c:v>887.17</c:v>
                </c:pt>
                <c:pt idx="22052">
                  <c:v>881.5</c:v>
                </c:pt>
                <c:pt idx="22053">
                  <c:v>884.67</c:v>
                </c:pt>
                <c:pt idx="22054">
                  <c:v>885.17</c:v>
                </c:pt>
                <c:pt idx="22055">
                  <c:v>886</c:v>
                </c:pt>
                <c:pt idx="22056">
                  <c:v>888.83</c:v>
                </c:pt>
                <c:pt idx="22057">
                  <c:v>890.17</c:v>
                </c:pt>
                <c:pt idx="22058">
                  <c:v>878.5</c:v>
                </c:pt>
                <c:pt idx="22059">
                  <c:v>877.34</c:v>
                </c:pt>
                <c:pt idx="22060">
                  <c:v>873.51</c:v>
                </c:pt>
                <c:pt idx="22061">
                  <c:v>870.5</c:v>
                </c:pt>
                <c:pt idx="22062">
                  <c:v>870.83</c:v>
                </c:pt>
                <c:pt idx="22063">
                  <c:v>871.66</c:v>
                </c:pt>
                <c:pt idx="22064">
                  <c:v>866.5</c:v>
                </c:pt>
                <c:pt idx="22065">
                  <c:v>869.49</c:v>
                </c:pt>
                <c:pt idx="22066">
                  <c:v>871.51</c:v>
                </c:pt>
                <c:pt idx="22067">
                  <c:v>872.66</c:v>
                </c:pt>
                <c:pt idx="22068">
                  <c:v>871.17</c:v>
                </c:pt>
                <c:pt idx="22069">
                  <c:v>871.17</c:v>
                </c:pt>
                <c:pt idx="22070">
                  <c:v>866.33</c:v>
                </c:pt>
                <c:pt idx="22071">
                  <c:v>863.83</c:v>
                </c:pt>
                <c:pt idx="22072">
                  <c:v>865.67</c:v>
                </c:pt>
                <c:pt idx="22073">
                  <c:v>861.67</c:v>
                </c:pt>
                <c:pt idx="22074">
                  <c:v>860.67</c:v>
                </c:pt>
                <c:pt idx="22075">
                  <c:v>857</c:v>
                </c:pt>
                <c:pt idx="22076">
                  <c:v>860.5</c:v>
                </c:pt>
                <c:pt idx="22077">
                  <c:v>859.83</c:v>
                </c:pt>
                <c:pt idx="22078">
                  <c:v>851.83</c:v>
                </c:pt>
                <c:pt idx="22079">
                  <c:v>852</c:v>
                </c:pt>
                <c:pt idx="22080">
                  <c:v>853</c:v>
                </c:pt>
                <c:pt idx="22081">
                  <c:v>852.17</c:v>
                </c:pt>
                <c:pt idx="22082">
                  <c:v>853.83</c:v>
                </c:pt>
                <c:pt idx="22083">
                  <c:v>856.5</c:v>
                </c:pt>
                <c:pt idx="22084">
                  <c:v>855.67</c:v>
                </c:pt>
                <c:pt idx="22085">
                  <c:v>853</c:v>
                </c:pt>
                <c:pt idx="22086">
                  <c:v>851.17</c:v>
                </c:pt>
                <c:pt idx="22087">
                  <c:v>846.67</c:v>
                </c:pt>
                <c:pt idx="22088">
                  <c:v>850.66</c:v>
                </c:pt>
                <c:pt idx="22089">
                  <c:v>847</c:v>
                </c:pt>
                <c:pt idx="22090">
                  <c:v>844.17</c:v>
                </c:pt>
                <c:pt idx="22091">
                  <c:v>844.5</c:v>
                </c:pt>
                <c:pt idx="22092">
                  <c:v>845.17</c:v>
                </c:pt>
                <c:pt idx="22093">
                  <c:v>840.83</c:v>
                </c:pt>
                <c:pt idx="22094">
                  <c:v>836.33</c:v>
                </c:pt>
                <c:pt idx="22095">
                  <c:v>826.67</c:v>
                </c:pt>
                <c:pt idx="22096">
                  <c:v>821.67</c:v>
                </c:pt>
                <c:pt idx="22097">
                  <c:v>816.83</c:v>
                </c:pt>
                <c:pt idx="22098">
                  <c:v>813</c:v>
                </c:pt>
                <c:pt idx="22099">
                  <c:v>814.83</c:v>
                </c:pt>
                <c:pt idx="22100">
                  <c:v>815.17</c:v>
                </c:pt>
                <c:pt idx="22101">
                  <c:v>820.33</c:v>
                </c:pt>
                <c:pt idx="22102">
                  <c:v>818.17</c:v>
                </c:pt>
                <c:pt idx="22103">
                  <c:v>818</c:v>
                </c:pt>
                <c:pt idx="22104">
                  <c:v>818</c:v>
                </c:pt>
                <c:pt idx="22105">
                  <c:v>814.51</c:v>
                </c:pt>
                <c:pt idx="22106">
                  <c:v>815.83</c:v>
                </c:pt>
                <c:pt idx="22107">
                  <c:v>816.83</c:v>
                </c:pt>
                <c:pt idx="22108">
                  <c:v>817.17</c:v>
                </c:pt>
                <c:pt idx="22109">
                  <c:v>816</c:v>
                </c:pt>
                <c:pt idx="22110">
                  <c:v>813.5</c:v>
                </c:pt>
                <c:pt idx="22111">
                  <c:v>810</c:v>
                </c:pt>
                <c:pt idx="22112">
                  <c:v>810.17</c:v>
                </c:pt>
                <c:pt idx="22113">
                  <c:v>808.33</c:v>
                </c:pt>
                <c:pt idx="22114">
                  <c:v>809</c:v>
                </c:pt>
                <c:pt idx="22115">
                  <c:v>809.83</c:v>
                </c:pt>
                <c:pt idx="22116">
                  <c:v>808.17</c:v>
                </c:pt>
                <c:pt idx="22117">
                  <c:v>812.17</c:v>
                </c:pt>
                <c:pt idx="22118">
                  <c:v>808.66</c:v>
                </c:pt>
                <c:pt idx="22119">
                  <c:v>810.83</c:v>
                </c:pt>
                <c:pt idx="22120">
                  <c:v>811.5</c:v>
                </c:pt>
                <c:pt idx="22121">
                  <c:v>813.66</c:v>
                </c:pt>
                <c:pt idx="22122">
                  <c:v>809.17</c:v>
                </c:pt>
                <c:pt idx="22123">
                  <c:v>807.17</c:v>
                </c:pt>
                <c:pt idx="22124">
                  <c:v>802.17</c:v>
                </c:pt>
                <c:pt idx="22125">
                  <c:v>803.83</c:v>
                </c:pt>
                <c:pt idx="22126">
                  <c:v>806</c:v>
                </c:pt>
                <c:pt idx="22127">
                  <c:v>809</c:v>
                </c:pt>
                <c:pt idx="22128">
                  <c:v>807.17</c:v>
                </c:pt>
                <c:pt idx="22129">
                  <c:v>812</c:v>
                </c:pt>
                <c:pt idx="22130">
                  <c:v>815.83</c:v>
                </c:pt>
                <c:pt idx="22131">
                  <c:v>819.17</c:v>
                </c:pt>
                <c:pt idx="22132">
                  <c:v>820.83</c:v>
                </c:pt>
                <c:pt idx="22133">
                  <c:v>822.17</c:v>
                </c:pt>
                <c:pt idx="22134">
                  <c:v>818.17</c:v>
                </c:pt>
                <c:pt idx="22135">
                  <c:v>819.17</c:v>
                </c:pt>
                <c:pt idx="22136">
                  <c:v>822</c:v>
                </c:pt>
                <c:pt idx="22137">
                  <c:v>825.5</c:v>
                </c:pt>
                <c:pt idx="22138">
                  <c:v>825.34</c:v>
                </c:pt>
                <c:pt idx="22139">
                  <c:v>826.83</c:v>
                </c:pt>
                <c:pt idx="22140">
                  <c:v>829.83</c:v>
                </c:pt>
                <c:pt idx="22141">
                  <c:v>826.33</c:v>
                </c:pt>
                <c:pt idx="22142">
                  <c:v>828.17</c:v>
                </c:pt>
                <c:pt idx="22143">
                  <c:v>825.34</c:v>
                </c:pt>
                <c:pt idx="22144">
                  <c:v>825.67</c:v>
                </c:pt>
                <c:pt idx="22145">
                  <c:v>824.83</c:v>
                </c:pt>
                <c:pt idx="22146">
                  <c:v>823.51</c:v>
                </c:pt>
                <c:pt idx="22147">
                  <c:v>825</c:v>
                </c:pt>
                <c:pt idx="22148">
                  <c:v>823</c:v>
                </c:pt>
                <c:pt idx="22149">
                  <c:v>822.33</c:v>
                </c:pt>
                <c:pt idx="22150">
                  <c:v>822</c:v>
                </c:pt>
                <c:pt idx="22151">
                  <c:v>818.83</c:v>
                </c:pt>
                <c:pt idx="22152">
                  <c:v>816.17</c:v>
                </c:pt>
                <c:pt idx="22153">
                  <c:v>815</c:v>
                </c:pt>
                <c:pt idx="22154">
                  <c:v>817.66</c:v>
                </c:pt>
                <c:pt idx="22155">
                  <c:v>816.83</c:v>
                </c:pt>
                <c:pt idx="22156">
                  <c:v>818.83</c:v>
                </c:pt>
                <c:pt idx="22157">
                  <c:v>821.67</c:v>
                </c:pt>
                <c:pt idx="22158">
                  <c:v>820.17</c:v>
                </c:pt>
                <c:pt idx="22159">
                  <c:v>821.17</c:v>
                </c:pt>
                <c:pt idx="22160">
                  <c:v>820.33</c:v>
                </c:pt>
                <c:pt idx="22161">
                  <c:v>816.51</c:v>
                </c:pt>
                <c:pt idx="22162">
                  <c:v>816.83</c:v>
                </c:pt>
                <c:pt idx="22163">
                  <c:v>814.51</c:v>
                </c:pt>
                <c:pt idx="22164">
                  <c:v>814</c:v>
                </c:pt>
                <c:pt idx="22165">
                  <c:v>817</c:v>
                </c:pt>
                <c:pt idx="22166">
                  <c:v>818.17</c:v>
                </c:pt>
                <c:pt idx="22167">
                  <c:v>818.17</c:v>
                </c:pt>
                <c:pt idx="22168">
                  <c:v>817.83</c:v>
                </c:pt>
                <c:pt idx="22169">
                  <c:v>815.83</c:v>
                </c:pt>
                <c:pt idx="22170">
                  <c:v>815.17</c:v>
                </c:pt>
                <c:pt idx="22171">
                  <c:v>813.5</c:v>
                </c:pt>
                <c:pt idx="22172">
                  <c:v>814.16</c:v>
                </c:pt>
                <c:pt idx="22173">
                  <c:v>819</c:v>
                </c:pt>
                <c:pt idx="22174">
                  <c:v>822.83</c:v>
                </c:pt>
                <c:pt idx="22175">
                  <c:v>829.5</c:v>
                </c:pt>
                <c:pt idx="22176">
                  <c:v>833.83</c:v>
                </c:pt>
                <c:pt idx="22177">
                  <c:v>841</c:v>
                </c:pt>
                <c:pt idx="22178">
                  <c:v>847.83</c:v>
                </c:pt>
                <c:pt idx="22179">
                  <c:v>855.5</c:v>
                </c:pt>
                <c:pt idx="22180">
                  <c:v>857.66</c:v>
                </c:pt>
                <c:pt idx="22181">
                  <c:v>857</c:v>
                </c:pt>
                <c:pt idx="22182">
                  <c:v>857.67</c:v>
                </c:pt>
                <c:pt idx="22183">
                  <c:v>875.15</c:v>
                </c:pt>
                <c:pt idx="22184">
                  <c:v>882.33</c:v>
                </c:pt>
                <c:pt idx="22185">
                  <c:v>882.66</c:v>
                </c:pt>
                <c:pt idx="22186">
                  <c:v>902.15</c:v>
                </c:pt>
                <c:pt idx="22187">
                  <c:v>924.34</c:v>
                </c:pt>
                <c:pt idx="22188">
                  <c:v>922.83</c:v>
                </c:pt>
                <c:pt idx="22189">
                  <c:v>923</c:v>
                </c:pt>
                <c:pt idx="22190">
                  <c:v>927.66</c:v>
                </c:pt>
                <c:pt idx="22191">
                  <c:v>923.67</c:v>
                </c:pt>
                <c:pt idx="22192">
                  <c:v>922.67</c:v>
                </c:pt>
                <c:pt idx="22193">
                  <c:v>927.5</c:v>
                </c:pt>
                <c:pt idx="22194">
                  <c:v>943.66</c:v>
                </c:pt>
                <c:pt idx="22195">
                  <c:v>956.67</c:v>
                </c:pt>
                <c:pt idx="22196">
                  <c:v>960.33</c:v>
                </c:pt>
                <c:pt idx="22197">
                  <c:v>961.83</c:v>
                </c:pt>
                <c:pt idx="22198">
                  <c:v>966.83</c:v>
                </c:pt>
                <c:pt idx="22199">
                  <c:v>976</c:v>
                </c:pt>
                <c:pt idx="22200">
                  <c:v>989.83</c:v>
                </c:pt>
                <c:pt idx="22201">
                  <c:v>1014</c:v>
                </c:pt>
                <c:pt idx="22202">
                  <c:v>1041.3</c:v>
                </c:pt>
                <c:pt idx="22203">
                  <c:v>1069.3</c:v>
                </c:pt>
                <c:pt idx="22204">
                  <c:v>1079.8</c:v>
                </c:pt>
                <c:pt idx="22205">
                  <c:v>1087</c:v>
                </c:pt>
                <c:pt idx="22206">
                  <c:v>1094.2</c:v>
                </c:pt>
                <c:pt idx="22207">
                  <c:v>1103.7</c:v>
                </c:pt>
                <c:pt idx="22208">
                  <c:v>1138</c:v>
                </c:pt>
                <c:pt idx="22209">
                  <c:v>1152.3</c:v>
                </c:pt>
                <c:pt idx="22210">
                  <c:v>1174.2</c:v>
                </c:pt>
                <c:pt idx="22211">
                  <c:v>1186</c:v>
                </c:pt>
                <c:pt idx="22212">
                  <c:v>1193.2</c:v>
                </c:pt>
                <c:pt idx="22213">
                  <c:v>1207.3</c:v>
                </c:pt>
                <c:pt idx="22214">
                  <c:v>1223.2</c:v>
                </c:pt>
                <c:pt idx="22215">
                  <c:v>1233.5</c:v>
                </c:pt>
                <c:pt idx="22216">
                  <c:v>1249.2</c:v>
                </c:pt>
                <c:pt idx="22217">
                  <c:v>1262.3</c:v>
                </c:pt>
                <c:pt idx="22218">
                  <c:v>1274.7</c:v>
                </c:pt>
                <c:pt idx="22219">
                  <c:v>1272.3</c:v>
                </c:pt>
                <c:pt idx="22220">
                  <c:v>1273</c:v>
                </c:pt>
                <c:pt idx="22221">
                  <c:v>1279.3</c:v>
                </c:pt>
                <c:pt idx="22222">
                  <c:v>1281.7</c:v>
                </c:pt>
                <c:pt idx="22223">
                  <c:v>1273.7</c:v>
                </c:pt>
                <c:pt idx="22224">
                  <c:v>1262</c:v>
                </c:pt>
                <c:pt idx="22225">
                  <c:v>1250.5</c:v>
                </c:pt>
                <c:pt idx="22226">
                  <c:v>1243.5</c:v>
                </c:pt>
                <c:pt idx="22227">
                  <c:v>1237.8</c:v>
                </c:pt>
                <c:pt idx="22228">
                  <c:v>1237</c:v>
                </c:pt>
                <c:pt idx="22229">
                  <c:v>1240.7</c:v>
                </c:pt>
                <c:pt idx="22230">
                  <c:v>1248.2</c:v>
                </c:pt>
                <c:pt idx="22231">
                  <c:v>1254.7</c:v>
                </c:pt>
                <c:pt idx="22232">
                  <c:v>1260.7</c:v>
                </c:pt>
                <c:pt idx="22233">
                  <c:v>1256.5</c:v>
                </c:pt>
                <c:pt idx="22234">
                  <c:v>1264.5</c:v>
                </c:pt>
                <c:pt idx="22235">
                  <c:v>1274.7</c:v>
                </c:pt>
                <c:pt idx="22236">
                  <c:v>1276.3</c:v>
                </c:pt>
                <c:pt idx="22237">
                  <c:v>1274.8</c:v>
                </c:pt>
                <c:pt idx="22238">
                  <c:v>1276</c:v>
                </c:pt>
                <c:pt idx="22239">
                  <c:v>1273.5</c:v>
                </c:pt>
                <c:pt idx="22240">
                  <c:v>1285.7</c:v>
                </c:pt>
                <c:pt idx="22241">
                  <c:v>1302.8</c:v>
                </c:pt>
                <c:pt idx="22242">
                  <c:v>1309</c:v>
                </c:pt>
                <c:pt idx="22243">
                  <c:v>1301.8</c:v>
                </c:pt>
                <c:pt idx="22244">
                  <c:v>1297.8</c:v>
                </c:pt>
                <c:pt idx="22245">
                  <c:v>1290.3</c:v>
                </c:pt>
                <c:pt idx="22246">
                  <c:v>1293.7</c:v>
                </c:pt>
                <c:pt idx="22247">
                  <c:v>1294.8</c:v>
                </c:pt>
                <c:pt idx="22248">
                  <c:v>1289.2</c:v>
                </c:pt>
                <c:pt idx="22249">
                  <c:v>1286.7</c:v>
                </c:pt>
                <c:pt idx="22250">
                  <c:v>1293.8</c:v>
                </c:pt>
                <c:pt idx="22251">
                  <c:v>1334.8</c:v>
                </c:pt>
                <c:pt idx="22252">
                  <c:v>1360.2</c:v>
                </c:pt>
                <c:pt idx="22253">
                  <c:v>1358</c:v>
                </c:pt>
                <c:pt idx="22254">
                  <c:v>1352.2</c:v>
                </c:pt>
                <c:pt idx="22255">
                  <c:v>1353.7</c:v>
                </c:pt>
                <c:pt idx="22256">
                  <c:v>1354.8</c:v>
                </c:pt>
                <c:pt idx="22257">
                  <c:v>1353.8</c:v>
                </c:pt>
                <c:pt idx="22258">
                  <c:v>1356</c:v>
                </c:pt>
                <c:pt idx="22259">
                  <c:v>1361.5</c:v>
                </c:pt>
                <c:pt idx="22260">
                  <c:v>1354.5</c:v>
                </c:pt>
                <c:pt idx="22261">
                  <c:v>1357</c:v>
                </c:pt>
                <c:pt idx="22262">
                  <c:v>1381.7</c:v>
                </c:pt>
                <c:pt idx="22263">
                  <c:v>1390</c:v>
                </c:pt>
                <c:pt idx="22264">
                  <c:v>1380.3</c:v>
                </c:pt>
                <c:pt idx="22265">
                  <c:v>1379.7</c:v>
                </c:pt>
                <c:pt idx="22266">
                  <c:v>1369.5</c:v>
                </c:pt>
                <c:pt idx="22267">
                  <c:v>1370.5</c:v>
                </c:pt>
                <c:pt idx="22268">
                  <c:v>1373.8</c:v>
                </c:pt>
                <c:pt idx="22269">
                  <c:v>1378.8</c:v>
                </c:pt>
                <c:pt idx="22270">
                  <c:v>1376.2</c:v>
                </c:pt>
                <c:pt idx="22271">
                  <c:v>1376.8</c:v>
                </c:pt>
                <c:pt idx="22272">
                  <c:v>1378.5</c:v>
                </c:pt>
                <c:pt idx="22273">
                  <c:v>1381.7</c:v>
                </c:pt>
                <c:pt idx="22274">
                  <c:v>1394.8</c:v>
                </c:pt>
                <c:pt idx="22275">
                  <c:v>1393.2</c:v>
                </c:pt>
                <c:pt idx="22276">
                  <c:v>1394.3</c:v>
                </c:pt>
                <c:pt idx="22277">
                  <c:v>1388</c:v>
                </c:pt>
                <c:pt idx="22278">
                  <c:v>1387</c:v>
                </c:pt>
                <c:pt idx="22279">
                  <c:v>1395.7</c:v>
                </c:pt>
                <c:pt idx="22280">
                  <c:v>1393.7</c:v>
                </c:pt>
                <c:pt idx="22281">
                  <c:v>1393.7</c:v>
                </c:pt>
                <c:pt idx="22282">
                  <c:v>1394</c:v>
                </c:pt>
                <c:pt idx="22283">
                  <c:v>1395.2</c:v>
                </c:pt>
                <c:pt idx="22284">
                  <c:v>1390</c:v>
                </c:pt>
                <c:pt idx="22285">
                  <c:v>1386.5</c:v>
                </c:pt>
                <c:pt idx="22286">
                  <c:v>1391</c:v>
                </c:pt>
                <c:pt idx="22287">
                  <c:v>1389.3</c:v>
                </c:pt>
                <c:pt idx="22288">
                  <c:v>1390.7</c:v>
                </c:pt>
                <c:pt idx="22289">
                  <c:v>1391.8</c:v>
                </c:pt>
                <c:pt idx="22290">
                  <c:v>1394.7</c:v>
                </c:pt>
                <c:pt idx="22291">
                  <c:v>1391.5</c:v>
                </c:pt>
                <c:pt idx="22292">
                  <c:v>1383.7</c:v>
                </c:pt>
                <c:pt idx="22293">
                  <c:v>1387.8</c:v>
                </c:pt>
                <c:pt idx="22294">
                  <c:v>1390.3</c:v>
                </c:pt>
                <c:pt idx="22295">
                  <c:v>1381.2</c:v>
                </c:pt>
                <c:pt idx="22296">
                  <c:v>1377</c:v>
                </c:pt>
                <c:pt idx="22297">
                  <c:v>1374.7</c:v>
                </c:pt>
                <c:pt idx="22298">
                  <c:v>1376.3</c:v>
                </c:pt>
                <c:pt idx="22299">
                  <c:v>1371.5</c:v>
                </c:pt>
                <c:pt idx="22300">
                  <c:v>1360.5</c:v>
                </c:pt>
                <c:pt idx="22301">
                  <c:v>1355</c:v>
                </c:pt>
                <c:pt idx="22302">
                  <c:v>1358</c:v>
                </c:pt>
                <c:pt idx="22303">
                  <c:v>1355.2</c:v>
                </c:pt>
                <c:pt idx="22304">
                  <c:v>1356</c:v>
                </c:pt>
                <c:pt idx="22305">
                  <c:v>1358.2</c:v>
                </c:pt>
                <c:pt idx="22306">
                  <c:v>1363.3</c:v>
                </c:pt>
                <c:pt idx="22307">
                  <c:v>1363.5</c:v>
                </c:pt>
                <c:pt idx="22308">
                  <c:v>1365</c:v>
                </c:pt>
                <c:pt idx="22309">
                  <c:v>1364.8</c:v>
                </c:pt>
                <c:pt idx="22310">
                  <c:v>1365.8</c:v>
                </c:pt>
                <c:pt idx="22311">
                  <c:v>1366</c:v>
                </c:pt>
                <c:pt idx="22312">
                  <c:v>1361.8</c:v>
                </c:pt>
                <c:pt idx="22313">
                  <c:v>1362</c:v>
                </c:pt>
                <c:pt idx="22314">
                  <c:v>1366.2</c:v>
                </c:pt>
                <c:pt idx="22315">
                  <c:v>1367.8</c:v>
                </c:pt>
                <c:pt idx="22316">
                  <c:v>1370.2</c:v>
                </c:pt>
                <c:pt idx="22317">
                  <c:v>1369.3</c:v>
                </c:pt>
                <c:pt idx="22318">
                  <c:v>1369.3</c:v>
                </c:pt>
                <c:pt idx="22319">
                  <c:v>1367.7</c:v>
                </c:pt>
                <c:pt idx="22320">
                  <c:v>1373.2</c:v>
                </c:pt>
                <c:pt idx="22321">
                  <c:v>1375.5</c:v>
                </c:pt>
                <c:pt idx="22322">
                  <c:v>1378.2</c:v>
                </c:pt>
                <c:pt idx="22323">
                  <c:v>1381.5</c:v>
                </c:pt>
                <c:pt idx="22324">
                  <c:v>1375.3</c:v>
                </c:pt>
                <c:pt idx="22325">
                  <c:v>1371.2</c:v>
                </c:pt>
                <c:pt idx="22326">
                  <c:v>1368.2</c:v>
                </c:pt>
                <c:pt idx="22327">
                  <c:v>1367</c:v>
                </c:pt>
                <c:pt idx="22328">
                  <c:v>1343.2</c:v>
                </c:pt>
                <c:pt idx="22329">
                  <c:v>1340.3</c:v>
                </c:pt>
                <c:pt idx="22330">
                  <c:v>1326.8</c:v>
                </c:pt>
                <c:pt idx="22331">
                  <c:v>1322.2</c:v>
                </c:pt>
                <c:pt idx="22332">
                  <c:v>1323.7</c:v>
                </c:pt>
                <c:pt idx="22333">
                  <c:v>1326.2</c:v>
                </c:pt>
                <c:pt idx="22334">
                  <c:v>1335</c:v>
                </c:pt>
                <c:pt idx="22335">
                  <c:v>1340.1</c:v>
                </c:pt>
                <c:pt idx="22336">
                  <c:v>1316.8</c:v>
                </c:pt>
                <c:pt idx="22337">
                  <c:v>1311.5</c:v>
                </c:pt>
                <c:pt idx="22338">
                  <c:v>1309.3</c:v>
                </c:pt>
                <c:pt idx="22339">
                  <c:v>1303</c:v>
                </c:pt>
                <c:pt idx="22340">
                  <c:v>1300.5</c:v>
                </c:pt>
                <c:pt idx="22341">
                  <c:v>1301.8</c:v>
                </c:pt>
                <c:pt idx="22342">
                  <c:v>1303.2</c:v>
                </c:pt>
                <c:pt idx="22343">
                  <c:v>1281.2</c:v>
                </c:pt>
                <c:pt idx="22344">
                  <c:v>1267.7</c:v>
                </c:pt>
                <c:pt idx="22345">
                  <c:v>1249.7</c:v>
                </c:pt>
                <c:pt idx="22346">
                  <c:v>1243.2</c:v>
                </c:pt>
                <c:pt idx="22347">
                  <c:v>1242.5</c:v>
                </c:pt>
                <c:pt idx="22348">
                  <c:v>1240.2</c:v>
                </c:pt>
                <c:pt idx="22349">
                  <c:v>1232.3</c:v>
                </c:pt>
                <c:pt idx="22350">
                  <c:v>1231.2</c:v>
                </c:pt>
                <c:pt idx="22351">
                  <c:v>1227.8</c:v>
                </c:pt>
                <c:pt idx="22352">
                  <c:v>1226.5</c:v>
                </c:pt>
                <c:pt idx="22353">
                  <c:v>1226.7</c:v>
                </c:pt>
                <c:pt idx="22354">
                  <c:v>1227.5</c:v>
                </c:pt>
                <c:pt idx="22355">
                  <c:v>1231.3</c:v>
                </c:pt>
                <c:pt idx="22356">
                  <c:v>1234.8</c:v>
                </c:pt>
                <c:pt idx="22357">
                  <c:v>1236</c:v>
                </c:pt>
                <c:pt idx="22358">
                  <c:v>1242.3</c:v>
                </c:pt>
                <c:pt idx="22359">
                  <c:v>1239</c:v>
                </c:pt>
                <c:pt idx="22360">
                  <c:v>1229.8</c:v>
                </c:pt>
                <c:pt idx="22361">
                  <c:v>1232.5</c:v>
                </c:pt>
                <c:pt idx="22362">
                  <c:v>1230.2</c:v>
                </c:pt>
                <c:pt idx="22363">
                  <c:v>1230.3</c:v>
                </c:pt>
                <c:pt idx="22364">
                  <c:v>1259</c:v>
                </c:pt>
                <c:pt idx="22365">
                  <c:v>1272.3</c:v>
                </c:pt>
                <c:pt idx="22366">
                  <c:v>1283.5</c:v>
                </c:pt>
                <c:pt idx="22367">
                  <c:v>1298.3</c:v>
                </c:pt>
                <c:pt idx="22368">
                  <c:v>1321.5</c:v>
                </c:pt>
                <c:pt idx="22369">
                  <c:v>1336.8</c:v>
                </c:pt>
                <c:pt idx="22370">
                  <c:v>1348</c:v>
                </c:pt>
                <c:pt idx="22371">
                  <c:v>1351.2</c:v>
                </c:pt>
                <c:pt idx="22372">
                  <c:v>1355.8</c:v>
                </c:pt>
                <c:pt idx="22373">
                  <c:v>1350.2</c:v>
                </c:pt>
                <c:pt idx="22374">
                  <c:v>1359.2</c:v>
                </c:pt>
                <c:pt idx="22375">
                  <c:v>1362.3</c:v>
                </c:pt>
                <c:pt idx="22376">
                  <c:v>1365.2</c:v>
                </c:pt>
                <c:pt idx="22377">
                  <c:v>1367.7</c:v>
                </c:pt>
                <c:pt idx="22378">
                  <c:v>1375</c:v>
                </c:pt>
                <c:pt idx="22379">
                  <c:v>1374.8</c:v>
                </c:pt>
                <c:pt idx="22380">
                  <c:v>1384.7</c:v>
                </c:pt>
                <c:pt idx="22381">
                  <c:v>1388.7</c:v>
                </c:pt>
                <c:pt idx="22382">
                  <c:v>1382.3</c:v>
                </c:pt>
                <c:pt idx="22383">
                  <c:v>1382.8</c:v>
                </c:pt>
                <c:pt idx="22384">
                  <c:v>1384.7</c:v>
                </c:pt>
                <c:pt idx="22385">
                  <c:v>1396</c:v>
                </c:pt>
                <c:pt idx="22386">
                  <c:v>1399.8</c:v>
                </c:pt>
                <c:pt idx="22387">
                  <c:v>1402.5</c:v>
                </c:pt>
                <c:pt idx="22388">
                  <c:v>1399</c:v>
                </c:pt>
                <c:pt idx="22389">
                  <c:v>1389.5</c:v>
                </c:pt>
                <c:pt idx="22390">
                  <c:v>1387.3</c:v>
                </c:pt>
                <c:pt idx="22391">
                  <c:v>1383.5</c:v>
                </c:pt>
                <c:pt idx="22392">
                  <c:v>1372.2</c:v>
                </c:pt>
                <c:pt idx="22393">
                  <c:v>1371</c:v>
                </c:pt>
                <c:pt idx="22394">
                  <c:v>1368.8</c:v>
                </c:pt>
                <c:pt idx="22395">
                  <c:v>1363.3</c:v>
                </c:pt>
                <c:pt idx="22396">
                  <c:v>1358.3</c:v>
                </c:pt>
                <c:pt idx="22397">
                  <c:v>1353.5</c:v>
                </c:pt>
                <c:pt idx="22398">
                  <c:v>1348.8</c:v>
                </c:pt>
                <c:pt idx="22399">
                  <c:v>1350.5</c:v>
                </c:pt>
                <c:pt idx="22400">
                  <c:v>1350.5</c:v>
                </c:pt>
                <c:pt idx="22401">
                  <c:v>1354.2</c:v>
                </c:pt>
                <c:pt idx="22402">
                  <c:v>1357</c:v>
                </c:pt>
                <c:pt idx="22403">
                  <c:v>1364.5</c:v>
                </c:pt>
                <c:pt idx="22404">
                  <c:v>1366</c:v>
                </c:pt>
                <c:pt idx="22405">
                  <c:v>1361.3</c:v>
                </c:pt>
                <c:pt idx="22406">
                  <c:v>1358.8</c:v>
                </c:pt>
                <c:pt idx="22407">
                  <c:v>1356.7</c:v>
                </c:pt>
                <c:pt idx="22408">
                  <c:v>1355.3</c:v>
                </c:pt>
                <c:pt idx="22409">
                  <c:v>1358</c:v>
                </c:pt>
                <c:pt idx="22410">
                  <c:v>1355</c:v>
                </c:pt>
                <c:pt idx="22411">
                  <c:v>1348.5</c:v>
                </c:pt>
                <c:pt idx="22412">
                  <c:v>1349.8</c:v>
                </c:pt>
                <c:pt idx="22413">
                  <c:v>1346</c:v>
                </c:pt>
                <c:pt idx="22414">
                  <c:v>1345.7</c:v>
                </c:pt>
                <c:pt idx="22415">
                  <c:v>1345.3</c:v>
                </c:pt>
                <c:pt idx="22416">
                  <c:v>1349.5</c:v>
                </c:pt>
                <c:pt idx="22417">
                  <c:v>1355.7</c:v>
                </c:pt>
                <c:pt idx="22418">
                  <c:v>1357.5</c:v>
                </c:pt>
                <c:pt idx="22419">
                  <c:v>1352.3</c:v>
                </c:pt>
                <c:pt idx="22420">
                  <c:v>1345</c:v>
                </c:pt>
                <c:pt idx="22421">
                  <c:v>1336.2</c:v>
                </c:pt>
                <c:pt idx="22422">
                  <c:v>1331.2</c:v>
                </c:pt>
                <c:pt idx="22423">
                  <c:v>1324.7</c:v>
                </c:pt>
                <c:pt idx="22424">
                  <c:v>1321.8</c:v>
                </c:pt>
                <c:pt idx="22425">
                  <c:v>1313.3</c:v>
                </c:pt>
                <c:pt idx="22426">
                  <c:v>1308.8</c:v>
                </c:pt>
                <c:pt idx="22427">
                  <c:v>1303.5</c:v>
                </c:pt>
                <c:pt idx="22428">
                  <c:v>1303.5</c:v>
                </c:pt>
                <c:pt idx="22429">
                  <c:v>1302.3</c:v>
                </c:pt>
                <c:pt idx="22430">
                  <c:v>1305</c:v>
                </c:pt>
                <c:pt idx="22431">
                  <c:v>1305.3</c:v>
                </c:pt>
                <c:pt idx="22432">
                  <c:v>1296.8</c:v>
                </c:pt>
                <c:pt idx="22433">
                  <c:v>1305.7</c:v>
                </c:pt>
                <c:pt idx="22434">
                  <c:v>1317.2</c:v>
                </c:pt>
                <c:pt idx="22435">
                  <c:v>1323.5</c:v>
                </c:pt>
                <c:pt idx="22436">
                  <c:v>1327.5</c:v>
                </c:pt>
                <c:pt idx="22437">
                  <c:v>1330.8</c:v>
                </c:pt>
                <c:pt idx="22438">
                  <c:v>1309.2</c:v>
                </c:pt>
                <c:pt idx="22439">
                  <c:v>1289.8</c:v>
                </c:pt>
                <c:pt idx="22440">
                  <c:v>1281.8</c:v>
                </c:pt>
                <c:pt idx="22441">
                  <c:v>1276.5</c:v>
                </c:pt>
                <c:pt idx="22442">
                  <c:v>1267.8</c:v>
                </c:pt>
                <c:pt idx="22443">
                  <c:v>1262.8</c:v>
                </c:pt>
                <c:pt idx="22444">
                  <c:v>1259</c:v>
                </c:pt>
                <c:pt idx="22445">
                  <c:v>1250</c:v>
                </c:pt>
                <c:pt idx="22446">
                  <c:v>1242.5</c:v>
                </c:pt>
                <c:pt idx="22447">
                  <c:v>1247.5</c:v>
                </c:pt>
                <c:pt idx="22448">
                  <c:v>1245.3</c:v>
                </c:pt>
                <c:pt idx="22449">
                  <c:v>1241.7</c:v>
                </c:pt>
                <c:pt idx="22450">
                  <c:v>1242.3</c:v>
                </c:pt>
                <c:pt idx="22451">
                  <c:v>1235</c:v>
                </c:pt>
                <c:pt idx="22452">
                  <c:v>1228.3</c:v>
                </c:pt>
                <c:pt idx="22453">
                  <c:v>1222.2</c:v>
                </c:pt>
                <c:pt idx="22454">
                  <c:v>1197.2</c:v>
                </c:pt>
                <c:pt idx="22455">
                  <c:v>1160.2</c:v>
                </c:pt>
                <c:pt idx="22456">
                  <c:v>1142.8</c:v>
                </c:pt>
                <c:pt idx="22457">
                  <c:v>1128.5</c:v>
                </c:pt>
                <c:pt idx="22458">
                  <c:v>1120.3</c:v>
                </c:pt>
                <c:pt idx="22459">
                  <c:v>1109.5</c:v>
                </c:pt>
                <c:pt idx="22460">
                  <c:v>1086.8</c:v>
                </c:pt>
                <c:pt idx="22461">
                  <c:v>1078.5</c:v>
                </c:pt>
                <c:pt idx="22462">
                  <c:v>1061</c:v>
                </c:pt>
                <c:pt idx="22463">
                  <c:v>1051.2</c:v>
                </c:pt>
                <c:pt idx="22464">
                  <c:v>1042</c:v>
                </c:pt>
                <c:pt idx="22465">
                  <c:v>1047.7</c:v>
                </c:pt>
                <c:pt idx="22466">
                  <c:v>1046.8</c:v>
                </c:pt>
                <c:pt idx="22467">
                  <c:v>1046.7</c:v>
                </c:pt>
                <c:pt idx="22468">
                  <c:v>1050.3</c:v>
                </c:pt>
                <c:pt idx="22469">
                  <c:v>1051.2</c:v>
                </c:pt>
                <c:pt idx="22470">
                  <c:v>1051.3</c:v>
                </c:pt>
                <c:pt idx="22471">
                  <c:v>1051</c:v>
                </c:pt>
                <c:pt idx="22472">
                  <c:v>1052.8</c:v>
                </c:pt>
                <c:pt idx="22473">
                  <c:v>1056.5</c:v>
                </c:pt>
                <c:pt idx="22474">
                  <c:v>1056</c:v>
                </c:pt>
                <c:pt idx="22475">
                  <c:v>1057.8</c:v>
                </c:pt>
                <c:pt idx="22476">
                  <c:v>1056</c:v>
                </c:pt>
                <c:pt idx="22477">
                  <c:v>1054.8</c:v>
                </c:pt>
                <c:pt idx="22478">
                  <c:v>1049.7</c:v>
                </c:pt>
                <c:pt idx="22479">
                  <c:v>1048.5</c:v>
                </c:pt>
                <c:pt idx="22480">
                  <c:v>1045.8</c:v>
                </c:pt>
                <c:pt idx="22481">
                  <c:v>1032.8</c:v>
                </c:pt>
                <c:pt idx="22482">
                  <c:v>1017</c:v>
                </c:pt>
                <c:pt idx="22483">
                  <c:v>997.01</c:v>
                </c:pt>
                <c:pt idx="22484">
                  <c:v>968.52</c:v>
                </c:pt>
                <c:pt idx="22485">
                  <c:v>940.18</c:v>
                </c:pt>
                <c:pt idx="22486">
                  <c:v>905.18</c:v>
                </c:pt>
                <c:pt idx="22487">
                  <c:v>904.17</c:v>
                </c:pt>
                <c:pt idx="22488">
                  <c:v>905.17</c:v>
                </c:pt>
                <c:pt idx="22489">
                  <c:v>909.66</c:v>
                </c:pt>
                <c:pt idx="22490">
                  <c:v>908</c:v>
                </c:pt>
                <c:pt idx="22491">
                  <c:v>900.84</c:v>
                </c:pt>
                <c:pt idx="22492">
                  <c:v>899</c:v>
                </c:pt>
                <c:pt idx="22493">
                  <c:v>884.84</c:v>
                </c:pt>
                <c:pt idx="22494">
                  <c:v>870.84</c:v>
                </c:pt>
                <c:pt idx="22495">
                  <c:v>858.33</c:v>
                </c:pt>
                <c:pt idx="22496">
                  <c:v>848.52</c:v>
                </c:pt>
                <c:pt idx="22497">
                  <c:v>836.17</c:v>
                </c:pt>
                <c:pt idx="22498">
                  <c:v>831.17</c:v>
                </c:pt>
                <c:pt idx="22499">
                  <c:v>827.34</c:v>
                </c:pt>
                <c:pt idx="22500">
                  <c:v>814</c:v>
                </c:pt>
                <c:pt idx="22501">
                  <c:v>818.83</c:v>
                </c:pt>
                <c:pt idx="22502">
                  <c:v>812.84</c:v>
                </c:pt>
                <c:pt idx="22503">
                  <c:v>798.67</c:v>
                </c:pt>
                <c:pt idx="22504">
                  <c:v>794.69</c:v>
                </c:pt>
                <c:pt idx="22505">
                  <c:v>793.67</c:v>
                </c:pt>
                <c:pt idx="22506">
                  <c:v>796.33</c:v>
                </c:pt>
                <c:pt idx="22507">
                  <c:v>810.83</c:v>
                </c:pt>
                <c:pt idx="22508">
                  <c:v>821.5</c:v>
                </c:pt>
                <c:pt idx="22509">
                  <c:v>824.83</c:v>
                </c:pt>
                <c:pt idx="22510">
                  <c:v>838.16</c:v>
                </c:pt>
                <c:pt idx="22511">
                  <c:v>836</c:v>
                </c:pt>
                <c:pt idx="22512">
                  <c:v>839.33</c:v>
                </c:pt>
                <c:pt idx="22513">
                  <c:v>843.83</c:v>
                </c:pt>
                <c:pt idx="22514">
                  <c:v>845.34</c:v>
                </c:pt>
                <c:pt idx="22515">
                  <c:v>848</c:v>
                </c:pt>
                <c:pt idx="22516">
                  <c:v>854.16</c:v>
                </c:pt>
                <c:pt idx="22517">
                  <c:v>844.83</c:v>
                </c:pt>
                <c:pt idx="22518">
                  <c:v>831.02</c:v>
                </c:pt>
                <c:pt idx="22519">
                  <c:v>826</c:v>
                </c:pt>
                <c:pt idx="22520">
                  <c:v>818.84</c:v>
                </c:pt>
                <c:pt idx="22521">
                  <c:v>817.17</c:v>
                </c:pt>
                <c:pt idx="22522">
                  <c:v>807.83</c:v>
                </c:pt>
                <c:pt idx="22523">
                  <c:v>805.67</c:v>
                </c:pt>
                <c:pt idx="22524">
                  <c:v>809.82</c:v>
                </c:pt>
                <c:pt idx="22525">
                  <c:v>814</c:v>
                </c:pt>
                <c:pt idx="22526">
                  <c:v>813.33</c:v>
                </c:pt>
                <c:pt idx="22527">
                  <c:v>806.84</c:v>
                </c:pt>
                <c:pt idx="22528">
                  <c:v>786.68</c:v>
                </c:pt>
                <c:pt idx="22529">
                  <c:v>776.18</c:v>
                </c:pt>
                <c:pt idx="22530">
                  <c:v>766.17</c:v>
                </c:pt>
                <c:pt idx="22531">
                  <c:v>748.33</c:v>
                </c:pt>
                <c:pt idx="22532">
                  <c:v>746.33</c:v>
                </c:pt>
                <c:pt idx="22533">
                  <c:v>719.17</c:v>
                </c:pt>
                <c:pt idx="22534">
                  <c:v>697</c:v>
                </c:pt>
                <c:pt idx="22535">
                  <c:v>703.5</c:v>
                </c:pt>
                <c:pt idx="22536">
                  <c:v>708.66</c:v>
                </c:pt>
                <c:pt idx="22537">
                  <c:v>705.66</c:v>
                </c:pt>
                <c:pt idx="22538">
                  <c:v>708.99</c:v>
                </c:pt>
                <c:pt idx="22539">
                  <c:v>708.34</c:v>
                </c:pt>
                <c:pt idx="22540">
                  <c:v>702.67</c:v>
                </c:pt>
                <c:pt idx="22541">
                  <c:v>701.67</c:v>
                </c:pt>
                <c:pt idx="22542">
                  <c:v>701.33</c:v>
                </c:pt>
                <c:pt idx="22543">
                  <c:v>709.5</c:v>
                </c:pt>
                <c:pt idx="22544">
                  <c:v>715.66</c:v>
                </c:pt>
                <c:pt idx="22545">
                  <c:v>714.66</c:v>
                </c:pt>
                <c:pt idx="22546">
                  <c:v>717.17</c:v>
                </c:pt>
                <c:pt idx="22547">
                  <c:v>717.34</c:v>
                </c:pt>
                <c:pt idx="22548">
                  <c:v>720.5</c:v>
                </c:pt>
                <c:pt idx="22549">
                  <c:v>725.83</c:v>
                </c:pt>
                <c:pt idx="22550">
                  <c:v>737.82</c:v>
                </c:pt>
                <c:pt idx="22551">
                  <c:v>743.83</c:v>
                </c:pt>
                <c:pt idx="22552">
                  <c:v>752.48</c:v>
                </c:pt>
                <c:pt idx="22553">
                  <c:v>751.5</c:v>
                </c:pt>
                <c:pt idx="22554">
                  <c:v>751</c:v>
                </c:pt>
                <c:pt idx="22555">
                  <c:v>751.5</c:v>
                </c:pt>
                <c:pt idx="22556">
                  <c:v>757.83</c:v>
                </c:pt>
                <c:pt idx="22557">
                  <c:v>760.5</c:v>
                </c:pt>
                <c:pt idx="22558">
                  <c:v>753.83</c:v>
                </c:pt>
                <c:pt idx="22559">
                  <c:v>750.17</c:v>
                </c:pt>
                <c:pt idx="22560">
                  <c:v>767</c:v>
                </c:pt>
                <c:pt idx="22561">
                  <c:v>773.16</c:v>
                </c:pt>
                <c:pt idx="22562">
                  <c:v>771.34</c:v>
                </c:pt>
                <c:pt idx="22563">
                  <c:v>769.85</c:v>
                </c:pt>
                <c:pt idx="22564">
                  <c:v>773.33</c:v>
                </c:pt>
                <c:pt idx="22565">
                  <c:v>775.66</c:v>
                </c:pt>
                <c:pt idx="22566">
                  <c:v>777.66</c:v>
                </c:pt>
                <c:pt idx="22567">
                  <c:v>793.66</c:v>
                </c:pt>
                <c:pt idx="22568">
                  <c:v>802.16</c:v>
                </c:pt>
                <c:pt idx="22569">
                  <c:v>806.83</c:v>
                </c:pt>
                <c:pt idx="22570">
                  <c:v>812</c:v>
                </c:pt>
                <c:pt idx="22571">
                  <c:v>819.67</c:v>
                </c:pt>
                <c:pt idx="22572">
                  <c:v>825.67</c:v>
                </c:pt>
                <c:pt idx="22573">
                  <c:v>828.17</c:v>
                </c:pt>
                <c:pt idx="22574">
                  <c:v>819.34</c:v>
                </c:pt>
                <c:pt idx="22575">
                  <c:v>796.84</c:v>
                </c:pt>
                <c:pt idx="22576">
                  <c:v>794.17</c:v>
                </c:pt>
                <c:pt idx="22577">
                  <c:v>789.17</c:v>
                </c:pt>
                <c:pt idx="22578">
                  <c:v>783.66</c:v>
                </c:pt>
                <c:pt idx="22579">
                  <c:v>785</c:v>
                </c:pt>
                <c:pt idx="22580">
                  <c:v>783.17</c:v>
                </c:pt>
                <c:pt idx="22581">
                  <c:v>775.17</c:v>
                </c:pt>
                <c:pt idx="22582">
                  <c:v>769.17</c:v>
                </c:pt>
                <c:pt idx="22583">
                  <c:v>761.34</c:v>
                </c:pt>
                <c:pt idx="22584">
                  <c:v>758.33</c:v>
                </c:pt>
                <c:pt idx="22585">
                  <c:v>741.17</c:v>
                </c:pt>
                <c:pt idx="22586">
                  <c:v>736.5</c:v>
                </c:pt>
                <c:pt idx="22587">
                  <c:v>733</c:v>
                </c:pt>
                <c:pt idx="22588">
                  <c:v>735.5</c:v>
                </c:pt>
                <c:pt idx="22589">
                  <c:v>738.5</c:v>
                </c:pt>
                <c:pt idx="22590">
                  <c:v>734.17</c:v>
                </c:pt>
                <c:pt idx="22591">
                  <c:v>737.17</c:v>
                </c:pt>
                <c:pt idx="22592">
                  <c:v>734.66</c:v>
                </c:pt>
                <c:pt idx="22593">
                  <c:v>737.83</c:v>
                </c:pt>
                <c:pt idx="22594">
                  <c:v>737.66</c:v>
                </c:pt>
                <c:pt idx="22595">
                  <c:v>742.33</c:v>
                </c:pt>
                <c:pt idx="22596">
                  <c:v>740</c:v>
                </c:pt>
                <c:pt idx="22597">
                  <c:v>736</c:v>
                </c:pt>
                <c:pt idx="22598">
                  <c:v>733.34</c:v>
                </c:pt>
                <c:pt idx="22599">
                  <c:v>734.5</c:v>
                </c:pt>
                <c:pt idx="22600">
                  <c:v>738.33</c:v>
                </c:pt>
                <c:pt idx="22601">
                  <c:v>735.17</c:v>
                </c:pt>
                <c:pt idx="22602">
                  <c:v>738.99</c:v>
                </c:pt>
                <c:pt idx="22603">
                  <c:v>734</c:v>
                </c:pt>
                <c:pt idx="22604">
                  <c:v>736.16</c:v>
                </c:pt>
                <c:pt idx="22605">
                  <c:v>741.32</c:v>
                </c:pt>
                <c:pt idx="22606">
                  <c:v>741</c:v>
                </c:pt>
                <c:pt idx="22607">
                  <c:v>746.34</c:v>
                </c:pt>
                <c:pt idx="22608">
                  <c:v>744.83</c:v>
                </c:pt>
                <c:pt idx="22609">
                  <c:v>742.83</c:v>
                </c:pt>
                <c:pt idx="22610">
                  <c:v>747</c:v>
                </c:pt>
                <c:pt idx="22611">
                  <c:v>752.66</c:v>
                </c:pt>
                <c:pt idx="22612">
                  <c:v>753</c:v>
                </c:pt>
                <c:pt idx="22613">
                  <c:v>760.33</c:v>
                </c:pt>
                <c:pt idx="22614">
                  <c:v>758.84</c:v>
                </c:pt>
                <c:pt idx="22615">
                  <c:v>761.33</c:v>
                </c:pt>
                <c:pt idx="22616">
                  <c:v>765.66</c:v>
                </c:pt>
                <c:pt idx="22617">
                  <c:v>766.34</c:v>
                </c:pt>
                <c:pt idx="22618">
                  <c:v>774</c:v>
                </c:pt>
                <c:pt idx="22619">
                  <c:v>770.83</c:v>
                </c:pt>
                <c:pt idx="22620">
                  <c:v>771.15</c:v>
                </c:pt>
                <c:pt idx="22621">
                  <c:v>768.66</c:v>
                </c:pt>
                <c:pt idx="22622">
                  <c:v>763.83</c:v>
                </c:pt>
                <c:pt idx="22623">
                  <c:v>763.83</c:v>
                </c:pt>
                <c:pt idx="22624">
                  <c:v>764.34</c:v>
                </c:pt>
                <c:pt idx="22625">
                  <c:v>766.66</c:v>
                </c:pt>
                <c:pt idx="22626">
                  <c:v>770.83</c:v>
                </c:pt>
                <c:pt idx="22627">
                  <c:v>767.17</c:v>
                </c:pt>
                <c:pt idx="22628">
                  <c:v>771.5</c:v>
                </c:pt>
                <c:pt idx="22629">
                  <c:v>772.34</c:v>
                </c:pt>
                <c:pt idx="22630">
                  <c:v>774.83</c:v>
                </c:pt>
                <c:pt idx="22631">
                  <c:v>772.67</c:v>
                </c:pt>
                <c:pt idx="22632">
                  <c:v>771.83</c:v>
                </c:pt>
                <c:pt idx="22633">
                  <c:v>776.83</c:v>
                </c:pt>
                <c:pt idx="22634">
                  <c:v>780.83</c:v>
                </c:pt>
                <c:pt idx="22635">
                  <c:v>786.33</c:v>
                </c:pt>
                <c:pt idx="22636">
                  <c:v>786.5</c:v>
                </c:pt>
                <c:pt idx="22637">
                  <c:v>787.17</c:v>
                </c:pt>
                <c:pt idx="22638">
                  <c:v>787.66</c:v>
                </c:pt>
                <c:pt idx="22639">
                  <c:v>789.33</c:v>
                </c:pt>
                <c:pt idx="22640">
                  <c:v>793.16</c:v>
                </c:pt>
                <c:pt idx="22641">
                  <c:v>797.17</c:v>
                </c:pt>
                <c:pt idx="22642">
                  <c:v>800.5</c:v>
                </c:pt>
                <c:pt idx="22643">
                  <c:v>799.83</c:v>
                </c:pt>
                <c:pt idx="22644">
                  <c:v>811.5</c:v>
                </c:pt>
                <c:pt idx="22645">
                  <c:v>808.33</c:v>
                </c:pt>
                <c:pt idx="22646">
                  <c:v>810.83</c:v>
                </c:pt>
                <c:pt idx="22647">
                  <c:v>811.83</c:v>
                </c:pt>
                <c:pt idx="22648">
                  <c:v>812.17</c:v>
                </c:pt>
                <c:pt idx="22649">
                  <c:v>816.67</c:v>
                </c:pt>
                <c:pt idx="22650">
                  <c:v>812.5</c:v>
                </c:pt>
                <c:pt idx="22651">
                  <c:v>814.5</c:v>
                </c:pt>
                <c:pt idx="22652">
                  <c:v>814.67</c:v>
                </c:pt>
                <c:pt idx="22653">
                  <c:v>822.5</c:v>
                </c:pt>
                <c:pt idx="22654">
                  <c:v>833.83</c:v>
                </c:pt>
                <c:pt idx="22655">
                  <c:v>836.5</c:v>
                </c:pt>
                <c:pt idx="22656">
                  <c:v>837.17</c:v>
                </c:pt>
                <c:pt idx="22657">
                  <c:v>845.52</c:v>
                </c:pt>
                <c:pt idx="22658">
                  <c:v>842.83</c:v>
                </c:pt>
                <c:pt idx="22659">
                  <c:v>843.67</c:v>
                </c:pt>
                <c:pt idx="22660">
                  <c:v>848.33</c:v>
                </c:pt>
                <c:pt idx="22661">
                  <c:v>854.83</c:v>
                </c:pt>
                <c:pt idx="22662">
                  <c:v>862.67</c:v>
                </c:pt>
                <c:pt idx="22663">
                  <c:v>861.83</c:v>
                </c:pt>
                <c:pt idx="22664">
                  <c:v>857.67</c:v>
                </c:pt>
                <c:pt idx="22665">
                  <c:v>848.66</c:v>
                </c:pt>
                <c:pt idx="22666">
                  <c:v>846.66</c:v>
                </c:pt>
                <c:pt idx="22667">
                  <c:v>853</c:v>
                </c:pt>
                <c:pt idx="22668">
                  <c:v>859</c:v>
                </c:pt>
                <c:pt idx="22669">
                  <c:v>907.49</c:v>
                </c:pt>
                <c:pt idx="22670">
                  <c:v>904</c:v>
                </c:pt>
                <c:pt idx="22671">
                  <c:v>909.33</c:v>
                </c:pt>
                <c:pt idx="22672">
                  <c:v>917.33</c:v>
                </c:pt>
                <c:pt idx="22673">
                  <c:v>920.83</c:v>
                </c:pt>
                <c:pt idx="22674">
                  <c:v>932.65</c:v>
                </c:pt>
                <c:pt idx="22675">
                  <c:v>932.34</c:v>
                </c:pt>
                <c:pt idx="22676">
                  <c:v>933.67</c:v>
                </c:pt>
                <c:pt idx="22677">
                  <c:v>936.83</c:v>
                </c:pt>
                <c:pt idx="22678">
                  <c:v>949.33</c:v>
                </c:pt>
                <c:pt idx="22679">
                  <c:v>957</c:v>
                </c:pt>
                <c:pt idx="22680">
                  <c:v>959.83</c:v>
                </c:pt>
                <c:pt idx="22681">
                  <c:v>963.17</c:v>
                </c:pt>
                <c:pt idx="22682">
                  <c:v>976.13</c:v>
                </c:pt>
                <c:pt idx="22683">
                  <c:v>971.84</c:v>
                </c:pt>
                <c:pt idx="22684">
                  <c:v>1003</c:v>
                </c:pt>
                <c:pt idx="22685">
                  <c:v>1014</c:v>
                </c:pt>
                <c:pt idx="22686">
                  <c:v>1022</c:v>
                </c:pt>
                <c:pt idx="22687">
                  <c:v>1035.7</c:v>
                </c:pt>
                <c:pt idx="22688">
                  <c:v>1047</c:v>
                </c:pt>
                <c:pt idx="22689">
                  <c:v>1064.2</c:v>
                </c:pt>
                <c:pt idx="22690">
                  <c:v>1082.3</c:v>
                </c:pt>
                <c:pt idx="22691">
                  <c:v>1099</c:v>
                </c:pt>
                <c:pt idx="22692">
                  <c:v>1114</c:v>
                </c:pt>
                <c:pt idx="22693">
                  <c:v>1132.2</c:v>
                </c:pt>
                <c:pt idx="22694">
                  <c:v>1136.8</c:v>
                </c:pt>
                <c:pt idx="22695">
                  <c:v>1136.3</c:v>
                </c:pt>
                <c:pt idx="22696">
                  <c:v>1146.3</c:v>
                </c:pt>
                <c:pt idx="22697">
                  <c:v>1172.7</c:v>
                </c:pt>
                <c:pt idx="22698">
                  <c:v>1202.3</c:v>
                </c:pt>
                <c:pt idx="22699">
                  <c:v>1228.7</c:v>
                </c:pt>
                <c:pt idx="22700">
                  <c:v>1243.3</c:v>
                </c:pt>
                <c:pt idx="22701">
                  <c:v>1237.7</c:v>
                </c:pt>
                <c:pt idx="22702">
                  <c:v>1255.2</c:v>
                </c:pt>
                <c:pt idx="22703">
                  <c:v>1282</c:v>
                </c:pt>
                <c:pt idx="22704">
                  <c:v>1284.8</c:v>
                </c:pt>
                <c:pt idx="22705">
                  <c:v>1286.7</c:v>
                </c:pt>
                <c:pt idx="22706">
                  <c:v>1283.5</c:v>
                </c:pt>
                <c:pt idx="22707">
                  <c:v>1289.3</c:v>
                </c:pt>
                <c:pt idx="22708">
                  <c:v>1293.7</c:v>
                </c:pt>
                <c:pt idx="22709">
                  <c:v>1298.7</c:v>
                </c:pt>
                <c:pt idx="22710">
                  <c:v>1301.7</c:v>
                </c:pt>
                <c:pt idx="22711">
                  <c:v>1309.7</c:v>
                </c:pt>
                <c:pt idx="22712">
                  <c:v>1310.5</c:v>
                </c:pt>
                <c:pt idx="22713">
                  <c:v>1326.8</c:v>
                </c:pt>
                <c:pt idx="22714">
                  <c:v>1330.8</c:v>
                </c:pt>
                <c:pt idx="22715">
                  <c:v>1362.5</c:v>
                </c:pt>
                <c:pt idx="22716">
                  <c:v>1373.2</c:v>
                </c:pt>
                <c:pt idx="22717">
                  <c:v>1400.8</c:v>
                </c:pt>
                <c:pt idx="22718">
                  <c:v>1425.6</c:v>
                </c:pt>
                <c:pt idx="22719">
                  <c:v>1437.8</c:v>
                </c:pt>
                <c:pt idx="22720">
                  <c:v>1444.2</c:v>
                </c:pt>
                <c:pt idx="22721">
                  <c:v>1441.8</c:v>
                </c:pt>
                <c:pt idx="22722">
                  <c:v>1443.8</c:v>
                </c:pt>
                <c:pt idx="22723">
                  <c:v>1442.3</c:v>
                </c:pt>
                <c:pt idx="22724">
                  <c:v>1444.3</c:v>
                </c:pt>
                <c:pt idx="22725">
                  <c:v>1449.2</c:v>
                </c:pt>
                <c:pt idx="22726">
                  <c:v>1445.2</c:v>
                </c:pt>
                <c:pt idx="22727">
                  <c:v>1444.3</c:v>
                </c:pt>
                <c:pt idx="22728">
                  <c:v>1446.8</c:v>
                </c:pt>
                <c:pt idx="22729">
                  <c:v>1447.5</c:v>
                </c:pt>
                <c:pt idx="22730">
                  <c:v>1440.5</c:v>
                </c:pt>
                <c:pt idx="22731">
                  <c:v>1437.2</c:v>
                </c:pt>
                <c:pt idx="22732">
                  <c:v>1438.7</c:v>
                </c:pt>
                <c:pt idx="22733">
                  <c:v>1437.7</c:v>
                </c:pt>
                <c:pt idx="22734">
                  <c:v>1461.5</c:v>
                </c:pt>
                <c:pt idx="22735">
                  <c:v>1466.5</c:v>
                </c:pt>
                <c:pt idx="22736">
                  <c:v>1466.5</c:v>
                </c:pt>
                <c:pt idx="22737">
                  <c:v>1463.8</c:v>
                </c:pt>
                <c:pt idx="22738">
                  <c:v>1459.8</c:v>
                </c:pt>
                <c:pt idx="22739">
                  <c:v>1455.3</c:v>
                </c:pt>
                <c:pt idx="22740">
                  <c:v>1455.3</c:v>
                </c:pt>
                <c:pt idx="22741">
                  <c:v>1456.7</c:v>
                </c:pt>
                <c:pt idx="22742">
                  <c:v>1453</c:v>
                </c:pt>
                <c:pt idx="22743">
                  <c:v>1449.7</c:v>
                </c:pt>
                <c:pt idx="22744">
                  <c:v>1451.8</c:v>
                </c:pt>
                <c:pt idx="22745">
                  <c:v>1453.3</c:v>
                </c:pt>
                <c:pt idx="22746">
                  <c:v>1458.8</c:v>
                </c:pt>
                <c:pt idx="22747">
                  <c:v>1462.3</c:v>
                </c:pt>
                <c:pt idx="22748">
                  <c:v>1462.8</c:v>
                </c:pt>
                <c:pt idx="22749">
                  <c:v>1466</c:v>
                </c:pt>
                <c:pt idx="22750">
                  <c:v>1468.5</c:v>
                </c:pt>
                <c:pt idx="22751">
                  <c:v>1470.5</c:v>
                </c:pt>
                <c:pt idx="22752">
                  <c:v>1482.8</c:v>
                </c:pt>
                <c:pt idx="22753">
                  <c:v>1480.8</c:v>
                </c:pt>
                <c:pt idx="22754">
                  <c:v>1482.5</c:v>
                </c:pt>
                <c:pt idx="22755">
                  <c:v>1482.8</c:v>
                </c:pt>
                <c:pt idx="22756">
                  <c:v>1483</c:v>
                </c:pt>
                <c:pt idx="22757">
                  <c:v>1483.7</c:v>
                </c:pt>
                <c:pt idx="22758">
                  <c:v>1477.7</c:v>
                </c:pt>
                <c:pt idx="22759">
                  <c:v>1473.8</c:v>
                </c:pt>
                <c:pt idx="22760">
                  <c:v>1476.3</c:v>
                </c:pt>
                <c:pt idx="22761">
                  <c:v>1480.8</c:v>
                </c:pt>
                <c:pt idx="22762">
                  <c:v>1479.8</c:v>
                </c:pt>
                <c:pt idx="22763">
                  <c:v>1479.7</c:v>
                </c:pt>
                <c:pt idx="22764">
                  <c:v>1484.5</c:v>
                </c:pt>
                <c:pt idx="22765">
                  <c:v>1488</c:v>
                </c:pt>
                <c:pt idx="22766">
                  <c:v>1495.7</c:v>
                </c:pt>
                <c:pt idx="22767">
                  <c:v>1498.2</c:v>
                </c:pt>
                <c:pt idx="22768">
                  <c:v>1502.3</c:v>
                </c:pt>
                <c:pt idx="22769">
                  <c:v>1502.2</c:v>
                </c:pt>
                <c:pt idx="22770">
                  <c:v>1501.7</c:v>
                </c:pt>
                <c:pt idx="22771">
                  <c:v>1508</c:v>
                </c:pt>
                <c:pt idx="22772">
                  <c:v>1504.7</c:v>
                </c:pt>
                <c:pt idx="22773">
                  <c:v>1505.7</c:v>
                </c:pt>
                <c:pt idx="22774">
                  <c:v>1507</c:v>
                </c:pt>
                <c:pt idx="22775">
                  <c:v>1505.5</c:v>
                </c:pt>
                <c:pt idx="22776">
                  <c:v>1506</c:v>
                </c:pt>
                <c:pt idx="22777">
                  <c:v>1506.2</c:v>
                </c:pt>
                <c:pt idx="22778">
                  <c:v>1496.2</c:v>
                </c:pt>
                <c:pt idx="22779">
                  <c:v>1497.2</c:v>
                </c:pt>
                <c:pt idx="22780">
                  <c:v>1494.8</c:v>
                </c:pt>
                <c:pt idx="22781">
                  <c:v>1500</c:v>
                </c:pt>
                <c:pt idx="22782">
                  <c:v>1483</c:v>
                </c:pt>
                <c:pt idx="22783">
                  <c:v>1481.2</c:v>
                </c:pt>
                <c:pt idx="22784">
                  <c:v>1475</c:v>
                </c:pt>
                <c:pt idx="22785">
                  <c:v>1478.3</c:v>
                </c:pt>
                <c:pt idx="22786">
                  <c:v>1478.7</c:v>
                </c:pt>
                <c:pt idx="22787">
                  <c:v>1473</c:v>
                </c:pt>
                <c:pt idx="22788">
                  <c:v>1479.7</c:v>
                </c:pt>
                <c:pt idx="22789">
                  <c:v>1480.8</c:v>
                </c:pt>
                <c:pt idx="22790">
                  <c:v>1480.7</c:v>
                </c:pt>
                <c:pt idx="22791">
                  <c:v>1482.2</c:v>
                </c:pt>
                <c:pt idx="22792">
                  <c:v>1482.2</c:v>
                </c:pt>
                <c:pt idx="22793">
                  <c:v>1483.3</c:v>
                </c:pt>
                <c:pt idx="22794">
                  <c:v>1483.2</c:v>
                </c:pt>
                <c:pt idx="22795">
                  <c:v>1482.8</c:v>
                </c:pt>
                <c:pt idx="22796">
                  <c:v>1486.2</c:v>
                </c:pt>
                <c:pt idx="22797">
                  <c:v>1476.3</c:v>
                </c:pt>
                <c:pt idx="22798">
                  <c:v>1453.7</c:v>
                </c:pt>
                <c:pt idx="22799">
                  <c:v>1447.8</c:v>
                </c:pt>
                <c:pt idx="22800">
                  <c:v>1445.8</c:v>
                </c:pt>
                <c:pt idx="22801">
                  <c:v>1446</c:v>
                </c:pt>
                <c:pt idx="22802">
                  <c:v>1439</c:v>
                </c:pt>
                <c:pt idx="22803">
                  <c:v>1437.5</c:v>
                </c:pt>
                <c:pt idx="22804">
                  <c:v>1436.3</c:v>
                </c:pt>
                <c:pt idx="22805">
                  <c:v>1433.2</c:v>
                </c:pt>
                <c:pt idx="22806">
                  <c:v>1434.3</c:v>
                </c:pt>
                <c:pt idx="22807">
                  <c:v>1435</c:v>
                </c:pt>
                <c:pt idx="22808">
                  <c:v>1430.7</c:v>
                </c:pt>
                <c:pt idx="22809">
                  <c:v>1428.8</c:v>
                </c:pt>
                <c:pt idx="22810">
                  <c:v>1426.8</c:v>
                </c:pt>
                <c:pt idx="22811">
                  <c:v>1430.8</c:v>
                </c:pt>
                <c:pt idx="22812">
                  <c:v>1424.3</c:v>
                </c:pt>
                <c:pt idx="22813">
                  <c:v>1425.5</c:v>
                </c:pt>
                <c:pt idx="22814">
                  <c:v>1426.7</c:v>
                </c:pt>
                <c:pt idx="22815">
                  <c:v>1423.3</c:v>
                </c:pt>
                <c:pt idx="22816">
                  <c:v>1422.8</c:v>
                </c:pt>
                <c:pt idx="22817">
                  <c:v>1419.8</c:v>
                </c:pt>
                <c:pt idx="22818">
                  <c:v>1420.2</c:v>
                </c:pt>
                <c:pt idx="22819">
                  <c:v>1418.3</c:v>
                </c:pt>
                <c:pt idx="22820">
                  <c:v>1419.8</c:v>
                </c:pt>
                <c:pt idx="22821">
                  <c:v>1418.2</c:v>
                </c:pt>
                <c:pt idx="22822">
                  <c:v>1414.8</c:v>
                </c:pt>
                <c:pt idx="22823">
                  <c:v>1415.3</c:v>
                </c:pt>
                <c:pt idx="22824">
                  <c:v>1414.5</c:v>
                </c:pt>
                <c:pt idx="22825">
                  <c:v>1416.2</c:v>
                </c:pt>
                <c:pt idx="22826">
                  <c:v>1410.8</c:v>
                </c:pt>
                <c:pt idx="22827">
                  <c:v>1408.2</c:v>
                </c:pt>
                <c:pt idx="22828">
                  <c:v>1411</c:v>
                </c:pt>
                <c:pt idx="22829">
                  <c:v>1410.8</c:v>
                </c:pt>
                <c:pt idx="22830">
                  <c:v>1416.3</c:v>
                </c:pt>
                <c:pt idx="22831">
                  <c:v>1415</c:v>
                </c:pt>
                <c:pt idx="22832">
                  <c:v>1416.2</c:v>
                </c:pt>
                <c:pt idx="22833">
                  <c:v>1391.2</c:v>
                </c:pt>
                <c:pt idx="22834">
                  <c:v>1383.2</c:v>
                </c:pt>
                <c:pt idx="22835">
                  <c:v>1380.3</c:v>
                </c:pt>
                <c:pt idx="22836">
                  <c:v>1378.3</c:v>
                </c:pt>
                <c:pt idx="22837">
                  <c:v>1375.2</c:v>
                </c:pt>
                <c:pt idx="22838">
                  <c:v>1353.2</c:v>
                </c:pt>
                <c:pt idx="22839">
                  <c:v>1347.2</c:v>
                </c:pt>
                <c:pt idx="22840">
                  <c:v>1341.3</c:v>
                </c:pt>
                <c:pt idx="22841">
                  <c:v>1340.5</c:v>
                </c:pt>
                <c:pt idx="22842">
                  <c:v>1335.2</c:v>
                </c:pt>
                <c:pt idx="22843">
                  <c:v>1312</c:v>
                </c:pt>
                <c:pt idx="22844">
                  <c:v>1306.2</c:v>
                </c:pt>
                <c:pt idx="22845">
                  <c:v>1300.7</c:v>
                </c:pt>
                <c:pt idx="22846">
                  <c:v>1298.5</c:v>
                </c:pt>
                <c:pt idx="22847">
                  <c:v>1299</c:v>
                </c:pt>
                <c:pt idx="22848">
                  <c:v>1293.7</c:v>
                </c:pt>
                <c:pt idx="22849">
                  <c:v>1292.5</c:v>
                </c:pt>
                <c:pt idx="22850">
                  <c:v>1292.7</c:v>
                </c:pt>
                <c:pt idx="22851">
                  <c:v>1291.8</c:v>
                </c:pt>
                <c:pt idx="22852">
                  <c:v>1282.8</c:v>
                </c:pt>
                <c:pt idx="22853">
                  <c:v>1275.7</c:v>
                </c:pt>
                <c:pt idx="22854">
                  <c:v>1274.2</c:v>
                </c:pt>
                <c:pt idx="22855">
                  <c:v>1265.2</c:v>
                </c:pt>
                <c:pt idx="22856">
                  <c:v>1260.5</c:v>
                </c:pt>
                <c:pt idx="22857">
                  <c:v>1258.5</c:v>
                </c:pt>
                <c:pt idx="22858">
                  <c:v>1248.3</c:v>
                </c:pt>
                <c:pt idx="22859">
                  <c:v>1251.2</c:v>
                </c:pt>
                <c:pt idx="22860">
                  <c:v>1248</c:v>
                </c:pt>
                <c:pt idx="22861">
                  <c:v>1241.2</c:v>
                </c:pt>
                <c:pt idx="22862">
                  <c:v>1242.5</c:v>
                </c:pt>
                <c:pt idx="22863">
                  <c:v>1236.8</c:v>
                </c:pt>
                <c:pt idx="22864">
                  <c:v>1238.8</c:v>
                </c:pt>
                <c:pt idx="22865">
                  <c:v>1234.5</c:v>
                </c:pt>
                <c:pt idx="22866">
                  <c:v>1234.2</c:v>
                </c:pt>
                <c:pt idx="22867">
                  <c:v>1237</c:v>
                </c:pt>
                <c:pt idx="22868">
                  <c:v>1233.2</c:v>
                </c:pt>
                <c:pt idx="22869">
                  <c:v>1229.3</c:v>
                </c:pt>
                <c:pt idx="22870">
                  <c:v>1227.3</c:v>
                </c:pt>
                <c:pt idx="22871">
                  <c:v>1227.7</c:v>
                </c:pt>
                <c:pt idx="22872">
                  <c:v>1222.8</c:v>
                </c:pt>
                <c:pt idx="22873">
                  <c:v>1218.7</c:v>
                </c:pt>
                <c:pt idx="22874">
                  <c:v>1219.5</c:v>
                </c:pt>
                <c:pt idx="22875">
                  <c:v>1219.8</c:v>
                </c:pt>
                <c:pt idx="22876">
                  <c:v>1212.5</c:v>
                </c:pt>
                <c:pt idx="22877">
                  <c:v>1213.3</c:v>
                </c:pt>
                <c:pt idx="22878">
                  <c:v>1211.8</c:v>
                </c:pt>
                <c:pt idx="22879">
                  <c:v>1211.5</c:v>
                </c:pt>
                <c:pt idx="22880">
                  <c:v>1210.8</c:v>
                </c:pt>
                <c:pt idx="22881">
                  <c:v>1212.8</c:v>
                </c:pt>
                <c:pt idx="22882">
                  <c:v>1213.2</c:v>
                </c:pt>
                <c:pt idx="22883">
                  <c:v>1212.5</c:v>
                </c:pt>
                <c:pt idx="22884">
                  <c:v>1212.3</c:v>
                </c:pt>
                <c:pt idx="22885">
                  <c:v>1215.3</c:v>
                </c:pt>
                <c:pt idx="22886">
                  <c:v>1215.8</c:v>
                </c:pt>
                <c:pt idx="22887">
                  <c:v>1214.3</c:v>
                </c:pt>
                <c:pt idx="22888">
                  <c:v>1213.7</c:v>
                </c:pt>
                <c:pt idx="22889">
                  <c:v>1218.3</c:v>
                </c:pt>
                <c:pt idx="22890">
                  <c:v>1212.5</c:v>
                </c:pt>
                <c:pt idx="22891">
                  <c:v>1210.3</c:v>
                </c:pt>
                <c:pt idx="22892">
                  <c:v>1206.7</c:v>
                </c:pt>
                <c:pt idx="22893">
                  <c:v>1206.2</c:v>
                </c:pt>
                <c:pt idx="22894">
                  <c:v>1205.7</c:v>
                </c:pt>
                <c:pt idx="22895">
                  <c:v>1208</c:v>
                </c:pt>
                <c:pt idx="22896">
                  <c:v>1208.5</c:v>
                </c:pt>
                <c:pt idx="22897">
                  <c:v>1208</c:v>
                </c:pt>
                <c:pt idx="22898">
                  <c:v>1204.2</c:v>
                </c:pt>
                <c:pt idx="22899">
                  <c:v>1197.7</c:v>
                </c:pt>
                <c:pt idx="22900">
                  <c:v>1196.7</c:v>
                </c:pt>
                <c:pt idx="22901">
                  <c:v>1193.7</c:v>
                </c:pt>
                <c:pt idx="22902">
                  <c:v>1194.7</c:v>
                </c:pt>
                <c:pt idx="22903">
                  <c:v>1197.7</c:v>
                </c:pt>
                <c:pt idx="22904">
                  <c:v>1200</c:v>
                </c:pt>
                <c:pt idx="22905">
                  <c:v>1200.5</c:v>
                </c:pt>
                <c:pt idx="22906">
                  <c:v>1199.7</c:v>
                </c:pt>
                <c:pt idx="22907">
                  <c:v>1199</c:v>
                </c:pt>
                <c:pt idx="22908">
                  <c:v>1201.8</c:v>
                </c:pt>
                <c:pt idx="22909">
                  <c:v>1207.3</c:v>
                </c:pt>
                <c:pt idx="22910">
                  <c:v>1211.2</c:v>
                </c:pt>
                <c:pt idx="22911">
                  <c:v>1210.5</c:v>
                </c:pt>
                <c:pt idx="22912">
                  <c:v>1215.3</c:v>
                </c:pt>
                <c:pt idx="22913">
                  <c:v>1223.2</c:v>
                </c:pt>
                <c:pt idx="22914">
                  <c:v>1226.7</c:v>
                </c:pt>
                <c:pt idx="22915">
                  <c:v>1228.7</c:v>
                </c:pt>
                <c:pt idx="22916">
                  <c:v>1227.2</c:v>
                </c:pt>
                <c:pt idx="22917">
                  <c:v>1225.8</c:v>
                </c:pt>
                <c:pt idx="22918">
                  <c:v>1230.3</c:v>
                </c:pt>
                <c:pt idx="22919">
                  <c:v>1229.3</c:v>
                </c:pt>
                <c:pt idx="22920">
                  <c:v>1253.3</c:v>
                </c:pt>
                <c:pt idx="22921">
                  <c:v>1258.7</c:v>
                </c:pt>
                <c:pt idx="22922">
                  <c:v>1255.8</c:v>
                </c:pt>
                <c:pt idx="22923">
                  <c:v>1256.2</c:v>
                </c:pt>
                <c:pt idx="22924">
                  <c:v>1257.2</c:v>
                </c:pt>
                <c:pt idx="22925">
                  <c:v>1261</c:v>
                </c:pt>
                <c:pt idx="22926">
                  <c:v>1266</c:v>
                </c:pt>
                <c:pt idx="22927">
                  <c:v>1261.7</c:v>
                </c:pt>
                <c:pt idx="22928">
                  <c:v>1263.8</c:v>
                </c:pt>
                <c:pt idx="22929">
                  <c:v>1268.5</c:v>
                </c:pt>
                <c:pt idx="22930">
                  <c:v>1270.2</c:v>
                </c:pt>
                <c:pt idx="22931">
                  <c:v>1270.7</c:v>
                </c:pt>
                <c:pt idx="22932">
                  <c:v>1273.3</c:v>
                </c:pt>
                <c:pt idx="22933">
                  <c:v>1270.5</c:v>
                </c:pt>
                <c:pt idx="22934">
                  <c:v>1274.7</c:v>
                </c:pt>
                <c:pt idx="22935">
                  <c:v>1273</c:v>
                </c:pt>
                <c:pt idx="22936">
                  <c:v>1270.2</c:v>
                </c:pt>
                <c:pt idx="22937">
                  <c:v>1267.8</c:v>
                </c:pt>
                <c:pt idx="22938">
                  <c:v>1262.8</c:v>
                </c:pt>
                <c:pt idx="22939">
                  <c:v>1250.5</c:v>
                </c:pt>
                <c:pt idx="22940">
                  <c:v>1235</c:v>
                </c:pt>
                <c:pt idx="22941">
                  <c:v>1232.2</c:v>
                </c:pt>
                <c:pt idx="22942">
                  <c:v>1230</c:v>
                </c:pt>
                <c:pt idx="22943">
                  <c:v>1226.5</c:v>
                </c:pt>
                <c:pt idx="22944">
                  <c:v>1227</c:v>
                </c:pt>
                <c:pt idx="22945">
                  <c:v>1229.3</c:v>
                </c:pt>
                <c:pt idx="22946">
                  <c:v>1235.5</c:v>
                </c:pt>
                <c:pt idx="22947">
                  <c:v>1238.3</c:v>
                </c:pt>
                <c:pt idx="22948">
                  <c:v>1260.7</c:v>
                </c:pt>
                <c:pt idx="22949">
                  <c:v>1285.5</c:v>
                </c:pt>
                <c:pt idx="22950">
                  <c:v>1291.8</c:v>
                </c:pt>
                <c:pt idx="22951">
                  <c:v>1299</c:v>
                </c:pt>
                <c:pt idx="22952">
                  <c:v>1308.2</c:v>
                </c:pt>
                <c:pt idx="22953">
                  <c:v>1309.3</c:v>
                </c:pt>
                <c:pt idx="22954">
                  <c:v>1309.8</c:v>
                </c:pt>
                <c:pt idx="22955">
                  <c:v>1312.8</c:v>
                </c:pt>
                <c:pt idx="22956">
                  <c:v>1314.7</c:v>
                </c:pt>
                <c:pt idx="22957">
                  <c:v>1306.7</c:v>
                </c:pt>
                <c:pt idx="22958">
                  <c:v>1306.8</c:v>
                </c:pt>
                <c:pt idx="22959">
                  <c:v>1305.7</c:v>
                </c:pt>
                <c:pt idx="22960">
                  <c:v>1303.7</c:v>
                </c:pt>
                <c:pt idx="22961">
                  <c:v>1300.3</c:v>
                </c:pt>
                <c:pt idx="22962">
                  <c:v>1303</c:v>
                </c:pt>
                <c:pt idx="22963">
                  <c:v>1305.3</c:v>
                </c:pt>
                <c:pt idx="22964">
                  <c:v>1301.8</c:v>
                </c:pt>
                <c:pt idx="22965">
                  <c:v>1283.7</c:v>
                </c:pt>
                <c:pt idx="22966">
                  <c:v>1269.3</c:v>
                </c:pt>
                <c:pt idx="22967">
                  <c:v>1262.2</c:v>
                </c:pt>
                <c:pt idx="22968">
                  <c:v>1253.8</c:v>
                </c:pt>
                <c:pt idx="22969">
                  <c:v>1249.5</c:v>
                </c:pt>
                <c:pt idx="22970">
                  <c:v>1247.2</c:v>
                </c:pt>
                <c:pt idx="22971">
                  <c:v>1244.5</c:v>
                </c:pt>
                <c:pt idx="22972">
                  <c:v>1246.3</c:v>
                </c:pt>
                <c:pt idx="22973">
                  <c:v>1247.3</c:v>
                </c:pt>
                <c:pt idx="22974">
                  <c:v>1249</c:v>
                </c:pt>
                <c:pt idx="22975">
                  <c:v>1249.3</c:v>
                </c:pt>
                <c:pt idx="22976">
                  <c:v>1249.2</c:v>
                </c:pt>
                <c:pt idx="22977">
                  <c:v>1252.5</c:v>
                </c:pt>
                <c:pt idx="22978">
                  <c:v>1248.2</c:v>
                </c:pt>
                <c:pt idx="22979">
                  <c:v>1252.2</c:v>
                </c:pt>
                <c:pt idx="22980">
                  <c:v>1251</c:v>
                </c:pt>
                <c:pt idx="22981">
                  <c:v>1250.2</c:v>
                </c:pt>
                <c:pt idx="22982">
                  <c:v>1255.8</c:v>
                </c:pt>
                <c:pt idx="22983">
                  <c:v>1255.8</c:v>
                </c:pt>
                <c:pt idx="22984">
                  <c:v>1251.7</c:v>
                </c:pt>
                <c:pt idx="22985">
                  <c:v>1253</c:v>
                </c:pt>
                <c:pt idx="22986">
                  <c:v>1252.7</c:v>
                </c:pt>
                <c:pt idx="22987">
                  <c:v>1254.2</c:v>
                </c:pt>
                <c:pt idx="22988">
                  <c:v>1251.8</c:v>
                </c:pt>
                <c:pt idx="22989">
                  <c:v>1246.5</c:v>
                </c:pt>
                <c:pt idx="22990">
                  <c:v>1249.3</c:v>
                </c:pt>
                <c:pt idx="22991">
                  <c:v>1250.2</c:v>
                </c:pt>
                <c:pt idx="22992">
                  <c:v>1251.5</c:v>
                </c:pt>
                <c:pt idx="22993">
                  <c:v>1247.2</c:v>
                </c:pt>
                <c:pt idx="22994">
                  <c:v>1249.3</c:v>
                </c:pt>
                <c:pt idx="22995">
                  <c:v>1249</c:v>
                </c:pt>
                <c:pt idx="22996">
                  <c:v>1245.2</c:v>
                </c:pt>
                <c:pt idx="22997">
                  <c:v>1243.3</c:v>
                </c:pt>
                <c:pt idx="22998">
                  <c:v>1248.2</c:v>
                </c:pt>
                <c:pt idx="22999">
                  <c:v>1245.2</c:v>
                </c:pt>
                <c:pt idx="23000">
                  <c:v>1248.3</c:v>
                </c:pt>
                <c:pt idx="23001">
                  <c:v>1245.8</c:v>
                </c:pt>
                <c:pt idx="23002">
                  <c:v>1248.7</c:v>
                </c:pt>
                <c:pt idx="23003">
                  <c:v>1244</c:v>
                </c:pt>
                <c:pt idx="23004">
                  <c:v>1245.5</c:v>
                </c:pt>
                <c:pt idx="23005">
                  <c:v>1243.2</c:v>
                </c:pt>
                <c:pt idx="23006">
                  <c:v>1245.2</c:v>
                </c:pt>
                <c:pt idx="23007">
                  <c:v>1241.3</c:v>
                </c:pt>
                <c:pt idx="23008">
                  <c:v>1239.2</c:v>
                </c:pt>
                <c:pt idx="23009">
                  <c:v>1239.3</c:v>
                </c:pt>
                <c:pt idx="23010">
                  <c:v>1239.8</c:v>
                </c:pt>
                <c:pt idx="23011">
                  <c:v>1240.8</c:v>
                </c:pt>
                <c:pt idx="23012">
                  <c:v>1239.8</c:v>
                </c:pt>
                <c:pt idx="23013">
                  <c:v>1223.3</c:v>
                </c:pt>
                <c:pt idx="23014">
                  <c:v>1223.5</c:v>
                </c:pt>
                <c:pt idx="23015">
                  <c:v>1215.2</c:v>
                </c:pt>
                <c:pt idx="23016">
                  <c:v>1218.7</c:v>
                </c:pt>
                <c:pt idx="23017">
                  <c:v>1213</c:v>
                </c:pt>
                <c:pt idx="23018">
                  <c:v>1212.8</c:v>
                </c:pt>
                <c:pt idx="23019">
                  <c:v>1210</c:v>
                </c:pt>
                <c:pt idx="23020">
                  <c:v>1211.3</c:v>
                </c:pt>
                <c:pt idx="23021">
                  <c:v>1212.5</c:v>
                </c:pt>
                <c:pt idx="23022">
                  <c:v>1209.5</c:v>
                </c:pt>
                <c:pt idx="23023">
                  <c:v>1209</c:v>
                </c:pt>
                <c:pt idx="23024">
                  <c:v>1208.5</c:v>
                </c:pt>
                <c:pt idx="23025">
                  <c:v>1213.2</c:v>
                </c:pt>
                <c:pt idx="23026">
                  <c:v>1218.8</c:v>
                </c:pt>
                <c:pt idx="23027">
                  <c:v>1221.3</c:v>
                </c:pt>
                <c:pt idx="23028">
                  <c:v>1220</c:v>
                </c:pt>
                <c:pt idx="23029">
                  <c:v>1218.8</c:v>
                </c:pt>
                <c:pt idx="23030">
                  <c:v>1215.3</c:v>
                </c:pt>
                <c:pt idx="23031">
                  <c:v>1215.7</c:v>
                </c:pt>
                <c:pt idx="23032">
                  <c:v>1220.3</c:v>
                </c:pt>
                <c:pt idx="23033">
                  <c:v>1222.2</c:v>
                </c:pt>
                <c:pt idx="23034">
                  <c:v>1226.5</c:v>
                </c:pt>
                <c:pt idx="23035">
                  <c:v>1225.5</c:v>
                </c:pt>
                <c:pt idx="23036">
                  <c:v>1226.8</c:v>
                </c:pt>
                <c:pt idx="23037">
                  <c:v>1225.3</c:v>
                </c:pt>
                <c:pt idx="23038">
                  <c:v>1224.5</c:v>
                </c:pt>
                <c:pt idx="23039">
                  <c:v>1222.3</c:v>
                </c:pt>
                <c:pt idx="23040">
                  <c:v>1223.8</c:v>
                </c:pt>
                <c:pt idx="23041">
                  <c:v>1221.2</c:v>
                </c:pt>
                <c:pt idx="23042">
                  <c:v>1221.5</c:v>
                </c:pt>
                <c:pt idx="23043">
                  <c:v>1223.7</c:v>
                </c:pt>
                <c:pt idx="23044">
                  <c:v>1227.2</c:v>
                </c:pt>
                <c:pt idx="23045">
                  <c:v>1211.2</c:v>
                </c:pt>
                <c:pt idx="23046">
                  <c:v>1210.2</c:v>
                </c:pt>
                <c:pt idx="23047">
                  <c:v>1198.5</c:v>
                </c:pt>
                <c:pt idx="23048">
                  <c:v>1191</c:v>
                </c:pt>
                <c:pt idx="23049">
                  <c:v>1186.3</c:v>
                </c:pt>
                <c:pt idx="23050">
                  <c:v>1179.5</c:v>
                </c:pt>
                <c:pt idx="23051">
                  <c:v>1179.7</c:v>
                </c:pt>
                <c:pt idx="23052">
                  <c:v>1186</c:v>
                </c:pt>
                <c:pt idx="23053">
                  <c:v>1212.2</c:v>
                </c:pt>
                <c:pt idx="23054">
                  <c:v>1225.2</c:v>
                </c:pt>
                <c:pt idx="23055">
                  <c:v>1235.7</c:v>
                </c:pt>
                <c:pt idx="23056">
                  <c:v>1241.8</c:v>
                </c:pt>
                <c:pt idx="23057">
                  <c:v>1238.3</c:v>
                </c:pt>
                <c:pt idx="23058">
                  <c:v>1241.2</c:v>
                </c:pt>
                <c:pt idx="23059">
                  <c:v>1244.2</c:v>
                </c:pt>
                <c:pt idx="23060">
                  <c:v>1250.2</c:v>
                </c:pt>
                <c:pt idx="23061">
                  <c:v>1247.8</c:v>
                </c:pt>
                <c:pt idx="23062">
                  <c:v>1249.3</c:v>
                </c:pt>
                <c:pt idx="23063">
                  <c:v>1249.5</c:v>
                </c:pt>
                <c:pt idx="23064">
                  <c:v>1255.5</c:v>
                </c:pt>
                <c:pt idx="23065">
                  <c:v>1255.7</c:v>
                </c:pt>
                <c:pt idx="23066">
                  <c:v>1255.7</c:v>
                </c:pt>
                <c:pt idx="23067">
                  <c:v>1254.7</c:v>
                </c:pt>
                <c:pt idx="23068">
                  <c:v>1258</c:v>
                </c:pt>
                <c:pt idx="23069">
                  <c:v>1253.3</c:v>
                </c:pt>
                <c:pt idx="23070">
                  <c:v>1260.2</c:v>
                </c:pt>
                <c:pt idx="23071">
                  <c:v>1258.5</c:v>
                </c:pt>
                <c:pt idx="23072">
                  <c:v>1276.2</c:v>
                </c:pt>
                <c:pt idx="23073">
                  <c:v>1279.3</c:v>
                </c:pt>
                <c:pt idx="23074">
                  <c:v>1279.8</c:v>
                </c:pt>
                <c:pt idx="23075">
                  <c:v>1281.7</c:v>
                </c:pt>
                <c:pt idx="23076">
                  <c:v>1281.8</c:v>
                </c:pt>
                <c:pt idx="23077">
                  <c:v>1283.2</c:v>
                </c:pt>
                <c:pt idx="23078">
                  <c:v>1286.3</c:v>
                </c:pt>
                <c:pt idx="23079">
                  <c:v>1281.8</c:v>
                </c:pt>
                <c:pt idx="23080">
                  <c:v>1281.3</c:v>
                </c:pt>
                <c:pt idx="23081">
                  <c:v>1283.8</c:v>
                </c:pt>
                <c:pt idx="23082">
                  <c:v>1283.3</c:v>
                </c:pt>
                <c:pt idx="23083">
                  <c:v>1281.8</c:v>
                </c:pt>
                <c:pt idx="23084">
                  <c:v>1274.7</c:v>
                </c:pt>
                <c:pt idx="23085">
                  <c:v>1277.7</c:v>
                </c:pt>
                <c:pt idx="23086">
                  <c:v>1283</c:v>
                </c:pt>
                <c:pt idx="23087">
                  <c:v>1281.8</c:v>
                </c:pt>
                <c:pt idx="23088">
                  <c:v>1283.2</c:v>
                </c:pt>
                <c:pt idx="23089">
                  <c:v>1283.2</c:v>
                </c:pt>
                <c:pt idx="23090">
                  <c:v>1282.2</c:v>
                </c:pt>
                <c:pt idx="23091">
                  <c:v>1281.5</c:v>
                </c:pt>
                <c:pt idx="23092">
                  <c:v>1279.7</c:v>
                </c:pt>
                <c:pt idx="23093">
                  <c:v>1277</c:v>
                </c:pt>
                <c:pt idx="23094">
                  <c:v>1280.3</c:v>
                </c:pt>
                <c:pt idx="23095">
                  <c:v>1279.8</c:v>
                </c:pt>
                <c:pt idx="23096">
                  <c:v>1280.2</c:v>
                </c:pt>
                <c:pt idx="23097">
                  <c:v>1279.7</c:v>
                </c:pt>
                <c:pt idx="23098">
                  <c:v>1280.5</c:v>
                </c:pt>
                <c:pt idx="23099">
                  <c:v>1282.2</c:v>
                </c:pt>
                <c:pt idx="23100">
                  <c:v>1277.8</c:v>
                </c:pt>
                <c:pt idx="23101">
                  <c:v>1278.3</c:v>
                </c:pt>
                <c:pt idx="23102">
                  <c:v>1303.8</c:v>
                </c:pt>
                <c:pt idx="23103">
                  <c:v>1311.2</c:v>
                </c:pt>
                <c:pt idx="23104">
                  <c:v>1313.5</c:v>
                </c:pt>
                <c:pt idx="23105">
                  <c:v>1314</c:v>
                </c:pt>
                <c:pt idx="23106">
                  <c:v>1317.3</c:v>
                </c:pt>
                <c:pt idx="23107">
                  <c:v>1318.2</c:v>
                </c:pt>
                <c:pt idx="23108">
                  <c:v>1318</c:v>
                </c:pt>
                <c:pt idx="23109">
                  <c:v>1317.7</c:v>
                </c:pt>
                <c:pt idx="23110">
                  <c:v>1323.8</c:v>
                </c:pt>
                <c:pt idx="23111">
                  <c:v>1320.5</c:v>
                </c:pt>
                <c:pt idx="23112">
                  <c:v>1324.7</c:v>
                </c:pt>
                <c:pt idx="23113">
                  <c:v>1322</c:v>
                </c:pt>
                <c:pt idx="23114">
                  <c:v>1319</c:v>
                </c:pt>
                <c:pt idx="23115">
                  <c:v>1323.3</c:v>
                </c:pt>
                <c:pt idx="23116">
                  <c:v>1322.3</c:v>
                </c:pt>
                <c:pt idx="23117">
                  <c:v>1319.3</c:v>
                </c:pt>
                <c:pt idx="23118">
                  <c:v>1325.5</c:v>
                </c:pt>
                <c:pt idx="23119">
                  <c:v>1329</c:v>
                </c:pt>
                <c:pt idx="23120">
                  <c:v>1330</c:v>
                </c:pt>
                <c:pt idx="23121">
                  <c:v>1333.5</c:v>
                </c:pt>
                <c:pt idx="23122">
                  <c:v>1333.8</c:v>
                </c:pt>
                <c:pt idx="23123">
                  <c:v>1341.8</c:v>
                </c:pt>
                <c:pt idx="23124">
                  <c:v>1351.8</c:v>
                </c:pt>
                <c:pt idx="23125">
                  <c:v>1356</c:v>
                </c:pt>
                <c:pt idx="23126">
                  <c:v>1361.3</c:v>
                </c:pt>
                <c:pt idx="23127">
                  <c:v>1375.6</c:v>
                </c:pt>
                <c:pt idx="23128">
                  <c:v>1395.7</c:v>
                </c:pt>
                <c:pt idx="23129">
                  <c:v>1398.8</c:v>
                </c:pt>
                <c:pt idx="23130">
                  <c:v>1408.7</c:v>
                </c:pt>
                <c:pt idx="23131">
                  <c:v>1414.3</c:v>
                </c:pt>
                <c:pt idx="23132">
                  <c:v>1437</c:v>
                </c:pt>
                <c:pt idx="23133">
                  <c:v>1443.7</c:v>
                </c:pt>
                <c:pt idx="23134">
                  <c:v>1453.3</c:v>
                </c:pt>
                <c:pt idx="23135">
                  <c:v>1453.8</c:v>
                </c:pt>
                <c:pt idx="23136">
                  <c:v>1468.7</c:v>
                </c:pt>
                <c:pt idx="23137">
                  <c:v>1476.8</c:v>
                </c:pt>
                <c:pt idx="23138">
                  <c:v>1483.7</c:v>
                </c:pt>
                <c:pt idx="23139">
                  <c:v>1491.8</c:v>
                </c:pt>
                <c:pt idx="23140">
                  <c:v>1495.8</c:v>
                </c:pt>
                <c:pt idx="23141">
                  <c:v>1499.7</c:v>
                </c:pt>
                <c:pt idx="23142">
                  <c:v>1499.8</c:v>
                </c:pt>
                <c:pt idx="23143">
                  <c:v>1502.2</c:v>
                </c:pt>
                <c:pt idx="23144">
                  <c:v>1507.2</c:v>
                </c:pt>
                <c:pt idx="23145">
                  <c:v>1513.2</c:v>
                </c:pt>
                <c:pt idx="23146">
                  <c:v>1515.2</c:v>
                </c:pt>
                <c:pt idx="23147">
                  <c:v>1515.8</c:v>
                </c:pt>
                <c:pt idx="23148">
                  <c:v>1521.5</c:v>
                </c:pt>
                <c:pt idx="23149">
                  <c:v>1521.3</c:v>
                </c:pt>
                <c:pt idx="23150">
                  <c:v>1527.8</c:v>
                </c:pt>
                <c:pt idx="23151">
                  <c:v>1539.7</c:v>
                </c:pt>
                <c:pt idx="23152">
                  <c:v>1550.3</c:v>
                </c:pt>
                <c:pt idx="23153">
                  <c:v>1582.7</c:v>
                </c:pt>
                <c:pt idx="23154">
                  <c:v>1604.3</c:v>
                </c:pt>
                <c:pt idx="23155">
                  <c:v>1609.3</c:v>
                </c:pt>
                <c:pt idx="23156">
                  <c:v>1613.2</c:v>
                </c:pt>
                <c:pt idx="23157">
                  <c:v>1624.8</c:v>
                </c:pt>
                <c:pt idx="23158">
                  <c:v>1634.2</c:v>
                </c:pt>
                <c:pt idx="23159">
                  <c:v>1639</c:v>
                </c:pt>
                <c:pt idx="23160">
                  <c:v>1642.2</c:v>
                </c:pt>
                <c:pt idx="23161">
                  <c:v>1642</c:v>
                </c:pt>
                <c:pt idx="23162">
                  <c:v>1648.2</c:v>
                </c:pt>
                <c:pt idx="23163">
                  <c:v>1674.2</c:v>
                </c:pt>
                <c:pt idx="23164">
                  <c:v>1681.7</c:v>
                </c:pt>
                <c:pt idx="23165">
                  <c:v>1690.3</c:v>
                </c:pt>
                <c:pt idx="23166">
                  <c:v>1697.8</c:v>
                </c:pt>
                <c:pt idx="23167">
                  <c:v>1702.5</c:v>
                </c:pt>
                <c:pt idx="23168">
                  <c:v>1706</c:v>
                </c:pt>
                <c:pt idx="23169">
                  <c:v>1712</c:v>
                </c:pt>
                <c:pt idx="23170">
                  <c:v>1720.5</c:v>
                </c:pt>
                <c:pt idx="23171">
                  <c:v>1726</c:v>
                </c:pt>
                <c:pt idx="23172">
                  <c:v>1732.5</c:v>
                </c:pt>
                <c:pt idx="23173">
                  <c:v>1732</c:v>
                </c:pt>
                <c:pt idx="23174">
                  <c:v>1734.2</c:v>
                </c:pt>
                <c:pt idx="23175">
                  <c:v>1744</c:v>
                </c:pt>
                <c:pt idx="23176">
                  <c:v>1716.3</c:v>
                </c:pt>
                <c:pt idx="23177">
                  <c:v>1713.2</c:v>
                </c:pt>
                <c:pt idx="23178">
                  <c:v>1716.7</c:v>
                </c:pt>
                <c:pt idx="23179">
                  <c:v>1715.2</c:v>
                </c:pt>
                <c:pt idx="23180">
                  <c:v>1721.5</c:v>
                </c:pt>
                <c:pt idx="23181">
                  <c:v>1728</c:v>
                </c:pt>
                <c:pt idx="23182">
                  <c:v>1731</c:v>
                </c:pt>
                <c:pt idx="23183">
                  <c:v>1732.3</c:v>
                </c:pt>
                <c:pt idx="23184">
                  <c:v>1738.3</c:v>
                </c:pt>
                <c:pt idx="23185">
                  <c:v>1738.2</c:v>
                </c:pt>
                <c:pt idx="23186">
                  <c:v>1735.3</c:v>
                </c:pt>
                <c:pt idx="23187">
                  <c:v>1737.8</c:v>
                </c:pt>
                <c:pt idx="23188">
                  <c:v>1742</c:v>
                </c:pt>
                <c:pt idx="23189">
                  <c:v>1744.5</c:v>
                </c:pt>
                <c:pt idx="23190">
                  <c:v>1747.7</c:v>
                </c:pt>
                <c:pt idx="23191">
                  <c:v>1748.3</c:v>
                </c:pt>
                <c:pt idx="23192">
                  <c:v>1752</c:v>
                </c:pt>
                <c:pt idx="23193">
                  <c:v>1753.8</c:v>
                </c:pt>
                <c:pt idx="23194">
                  <c:v>1752.6</c:v>
                </c:pt>
                <c:pt idx="23195">
                  <c:v>1754</c:v>
                </c:pt>
                <c:pt idx="23196">
                  <c:v>1757.2</c:v>
                </c:pt>
                <c:pt idx="23197">
                  <c:v>1760.7</c:v>
                </c:pt>
                <c:pt idx="23198">
                  <c:v>1766.2</c:v>
                </c:pt>
                <c:pt idx="23199">
                  <c:v>1775.3</c:v>
                </c:pt>
                <c:pt idx="23200">
                  <c:v>1778.3</c:v>
                </c:pt>
                <c:pt idx="23201">
                  <c:v>1779.5</c:v>
                </c:pt>
                <c:pt idx="23202">
                  <c:v>1787.7</c:v>
                </c:pt>
                <c:pt idx="23203">
                  <c:v>1795.2</c:v>
                </c:pt>
                <c:pt idx="23204">
                  <c:v>1798.7</c:v>
                </c:pt>
                <c:pt idx="23205">
                  <c:v>1808.6</c:v>
                </c:pt>
                <c:pt idx="23206">
                  <c:v>1814.5</c:v>
                </c:pt>
                <c:pt idx="23207">
                  <c:v>1819.8</c:v>
                </c:pt>
                <c:pt idx="23208">
                  <c:v>1831.2</c:v>
                </c:pt>
                <c:pt idx="23209">
                  <c:v>1840.3</c:v>
                </c:pt>
                <c:pt idx="23210">
                  <c:v>1851</c:v>
                </c:pt>
                <c:pt idx="23211">
                  <c:v>1865.3</c:v>
                </c:pt>
                <c:pt idx="23212">
                  <c:v>1886.3</c:v>
                </c:pt>
                <c:pt idx="23213">
                  <c:v>1900.8</c:v>
                </c:pt>
                <c:pt idx="23214">
                  <c:v>1906.2</c:v>
                </c:pt>
                <c:pt idx="23215">
                  <c:v>1907.7</c:v>
                </c:pt>
                <c:pt idx="23216">
                  <c:v>1899.8</c:v>
                </c:pt>
                <c:pt idx="23217">
                  <c:v>1891.8</c:v>
                </c:pt>
                <c:pt idx="23218">
                  <c:v>1886.7</c:v>
                </c:pt>
                <c:pt idx="23219">
                  <c:v>1875.3</c:v>
                </c:pt>
                <c:pt idx="23220">
                  <c:v>1868.7</c:v>
                </c:pt>
                <c:pt idx="23221">
                  <c:v>1866</c:v>
                </c:pt>
                <c:pt idx="23222">
                  <c:v>1865.2</c:v>
                </c:pt>
                <c:pt idx="23223">
                  <c:v>1862.5</c:v>
                </c:pt>
                <c:pt idx="23224">
                  <c:v>1863.3</c:v>
                </c:pt>
                <c:pt idx="23225">
                  <c:v>1861.8</c:v>
                </c:pt>
                <c:pt idx="23226">
                  <c:v>1869</c:v>
                </c:pt>
                <c:pt idx="23227">
                  <c:v>1866.5</c:v>
                </c:pt>
                <c:pt idx="23228">
                  <c:v>1861</c:v>
                </c:pt>
                <c:pt idx="23229">
                  <c:v>1856.5</c:v>
                </c:pt>
                <c:pt idx="23230">
                  <c:v>1857.7</c:v>
                </c:pt>
                <c:pt idx="23231">
                  <c:v>1858.7</c:v>
                </c:pt>
                <c:pt idx="23232">
                  <c:v>1861.7</c:v>
                </c:pt>
                <c:pt idx="23233">
                  <c:v>1864.2</c:v>
                </c:pt>
                <c:pt idx="23234">
                  <c:v>1873.3</c:v>
                </c:pt>
                <c:pt idx="23235">
                  <c:v>1886.8</c:v>
                </c:pt>
                <c:pt idx="23236">
                  <c:v>1893.8</c:v>
                </c:pt>
                <c:pt idx="23237">
                  <c:v>1877.7</c:v>
                </c:pt>
                <c:pt idx="23238">
                  <c:v>1872.8</c:v>
                </c:pt>
                <c:pt idx="23239">
                  <c:v>1873.2</c:v>
                </c:pt>
                <c:pt idx="23240">
                  <c:v>1873.7</c:v>
                </c:pt>
                <c:pt idx="23241">
                  <c:v>1871</c:v>
                </c:pt>
                <c:pt idx="23242">
                  <c:v>1868.8</c:v>
                </c:pt>
                <c:pt idx="23243">
                  <c:v>1870</c:v>
                </c:pt>
                <c:pt idx="23244">
                  <c:v>1871.5</c:v>
                </c:pt>
                <c:pt idx="23245">
                  <c:v>1872</c:v>
                </c:pt>
                <c:pt idx="23246">
                  <c:v>1873.2</c:v>
                </c:pt>
                <c:pt idx="23247">
                  <c:v>1881</c:v>
                </c:pt>
                <c:pt idx="23248">
                  <c:v>1883.7</c:v>
                </c:pt>
                <c:pt idx="23249">
                  <c:v>1881.7</c:v>
                </c:pt>
                <c:pt idx="23250">
                  <c:v>1885.2</c:v>
                </c:pt>
                <c:pt idx="23251">
                  <c:v>1900</c:v>
                </c:pt>
                <c:pt idx="23252">
                  <c:v>1904.3</c:v>
                </c:pt>
                <c:pt idx="23253">
                  <c:v>1910.2</c:v>
                </c:pt>
                <c:pt idx="23254">
                  <c:v>1916.2</c:v>
                </c:pt>
                <c:pt idx="23255">
                  <c:v>1916</c:v>
                </c:pt>
                <c:pt idx="23256">
                  <c:v>1932</c:v>
                </c:pt>
                <c:pt idx="23257">
                  <c:v>1939.8</c:v>
                </c:pt>
                <c:pt idx="23258">
                  <c:v>1952</c:v>
                </c:pt>
                <c:pt idx="23259">
                  <c:v>1955</c:v>
                </c:pt>
                <c:pt idx="23260">
                  <c:v>1974.3</c:v>
                </c:pt>
                <c:pt idx="23261">
                  <c:v>1990</c:v>
                </c:pt>
                <c:pt idx="23262">
                  <c:v>1995.2</c:v>
                </c:pt>
                <c:pt idx="23263">
                  <c:v>2010.3</c:v>
                </c:pt>
                <c:pt idx="23264">
                  <c:v>2015.7</c:v>
                </c:pt>
                <c:pt idx="23265">
                  <c:v>2022.3</c:v>
                </c:pt>
                <c:pt idx="23266">
                  <c:v>2026.3</c:v>
                </c:pt>
                <c:pt idx="23267">
                  <c:v>2034.6</c:v>
                </c:pt>
                <c:pt idx="23268">
                  <c:v>2035.3</c:v>
                </c:pt>
                <c:pt idx="23269">
                  <c:v>2028.7</c:v>
                </c:pt>
                <c:pt idx="23270">
                  <c:v>2031.8</c:v>
                </c:pt>
                <c:pt idx="23271">
                  <c:v>2038.5</c:v>
                </c:pt>
                <c:pt idx="23272">
                  <c:v>2038.2</c:v>
                </c:pt>
                <c:pt idx="23273">
                  <c:v>2044.5</c:v>
                </c:pt>
                <c:pt idx="23274">
                  <c:v>2038.7</c:v>
                </c:pt>
                <c:pt idx="23275">
                  <c:v>2035</c:v>
                </c:pt>
                <c:pt idx="23276">
                  <c:v>2035.3</c:v>
                </c:pt>
                <c:pt idx="23277">
                  <c:v>2037.7</c:v>
                </c:pt>
                <c:pt idx="23278">
                  <c:v>2032.8</c:v>
                </c:pt>
                <c:pt idx="23279">
                  <c:v>2028.2</c:v>
                </c:pt>
                <c:pt idx="23280">
                  <c:v>2022.3</c:v>
                </c:pt>
                <c:pt idx="23281">
                  <c:v>2013.5</c:v>
                </c:pt>
                <c:pt idx="23282">
                  <c:v>2012.7</c:v>
                </c:pt>
                <c:pt idx="23283">
                  <c:v>2017.8</c:v>
                </c:pt>
                <c:pt idx="23284">
                  <c:v>2021.2</c:v>
                </c:pt>
                <c:pt idx="23285">
                  <c:v>2027.3</c:v>
                </c:pt>
                <c:pt idx="23286">
                  <c:v>2030.3</c:v>
                </c:pt>
                <c:pt idx="23287">
                  <c:v>2032.2</c:v>
                </c:pt>
                <c:pt idx="23288">
                  <c:v>2014</c:v>
                </c:pt>
                <c:pt idx="23289">
                  <c:v>2007</c:v>
                </c:pt>
                <c:pt idx="23290">
                  <c:v>2009.2</c:v>
                </c:pt>
                <c:pt idx="23291">
                  <c:v>1999</c:v>
                </c:pt>
                <c:pt idx="23292">
                  <c:v>2010.7</c:v>
                </c:pt>
                <c:pt idx="23293">
                  <c:v>2014.3</c:v>
                </c:pt>
                <c:pt idx="23294">
                  <c:v>2016.3</c:v>
                </c:pt>
                <c:pt idx="23295">
                  <c:v>2016.2</c:v>
                </c:pt>
                <c:pt idx="23296">
                  <c:v>2020.7</c:v>
                </c:pt>
                <c:pt idx="23297">
                  <c:v>2018</c:v>
                </c:pt>
                <c:pt idx="23298">
                  <c:v>2024</c:v>
                </c:pt>
                <c:pt idx="23299">
                  <c:v>2026</c:v>
                </c:pt>
                <c:pt idx="23300">
                  <c:v>2023</c:v>
                </c:pt>
                <c:pt idx="23301">
                  <c:v>2025</c:v>
                </c:pt>
                <c:pt idx="23302">
                  <c:v>2028</c:v>
                </c:pt>
                <c:pt idx="23303">
                  <c:v>2029.3</c:v>
                </c:pt>
                <c:pt idx="23304">
                  <c:v>2034.7</c:v>
                </c:pt>
                <c:pt idx="23305">
                  <c:v>2032.7</c:v>
                </c:pt>
                <c:pt idx="23306">
                  <c:v>2040.3</c:v>
                </c:pt>
                <c:pt idx="23307">
                  <c:v>2044.7</c:v>
                </c:pt>
                <c:pt idx="23308">
                  <c:v>2044.3</c:v>
                </c:pt>
                <c:pt idx="23309">
                  <c:v>2042.7</c:v>
                </c:pt>
                <c:pt idx="23310">
                  <c:v>2039</c:v>
                </c:pt>
                <c:pt idx="23311">
                  <c:v>2046.7</c:v>
                </c:pt>
                <c:pt idx="23312">
                  <c:v>2045</c:v>
                </c:pt>
                <c:pt idx="23313">
                  <c:v>2040.2</c:v>
                </c:pt>
                <c:pt idx="23314">
                  <c:v>2044.5</c:v>
                </c:pt>
                <c:pt idx="23315">
                  <c:v>2046.3</c:v>
                </c:pt>
                <c:pt idx="23316">
                  <c:v>2043.5</c:v>
                </c:pt>
                <c:pt idx="23317">
                  <c:v>2035.7</c:v>
                </c:pt>
                <c:pt idx="23318">
                  <c:v>2037.2</c:v>
                </c:pt>
                <c:pt idx="23319">
                  <c:v>2036</c:v>
                </c:pt>
                <c:pt idx="23320">
                  <c:v>2033</c:v>
                </c:pt>
                <c:pt idx="23321">
                  <c:v>2030.5</c:v>
                </c:pt>
                <c:pt idx="23322">
                  <c:v>2031.2</c:v>
                </c:pt>
                <c:pt idx="23323">
                  <c:v>2028.7</c:v>
                </c:pt>
                <c:pt idx="23324">
                  <c:v>2028.8</c:v>
                </c:pt>
                <c:pt idx="23325">
                  <c:v>2023.7</c:v>
                </c:pt>
                <c:pt idx="23326">
                  <c:v>2024.5</c:v>
                </c:pt>
                <c:pt idx="23327">
                  <c:v>2025</c:v>
                </c:pt>
                <c:pt idx="23328">
                  <c:v>2028.3</c:v>
                </c:pt>
                <c:pt idx="23329">
                  <c:v>2024.7</c:v>
                </c:pt>
                <c:pt idx="23330">
                  <c:v>2028</c:v>
                </c:pt>
                <c:pt idx="23331">
                  <c:v>2030.3</c:v>
                </c:pt>
                <c:pt idx="23332">
                  <c:v>2031.3</c:v>
                </c:pt>
                <c:pt idx="23333">
                  <c:v>2037.2</c:v>
                </c:pt>
                <c:pt idx="23334">
                  <c:v>2032.5</c:v>
                </c:pt>
                <c:pt idx="23335">
                  <c:v>2033.2</c:v>
                </c:pt>
                <c:pt idx="23336">
                  <c:v>2037</c:v>
                </c:pt>
                <c:pt idx="23337">
                  <c:v>2035.7</c:v>
                </c:pt>
                <c:pt idx="23338">
                  <c:v>2033.2</c:v>
                </c:pt>
                <c:pt idx="23339">
                  <c:v>2034.7</c:v>
                </c:pt>
                <c:pt idx="23340">
                  <c:v>2037.7</c:v>
                </c:pt>
                <c:pt idx="23341">
                  <c:v>2032.7</c:v>
                </c:pt>
                <c:pt idx="23342">
                  <c:v>2037.7</c:v>
                </c:pt>
                <c:pt idx="23343">
                  <c:v>2040</c:v>
                </c:pt>
                <c:pt idx="23344">
                  <c:v>2040</c:v>
                </c:pt>
                <c:pt idx="23345">
                  <c:v>2038.8</c:v>
                </c:pt>
                <c:pt idx="23346">
                  <c:v>2043.2</c:v>
                </c:pt>
                <c:pt idx="23347">
                  <c:v>2041.2</c:v>
                </c:pt>
                <c:pt idx="23348">
                  <c:v>2048.6999999999998</c:v>
                </c:pt>
                <c:pt idx="23349">
                  <c:v>2046.2</c:v>
                </c:pt>
                <c:pt idx="23350">
                  <c:v>2043</c:v>
                </c:pt>
                <c:pt idx="23351">
                  <c:v>2047.7</c:v>
                </c:pt>
                <c:pt idx="23352">
                  <c:v>2052.5</c:v>
                </c:pt>
                <c:pt idx="23353">
                  <c:v>2058.3000000000002</c:v>
                </c:pt>
                <c:pt idx="23354">
                  <c:v>2060.1999999999998</c:v>
                </c:pt>
                <c:pt idx="23355">
                  <c:v>2048.8000000000002</c:v>
                </c:pt>
                <c:pt idx="23356">
                  <c:v>2043.2</c:v>
                </c:pt>
                <c:pt idx="23357">
                  <c:v>2034.8</c:v>
                </c:pt>
                <c:pt idx="23358">
                  <c:v>2033</c:v>
                </c:pt>
                <c:pt idx="23359">
                  <c:v>2031.3</c:v>
                </c:pt>
                <c:pt idx="23360">
                  <c:v>2033.3</c:v>
                </c:pt>
                <c:pt idx="23361">
                  <c:v>2030.8</c:v>
                </c:pt>
                <c:pt idx="23362">
                  <c:v>2037.8</c:v>
                </c:pt>
                <c:pt idx="23363">
                  <c:v>2033</c:v>
                </c:pt>
                <c:pt idx="23364">
                  <c:v>2036.7</c:v>
                </c:pt>
                <c:pt idx="23365">
                  <c:v>2032</c:v>
                </c:pt>
                <c:pt idx="23366">
                  <c:v>2036.2</c:v>
                </c:pt>
                <c:pt idx="23367">
                  <c:v>2042.7</c:v>
                </c:pt>
                <c:pt idx="23368">
                  <c:v>2051</c:v>
                </c:pt>
                <c:pt idx="23369">
                  <c:v>2055.5</c:v>
                </c:pt>
                <c:pt idx="23370">
                  <c:v>2064.8000000000002</c:v>
                </c:pt>
                <c:pt idx="23371">
                  <c:v>2064.8000000000002</c:v>
                </c:pt>
                <c:pt idx="23372">
                  <c:v>2066.6999999999998</c:v>
                </c:pt>
                <c:pt idx="23373">
                  <c:v>2071.1999999999998</c:v>
                </c:pt>
                <c:pt idx="23374">
                  <c:v>2074</c:v>
                </c:pt>
                <c:pt idx="23375">
                  <c:v>2074.6999999999998</c:v>
                </c:pt>
                <c:pt idx="23376">
                  <c:v>2074</c:v>
                </c:pt>
                <c:pt idx="23377">
                  <c:v>2070.6999999999998</c:v>
                </c:pt>
                <c:pt idx="23378">
                  <c:v>2072.8000000000002</c:v>
                </c:pt>
                <c:pt idx="23379">
                  <c:v>2072.8000000000002</c:v>
                </c:pt>
                <c:pt idx="23380">
                  <c:v>2071.1999999999998</c:v>
                </c:pt>
                <c:pt idx="23381">
                  <c:v>2070.5</c:v>
                </c:pt>
                <c:pt idx="23382">
                  <c:v>2071.5</c:v>
                </c:pt>
                <c:pt idx="23383">
                  <c:v>2072.8000000000002</c:v>
                </c:pt>
                <c:pt idx="23384">
                  <c:v>2071.3000000000002</c:v>
                </c:pt>
                <c:pt idx="23385">
                  <c:v>2047.3</c:v>
                </c:pt>
                <c:pt idx="23386">
                  <c:v>2040.8</c:v>
                </c:pt>
                <c:pt idx="23387">
                  <c:v>2044.3</c:v>
                </c:pt>
                <c:pt idx="23388">
                  <c:v>2049.5</c:v>
                </c:pt>
                <c:pt idx="23389">
                  <c:v>2049.5</c:v>
                </c:pt>
                <c:pt idx="23390">
                  <c:v>2054.3000000000002</c:v>
                </c:pt>
                <c:pt idx="23391">
                  <c:v>2052.6999999999998</c:v>
                </c:pt>
                <c:pt idx="23392">
                  <c:v>2063.5</c:v>
                </c:pt>
                <c:pt idx="23393">
                  <c:v>2058.6999999999998</c:v>
                </c:pt>
                <c:pt idx="23394">
                  <c:v>2062.8000000000002</c:v>
                </c:pt>
                <c:pt idx="23395">
                  <c:v>2071.8000000000002</c:v>
                </c:pt>
                <c:pt idx="23396">
                  <c:v>2069</c:v>
                </c:pt>
                <c:pt idx="23397">
                  <c:v>2069.1999999999998</c:v>
                </c:pt>
                <c:pt idx="23398">
                  <c:v>2072.8000000000002</c:v>
                </c:pt>
                <c:pt idx="23399">
                  <c:v>2074.8000000000002</c:v>
                </c:pt>
                <c:pt idx="23400">
                  <c:v>2072.8000000000002</c:v>
                </c:pt>
                <c:pt idx="23401">
                  <c:v>2072.3000000000002</c:v>
                </c:pt>
                <c:pt idx="23402">
                  <c:v>2099.1999999999998</c:v>
                </c:pt>
                <c:pt idx="23403">
                  <c:v>2096</c:v>
                </c:pt>
                <c:pt idx="23404">
                  <c:v>2100.6999999999998</c:v>
                </c:pt>
                <c:pt idx="23405">
                  <c:v>2100.5</c:v>
                </c:pt>
                <c:pt idx="23406">
                  <c:v>2100.6999999999998</c:v>
                </c:pt>
                <c:pt idx="23407">
                  <c:v>2105.5</c:v>
                </c:pt>
                <c:pt idx="23408">
                  <c:v>2105.5</c:v>
                </c:pt>
                <c:pt idx="23409">
                  <c:v>2109.6999999999998</c:v>
                </c:pt>
                <c:pt idx="23410">
                  <c:v>2115.8000000000002</c:v>
                </c:pt>
                <c:pt idx="23411">
                  <c:v>2120</c:v>
                </c:pt>
                <c:pt idx="23412">
                  <c:v>2124.6999999999998</c:v>
                </c:pt>
                <c:pt idx="23413">
                  <c:v>2117.5</c:v>
                </c:pt>
                <c:pt idx="23414">
                  <c:v>2121.6999999999998</c:v>
                </c:pt>
                <c:pt idx="23415">
                  <c:v>2115.8000000000002</c:v>
                </c:pt>
                <c:pt idx="23416">
                  <c:v>2108.5</c:v>
                </c:pt>
                <c:pt idx="23417">
                  <c:v>2107.5</c:v>
                </c:pt>
                <c:pt idx="23418">
                  <c:v>2098.5</c:v>
                </c:pt>
                <c:pt idx="23419">
                  <c:v>2094.5</c:v>
                </c:pt>
                <c:pt idx="23420">
                  <c:v>2087.5</c:v>
                </c:pt>
                <c:pt idx="23421">
                  <c:v>2080.1999999999998</c:v>
                </c:pt>
                <c:pt idx="23422">
                  <c:v>2078.3000000000002</c:v>
                </c:pt>
                <c:pt idx="23423">
                  <c:v>2073.6999999999998</c:v>
                </c:pt>
                <c:pt idx="23424">
                  <c:v>2074.3000000000002</c:v>
                </c:pt>
                <c:pt idx="23425">
                  <c:v>2068.3000000000002</c:v>
                </c:pt>
                <c:pt idx="23426">
                  <c:v>2071.3000000000002</c:v>
                </c:pt>
                <c:pt idx="23427">
                  <c:v>2072.5</c:v>
                </c:pt>
                <c:pt idx="23428">
                  <c:v>2078.6999999999998</c:v>
                </c:pt>
                <c:pt idx="23429">
                  <c:v>2073.3000000000002</c:v>
                </c:pt>
                <c:pt idx="23430">
                  <c:v>2070.6999999999998</c:v>
                </c:pt>
                <c:pt idx="23431">
                  <c:v>2064.8000000000002</c:v>
                </c:pt>
                <c:pt idx="23432">
                  <c:v>2064.8000000000002</c:v>
                </c:pt>
                <c:pt idx="23433">
                  <c:v>2064</c:v>
                </c:pt>
                <c:pt idx="23434">
                  <c:v>2063.1999999999998</c:v>
                </c:pt>
                <c:pt idx="23435">
                  <c:v>2053.1999999999998</c:v>
                </c:pt>
                <c:pt idx="23436">
                  <c:v>2055.3000000000002</c:v>
                </c:pt>
                <c:pt idx="23437">
                  <c:v>2050.1999999999998</c:v>
                </c:pt>
                <c:pt idx="23438">
                  <c:v>2048.1999999999998</c:v>
                </c:pt>
                <c:pt idx="23439">
                  <c:v>2048</c:v>
                </c:pt>
                <c:pt idx="23440">
                  <c:v>2045.7</c:v>
                </c:pt>
                <c:pt idx="23441">
                  <c:v>2042.3</c:v>
                </c:pt>
                <c:pt idx="23442">
                  <c:v>2041.7</c:v>
                </c:pt>
                <c:pt idx="23443">
                  <c:v>2042.8</c:v>
                </c:pt>
                <c:pt idx="23444">
                  <c:v>2036.5</c:v>
                </c:pt>
                <c:pt idx="23445">
                  <c:v>2029.7</c:v>
                </c:pt>
                <c:pt idx="23446">
                  <c:v>2024</c:v>
                </c:pt>
                <c:pt idx="23447">
                  <c:v>2017.2</c:v>
                </c:pt>
                <c:pt idx="23448">
                  <c:v>2010.2</c:v>
                </c:pt>
                <c:pt idx="23449">
                  <c:v>2007.5</c:v>
                </c:pt>
                <c:pt idx="23450">
                  <c:v>2002.8</c:v>
                </c:pt>
                <c:pt idx="23451">
                  <c:v>2001.3</c:v>
                </c:pt>
                <c:pt idx="23452">
                  <c:v>2003.3</c:v>
                </c:pt>
                <c:pt idx="23453">
                  <c:v>1998.2</c:v>
                </c:pt>
                <c:pt idx="23454">
                  <c:v>1994</c:v>
                </c:pt>
                <c:pt idx="23455">
                  <c:v>1984.2</c:v>
                </c:pt>
                <c:pt idx="23456">
                  <c:v>1976.3</c:v>
                </c:pt>
                <c:pt idx="23457">
                  <c:v>1980.5</c:v>
                </c:pt>
                <c:pt idx="23458">
                  <c:v>1975.8</c:v>
                </c:pt>
                <c:pt idx="23459">
                  <c:v>1971.2</c:v>
                </c:pt>
                <c:pt idx="23460">
                  <c:v>1966.2</c:v>
                </c:pt>
                <c:pt idx="23461">
                  <c:v>1964.5</c:v>
                </c:pt>
                <c:pt idx="23462">
                  <c:v>1970.7</c:v>
                </c:pt>
                <c:pt idx="23463">
                  <c:v>1974.5</c:v>
                </c:pt>
                <c:pt idx="23464">
                  <c:v>1974.8</c:v>
                </c:pt>
                <c:pt idx="23465">
                  <c:v>1967.7</c:v>
                </c:pt>
                <c:pt idx="23466">
                  <c:v>1951</c:v>
                </c:pt>
                <c:pt idx="23467">
                  <c:v>1940.7</c:v>
                </c:pt>
                <c:pt idx="23468">
                  <c:v>1943.2</c:v>
                </c:pt>
                <c:pt idx="23469">
                  <c:v>1936.2</c:v>
                </c:pt>
                <c:pt idx="23470">
                  <c:v>1935.3</c:v>
                </c:pt>
                <c:pt idx="23471">
                  <c:v>1933.8</c:v>
                </c:pt>
                <c:pt idx="23472">
                  <c:v>1930.3</c:v>
                </c:pt>
                <c:pt idx="23473">
                  <c:v>1924.2</c:v>
                </c:pt>
                <c:pt idx="23474">
                  <c:v>1927</c:v>
                </c:pt>
                <c:pt idx="23475">
                  <c:v>1928.5</c:v>
                </c:pt>
                <c:pt idx="23476">
                  <c:v>1927</c:v>
                </c:pt>
                <c:pt idx="23477">
                  <c:v>1926.2</c:v>
                </c:pt>
                <c:pt idx="23478">
                  <c:v>1925.2</c:v>
                </c:pt>
                <c:pt idx="23479">
                  <c:v>1919.7</c:v>
                </c:pt>
                <c:pt idx="23480">
                  <c:v>1923.8</c:v>
                </c:pt>
                <c:pt idx="23481">
                  <c:v>1927.3</c:v>
                </c:pt>
                <c:pt idx="23482">
                  <c:v>1931.7</c:v>
                </c:pt>
                <c:pt idx="23483">
                  <c:v>1943.8</c:v>
                </c:pt>
                <c:pt idx="23484">
                  <c:v>1942.7</c:v>
                </c:pt>
                <c:pt idx="23485">
                  <c:v>1939.3</c:v>
                </c:pt>
                <c:pt idx="23486">
                  <c:v>1933.5</c:v>
                </c:pt>
                <c:pt idx="23487">
                  <c:v>1931.3</c:v>
                </c:pt>
                <c:pt idx="23488">
                  <c:v>1923.7</c:v>
                </c:pt>
                <c:pt idx="23489">
                  <c:v>1925.7</c:v>
                </c:pt>
                <c:pt idx="23490">
                  <c:v>1928.2</c:v>
                </c:pt>
                <c:pt idx="23491">
                  <c:v>1923.5</c:v>
                </c:pt>
                <c:pt idx="23492">
                  <c:v>1926.2</c:v>
                </c:pt>
                <c:pt idx="23493">
                  <c:v>1930.5</c:v>
                </c:pt>
                <c:pt idx="23494">
                  <c:v>1931.8</c:v>
                </c:pt>
                <c:pt idx="23495">
                  <c:v>1932.2</c:v>
                </c:pt>
                <c:pt idx="23496">
                  <c:v>1926.5</c:v>
                </c:pt>
                <c:pt idx="23497">
                  <c:v>1924.2</c:v>
                </c:pt>
                <c:pt idx="23498">
                  <c:v>1916.5</c:v>
                </c:pt>
                <c:pt idx="23499">
                  <c:v>1920.7</c:v>
                </c:pt>
                <c:pt idx="23500">
                  <c:v>1918</c:v>
                </c:pt>
                <c:pt idx="23501">
                  <c:v>1917</c:v>
                </c:pt>
                <c:pt idx="23502">
                  <c:v>1912</c:v>
                </c:pt>
                <c:pt idx="23503">
                  <c:v>1910.8</c:v>
                </c:pt>
                <c:pt idx="23504">
                  <c:v>1913</c:v>
                </c:pt>
                <c:pt idx="23505">
                  <c:v>1911.7</c:v>
                </c:pt>
                <c:pt idx="23506">
                  <c:v>1912.5</c:v>
                </c:pt>
                <c:pt idx="23507">
                  <c:v>1913.7</c:v>
                </c:pt>
                <c:pt idx="23508">
                  <c:v>1913.8</c:v>
                </c:pt>
                <c:pt idx="23509">
                  <c:v>1912</c:v>
                </c:pt>
                <c:pt idx="23510">
                  <c:v>1910.5</c:v>
                </c:pt>
              </c:numCache>
            </c:numRef>
          </c:val>
          <c:extLst>
            <c:ext xmlns:c16="http://schemas.microsoft.com/office/drawing/2014/chart" uri="{C3380CC4-5D6E-409C-BE32-E72D297353CC}">
              <c16:uniqueId val="{00000000-F52E-4D6C-88B0-3B65F21B6172}"/>
            </c:ext>
          </c:extLst>
        </c:ser>
        <c:ser>
          <c:idx val="1"/>
          <c:order val="1"/>
          <c:tx>
            <c:strRef>
              <c:f>'20266'!$G$1</c:f>
              <c:strCache>
                <c:ptCount val="1"/>
                <c:pt idx="0">
                  <c:v>Wind power production</c:v>
                </c:pt>
              </c:strCache>
            </c:strRef>
          </c:tx>
          <c:spPr>
            <a:solidFill>
              <a:schemeClr val="accent2"/>
            </a:solidFill>
            <a:ln>
              <a:noFill/>
            </a:ln>
            <a:effectLst/>
          </c:spPr>
          <c:val>
            <c:numRef>
              <c:f>'20266'!$G$2:$G$23512</c:f>
              <c:numCache>
                <c:formatCode>General</c:formatCode>
                <c:ptCount val="23511"/>
                <c:pt idx="0">
                  <c:v>1301</c:v>
                </c:pt>
                <c:pt idx="1">
                  <c:v>1331</c:v>
                </c:pt>
                <c:pt idx="2">
                  <c:v>1335</c:v>
                </c:pt>
                <c:pt idx="3">
                  <c:v>1323</c:v>
                </c:pt>
                <c:pt idx="4">
                  <c:v>1318</c:v>
                </c:pt>
                <c:pt idx="5">
                  <c:v>1316.5</c:v>
                </c:pt>
                <c:pt idx="6">
                  <c:v>1287</c:v>
                </c:pt>
                <c:pt idx="7">
                  <c:v>1290</c:v>
                </c:pt>
                <c:pt idx="8">
                  <c:v>1297.5</c:v>
                </c:pt>
                <c:pt idx="9">
                  <c:v>1299</c:v>
                </c:pt>
                <c:pt idx="10">
                  <c:v>1312</c:v>
                </c:pt>
                <c:pt idx="11">
                  <c:v>1320</c:v>
                </c:pt>
                <c:pt idx="12">
                  <c:v>1327.5</c:v>
                </c:pt>
                <c:pt idx="13">
                  <c:v>1324.5</c:v>
                </c:pt>
                <c:pt idx="14">
                  <c:v>1328.5</c:v>
                </c:pt>
                <c:pt idx="15">
                  <c:v>1344.5</c:v>
                </c:pt>
                <c:pt idx="16">
                  <c:v>1298</c:v>
                </c:pt>
                <c:pt idx="17">
                  <c:v>1298.5</c:v>
                </c:pt>
                <c:pt idx="18">
                  <c:v>1298.5</c:v>
                </c:pt>
                <c:pt idx="19">
                  <c:v>1293</c:v>
                </c:pt>
                <c:pt idx="20">
                  <c:v>1286.5</c:v>
                </c:pt>
                <c:pt idx="21">
                  <c:v>1323</c:v>
                </c:pt>
                <c:pt idx="22">
                  <c:v>1317</c:v>
                </c:pt>
                <c:pt idx="23">
                  <c:v>1322.5</c:v>
                </c:pt>
                <c:pt idx="24">
                  <c:v>1323.5</c:v>
                </c:pt>
                <c:pt idx="25">
                  <c:v>1304</c:v>
                </c:pt>
                <c:pt idx="26">
                  <c:v>1302</c:v>
                </c:pt>
                <c:pt idx="27">
                  <c:v>1305</c:v>
                </c:pt>
                <c:pt idx="28">
                  <c:v>1304</c:v>
                </c:pt>
                <c:pt idx="29">
                  <c:v>1314</c:v>
                </c:pt>
                <c:pt idx="30">
                  <c:v>1337.5</c:v>
                </c:pt>
                <c:pt idx="31">
                  <c:v>1348</c:v>
                </c:pt>
                <c:pt idx="32">
                  <c:v>1346</c:v>
                </c:pt>
                <c:pt idx="33">
                  <c:v>1351</c:v>
                </c:pt>
                <c:pt idx="34">
                  <c:v>1358.5</c:v>
                </c:pt>
                <c:pt idx="35">
                  <c:v>1369</c:v>
                </c:pt>
                <c:pt idx="36">
                  <c:v>1360</c:v>
                </c:pt>
                <c:pt idx="37">
                  <c:v>1361</c:v>
                </c:pt>
                <c:pt idx="38">
                  <c:v>1336</c:v>
                </c:pt>
                <c:pt idx="39">
                  <c:v>1352</c:v>
                </c:pt>
                <c:pt idx="40">
                  <c:v>1385.5</c:v>
                </c:pt>
                <c:pt idx="41">
                  <c:v>1430</c:v>
                </c:pt>
                <c:pt idx="42">
                  <c:v>1429.4</c:v>
                </c:pt>
                <c:pt idx="43">
                  <c:v>1444</c:v>
                </c:pt>
                <c:pt idx="44">
                  <c:v>1454.5</c:v>
                </c:pt>
                <c:pt idx="45">
                  <c:v>1454</c:v>
                </c:pt>
                <c:pt idx="46">
                  <c:v>1458</c:v>
                </c:pt>
                <c:pt idx="47">
                  <c:v>1455.5</c:v>
                </c:pt>
                <c:pt idx="48">
                  <c:v>1462.5</c:v>
                </c:pt>
                <c:pt idx="49">
                  <c:v>1488.5</c:v>
                </c:pt>
                <c:pt idx="50">
                  <c:v>1501</c:v>
                </c:pt>
                <c:pt idx="51">
                  <c:v>1494.5</c:v>
                </c:pt>
                <c:pt idx="52">
                  <c:v>1513</c:v>
                </c:pt>
                <c:pt idx="53">
                  <c:v>1523.5</c:v>
                </c:pt>
                <c:pt idx="54">
                  <c:v>1528.5</c:v>
                </c:pt>
                <c:pt idx="55">
                  <c:v>1536</c:v>
                </c:pt>
                <c:pt idx="56">
                  <c:v>1521</c:v>
                </c:pt>
                <c:pt idx="57">
                  <c:v>1526</c:v>
                </c:pt>
                <c:pt idx="58">
                  <c:v>1549</c:v>
                </c:pt>
                <c:pt idx="59">
                  <c:v>1544.5</c:v>
                </c:pt>
                <c:pt idx="60">
                  <c:v>1548</c:v>
                </c:pt>
                <c:pt idx="61">
                  <c:v>1580</c:v>
                </c:pt>
                <c:pt idx="62">
                  <c:v>1585</c:v>
                </c:pt>
                <c:pt idx="63">
                  <c:v>1589</c:v>
                </c:pt>
                <c:pt idx="64">
                  <c:v>1604</c:v>
                </c:pt>
                <c:pt idx="65">
                  <c:v>1604</c:v>
                </c:pt>
                <c:pt idx="66">
                  <c:v>1610</c:v>
                </c:pt>
                <c:pt idx="67">
                  <c:v>1617</c:v>
                </c:pt>
                <c:pt idx="68">
                  <c:v>1630.5</c:v>
                </c:pt>
                <c:pt idx="69">
                  <c:v>1654</c:v>
                </c:pt>
                <c:pt idx="70">
                  <c:v>1664</c:v>
                </c:pt>
                <c:pt idx="71">
                  <c:v>1670</c:v>
                </c:pt>
                <c:pt idx="72">
                  <c:v>1673</c:v>
                </c:pt>
                <c:pt idx="73">
                  <c:v>1706</c:v>
                </c:pt>
                <c:pt idx="74">
                  <c:v>1760</c:v>
                </c:pt>
                <c:pt idx="75">
                  <c:v>1762</c:v>
                </c:pt>
                <c:pt idx="76">
                  <c:v>1773.5</c:v>
                </c:pt>
                <c:pt idx="77">
                  <c:v>1787.5</c:v>
                </c:pt>
                <c:pt idx="78">
                  <c:v>1801</c:v>
                </c:pt>
                <c:pt idx="79">
                  <c:v>1824</c:v>
                </c:pt>
                <c:pt idx="80">
                  <c:v>1836</c:v>
                </c:pt>
                <c:pt idx="81">
                  <c:v>1865.5</c:v>
                </c:pt>
                <c:pt idx="82">
                  <c:v>1884</c:v>
                </c:pt>
                <c:pt idx="83">
                  <c:v>1885</c:v>
                </c:pt>
                <c:pt idx="84">
                  <c:v>1899.5</c:v>
                </c:pt>
                <c:pt idx="85">
                  <c:v>1885.9</c:v>
                </c:pt>
                <c:pt idx="86">
                  <c:v>1886</c:v>
                </c:pt>
                <c:pt idx="87">
                  <c:v>1899</c:v>
                </c:pt>
                <c:pt idx="88">
                  <c:v>1898</c:v>
                </c:pt>
                <c:pt idx="89">
                  <c:v>1904</c:v>
                </c:pt>
                <c:pt idx="90">
                  <c:v>1910</c:v>
                </c:pt>
                <c:pt idx="91">
                  <c:v>1906.5</c:v>
                </c:pt>
                <c:pt idx="92">
                  <c:v>1880.5</c:v>
                </c:pt>
                <c:pt idx="93">
                  <c:v>1871</c:v>
                </c:pt>
                <c:pt idx="94">
                  <c:v>1877</c:v>
                </c:pt>
                <c:pt idx="95">
                  <c:v>1888.5</c:v>
                </c:pt>
                <c:pt idx="96">
                  <c:v>1902.5</c:v>
                </c:pt>
                <c:pt idx="97">
                  <c:v>1912</c:v>
                </c:pt>
                <c:pt idx="98">
                  <c:v>1933.5</c:v>
                </c:pt>
                <c:pt idx="99">
                  <c:v>1947.5</c:v>
                </c:pt>
                <c:pt idx="100">
                  <c:v>1963.5</c:v>
                </c:pt>
                <c:pt idx="101">
                  <c:v>1968</c:v>
                </c:pt>
                <c:pt idx="102">
                  <c:v>2018.5</c:v>
                </c:pt>
                <c:pt idx="103">
                  <c:v>2018</c:v>
                </c:pt>
                <c:pt idx="104">
                  <c:v>2036.5</c:v>
                </c:pt>
                <c:pt idx="105">
                  <c:v>2036</c:v>
                </c:pt>
                <c:pt idx="106">
                  <c:v>2028</c:v>
                </c:pt>
                <c:pt idx="107">
                  <c:v>2057</c:v>
                </c:pt>
                <c:pt idx="108">
                  <c:v>2082</c:v>
                </c:pt>
                <c:pt idx="109">
                  <c:v>2096.5</c:v>
                </c:pt>
                <c:pt idx="110">
                  <c:v>2104</c:v>
                </c:pt>
                <c:pt idx="111">
                  <c:v>2121</c:v>
                </c:pt>
                <c:pt idx="112">
                  <c:v>2148</c:v>
                </c:pt>
                <c:pt idx="113">
                  <c:v>2159</c:v>
                </c:pt>
                <c:pt idx="114">
                  <c:v>2166</c:v>
                </c:pt>
                <c:pt idx="115">
                  <c:v>2172</c:v>
                </c:pt>
                <c:pt idx="116">
                  <c:v>2200.5</c:v>
                </c:pt>
                <c:pt idx="117">
                  <c:v>2204.5</c:v>
                </c:pt>
                <c:pt idx="118">
                  <c:v>2211</c:v>
                </c:pt>
                <c:pt idx="119">
                  <c:v>2218.5</c:v>
                </c:pt>
                <c:pt idx="120">
                  <c:v>2168.6</c:v>
                </c:pt>
                <c:pt idx="121">
                  <c:v>2098.1</c:v>
                </c:pt>
                <c:pt idx="122">
                  <c:v>2080.5</c:v>
                </c:pt>
                <c:pt idx="123">
                  <c:v>2088.5</c:v>
                </c:pt>
                <c:pt idx="124">
                  <c:v>2110.4</c:v>
                </c:pt>
                <c:pt idx="125">
                  <c:v>2113</c:v>
                </c:pt>
                <c:pt idx="126">
                  <c:v>2108</c:v>
                </c:pt>
                <c:pt idx="127">
                  <c:v>2196</c:v>
                </c:pt>
                <c:pt idx="128">
                  <c:v>2203.5</c:v>
                </c:pt>
                <c:pt idx="129">
                  <c:v>2194</c:v>
                </c:pt>
                <c:pt idx="130">
                  <c:v>2154.6</c:v>
                </c:pt>
                <c:pt idx="131">
                  <c:v>2207</c:v>
                </c:pt>
                <c:pt idx="132">
                  <c:v>2201</c:v>
                </c:pt>
                <c:pt idx="133">
                  <c:v>2206</c:v>
                </c:pt>
                <c:pt idx="134">
                  <c:v>2204</c:v>
                </c:pt>
                <c:pt idx="135">
                  <c:v>2211</c:v>
                </c:pt>
                <c:pt idx="136">
                  <c:v>2211.5</c:v>
                </c:pt>
                <c:pt idx="137">
                  <c:v>2244</c:v>
                </c:pt>
                <c:pt idx="138">
                  <c:v>2226</c:v>
                </c:pt>
                <c:pt idx="139">
                  <c:v>2219.5</c:v>
                </c:pt>
                <c:pt idx="140">
                  <c:v>2224</c:v>
                </c:pt>
                <c:pt idx="141">
                  <c:v>2299</c:v>
                </c:pt>
                <c:pt idx="142">
                  <c:v>2281</c:v>
                </c:pt>
                <c:pt idx="143">
                  <c:v>2300</c:v>
                </c:pt>
                <c:pt idx="144">
                  <c:v>2304.5</c:v>
                </c:pt>
                <c:pt idx="145">
                  <c:v>2305</c:v>
                </c:pt>
                <c:pt idx="146">
                  <c:v>2326</c:v>
                </c:pt>
                <c:pt idx="147">
                  <c:v>2344.5</c:v>
                </c:pt>
                <c:pt idx="148">
                  <c:v>2353</c:v>
                </c:pt>
                <c:pt idx="149">
                  <c:v>2369</c:v>
                </c:pt>
                <c:pt idx="150">
                  <c:v>2383</c:v>
                </c:pt>
                <c:pt idx="151">
                  <c:v>2378</c:v>
                </c:pt>
                <c:pt idx="152">
                  <c:v>2374.5</c:v>
                </c:pt>
                <c:pt idx="153">
                  <c:v>2359</c:v>
                </c:pt>
                <c:pt idx="154">
                  <c:v>2350</c:v>
                </c:pt>
                <c:pt idx="155">
                  <c:v>2339.5</c:v>
                </c:pt>
                <c:pt idx="156">
                  <c:v>2326</c:v>
                </c:pt>
                <c:pt idx="157">
                  <c:v>2317.5</c:v>
                </c:pt>
                <c:pt idx="158">
                  <c:v>2325</c:v>
                </c:pt>
                <c:pt idx="159">
                  <c:v>2316</c:v>
                </c:pt>
                <c:pt idx="160">
                  <c:v>2315</c:v>
                </c:pt>
                <c:pt idx="161">
                  <c:v>2300</c:v>
                </c:pt>
                <c:pt idx="162">
                  <c:v>2293.5</c:v>
                </c:pt>
                <c:pt idx="163">
                  <c:v>2261</c:v>
                </c:pt>
                <c:pt idx="164">
                  <c:v>2264</c:v>
                </c:pt>
                <c:pt idx="165">
                  <c:v>2239.1</c:v>
                </c:pt>
                <c:pt idx="166">
                  <c:v>2190.5</c:v>
                </c:pt>
                <c:pt idx="167">
                  <c:v>2222</c:v>
                </c:pt>
                <c:pt idx="168">
                  <c:v>2236</c:v>
                </c:pt>
                <c:pt idx="169">
                  <c:v>2231</c:v>
                </c:pt>
                <c:pt idx="170">
                  <c:v>2239</c:v>
                </c:pt>
                <c:pt idx="171">
                  <c:v>2267.5</c:v>
                </c:pt>
                <c:pt idx="172">
                  <c:v>2372.5</c:v>
                </c:pt>
                <c:pt idx="173">
                  <c:v>2384.5</c:v>
                </c:pt>
                <c:pt idx="174">
                  <c:v>2390</c:v>
                </c:pt>
                <c:pt idx="175">
                  <c:v>2418.5</c:v>
                </c:pt>
                <c:pt idx="176">
                  <c:v>2422.5</c:v>
                </c:pt>
                <c:pt idx="177">
                  <c:v>2433</c:v>
                </c:pt>
                <c:pt idx="178">
                  <c:v>2413</c:v>
                </c:pt>
                <c:pt idx="179">
                  <c:v>2421</c:v>
                </c:pt>
                <c:pt idx="180">
                  <c:v>2435.4</c:v>
                </c:pt>
                <c:pt idx="181">
                  <c:v>2462</c:v>
                </c:pt>
                <c:pt idx="182">
                  <c:v>2481.5</c:v>
                </c:pt>
                <c:pt idx="183">
                  <c:v>2489.5</c:v>
                </c:pt>
                <c:pt idx="184">
                  <c:v>2490</c:v>
                </c:pt>
                <c:pt idx="185">
                  <c:v>2489</c:v>
                </c:pt>
                <c:pt idx="186">
                  <c:v>2492.5</c:v>
                </c:pt>
                <c:pt idx="187">
                  <c:v>2500</c:v>
                </c:pt>
                <c:pt idx="188">
                  <c:v>2518</c:v>
                </c:pt>
                <c:pt idx="189">
                  <c:v>2530.5</c:v>
                </c:pt>
                <c:pt idx="190">
                  <c:v>2523</c:v>
                </c:pt>
                <c:pt idx="191">
                  <c:v>2549.5</c:v>
                </c:pt>
                <c:pt idx="192">
                  <c:v>2557</c:v>
                </c:pt>
                <c:pt idx="193">
                  <c:v>2569</c:v>
                </c:pt>
                <c:pt idx="194">
                  <c:v>2585</c:v>
                </c:pt>
                <c:pt idx="195">
                  <c:v>2586.5</c:v>
                </c:pt>
                <c:pt idx="196">
                  <c:v>2596</c:v>
                </c:pt>
                <c:pt idx="197">
                  <c:v>2608</c:v>
                </c:pt>
                <c:pt idx="198">
                  <c:v>2610.4</c:v>
                </c:pt>
                <c:pt idx="199">
                  <c:v>2604.5</c:v>
                </c:pt>
                <c:pt idx="200">
                  <c:v>2586.5</c:v>
                </c:pt>
                <c:pt idx="201">
                  <c:v>2525</c:v>
                </c:pt>
                <c:pt idx="202">
                  <c:v>2522</c:v>
                </c:pt>
                <c:pt idx="203">
                  <c:v>2503</c:v>
                </c:pt>
                <c:pt idx="204">
                  <c:v>2496</c:v>
                </c:pt>
                <c:pt idx="205">
                  <c:v>2486</c:v>
                </c:pt>
                <c:pt idx="206">
                  <c:v>2478</c:v>
                </c:pt>
                <c:pt idx="207">
                  <c:v>2456</c:v>
                </c:pt>
                <c:pt idx="208">
                  <c:v>2461.9</c:v>
                </c:pt>
                <c:pt idx="209">
                  <c:v>2475</c:v>
                </c:pt>
                <c:pt idx="210">
                  <c:v>2471.5</c:v>
                </c:pt>
                <c:pt idx="211">
                  <c:v>2467.5</c:v>
                </c:pt>
                <c:pt idx="212">
                  <c:v>2472.5</c:v>
                </c:pt>
                <c:pt idx="213">
                  <c:v>2463.5</c:v>
                </c:pt>
                <c:pt idx="214">
                  <c:v>2460</c:v>
                </c:pt>
                <c:pt idx="215">
                  <c:v>2490</c:v>
                </c:pt>
                <c:pt idx="216">
                  <c:v>2487</c:v>
                </c:pt>
                <c:pt idx="217">
                  <c:v>2570</c:v>
                </c:pt>
                <c:pt idx="218">
                  <c:v>2598</c:v>
                </c:pt>
                <c:pt idx="219">
                  <c:v>2592.5</c:v>
                </c:pt>
                <c:pt idx="220">
                  <c:v>2584</c:v>
                </c:pt>
                <c:pt idx="221">
                  <c:v>2586</c:v>
                </c:pt>
                <c:pt idx="222">
                  <c:v>2620</c:v>
                </c:pt>
                <c:pt idx="223">
                  <c:v>2616</c:v>
                </c:pt>
                <c:pt idx="224">
                  <c:v>2606</c:v>
                </c:pt>
                <c:pt idx="225">
                  <c:v>2611</c:v>
                </c:pt>
                <c:pt idx="226">
                  <c:v>2626.4</c:v>
                </c:pt>
                <c:pt idx="227">
                  <c:v>2628</c:v>
                </c:pt>
                <c:pt idx="228">
                  <c:v>2623.9</c:v>
                </c:pt>
                <c:pt idx="229">
                  <c:v>2621</c:v>
                </c:pt>
                <c:pt idx="230">
                  <c:v>2632</c:v>
                </c:pt>
                <c:pt idx="231">
                  <c:v>2639</c:v>
                </c:pt>
                <c:pt idx="232">
                  <c:v>2637</c:v>
                </c:pt>
                <c:pt idx="233">
                  <c:v>2628.5</c:v>
                </c:pt>
                <c:pt idx="234">
                  <c:v>2619.5</c:v>
                </c:pt>
                <c:pt idx="235">
                  <c:v>2609</c:v>
                </c:pt>
                <c:pt idx="236">
                  <c:v>2634.5</c:v>
                </c:pt>
                <c:pt idx="237">
                  <c:v>2626</c:v>
                </c:pt>
                <c:pt idx="238">
                  <c:v>2615.9</c:v>
                </c:pt>
                <c:pt idx="239">
                  <c:v>2592.5</c:v>
                </c:pt>
                <c:pt idx="240">
                  <c:v>2553</c:v>
                </c:pt>
                <c:pt idx="241">
                  <c:v>2450</c:v>
                </c:pt>
                <c:pt idx="242">
                  <c:v>2403</c:v>
                </c:pt>
                <c:pt idx="243">
                  <c:v>2407.9</c:v>
                </c:pt>
                <c:pt idx="244">
                  <c:v>2407</c:v>
                </c:pt>
                <c:pt idx="245">
                  <c:v>2411.5</c:v>
                </c:pt>
                <c:pt idx="246">
                  <c:v>2424.5</c:v>
                </c:pt>
                <c:pt idx="247">
                  <c:v>2497.5</c:v>
                </c:pt>
                <c:pt idx="248">
                  <c:v>2511.5</c:v>
                </c:pt>
                <c:pt idx="249">
                  <c:v>2520.5</c:v>
                </c:pt>
                <c:pt idx="250">
                  <c:v>2514</c:v>
                </c:pt>
                <c:pt idx="251">
                  <c:v>2526</c:v>
                </c:pt>
                <c:pt idx="252">
                  <c:v>2504.6</c:v>
                </c:pt>
                <c:pt idx="253">
                  <c:v>2498.5</c:v>
                </c:pt>
                <c:pt idx="254">
                  <c:v>2499.5</c:v>
                </c:pt>
                <c:pt idx="255">
                  <c:v>2502.5</c:v>
                </c:pt>
                <c:pt idx="256">
                  <c:v>2503.5</c:v>
                </c:pt>
                <c:pt idx="257">
                  <c:v>2494.1</c:v>
                </c:pt>
                <c:pt idx="258">
                  <c:v>2523.9</c:v>
                </c:pt>
                <c:pt idx="259">
                  <c:v>2512.5</c:v>
                </c:pt>
                <c:pt idx="260">
                  <c:v>2525.4</c:v>
                </c:pt>
                <c:pt idx="261">
                  <c:v>2523.5</c:v>
                </c:pt>
                <c:pt idx="262">
                  <c:v>2509.5</c:v>
                </c:pt>
                <c:pt idx="263">
                  <c:v>2502.5</c:v>
                </c:pt>
                <c:pt idx="264">
                  <c:v>2492</c:v>
                </c:pt>
                <c:pt idx="265">
                  <c:v>2467.5</c:v>
                </c:pt>
                <c:pt idx="266">
                  <c:v>2463</c:v>
                </c:pt>
                <c:pt idx="267">
                  <c:v>2453</c:v>
                </c:pt>
                <c:pt idx="268">
                  <c:v>2455</c:v>
                </c:pt>
                <c:pt idx="269">
                  <c:v>2444</c:v>
                </c:pt>
                <c:pt idx="270">
                  <c:v>2426.5</c:v>
                </c:pt>
                <c:pt idx="271">
                  <c:v>2421</c:v>
                </c:pt>
                <c:pt idx="272">
                  <c:v>2410</c:v>
                </c:pt>
                <c:pt idx="273">
                  <c:v>2403.5</c:v>
                </c:pt>
                <c:pt idx="274">
                  <c:v>2397.5</c:v>
                </c:pt>
                <c:pt idx="275">
                  <c:v>2403</c:v>
                </c:pt>
                <c:pt idx="276">
                  <c:v>2406</c:v>
                </c:pt>
                <c:pt idx="277">
                  <c:v>2408</c:v>
                </c:pt>
                <c:pt idx="278">
                  <c:v>2411</c:v>
                </c:pt>
                <c:pt idx="279">
                  <c:v>2399.5</c:v>
                </c:pt>
                <c:pt idx="280">
                  <c:v>2384</c:v>
                </c:pt>
                <c:pt idx="281">
                  <c:v>2400</c:v>
                </c:pt>
                <c:pt idx="282">
                  <c:v>2459</c:v>
                </c:pt>
                <c:pt idx="283">
                  <c:v>2461</c:v>
                </c:pt>
                <c:pt idx="284">
                  <c:v>2477</c:v>
                </c:pt>
                <c:pt idx="285">
                  <c:v>2492</c:v>
                </c:pt>
                <c:pt idx="286">
                  <c:v>2490.5</c:v>
                </c:pt>
                <c:pt idx="287">
                  <c:v>2499</c:v>
                </c:pt>
                <c:pt idx="288">
                  <c:v>2511.5</c:v>
                </c:pt>
                <c:pt idx="289">
                  <c:v>2536.5</c:v>
                </c:pt>
                <c:pt idx="290">
                  <c:v>2548.5</c:v>
                </c:pt>
                <c:pt idx="291">
                  <c:v>2568.1</c:v>
                </c:pt>
                <c:pt idx="292">
                  <c:v>2584.5</c:v>
                </c:pt>
                <c:pt idx="293">
                  <c:v>2591.5</c:v>
                </c:pt>
                <c:pt idx="294">
                  <c:v>2603.4</c:v>
                </c:pt>
                <c:pt idx="295">
                  <c:v>2609</c:v>
                </c:pt>
                <c:pt idx="296">
                  <c:v>2632</c:v>
                </c:pt>
                <c:pt idx="297">
                  <c:v>2637</c:v>
                </c:pt>
                <c:pt idx="298">
                  <c:v>2630.1</c:v>
                </c:pt>
                <c:pt idx="299">
                  <c:v>2632.5</c:v>
                </c:pt>
                <c:pt idx="300">
                  <c:v>2616.5</c:v>
                </c:pt>
                <c:pt idx="301">
                  <c:v>2646</c:v>
                </c:pt>
                <c:pt idx="302">
                  <c:v>2664.5</c:v>
                </c:pt>
                <c:pt idx="303">
                  <c:v>2696.5</c:v>
                </c:pt>
                <c:pt idx="304">
                  <c:v>2726.5</c:v>
                </c:pt>
                <c:pt idx="305">
                  <c:v>2729.5</c:v>
                </c:pt>
                <c:pt idx="306">
                  <c:v>2728</c:v>
                </c:pt>
                <c:pt idx="307">
                  <c:v>2747</c:v>
                </c:pt>
                <c:pt idx="308">
                  <c:v>2741.5</c:v>
                </c:pt>
                <c:pt idx="309">
                  <c:v>2742</c:v>
                </c:pt>
                <c:pt idx="310">
                  <c:v>2747.5</c:v>
                </c:pt>
                <c:pt idx="311">
                  <c:v>2738.1</c:v>
                </c:pt>
                <c:pt idx="312">
                  <c:v>2744.5</c:v>
                </c:pt>
                <c:pt idx="313">
                  <c:v>2743.5</c:v>
                </c:pt>
                <c:pt idx="314">
                  <c:v>2760.9</c:v>
                </c:pt>
                <c:pt idx="315">
                  <c:v>2766.6</c:v>
                </c:pt>
                <c:pt idx="316">
                  <c:v>2781</c:v>
                </c:pt>
                <c:pt idx="317">
                  <c:v>2782.5</c:v>
                </c:pt>
                <c:pt idx="318">
                  <c:v>2817.4</c:v>
                </c:pt>
                <c:pt idx="319">
                  <c:v>2830</c:v>
                </c:pt>
                <c:pt idx="320">
                  <c:v>2828</c:v>
                </c:pt>
                <c:pt idx="321">
                  <c:v>2847</c:v>
                </c:pt>
                <c:pt idx="322">
                  <c:v>2842</c:v>
                </c:pt>
                <c:pt idx="323">
                  <c:v>2855.9</c:v>
                </c:pt>
                <c:pt idx="324">
                  <c:v>2805.5</c:v>
                </c:pt>
                <c:pt idx="325">
                  <c:v>2818</c:v>
                </c:pt>
                <c:pt idx="326">
                  <c:v>2809.5</c:v>
                </c:pt>
                <c:pt idx="327">
                  <c:v>2818.5</c:v>
                </c:pt>
                <c:pt idx="328">
                  <c:v>2863.9</c:v>
                </c:pt>
                <c:pt idx="329">
                  <c:v>2877.9</c:v>
                </c:pt>
                <c:pt idx="330">
                  <c:v>2886</c:v>
                </c:pt>
                <c:pt idx="331">
                  <c:v>2867.5</c:v>
                </c:pt>
                <c:pt idx="332">
                  <c:v>2879.5</c:v>
                </c:pt>
                <c:pt idx="333">
                  <c:v>2899.5</c:v>
                </c:pt>
                <c:pt idx="334">
                  <c:v>2906.5</c:v>
                </c:pt>
                <c:pt idx="335">
                  <c:v>2915.9</c:v>
                </c:pt>
                <c:pt idx="336">
                  <c:v>2911.1</c:v>
                </c:pt>
                <c:pt idx="337">
                  <c:v>2913.1</c:v>
                </c:pt>
                <c:pt idx="338">
                  <c:v>2896</c:v>
                </c:pt>
                <c:pt idx="339">
                  <c:v>2910</c:v>
                </c:pt>
                <c:pt idx="340">
                  <c:v>2907</c:v>
                </c:pt>
                <c:pt idx="341">
                  <c:v>2907</c:v>
                </c:pt>
                <c:pt idx="342">
                  <c:v>2900</c:v>
                </c:pt>
                <c:pt idx="343">
                  <c:v>2901.5</c:v>
                </c:pt>
                <c:pt idx="344">
                  <c:v>2921.5</c:v>
                </c:pt>
                <c:pt idx="345">
                  <c:v>2914.1</c:v>
                </c:pt>
                <c:pt idx="346">
                  <c:v>2918</c:v>
                </c:pt>
                <c:pt idx="347">
                  <c:v>2922.5</c:v>
                </c:pt>
                <c:pt idx="348">
                  <c:v>2918.4</c:v>
                </c:pt>
                <c:pt idx="349">
                  <c:v>2929</c:v>
                </c:pt>
                <c:pt idx="350">
                  <c:v>2946</c:v>
                </c:pt>
                <c:pt idx="351">
                  <c:v>2910</c:v>
                </c:pt>
                <c:pt idx="352">
                  <c:v>2899.1</c:v>
                </c:pt>
                <c:pt idx="353">
                  <c:v>2913</c:v>
                </c:pt>
                <c:pt idx="354">
                  <c:v>2932</c:v>
                </c:pt>
                <c:pt idx="355">
                  <c:v>2955.5</c:v>
                </c:pt>
                <c:pt idx="356">
                  <c:v>2942.5</c:v>
                </c:pt>
                <c:pt idx="357">
                  <c:v>2957</c:v>
                </c:pt>
                <c:pt idx="358">
                  <c:v>2967</c:v>
                </c:pt>
                <c:pt idx="359">
                  <c:v>2969</c:v>
                </c:pt>
                <c:pt idx="360">
                  <c:v>2973</c:v>
                </c:pt>
                <c:pt idx="361">
                  <c:v>2969.5</c:v>
                </c:pt>
                <c:pt idx="362">
                  <c:v>3000</c:v>
                </c:pt>
                <c:pt idx="363">
                  <c:v>2999</c:v>
                </c:pt>
                <c:pt idx="364">
                  <c:v>3016.4</c:v>
                </c:pt>
                <c:pt idx="365">
                  <c:v>3026</c:v>
                </c:pt>
                <c:pt idx="366">
                  <c:v>3015.5</c:v>
                </c:pt>
                <c:pt idx="367">
                  <c:v>3005</c:v>
                </c:pt>
                <c:pt idx="368">
                  <c:v>2996.5</c:v>
                </c:pt>
                <c:pt idx="369">
                  <c:v>2998</c:v>
                </c:pt>
                <c:pt idx="370">
                  <c:v>3003.5</c:v>
                </c:pt>
                <c:pt idx="371">
                  <c:v>3009.1</c:v>
                </c:pt>
                <c:pt idx="372">
                  <c:v>3032</c:v>
                </c:pt>
                <c:pt idx="373">
                  <c:v>3032</c:v>
                </c:pt>
                <c:pt idx="374">
                  <c:v>3028</c:v>
                </c:pt>
                <c:pt idx="375">
                  <c:v>3010</c:v>
                </c:pt>
                <c:pt idx="376">
                  <c:v>2997</c:v>
                </c:pt>
                <c:pt idx="377">
                  <c:v>3005</c:v>
                </c:pt>
                <c:pt idx="378">
                  <c:v>3003.5</c:v>
                </c:pt>
                <c:pt idx="379">
                  <c:v>3002</c:v>
                </c:pt>
                <c:pt idx="380">
                  <c:v>3009.5</c:v>
                </c:pt>
                <c:pt idx="381">
                  <c:v>2983</c:v>
                </c:pt>
                <c:pt idx="382">
                  <c:v>2988</c:v>
                </c:pt>
                <c:pt idx="383">
                  <c:v>2991</c:v>
                </c:pt>
                <c:pt idx="384">
                  <c:v>3012.4</c:v>
                </c:pt>
                <c:pt idx="385">
                  <c:v>3041.5</c:v>
                </c:pt>
                <c:pt idx="386">
                  <c:v>3060</c:v>
                </c:pt>
                <c:pt idx="387">
                  <c:v>3076.5</c:v>
                </c:pt>
                <c:pt idx="388">
                  <c:v>3083.5</c:v>
                </c:pt>
                <c:pt idx="389">
                  <c:v>3094.5</c:v>
                </c:pt>
                <c:pt idx="390">
                  <c:v>3097</c:v>
                </c:pt>
                <c:pt idx="391">
                  <c:v>3056</c:v>
                </c:pt>
                <c:pt idx="392">
                  <c:v>3069.5</c:v>
                </c:pt>
                <c:pt idx="393">
                  <c:v>3072.5</c:v>
                </c:pt>
                <c:pt idx="394">
                  <c:v>3112.4</c:v>
                </c:pt>
                <c:pt idx="395">
                  <c:v>3142.5</c:v>
                </c:pt>
                <c:pt idx="396">
                  <c:v>3147</c:v>
                </c:pt>
                <c:pt idx="397">
                  <c:v>3151</c:v>
                </c:pt>
                <c:pt idx="398">
                  <c:v>3174.5</c:v>
                </c:pt>
                <c:pt idx="399">
                  <c:v>3175</c:v>
                </c:pt>
                <c:pt idx="400">
                  <c:v>3178.1</c:v>
                </c:pt>
                <c:pt idx="401">
                  <c:v>3155</c:v>
                </c:pt>
                <c:pt idx="402">
                  <c:v>3168.5</c:v>
                </c:pt>
                <c:pt idx="403">
                  <c:v>3170</c:v>
                </c:pt>
                <c:pt idx="404">
                  <c:v>3183.5</c:v>
                </c:pt>
                <c:pt idx="405">
                  <c:v>3203</c:v>
                </c:pt>
                <c:pt idx="406">
                  <c:v>3198</c:v>
                </c:pt>
                <c:pt idx="407">
                  <c:v>3207</c:v>
                </c:pt>
                <c:pt idx="408">
                  <c:v>3238</c:v>
                </c:pt>
                <c:pt idx="409">
                  <c:v>3246</c:v>
                </c:pt>
                <c:pt idx="410">
                  <c:v>3249</c:v>
                </c:pt>
                <c:pt idx="411">
                  <c:v>3260.5</c:v>
                </c:pt>
                <c:pt idx="412">
                  <c:v>3263</c:v>
                </c:pt>
                <c:pt idx="413">
                  <c:v>3258.5</c:v>
                </c:pt>
                <c:pt idx="414">
                  <c:v>3266</c:v>
                </c:pt>
                <c:pt idx="415">
                  <c:v>3263.5</c:v>
                </c:pt>
                <c:pt idx="416">
                  <c:v>3276.5</c:v>
                </c:pt>
                <c:pt idx="417">
                  <c:v>3284</c:v>
                </c:pt>
                <c:pt idx="418">
                  <c:v>3289</c:v>
                </c:pt>
                <c:pt idx="419">
                  <c:v>3306.5</c:v>
                </c:pt>
                <c:pt idx="420">
                  <c:v>3320</c:v>
                </c:pt>
                <c:pt idx="421">
                  <c:v>3336.5</c:v>
                </c:pt>
                <c:pt idx="422">
                  <c:v>3329</c:v>
                </c:pt>
                <c:pt idx="423">
                  <c:v>3314.5</c:v>
                </c:pt>
                <c:pt idx="424">
                  <c:v>3313.5</c:v>
                </c:pt>
                <c:pt idx="425">
                  <c:v>3326.5</c:v>
                </c:pt>
                <c:pt idx="426">
                  <c:v>3310.1</c:v>
                </c:pt>
                <c:pt idx="427">
                  <c:v>3324</c:v>
                </c:pt>
                <c:pt idx="428">
                  <c:v>3319</c:v>
                </c:pt>
                <c:pt idx="429">
                  <c:v>3318.5</c:v>
                </c:pt>
                <c:pt idx="430">
                  <c:v>3314</c:v>
                </c:pt>
                <c:pt idx="431">
                  <c:v>3308</c:v>
                </c:pt>
                <c:pt idx="432">
                  <c:v>3299</c:v>
                </c:pt>
                <c:pt idx="433">
                  <c:v>3304</c:v>
                </c:pt>
                <c:pt idx="434">
                  <c:v>3302</c:v>
                </c:pt>
                <c:pt idx="435">
                  <c:v>3290.1</c:v>
                </c:pt>
                <c:pt idx="436">
                  <c:v>3279.5</c:v>
                </c:pt>
                <c:pt idx="437">
                  <c:v>3287</c:v>
                </c:pt>
                <c:pt idx="438">
                  <c:v>3318</c:v>
                </c:pt>
                <c:pt idx="439">
                  <c:v>3342.9</c:v>
                </c:pt>
                <c:pt idx="440">
                  <c:v>3358</c:v>
                </c:pt>
                <c:pt idx="441">
                  <c:v>3349.5</c:v>
                </c:pt>
                <c:pt idx="442">
                  <c:v>3340</c:v>
                </c:pt>
                <c:pt idx="443">
                  <c:v>3328</c:v>
                </c:pt>
                <c:pt idx="444">
                  <c:v>3314</c:v>
                </c:pt>
                <c:pt idx="445">
                  <c:v>3297</c:v>
                </c:pt>
                <c:pt idx="446">
                  <c:v>3291</c:v>
                </c:pt>
                <c:pt idx="447">
                  <c:v>3286.1</c:v>
                </c:pt>
                <c:pt idx="448">
                  <c:v>3304</c:v>
                </c:pt>
                <c:pt idx="449">
                  <c:v>3289</c:v>
                </c:pt>
                <c:pt idx="450">
                  <c:v>3278</c:v>
                </c:pt>
                <c:pt idx="451">
                  <c:v>3301</c:v>
                </c:pt>
                <c:pt idx="452">
                  <c:v>3306</c:v>
                </c:pt>
                <c:pt idx="453">
                  <c:v>3317</c:v>
                </c:pt>
                <c:pt idx="454">
                  <c:v>3323</c:v>
                </c:pt>
                <c:pt idx="455">
                  <c:v>3306</c:v>
                </c:pt>
                <c:pt idx="456">
                  <c:v>3319</c:v>
                </c:pt>
                <c:pt idx="457">
                  <c:v>3320.5</c:v>
                </c:pt>
                <c:pt idx="458">
                  <c:v>3321</c:v>
                </c:pt>
                <c:pt idx="459">
                  <c:v>3312</c:v>
                </c:pt>
                <c:pt idx="460">
                  <c:v>3297</c:v>
                </c:pt>
                <c:pt idx="461">
                  <c:v>3315.5</c:v>
                </c:pt>
                <c:pt idx="462">
                  <c:v>3314</c:v>
                </c:pt>
                <c:pt idx="463">
                  <c:v>3308.5</c:v>
                </c:pt>
                <c:pt idx="464">
                  <c:v>3281</c:v>
                </c:pt>
                <c:pt idx="465">
                  <c:v>3267.5</c:v>
                </c:pt>
                <c:pt idx="466">
                  <c:v>3260</c:v>
                </c:pt>
                <c:pt idx="467">
                  <c:v>3229</c:v>
                </c:pt>
                <c:pt idx="468">
                  <c:v>3225</c:v>
                </c:pt>
                <c:pt idx="469">
                  <c:v>3205.5</c:v>
                </c:pt>
                <c:pt idx="470">
                  <c:v>3211</c:v>
                </c:pt>
                <c:pt idx="471">
                  <c:v>3208.5</c:v>
                </c:pt>
                <c:pt idx="472">
                  <c:v>3208.9</c:v>
                </c:pt>
                <c:pt idx="473">
                  <c:v>3198.1</c:v>
                </c:pt>
                <c:pt idx="474">
                  <c:v>3209</c:v>
                </c:pt>
                <c:pt idx="475">
                  <c:v>3200.5</c:v>
                </c:pt>
                <c:pt idx="476">
                  <c:v>3199</c:v>
                </c:pt>
                <c:pt idx="477">
                  <c:v>3188.6</c:v>
                </c:pt>
                <c:pt idx="478">
                  <c:v>3192.5</c:v>
                </c:pt>
                <c:pt idx="479">
                  <c:v>3185</c:v>
                </c:pt>
                <c:pt idx="480">
                  <c:v>3203.9</c:v>
                </c:pt>
                <c:pt idx="481">
                  <c:v>3210</c:v>
                </c:pt>
                <c:pt idx="482">
                  <c:v>3220</c:v>
                </c:pt>
                <c:pt idx="483">
                  <c:v>3209</c:v>
                </c:pt>
                <c:pt idx="484">
                  <c:v>3180</c:v>
                </c:pt>
                <c:pt idx="485">
                  <c:v>3184.5</c:v>
                </c:pt>
                <c:pt idx="486">
                  <c:v>3186</c:v>
                </c:pt>
                <c:pt idx="487">
                  <c:v>3181</c:v>
                </c:pt>
                <c:pt idx="488">
                  <c:v>3167.5</c:v>
                </c:pt>
                <c:pt idx="489">
                  <c:v>3147.6</c:v>
                </c:pt>
                <c:pt idx="490">
                  <c:v>3141.5</c:v>
                </c:pt>
                <c:pt idx="491">
                  <c:v>3143.5</c:v>
                </c:pt>
                <c:pt idx="492">
                  <c:v>3129.6</c:v>
                </c:pt>
                <c:pt idx="493">
                  <c:v>3137.5</c:v>
                </c:pt>
                <c:pt idx="494">
                  <c:v>3125</c:v>
                </c:pt>
                <c:pt idx="495">
                  <c:v>3111</c:v>
                </c:pt>
                <c:pt idx="496">
                  <c:v>3106</c:v>
                </c:pt>
                <c:pt idx="497">
                  <c:v>3106.5</c:v>
                </c:pt>
                <c:pt idx="498">
                  <c:v>3099</c:v>
                </c:pt>
                <c:pt idx="499">
                  <c:v>3105.5</c:v>
                </c:pt>
                <c:pt idx="500">
                  <c:v>3101.5</c:v>
                </c:pt>
                <c:pt idx="501">
                  <c:v>3079</c:v>
                </c:pt>
                <c:pt idx="502">
                  <c:v>3064.5</c:v>
                </c:pt>
                <c:pt idx="503">
                  <c:v>3068.5</c:v>
                </c:pt>
                <c:pt idx="504">
                  <c:v>3067</c:v>
                </c:pt>
                <c:pt idx="505">
                  <c:v>3066</c:v>
                </c:pt>
                <c:pt idx="506">
                  <c:v>3072</c:v>
                </c:pt>
                <c:pt idx="507">
                  <c:v>3058</c:v>
                </c:pt>
                <c:pt idx="508">
                  <c:v>3054</c:v>
                </c:pt>
                <c:pt idx="509">
                  <c:v>3075.5</c:v>
                </c:pt>
                <c:pt idx="510">
                  <c:v>3075</c:v>
                </c:pt>
                <c:pt idx="511">
                  <c:v>3105</c:v>
                </c:pt>
                <c:pt idx="512">
                  <c:v>3095.5</c:v>
                </c:pt>
                <c:pt idx="513">
                  <c:v>3099.5</c:v>
                </c:pt>
                <c:pt idx="514">
                  <c:v>3110</c:v>
                </c:pt>
                <c:pt idx="515">
                  <c:v>3096</c:v>
                </c:pt>
                <c:pt idx="516">
                  <c:v>3092.5</c:v>
                </c:pt>
                <c:pt idx="517">
                  <c:v>3117.5</c:v>
                </c:pt>
                <c:pt idx="518">
                  <c:v>3130</c:v>
                </c:pt>
                <c:pt idx="519">
                  <c:v>3143</c:v>
                </c:pt>
                <c:pt idx="520">
                  <c:v>3160.5</c:v>
                </c:pt>
                <c:pt idx="521">
                  <c:v>3186</c:v>
                </c:pt>
                <c:pt idx="522">
                  <c:v>3203</c:v>
                </c:pt>
                <c:pt idx="523">
                  <c:v>3222</c:v>
                </c:pt>
                <c:pt idx="524">
                  <c:v>3208</c:v>
                </c:pt>
                <c:pt idx="525">
                  <c:v>3198.5</c:v>
                </c:pt>
                <c:pt idx="526">
                  <c:v>3188.5</c:v>
                </c:pt>
                <c:pt idx="527">
                  <c:v>3170.5</c:v>
                </c:pt>
                <c:pt idx="528">
                  <c:v>3179.5</c:v>
                </c:pt>
                <c:pt idx="529">
                  <c:v>3201.5</c:v>
                </c:pt>
                <c:pt idx="530">
                  <c:v>3200</c:v>
                </c:pt>
                <c:pt idx="531">
                  <c:v>3210</c:v>
                </c:pt>
                <c:pt idx="532">
                  <c:v>3211</c:v>
                </c:pt>
                <c:pt idx="533">
                  <c:v>3195.5</c:v>
                </c:pt>
                <c:pt idx="534">
                  <c:v>3199.9</c:v>
                </c:pt>
                <c:pt idx="535">
                  <c:v>3221.9</c:v>
                </c:pt>
                <c:pt idx="536">
                  <c:v>3208</c:v>
                </c:pt>
                <c:pt idx="537">
                  <c:v>3206</c:v>
                </c:pt>
                <c:pt idx="538">
                  <c:v>3203</c:v>
                </c:pt>
                <c:pt idx="539">
                  <c:v>3212.5</c:v>
                </c:pt>
                <c:pt idx="540">
                  <c:v>3213</c:v>
                </c:pt>
                <c:pt idx="541">
                  <c:v>3214</c:v>
                </c:pt>
                <c:pt idx="542">
                  <c:v>3222</c:v>
                </c:pt>
                <c:pt idx="543">
                  <c:v>3227</c:v>
                </c:pt>
                <c:pt idx="544">
                  <c:v>3217.9</c:v>
                </c:pt>
                <c:pt idx="545">
                  <c:v>3202</c:v>
                </c:pt>
                <c:pt idx="546">
                  <c:v>3168.5</c:v>
                </c:pt>
                <c:pt idx="547">
                  <c:v>3158.5</c:v>
                </c:pt>
                <c:pt idx="548">
                  <c:v>3154</c:v>
                </c:pt>
                <c:pt idx="549">
                  <c:v>3162</c:v>
                </c:pt>
                <c:pt idx="550">
                  <c:v>3158.5</c:v>
                </c:pt>
                <c:pt idx="551">
                  <c:v>3150.5</c:v>
                </c:pt>
                <c:pt idx="552">
                  <c:v>3165.5</c:v>
                </c:pt>
                <c:pt idx="553">
                  <c:v>3208.3</c:v>
                </c:pt>
                <c:pt idx="554">
                  <c:v>3191.5</c:v>
                </c:pt>
                <c:pt idx="555">
                  <c:v>3200.5</c:v>
                </c:pt>
                <c:pt idx="556">
                  <c:v>3199.5</c:v>
                </c:pt>
                <c:pt idx="557">
                  <c:v>3200.5</c:v>
                </c:pt>
                <c:pt idx="558">
                  <c:v>3180</c:v>
                </c:pt>
                <c:pt idx="559">
                  <c:v>3185.5</c:v>
                </c:pt>
                <c:pt idx="560">
                  <c:v>3228</c:v>
                </c:pt>
                <c:pt idx="561">
                  <c:v>3220</c:v>
                </c:pt>
                <c:pt idx="562">
                  <c:v>3216.9</c:v>
                </c:pt>
                <c:pt idx="563">
                  <c:v>3241.5</c:v>
                </c:pt>
                <c:pt idx="564">
                  <c:v>3273</c:v>
                </c:pt>
                <c:pt idx="565">
                  <c:v>3271</c:v>
                </c:pt>
                <c:pt idx="566">
                  <c:v>3282.5</c:v>
                </c:pt>
                <c:pt idx="567">
                  <c:v>3299.5</c:v>
                </c:pt>
                <c:pt idx="568">
                  <c:v>3302</c:v>
                </c:pt>
                <c:pt idx="569">
                  <c:v>3291.5</c:v>
                </c:pt>
                <c:pt idx="570">
                  <c:v>3272.5</c:v>
                </c:pt>
                <c:pt idx="571">
                  <c:v>3254</c:v>
                </c:pt>
                <c:pt idx="572">
                  <c:v>3223.1</c:v>
                </c:pt>
                <c:pt idx="573">
                  <c:v>3232.5</c:v>
                </c:pt>
                <c:pt idx="574">
                  <c:v>3230.5</c:v>
                </c:pt>
                <c:pt idx="575">
                  <c:v>3238</c:v>
                </c:pt>
                <c:pt idx="576">
                  <c:v>3280</c:v>
                </c:pt>
                <c:pt idx="577">
                  <c:v>3302</c:v>
                </c:pt>
                <c:pt idx="578">
                  <c:v>3297.5</c:v>
                </c:pt>
                <c:pt idx="579">
                  <c:v>3309</c:v>
                </c:pt>
                <c:pt idx="580">
                  <c:v>3324.9</c:v>
                </c:pt>
                <c:pt idx="581">
                  <c:v>3341.9</c:v>
                </c:pt>
                <c:pt idx="582">
                  <c:v>3351</c:v>
                </c:pt>
                <c:pt idx="583">
                  <c:v>3369</c:v>
                </c:pt>
                <c:pt idx="584">
                  <c:v>3360</c:v>
                </c:pt>
                <c:pt idx="585">
                  <c:v>3356</c:v>
                </c:pt>
                <c:pt idx="586">
                  <c:v>3354</c:v>
                </c:pt>
                <c:pt idx="587">
                  <c:v>3344</c:v>
                </c:pt>
                <c:pt idx="588">
                  <c:v>3341.5</c:v>
                </c:pt>
                <c:pt idx="589">
                  <c:v>3351</c:v>
                </c:pt>
                <c:pt idx="590">
                  <c:v>3360</c:v>
                </c:pt>
                <c:pt idx="591">
                  <c:v>3363</c:v>
                </c:pt>
                <c:pt idx="592">
                  <c:v>3383.5</c:v>
                </c:pt>
                <c:pt idx="593">
                  <c:v>3391</c:v>
                </c:pt>
                <c:pt idx="594">
                  <c:v>3377.5</c:v>
                </c:pt>
                <c:pt idx="595">
                  <c:v>3383</c:v>
                </c:pt>
                <c:pt idx="596">
                  <c:v>3396</c:v>
                </c:pt>
                <c:pt idx="597">
                  <c:v>3412.5</c:v>
                </c:pt>
                <c:pt idx="598">
                  <c:v>3442.9</c:v>
                </c:pt>
                <c:pt idx="599">
                  <c:v>3440.5</c:v>
                </c:pt>
                <c:pt idx="600">
                  <c:v>3459</c:v>
                </c:pt>
                <c:pt idx="601">
                  <c:v>3468</c:v>
                </c:pt>
                <c:pt idx="602">
                  <c:v>3516.4</c:v>
                </c:pt>
                <c:pt idx="603">
                  <c:v>3522.5</c:v>
                </c:pt>
                <c:pt idx="604">
                  <c:v>3537.5</c:v>
                </c:pt>
                <c:pt idx="605">
                  <c:v>3538</c:v>
                </c:pt>
                <c:pt idx="606">
                  <c:v>3509</c:v>
                </c:pt>
                <c:pt idx="607">
                  <c:v>3527</c:v>
                </c:pt>
                <c:pt idx="608">
                  <c:v>3532</c:v>
                </c:pt>
                <c:pt idx="609">
                  <c:v>3525</c:v>
                </c:pt>
                <c:pt idx="610">
                  <c:v>3556.5</c:v>
                </c:pt>
                <c:pt idx="611">
                  <c:v>3582</c:v>
                </c:pt>
                <c:pt idx="612">
                  <c:v>3621.5</c:v>
                </c:pt>
                <c:pt idx="613">
                  <c:v>3641</c:v>
                </c:pt>
                <c:pt idx="614">
                  <c:v>3660.5</c:v>
                </c:pt>
                <c:pt idx="615">
                  <c:v>3696</c:v>
                </c:pt>
                <c:pt idx="616">
                  <c:v>3720</c:v>
                </c:pt>
                <c:pt idx="617">
                  <c:v>3744</c:v>
                </c:pt>
                <c:pt idx="618">
                  <c:v>3756.5</c:v>
                </c:pt>
                <c:pt idx="619">
                  <c:v>3791</c:v>
                </c:pt>
                <c:pt idx="620">
                  <c:v>3809</c:v>
                </c:pt>
                <c:pt idx="621">
                  <c:v>3812</c:v>
                </c:pt>
                <c:pt idx="622">
                  <c:v>3823.4</c:v>
                </c:pt>
                <c:pt idx="623">
                  <c:v>3827</c:v>
                </c:pt>
                <c:pt idx="624">
                  <c:v>3853.5</c:v>
                </c:pt>
                <c:pt idx="625">
                  <c:v>3875</c:v>
                </c:pt>
                <c:pt idx="626">
                  <c:v>3896</c:v>
                </c:pt>
                <c:pt idx="627">
                  <c:v>3915.5</c:v>
                </c:pt>
                <c:pt idx="628">
                  <c:v>3924.5</c:v>
                </c:pt>
                <c:pt idx="629">
                  <c:v>3939.5</c:v>
                </c:pt>
                <c:pt idx="630">
                  <c:v>3958.9</c:v>
                </c:pt>
                <c:pt idx="631">
                  <c:v>3960.5</c:v>
                </c:pt>
                <c:pt idx="632">
                  <c:v>3977.5</c:v>
                </c:pt>
                <c:pt idx="633">
                  <c:v>3995.9</c:v>
                </c:pt>
                <c:pt idx="634">
                  <c:v>4023</c:v>
                </c:pt>
                <c:pt idx="635">
                  <c:v>4027</c:v>
                </c:pt>
                <c:pt idx="636">
                  <c:v>4034</c:v>
                </c:pt>
                <c:pt idx="637">
                  <c:v>4026.5</c:v>
                </c:pt>
                <c:pt idx="638">
                  <c:v>4025</c:v>
                </c:pt>
                <c:pt idx="639">
                  <c:v>4009</c:v>
                </c:pt>
                <c:pt idx="640">
                  <c:v>4024.5</c:v>
                </c:pt>
                <c:pt idx="641">
                  <c:v>4061.5</c:v>
                </c:pt>
                <c:pt idx="642">
                  <c:v>4086</c:v>
                </c:pt>
                <c:pt idx="643">
                  <c:v>4059</c:v>
                </c:pt>
                <c:pt idx="644">
                  <c:v>4069.5</c:v>
                </c:pt>
                <c:pt idx="645">
                  <c:v>4092.5</c:v>
                </c:pt>
                <c:pt idx="646">
                  <c:v>4134</c:v>
                </c:pt>
                <c:pt idx="647">
                  <c:v>4153</c:v>
                </c:pt>
                <c:pt idx="648">
                  <c:v>4164</c:v>
                </c:pt>
                <c:pt idx="649">
                  <c:v>4163.5</c:v>
                </c:pt>
                <c:pt idx="650">
                  <c:v>4179</c:v>
                </c:pt>
                <c:pt idx="651">
                  <c:v>4179</c:v>
                </c:pt>
                <c:pt idx="652">
                  <c:v>4169.1000000000004</c:v>
                </c:pt>
                <c:pt idx="653">
                  <c:v>4157</c:v>
                </c:pt>
                <c:pt idx="654">
                  <c:v>4127</c:v>
                </c:pt>
                <c:pt idx="655">
                  <c:v>4143.6000000000004</c:v>
                </c:pt>
                <c:pt idx="656">
                  <c:v>4147</c:v>
                </c:pt>
                <c:pt idx="657">
                  <c:v>4122.6000000000004</c:v>
                </c:pt>
                <c:pt idx="658">
                  <c:v>4143</c:v>
                </c:pt>
                <c:pt idx="659">
                  <c:v>4143</c:v>
                </c:pt>
                <c:pt idx="660">
                  <c:v>4121</c:v>
                </c:pt>
                <c:pt idx="661">
                  <c:v>4151</c:v>
                </c:pt>
                <c:pt idx="662">
                  <c:v>4178</c:v>
                </c:pt>
                <c:pt idx="663">
                  <c:v>4173</c:v>
                </c:pt>
                <c:pt idx="664">
                  <c:v>4157.5</c:v>
                </c:pt>
                <c:pt idx="665">
                  <c:v>4131.5</c:v>
                </c:pt>
                <c:pt idx="666">
                  <c:v>4147.5</c:v>
                </c:pt>
                <c:pt idx="667">
                  <c:v>4120</c:v>
                </c:pt>
                <c:pt idx="668">
                  <c:v>4131.5</c:v>
                </c:pt>
                <c:pt idx="669">
                  <c:v>4147</c:v>
                </c:pt>
                <c:pt idx="670">
                  <c:v>4152</c:v>
                </c:pt>
                <c:pt idx="671">
                  <c:v>4145.5</c:v>
                </c:pt>
                <c:pt idx="672">
                  <c:v>4131</c:v>
                </c:pt>
                <c:pt idx="673">
                  <c:v>4125</c:v>
                </c:pt>
                <c:pt idx="674">
                  <c:v>4089</c:v>
                </c:pt>
                <c:pt idx="675">
                  <c:v>4072</c:v>
                </c:pt>
                <c:pt idx="676">
                  <c:v>4067.9</c:v>
                </c:pt>
                <c:pt idx="677">
                  <c:v>4061</c:v>
                </c:pt>
                <c:pt idx="678">
                  <c:v>4071</c:v>
                </c:pt>
                <c:pt idx="679">
                  <c:v>4090</c:v>
                </c:pt>
                <c:pt idx="680">
                  <c:v>4079.1</c:v>
                </c:pt>
                <c:pt idx="681">
                  <c:v>4084.5</c:v>
                </c:pt>
                <c:pt idx="682">
                  <c:v>4146</c:v>
                </c:pt>
                <c:pt idx="683">
                  <c:v>4190.3999999999996</c:v>
                </c:pt>
                <c:pt idx="684">
                  <c:v>4203.5</c:v>
                </c:pt>
                <c:pt idx="685">
                  <c:v>4222</c:v>
                </c:pt>
                <c:pt idx="686">
                  <c:v>4188.6000000000004</c:v>
                </c:pt>
                <c:pt idx="687">
                  <c:v>4190.5</c:v>
                </c:pt>
                <c:pt idx="688">
                  <c:v>4185</c:v>
                </c:pt>
                <c:pt idx="689">
                  <c:v>4183</c:v>
                </c:pt>
                <c:pt idx="690">
                  <c:v>4181</c:v>
                </c:pt>
                <c:pt idx="691">
                  <c:v>4175</c:v>
                </c:pt>
                <c:pt idx="692">
                  <c:v>4190.8999999999996</c:v>
                </c:pt>
                <c:pt idx="693">
                  <c:v>4174</c:v>
                </c:pt>
                <c:pt idx="694">
                  <c:v>4183</c:v>
                </c:pt>
                <c:pt idx="695">
                  <c:v>4165.2</c:v>
                </c:pt>
                <c:pt idx="696">
                  <c:v>4154.5</c:v>
                </c:pt>
                <c:pt idx="697">
                  <c:v>4128</c:v>
                </c:pt>
                <c:pt idx="698">
                  <c:v>4090.1</c:v>
                </c:pt>
                <c:pt idx="699">
                  <c:v>4078</c:v>
                </c:pt>
                <c:pt idx="700">
                  <c:v>4079.1</c:v>
                </c:pt>
                <c:pt idx="701">
                  <c:v>4115</c:v>
                </c:pt>
                <c:pt idx="702">
                  <c:v>4096</c:v>
                </c:pt>
                <c:pt idx="703">
                  <c:v>4089</c:v>
                </c:pt>
                <c:pt idx="704">
                  <c:v>4050.5</c:v>
                </c:pt>
                <c:pt idx="705">
                  <c:v>4026</c:v>
                </c:pt>
                <c:pt idx="706">
                  <c:v>3988</c:v>
                </c:pt>
                <c:pt idx="707">
                  <c:v>3990.5</c:v>
                </c:pt>
                <c:pt idx="708">
                  <c:v>3982.7</c:v>
                </c:pt>
                <c:pt idx="709">
                  <c:v>3970</c:v>
                </c:pt>
                <c:pt idx="710">
                  <c:v>3961</c:v>
                </c:pt>
                <c:pt idx="711">
                  <c:v>3929.5</c:v>
                </c:pt>
                <c:pt idx="712">
                  <c:v>3918</c:v>
                </c:pt>
                <c:pt idx="713">
                  <c:v>3897.1</c:v>
                </c:pt>
                <c:pt idx="714">
                  <c:v>3883.4</c:v>
                </c:pt>
                <c:pt idx="715">
                  <c:v>3867.5</c:v>
                </c:pt>
                <c:pt idx="716">
                  <c:v>3872</c:v>
                </c:pt>
                <c:pt idx="717">
                  <c:v>3868.1</c:v>
                </c:pt>
                <c:pt idx="718">
                  <c:v>3857</c:v>
                </c:pt>
                <c:pt idx="719">
                  <c:v>3850</c:v>
                </c:pt>
                <c:pt idx="720">
                  <c:v>3836</c:v>
                </c:pt>
                <c:pt idx="721">
                  <c:v>3831</c:v>
                </c:pt>
                <c:pt idx="722">
                  <c:v>3825.1</c:v>
                </c:pt>
                <c:pt idx="723">
                  <c:v>3832.5</c:v>
                </c:pt>
                <c:pt idx="724">
                  <c:v>3829</c:v>
                </c:pt>
                <c:pt idx="725">
                  <c:v>3821.5</c:v>
                </c:pt>
                <c:pt idx="726">
                  <c:v>3813.1</c:v>
                </c:pt>
                <c:pt idx="727">
                  <c:v>3808</c:v>
                </c:pt>
                <c:pt idx="728">
                  <c:v>3766.5</c:v>
                </c:pt>
                <c:pt idx="729">
                  <c:v>3758</c:v>
                </c:pt>
                <c:pt idx="730">
                  <c:v>3742</c:v>
                </c:pt>
                <c:pt idx="731">
                  <c:v>3738.6</c:v>
                </c:pt>
                <c:pt idx="732">
                  <c:v>3734.5</c:v>
                </c:pt>
                <c:pt idx="733">
                  <c:v>3726</c:v>
                </c:pt>
                <c:pt idx="734">
                  <c:v>3710.5</c:v>
                </c:pt>
                <c:pt idx="735">
                  <c:v>3709</c:v>
                </c:pt>
                <c:pt idx="736">
                  <c:v>3696.4</c:v>
                </c:pt>
                <c:pt idx="737">
                  <c:v>3679.5</c:v>
                </c:pt>
                <c:pt idx="738">
                  <c:v>3664.6</c:v>
                </c:pt>
                <c:pt idx="739">
                  <c:v>3651</c:v>
                </c:pt>
                <c:pt idx="740">
                  <c:v>3652.5</c:v>
                </c:pt>
                <c:pt idx="741">
                  <c:v>3652.5</c:v>
                </c:pt>
                <c:pt idx="742">
                  <c:v>3660</c:v>
                </c:pt>
                <c:pt idx="743">
                  <c:v>3663</c:v>
                </c:pt>
                <c:pt idx="744">
                  <c:v>3652.1</c:v>
                </c:pt>
                <c:pt idx="745">
                  <c:v>3631.6</c:v>
                </c:pt>
                <c:pt idx="746">
                  <c:v>3602.1</c:v>
                </c:pt>
                <c:pt idx="747">
                  <c:v>3583.5</c:v>
                </c:pt>
                <c:pt idx="748">
                  <c:v>3601</c:v>
                </c:pt>
                <c:pt idx="749">
                  <c:v>3595</c:v>
                </c:pt>
                <c:pt idx="750">
                  <c:v>3558.5</c:v>
                </c:pt>
                <c:pt idx="751">
                  <c:v>3587.5</c:v>
                </c:pt>
                <c:pt idx="752">
                  <c:v>3571.7</c:v>
                </c:pt>
                <c:pt idx="753">
                  <c:v>3589</c:v>
                </c:pt>
                <c:pt idx="754">
                  <c:v>3578.5</c:v>
                </c:pt>
                <c:pt idx="755">
                  <c:v>3540</c:v>
                </c:pt>
                <c:pt idx="756">
                  <c:v>3535.1</c:v>
                </c:pt>
                <c:pt idx="757">
                  <c:v>3554</c:v>
                </c:pt>
                <c:pt idx="758">
                  <c:v>3542.5</c:v>
                </c:pt>
                <c:pt idx="759">
                  <c:v>3523</c:v>
                </c:pt>
                <c:pt idx="760">
                  <c:v>3509.5</c:v>
                </c:pt>
                <c:pt idx="761">
                  <c:v>3507.5</c:v>
                </c:pt>
                <c:pt idx="762">
                  <c:v>3510</c:v>
                </c:pt>
                <c:pt idx="763">
                  <c:v>3490</c:v>
                </c:pt>
                <c:pt idx="764">
                  <c:v>3518</c:v>
                </c:pt>
                <c:pt idx="765">
                  <c:v>3497</c:v>
                </c:pt>
                <c:pt idx="766">
                  <c:v>3503.5</c:v>
                </c:pt>
                <c:pt idx="767">
                  <c:v>3542</c:v>
                </c:pt>
                <c:pt idx="768">
                  <c:v>3548.5</c:v>
                </c:pt>
                <c:pt idx="769">
                  <c:v>3576.9</c:v>
                </c:pt>
                <c:pt idx="770">
                  <c:v>3587</c:v>
                </c:pt>
                <c:pt idx="771">
                  <c:v>3584</c:v>
                </c:pt>
                <c:pt idx="772">
                  <c:v>3616</c:v>
                </c:pt>
                <c:pt idx="773">
                  <c:v>3614.4</c:v>
                </c:pt>
                <c:pt idx="774">
                  <c:v>3647.5</c:v>
                </c:pt>
                <c:pt idx="775">
                  <c:v>3657</c:v>
                </c:pt>
                <c:pt idx="776">
                  <c:v>3685.9</c:v>
                </c:pt>
                <c:pt idx="777">
                  <c:v>3694.5</c:v>
                </c:pt>
                <c:pt idx="778">
                  <c:v>3709.5</c:v>
                </c:pt>
                <c:pt idx="779">
                  <c:v>3735.9</c:v>
                </c:pt>
                <c:pt idx="780">
                  <c:v>3735</c:v>
                </c:pt>
                <c:pt idx="781">
                  <c:v>3737.5</c:v>
                </c:pt>
                <c:pt idx="782">
                  <c:v>3760.4</c:v>
                </c:pt>
                <c:pt idx="783">
                  <c:v>3788.5</c:v>
                </c:pt>
                <c:pt idx="784">
                  <c:v>3795.5</c:v>
                </c:pt>
                <c:pt idx="785">
                  <c:v>3820</c:v>
                </c:pt>
                <c:pt idx="786">
                  <c:v>3830.5</c:v>
                </c:pt>
                <c:pt idx="787">
                  <c:v>3846</c:v>
                </c:pt>
                <c:pt idx="788">
                  <c:v>3854.6</c:v>
                </c:pt>
                <c:pt idx="789">
                  <c:v>3832.5</c:v>
                </c:pt>
                <c:pt idx="790">
                  <c:v>3868.5</c:v>
                </c:pt>
                <c:pt idx="791">
                  <c:v>3875</c:v>
                </c:pt>
                <c:pt idx="792">
                  <c:v>3856</c:v>
                </c:pt>
                <c:pt idx="793">
                  <c:v>3846</c:v>
                </c:pt>
                <c:pt idx="794">
                  <c:v>3841</c:v>
                </c:pt>
                <c:pt idx="795">
                  <c:v>3825.5</c:v>
                </c:pt>
                <c:pt idx="796">
                  <c:v>3808</c:v>
                </c:pt>
                <c:pt idx="797">
                  <c:v>3801.4</c:v>
                </c:pt>
                <c:pt idx="798">
                  <c:v>3813.5</c:v>
                </c:pt>
                <c:pt idx="799">
                  <c:v>3831.6</c:v>
                </c:pt>
                <c:pt idx="800">
                  <c:v>3843.2</c:v>
                </c:pt>
                <c:pt idx="801">
                  <c:v>3868.5</c:v>
                </c:pt>
                <c:pt idx="802">
                  <c:v>3869.4</c:v>
                </c:pt>
                <c:pt idx="803">
                  <c:v>3912</c:v>
                </c:pt>
                <c:pt idx="804">
                  <c:v>3886</c:v>
                </c:pt>
                <c:pt idx="805">
                  <c:v>3894.5</c:v>
                </c:pt>
                <c:pt idx="806">
                  <c:v>3900.5</c:v>
                </c:pt>
                <c:pt idx="807">
                  <c:v>3896</c:v>
                </c:pt>
                <c:pt idx="808">
                  <c:v>3877.1</c:v>
                </c:pt>
                <c:pt idx="809">
                  <c:v>3865.5</c:v>
                </c:pt>
                <c:pt idx="810">
                  <c:v>3860</c:v>
                </c:pt>
                <c:pt idx="811">
                  <c:v>3858.4</c:v>
                </c:pt>
                <c:pt idx="812">
                  <c:v>3822.6</c:v>
                </c:pt>
                <c:pt idx="813">
                  <c:v>3785.5</c:v>
                </c:pt>
                <c:pt idx="814">
                  <c:v>3767</c:v>
                </c:pt>
                <c:pt idx="815">
                  <c:v>3744.5</c:v>
                </c:pt>
                <c:pt idx="816">
                  <c:v>3744</c:v>
                </c:pt>
                <c:pt idx="817">
                  <c:v>3748</c:v>
                </c:pt>
                <c:pt idx="818">
                  <c:v>3766.9</c:v>
                </c:pt>
                <c:pt idx="819">
                  <c:v>3775</c:v>
                </c:pt>
                <c:pt idx="820">
                  <c:v>3736</c:v>
                </c:pt>
                <c:pt idx="821">
                  <c:v>3732</c:v>
                </c:pt>
                <c:pt idx="822">
                  <c:v>3759</c:v>
                </c:pt>
                <c:pt idx="823">
                  <c:v>3763.9</c:v>
                </c:pt>
                <c:pt idx="824">
                  <c:v>3739.5</c:v>
                </c:pt>
                <c:pt idx="825">
                  <c:v>3735.1</c:v>
                </c:pt>
                <c:pt idx="826">
                  <c:v>3765</c:v>
                </c:pt>
                <c:pt idx="827">
                  <c:v>3748.3</c:v>
                </c:pt>
                <c:pt idx="828">
                  <c:v>3740.5</c:v>
                </c:pt>
                <c:pt idx="829">
                  <c:v>3758.9</c:v>
                </c:pt>
                <c:pt idx="830">
                  <c:v>3770.5</c:v>
                </c:pt>
                <c:pt idx="831">
                  <c:v>3790</c:v>
                </c:pt>
                <c:pt idx="832">
                  <c:v>3792.1</c:v>
                </c:pt>
                <c:pt idx="833">
                  <c:v>3806.5</c:v>
                </c:pt>
                <c:pt idx="834">
                  <c:v>3800</c:v>
                </c:pt>
                <c:pt idx="835">
                  <c:v>3799</c:v>
                </c:pt>
                <c:pt idx="836">
                  <c:v>3804.5</c:v>
                </c:pt>
                <c:pt idx="837">
                  <c:v>3735</c:v>
                </c:pt>
                <c:pt idx="838">
                  <c:v>3760.1</c:v>
                </c:pt>
                <c:pt idx="839">
                  <c:v>3762.5</c:v>
                </c:pt>
                <c:pt idx="840">
                  <c:v>3758.2</c:v>
                </c:pt>
                <c:pt idx="841">
                  <c:v>3728.5</c:v>
                </c:pt>
                <c:pt idx="842">
                  <c:v>3733</c:v>
                </c:pt>
                <c:pt idx="843">
                  <c:v>3736.5</c:v>
                </c:pt>
                <c:pt idx="844">
                  <c:v>3734.6</c:v>
                </c:pt>
                <c:pt idx="845">
                  <c:v>3738.5</c:v>
                </c:pt>
                <c:pt idx="846">
                  <c:v>3752.5</c:v>
                </c:pt>
                <c:pt idx="847">
                  <c:v>3777.5</c:v>
                </c:pt>
                <c:pt idx="848">
                  <c:v>3772.5</c:v>
                </c:pt>
                <c:pt idx="849">
                  <c:v>3801.9</c:v>
                </c:pt>
                <c:pt idx="850">
                  <c:v>3764.1</c:v>
                </c:pt>
                <c:pt idx="851">
                  <c:v>3778.5</c:v>
                </c:pt>
                <c:pt idx="852">
                  <c:v>3781</c:v>
                </c:pt>
                <c:pt idx="853">
                  <c:v>3779</c:v>
                </c:pt>
                <c:pt idx="854">
                  <c:v>3816</c:v>
                </c:pt>
                <c:pt idx="855">
                  <c:v>3791.7</c:v>
                </c:pt>
                <c:pt idx="856">
                  <c:v>3907.9</c:v>
                </c:pt>
                <c:pt idx="857">
                  <c:v>3940.6</c:v>
                </c:pt>
                <c:pt idx="858">
                  <c:v>3939</c:v>
                </c:pt>
                <c:pt idx="859">
                  <c:v>3971.9</c:v>
                </c:pt>
                <c:pt idx="860">
                  <c:v>3961.5</c:v>
                </c:pt>
                <c:pt idx="861">
                  <c:v>3947.5</c:v>
                </c:pt>
                <c:pt idx="862">
                  <c:v>3931.6</c:v>
                </c:pt>
                <c:pt idx="863">
                  <c:v>3943</c:v>
                </c:pt>
                <c:pt idx="864">
                  <c:v>3960</c:v>
                </c:pt>
                <c:pt idx="865">
                  <c:v>3990</c:v>
                </c:pt>
                <c:pt idx="866">
                  <c:v>3985.1</c:v>
                </c:pt>
                <c:pt idx="867">
                  <c:v>3959.7</c:v>
                </c:pt>
                <c:pt idx="868">
                  <c:v>3949</c:v>
                </c:pt>
                <c:pt idx="869">
                  <c:v>3958</c:v>
                </c:pt>
                <c:pt idx="870">
                  <c:v>3962</c:v>
                </c:pt>
                <c:pt idx="871">
                  <c:v>3942</c:v>
                </c:pt>
                <c:pt idx="872">
                  <c:v>3938.5</c:v>
                </c:pt>
                <c:pt idx="873">
                  <c:v>3931.5</c:v>
                </c:pt>
                <c:pt idx="874">
                  <c:v>3924.5</c:v>
                </c:pt>
                <c:pt idx="875">
                  <c:v>3929.5</c:v>
                </c:pt>
                <c:pt idx="876">
                  <c:v>3959</c:v>
                </c:pt>
                <c:pt idx="877">
                  <c:v>3951</c:v>
                </c:pt>
                <c:pt idx="878">
                  <c:v>3946.4</c:v>
                </c:pt>
                <c:pt idx="879">
                  <c:v>3955</c:v>
                </c:pt>
                <c:pt idx="880">
                  <c:v>3954</c:v>
                </c:pt>
                <c:pt idx="881">
                  <c:v>3997.5</c:v>
                </c:pt>
                <c:pt idx="882">
                  <c:v>4038</c:v>
                </c:pt>
                <c:pt idx="883">
                  <c:v>4051</c:v>
                </c:pt>
                <c:pt idx="884">
                  <c:v>4058.5</c:v>
                </c:pt>
                <c:pt idx="885">
                  <c:v>4043.5</c:v>
                </c:pt>
                <c:pt idx="886">
                  <c:v>4021.5</c:v>
                </c:pt>
                <c:pt idx="887">
                  <c:v>4016.2</c:v>
                </c:pt>
                <c:pt idx="888">
                  <c:v>4059</c:v>
                </c:pt>
                <c:pt idx="889">
                  <c:v>4070.1</c:v>
                </c:pt>
                <c:pt idx="890">
                  <c:v>4093</c:v>
                </c:pt>
                <c:pt idx="891">
                  <c:v>4079.5</c:v>
                </c:pt>
                <c:pt idx="892">
                  <c:v>4094.4</c:v>
                </c:pt>
                <c:pt idx="893">
                  <c:v>4110.3999999999996</c:v>
                </c:pt>
                <c:pt idx="894">
                  <c:v>4125.1000000000004</c:v>
                </c:pt>
                <c:pt idx="895">
                  <c:v>4154</c:v>
                </c:pt>
                <c:pt idx="896">
                  <c:v>4241</c:v>
                </c:pt>
                <c:pt idx="897">
                  <c:v>4240.8999999999996</c:v>
                </c:pt>
                <c:pt idx="898">
                  <c:v>4286</c:v>
                </c:pt>
                <c:pt idx="899">
                  <c:v>4299.5</c:v>
                </c:pt>
                <c:pt idx="900">
                  <c:v>4315.5</c:v>
                </c:pt>
                <c:pt idx="901">
                  <c:v>4314.5</c:v>
                </c:pt>
                <c:pt idx="902">
                  <c:v>4320</c:v>
                </c:pt>
                <c:pt idx="903">
                  <c:v>4321</c:v>
                </c:pt>
                <c:pt idx="904">
                  <c:v>4301</c:v>
                </c:pt>
                <c:pt idx="905">
                  <c:v>4289.3999999999996</c:v>
                </c:pt>
                <c:pt idx="906">
                  <c:v>4319.3999999999996</c:v>
                </c:pt>
                <c:pt idx="907">
                  <c:v>4326.5</c:v>
                </c:pt>
                <c:pt idx="908">
                  <c:v>4336.5</c:v>
                </c:pt>
                <c:pt idx="909">
                  <c:v>4318</c:v>
                </c:pt>
                <c:pt idx="910">
                  <c:v>4313</c:v>
                </c:pt>
                <c:pt idx="911">
                  <c:v>4308.5</c:v>
                </c:pt>
                <c:pt idx="912">
                  <c:v>4280.6000000000004</c:v>
                </c:pt>
                <c:pt idx="913">
                  <c:v>4251.5</c:v>
                </c:pt>
                <c:pt idx="914">
                  <c:v>4234.5</c:v>
                </c:pt>
                <c:pt idx="915">
                  <c:v>4228</c:v>
                </c:pt>
                <c:pt idx="916">
                  <c:v>4156.5</c:v>
                </c:pt>
                <c:pt idx="917">
                  <c:v>4011.2</c:v>
                </c:pt>
                <c:pt idx="918">
                  <c:v>3978.6</c:v>
                </c:pt>
                <c:pt idx="919">
                  <c:v>3945</c:v>
                </c:pt>
                <c:pt idx="920">
                  <c:v>3876</c:v>
                </c:pt>
                <c:pt idx="921">
                  <c:v>3853</c:v>
                </c:pt>
                <c:pt idx="922">
                  <c:v>3800.6</c:v>
                </c:pt>
                <c:pt idx="923">
                  <c:v>3783.6</c:v>
                </c:pt>
                <c:pt idx="924">
                  <c:v>3730</c:v>
                </c:pt>
                <c:pt idx="925">
                  <c:v>3702</c:v>
                </c:pt>
                <c:pt idx="926">
                  <c:v>3713.5</c:v>
                </c:pt>
                <c:pt idx="927">
                  <c:v>3657</c:v>
                </c:pt>
                <c:pt idx="928">
                  <c:v>3609</c:v>
                </c:pt>
                <c:pt idx="929">
                  <c:v>3598.5</c:v>
                </c:pt>
                <c:pt idx="930">
                  <c:v>3561.5</c:v>
                </c:pt>
                <c:pt idx="931">
                  <c:v>3507</c:v>
                </c:pt>
                <c:pt idx="932">
                  <c:v>3483.5</c:v>
                </c:pt>
                <c:pt idx="933">
                  <c:v>3445.2</c:v>
                </c:pt>
                <c:pt idx="934">
                  <c:v>3443.5</c:v>
                </c:pt>
                <c:pt idx="935">
                  <c:v>3414.6</c:v>
                </c:pt>
                <c:pt idx="936">
                  <c:v>3446</c:v>
                </c:pt>
                <c:pt idx="937">
                  <c:v>3443.6</c:v>
                </c:pt>
                <c:pt idx="938">
                  <c:v>3436</c:v>
                </c:pt>
                <c:pt idx="939">
                  <c:v>3438</c:v>
                </c:pt>
                <c:pt idx="940">
                  <c:v>3413</c:v>
                </c:pt>
                <c:pt idx="941">
                  <c:v>3421</c:v>
                </c:pt>
                <c:pt idx="942">
                  <c:v>3493.5</c:v>
                </c:pt>
                <c:pt idx="943">
                  <c:v>3473</c:v>
                </c:pt>
                <c:pt idx="944">
                  <c:v>3437</c:v>
                </c:pt>
                <c:pt idx="945">
                  <c:v>3420</c:v>
                </c:pt>
                <c:pt idx="946">
                  <c:v>3431.5</c:v>
                </c:pt>
                <c:pt idx="947">
                  <c:v>3393.5</c:v>
                </c:pt>
                <c:pt idx="948">
                  <c:v>3408</c:v>
                </c:pt>
                <c:pt idx="949">
                  <c:v>3399.5</c:v>
                </c:pt>
                <c:pt idx="950">
                  <c:v>3414.1</c:v>
                </c:pt>
                <c:pt idx="951">
                  <c:v>3422</c:v>
                </c:pt>
                <c:pt idx="952">
                  <c:v>3410.5</c:v>
                </c:pt>
                <c:pt idx="953">
                  <c:v>3414</c:v>
                </c:pt>
                <c:pt idx="954">
                  <c:v>3402</c:v>
                </c:pt>
                <c:pt idx="955">
                  <c:v>3418.9</c:v>
                </c:pt>
                <c:pt idx="956">
                  <c:v>3411.5</c:v>
                </c:pt>
                <c:pt idx="957">
                  <c:v>3429</c:v>
                </c:pt>
                <c:pt idx="958">
                  <c:v>3419</c:v>
                </c:pt>
                <c:pt idx="959">
                  <c:v>3411.5</c:v>
                </c:pt>
                <c:pt idx="960">
                  <c:v>3434</c:v>
                </c:pt>
                <c:pt idx="961">
                  <c:v>3439.5</c:v>
                </c:pt>
                <c:pt idx="962">
                  <c:v>3461</c:v>
                </c:pt>
                <c:pt idx="963">
                  <c:v>3454</c:v>
                </c:pt>
                <c:pt idx="964">
                  <c:v>3429.6</c:v>
                </c:pt>
                <c:pt idx="965">
                  <c:v>3427.1</c:v>
                </c:pt>
                <c:pt idx="966">
                  <c:v>3434</c:v>
                </c:pt>
                <c:pt idx="967">
                  <c:v>3422.1</c:v>
                </c:pt>
                <c:pt idx="968">
                  <c:v>3432.5</c:v>
                </c:pt>
                <c:pt idx="969">
                  <c:v>3448.5</c:v>
                </c:pt>
                <c:pt idx="970">
                  <c:v>3434.5</c:v>
                </c:pt>
                <c:pt idx="971">
                  <c:v>3427</c:v>
                </c:pt>
                <c:pt idx="972">
                  <c:v>3397.2</c:v>
                </c:pt>
                <c:pt idx="973">
                  <c:v>3404.5</c:v>
                </c:pt>
                <c:pt idx="974">
                  <c:v>3393</c:v>
                </c:pt>
                <c:pt idx="975">
                  <c:v>3380.5</c:v>
                </c:pt>
                <c:pt idx="976">
                  <c:v>3369</c:v>
                </c:pt>
                <c:pt idx="977">
                  <c:v>3289</c:v>
                </c:pt>
                <c:pt idx="978">
                  <c:v>3277.5</c:v>
                </c:pt>
                <c:pt idx="979">
                  <c:v>3265</c:v>
                </c:pt>
                <c:pt idx="980">
                  <c:v>3190.1</c:v>
                </c:pt>
                <c:pt idx="981">
                  <c:v>3191</c:v>
                </c:pt>
                <c:pt idx="982">
                  <c:v>3183.5</c:v>
                </c:pt>
                <c:pt idx="983">
                  <c:v>3150.3</c:v>
                </c:pt>
                <c:pt idx="984">
                  <c:v>3137.6</c:v>
                </c:pt>
                <c:pt idx="985">
                  <c:v>3104</c:v>
                </c:pt>
                <c:pt idx="986">
                  <c:v>3066</c:v>
                </c:pt>
                <c:pt idx="987">
                  <c:v>3034</c:v>
                </c:pt>
                <c:pt idx="988">
                  <c:v>3034</c:v>
                </c:pt>
                <c:pt idx="989">
                  <c:v>3043.9</c:v>
                </c:pt>
                <c:pt idx="990">
                  <c:v>3049.4</c:v>
                </c:pt>
                <c:pt idx="991">
                  <c:v>3060</c:v>
                </c:pt>
                <c:pt idx="992">
                  <c:v>3046.5</c:v>
                </c:pt>
                <c:pt idx="993">
                  <c:v>3026</c:v>
                </c:pt>
                <c:pt idx="994">
                  <c:v>3001.6</c:v>
                </c:pt>
                <c:pt idx="995">
                  <c:v>3000.5</c:v>
                </c:pt>
                <c:pt idx="996">
                  <c:v>3070</c:v>
                </c:pt>
                <c:pt idx="997">
                  <c:v>3107</c:v>
                </c:pt>
                <c:pt idx="998">
                  <c:v>3123</c:v>
                </c:pt>
                <c:pt idx="999">
                  <c:v>3095</c:v>
                </c:pt>
                <c:pt idx="1000">
                  <c:v>3063.1</c:v>
                </c:pt>
                <c:pt idx="1001">
                  <c:v>3066</c:v>
                </c:pt>
                <c:pt idx="1002">
                  <c:v>3068.5</c:v>
                </c:pt>
                <c:pt idx="1003">
                  <c:v>3061</c:v>
                </c:pt>
                <c:pt idx="1004">
                  <c:v>3048.5</c:v>
                </c:pt>
                <c:pt idx="1005">
                  <c:v>3061.3</c:v>
                </c:pt>
                <c:pt idx="1006">
                  <c:v>3058.6</c:v>
                </c:pt>
                <c:pt idx="1007">
                  <c:v>3020</c:v>
                </c:pt>
                <c:pt idx="1008">
                  <c:v>3014.5</c:v>
                </c:pt>
                <c:pt idx="1009">
                  <c:v>2993</c:v>
                </c:pt>
                <c:pt idx="1010">
                  <c:v>3002.6</c:v>
                </c:pt>
                <c:pt idx="1011">
                  <c:v>2997.3</c:v>
                </c:pt>
                <c:pt idx="1012">
                  <c:v>3013.4</c:v>
                </c:pt>
                <c:pt idx="1013">
                  <c:v>2982</c:v>
                </c:pt>
                <c:pt idx="1014">
                  <c:v>2976.7</c:v>
                </c:pt>
                <c:pt idx="1015">
                  <c:v>2993</c:v>
                </c:pt>
                <c:pt idx="1016">
                  <c:v>2991.5</c:v>
                </c:pt>
                <c:pt idx="1017">
                  <c:v>2995.5</c:v>
                </c:pt>
                <c:pt idx="1018">
                  <c:v>3002.1</c:v>
                </c:pt>
                <c:pt idx="1019">
                  <c:v>2985.5</c:v>
                </c:pt>
                <c:pt idx="1020">
                  <c:v>3011.5</c:v>
                </c:pt>
                <c:pt idx="1021">
                  <c:v>3001.5</c:v>
                </c:pt>
                <c:pt idx="1022">
                  <c:v>3006.5</c:v>
                </c:pt>
                <c:pt idx="1023">
                  <c:v>3021</c:v>
                </c:pt>
                <c:pt idx="1024">
                  <c:v>3028</c:v>
                </c:pt>
                <c:pt idx="1025">
                  <c:v>2991.1</c:v>
                </c:pt>
                <c:pt idx="1026">
                  <c:v>3000</c:v>
                </c:pt>
                <c:pt idx="1027">
                  <c:v>2990</c:v>
                </c:pt>
                <c:pt idx="1028">
                  <c:v>2983</c:v>
                </c:pt>
                <c:pt idx="1029">
                  <c:v>2962.1</c:v>
                </c:pt>
                <c:pt idx="1030">
                  <c:v>2982</c:v>
                </c:pt>
                <c:pt idx="1031">
                  <c:v>2984</c:v>
                </c:pt>
                <c:pt idx="1032">
                  <c:v>2993</c:v>
                </c:pt>
                <c:pt idx="1033">
                  <c:v>2995.4</c:v>
                </c:pt>
                <c:pt idx="1034">
                  <c:v>3000.5</c:v>
                </c:pt>
                <c:pt idx="1035">
                  <c:v>2994</c:v>
                </c:pt>
                <c:pt idx="1036">
                  <c:v>2995.4</c:v>
                </c:pt>
                <c:pt idx="1037">
                  <c:v>2991.4</c:v>
                </c:pt>
                <c:pt idx="1038">
                  <c:v>2969.5</c:v>
                </c:pt>
                <c:pt idx="1039">
                  <c:v>2951.1</c:v>
                </c:pt>
                <c:pt idx="1040">
                  <c:v>2945</c:v>
                </c:pt>
                <c:pt idx="1041">
                  <c:v>2907</c:v>
                </c:pt>
                <c:pt idx="1042">
                  <c:v>2937.5</c:v>
                </c:pt>
                <c:pt idx="1043">
                  <c:v>2909</c:v>
                </c:pt>
                <c:pt idx="1044">
                  <c:v>2896</c:v>
                </c:pt>
                <c:pt idx="1045">
                  <c:v>2881.5</c:v>
                </c:pt>
                <c:pt idx="1046">
                  <c:v>2880.5</c:v>
                </c:pt>
                <c:pt idx="1047">
                  <c:v>2860.1</c:v>
                </c:pt>
                <c:pt idx="1048">
                  <c:v>2854.1</c:v>
                </c:pt>
                <c:pt idx="1049">
                  <c:v>2840.6</c:v>
                </c:pt>
                <c:pt idx="1050">
                  <c:v>2830.5</c:v>
                </c:pt>
                <c:pt idx="1051">
                  <c:v>2838.5</c:v>
                </c:pt>
                <c:pt idx="1052">
                  <c:v>2859.5</c:v>
                </c:pt>
                <c:pt idx="1053">
                  <c:v>2868.5</c:v>
                </c:pt>
                <c:pt idx="1054">
                  <c:v>2871.5</c:v>
                </c:pt>
                <c:pt idx="1055">
                  <c:v>2874.5</c:v>
                </c:pt>
                <c:pt idx="1056">
                  <c:v>2864</c:v>
                </c:pt>
                <c:pt idx="1057">
                  <c:v>2806</c:v>
                </c:pt>
                <c:pt idx="1058">
                  <c:v>2806</c:v>
                </c:pt>
                <c:pt idx="1059">
                  <c:v>2720</c:v>
                </c:pt>
                <c:pt idx="1060">
                  <c:v>2722</c:v>
                </c:pt>
                <c:pt idx="1061">
                  <c:v>2708</c:v>
                </c:pt>
                <c:pt idx="1062">
                  <c:v>2730</c:v>
                </c:pt>
                <c:pt idx="1063">
                  <c:v>2731.9</c:v>
                </c:pt>
                <c:pt idx="1064">
                  <c:v>2746</c:v>
                </c:pt>
                <c:pt idx="1065">
                  <c:v>2770</c:v>
                </c:pt>
                <c:pt idx="1066">
                  <c:v>2761.5</c:v>
                </c:pt>
                <c:pt idx="1067">
                  <c:v>2767</c:v>
                </c:pt>
                <c:pt idx="1068">
                  <c:v>2780.6</c:v>
                </c:pt>
                <c:pt idx="1069">
                  <c:v>2766</c:v>
                </c:pt>
                <c:pt idx="1070">
                  <c:v>2776</c:v>
                </c:pt>
                <c:pt idx="1071">
                  <c:v>2779.1</c:v>
                </c:pt>
                <c:pt idx="1072">
                  <c:v>2791.5</c:v>
                </c:pt>
                <c:pt idx="1073">
                  <c:v>2805</c:v>
                </c:pt>
                <c:pt idx="1074">
                  <c:v>2836.5</c:v>
                </c:pt>
                <c:pt idx="1075">
                  <c:v>2840</c:v>
                </c:pt>
                <c:pt idx="1076">
                  <c:v>2882.9</c:v>
                </c:pt>
                <c:pt idx="1077">
                  <c:v>2936.9</c:v>
                </c:pt>
                <c:pt idx="1078">
                  <c:v>2957.5</c:v>
                </c:pt>
                <c:pt idx="1079">
                  <c:v>2954.9</c:v>
                </c:pt>
                <c:pt idx="1080">
                  <c:v>2943</c:v>
                </c:pt>
                <c:pt idx="1081">
                  <c:v>2939.4</c:v>
                </c:pt>
                <c:pt idx="1082">
                  <c:v>2931.5</c:v>
                </c:pt>
                <c:pt idx="1083">
                  <c:v>2942.1</c:v>
                </c:pt>
                <c:pt idx="1084">
                  <c:v>2956</c:v>
                </c:pt>
                <c:pt idx="1085">
                  <c:v>2938.5</c:v>
                </c:pt>
                <c:pt idx="1086">
                  <c:v>2951.5</c:v>
                </c:pt>
                <c:pt idx="1087">
                  <c:v>2939.6</c:v>
                </c:pt>
                <c:pt idx="1088">
                  <c:v>2929.1</c:v>
                </c:pt>
                <c:pt idx="1089">
                  <c:v>2943</c:v>
                </c:pt>
                <c:pt idx="1090">
                  <c:v>2927.5</c:v>
                </c:pt>
                <c:pt idx="1091">
                  <c:v>2927</c:v>
                </c:pt>
                <c:pt idx="1092">
                  <c:v>2965.5</c:v>
                </c:pt>
                <c:pt idx="1093">
                  <c:v>2981.5</c:v>
                </c:pt>
                <c:pt idx="1094">
                  <c:v>2966</c:v>
                </c:pt>
                <c:pt idx="1095">
                  <c:v>2994.5</c:v>
                </c:pt>
                <c:pt idx="1096">
                  <c:v>3014.4</c:v>
                </c:pt>
                <c:pt idx="1097">
                  <c:v>3031.5</c:v>
                </c:pt>
                <c:pt idx="1098">
                  <c:v>3028.5</c:v>
                </c:pt>
                <c:pt idx="1099">
                  <c:v>3053.5</c:v>
                </c:pt>
                <c:pt idx="1100">
                  <c:v>3064.5</c:v>
                </c:pt>
                <c:pt idx="1101">
                  <c:v>3112.4</c:v>
                </c:pt>
                <c:pt idx="1102">
                  <c:v>3112.5</c:v>
                </c:pt>
                <c:pt idx="1103">
                  <c:v>3129</c:v>
                </c:pt>
                <c:pt idx="1104">
                  <c:v>3134</c:v>
                </c:pt>
                <c:pt idx="1105">
                  <c:v>3142.1</c:v>
                </c:pt>
                <c:pt idx="1106">
                  <c:v>3148.2</c:v>
                </c:pt>
                <c:pt idx="1107">
                  <c:v>3146.9</c:v>
                </c:pt>
                <c:pt idx="1108">
                  <c:v>3159.4</c:v>
                </c:pt>
                <c:pt idx="1109">
                  <c:v>3153.5</c:v>
                </c:pt>
                <c:pt idx="1110">
                  <c:v>3149.5</c:v>
                </c:pt>
                <c:pt idx="1111">
                  <c:v>3123.5</c:v>
                </c:pt>
                <c:pt idx="1112">
                  <c:v>3120</c:v>
                </c:pt>
                <c:pt idx="1113">
                  <c:v>3116.5</c:v>
                </c:pt>
                <c:pt idx="1114">
                  <c:v>3131.5</c:v>
                </c:pt>
                <c:pt idx="1115">
                  <c:v>3134.5</c:v>
                </c:pt>
                <c:pt idx="1116">
                  <c:v>3164</c:v>
                </c:pt>
                <c:pt idx="1117">
                  <c:v>3161.5</c:v>
                </c:pt>
                <c:pt idx="1118">
                  <c:v>3145</c:v>
                </c:pt>
                <c:pt idx="1119">
                  <c:v>3120</c:v>
                </c:pt>
                <c:pt idx="1120">
                  <c:v>3118</c:v>
                </c:pt>
                <c:pt idx="1121">
                  <c:v>3129.5</c:v>
                </c:pt>
                <c:pt idx="1122">
                  <c:v>3131</c:v>
                </c:pt>
                <c:pt idx="1123">
                  <c:v>3138.9</c:v>
                </c:pt>
                <c:pt idx="1124">
                  <c:v>3123.2</c:v>
                </c:pt>
                <c:pt idx="1125">
                  <c:v>3142</c:v>
                </c:pt>
                <c:pt idx="1126">
                  <c:v>3146</c:v>
                </c:pt>
                <c:pt idx="1127">
                  <c:v>3168</c:v>
                </c:pt>
                <c:pt idx="1128">
                  <c:v>3165.9</c:v>
                </c:pt>
                <c:pt idx="1129">
                  <c:v>3166</c:v>
                </c:pt>
                <c:pt idx="1130">
                  <c:v>3173</c:v>
                </c:pt>
                <c:pt idx="1131">
                  <c:v>3186</c:v>
                </c:pt>
                <c:pt idx="1132">
                  <c:v>3188.5</c:v>
                </c:pt>
                <c:pt idx="1133">
                  <c:v>3197.5</c:v>
                </c:pt>
                <c:pt idx="1134">
                  <c:v>3202.9</c:v>
                </c:pt>
                <c:pt idx="1135">
                  <c:v>3198.5</c:v>
                </c:pt>
                <c:pt idx="1136">
                  <c:v>3220</c:v>
                </c:pt>
                <c:pt idx="1137">
                  <c:v>3230</c:v>
                </c:pt>
                <c:pt idx="1138">
                  <c:v>3234.5</c:v>
                </c:pt>
                <c:pt idx="1139">
                  <c:v>3250.1</c:v>
                </c:pt>
                <c:pt idx="1140">
                  <c:v>3233.5</c:v>
                </c:pt>
                <c:pt idx="1141">
                  <c:v>3234.5</c:v>
                </c:pt>
                <c:pt idx="1142">
                  <c:v>3269</c:v>
                </c:pt>
                <c:pt idx="1143">
                  <c:v>3263</c:v>
                </c:pt>
                <c:pt idx="1144">
                  <c:v>3270.5</c:v>
                </c:pt>
                <c:pt idx="1145">
                  <c:v>3251.1</c:v>
                </c:pt>
                <c:pt idx="1146">
                  <c:v>3268.5</c:v>
                </c:pt>
                <c:pt idx="1147">
                  <c:v>3248.5</c:v>
                </c:pt>
                <c:pt idx="1148">
                  <c:v>3244</c:v>
                </c:pt>
                <c:pt idx="1149">
                  <c:v>3265</c:v>
                </c:pt>
                <c:pt idx="1150">
                  <c:v>3274</c:v>
                </c:pt>
                <c:pt idx="1151">
                  <c:v>3247.5</c:v>
                </c:pt>
                <c:pt idx="1152">
                  <c:v>3259.4</c:v>
                </c:pt>
                <c:pt idx="1153">
                  <c:v>3249.5</c:v>
                </c:pt>
                <c:pt idx="1154">
                  <c:v>3228.5</c:v>
                </c:pt>
                <c:pt idx="1155">
                  <c:v>3226.1</c:v>
                </c:pt>
                <c:pt idx="1156">
                  <c:v>3208</c:v>
                </c:pt>
                <c:pt idx="1157">
                  <c:v>3218.5</c:v>
                </c:pt>
                <c:pt idx="1158">
                  <c:v>3204.6</c:v>
                </c:pt>
                <c:pt idx="1159">
                  <c:v>3210.9</c:v>
                </c:pt>
                <c:pt idx="1160">
                  <c:v>3214</c:v>
                </c:pt>
                <c:pt idx="1161">
                  <c:v>3193</c:v>
                </c:pt>
                <c:pt idx="1162">
                  <c:v>3177.6</c:v>
                </c:pt>
                <c:pt idx="1163">
                  <c:v>3206.5</c:v>
                </c:pt>
                <c:pt idx="1164">
                  <c:v>3215.9</c:v>
                </c:pt>
                <c:pt idx="1165">
                  <c:v>3215</c:v>
                </c:pt>
                <c:pt idx="1166">
                  <c:v>3227.5</c:v>
                </c:pt>
                <c:pt idx="1167">
                  <c:v>3236.5</c:v>
                </c:pt>
                <c:pt idx="1168">
                  <c:v>3249</c:v>
                </c:pt>
                <c:pt idx="1169">
                  <c:v>3286.4</c:v>
                </c:pt>
                <c:pt idx="1170">
                  <c:v>3269.5</c:v>
                </c:pt>
                <c:pt idx="1171">
                  <c:v>3283.5</c:v>
                </c:pt>
                <c:pt idx="1172">
                  <c:v>3293.5</c:v>
                </c:pt>
                <c:pt idx="1173">
                  <c:v>3276</c:v>
                </c:pt>
                <c:pt idx="1174">
                  <c:v>3256</c:v>
                </c:pt>
                <c:pt idx="1175">
                  <c:v>3246.5</c:v>
                </c:pt>
                <c:pt idx="1176">
                  <c:v>3234.7</c:v>
                </c:pt>
                <c:pt idx="1177">
                  <c:v>3235.5</c:v>
                </c:pt>
                <c:pt idx="1178">
                  <c:v>3217.6</c:v>
                </c:pt>
                <c:pt idx="1179">
                  <c:v>3212</c:v>
                </c:pt>
                <c:pt idx="1180">
                  <c:v>3215.9</c:v>
                </c:pt>
                <c:pt idx="1181">
                  <c:v>3203</c:v>
                </c:pt>
                <c:pt idx="1182">
                  <c:v>3205</c:v>
                </c:pt>
                <c:pt idx="1183">
                  <c:v>3219</c:v>
                </c:pt>
                <c:pt idx="1184">
                  <c:v>3198.5</c:v>
                </c:pt>
                <c:pt idx="1185">
                  <c:v>3174</c:v>
                </c:pt>
                <c:pt idx="1186">
                  <c:v>3179.1</c:v>
                </c:pt>
                <c:pt idx="1187">
                  <c:v>3161.5</c:v>
                </c:pt>
                <c:pt idx="1188">
                  <c:v>3154</c:v>
                </c:pt>
                <c:pt idx="1189">
                  <c:v>3132.5</c:v>
                </c:pt>
                <c:pt idx="1190">
                  <c:v>3133</c:v>
                </c:pt>
                <c:pt idx="1191">
                  <c:v>3100.5</c:v>
                </c:pt>
                <c:pt idx="1192">
                  <c:v>3076.5</c:v>
                </c:pt>
                <c:pt idx="1193">
                  <c:v>3051.5</c:v>
                </c:pt>
                <c:pt idx="1194">
                  <c:v>3029.1</c:v>
                </c:pt>
                <c:pt idx="1195">
                  <c:v>3025.5</c:v>
                </c:pt>
                <c:pt idx="1196">
                  <c:v>3015</c:v>
                </c:pt>
                <c:pt idx="1197">
                  <c:v>3000</c:v>
                </c:pt>
                <c:pt idx="1198">
                  <c:v>2990</c:v>
                </c:pt>
                <c:pt idx="1199">
                  <c:v>2969.7</c:v>
                </c:pt>
                <c:pt idx="1200">
                  <c:v>2976</c:v>
                </c:pt>
                <c:pt idx="1201">
                  <c:v>2987.5</c:v>
                </c:pt>
                <c:pt idx="1202">
                  <c:v>2985.5</c:v>
                </c:pt>
                <c:pt idx="1203">
                  <c:v>2988.2</c:v>
                </c:pt>
                <c:pt idx="1204">
                  <c:v>3009.5</c:v>
                </c:pt>
                <c:pt idx="1205">
                  <c:v>2996.9</c:v>
                </c:pt>
                <c:pt idx="1206">
                  <c:v>2992</c:v>
                </c:pt>
                <c:pt idx="1207">
                  <c:v>2989</c:v>
                </c:pt>
                <c:pt idx="1208">
                  <c:v>2981</c:v>
                </c:pt>
                <c:pt idx="1209">
                  <c:v>2980.9</c:v>
                </c:pt>
                <c:pt idx="1210">
                  <c:v>2975.9</c:v>
                </c:pt>
                <c:pt idx="1211">
                  <c:v>2979.5</c:v>
                </c:pt>
                <c:pt idx="1212">
                  <c:v>2958</c:v>
                </c:pt>
                <c:pt idx="1213">
                  <c:v>2963</c:v>
                </c:pt>
                <c:pt idx="1214">
                  <c:v>2952</c:v>
                </c:pt>
                <c:pt idx="1215">
                  <c:v>2960.1</c:v>
                </c:pt>
                <c:pt idx="1216">
                  <c:v>2987</c:v>
                </c:pt>
                <c:pt idx="1217">
                  <c:v>2961.5</c:v>
                </c:pt>
                <c:pt idx="1218">
                  <c:v>2958.5</c:v>
                </c:pt>
                <c:pt idx="1219">
                  <c:v>2959</c:v>
                </c:pt>
                <c:pt idx="1220">
                  <c:v>2947</c:v>
                </c:pt>
                <c:pt idx="1221">
                  <c:v>2945.9</c:v>
                </c:pt>
                <c:pt idx="1222">
                  <c:v>2933.5</c:v>
                </c:pt>
                <c:pt idx="1223">
                  <c:v>2935.9</c:v>
                </c:pt>
                <c:pt idx="1224">
                  <c:v>2940.9</c:v>
                </c:pt>
                <c:pt idx="1225">
                  <c:v>2933</c:v>
                </c:pt>
                <c:pt idx="1226">
                  <c:v>2919</c:v>
                </c:pt>
                <c:pt idx="1227">
                  <c:v>2901.5</c:v>
                </c:pt>
                <c:pt idx="1228">
                  <c:v>2908.9</c:v>
                </c:pt>
                <c:pt idx="1229">
                  <c:v>2893.5</c:v>
                </c:pt>
                <c:pt idx="1230">
                  <c:v>2879.5</c:v>
                </c:pt>
                <c:pt idx="1231">
                  <c:v>2843.5</c:v>
                </c:pt>
                <c:pt idx="1232">
                  <c:v>2821.5</c:v>
                </c:pt>
                <c:pt idx="1233">
                  <c:v>2818.5</c:v>
                </c:pt>
                <c:pt idx="1234">
                  <c:v>2795</c:v>
                </c:pt>
                <c:pt idx="1235">
                  <c:v>2769</c:v>
                </c:pt>
                <c:pt idx="1236">
                  <c:v>2777</c:v>
                </c:pt>
                <c:pt idx="1237">
                  <c:v>2757.5</c:v>
                </c:pt>
                <c:pt idx="1238">
                  <c:v>2758</c:v>
                </c:pt>
                <c:pt idx="1239">
                  <c:v>2740.1</c:v>
                </c:pt>
                <c:pt idx="1240">
                  <c:v>2758.5</c:v>
                </c:pt>
                <c:pt idx="1241">
                  <c:v>2739.5</c:v>
                </c:pt>
                <c:pt idx="1242">
                  <c:v>2761</c:v>
                </c:pt>
                <c:pt idx="1243">
                  <c:v>2758</c:v>
                </c:pt>
                <c:pt idx="1244">
                  <c:v>2741</c:v>
                </c:pt>
                <c:pt idx="1245">
                  <c:v>2765.5</c:v>
                </c:pt>
                <c:pt idx="1246">
                  <c:v>2766</c:v>
                </c:pt>
                <c:pt idx="1247">
                  <c:v>2773</c:v>
                </c:pt>
                <c:pt idx="1248">
                  <c:v>2795.5</c:v>
                </c:pt>
                <c:pt idx="1249">
                  <c:v>2804</c:v>
                </c:pt>
                <c:pt idx="1250">
                  <c:v>2841</c:v>
                </c:pt>
                <c:pt idx="1251">
                  <c:v>2864</c:v>
                </c:pt>
                <c:pt idx="1252">
                  <c:v>2876.5</c:v>
                </c:pt>
                <c:pt idx="1253">
                  <c:v>2874</c:v>
                </c:pt>
                <c:pt idx="1254">
                  <c:v>2888</c:v>
                </c:pt>
                <c:pt idx="1255">
                  <c:v>2877</c:v>
                </c:pt>
                <c:pt idx="1256">
                  <c:v>2901.5</c:v>
                </c:pt>
                <c:pt idx="1257">
                  <c:v>2919</c:v>
                </c:pt>
                <c:pt idx="1258">
                  <c:v>2934</c:v>
                </c:pt>
                <c:pt idx="1259">
                  <c:v>2941.5</c:v>
                </c:pt>
                <c:pt idx="1260">
                  <c:v>2950</c:v>
                </c:pt>
                <c:pt idx="1261">
                  <c:v>2991.9</c:v>
                </c:pt>
                <c:pt idx="1262">
                  <c:v>3007.4</c:v>
                </c:pt>
                <c:pt idx="1263">
                  <c:v>3036.1</c:v>
                </c:pt>
                <c:pt idx="1264">
                  <c:v>3064</c:v>
                </c:pt>
                <c:pt idx="1265">
                  <c:v>3076</c:v>
                </c:pt>
                <c:pt idx="1266">
                  <c:v>3112</c:v>
                </c:pt>
                <c:pt idx="1267">
                  <c:v>3122.5</c:v>
                </c:pt>
                <c:pt idx="1268">
                  <c:v>3147</c:v>
                </c:pt>
                <c:pt idx="1269">
                  <c:v>3153.5</c:v>
                </c:pt>
                <c:pt idx="1270">
                  <c:v>3180.1</c:v>
                </c:pt>
                <c:pt idx="1271">
                  <c:v>3222.4</c:v>
                </c:pt>
                <c:pt idx="1272">
                  <c:v>3223.1</c:v>
                </c:pt>
                <c:pt idx="1273">
                  <c:v>3235</c:v>
                </c:pt>
                <c:pt idx="1274">
                  <c:v>3235.9</c:v>
                </c:pt>
                <c:pt idx="1275">
                  <c:v>3251.5</c:v>
                </c:pt>
                <c:pt idx="1276">
                  <c:v>3280</c:v>
                </c:pt>
                <c:pt idx="1277">
                  <c:v>3291.4</c:v>
                </c:pt>
                <c:pt idx="1278">
                  <c:v>3356</c:v>
                </c:pt>
                <c:pt idx="1279">
                  <c:v>3361.5</c:v>
                </c:pt>
                <c:pt idx="1280">
                  <c:v>3384.5</c:v>
                </c:pt>
                <c:pt idx="1281">
                  <c:v>3432</c:v>
                </c:pt>
                <c:pt idx="1282">
                  <c:v>3477.9</c:v>
                </c:pt>
                <c:pt idx="1283">
                  <c:v>3501.5</c:v>
                </c:pt>
                <c:pt idx="1284">
                  <c:v>3527</c:v>
                </c:pt>
                <c:pt idx="1285">
                  <c:v>3550.5</c:v>
                </c:pt>
                <c:pt idx="1286">
                  <c:v>3567</c:v>
                </c:pt>
                <c:pt idx="1287">
                  <c:v>3606.4</c:v>
                </c:pt>
                <c:pt idx="1288">
                  <c:v>3645</c:v>
                </c:pt>
                <c:pt idx="1289">
                  <c:v>3655.5</c:v>
                </c:pt>
                <c:pt idx="1290">
                  <c:v>3712.9</c:v>
                </c:pt>
                <c:pt idx="1291">
                  <c:v>3727.5</c:v>
                </c:pt>
                <c:pt idx="1292">
                  <c:v>3716</c:v>
                </c:pt>
                <c:pt idx="1293">
                  <c:v>3735.4</c:v>
                </c:pt>
                <c:pt idx="1294">
                  <c:v>3750</c:v>
                </c:pt>
                <c:pt idx="1295">
                  <c:v>3742</c:v>
                </c:pt>
                <c:pt idx="1296">
                  <c:v>3744</c:v>
                </c:pt>
                <c:pt idx="1297">
                  <c:v>3756.5</c:v>
                </c:pt>
                <c:pt idx="1298">
                  <c:v>3747.2</c:v>
                </c:pt>
                <c:pt idx="1299">
                  <c:v>3754</c:v>
                </c:pt>
                <c:pt idx="1300">
                  <c:v>3799</c:v>
                </c:pt>
                <c:pt idx="1301">
                  <c:v>3793.9</c:v>
                </c:pt>
                <c:pt idx="1302">
                  <c:v>3798.5</c:v>
                </c:pt>
                <c:pt idx="1303">
                  <c:v>3790</c:v>
                </c:pt>
                <c:pt idx="1304">
                  <c:v>3830.5</c:v>
                </c:pt>
                <c:pt idx="1305">
                  <c:v>3846.5</c:v>
                </c:pt>
                <c:pt idx="1306">
                  <c:v>3856.9</c:v>
                </c:pt>
                <c:pt idx="1307">
                  <c:v>3862</c:v>
                </c:pt>
                <c:pt idx="1308">
                  <c:v>3883</c:v>
                </c:pt>
                <c:pt idx="1309">
                  <c:v>3902</c:v>
                </c:pt>
                <c:pt idx="1310">
                  <c:v>3926.5</c:v>
                </c:pt>
                <c:pt idx="1311">
                  <c:v>3940.4</c:v>
                </c:pt>
                <c:pt idx="1312">
                  <c:v>3958.1</c:v>
                </c:pt>
                <c:pt idx="1313">
                  <c:v>3934.5</c:v>
                </c:pt>
                <c:pt idx="1314">
                  <c:v>3987</c:v>
                </c:pt>
                <c:pt idx="1315">
                  <c:v>3976.5</c:v>
                </c:pt>
                <c:pt idx="1316">
                  <c:v>4019.6</c:v>
                </c:pt>
                <c:pt idx="1317">
                  <c:v>4036.5</c:v>
                </c:pt>
                <c:pt idx="1318">
                  <c:v>4068.5</c:v>
                </c:pt>
                <c:pt idx="1319">
                  <c:v>4075.5</c:v>
                </c:pt>
                <c:pt idx="1320">
                  <c:v>4089</c:v>
                </c:pt>
                <c:pt idx="1321">
                  <c:v>4074</c:v>
                </c:pt>
                <c:pt idx="1322">
                  <c:v>4093.1</c:v>
                </c:pt>
                <c:pt idx="1323">
                  <c:v>4094</c:v>
                </c:pt>
                <c:pt idx="1324">
                  <c:v>4100.5</c:v>
                </c:pt>
                <c:pt idx="1325">
                  <c:v>4076</c:v>
                </c:pt>
                <c:pt idx="1326">
                  <c:v>4070</c:v>
                </c:pt>
                <c:pt idx="1327">
                  <c:v>4064.5</c:v>
                </c:pt>
                <c:pt idx="1328">
                  <c:v>4061</c:v>
                </c:pt>
                <c:pt idx="1329">
                  <c:v>4087.9</c:v>
                </c:pt>
                <c:pt idx="1330">
                  <c:v>4042.5</c:v>
                </c:pt>
                <c:pt idx="1331">
                  <c:v>4038</c:v>
                </c:pt>
                <c:pt idx="1332">
                  <c:v>4022</c:v>
                </c:pt>
                <c:pt idx="1333">
                  <c:v>4040</c:v>
                </c:pt>
                <c:pt idx="1334">
                  <c:v>4043.5</c:v>
                </c:pt>
                <c:pt idx="1335">
                  <c:v>4054.9</c:v>
                </c:pt>
                <c:pt idx="1336">
                  <c:v>4034</c:v>
                </c:pt>
                <c:pt idx="1337">
                  <c:v>4033.5</c:v>
                </c:pt>
                <c:pt idx="1338">
                  <c:v>4026.1</c:v>
                </c:pt>
                <c:pt idx="1339">
                  <c:v>4024.6</c:v>
                </c:pt>
                <c:pt idx="1340">
                  <c:v>4038.1</c:v>
                </c:pt>
                <c:pt idx="1341">
                  <c:v>4076.4</c:v>
                </c:pt>
                <c:pt idx="1342">
                  <c:v>4069.9</c:v>
                </c:pt>
                <c:pt idx="1343">
                  <c:v>4084</c:v>
                </c:pt>
                <c:pt idx="1344">
                  <c:v>4104.6000000000004</c:v>
                </c:pt>
                <c:pt idx="1345">
                  <c:v>4126.8999999999996</c:v>
                </c:pt>
                <c:pt idx="1346">
                  <c:v>4109.1000000000004</c:v>
                </c:pt>
                <c:pt idx="1347">
                  <c:v>4144.3999999999996</c:v>
                </c:pt>
                <c:pt idx="1348">
                  <c:v>4159</c:v>
                </c:pt>
                <c:pt idx="1349">
                  <c:v>4162.5</c:v>
                </c:pt>
                <c:pt idx="1350">
                  <c:v>4150</c:v>
                </c:pt>
                <c:pt idx="1351">
                  <c:v>4161.5</c:v>
                </c:pt>
                <c:pt idx="1352">
                  <c:v>4133</c:v>
                </c:pt>
                <c:pt idx="1353">
                  <c:v>4138.7</c:v>
                </c:pt>
                <c:pt idx="1354">
                  <c:v>4105</c:v>
                </c:pt>
                <c:pt idx="1355">
                  <c:v>4142.5</c:v>
                </c:pt>
                <c:pt idx="1356">
                  <c:v>4113.5</c:v>
                </c:pt>
                <c:pt idx="1357">
                  <c:v>4135.5</c:v>
                </c:pt>
                <c:pt idx="1358">
                  <c:v>4112</c:v>
                </c:pt>
                <c:pt idx="1359">
                  <c:v>4106.8999999999996</c:v>
                </c:pt>
                <c:pt idx="1360">
                  <c:v>4110</c:v>
                </c:pt>
                <c:pt idx="1361">
                  <c:v>4113</c:v>
                </c:pt>
                <c:pt idx="1362">
                  <c:v>4098.5</c:v>
                </c:pt>
                <c:pt idx="1363">
                  <c:v>4098</c:v>
                </c:pt>
                <c:pt idx="1364">
                  <c:v>4079.5</c:v>
                </c:pt>
                <c:pt idx="1365">
                  <c:v>4075.5</c:v>
                </c:pt>
                <c:pt idx="1366">
                  <c:v>4053.5</c:v>
                </c:pt>
                <c:pt idx="1367">
                  <c:v>4017</c:v>
                </c:pt>
                <c:pt idx="1368">
                  <c:v>4023</c:v>
                </c:pt>
                <c:pt idx="1369">
                  <c:v>4018.5</c:v>
                </c:pt>
                <c:pt idx="1370">
                  <c:v>3986</c:v>
                </c:pt>
                <c:pt idx="1371">
                  <c:v>3977.9</c:v>
                </c:pt>
                <c:pt idx="1372">
                  <c:v>3966</c:v>
                </c:pt>
                <c:pt idx="1373">
                  <c:v>3972</c:v>
                </c:pt>
                <c:pt idx="1374">
                  <c:v>3980</c:v>
                </c:pt>
                <c:pt idx="1375">
                  <c:v>3968.1</c:v>
                </c:pt>
                <c:pt idx="1376">
                  <c:v>3968.5</c:v>
                </c:pt>
                <c:pt idx="1377">
                  <c:v>3968</c:v>
                </c:pt>
                <c:pt idx="1378">
                  <c:v>3957.5</c:v>
                </c:pt>
                <c:pt idx="1379">
                  <c:v>3961</c:v>
                </c:pt>
                <c:pt idx="1380">
                  <c:v>3951</c:v>
                </c:pt>
                <c:pt idx="1381">
                  <c:v>3962</c:v>
                </c:pt>
                <c:pt idx="1382">
                  <c:v>3954.5</c:v>
                </c:pt>
                <c:pt idx="1383">
                  <c:v>3936.1</c:v>
                </c:pt>
                <c:pt idx="1384">
                  <c:v>3942</c:v>
                </c:pt>
                <c:pt idx="1385">
                  <c:v>3921.5</c:v>
                </c:pt>
                <c:pt idx="1386">
                  <c:v>3910</c:v>
                </c:pt>
                <c:pt idx="1387">
                  <c:v>3916</c:v>
                </c:pt>
                <c:pt idx="1388">
                  <c:v>3918.5</c:v>
                </c:pt>
                <c:pt idx="1389">
                  <c:v>3946.1</c:v>
                </c:pt>
                <c:pt idx="1390">
                  <c:v>3951.6</c:v>
                </c:pt>
                <c:pt idx="1391">
                  <c:v>3964</c:v>
                </c:pt>
                <c:pt idx="1392">
                  <c:v>3952</c:v>
                </c:pt>
                <c:pt idx="1393">
                  <c:v>3949.5</c:v>
                </c:pt>
                <c:pt idx="1394">
                  <c:v>3946.2</c:v>
                </c:pt>
                <c:pt idx="1395">
                  <c:v>3935.5</c:v>
                </c:pt>
                <c:pt idx="1396">
                  <c:v>3896.5</c:v>
                </c:pt>
                <c:pt idx="1397">
                  <c:v>3915</c:v>
                </c:pt>
                <c:pt idx="1398">
                  <c:v>3888.5</c:v>
                </c:pt>
                <c:pt idx="1399">
                  <c:v>3883</c:v>
                </c:pt>
                <c:pt idx="1400">
                  <c:v>3856</c:v>
                </c:pt>
                <c:pt idx="1401">
                  <c:v>3859.9</c:v>
                </c:pt>
                <c:pt idx="1402">
                  <c:v>3845</c:v>
                </c:pt>
                <c:pt idx="1403">
                  <c:v>3841</c:v>
                </c:pt>
                <c:pt idx="1404">
                  <c:v>3827</c:v>
                </c:pt>
                <c:pt idx="1405">
                  <c:v>3852.5</c:v>
                </c:pt>
                <c:pt idx="1406">
                  <c:v>3834</c:v>
                </c:pt>
                <c:pt idx="1407">
                  <c:v>3853.5</c:v>
                </c:pt>
                <c:pt idx="1408">
                  <c:v>3861.5</c:v>
                </c:pt>
                <c:pt idx="1409">
                  <c:v>3865.5</c:v>
                </c:pt>
                <c:pt idx="1410">
                  <c:v>3865</c:v>
                </c:pt>
                <c:pt idx="1411">
                  <c:v>3858.5</c:v>
                </c:pt>
                <c:pt idx="1412">
                  <c:v>3865.9</c:v>
                </c:pt>
                <c:pt idx="1413">
                  <c:v>3867.3</c:v>
                </c:pt>
                <c:pt idx="1414">
                  <c:v>3842</c:v>
                </c:pt>
                <c:pt idx="1415">
                  <c:v>3858</c:v>
                </c:pt>
                <c:pt idx="1416">
                  <c:v>3867</c:v>
                </c:pt>
                <c:pt idx="1417">
                  <c:v>3844</c:v>
                </c:pt>
                <c:pt idx="1418">
                  <c:v>3828.1</c:v>
                </c:pt>
                <c:pt idx="1419">
                  <c:v>3801.9</c:v>
                </c:pt>
                <c:pt idx="1420">
                  <c:v>3821.5</c:v>
                </c:pt>
                <c:pt idx="1421">
                  <c:v>3844</c:v>
                </c:pt>
                <c:pt idx="1422">
                  <c:v>3870</c:v>
                </c:pt>
                <c:pt idx="1423">
                  <c:v>3869</c:v>
                </c:pt>
                <c:pt idx="1424">
                  <c:v>3866</c:v>
                </c:pt>
                <c:pt idx="1425">
                  <c:v>3866</c:v>
                </c:pt>
                <c:pt idx="1426">
                  <c:v>3874.4</c:v>
                </c:pt>
                <c:pt idx="1427">
                  <c:v>3855</c:v>
                </c:pt>
                <c:pt idx="1428">
                  <c:v>3852.5</c:v>
                </c:pt>
                <c:pt idx="1429">
                  <c:v>3844.1</c:v>
                </c:pt>
                <c:pt idx="1430">
                  <c:v>3845.5</c:v>
                </c:pt>
                <c:pt idx="1431">
                  <c:v>3823</c:v>
                </c:pt>
                <c:pt idx="1432">
                  <c:v>3825.6</c:v>
                </c:pt>
                <c:pt idx="1433">
                  <c:v>3796.4</c:v>
                </c:pt>
                <c:pt idx="1434">
                  <c:v>3800</c:v>
                </c:pt>
                <c:pt idx="1435">
                  <c:v>3775</c:v>
                </c:pt>
                <c:pt idx="1436">
                  <c:v>3791</c:v>
                </c:pt>
                <c:pt idx="1437">
                  <c:v>3778.1</c:v>
                </c:pt>
                <c:pt idx="1438">
                  <c:v>3790.4</c:v>
                </c:pt>
                <c:pt idx="1439">
                  <c:v>3807</c:v>
                </c:pt>
                <c:pt idx="1440">
                  <c:v>3828</c:v>
                </c:pt>
                <c:pt idx="1441">
                  <c:v>3859.8</c:v>
                </c:pt>
                <c:pt idx="1442">
                  <c:v>3844.5</c:v>
                </c:pt>
                <c:pt idx="1443">
                  <c:v>3856</c:v>
                </c:pt>
                <c:pt idx="1444">
                  <c:v>3836</c:v>
                </c:pt>
                <c:pt idx="1445">
                  <c:v>3817</c:v>
                </c:pt>
                <c:pt idx="1446">
                  <c:v>3784.6</c:v>
                </c:pt>
                <c:pt idx="1447">
                  <c:v>3777.5</c:v>
                </c:pt>
                <c:pt idx="1448">
                  <c:v>3775</c:v>
                </c:pt>
                <c:pt idx="1449">
                  <c:v>3775</c:v>
                </c:pt>
                <c:pt idx="1450">
                  <c:v>3771</c:v>
                </c:pt>
                <c:pt idx="1451">
                  <c:v>3764.5</c:v>
                </c:pt>
                <c:pt idx="1452">
                  <c:v>3754.5</c:v>
                </c:pt>
                <c:pt idx="1453">
                  <c:v>3761</c:v>
                </c:pt>
                <c:pt idx="1454">
                  <c:v>3762</c:v>
                </c:pt>
                <c:pt idx="1455">
                  <c:v>3760</c:v>
                </c:pt>
                <c:pt idx="1456">
                  <c:v>3751</c:v>
                </c:pt>
                <c:pt idx="1457">
                  <c:v>3787</c:v>
                </c:pt>
                <c:pt idx="1458">
                  <c:v>3792.5</c:v>
                </c:pt>
                <c:pt idx="1459">
                  <c:v>3804</c:v>
                </c:pt>
                <c:pt idx="1460">
                  <c:v>3795.5</c:v>
                </c:pt>
                <c:pt idx="1461">
                  <c:v>3825.8</c:v>
                </c:pt>
                <c:pt idx="1462">
                  <c:v>3814</c:v>
                </c:pt>
                <c:pt idx="1463">
                  <c:v>3812.5</c:v>
                </c:pt>
                <c:pt idx="1464">
                  <c:v>3806</c:v>
                </c:pt>
                <c:pt idx="1465">
                  <c:v>3808</c:v>
                </c:pt>
                <c:pt idx="1466">
                  <c:v>3812</c:v>
                </c:pt>
                <c:pt idx="1467">
                  <c:v>3794.5</c:v>
                </c:pt>
                <c:pt idx="1468">
                  <c:v>3781</c:v>
                </c:pt>
                <c:pt idx="1469">
                  <c:v>3757.5</c:v>
                </c:pt>
                <c:pt idx="1470">
                  <c:v>3763</c:v>
                </c:pt>
                <c:pt idx="1471">
                  <c:v>3765</c:v>
                </c:pt>
                <c:pt idx="1472">
                  <c:v>3764</c:v>
                </c:pt>
                <c:pt idx="1473">
                  <c:v>3767</c:v>
                </c:pt>
                <c:pt idx="1474">
                  <c:v>3765</c:v>
                </c:pt>
                <c:pt idx="1475">
                  <c:v>3755</c:v>
                </c:pt>
                <c:pt idx="1476">
                  <c:v>3763.5</c:v>
                </c:pt>
                <c:pt idx="1477">
                  <c:v>3788</c:v>
                </c:pt>
                <c:pt idx="1478">
                  <c:v>3794</c:v>
                </c:pt>
                <c:pt idx="1479">
                  <c:v>3807</c:v>
                </c:pt>
                <c:pt idx="1480">
                  <c:v>3829</c:v>
                </c:pt>
                <c:pt idx="1481">
                  <c:v>3844.5</c:v>
                </c:pt>
                <c:pt idx="1482">
                  <c:v>3855.5</c:v>
                </c:pt>
                <c:pt idx="1483">
                  <c:v>3860</c:v>
                </c:pt>
                <c:pt idx="1484">
                  <c:v>3853</c:v>
                </c:pt>
                <c:pt idx="1485">
                  <c:v>3827.5</c:v>
                </c:pt>
                <c:pt idx="1486">
                  <c:v>3835</c:v>
                </c:pt>
                <c:pt idx="1487">
                  <c:v>3843.5</c:v>
                </c:pt>
                <c:pt idx="1488">
                  <c:v>3865</c:v>
                </c:pt>
                <c:pt idx="1489">
                  <c:v>3892</c:v>
                </c:pt>
                <c:pt idx="1490">
                  <c:v>3923.5</c:v>
                </c:pt>
                <c:pt idx="1491">
                  <c:v>3951.5</c:v>
                </c:pt>
                <c:pt idx="1492">
                  <c:v>3954</c:v>
                </c:pt>
                <c:pt idx="1493">
                  <c:v>3994</c:v>
                </c:pt>
                <c:pt idx="1494">
                  <c:v>4022</c:v>
                </c:pt>
                <c:pt idx="1495">
                  <c:v>4041</c:v>
                </c:pt>
                <c:pt idx="1496">
                  <c:v>4053.5</c:v>
                </c:pt>
                <c:pt idx="1497">
                  <c:v>4048.5</c:v>
                </c:pt>
                <c:pt idx="1498">
                  <c:v>4066.5</c:v>
                </c:pt>
                <c:pt idx="1499">
                  <c:v>4084</c:v>
                </c:pt>
                <c:pt idx="1500">
                  <c:v>4095</c:v>
                </c:pt>
                <c:pt idx="1501">
                  <c:v>4137</c:v>
                </c:pt>
                <c:pt idx="1502">
                  <c:v>4154.5</c:v>
                </c:pt>
                <c:pt idx="1503">
                  <c:v>4168</c:v>
                </c:pt>
                <c:pt idx="1504">
                  <c:v>4184.5</c:v>
                </c:pt>
                <c:pt idx="1505">
                  <c:v>4205.5</c:v>
                </c:pt>
                <c:pt idx="1506">
                  <c:v>4220</c:v>
                </c:pt>
                <c:pt idx="1507">
                  <c:v>4232.5</c:v>
                </c:pt>
                <c:pt idx="1508">
                  <c:v>4246</c:v>
                </c:pt>
                <c:pt idx="1509">
                  <c:v>4248.5</c:v>
                </c:pt>
                <c:pt idx="1510">
                  <c:v>4248</c:v>
                </c:pt>
                <c:pt idx="1511">
                  <c:v>4255.5</c:v>
                </c:pt>
                <c:pt idx="1512">
                  <c:v>4227</c:v>
                </c:pt>
                <c:pt idx="1513">
                  <c:v>4220</c:v>
                </c:pt>
                <c:pt idx="1514">
                  <c:v>4211.5</c:v>
                </c:pt>
                <c:pt idx="1515">
                  <c:v>4210</c:v>
                </c:pt>
                <c:pt idx="1516">
                  <c:v>4223</c:v>
                </c:pt>
                <c:pt idx="1517">
                  <c:v>4214.5</c:v>
                </c:pt>
                <c:pt idx="1518">
                  <c:v>4204</c:v>
                </c:pt>
                <c:pt idx="1519">
                  <c:v>4205</c:v>
                </c:pt>
                <c:pt idx="1520">
                  <c:v>4207</c:v>
                </c:pt>
                <c:pt idx="1521">
                  <c:v>4226</c:v>
                </c:pt>
                <c:pt idx="1522">
                  <c:v>4239.8999999999996</c:v>
                </c:pt>
                <c:pt idx="1523">
                  <c:v>4238</c:v>
                </c:pt>
                <c:pt idx="1524">
                  <c:v>4242</c:v>
                </c:pt>
                <c:pt idx="1525">
                  <c:v>4237</c:v>
                </c:pt>
                <c:pt idx="1526">
                  <c:v>4245.5</c:v>
                </c:pt>
                <c:pt idx="1527">
                  <c:v>4237</c:v>
                </c:pt>
                <c:pt idx="1528">
                  <c:v>4221</c:v>
                </c:pt>
                <c:pt idx="1529">
                  <c:v>4208.5</c:v>
                </c:pt>
                <c:pt idx="1530">
                  <c:v>4199</c:v>
                </c:pt>
                <c:pt idx="1531">
                  <c:v>4203.3999999999996</c:v>
                </c:pt>
                <c:pt idx="1532">
                  <c:v>4214</c:v>
                </c:pt>
                <c:pt idx="1533">
                  <c:v>4195.5</c:v>
                </c:pt>
                <c:pt idx="1534">
                  <c:v>4197</c:v>
                </c:pt>
                <c:pt idx="1535">
                  <c:v>4183.5</c:v>
                </c:pt>
                <c:pt idx="1536">
                  <c:v>4176.1000000000004</c:v>
                </c:pt>
                <c:pt idx="1537">
                  <c:v>4172</c:v>
                </c:pt>
                <c:pt idx="1538">
                  <c:v>4173.5</c:v>
                </c:pt>
                <c:pt idx="1539">
                  <c:v>4172.5</c:v>
                </c:pt>
                <c:pt idx="1540">
                  <c:v>4179</c:v>
                </c:pt>
                <c:pt idx="1541">
                  <c:v>4209</c:v>
                </c:pt>
                <c:pt idx="1542">
                  <c:v>4222.5</c:v>
                </c:pt>
                <c:pt idx="1543">
                  <c:v>4240</c:v>
                </c:pt>
                <c:pt idx="1544">
                  <c:v>4262.5</c:v>
                </c:pt>
                <c:pt idx="1545">
                  <c:v>4274.8999999999996</c:v>
                </c:pt>
                <c:pt idx="1546">
                  <c:v>4284</c:v>
                </c:pt>
                <c:pt idx="1547">
                  <c:v>4290</c:v>
                </c:pt>
                <c:pt idx="1548">
                  <c:v>4285.5</c:v>
                </c:pt>
                <c:pt idx="1549">
                  <c:v>4285</c:v>
                </c:pt>
                <c:pt idx="1550">
                  <c:v>4297.8999999999996</c:v>
                </c:pt>
                <c:pt idx="1551">
                  <c:v>4274.5</c:v>
                </c:pt>
                <c:pt idx="1552">
                  <c:v>4290.5</c:v>
                </c:pt>
                <c:pt idx="1553">
                  <c:v>4296.5</c:v>
                </c:pt>
                <c:pt idx="1554">
                  <c:v>4266</c:v>
                </c:pt>
                <c:pt idx="1555">
                  <c:v>4273</c:v>
                </c:pt>
                <c:pt idx="1556">
                  <c:v>4269</c:v>
                </c:pt>
                <c:pt idx="1557">
                  <c:v>4265</c:v>
                </c:pt>
                <c:pt idx="1558">
                  <c:v>4257.5</c:v>
                </c:pt>
                <c:pt idx="1559">
                  <c:v>4255.5</c:v>
                </c:pt>
                <c:pt idx="1560">
                  <c:v>4263</c:v>
                </c:pt>
                <c:pt idx="1561">
                  <c:v>4266.5</c:v>
                </c:pt>
                <c:pt idx="1562">
                  <c:v>4260.5</c:v>
                </c:pt>
                <c:pt idx="1563">
                  <c:v>4271</c:v>
                </c:pt>
                <c:pt idx="1564">
                  <c:v>4275</c:v>
                </c:pt>
                <c:pt idx="1565">
                  <c:v>4279</c:v>
                </c:pt>
                <c:pt idx="1566">
                  <c:v>4288</c:v>
                </c:pt>
                <c:pt idx="1567">
                  <c:v>4292.5</c:v>
                </c:pt>
                <c:pt idx="1568">
                  <c:v>4273</c:v>
                </c:pt>
                <c:pt idx="1569">
                  <c:v>4269</c:v>
                </c:pt>
                <c:pt idx="1570">
                  <c:v>4264</c:v>
                </c:pt>
                <c:pt idx="1571">
                  <c:v>4240.5</c:v>
                </c:pt>
                <c:pt idx="1572">
                  <c:v>4225.5</c:v>
                </c:pt>
                <c:pt idx="1573">
                  <c:v>4221.1000000000004</c:v>
                </c:pt>
                <c:pt idx="1574">
                  <c:v>4219.5</c:v>
                </c:pt>
                <c:pt idx="1575">
                  <c:v>4209.5</c:v>
                </c:pt>
                <c:pt idx="1576">
                  <c:v>4211.5</c:v>
                </c:pt>
                <c:pt idx="1577">
                  <c:v>4228</c:v>
                </c:pt>
                <c:pt idx="1578">
                  <c:v>4235.8999999999996</c:v>
                </c:pt>
                <c:pt idx="1579">
                  <c:v>4237.8999999999996</c:v>
                </c:pt>
                <c:pt idx="1580">
                  <c:v>4223</c:v>
                </c:pt>
                <c:pt idx="1581">
                  <c:v>4224</c:v>
                </c:pt>
                <c:pt idx="1582">
                  <c:v>4204.5</c:v>
                </c:pt>
                <c:pt idx="1583">
                  <c:v>4187</c:v>
                </c:pt>
                <c:pt idx="1584">
                  <c:v>4188</c:v>
                </c:pt>
                <c:pt idx="1585">
                  <c:v>4194</c:v>
                </c:pt>
                <c:pt idx="1586">
                  <c:v>4191</c:v>
                </c:pt>
                <c:pt idx="1587">
                  <c:v>4171</c:v>
                </c:pt>
                <c:pt idx="1588">
                  <c:v>4164.1000000000004</c:v>
                </c:pt>
                <c:pt idx="1589">
                  <c:v>4162</c:v>
                </c:pt>
                <c:pt idx="1590">
                  <c:v>4157.5</c:v>
                </c:pt>
                <c:pt idx="1591">
                  <c:v>4163.5</c:v>
                </c:pt>
                <c:pt idx="1592">
                  <c:v>4162</c:v>
                </c:pt>
                <c:pt idx="1593">
                  <c:v>4150</c:v>
                </c:pt>
                <c:pt idx="1594">
                  <c:v>4153</c:v>
                </c:pt>
                <c:pt idx="1595">
                  <c:v>4124</c:v>
                </c:pt>
                <c:pt idx="1596">
                  <c:v>4120</c:v>
                </c:pt>
                <c:pt idx="1597">
                  <c:v>4121.1000000000004</c:v>
                </c:pt>
                <c:pt idx="1598">
                  <c:v>4126</c:v>
                </c:pt>
                <c:pt idx="1599">
                  <c:v>4136</c:v>
                </c:pt>
                <c:pt idx="1600">
                  <c:v>4139.5</c:v>
                </c:pt>
                <c:pt idx="1601">
                  <c:v>4145</c:v>
                </c:pt>
                <c:pt idx="1602">
                  <c:v>4138.5</c:v>
                </c:pt>
                <c:pt idx="1603">
                  <c:v>4137.5</c:v>
                </c:pt>
                <c:pt idx="1604">
                  <c:v>4134</c:v>
                </c:pt>
                <c:pt idx="1605">
                  <c:v>4121</c:v>
                </c:pt>
                <c:pt idx="1606">
                  <c:v>4121.5</c:v>
                </c:pt>
                <c:pt idx="1607">
                  <c:v>4141</c:v>
                </c:pt>
                <c:pt idx="1608">
                  <c:v>4142</c:v>
                </c:pt>
                <c:pt idx="1609">
                  <c:v>4135</c:v>
                </c:pt>
                <c:pt idx="1610">
                  <c:v>4138</c:v>
                </c:pt>
                <c:pt idx="1611">
                  <c:v>4124.5</c:v>
                </c:pt>
                <c:pt idx="1612">
                  <c:v>4123.5</c:v>
                </c:pt>
                <c:pt idx="1613">
                  <c:v>4112</c:v>
                </c:pt>
                <c:pt idx="1614">
                  <c:v>4095.5</c:v>
                </c:pt>
                <c:pt idx="1615">
                  <c:v>4081</c:v>
                </c:pt>
                <c:pt idx="1616">
                  <c:v>4074</c:v>
                </c:pt>
                <c:pt idx="1617">
                  <c:v>4070.5</c:v>
                </c:pt>
                <c:pt idx="1618">
                  <c:v>4066.5</c:v>
                </c:pt>
                <c:pt idx="1619">
                  <c:v>4049</c:v>
                </c:pt>
                <c:pt idx="1620">
                  <c:v>4012</c:v>
                </c:pt>
                <c:pt idx="1621">
                  <c:v>4010</c:v>
                </c:pt>
                <c:pt idx="1622">
                  <c:v>3995</c:v>
                </c:pt>
                <c:pt idx="1623">
                  <c:v>3974</c:v>
                </c:pt>
                <c:pt idx="1624">
                  <c:v>3961.5</c:v>
                </c:pt>
                <c:pt idx="1625">
                  <c:v>3964</c:v>
                </c:pt>
                <c:pt idx="1626">
                  <c:v>3946.5</c:v>
                </c:pt>
                <c:pt idx="1627">
                  <c:v>3918.5</c:v>
                </c:pt>
                <c:pt idx="1628">
                  <c:v>3898</c:v>
                </c:pt>
                <c:pt idx="1629">
                  <c:v>3885.5</c:v>
                </c:pt>
                <c:pt idx="1630">
                  <c:v>3861.5</c:v>
                </c:pt>
                <c:pt idx="1631">
                  <c:v>3841</c:v>
                </c:pt>
                <c:pt idx="1632">
                  <c:v>3824</c:v>
                </c:pt>
                <c:pt idx="1633">
                  <c:v>3821.1</c:v>
                </c:pt>
                <c:pt idx="1634">
                  <c:v>3803.5</c:v>
                </c:pt>
                <c:pt idx="1635">
                  <c:v>3786</c:v>
                </c:pt>
                <c:pt idx="1636">
                  <c:v>3758.1</c:v>
                </c:pt>
                <c:pt idx="1637">
                  <c:v>3731</c:v>
                </c:pt>
                <c:pt idx="1638">
                  <c:v>3718.6</c:v>
                </c:pt>
                <c:pt idx="1639">
                  <c:v>3695</c:v>
                </c:pt>
                <c:pt idx="1640">
                  <c:v>3683.5</c:v>
                </c:pt>
                <c:pt idx="1641">
                  <c:v>3660.5</c:v>
                </c:pt>
                <c:pt idx="1642">
                  <c:v>3619.5</c:v>
                </c:pt>
                <c:pt idx="1643">
                  <c:v>3594.5</c:v>
                </c:pt>
                <c:pt idx="1644">
                  <c:v>3580</c:v>
                </c:pt>
                <c:pt idx="1645">
                  <c:v>3573</c:v>
                </c:pt>
                <c:pt idx="1646">
                  <c:v>3554.5</c:v>
                </c:pt>
                <c:pt idx="1647">
                  <c:v>3526</c:v>
                </c:pt>
                <c:pt idx="1648">
                  <c:v>3520.1</c:v>
                </c:pt>
                <c:pt idx="1649">
                  <c:v>3505</c:v>
                </c:pt>
                <c:pt idx="1650">
                  <c:v>3464</c:v>
                </c:pt>
                <c:pt idx="1651">
                  <c:v>3427.1</c:v>
                </c:pt>
                <c:pt idx="1652">
                  <c:v>3411</c:v>
                </c:pt>
                <c:pt idx="1653">
                  <c:v>3403</c:v>
                </c:pt>
                <c:pt idx="1654">
                  <c:v>3396</c:v>
                </c:pt>
                <c:pt idx="1655">
                  <c:v>3386</c:v>
                </c:pt>
                <c:pt idx="1656">
                  <c:v>3360.5</c:v>
                </c:pt>
                <c:pt idx="1657">
                  <c:v>3347.5</c:v>
                </c:pt>
                <c:pt idx="1658">
                  <c:v>3333.5</c:v>
                </c:pt>
                <c:pt idx="1659">
                  <c:v>3316</c:v>
                </c:pt>
                <c:pt idx="1660">
                  <c:v>3285.5</c:v>
                </c:pt>
                <c:pt idx="1661">
                  <c:v>3269.5</c:v>
                </c:pt>
                <c:pt idx="1662">
                  <c:v>3243</c:v>
                </c:pt>
                <c:pt idx="1663">
                  <c:v>3231</c:v>
                </c:pt>
                <c:pt idx="1664">
                  <c:v>3233</c:v>
                </c:pt>
                <c:pt idx="1665">
                  <c:v>3233</c:v>
                </c:pt>
                <c:pt idx="1666">
                  <c:v>3224</c:v>
                </c:pt>
                <c:pt idx="1667">
                  <c:v>3209.5</c:v>
                </c:pt>
                <c:pt idx="1668">
                  <c:v>3213</c:v>
                </c:pt>
                <c:pt idx="1669">
                  <c:v>3214</c:v>
                </c:pt>
                <c:pt idx="1670">
                  <c:v>3219</c:v>
                </c:pt>
                <c:pt idx="1671">
                  <c:v>3185.5</c:v>
                </c:pt>
                <c:pt idx="1672">
                  <c:v>3173</c:v>
                </c:pt>
                <c:pt idx="1673">
                  <c:v>3163.5</c:v>
                </c:pt>
                <c:pt idx="1674">
                  <c:v>3161</c:v>
                </c:pt>
                <c:pt idx="1675">
                  <c:v>3146.5</c:v>
                </c:pt>
                <c:pt idx="1676">
                  <c:v>3140</c:v>
                </c:pt>
                <c:pt idx="1677">
                  <c:v>3133.5</c:v>
                </c:pt>
                <c:pt idx="1678">
                  <c:v>3131</c:v>
                </c:pt>
                <c:pt idx="1679">
                  <c:v>3101</c:v>
                </c:pt>
                <c:pt idx="1680">
                  <c:v>3083</c:v>
                </c:pt>
                <c:pt idx="1681">
                  <c:v>3072.5</c:v>
                </c:pt>
                <c:pt idx="1682">
                  <c:v>3053</c:v>
                </c:pt>
                <c:pt idx="1683">
                  <c:v>3038.5</c:v>
                </c:pt>
                <c:pt idx="1684">
                  <c:v>3051</c:v>
                </c:pt>
                <c:pt idx="1685">
                  <c:v>3045</c:v>
                </c:pt>
                <c:pt idx="1686">
                  <c:v>3043.5</c:v>
                </c:pt>
                <c:pt idx="1687">
                  <c:v>3022.5</c:v>
                </c:pt>
                <c:pt idx="1688">
                  <c:v>3028</c:v>
                </c:pt>
                <c:pt idx="1689">
                  <c:v>3038.5</c:v>
                </c:pt>
                <c:pt idx="1690">
                  <c:v>3037</c:v>
                </c:pt>
                <c:pt idx="1691">
                  <c:v>3030.5</c:v>
                </c:pt>
                <c:pt idx="1692">
                  <c:v>3028</c:v>
                </c:pt>
                <c:pt idx="1693">
                  <c:v>3035.9</c:v>
                </c:pt>
                <c:pt idx="1694">
                  <c:v>2999</c:v>
                </c:pt>
                <c:pt idx="1695">
                  <c:v>2985</c:v>
                </c:pt>
                <c:pt idx="1696">
                  <c:v>2973.5</c:v>
                </c:pt>
                <c:pt idx="1697">
                  <c:v>2962.5</c:v>
                </c:pt>
                <c:pt idx="1698">
                  <c:v>2947</c:v>
                </c:pt>
                <c:pt idx="1699">
                  <c:v>2928</c:v>
                </c:pt>
                <c:pt idx="1700">
                  <c:v>2932.5</c:v>
                </c:pt>
                <c:pt idx="1701">
                  <c:v>2925</c:v>
                </c:pt>
                <c:pt idx="1702">
                  <c:v>2934</c:v>
                </c:pt>
                <c:pt idx="1703">
                  <c:v>2930.5</c:v>
                </c:pt>
                <c:pt idx="1704">
                  <c:v>2925</c:v>
                </c:pt>
                <c:pt idx="1705">
                  <c:v>2916</c:v>
                </c:pt>
                <c:pt idx="1706">
                  <c:v>2906.5</c:v>
                </c:pt>
                <c:pt idx="1707">
                  <c:v>2896</c:v>
                </c:pt>
                <c:pt idx="1708">
                  <c:v>2886</c:v>
                </c:pt>
                <c:pt idx="1709">
                  <c:v>2910</c:v>
                </c:pt>
                <c:pt idx="1710">
                  <c:v>2909.5</c:v>
                </c:pt>
                <c:pt idx="1711">
                  <c:v>2902</c:v>
                </c:pt>
                <c:pt idx="1712">
                  <c:v>2902</c:v>
                </c:pt>
                <c:pt idx="1713">
                  <c:v>2892</c:v>
                </c:pt>
                <c:pt idx="1714">
                  <c:v>2893.5</c:v>
                </c:pt>
                <c:pt idx="1715">
                  <c:v>2888</c:v>
                </c:pt>
                <c:pt idx="1716">
                  <c:v>2886.5</c:v>
                </c:pt>
                <c:pt idx="1717">
                  <c:v>2872.5</c:v>
                </c:pt>
                <c:pt idx="1718">
                  <c:v>2864</c:v>
                </c:pt>
                <c:pt idx="1719">
                  <c:v>2859</c:v>
                </c:pt>
                <c:pt idx="1720">
                  <c:v>2861</c:v>
                </c:pt>
                <c:pt idx="1721">
                  <c:v>2878</c:v>
                </c:pt>
                <c:pt idx="1722">
                  <c:v>2877.5</c:v>
                </c:pt>
                <c:pt idx="1723">
                  <c:v>2889.5</c:v>
                </c:pt>
                <c:pt idx="1724">
                  <c:v>2894</c:v>
                </c:pt>
                <c:pt idx="1725">
                  <c:v>2884.5</c:v>
                </c:pt>
                <c:pt idx="1726">
                  <c:v>2867</c:v>
                </c:pt>
                <c:pt idx="1727">
                  <c:v>2863.5</c:v>
                </c:pt>
                <c:pt idx="1728">
                  <c:v>2876</c:v>
                </c:pt>
                <c:pt idx="1729">
                  <c:v>2878</c:v>
                </c:pt>
                <c:pt idx="1730">
                  <c:v>2878</c:v>
                </c:pt>
                <c:pt idx="1731">
                  <c:v>2897.5</c:v>
                </c:pt>
                <c:pt idx="1732">
                  <c:v>2910.5</c:v>
                </c:pt>
                <c:pt idx="1733">
                  <c:v>2930.5</c:v>
                </c:pt>
                <c:pt idx="1734">
                  <c:v>2964.5</c:v>
                </c:pt>
                <c:pt idx="1735">
                  <c:v>2977.5</c:v>
                </c:pt>
                <c:pt idx="1736">
                  <c:v>3001.5</c:v>
                </c:pt>
                <c:pt idx="1737">
                  <c:v>3028</c:v>
                </c:pt>
                <c:pt idx="1738">
                  <c:v>3061.5</c:v>
                </c:pt>
                <c:pt idx="1739">
                  <c:v>3074</c:v>
                </c:pt>
                <c:pt idx="1740">
                  <c:v>3079</c:v>
                </c:pt>
                <c:pt idx="1741">
                  <c:v>3092.1</c:v>
                </c:pt>
                <c:pt idx="1742">
                  <c:v>3118</c:v>
                </c:pt>
                <c:pt idx="1743">
                  <c:v>3140</c:v>
                </c:pt>
                <c:pt idx="1744">
                  <c:v>3146</c:v>
                </c:pt>
                <c:pt idx="1745">
                  <c:v>3166</c:v>
                </c:pt>
                <c:pt idx="1746">
                  <c:v>3181</c:v>
                </c:pt>
                <c:pt idx="1747">
                  <c:v>3193</c:v>
                </c:pt>
                <c:pt idx="1748">
                  <c:v>3213</c:v>
                </c:pt>
                <c:pt idx="1749">
                  <c:v>3215</c:v>
                </c:pt>
                <c:pt idx="1750">
                  <c:v>3221</c:v>
                </c:pt>
                <c:pt idx="1751">
                  <c:v>3224.5</c:v>
                </c:pt>
                <c:pt idx="1752">
                  <c:v>3223</c:v>
                </c:pt>
                <c:pt idx="1753">
                  <c:v>3230</c:v>
                </c:pt>
                <c:pt idx="1754">
                  <c:v>3231</c:v>
                </c:pt>
                <c:pt idx="1755">
                  <c:v>3248.9</c:v>
                </c:pt>
                <c:pt idx="1756">
                  <c:v>3247</c:v>
                </c:pt>
                <c:pt idx="1757">
                  <c:v>3244</c:v>
                </c:pt>
                <c:pt idx="1758">
                  <c:v>3235.5</c:v>
                </c:pt>
                <c:pt idx="1759">
                  <c:v>3245</c:v>
                </c:pt>
                <c:pt idx="1760">
                  <c:v>3241.5</c:v>
                </c:pt>
                <c:pt idx="1761">
                  <c:v>3251</c:v>
                </c:pt>
                <c:pt idx="1762">
                  <c:v>3272.9</c:v>
                </c:pt>
                <c:pt idx="1763">
                  <c:v>3277.5</c:v>
                </c:pt>
                <c:pt idx="1764">
                  <c:v>3280</c:v>
                </c:pt>
                <c:pt idx="1765">
                  <c:v>3292</c:v>
                </c:pt>
                <c:pt idx="1766">
                  <c:v>3282</c:v>
                </c:pt>
                <c:pt idx="1767">
                  <c:v>3275.5</c:v>
                </c:pt>
                <c:pt idx="1768">
                  <c:v>3295</c:v>
                </c:pt>
                <c:pt idx="1769">
                  <c:v>3303.5</c:v>
                </c:pt>
                <c:pt idx="1770">
                  <c:v>3302</c:v>
                </c:pt>
                <c:pt idx="1771">
                  <c:v>3297</c:v>
                </c:pt>
                <c:pt idx="1772">
                  <c:v>3280</c:v>
                </c:pt>
                <c:pt idx="1773">
                  <c:v>3276</c:v>
                </c:pt>
                <c:pt idx="1774">
                  <c:v>3278</c:v>
                </c:pt>
                <c:pt idx="1775">
                  <c:v>3273</c:v>
                </c:pt>
                <c:pt idx="1776">
                  <c:v>3239</c:v>
                </c:pt>
                <c:pt idx="1777">
                  <c:v>3225.5</c:v>
                </c:pt>
                <c:pt idx="1778">
                  <c:v>3204</c:v>
                </c:pt>
                <c:pt idx="1779">
                  <c:v>3202</c:v>
                </c:pt>
                <c:pt idx="1780">
                  <c:v>3200</c:v>
                </c:pt>
                <c:pt idx="1781">
                  <c:v>3203</c:v>
                </c:pt>
                <c:pt idx="1782">
                  <c:v>3209.5</c:v>
                </c:pt>
                <c:pt idx="1783">
                  <c:v>3218.5</c:v>
                </c:pt>
                <c:pt idx="1784">
                  <c:v>3219</c:v>
                </c:pt>
                <c:pt idx="1785">
                  <c:v>3207.5</c:v>
                </c:pt>
                <c:pt idx="1786">
                  <c:v>3192.5</c:v>
                </c:pt>
                <c:pt idx="1787">
                  <c:v>3180.5</c:v>
                </c:pt>
                <c:pt idx="1788">
                  <c:v>3168.5</c:v>
                </c:pt>
                <c:pt idx="1789">
                  <c:v>3148</c:v>
                </c:pt>
                <c:pt idx="1790">
                  <c:v>3146.5</c:v>
                </c:pt>
                <c:pt idx="1791">
                  <c:v>3125</c:v>
                </c:pt>
                <c:pt idx="1792">
                  <c:v>3096</c:v>
                </c:pt>
                <c:pt idx="1793">
                  <c:v>3073</c:v>
                </c:pt>
                <c:pt idx="1794">
                  <c:v>3044.5</c:v>
                </c:pt>
                <c:pt idx="1795">
                  <c:v>3034.5</c:v>
                </c:pt>
                <c:pt idx="1796">
                  <c:v>3028</c:v>
                </c:pt>
                <c:pt idx="1797">
                  <c:v>3009.5</c:v>
                </c:pt>
                <c:pt idx="1798">
                  <c:v>2973</c:v>
                </c:pt>
                <c:pt idx="1799">
                  <c:v>2942.1</c:v>
                </c:pt>
                <c:pt idx="1800">
                  <c:v>2917</c:v>
                </c:pt>
                <c:pt idx="1801">
                  <c:v>2886</c:v>
                </c:pt>
                <c:pt idx="1802">
                  <c:v>2870</c:v>
                </c:pt>
                <c:pt idx="1803">
                  <c:v>2861</c:v>
                </c:pt>
                <c:pt idx="1804">
                  <c:v>2822.6</c:v>
                </c:pt>
                <c:pt idx="1805">
                  <c:v>2800.1</c:v>
                </c:pt>
                <c:pt idx="1806">
                  <c:v>2753.1</c:v>
                </c:pt>
                <c:pt idx="1807">
                  <c:v>2724</c:v>
                </c:pt>
                <c:pt idx="1808">
                  <c:v>2693.5</c:v>
                </c:pt>
                <c:pt idx="1809">
                  <c:v>2664</c:v>
                </c:pt>
                <c:pt idx="1810">
                  <c:v>2626.5</c:v>
                </c:pt>
                <c:pt idx="1811">
                  <c:v>2593</c:v>
                </c:pt>
                <c:pt idx="1812">
                  <c:v>2552</c:v>
                </c:pt>
                <c:pt idx="1813">
                  <c:v>2534.5</c:v>
                </c:pt>
                <c:pt idx="1814">
                  <c:v>2499.5</c:v>
                </c:pt>
                <c:pt idx="1815">
                  <c:v>2457</c:v>
                </c:pt>
                <c:pt idx="1816">
                  <c:v>2422.1</c:v>
                </c:pt>
                <c:pt idx="1817">
                  <c:v>2388</c:v>
                </c:pt>
                <c:pt idx="1818">
                  <c:v>2355</c:v>
                </c:pt>
                <c:pt idx="1819">
                  <c:v>2306.1999999999998</c:v>
                </c:pt>
                <c:pt idx="1820">
                  <c:v>2274</c:v>
                </c:pt>
                <c:pt idx="1821">
                  <c:v>2251.5</c:v>
                </c:pt>
                <c:pt idx="1822">
                  <c:v>2215.5</c:v>
                </c:pt>
                <c:pt idx="1823">
                  <c:v>2196</c:v>
                </c:pt>
                <c:pt idx="1824">
                  <c:v>2168.5</c:v>
                </c:pt>
                <c:pt idx="1825">
                  <c:v>2137.1</c:v>
                </c:pt>
                <c:pt idx="1826">
                  <c:v>2106.5</c:v>
                </c:pt>
                <c:pt idx="1827">
                  <c:v>2082.5</c:v>
                </c:pt>
                <c:pt idx="1828">
                  <c:v>2048.5</c:v>
                </c:pt>
                <c:pt idx="1829">
                  <c:v>2023.5</c:v>
                </c:pt>
                <c:pt idx="1830">
                  <c:v>2002</c:v>
                </c:pt>
                <c:pt idx="1831">
                  <c:v>2003</c:v>
                </c:pt>
                <c:pt idx="1832">
                  <c:v>1982.5</c:v>
                </c:pt>
                <c:pt idx="1833">
                  <c:v>1961</c:v>
                </c:pt>
                <c:pt idx="1834">
                  <c:v>1937</c:v>
                </c:pt>
                <c:pt idx="1835">
                  <c:v>1901.1</c:v>
                </c:pt>
                <c:pt idx="1836">
                  <c:v>1879.5</c:v>
                </c:pt>
                <c:pt idx="1837">
                  <c:v>1852.5</c:v>
                </c:pt>
                <c:pt idx="1838">
                  <c:v>1834</c:v>
                </c:pt>
                <c:pt idx="1839">
                  <c:v>1822</c:v>
                </c:pt>
                <c:pt idx="1840">
                  <c:v>1787.5</c:v>
                </c:pt>
                <c:pt idx="1841">
                  <c:v>1763</c:v>
                </c:pt>
                <c:pt idx="1842">
                  <c:v>1737.5</c:v>
                </c:pt>
                <c:pt idx="1843">
                  <c:v>1726.5</c:v>
                </c:pt>
                <c:pt idx="1844">
                  <c:v>1708</c:v>
                </c:pt>
                <c:pt idx="1845">
                  <c:v>1688</c:v>
                </c:pt>
                <c:pt idx="1846">
                  <c:v>1658</c:v>
                </c:pt>
                <c:pt idx="1847">
                  <c:v>1619.5</c:v>
                </c:pt>
                <c:pt idx="1848">
                  <c:v>1593</c:v>
                </c:pt>
                <c:pt idx="1849">
                  <c:v>1571.5</c:v>
                </c:pt>
                <c:pt idx="1850">
                  <c:v>1548</c:v>
                </c:pt>
                <c:pt idx="1851">
                  <c:v>1522</c:v>
                </c:pt>
                <c:pt idx="1852">
                  <c:v>1479</c:v>
                </c:pt>
                <c:pt idx="1853">
                  <c:v>1465</c:v>
                </c:pt>
                <c:pt idx="1854">
                  <c:v>1453</c:v>
                </c:pt>
                <c:pt idx="1855">
                  <c:v>1423</c:v>
                </c:pt>
                <c:pt idx="1856">
                  <c:v>1404.5</c:v>
                </c:pt>
                <c:pt idx="1857">
                  <c:v>1380</c:v>
                </c:pt>
                <c:pt idx="1858">
                  <c:v>1342</c:v>
                </c:pt>
                <c:pt idx="1859">
                  <c:v>1297.0999999999999</c:v>
                </c:pt>
                <c:pt idx="1860">
                  <c:v>1264.5999999999999</c:v>
                </c:pt>
                <c:pt idx="1861">
                  <c:v>1236</c:v>
                </c:pt>
                <c:pt idx="1862">
                  <c:v>1218.5</c:v>
                </c:pt>
                <c:pt idx="1863">
                  <c:v>1204.5</c:v>
                </c:pt>
                <c:pt idx="1864">
                  <c:v>1203</c:v>
                </c:pt>
                <c:pt idx="1865">
                  <c:v>1193</c:v>
                </c:pt>
                <c:pt idx="1866">
                  <c:v>1193</c:v>
                </c:pt>
                <c:pt idx="1867">
                  <c:v>1184</c:v>
                </c:pt>
                <c:pt idx="1868">
                  <c:v>1167.5</c:v>
                </c:pt>
                <c:pt idx="1869">
                  <c:v>1146.5</c:v>
                </c:pt>
                <c:pt idx="1870">
                  <c:v>1123.5</c:v>
                </c:pt>
                <c:pt idx="1871">
                  <c:v>1095.5</c:v>
                </c:pt>
                <c:pt idx="1872">
                  <c:v>1078</c:v>
                </c:pt>
                <c:pt idx="1873">
                  <c:v>1071.5</c:v>
                </c:pt>
                <c:pt idx="1874">
                  <c:v>1065</c:v>
                </c:pt>
                <c:pt idx="1875">
                  <c:v>1066</c:v>
                </c:pt>
                <c:pt idx="1876">
                  <c:v>1054</c:v>
                </c:pt>
                <c:pt idx="1877">
                  <c:v>1027.5</c:v>
                </c:pt>
                <c:pt idx="1878">
                  <c:v>1011</c:v>
                </c:pt>
                <c:pt idx="1879">
                  <c:v>997.02</c:v>
                </c:pt>
                <c:pt idx="1880">
                  <c:v>971.51</c:v>
                </c:pt>
                <c:pt idx="1881">
                  <c:v>957.51</c:v>
                </c:pt>
                <c:pt idx="1882">
                  <c:v>949.01</c:v>
                </c:pt>
                <c:pt idx="1883">
                  <c:v>937</c:v>
                </c:pt>
                <c:pt idx="1884">
                  <c:v>921.02</c:v>
                </c:pt>
                <c:pt idx="1885">
                  <c:v>915.51</c:v>
                </c:pt>
                <c:pt idx="1886">
                  <c:v>895.03</c:v>
                </c:pt>
                <c:pt idx="1887">
                  <c:v>877</c:v>
                </c:pt>
                <c:pt idx="1888">
                  <c:v>875.97</c:v>
                </c:pt>
                <c:pt idx="1889">
                  <c:v>858.03</c:v>
                </c:pt>
                <c:pt idx="1890">
                  <c:v>839.02</c:v>
                </c:pt>
                <c:pt idx="1891">
                  <c:v>815.01</c:v>
                </c:pt>
                <c:pt idx="1892">
                  <c:v>804.03</c:v>
                </c:pt>
                <c:pt idx="1893">
                  <c:v>790.01</c:v>
                </c:pt>
                <c:pt idx="1894">
                  <c:v>788.51</c:v>
                </c:pt>
                <c:pt idx="1895">
                  <c:v>770.01</c:v>
                </c:pt>
                <c:pt idx="1896">
                  <c:v>752</c:v>
                </c:pt>
                <c:pt idx="1897">
                  <c:v>737.51</c:v>
                </c:pt>
                <c:pt idx="1898">
                  <c:v>716.03</c:v>
                </c:pt>
                <c:pt idx="1899">
                  <c:v>703.01</c:v>
                </c:pt>
                <c:pt idx="1900">
                  <c:v>695.01</c:v>
                </c:pt>
                <c:pt idx="1901">
                  <c:v>697.48</c:v>
                </c:pt>
                <c:pt idx="1902">
                  <c:v>696</c:v>
                </c:pt>
                <c:pt idx="1903">
                  <c:v>687</c:v>
                </c:pt>
                <c:pt idx="1904">
                  <c:v>684.01</c:v>
                </c:pt>
                <c:pt idx="1905">
                  <c:v>688</c:v>
                </c:pt>
                <c:pt idx="1906">
                  <c:v>686.5</c:v>
                </c:pt>
                <c:pt idx="1907">
                  <c:v>694</c:v>
                </c:pt>
                <c:pt idx="1908">
                  <c:v>697</c:v>
                </c:pt>
                <c:pt idx="1909">
                  <c:v>690.5</c:v>
                </c:pt>
                <c:pt idx="1910">
                  <c:v>683.5</c:v>
                </c:pt>
                <c:pt idx="1911">
                  <c:v>668.12</c:v>
                </c:pt>
                <c:pt idx="1912">
                  <c:v>672.5</c:v>
                </c:pt>
                <c:pt idx="1913">
                  <c:v>679.98</c:v>
                </c:pt>
                <c:pt idx="1914">
                  <c:v>683.49</c:v>
                </c:pt>
                <c:pt idx="1915">
                  <c:v>667</c:v>
                </c:pt>
                <c:pt idx="1916">
                  <c:v>658.01</c:v>
                </c:pt>
                <c:pt idx="1917">
                  <c:v>654</c:v>
                </c:pt>
                <c:pt idx="1918">
                  <c:v>664.01</c:v>
                </c:pt>
                <c:pt idx="1919">
                  <c:v>663</c:v>
                </c:pt>
                <c:pt idx="1920">
                  <c:v>665.99</c:v>
                </c:pt>
                <c:pt idx="1921">
                  <c:v>676</c:v>
                </c:pt>
                <c:pt idx="1922">
                  <c:v>684.48</c:v>
                </c:pt>
                <c:pt idx="1923">
                  <c:v>669.99</c:v>
                </c:pt>
                <c:pt idx="1924">
                  <c:v>679</c:v>
                </c:pt>
                <c:pt idx="1925">
                  <c:v>697.46</c:v>
                </c:pt>
                <c:pt idx="1926">
                  <c:v>709.99</c:v>
                </c:pt>
                <c:pt idx="1927">
                  <c:v>718</c:v>
                </c:pt>
                <c:pt idx="1928">
                  <c:v>717.99</c:v>
                </c:pt>
                <c:pt idx="1929">
                  <c:v>726</c:v>
                </c:pt>
                <c:pt idx="1930">
                  <c:v>739.48</c:v>
                </c:pt>
                <c:pt idx="1931">
                  <c:v>747.99</c:v>
                </c:pt>
                <c:pt idx="1932">
                  <c:v>767.98</c:v>
                </c:pt>
                <c:pt idx="1933">
                  <c:v>785</c:v>
                </c:pt>
                <c:pt idx="1934">
                  <c:v>799.48</c:v>
                </c:pt>
                <c:pt idx="1935">
                  <c:v>799</c:v>
                </c:pt>
                <c:pt idx="1936">
                  <c:v>813</c:v>
                </c:pt>
                <c:pt idx="1937">
                  <c:v>821.99</c:v>
                </c:pt>
                <c:pt idx="1938">
                  <c:v>832.99</c:v>
                </c:pt>
                <c:pt idx="1939">
                  <c:v>841.01</c:v>
                </c:pt>
                <c:pt idx="1940">
                  <c:v>858.99</c:v>
                </c:pt>
                <c:pt idx="1941">
                  <c:v>870.48</c:v>
                </c:pt>
                <c:pt idx="1942">
                  <c:v>887.98</c:v>
                </c:pt>
                <c:pt idx="1943">
                  <c:v>899.49</c:v>
                </c:pt>
                <c:pt idx="1944">
                  <c:v>909.5</c:v>
                </c:pt>
                <c:pt idx="1945">
                  <c:v>914.48</c:v>
                </c:pt>
                <c:pt idx="1946">
                  <c:v>912</c:v>
                </c:pt>
                <c:pt idx="1947">
                  <c:v>919.5</c:v>
                </c:pt>
                <c:pt idx="1948">
                  <c:v>916.04</c:v>
                </c:pt>
                <c:pt idx="1949">
                  <c:v>912.99</c:v>
                </c:pt>
                <c:pt idx="1950">
                  <c:v>912.5</c:v>
                </c:pt>
                <c:pt idx="1951">
                  <c:v>918</c:v>
                </c:pt>
                <c:pt idx="1952">
                  <c:v>915.99</c:v>
                </c:pt>
                <c:pt idx="1953">
                  <c:v>918.49</c:v>
                </c:pt>
                <c:pt idx="1954">
                  <c:v>907</c:v>
                </c:pt>
                <c:pt idx="1955">
                  <c:v>933.94</c:v>
                </c:pt>
                <c:pt idx="1956">
                  <c:v>950.48</c:v>
                </c:pt>
                <c:pt idx="1957">
                  <c:v>964</c:v>
                </c:pt>
                <c:pt idx="1958">
                  <c:v>971.52</c:v>
                </c:pt>
                <c:pt idx="1959">
                  <c:v>967.05</c:v>
                </c:pt>
                <c:pt idx="1960">
                  <c:v>977.01</c:v>
                </c:pt>
                <c:pt idx="1961">
                  <c:v>980.5</c:v>
                </c:pt>
                <c:pt idx="1962">
                  <c:v>982.02</c:v>
                </c:pt>
                <c:pt idx="1963">
                  <c:v>982.49</c:v>
                </c:pt>
                <c:pt idx="1964">
                  <c:v>989</c:v>
                </c:pt>
                <c:pt idx="1965">
                  <c:v>989</c:v>
                </c:pt>
                <c:pt idx="1966">
                  <c:v>1002</c:v>
                </c:pt>
                <c:pt idx="1967">
                  <c:v>1013</c:v>
                </c:pt>
                <c:pt idx="1968">
                  <c:v>1022</c:v>
                </c:pt>
                <c:pt idx="1969">
                  <c:v>1027</c:v>
                </c:pt>
                <c:pt idx="1970">
                  <c:v>1026.5</c:v>
                </c:pt>
                <c:pt idx="1971">
                  <c:v>1026</c:v>
                </c:pt>
                <c:pt idx="1972">
                  <c:v>1022.5</c:v>
                </c:pt>
                <c:pt idx="1973">
                  <c:v>1001</c:v>
                </c:pt>
                <c:pt idx="1974">
                  <c:v>1007</c:v>
                </c:pt>
                <c:pt idx="1975">
                  <c:v>1008.5</c:v>
                </c:pt>
                <c:pt idx="1976">
                  <c:v>1006</c:v>
                </c:pt>
                <c:pt idx="1977">
                  <c:v>1000.5</c:v>
                </c:pt>
                <c:pt idx="1978">
                  <c:v>1000</c:v>
                </c:pt>
                <c:pt idx="1979">
                  <c:v>998.99</c:v>
                </c:pt>
                <c:pt idx="1980">
                  <c:v>995.01</c:v>
                </c:pt>
                <c:pt idx="1981">
                  <c:v>1000.5</c:v>
                </c:pt>
                <c:pt idx="1982">
                  <c:v>998.5</c:v>
                </c:pt>
                <c:pt idx="1983">
                  <c:v>993.95</c:v>
                </c:pt>
                <c:pt idx="1984">
                  <c:v>992.01</c:v>
                </c:pt>
                <c:pt idx="1985">
                  <c:v>1001</c:v>
                </c:pt>
                <c:pt idx="1986">
                  <c:v>1004</c:v>
                </c:pt>
                <c:pt idx="1987">
                  <c:v>1021</c:v>
                </c:pt>
                <c:pt idx="1988">
                  <c:v>1022</c:v>
                </c:pt>
                <c:pt idx="1989">
                  <c:v>1028</c:v>
                </c:pt>
                <c:pt idx="1990">
                  <c:v>1056.5</c:v>
                </c:pt>
                <c:pt idx="1991">
                  <c:v>1052.5</c:v>
                </c:pt>
                <c:pt idx="1992">
                  <c:v>1059.5</c:v>
                </c:pt>
                <c:pt idx="1993">
                  <c:v>1051</c:v>
                </c:pt>
                <c:pt idx="1994">
                  <c:v>1059</c:v>
                </c:pt>
                <c:pt idx="1995">
                  <c:v>1062</c:v>
                </c:pt>
                <c:pt idx="1996">
                  <c:v>1078</c:v>
                </c:pt>
                <c:pt idx="1997">
                  <c:v>1072</c:v>
                </c:pt>
                <c:pt idx="1998">
                  <c:v>1069</c:v>
                </c:pt>
                <c:pt idx="1999">
                  <c:v>1062.5</c:v>
                </c:pt>
                <c:pt idx="2000">
                  <c:v>1056</c:v>
                </c:pt>
                <c:pt idx="2001">
                  <c:v>1071</c:v>
                </c:pt>
                <c:pt idx="2002">
                  <c:v>1087</c:v>
                </c:pt>
                <c:pt idx="2003">
                  <c:v>1095</c:v>
                </c:pt>
                <c:pt idx="2004">
                  <c:v>1115</c:v>
                </c:pt>
                <c:pt idx="2005">
                  <c:v>1135</c:v>
                </c:pt>
                <c:pt idx="2006">
                  <c:v>1152.5</c:v>
                </c:pt>
                <c:pt idx="2007">
                  <c:v>1181</c:v>
                </c:pt>
                <c:pt idx="2008">
                  <c:v>1182.5</c:v>
                </c:pt>
                <c:pt idx="2009">
                  <c:v>1189.5</c:v>
                </c:pt>
                <c:pt idx="2010">
                  <c:v>1194</c:v>
                </c:pt>
                <c:pt idx="2011">
                  <c:v>1196.8</c:v>
                </c:pt>
                <c:pt idx="2012">
                  <c:v>1200</c:v>
                </c:pt>
                <c:pt idx="2013">
                  <c:v>1215.5</c:v>
                </c:pt>
                <c:pt idx="2014">
                  <c:v>1227</c:v>
                </c:pt>
                <c:pt idx="2015">
                  <c:v>1250</c:v>
                </c:pt>
                <c:pt idx="2016">
                  <c:v>1287</c:v>
                </c:pt>
                <c:pt idx="2017">
                  <c:v>1269.5</c:v>
                </c:pt>
                <c:pt idx="2018">
                  <c:v>1276.5</c:v>
                </c:pt>
                <c:pt idx="2019">
                  <c:v>1277.5</c:v>
                </c:pt>
                <c:pt idx="2020">
                  <c:v>1304</c:v>
                </c:pt>
                <c:pt idx="2021">
                  <c:v>1304</c:v>
                </c:pt>
                <c:pt idx="2022">
                  <c:v>1314.5</c:v>
                </c:pt>
                <c:pt idx="2023">
                  <c:v>1317</c:v>
                </c:pt>
                <c:pt idx="2024">
                  <c:v>1333</c:v>
                </c:pt>
                <c:pt idx="2025">
                  <c:v>1335</c:v>
                </c:pt>
                <c:pt idx="2026">
                  <c:v>1354</c:v>
                </c:pt>
                <c:pt idx="2027">
                  <c:v>1388.5</c:v>
                </c:pt>
                <c:pt idx="2028">
                  <c:v>1376.5</c:v>
                </c:pt>
                <c:pt idx="2029">
                  <c:v>1365.5</c:v>
                </c:pt>
                <c:pt idx="2030">
                  <c:v>1352.5</c:v>
                </c:pt>
                <c:pt idx="2031">
                  <c:v>1354</c:v>
                </c:pt>
                <c:pt idx="2032">
                  <c:v>1364</c:v>
                </c:pt>
                <c:pt idx="2033">
                  <c:v>1353</c:v>
                </c:pt>
                <c:pt idx="2034">
                  <c:v>1363</c:v>
                </c:pt>
                <c:pt idx="2035">
                  <c:v>1384</c:v>
                </c:pt>
                <c:pt idx="2036">
                  <c:v>1373.5</c:v>
                </c:pt>
                <c:pt idx="2037">
                  <c:v>1369.5</c:v>
                </c:pt>
                <c:pt idx="2038">
                  <c:v>1378</c:v>
                </c:pt>
                <c:pt idx="2039">
                  <c:v>1383.5</c:v>
                </c:pt>
                <c:pt idx="2040">
                  <c:v>1387</c:v>
                </c:pt>
                <c:pt idx="2041">
                  <c:v>1395</c:v>
                </c:pt>
                <c:pt idx="2042">
                  <c:v>1429.5</c:v>
                </c:pt>
                <c:pt idx="2043">
                  <c:v>1433</c:v>
                </c:pt>
                <c:pt idx="2044">
                  <c:v>1462</c:v>
                </c:pt>
                <c:pt idx="2045">
                  <c:v>1471.9</c:v>
                </c:pt>
                <c:pt idx="2046">
                  <c:v>1494</c:v>
                </c:pt>
                <c:pt idx="2047">
                  <c:v>1501</c:v>
                </c:pt>
                <c:pt idx="2048">
                  <c:v>1500.5</c:v>
                </c:pt>
                <c:pt idx="2049">
                  <c:v>1508</c:v>
                </c:pt>
                <c:pt idx="2050">
                  <c:v>1516.5</c:v>
                </c:pt>
                <c:pt idx="2051">
                  <c:v>1552.5</c:v>
                </c:pt>
                <c:pt idx="2052">
                  <c:v>1589.5</c:v>
                </c:pt>
                <c:pt idx="2053">
                  <c:v>1583</c:v>
                </c:pt>
                <c:pt idx="2054">
                  <c:v>1579.5</c:v>
                </c:pt>
                <c:pt idx="2055">
                  <c:v>1593</c:v>
                </c:pt>
                <c:pt idx="2056">
                  <c:v>1605</c:v>
                </c:pt>
                <c:pt idx="2057">
                  <c:v>1605</c:v>
                </c:pt>
                <c:pt idx="2058">
                  <c:v>1613</c:v>
                </c:pt>
                <c:pt idx="2059">
                  <c:v>1626.4</c:v>
                </c:pt>
                <c:pt idx="2060">
                  <c:v>1656</c:v>
                </c:pt>
                <c:pt idx="2061">
                  <c:v>1692</c:v>
                </c:pt>
                <c:pt idx="2062">
                  <c:v>1699</c:v>
                </c:pt>
                <c:pt idx="2063">
                  <c:v>1715</c:v>
                </c:pt>
                <c:pt idx="2064">
                  <c:v>1731</c:v>
                </c:pt>
                <c:pt idx="2065">
                  <c:v>1749</c:v>
                </c:pt>
                <c:pt idx="2066">
                  <c:v>1768</c:v>
                </c:pt>
                <c:pt idx="2067">
                  <c:v>1781.5</c:v>
                </c:pt>
                <c:pt idx="2068">
                  <c:v>1783.5</c:v>
                </c:pt>
                <c:pt idx="2069">
                  <c:v>1788</c:v>
                </c:pt>
                <c:pt idx="2070">
                  <c:v>1788</c:v>
                </c:pt>
                <c:pt idx="2071">
                  <c:v>1800.5</c:v>
                </c:pt>
                <c:pt idx="2072">
                  <c:v>1800</c:v>
                </c:pt>
                <c:pt idx="2073">
                  <c:v>1811</c:v>
                </c:pt>
                <c:pt idx="2074">
                  <c:v>1832.5</c:v>
                </c:pt>
                <c:pt idx="2075">
                  <c:v>1855.4</c:v>
                </c:pt>
                <c:pt idx="2076">
                  <c:v>1896</c:v>
                </c:pt>
                <c:pt idx="2077">
                  <c:v>1909</c:v>
                </c:pt>
                <c:pt idx="2078">
                  <c:v>1913</c:v>
                </c:pt>
                <c:pt idx="2079">
                  <c:v>1950.9</c:v>
                </c:pt>
                <c:pt idx="2080">
                  <c:v>1964</c:v>
                </c:pt>
                <c:pt idx="2081">
                  <c:v>1974</c:v>
                </c:pt>
                <c:pt idx="2082">
                  <c:v>1987.9</c:v>
                </c:pt>
                <c:pt idx="2083">
                  <c:v>2011.5</c:v>
                </c:pt>
                <c:pt idx="2084">
                  <c:v>2041</c:v>
                </c:pt>
                <c:pt idx="2085">
                  <c:v>2043</c:v>
                </c:pt>
                <c:pt idx="2086">
                  <c:v>2021.5</c:v>
                </c:pt>
                <c:pt idx="2087">
                  <c:v>2031</c:v>
                </c:pt>
                <c:pt idx="2088">
                  <c:v>2026</c:v>
                </c:pt>
                <c:pt idx="2089">
                  <c:v>2000</c:v>
                </c:pt>
                <c:pt idx="2090">
                  <c:v>1984.5</c:v>
                </c:pt>
                <c:pt idx="2091">
                  <c:v>1982</c:v>
                </c:pt>
                <c:pt idx="2092">
                  <c:v>1973.5</c:v>
                </c:pt>
                <c:pt idx="2093">
                  <c:v>1966.1</c:v>
                </c:pt>
                <c:pt idx="2094">
                  <c:v>1950.5</c:v>
                </c:pt>
                <c:pt idx="2095">
                  <c:v>1957</c:v>
                </c:pt>
                <c:pt idx="2096">
                  <c:v>1955</c:v>
                </c:pt>
                <c:pt idx="2097">
                  <c:v>1935</c:v>
                </c:pt>
                <c:pt idx="2098">
                  <c:v>1939</c:v>
                </c:pt>
                <c:pt idx="2099">
                  <c:v>1933</c:v>
                </c:pt>
                <c:pt idx="2100">
                  <c:v>1921</c:v>
                </c:pt>
                <c:pt idx="2101">
                  <c:v>1900</c:v>
                </c:pt>
                <c:pt idx="2102">
                  <c:v>1887</c:v>
                </c:pt>
                <c:pt idx="2103">
                  <c:v>1887</c:v>
                </c:pt>
                <c:pt idx="2104">
                  <c:v>1876</c:v>
                </c:pt>
                <c:pt idx="2105">
                  <c:v>1875</c:v>
                </c:pt>
                <c:pt idx="2106">
                  <c:v>1875</c:v>
                </c:pt>
                <c:pt idx="2107">
                  <c:v>1863</c:v>
                </c:pt>
                <c:pt idx="2108">
                  <c:v>1858</c:v>
                </c:pt>
                <c:pt idx="2109">
                  <c:v>1870</c:v>
                </c:pt>
                <c:pt idx="2110">
                  <c:v>1867.9</c:v>
                </c:pt>
                <c:pt idx="2111">
                  <c:v>1872</c:v>
                </c:pt>
                <c:pt idx="2112">
                  <c:v>1884</c:v>
                </c:pt>
                <c:pt idx="2113">
                  <c:v>1878.5</c:v>
                </c:pt>
                <c:pt idx="2114">
                  <c:v>1871.4</c:v>
                </c:pt>
                <c:pt idx="2115">
                  <c:v>1868.5</c:v>
                </c:pt>
                <c:pt idx="2116">
                  <c:v>1860.5</c:v>
                </c:pt>
                <c:pt idx="2117">
                  <c:v>1857.5</c:v>
                </c:pt>
                <c:pt idx="2118">
                  <c:v>1829</c:v>
                </c:pt>
                <c:pt idx="2119">
                  <c:v>1859</c:v>
                </c:pt>
                <c:pt idx="2120">
                  <c:v>1845</c:v>
                </c:pt>
                <c:pt idx="2121">
                  <c:v>1847</c:v>
                </c:pt>
                <c:pt idx="2122">
                  <c:v>1828.5</c:v>
                </c:pt>
                <c:pt idx="2123">
                  <c:v>1816</c:v>
                </c:pt>
                <c:pt idx="2124">
                  <c:v>1799</c:v>
                </c:pt>
                <c:pt idx="2125">
                  <c:v>1787</c:v>
                </c:pt>
                <c:pt idx="2126">
                  <c:v>1779.5</c:v>
                </c:pt>
                <c:pt idx="2127">
                  <c:v>1758</c:v>
                </c:pt>
                <c:pt idx="2128">
                  <c:v>1756</c:v>
                </c:pt>
                <c:pt idx="2129">
                  <c:v>1758</c:v>
                </c:pt>
                <c:pt idx="2130">
                  <c:v>1764</c:v>
                </c:pt>
                <c:pt idx="2131">
                  <c:v>1766</c:v>
                </c:pt>
                <c:pt idx="2132">
                  <c:v>1758.5</c:v>
                </c:pt>
                <c:pt idx="2133">
                  <c:v>1773.5</c:v>
                </c:pt>
                <c:pt idx="2134">
                  <c:v>1798</c:v>
                </c:pt>
                <c:pt idx="2135">
                  <c:v>1815.5</c:v>
                </c:pt>
                <c:pt idx="2136">
                  <c:v>1810.5</c:v>
                </c:pt>
                <c:pt idx="2137">
                  <c:v>1780</c:v>
                </c:pt>
                <c:pt idx="2138">
                  <c:v>1752</c:v>
                </c:pt>
                <c:pt idx="2139">
                  <c:v>1742</c:v>
                </c:pt>
                <c:pt idx="2140">
                  <c:v>1712.5</c:v>
                </c:pt>
                <c:pt idx="2141">
                  <c:v>1713</c:v>
                </c:pt>
                <c:pt idx="2142">
                  <c:v>1710.5</c:v>
                </c:pt>
                <c:pt idx="2143">
                  <c:v>1723</c:v>
                </c:pt>
                <c:pt idx="2144">
                  <c:v>1740</c:v>
                </c:pt>
                <c:pt idx="2145">
                  <c:v>1736</c:v>
                </c:pt>
                <c:pt idx="2146">
                  <c:v>1746</c:v>
                </c:pt>
                <c:pt idx="2147">
                  <c:v>1731</c:v>
                </c:pt>
                <c:pt idx="2148">
                  <c:v>1739</c:v>
                </c:pt>
                <c:pt idx="2149">
                  <c:v>1745</c:v>
                </c:pt>
                <c:pt idx="2150">
                  <c:v>1745</c:v>
                </c:pt>
                <c:pt idx="2151">
                  <c:v>1750</c:v>
                </c:pt>
                <c:pt idx="2152">
                  <c:v>1717</c:v>
                </c:pt>
                <c:pt idx="2153">
                  <c:v>1701.5</c:v>
                </c:pt>
                <c:pt idx="2154">
                  <c:v>1681</c:v>
                </c:pt>
                <c:pt idx="2155">
                  <c:v>1669.5</c:v>
                </c:pt>
                <c:pt idx="2156">
                  <c:v>1662</c:v>
                </c:pt>
                <c:pt idx="2157">
                  <c:v>1650</c:v>
                </c:pt>
                <c:pt idx="2158">
                  <c:v>1641</c:v>
                </c:pt>
                <c:pt idx="2159">
                  <c:v>1621.5</c:v>
                </c:pt>
                <c:pt idx="2160">
                  <c:v>1613</c:v>
                </c:pt>
                <c:pt idx="2161">
                  <c:v>1615</c:v>
                </c:pt>
                <c:pt idx="2162">
                  <c:v>1612.5</c:v>
                </c:pt>
                <c:pt idx="2163">
                  <c:v>1628</c:v>
                </c:pt>
                <c:pt idx="2164">
                  <c:v>1639</c:v>
                </c:pt>
                <c:pt idx="2165">
                  <c:v>1675</c:v>
                </c:pt>
                <c:pt idx="2166">
                  <c:v>1686</c:v>
                </c:pt>
                <c:pt idx="2167">
                  <c:v>1688.4</c:v>
                </c:pt>
                <c:pt idx="2168">
                  <c:v>1706.5</c:v>
                </c:pt>
                <c:pt idx="2169">
                  <c:v>1722</c:v>
                </c:pt>
                <c:pt idx="2170">
                  <c:v>1728</c:v>
                </c:pt>
                <c:pt idx="2171">
                  <c:v>1726</c:v>
                </c:pt>
                <c:pt idx="2172">
                  <c:v>1714</c:v>
                </c:pt>
                <c:pt idx="2173">
                  <c:v>1709.5</c:v>
                </c:pt>
                <c:pt idx="2174">
                  <c:v>1724.4</c:v>
                </c:pt>
                <c:pt idx="2175">
                  <c:v>1733.5</c:v>
                </c:pt>
                <c:pt idx="2176">
                  <c:v>1762</c:v>
                </c:pt>
                <c:pt idx="2177">
                  <c:v>1762.6</c:v>
                </c:pt>
                <c:pt idx="2178">
                  <c:v>1758</c:v>
                </c:pt>
                <c:pt idx="2179">
                  <c:v>1737</c:v>
                </c:pt>
                <c:pt idx="2180">
                  <c:v>1726.6</c:v>
                </c:pt>
                <c:pt idx="2181">
                  <c:v>1712.1</c:v>
                </c:pt>
                <c:pt idx="2182">
                  <c:v>1678.1</c:v>
                </c:pt>
                <c:pt idx="2183">
                  <c:v>1665</c:v>
                </c:pt>
                <c:pt idx="2184">
                  <c:v>1623.5</c:v>
                </c:pt>
                <c:pt idx="2185">
                  <c:v>1587</c:v>
                </c:pt>
                <c:pt idx="2186">
                  <c:v>1591</c:v>
                </c:pt>
                <c:pt idx="2187">
                  <c:v>1568</c:v>
                </c:pt>
                <c:pt idx="2188">
                  <c:v>1546</c:v>
                </c:pt>
                <c:pt idx="2189">
                  <c:v>1553</c:v>
                </c:pt>
                <c:pt idx="2190">
                  <c:v>1517</c:v>
                </c:pt>
                <c:pt idx="2191">
                  <c:v>1503.5</c:v>
                </c:pt>
                <c:pt idx="2192">
                  <c:v>1483</c:v>
                </c:pt>
                <c:pt idx="2193">
                  <c:v>1504.4</c:v>
                </c:pt>
                <c:pt idx="2194">
                  <c:v>1478</c:v>
                </c:pt>
                <c:pt idx="2195">
                  <c:v>1482</c:v>
                </c:pt>
                <c:pt idx="2196">
                  <c:v>1467</c:v>
                </c:pt>
                <c:pt idx="2197">
                  <c:v>1484</c:v>
                </c:pt>
                <c:pt idx="2198">
                  <c:v>1437</c:v>
                </c:pt>
                <c:pt idx="2199">
                  <c:v>1446.4</c:v>
                </c:pt>
                <c:pt idx="2200">
                  <c:v>1473.5</c:v>
                </c:pt>
                <c:pt idx="2201">
                  <c:v>1496</c:v>
                </c:pt>
                <c:pt idx="2202">
                  <c:v>1516</c:v>
                </c:pt>
                <c:pt idx="2203">
                  <c:v>1516.5</c:v>
                </c:pt>
                <c:pt idx="2204">
                  <c:v>1518</c:v>
                </c:pt>
                <c:pt idx="2205">
                  <c:v>1514</c:v>
                </c:pt>
                <c:pt idx="2206">
                  <c:v>1532.9</c:v>
                </c:pt>
                <c:pt idx="2207">
                  <c:v>1563</c:v>
                </c:pt>
                <c:pt idx="2208">
                  <c:v>1559.5</c:v>
                </c:pt>
                <c:pt idx="2209">
                  <c:v>1555.5</c:v>
                </c:pt>
                <c:pt idx="2210">
                  <c:v>1560</c:v>
                </c:pt>
                <c:pt idx="2211">
                  <c:v>1582</c:v>
                </c:pt>
                <c:pt idx="2212">
                  <c:v>1580</c:v>
                </c:pt>
                <c:pt idx="2213">
                  <c:v>1590.5</c:v>
                </c:pt>
                <c:pt idx="2214">
                  <c:v>1600.5</c:v>
                </c:pt>
                <c:pt idx="2215">
                  <c:v>1624</c:v>
                </c:pt>
                <c:pt idx="2216">
                  <c:v>1620.5</c:v>
                </c:pt>
                <c:pt idx="2217">
                  <c:v>1622</c:v>
                </c:pt>
                <c:pt idx="2218">
                  <c:v>1631.5</c:v>
                </c:pt>
                <c:pt idx="2219">
                  <c:v>1640</c:v>
                </c:pt>
                <c:pt idx="2220">
                  <c:v>1655.5</c:v>
                </c:pt>
                <c:pt idx="2221">
                  <c:v>1655.5</c:v>
                </c:pt>
                <c:pt idx="2222">
                  <c:v>1662.5</c:v>
                </c:pt>
                <c:pt idx="2223">
                  <c:v>1651</c:v>
                </c:pt>
                <c:pt idx="2224">
                  <c:v>1635.5</c:v>
                </c:pt>
                <c:pt idx="2225">
                  <c:v>1643.5</c:v>
                </c:pt>
                <c:pt idx="2226">
                  <c:v>1656</c:v>
                </c:pt>
                <c:pt idx="2227">
                  <c:v>1656</c:v>
                </c:pt>
                <c:pt idx="2228">
                  <c:v>1662.5</c:v>
                </c:pt>
                <c:pt idx="2229">
                  <c:v>1677</c:v>
                </c:pt>
                <c:pt idx="2230">
                  <c:v>1676</c:v>
                </c:pt>
                <c:pt idx="2231">
                  <c:v>1666</c:v>
                </c:pt>
                <c:pt idx="2232">
                  <c:v>1669</c:v>
                </c:pt>
                <c:pt idx="2233">
                  <c:v>1673</c:v>
                </c:pt>
                <c:pt idx="2234">
                  <c:v>1691.9</c:v>
                </c:pt>
                <c:pt idx="2235">
                  <c:v>1698</c:v>
                </c:pt>
                <c:pt idx="2236">
                  <c:v>1712</c:v>
                </c:pt>
                <c:pt idx="2237">
                  <c:v>1707.5</c:v>
                </c:pt>
                <c:pt idx="2238">
                  <c:v>1700</c:v>
                </c:pt>
                <c:pt idx="2239">
                  <c:v>1709</c:v>
                </c:pt>
                <c:pt idx="2240">
                  <c:v>1702.5</c:v>
                </c:pt>
                <c:pt idx="2241">
                  <c:v>1710</c:v>
                </c:pt>
                <c:pt idx="2242">
                  <c:v>1709.5</c:v>
                </c:pt>
                <c:pt idx="2243">
                  <c:v>1693</c:v>
                </c:pt>
                <c:pt idx="2244">
                  <c:v>1667</c:v>
                </c:pt>
                <c:pt idx="2245">
                  <c:v>1646.5</c:v>
                </c:pt>
                <c:pt idx="2246">
                  <c:v>1616</c:v>
                </c:pt>
                <c:pt idx="2247">
                  <c:v>1601</c:v>
                </c:pt>
                <c:pt idx="2248">
                  <c:v>1562</c:v>
                </c:pt>
                <c:pt idx="2249">
                  <c:v>1552</c:v>
                </c:pt>
                <c:pt idx="2250">
                  <c:v>1544.5</c:v>
                </c:pt>
                <c:pt idx="2251">
                  <c:v>1525.5</c:v>
                </c:pt>
                <c:pt idx="2252">
                  <c:v>1512.5</c:v>
                </c:pt>
                <c:pt idx="2253">
                  <c:v>1523</c:v>
                </c:pt>
                <c:pt idx="2254">
                  <c:v>1507.5</c:v>
                </c:pt>
                <c:pt idx="2255">
                  <c:v>1513</c:v>
                </c:pt>
                <c:pt idx="2256">
                  <c:v>1522.5</c:v>
                </c:pt>
                <c:pt idx="2257">
                  <c:v>1512</c:v>
                </c:pt>
                <c:pt idx="2258">
                  <c:v>1513.5</c:v>
                </c:pt>
                <c:pt idx="2259">
                  <c:v>1493</c:v>
                </c:pt>
                <c:pt idx="2260">
                  <c:v>1500</c:v>
                </c:pt>
                <c:pt idx="2261">
                  <c:v>1504.5</c:v>
                </c:pt>
                <c:pt idx="2262">
                  <c:v>1514.5</c:v>
                </c:pt>
                <c:pt idx="2263">
                  <c:v>1511.5</c:v>
                </c:pt>
                <c:pt idx="2264">
                  <c:v>1522.5</c:v>
                </c:pt>
                <c:pt idx="2265">
                  <c:v>1525</c:v>
                </c:pt>
                <c:pt idx="2266">
                  <c:v>1546.5</c:v>
                </c:pt>
                <c:pt idx="2267">
                  <c:v>1550.1</c:v>
                </c:pt>
                <c:pt idx="2268">
                  <c:v>1543</c:v>
                </c:pt>
                <c:pt idx="2269">
                  <c:v>1533.5</c:v>
                </c:pt>
                <c:pt idx="2270">
                  <c:v>1519.1</c:v>
                </c:pt>
                <c:pt idx="2271">
                  <c:v>1524</c:v>
                </c:pt>
                <c:pt idx="2272">
                  <c:v>1503.6</c:v>
                </c:pt>
                <c:pt idx="2273">
                  <c:v>1490.5</c:v>
                </c:pt>
                <c:pt idx="2274">
                  <c:v>1455.5</c:v>
                </c:pt>
                <c:pt idx="2275">
                  <c:v>1449</c:v>
                </c:pt>
                <c:pt idx="2276">
                  <c:v>1421</c:v>
                </c:pt>
                <c:pt idx="2277">
                  <c:v>1395.5</c:v>
                </c:pt>
                <c:pt idx="2278">
                  <c:v>1350.2</c:v>
                </c:pt>
                <c:pt idx="2279">
                  <c:v>1344.5</c:v>
                </c:pt>
                <c:pt idx="2280">
                  <c:v>1326.5</c:v>
                </c:pt>
                <c:pt idx="2281">
                  <c:v>1367</c:v>
                </c:pt>
                <c:pt idx="2282">
                  <c:v>1338.5</c:v>
                </c:pt>
                <c:pt idx="2283">
                  <c:v>1321</c:v>
                </c:pt>
                <c:pt idx="2284">
                  <c:v>1299.5</c:v>
                </c:pt>
                <c:pt idx="2285">
                  <c:v>1315.5</c:v>
                </c:pt>
                <c:pt idx="2286">
                  <c:v>1318.5</c:v>
                </c:pt>
                <c:pt idx="2287">
                  <c:v>1320</c:v>
                </c:pt>
                <c:pt idx="2288">
                  <c:v>1332.5</c:v>
                </c:pt>
                <c:pt idx="2289">
                  <c:v>1332</c:v>
                </c:pt>
                <c:pt idx="2290">
                  <c:v>1341.5</c:v>
                </c:pt>
                <c:pt idx="2291">
                  <c:v>1357</c:v>
                </c:pt>
                <c:pt idx="2292">
                  <c:v>1344</c:v>
                </c:pt>
                <c:pt idx="2293">
                  <c:v>1343</c:v>
                </c:pt>
                <c:pt idx="2294">
                  <c:v>1348.5</c:v>
                </c:pt>
                <c:pt idx="2295">
                  <c:v>1322</c:v>
                </c:pt>
                <c:pt idx="2296">
                  <c:v>1313.9</c:v>
                </c:pt>
                <c:pt idx="2297">
                  <c:v>1296</c:v>
                </c:pt>
                <c:pt idx="2298">
                  <c:v>1288</c:v>
                </c:pt>
                <c:pt idx="2299">
                  <c:v>1286</c:v>
                </c:pt>
                <c:pt idx="2300">
                  <c:v>1264.9000000000001</c:v>
                </c:pt>
                <c:pt idx="2301">
                  <c:v>1249</c:v>
                </c:pt>
                <c:pt idx="2302">
                  <c:v>1235.5</c:v>
                </c:pt>
                <c:pt idx="2303">
                  <c:v>1230.5</c:v>
                </c:pt>
                <c:pt idx="2304">
                  <c:v>1245</c:v>
                </c:pt>
                <c:pt idx="2305">
                  <c:v>1248</c:v>
                </c:pt>
                <c:pt idx="2306">
                  <c:v>1260.5</c:v>
                </c:pt>
                <c:pt idx="2307">
                  <c:v>1260.5</c:v>
                </c:pt>
                <c:pt idx="2308">
                  <c:v>1254</c:v>
                </c:pt>
                <c:pt idx="2309">
                  <c:v>1261.5</c:v>
                </c:pt>
                <c:pt idx="2310">
                  <c:v>1243.5</c:v>
                </c:pt>
                <c:pt idx="2311">
                  <c:v>1244.9000000000001</c:v>
                </c:pt>
                <c:pt idx="2312">
                  <c:v>1238.5</c:v>
                </c:pt>
                <c:pt idx="2313">
                  <c:v>1230.5</c:v>
                </c:pt>
                <c:pt idx="2314">
                  <c:v>1229.0999999999999</c:v>
                </c:pt>
                <c:pt idx="2315">
                  <c:v>1239.5</c:v>
                </c:pt>
                <c:pt idx="2316">
                  <c:v>1229</c:v>
                </c:pt>
                <c:pt idx="2317">
                  <c:v>1227.5</c:v>
                </c:pt>
                <c:pt idx="2318">
                  <c:v>1237.5999999999999</c:v>
                </c:pt>
                <c:pt idx="2319">
                  <c:v>1229</c:v>
                </c:pt>
                <c:pt idx="2320">
                  <c:v>1249.5</c:v>
                </c:pt>
                <c:pt idx="2321">
                  <c:v>1239.5</c:v>
                </c:pt>
                <c:pt idx="2322">
                  <c:v>1236</c:v>
                </c:pt>
                <c:pt idx="2323">
                  <c:v>1246</c:v>
                </c:pt>
                <c:pt idx="2324">
                  <c:v>1236</c:v>
                </c:pt>
                <c:pt idx="2325">
                  <c:v>1246</c:v>
                </c:pt>
                <c:pt idx="2326">
                  <c:v>1238</c:v>
                </c:pt>
                <c:pt idx="2327">
                  <c:v>1230</c:v>
                </c:pt>
                <c:pt idx="2328">
                  <c:v>1237</c:v>
                </c:pt>
                <c:pt idx="2329">
                  <c:v>1242.5</c:v>
                </c:pt>
                <c:pt idx="2330">
                  <c:v>1255.5</c:v>
                </c:pt>
                <c:pt idx="2331">
                  <c:v>1264.5</c:v>
                </c:pt>
                <c:pt idx="2332">
                  <c:v>1277.5</c:v>
                </c:pt>
                <c:pt idx="2333">
                  <c:v>1306</c:v>
                </c:pt>
                <c:pt idx="2334">
                  <c:v>1332</c:v>
                </c:pt>
                <c:pt idx="2335">
                  <c:v>1348</c:v>
                </c:pt>
                <c:pt idx="2336">
                  <c:v>1359.5</c:v>
                </c:pt>
                <c:pt idx="2337">
                  <c:v>1363</c:v>
                </c:pt>
                <c:pt idx="2338">
                  <c:v>1368</c:v>
                </c:pt>
                <c:pt idx="2339">
                  <c:v>1370</c:v>
                </c:pt>
                <c:pt idx="2340">
                  <c:v>1360.5</c:v>
                </c:pt>
                <c:pt idx="2341">
                  <c:v>1359.5</c:v>
                </c:pt>
                <c:pt idx="2342">
                  <c:v>1363.5</c:v>
                </c:pt>
                <c:pt idx="2343">
                  <c:v>1357.5</c:v>
                </c:pt>
                <c:pt idx="2344">
                  <c:v>1365</c:v>
                </c:pt>
                <c:pt idx="2345">
                  <c:v>1387.5</c:v>
                </c:pt>
                <c:pt idx="2346">
                  <c:v>1402</c:v>
                </c:pt>
                <c:pt idx="2347">
                  <c:v>1412.6</c:v>
                </c:pt>
                <c:pt idx="2348">
                  <c:v>1447.9</c:v>
                </c:pt>
                <c:pt idx="2349">
                  <c:v>1450.5</c:v>
                </c:pt>
                <c:pt idx="2350">
                  <c:v>1459.5</c:v>
                </c:pt>
                <c:pt idx="2351">
                  <c:v>1486.5</c:v>
                </c:pt>
                <c:pt idx="2352">
                  <c:v>1494</c:v>
                </c:pt>
                <c:pt idx="2353">
                  <c:v>1518.5</c:v>
                </c:pt>
                <c:pt idx="2354">
                  <c:v>1537</c:v>
                </c:pt>
                <c:pt idx="2355">
                  <c:v>1556.5</c:v>
                </c:pt>
                <c:pt idx="2356">
                  <c:v>1545</c:v>
                </c:pt>
                <c:pt idx="2357">
                  <c:v>1561</c:v>
                </c:pt>
                <c:pt idx="2358">
                  <c:v>1554.6</c:v>
                </c:pt>
                <c:pt idx="2359">
                  <c:v>1559</c:v>
                </c:pt>
                <c:pt idx="2360">
                  <c:v>1564</c:v>
                </c:pt>
                <c:pt idx="2361">
                  <c:v>1558</c:v>
                </c:pt>
                <c:pt idx="2362">
                  <c:v>1569.5</c:v>
                </c:pt>
                <c:pt idx="2363">
                  <c:v>1554.5</c:v>
                </c:pt>
                <c:pt idx="2364">
                  <c:v>1551.5</c:v>
                </c:pt>
                <c:pt idx="2365">
                  <c:v>1552</c:v>
                </c:pt>
                <c:pt idx="2366">
                  <c:v>1560.5</c:v>
                </c:pt>
                <c:pt idx="2367">
                  <c:v>1563</c:v>
                </c:pt>
                <c:pt idx="2368">
                  <c:v>1572.5</c:v>
                </c:pt>
                <c:pt idx="2369">
                  <c:v>1580</c:v>
                </c:pt>
                <c:pt idx="2370">
                  <c:v>1580</c:v>
                </c:pt>
                <c:pt idx="2371">
                  <c:v>1575</c:v>
                </c:pt>
                <c:pt idx="2372">
                  <c:v>1588.5</c:v>
                </c:pt>
                <c:pt idx="2373">
                  <c:v>1589</c:v>
                </c:pt>
                <c:pt idx="2374">
                  <c:v>1605.9</c:v>
                </c:pt>
                <c:pt idx="2375">
                  <c:v>1610.5</c:v>
                </c:pt>
                <c:pt idx="2376">
                  <c:v>1622</c:v>
                </c:pt>
                <c:pt idx="2377">
                  <c:v>1637</c:v>
                </c:pt>
                <c:pt idx="2378">
                  <c:v>1635.5</c:v>
                </c:pt>
                <c:pt idx="2379">
                  <c:v>1655.5</c:v>
                </c:pt>
                <c:pt idx="2380">
                  <c:v>1652.5</c:v>
                </c:pt>
                <c:pt idx="2381">
                  <c:v>1674</c:v>
                </c:pt>
                <c:pt idx="2382">
                  <c:v>1674.1</c:v>
                </c:pt>
                <c:pt idx="2383">
                  <c:v>1677</c:v>
                </c:pt>
                <c:pt idx="2384">
                  <c:v>1658</c:v>
                </c:pt>
                <c:pt idx="2385">
                  <c:v>1666.5</c:v>
                </c:pt>
                <c:pt idx="2386">
                  <c:v>1672.5</c:v>
                </c:pt>
                <c:pt idx="2387">
                  <c:v>1672</c:v>
                </c:pt>
                <c:pt idx="2388">
                  <c:v>1655.5</c:v>
                </c:pt>
                <c:pt idx="2389">
                  <c:v>1643</c:v>
                </c:pt>
                <c:pt idx="2390">
                  <c:v>1631.5</c:v>
                </c:pt>
                <c:pt idx="2391">
                  <c:v>1635</c:v>
                </c:pt>
                <c:pt idx="2392">
                  <c:v>1630</c:v>
                </c:pt>
                <c:pt idx="2393">
                  <c:v>1614.5</c:v>
                </c:pt>
                <c:pt idx="2394">
                  <c:v>1627</c:v>
                </c:pt>
                <c:pt idx="2395">
                  <c:v>1622.6</c:v>
                </c:pt>
                <c:pt idx="2396">
                  <c:v>1639</c:v>
                </c:pt>
                <c:pt idx="2397">
                  <c:v>1656</c:v>
                </c:pt>
                <c:pt idx="2398">
                  <c:v>1643.5</c:v>
                </c:pt>
                <c:pt idx="2399">
                  <c:v>1633</c:v>
                </c:pt>
                <c:pt idx="2400">
                  <c:v>1613.5</c:v>
                </c:pt>
                <c:pt idx="2401">
                  <c:v>1566</c:v>
                </c:pt>
                <c:pt idx="2402">
                  <c:v>1564.5</c:v>
                </c:pt>
                <c:pt idx="2403">
                  <c:v>1552</c:v>
                </c:pt>
                <c:pt idx="2404">
                  <c:v>1543.1</c:v>
                </c:pt>
                <c:pt idx="2405">
                  <c:v>1528</c:v>
                </c:pt>
                <c:pt idx="2406">
                  <c:v>1522</c:v>
                </c:pt>
                <c:pt idx="2407">
                  <c:v>1517</c:v>
                </c:pt>
                <c:pt idx="2408">
                  <c:v>1505</c:v>
                </c:pt>
                <c:pt idx="2409">
                  <c:v>1478.5</c:v>
                </c:pt>
                <c:pt idx="2410">
                  <c:v>1465.5</c:v>
                </c:pt>
                <c:pt idx="2411">
                  <c:v>1464.5</c:v>
                </c:pt>
                <c:pt idx="2412">
                  <c:v>1454.5</c:v>
                </c:pt>
                <c:pt idx="2413">
                  <c:v>1430.5</c:v>
                </c:pt>
                <c:pt idx="2414">
                  <c:v>1423.1</c:v>
                </c:pt>
                <c:pt idx="2415">
                  <c:v>1394</c:v>
                </c:pt>
                <c:pt idx="2416">
                  <c:v>1382.5</c:v>
                </c:pt>
                <c:pt idx="2417">
                  <c:v>1368</c:v>
                </c:pt>
                <c:pt idx="2418">
                  <c:v>1369.5</c:v>
                </c:pt>
                <c:pt idx="2419">
                  <c:v>1382</c:v>
                </c:pt>
                <c:pt idx="2420">
                  <c:v>1368.5</c:v>
                </c:pt>
                <c:pt idx="2421">
                  <c:v>1378.5</c:v>
                </c:pt>
                <c:pt idx="2422">
                  <c:v>1387.5</c:v>
                </c:pt>
                <c:pt idx="2423">
                  <c:v>1363</c:v>
                </c:pt>
                <c:pt idx="2424">
                  <c:v>1355</c:v>
                </c:pt>
                <c:pt idx="2425">
                  <c:v>1344.5</c:v>
                </c:pt>
                <c:pt idx="2426">
                  <c:v>1336</c:v>
                </c:pt>
                <c:pt idx="2427">
                  <c:v>1338</c:v>
                </c:pt>
                <c:pt idx="2428">
                  <c:v>1319.6</c:v>
                </c:pt>
                <c:pt idx="2429">
                  <c:v>1309</c:v>
                </c:pt>
                <c:pt idx="2430">
                  <c:v>1294</c:v>
                </c:pt>
                <c:pt idx="2431">
                  <c:v>1283.5</c:v>
                </c:pt>
                <c:pt idx="2432">
                  <c:v>1275</c:v>
                </c:pt>
                <c:pt idx="2433">
                  <c:v>1262</c:v>
                </c:pt>
                <c:pt idx="2434">
                  <c:v>1247</c:v>
                </c:pt>
                <c:pt idx="2435">
                  <c:v>1243</c:v>
                </c:pt>
                <c:pt idx="2436">
                  <c:v>1221.5999999999999</c:v>
                </c:pt>
                <c:pt idx="2437">
                  <c:v>1210</c:v>
                </c:pt>
                <c:pt idx="2438">
                  <c:v>1216</c:v>
                </c:pt>
                <c:pt idx="2439">
                  <c:v>1216</c:v>
                </c:pt>
                <c:pt idx="2440">
                  <c:v>1199</c:v>
                </c:pt>
                <c:pt idx="2441">
                  <c:v>1188.5</c:v>
                </c:pt>
                <c:pt idx="2442">
                  <c:v>1180</c:v>
                </c:pt>
                <c:pt idx="2443">
                  <c:v>1170.5</c:v>
                </c:pt>
                <c:pt idx="2444">
                  <c:v>1152.5</c:v>
                </c:pt>
                <c:pt idx="2445">
                  <c:v>1059</c:v>
                </c:pt>
                <c:pt idx="2446">
                  <c:v>1067.5</c:v>
                </c:pt>
                <c:pt idx="2447">
                  <c:v>1058.5</c:v>
                </c:pt>
                <c:pt idx="2448">
                  <c:v>1055</c:v>
                </c:pt>
                <c:pt idx="2449">
                  <c:v>1038</c:v>
                </c:pt>
                <c:pt idx="2450">
                  <c:v>1028</c:v>
                </c:pt>
                <c:pt idx="2451">
                  <c:v>1030.5</c:v>
                </c:pt>
                <c:pt idx="2452">
                  <c:v>1026</c:v>
                </c:pt>
                <c:pt idx="2453">
                  <c:v>1012</c:v>
                </c:pt>
                <c:pt idx="2454">
                  <c:v>1000.5</c:v>
                </c:pt>
                <c:pt idx="2455">
                  <c:v>995</c:v>
                </c:pt>
                <c:pt idx="2456">
                  <c:v>985.5</c:v>
                </c:pt>
                <c:pt idx="2457">
                  <c:v>988.5</c:v>
                </c:pt>
                <c:pt idx="2458">
                  <c:v>984.01</c:v>
                </c:pt>
                <c:pt idx="2459">
                  <c:v>988.48</c:v>
                </c:pt>
                <c:pt idx="2460">
                  <c:v>986</c:v>
                </c:pt>
                <c:pt idx="2461">
                  <c:v>983</c:v>
                </c:pt>
                <c:pt idx="2462">
                  <c:v>977.5</c:v>
                </c:pt>
                <c:pt idx="2463">
                  <c:v>967.02</c:v>
                </c:pt>
                <c:pt idx="2464">
                  <c:v>960.5</c:v>
                </c:pt>
                <c:pt idx="2465">
                  <c:v>952.02</c:v>
                </c:pt>
                <c:pt idx="2466">
                  <c:v>952.01</c:v>
                </c:pt>
                <c:pt idx="2467">
                  <c:v>949</c:v>
                </c:pt>
                <c:pt idx="2468">
                  <c:v>941.5</c:v>
                </c:pt>
                <c:pt idx="2469">
                  <c:v>935.99</c:v>
                </c:pt>
                <c:pt idx="2470">
                  <c:v>933.99</c:v>
                </c:pt>
                <c:pt idx="2471">
                  <c:v>925.5</c:v>
                </c:pt>
                <c:pt idx="2472">
                  <c:v>931.99</c:v>
                </c:pt>
                <c:pt idx="2473">
                  <c:v>928.5</c:v>
                </c:pt>
                <c:pt idx="2474">
                  <c:v>922.52</c:v>
                </c:pt>
                <c:pt idx="2475">
                  <c:v>919</c:v>
                </c:pt>
                <c:pt idx="2476">
                  <c:v>915.99</c:v>
                </c:pt>
                <c:pt idx="2477">
                  <c:v>925.01</c:v>
                </c:pt>
                <c:pt idx="2478">
                  <c:v>917</c:v>
                </c:pt>
                <c:pt idx="2479">
                  <c:v>906.01</c:v>
                </c:pt>
                <c:pt idx="2480">
                  <c:v>890</c:v>
                </c:pt>
                <c:pt idx="2481">
                  <c:v>879.07</c:v>
                </c:pt>
                <c:pt idx="2482">
                  <c:v>861</c:v>
                </c:pt>
                <c:pt idx="2483">
                  <c:v>868.97</c:v>
                </c:pt>
                <c:pt idx="2484">
                  <c:v>864</c:v>
                </c:pt>
                <c:pt idx="2485">
                  <c:v>833.51</c:v>
                </c:pt>
                <c:pt idx="2486">
                  <c:v>814.01</c:v>
                </c:pt>
                <c:pt idx="2487">
                  <c:v>794.98</c:v>
                </c:pt>
                <c:pt idx="2488">
                  <c:v>778.51</c:v>
                </c:pt>
                <c:pt idx="2489">
                  <c:v>763.52</c:v>
                </c:pt>
                <c:pt idx="2490">
                  <c:v>733.52</c:v>
                </c:pt>
                <c:pt idx="2491">
                  <c:v>709.51</c:v>
                </c:pt>
                <c:pt idx="2492">
                  <c:v>691.02</c:v>
                </c:pt>
                <c:pt idx="2493">
                  <c:v>673.49</c:v>
                </c:pt>
                <c:pt idx="2494">
                  <c:v>654</c:v>
                </c:pt>
                <c:pt idx="2495">
                  <c:v>637.01</c:v>
                </c:pt>
                <c:pt idx="2496">
                  <c:v>617</c:v>
                </c:pt>
                <c:pt idx="2497">
                  <c:v>606</c:v>
                </c:pt>
                <c:pt idx="2498">
                  <c:v>600</c:v>
                </c:pt>
                <c:pt idx="2499">
                  <c:v>586.5</c:v>
                </c:pt>
                <c:pt idx="2500">
                  <c:v>572.01</c:v>
                </c:pt>
                <c:pt idx="2501">
                  <c:v>568</c:v>
                </c:pt>
                <c:pt idx="2502">
                  <c:v>557</c:v>
                </c:pt>
                <c:pt idx="2503">
                  <c:v>542.02</c:v>
                </c:pt>
                <c:pt idx="2504">
                  <c:v>541</c:v>
                </c:pt>
                <c:pt idx="2505">
                  <c:v>536.51</c:v>
                </c:pt>
                <c:pt idx="2506">
                  <c:v>537</c:v>
                </c:pt>
                <c:pt idx="2507">
                  <c:v>540</c:v>
                </c:pt>
                <c:pt idx="2508">
                  <c:v>533.51</c:v>
                </c:pt>
                <c:pt idx="2509">
                  <c:v>537</c:v>
                </c:pt>
                <c:pt idx="2510">
                  <c:v>538.5</c:v>
                </c:pt>
                <c:pt idx="2511">
                  <c:v>533</c:v>
                </c:pt>
                <c:pt idx="2512">
                  <c:v>530.01</c:v>
                </c:pt>
                <c:pt idx="2513">
                  <c:v>525.99</c:v>
                </c:pt>
                <c:pt idx="2514">
                  <c:v>522</c:v>
                </c:pt>
                <c:pt idx="2515">
                  <c:v>523</c:v>
                </c:pt>
                <c:pt idx="2516">
                  <c:v>520.99</c:v>
                </c:pt>
                <c:pt idx="2517">
                  <c:v>527</c:v>
                </c:pt>
                <c:pt idx="2518">
                  <c:v>528</c:v>
                </c:pt>
                <c:pt idx="2519">
                  <c:v>535</c:v>
                </c:pt>
                <c:pt idx="2520">
                  <c:v>532</c:v>
                </c:pt>
                <c:pt idx="2521">
                  <c:v>520</c:v>
                </c:pt>
                <c:pt idx="2522">
                  <c:v>519.5</c:v>
                </c:pt>
                <c:pt idx="2523">
                  <c:v>534.01</c:v>
                </c:pt>
                <c:pt idx="2524">
                  <c:v>536.48</c:v>
                </c:pt>
                <c:pt idx="2525">
                  <c:v>539.99</c:v>
                </c:pt>
                <c:pt idx="2526">
                  <c:v>557</c:v>
                </c:pt>
                <c:pt idx="2527">
                  <c:v>555.99</c:v>
                </c:pt>
                <c:pt idx="2528">
                  <c:v>570.45000000000005</c:v>
                </c:pt>
                <c:pt idx="2529">
                  <c:v>581.5</c:v>
                </c:pt>
                <c:pt idx="2530">
                  <c:v>587</c:v>
                </c:pt>
                <c:pt idx="2531">
                  <c:v>591.99</c:v>
                </c:pt>
                <c:pt idx="2532">
                  <c:v>587</c:v>
                </c:pt>
                <c:pt idx="2533">
                  <c:v>599</c:v>
                </c:pt>
                <c:pt idx="2534">
                  <c:v>601</c:v>
                </c:pt>
                <c:pt idx="2535">
                  <c:v>614</c:v>
                </c:pt>
                <c:pt idx="2536">
                  <c:v>617</c:v>
                </c:pt>
                <c:pt idx="2537">
                  <c:v>621.5</c:v>
                </c:pt>
                <c:pt idx="2538">
                  <c:v>634</c:v>
                </c:pt>
                <c:pt idx="2539">
                  <c:v>639.5</c:v>
                </c:pt>
                <c:pt idx="2540">
                  <c:v>650.48</c:v>
                </c:pt>
                <c:pt idx="2541">
                  <c:v>660.5</c:v>
                </c:pt>
                <c:pt idx="2542">
                  <c:v>663</c:v>
                </c:pt>
                <c:pt idx="2543">
                  <c:v>669.48</c:v>
                </c:pt>
                <c:pt idx="2544">
                  <c:v>686.5</c:v>
                </c:pt>
                <c:pt idx="2545">
                  <c:v>690.02</c:v>
                </c:pt>
                <c:pt idx="2546">
                  <c:v>693.99</c:v>
                </c:pt>
                <c:pt idx="2547">
                  <c:v>700.98</c:v>
                </c:pt>
                <c:pt idx="2548">
                  <c:v>716.49</c:v>
                </c:pt>
                <c:pt idx="2549">
                  <c:v>736.49</c:v>
                </c:pt>
                <c:pt idx="2550">
                  <c:v>760.48</c:v>
                </c:pt>
                <c:pt idx="2551">
                  <c:v>775.5</c:v>
                </c:pt>
                <c:pt idx="2552">
                  <c:v>795.49</c:v>
                </c:pt>
                <c:pt idx="2553">
                  <c:v>813.99</c:v>
                </c:pt>
                <c:pt idx="2554">
                  <c:v>826</c:v>
                </c:pt>
                <c:pt idx="2555">
                  <c:v>833</c:v>
                </c:pt>
                <c:pt idx="2556">
                  <c:v>848.98</c:v>
                </c:pt>
                <c:pt idx="2557">
                  <c:v>850.48</c:v>
                </c:pt>
                <c:pt idx="2558">
                  <c:v>862.99</c:v>
                </c:pt>
                <c:pt idx="2559">
                  <c:v>882.48</c:v>
                </c:pt>
                <c:pt idx="2560">
                  <c:v>897.49</c:v>
                </c:pt>
                <c:pt idx="2561">
                  <c:v>912.99</c:v>
                </c:pt>
                <c:pt idx="2562">
                  <c:v>917.48</c:v>
                </c:pt>
                <c:pt idx="2563">
                  <c:v>927</c:v>
                </c:pt>
                <c:pt idx="2564">
                  <c:v>932</c:v>
                </c:pt>
                <c:pt idx="2565">
                  <c:v>952</c:v>
                </c:pt>
                <c:pt idx="2566">
                  <c:v>968.97</c:v>
                </c:pt>
                <c:pt idx="2567">
                  <c:v>988.99</c:v>
                </c:pt>
                <c:pt idx="2568">
                  <c:v>993.5</c:v>
                </c:pt>
                <c:pt idx="2569">
                  <c:v>1015.5</c:v>
                </c:pt>
                <c:pt idx="2570">
                  <c:v>1042.5</c:v>
                </c:pt>
                <c:pt idx="2571">
                  <c:v>1067</c:v>
                </c:pt>
                <c:pt idx="2572">
                  <c:v>1085.5</c:v>
                </c:pt>
                <c:pt idx="2573">
                  <c:v>1097.5</c:v>
                </c:pt>
                <c:pt idx="2574">
                  <c:v>1108.5</c:v>
                </c:pt>
                <c:pt idx="2575">
                  <c:v>1131.9000000000001</c:v>
                </c:pt>
                <c:pt idx="2576">
                  <c:v>1152</c:v>
                </c:pt>
                <c:pt idx="2577">
                  <c:v>1174</c:v>
                </c:pt>
                <c:pt idx="2578">
                  <c:v>1178</c:v>
                </c:pt>
                <c:pt idx="2579">
                  <c:v>1184.5</c:v>
                </c:pt>
                <c:pt idx="2580">
                  <c:v>1194.9000000000001</c:v>
                </c:pt>
                <c:pt idx="2581">
                  <c:v>1210</c:v>
                </c:pt>
                <c:pt idx="2582">
                  <c:v>1220.5</c:v>
                </c:pt>
                <c:pt idx="2583">
                  <c:v>1237</c:v>
                </c:pt>
                <c:pt idx="2584">
                  <c:v>1236</c:v>
                </c:pt>
                <c:pt idx="2585">
                  <c:v>1255</c:v>
                </c:pt>
                <c:pt idx="2586">
                  <c:v>1265</c:v>
                </c:pt>
                <c:pt idx="2587">
                  <c:v>1268.5</c:v>
                </c:pt>
                <c:pt idx="2588">
                  <c:v>1276.5</c:v>
                </c:pt>
                <c:pt idx="2589">
                  <c:v>1286.5</c:v>
                </c:pt>
                <c:pt idx="2590">
                  <c:v>1307.5</c:v>
                </c:pt>
                <c:pt idx="2591">
                  <c:v>1323.5</c:v>
                </c:pt>
                <c:pt idx="2592">
                  <c:v>1337</c:v>
                </c:pt>
                <c:pt idx="2593">
                  <c:v>1351</c:v>
                </c:pt>
                <c:pt idx="2594">
                  <c:v>1361</c:v>
                </c:pt>
                <c:pt idx="2595">
                  <c:v>1360</c:v>
                </c:pt>
                <c:pt idx="2596">
                  <c:v>1361.5</c:v>
                </c:pt>
                <c:pt idx="2597">
                  <c:v>1358</c:v>
                </c:pt>
                <c:pt idx="2598">
                  <c:v>1373.5</c:v>
                </c:pt>
                <c:pt idx="2599">
                  <c:v>1393</c:v>
                </c:pt>
                <c:pt idx="2600">
                  <c:v>1406</c:v>
                </c:pt>
                <c:pt idx="2601">
                  <c:v>1427</c:v>
                </c:pt>
                <c:pt idx="2602">
                  <c:v>1445.5</c:v>
                </c:pt>
                <c:pt idx="2603">
                  <c:v>1457.5</c:v>
                </c:pt>
                <c:pt idx="2604">
                  <c:v>1494</c:v>
                </c:pt>
                <c:pt idx="2605">
                  <c:v>1550</c:v>
                </c:pt>
                <c:pt idx="2606">
                  <c:v>1561</c:v>
                </c:pt>
                <c:pt idx="2607">
                  <c:v>1569</c:v>
                </c:pt>
                <c:pt idx="2608">
                  <c:v>1587</c:v>
                </c:pt>
                <c:pt idx="2609">
                  <c:v>1605</c:v>
                </c:pt>
                <c:pt idx="2610">
                  <c:v>1611.5</c:v>
                </c:pt>
                <c:pt idx="2611">
                  <c:v>1627</c:v>
                </c:pt>
                <c:pt idx="2612">
                  <c:v>1629</c:v>
                </c:pt>
                <c:pt idx="2613">
                  <c:v>1647</c:v>
                </c:pt>
                <c:pt idx="2614">
                  <c:v>1659</c:v>
                </c:pt>
                <c:pt idx="2615">
                  <c:v>1651</c:v>
                </c:pt>
                <c:pt idx="2616">
                  <c:v>1626</c:v>
                </c:pt>
                <c:pt idx="2617">
                  <c:v>1631</c:v>
                </c:pt>
                <c:pt idx="2618">
                  <c:v>1639.4</c:v>
                </c:pt>
                <c:pt idx="2619">
                  <c:v>1650</c:v>
                </c:pt>
                <c:pt idx="2620">
                  <c:v>1665</c:v>
                </c:pt>
                <c:pt idx="2621">
                  <c:v>1692.4</c:v>
                </c:pt>
                <c:pt idx="2622">
                  <c:v>1690.1</c:v>
                </c:pt>
                <c:pt idx="2623">
                  <c:v>1706.5</c:v>
                </c:pt>
                <c:pt idx="2624">
                  <c:v>1717</c:v>
                </c:pt>
                <c:pt idx="2625">
                  <c:v>1735.5</c:v>
                </c:pt>
                <c:pt idx="2626">
                  <c:v>1743.5</c:v>
                </c:pt>
                <c:pt idx="2627">
                  <c:v>1753</c:v>
                </c:pt>
                <c:pt idx="2628">
                  <c:v>1756</c:v>
                </c:pt>
                <c:pt idx="2629">
                  <c:v>1765</c:v>
                </c:pt>
                <c:pt idx="2630">
                  <c:v>1781</c:v>
                </c:pt>
                <c:pt idx="2631">
                  <c:v>1777</c:v>
                </c:pt>
                <c:pt idx="2632">
                  <c:v>1795</c:v>
                </c:pt>
                <c:pt idx="2633">
                  <c:v>1804</c:v>
                </c:pt>
                <c:pt idx="2634">
                  <c:v>1818</c:v>
                </c:pt>
                <c:pt idx="2635">
                  <c:v>1828.5</c:v>
                </c:pt>
                <c:pt idx="2636">
                  <c:v>1811</c:v>
                </c:pt>
                <c:pt idx="2637">
                  <c:v>1820</c:v>
                </c:pt>
                <c:pt idx="2638">
                  <c:v>1847</c:v>
                </c:pt>
                <c:pt idx="2639">
                  <c:v>1861</c:v>
                </c:pt>
                <c:pt idx="2640">
                  <c:v>1877</c:v>
                </c:pt>
                <c:pt idx="2641">
                  <c:v>1880</c:v>
                </c:pt>
                <c:pt idx="2642">
                  <c:v>1885</c:v>
                </c:pt>
                <c:pt idx="2643">
                  <c:v>1890</c:v>
                </c:pt>
                <c:pt idx="2644">
                  <c:v>1894</c:v>
                </c:pt>
                <c:pt idx="2645">
                  <c:v>1888</c:v>
                </c:pt>
                <c:pt idx="2646">
                  <c:v>1890</c:v>
                </c:pt>
                <c:pt idx="2647">
                  <c:v>1877.5</c:v>
                </c:pt>
                <c:pt idx="2648">
                  <c:v>1873</c:v>
                </c:pt>
                <c:pt idx="2649">
                  <c:v>1875</c:v>
                </c:pt>
                <c:pt idx="2650">
                  <c:v>1875.5</c:v>
                </c:pt>
                <c:pt idx="2651">
                  <c:v>1864.5</c:v>
                </c:pt>
                <c:pt idx="2652">
                  <c:v>1846.5</c:v>
                </c:pt>
                <c:pt idx="2653">
                  <c:v>1850</c:v>
                </c:pt>
                <c:pt idx="2654">
                  <c:v>1843</c:v>
                </c:pt>
                <c:pt idx="2655">
                  <c:v>1833</c:v>
                </c:pt>
                <c:pt idx="2656">
                  <c:v>1818</c:v>
                </c:pt>
                <c:pt idx="2657">
                  <c:v>1807</c:v>
                </c:pt>
                <c:pt idx="2658">
                  <c:v>1802</c:v>
                </c:pt>
                <c:pt idx="2659">
                  <c:v>1790</c:v>
                </c:pt>
                <c:pt idx="2660">
                  <c:v>1800.4</c:v>
                </c:pt>
                <c:pt idx="2661">
                  <c:v>1785</c:v>
                </c:pt>
                <c:pt idx="2662">
                  <c:v>1794.5</c:v>
                </c:pt>
                <c:pt idx="2663">
                  <c:v>1796.5</c:v>
                </c:pt>
                <c:pt idx="2664">
                  <c:v>1834.5</c:v>
                </c:pt>
                <c:pt idx="2665">
                  <c:v>1830</c:v>
                </c:pt>
                <c:pt idx="2666">
                  <c:v>1826.5</c:v>
                </c:pt>
                <c:pt idx="2667">
                  <c:v>1840</c:v>
                </c:pt>
                <c:pt idx="2668">
                  <c:v>1845.1</c:v>
                </c:pt>
                <c:pt idx="2669">
                  <c:v>1841</c:v>
                </c:pt>
                <c:pt idx="2670">
                  <c:v>1848</c:v>
                </c:pt>
                <c:pt idx="2671">
                  <c:v>1850</c:v>
                </c:pt>
                <c:pt idx="2672">
                  <c:v>1854.5</c:v>
                </c:pt>
                <c:pt idx="2673">
                  <c:v>1844</c:v>
                </c:pt>
                <c:pt idx="2674">
                  <c:v>1853.1</c:v>
                </c:pt>
                <c:pt idx="2675">
                  <c:v>1865.5</c:v>
                </c:pt>
                <c:pt idx="2676">
                  <c:v>1882.5</c:v>
                </c:pt>
                <c:pt idx="2677">
                  <c:v>1883</c:v>
                </c:pt>
                <c:pt idx="2678">
                  <c:v>1898</c:v>
                </c:pt>
                <c:pt idx="2679">
                  <c:v>1913</c:v>
                </c:pt>
                <c:pt idx="2680">
                  <c:v>1922.4</c:v>
                </c:pt>
                <c:pt idx="2681">
                  <c:v>1932.5</c:v>
                </c:pt>
                <c:pt idx="2682">
                  <c:v>1923</c:v>
                </c:pt>
                <c:pt idx="2683">
                  <c:v>1942</c:v>
                </c:pt>
                <c:pt idx="2684">
                  <c:v>1950.5</c:v>
                </c:pt>
                <c:pt idx="2685">
                  <c:v>1959</c:v>
                </c:pt>
                <c:pt idx="2686">
                  <c:v>1964</c:v>
                </c:pt>
                <c:pt idx="2687">
                  <c:v>1969</c:v>
                </c:pt>
                <c:pt idx="2688">
                  <c:v>1993.5</c:v>
                </c:pt>
                <c:pt idx="2689">
                  <c:v>2007.4</c:v>
                </c:pt>
                <c:pt idx="2690">
                  <c:v>2016.5</c:v>
                </c:pt>
                <c:pt idx="2691">
                  <c:v>2018.4</c:v>
                </c:pt>
                <c:pt idx="2692">
                  <c:v>2021</c:v>
                </c:pt>
                <c:pt idx="2693">
                  <c:v>2042.5</c:v>
                </c:pt>
                <c:pt idx="2694">
                  <c:v>2038.5</c:v>
                </c:pt>
                <c:pt idx="2695">
                  <c:v>2043.5</c:v>
                </c:pt>
                <c:pt idx="2696">
                  <c:v>2062</c:v>
                </c:pt>
                <c:pt idx="2697">
                  <c:v>2073</c:v>
                </c:pt>
                <c:pt idx="2698">
                  <c:v>2078.5</c:v>
                </c:pt>
                <c:pt idx="2699">
                  <c:v>2091</c:v>
                </c:pt>
                <c:pt idx="2700">
                  <c:v>2103</c:v>
                </c:pt>
                <c:pt idx="2701">
                  <c:v>2123</c:v>
                </c:pt>
                <c:pt idx="2702">
                  <c:v>2126</c:v>
                </c:pt>
                <c:pt idx="2703">
                  <c:v>2134</c:v>
                </c:pt>
                <c:pt idx="2704">
                  <c:v>2147</c:v>
                </c:pt>
                <c:pt idx="2705">
                  <c:v>2154</c:v>
                </c:pt>
                <c:pt idx="2706">
                  <c:v>2154.5</c:v>
                </c:pt>
                <c:pt idx="2707">
                  <c:v>2163</c:v>
                </c:pt>
                <c:pt idx="2708">
                  <c:v>2172</c:v>
                </c:pt>
                <c:pt idx="2709">
                  <c:v>2157</c:v>
                </c:pt>
                <c:pt idx="2710">
                  <c:v>2168.9</c:v>
                </c:pt>
                <c:pt idx="2711">
                  <c:v>2182.5</c:v>
                </c:pt>
                <c:pt idx="2712">
                  <c:v>2181.5</c:v>
                </c:pt>
                <c:pt idx="2713">
                  <c:v>2207.5</c:v>
                </c:pt>
                <c:pt idx="2714">
                  <c:v>2215</c:v>
                </c:pt>
                <c:pt idx="2715">
                  <c:v>2217</c:v>
                </c:pt>
                <c:pt idx="2716">
                  <c:v>2245</c:v>
                </c:pt>
                <c:pt idx="2717">
                  <c:v>2245.5</c:v>
                </c:pt>
                <c:pt idx="2718">
                  <c:v>2231</c:v>
                </c:pt>
                <c:pt idx="2719">
                  <c:v>2243.5</c:v>
                </c:pt>
                <c:pt idx="2720">
                  <c:v>2262.5</c:v>
                </c:pt>
                <c:pt idx="2721">
                  <c:v>2266.4</c:v>
                </c:pt>
                <c:pt idx="2722">
                  <c:v>2276</c:v>
                </c:pt>
                <c:pt idx="2723">
                  <c:v>2288</c:v>
                </c:pt>
                <c:pt idx="2724">
                  <c:v>2281</c:v>
                </c:pt>
                <c:pt idx="2725">
                  <c:v>2290</c:v>
                </c:pt>
                <c:pt idx="2726">
                  <c:v>2283.1</c:v>
                </c:pt>
                <c:pt idx="2727">
                  <c:v>2273.1</c:v>
                </c:pt>
                <c:pt idx="2728">
                  <c:v>2276</c:v>
                </c:pt>
                <c:pt idx="2729">
                  <c:v>2278</c:v>
                </c:pt>
                <c:pt idx="2730">
                  <c:v>2279</c:v>
                </c:pt>
                <c:pt idx="2731">
                  <c:v>2283</c:v>
                </c:pt>
                <c:pt idx="2732">
                  <c:v>2278</c:v>
                </c:pt>
                <c:pt idx="2733">
                  <c:v>2284.9</c:v>
                </c:pt>
                <c:pt idx="2734">
                  <c:v>2308</c:v>
                </c:pt>
                <c:pt idx="2735">
                  <c:v>2322</c:v>
                </c:pt>
                <c:pt idx="2736">
                  <c:v>2329.5</c:v>
                </c:pt>
                <c:pt idx="2737">
                  <c:v>2317.6</c:v>
                </c:pt>
                <c:pt idx="2738">
                  <c:v>2325</c:v>
                </c:pt>
                <c:pt idx="2739">
                  <c:v>2322</c:v>
                </c:pt>
                <c:pt idx="2740">
                  <c:v>2323.5</c:v>
                </c:pt>
                <c:pt idx="2741">
                  <c:v>2345.5</c:v>
                </c:pt>
                <c:pt idx="2742">
                  <c:v>2323</c:v>
                </c:pt>
                <c:pt idx="2743">
                  <c:v>2333.5</c:v>
                </c:pt>
                <c:pt idx="2744">
                  <c:v>2337.5</c:v>
                </c:pt>
                <c:pt idx="2745">
                  <c:v>2336.5</c:v>
                </c:pt>
                <c:pt idx="2746">
                  <c:v>2327.1</c:v>
                </c:pt>
                <c:pt idx="2747">
                  <c:v>2320.5</c:v>
                </c:pt>
                <c:pt idx="2748">
                  <c:v>2312</c:v>
                </c:pt>
                <c:pt idx="2749">
                  <c:v>2306.4</c:v>
                </c:pt>
                <c:pt idx="2750">
                  <c:v>2318</c:v>
                </c:pt>
                <c:pt idx="2751">
                  <c:v>2333</c:v>
                </c:pt>
                <c:pt idx="2752">
                  <c:v>2335.5</c:v>
                </c:pt>
                <c:pt idx="2753">
                  <c:v>2342</c:v>
                </c:pt>
                <c:pt idx="2754">
                  <c:v>2349</c:v>
                </c:pt>
                <c:pt idx="2755">
                  <c:v>2357.5</c:v>
                </c:pt>
                <c:pt idx="2756">
                  <c:v>2342</c:v>
                </c:pt>
                <c:pt idx="2757">
                  <c:v>2368.5</c:v>
                </c:pt>
                <c:pt idx="2758">
                  <c:v>2375.5</c:v>
                </c:pt>
                <c:pt idx="2759">
                  <c:v>2392</c:v>
                </c:pt>
                <c:pt idx="2760">
                  <c:v>2393.6</c:v>
                </c:pt>
                <c:pt idx="2761">
                  <c:v>2403</c:v>
                </c:pt>
                <c:pt idx="2762">
                  <c:v>2432</c:v>
                </c:pt>
                <c:pt idx="2763">
                  <c:v>2446</c:v>
                </c:pt>
                <c:pt idx="2764">
                  <c:v>2438.5</c:v>
                </c:pt>
                <c:pt idx="2765">
                  <c:v>2462</c:v>
                </c:pt>
                <c:pt idx="2766">
                  <c:v>2475</c:v>
                </c:pt>
                <c:pt idx="2767">
                  <c:v>2485</c:v>
                </c:pt>
                <c:pt idx="2768">
                  <c:v>2497.5</c:v>
                </c:pt>
                <c:pt idx="2769">
                  <c:v>2507</c:v>
                </c:pt>
                <c:pt idx="2770">
                  <c:v>2509</c:v>
                </c:pt>
                <c:pt idx="2771">
                  <c:v>2520</c:v>
                </c:pt>
                <c:pt idx="2772">
                  <c:v>2537.5</c:v>
                </c:pt>
                <c:pt idx="2773">
                  <c:v>2549.5</c:v>
                </c:pt>
                <c:pt idx="2774">
                  <c:v>2561.5</c:v>
                </c:pt>
                <c:pt idx="2775">
                  <c:v>2570.5</c:v>
                </c:pt>
                <c:pt idx="2776">
                  <c:v>2529.1</c:v>
                </c:pt>
                <c:pt idx="2777">
                  <c:v>2530</c:v>
                </c:pt>
                <c:pt idx="2778">
                  <c:v>2546.6</c:v>
                </c:pt>
                <c:pt idx="2779">
                  <c:v>2564</c:v>
                </c:pt>
                <c:pt idx="2780">
                  <c:v>2570</c:v>
                </c:pt>
                <c:pt idx="2781">
                  <c:v>2650.4</c:v>
                </c:pt>
                <c:pt idx="2782">
                  <c:v>2667.5</c:v>
                </c:pt>
                <c:pt idx="2783">
                  <c:v>2686</c:v>
                </c:pt>
                <c:pt idx="2784">
                  <c:v>2701</c:v>
                </c:pt>
                <c:pt idx="2785">
                  <c:v>2713</c:v>
                </c:pt>
                <c:pt idx="2786">
                  <c:v>2735</c:v>
                </c:pt>
                <c:pt idx="2787">
                  <c:v>2751</c:v>
                </c:pt>
                <c:pt idx="2788">
                  <c:v>2764</c:v>
                </c:pt>
                <c:pt idx="2789">
                  <c:v>2785</c:v>
                </c:pt>
                <c:pt idx="2790">
                  <c:v>2781</c:v>
                </c:pt>
                <c:pt idx="2791">
                  <c:v>2800.5</c:v>
                </c:pt>
                <c:pt idx="2792">
                  <c:v>2818.1</c:v>
                </c:pt>
                <c:pt idx="2793">
                  <c:v>2815</c:v>
                </c:pt>
                <c:pt idx="2794">
                  <c:v>2814.5</c:v>
                </c:pt>
                <c:pt idx="2795">
                  <c:v>2841.5</c:v>
                </c:pt>
                <c:pt idx="2796">
                  <c:v>2858.5</c:v>
                </c:pt>
                <c:pt idx="2797">
                  <c:v>2860</c:v>
                </c:pt>
                <c:pt idx="2798">
                  <c:v>2864.5</c:v>
                </c:pt>
                <c:pt idx="2799">
                  <c:v>2863.5</c:v>
                </c:pt>
                <c:pt idx="2800">
                  <c:v>2861</c:v>
                </c:pt>
                <c:pt idx="2801">
                  <c:v>2861</c:v>
                </c:pt>
                <c:pt idx="2802">
                  <c:v>2869</c:v>
                </c:pt>
                <c:pt idx="2803">
                  <c:v>2875</c:v>
                </c:pt>
                <c:pt idx="2804">
                  <c:v>2858.1</c:v>
                </c:pt>
                <c:pt idx="2805">
                  <c:v>2866.4</c:v>
                </c:pt>
                <c:pt idx="2806">
                  <c:v>2845.5</c:v>
                </c:pt>
                <c:pt idx="2807">
                  <c:v>2857</c:v>
                </c:pt>
                <c:pt idx="2808">
                  <c:v>2887.5</c:v>
                </c:pt>
                <c:pt idx="2809">
                  <c:v>2878.6</c:v>
                </c:pt>
                <c:pt idx="2810">
                  <c:v>2870</c:v>
                </c:pt>
                <c:pt idx="2811">
                  <c:v>2882</c:v>
                </c:pt>
                <c:pt idx="2812">
                  <c:v>2870.5</c:v>
                </c:pt>
                <c:pt idx="2813">
                  <c:v>2872</c:v>
                </c:pt>
                <c:pt idx="2814">
                  <c:v>2866</c:v>
                </c:pt>
                <c:pt idx="2815">
                  <c:v>2859</c:v>
                </c:pt>
                <c:pt idx="2816">
                  <c:v>2865.5</c:v>
                </c:pt>
                <c:pt idx="2817">
                  <c:v>2868</c:v>
                </c:pt>
                <c:pt idx="2818">
                  <c:v>2844</c:v>
                </c:pt>
                <c:pt idx="2819">
                  <c:v>2845.5</c:v>
                </c:pt>
                <c:pt idx="2820">
                  <c:v>2841.5</c:v>
                </c:pt>
                <c:pt idx="2821">
                  <c:v>2834</c:v>
                </c:pt>
                <c:pt idx="2822">
                  <c:v>2823.5</c:v>
                </c:pt>
                <c:pt idx="2823">
                  <c:v>2804</c:v>
                </c:pt>
                <c:pt idx="2824">
                  <c:v>2797.5</c:v>
                </c:pt>
                <c:pt idx="2825">
                  <c:v>2824</c:v>
                </c:pt>
                <c:pt idx="2826">
                  <c:v>2812</c:v>
                </c:pt>
                <c:pt idx="2827">
                  <c:v>2815</c:v>
                </c:pt>
                <c:pt idx="2828">
                  <c:v>2809.1</c:v>
                </c:pt>
                <c:pt idx="2829">
                  <c:v>2807</c:v>
                </c:pt>
                <c:pt idx="2830">
                  <c:v>2805</c:v>
                </c:pt>
                <c:pt idx="2831">
                  <c:v>2830</c:v>
                </c:pt>
                <c:pt idx="2832">
                  <c:v>2835</c:v>
                </c:pt>
                <c:pt idx="2833">
                  <c:v>2843</c:v>
                </c:pt>
                <c:pt idx="2834">
                  <c:v>2839.6</c:v>
                </c:pt>
                <c:pt idx="2835">
                  <c:v>2858</c:v>
                </c:pt>
                <c:pt idx="2836">
                  <c:v>2855.5</c:v>
                </c:pt>
                <c:pt idx="2837">
                  <c:v>2848.5</c:v>
                </c:pt>
                <c:pt idx="2838">
                  <c:v>2845.9</c:v>
                </c:pt>
                <c:pt idx="2839">
                  <c:v>2834</c:v>
                </c:pt>
                <c:pt idx="2840">
                  <c:v>2837</c:v>
                </c:pt>
                <c:pt idx="2841">
                  <c:v>2837.5</c:v>
                </c:pt>
                <c:pt idx="2842">
                  <c:v>2824</c:v>
                </c:pt>
                <c:pt idx="2843">
                  <c:v>2839</c:v>
                </c:pt>
                <c:pt idx="2844">
                  <c:v>2838.1</c:v>
                </c:pt>
                <c:pt idx="2845">
                  <c:v>2866.9</c:v>
                </c:pt>
                <c:pt idx="2846">
                  <c:v>2880</c:v>
                </c:pt>
                <c:pt idx="2847">
                  <c:v>2867.5</c:v>
                </c:pt>
                <c:pt idx="2848">
                  <c:v>2867.5</c:v>
                </c:pt>
                <c:pt idx="2849">
                  <c:v>2857.5</c:v>
                </c:pt>
                <c:pt idx="2850">
                  <c:v>2866</c:v>
                </c:pt>
                <c:pt idx="2851">
                  <c:v>2868</c:v>
                </c:pt>
                <c:pt idx="2852">
                  <c:v>2880</c:v>
                </c:pt>
                <c:pt idx="2853">
                  <c:v>2880.5</c:v>
                </c:pt>
                <c:pt idx="2854">
                  <c:v>2860.5</c:v>
                </c:pt>
                <c:pt idx="2855">
                  <c:v>2866</c:v>
                </c:pt>
                <c:pt idx="2856">
                  <c:v>2869.5</c:v>
                </c:pt>
                <c:pt idx="2857">
                  <c:v>2892.9</c:v>
                </c:pt>
                <c:pt idx="2858">
                  <c:v>2887</c:v>
                </c:pt>
                <c:pt idx="2859">
                  <c:v>2894.5</c:v>
                </c:pt>
                <c:pt idx="2860">
                  <c:v>2915</c:v>
                </c:pt>
                <c:pt idx="2861">
                  <c:v>2921.3</c:v>
                </c:pt>
                <c:pt idx="2862">
                  <c:v>2929.9</c:v>
                </c:pt>
                <c:pt idx="2863">
                  <c:v>2963.5</c:v>
                </c:pt>
                <c:pt idx="2864">
                  <c:v>2951</c:v>
                </c:pt>
                <c:pt idx="2865">
                  <c:v>2943.1</c:v>
                </c:pt>
                <c:pt idx="2866">
                  <c:v>2928</c:v>
                </c:pt>
                <c:pt idx="2867">
                  <c:v>2914.5</c:v>
                </c:pt>
                <c:pt idx="2868">
                  <c:v>2902.1</c:v>
                </c:pt>
                <c:pt idx="2869">
                  <c:v>2923</c:v>
                </c:pt>
                <c:pt idx="2870">
                  <c:v>2921</c:v>
                </c:pt>
                <c:pt idx="2871">
                  <c:v>2930</c:v>
                </c:pt>
                <c:pt idx="2872">
                  <c:v>2921</c:v>
                </c:pt>
                <c:pt idx="2873">
                  <c:v>2947</c:v>
                </c:pt>
                <c:pt idx="2874">
                  <c:v>2955.5</c:v>
                </c:pt>
                <c:pt idx="2875">
                  <c:v>2934.5</c:v>
                </c:pt>
                <c:pt idx="2876">
                  <c:v>2935</c:v>
                </c:pt>
                <c:pt idx="2877">
                  <c:v>2938.5</c:v>
                </c:pt>
                <c:pt idx="2878">
                  <c:v>2931</c:v>
                </c:pt>
                <c:pt idx="2879">
                  <c:v>2922.6</c:v>
                </c:pt>
                <c:pt idx="2880">
                  <c:v>2917.5</c:v>
                </c:pt>
                <c:pt idx="2881">
                  <c:v>2903.9</c:v>
                </c:pt>
                <c:pt idx="2882">
                  <c:v>2915.5</c:v>
                </c:pt>
                <c:pt idx="2883">
                  <c:v>2909</c:v>
                </c:pt>
                <c:pt idx="2884">
                  <c:v>2904.9</c:v>
                </c:pt>
                <c:pt idx="2885">
                  <c:v>2905.5</c:v>
                </c:pt>
                <c:pt idx="2886">
                  <c:v>2908</c:v>
                </c:pt>
                <c:pt idx="2887">
                  <c:v>2924</c:v>
                </c:pt>
                <c:pt idx="2888">
                  <c:v>2939.9</c:v>
                </c:pt>
                <c:pt idx="2889">
                  <c:v>2936</c:v>
                </c:pt>
                <c:pt idx="2890">
                  <c:v>2951</c:v>
                </c:pt>
                <c:pt idx="2891">
                  <c:v>2964.5</c:v>
                </c:pt>
                <c:pt idx="2892">
                  <c:v>2962.5</c:v>
                </c:pt>
                <c:pt idx="2893">
                  <c:v>2968.5</c:v>
                </c:pt>
                <c:pt idx="2894">
                  <c:v>2988</c:v>
                </c:pt>
                <c:pt idx="2895">
                  <c:v>2979</c:v>
                </c:pt>
                <c:pt idx="2896">
                  <c:v>2970.5</c:v>
                </c:pt>
                <c:pt idx="2897">
                  <c:v>2998.5</c:v>
                </c:pt>
                <c:pt idx="2898">
                  <c:v>3007</c:v>
                </c:pt>
                <c:pt idx="2899">
                  <c:v>3016</c:v>
                </c:pt>
                <c:pt idx="2900">
                  <c:v>3000.4</c:v>
                </c:pt>
                <c:pt idx="2901">
                  <c:v>2998.1</c:v>
                </c:pt>
                <c:pt idx="2902">
                  <c:v>3006</c:v>
                </c:pt>
                <c:pt idx="2903">
                  <c:v>3003</c:v>
                </c:pt>
                <c:pt idx="2904">
                  <c:v>3009</c:v>
                </c:pt>
                <c:pt idx="2905">
                  <c:v>3024.5</c:v>
                </c:pt>
                <c:pt idx="2906">
                  <c:v>3040</c:v>
                </c:pt>
                <c:pt idx="2907">
                  <c:v>3053.5</c:v>
                </c:pt>
                <c:pt idx="2908">
                  <c:v>3069</c:v>
                </c:pt>
                <c:pt idx="2909">
                  <c:v>3065</c:v>
                </c:pt>
                <c:pt idx="2910">
                  <c:v>3045.5</c:v>
                </c:pt>
                <c:pt idx="2911">
                  <c:v>3050.5</c:v>
                </c:pt>
                <c:pt idx="2912">
                  <c:v>3048.4</c:v>
                </c:pt>
                <c:pt idx="2913">
                  <c:v>3039.5</c:v>
                </c:pt>
                <c:pt idx="2914">
                  <c:v>3037</c:v>
                </c:pt>
                <c:pt idx="2915">
                  <c:v>3043.5</c:v>
                </c:pt>
                <c:pt idx="2916">
                  <c:v>3019.5</c:v>
                </c:pt>
                <c:pt idx="2917">
                  <c:v>3024</c:v>
                </c:pt>
                <c:pt idx="2918">
                  <c:v>3025.5</c:v>
                </c:pt>
                <c:pt idx="2919">
                  <c:v>3039.5</c:v>
                </c:pt>
                <c:pt idx="2920">
                  <c:v>3047</c:v>
                </c:pt>
                <c:pt idx="2921">
                  <c:v>3076.3</c:v>
                </c:pt>
                <c:pt idx="2922">
                  <c:v>3071</c:v>
                </c:pt>
                <c:pt idx="2923">
                  <c:v>3096</c:v>
                </c:pt>
                <c:pt idx="2924">
                  <c:v>3080</c:v>
                </c:pt>
                <c:pt idx="2925">
                  <c:v>3095.1</c:v>
                </c:pt>
                <c:pt idx="2926">
                  <c:v>3076.5</c:v>
                </c:pt>
                <c:pt idx="2927">
                  <c:v>3093</c:v>
                </c:pt>
                <c:pt idx="2928">
                  <c:v>3060.5</c:v>
                </c:pt>
                <c:pt idx="2929">
                  <c:v>3045</c:v>
                </c:pt>
                <c:pt idx="2930">
                  <c:v>3080.5</c:v>
                </c:pt>
                <c:pt idx="2931">
                  <c:v>3090</c:v>
                </c:pt>
                <c:pt idx="2932">
                  <c:v>3097</c:v>
                </c:pt>
                <c:pt idx="2933">
                  <c:v>3086.5</c:v>
                </c:pt>
                <c:pt idx="2934">
                  <c:v>3091.5</c:v>
                </c:pt>
                <c:pt idx="2935">
                  <c:v>3087</c:v>
                </c:pt>
                <c:pt idx="2936">
                  <c:v>3069</c:v>
                </c:pt>
                <c:pt idx="2937">
                  <c:v>3089</c:v>
                </c:pt>
                <c:pt idx="2938">
                  <c:v>3074.5</c:v>
                </c:pt>
                <c:pt idx="2939">
                  <c:v>3069</c:v>
                </c:pt>
                <c:pt idx="2940">
                  <c:v>3073</c:v>
                </c:pt>
                <c:pt idx="2941">
                  <c:v>3068.5</c:v>
                </c:pt>
                <c:pt idx="2942">
                  <c:v>3046</c:v>
                </c:pt>
                <c:pt idx="2943">
                  <c:v>3039</c:v>
                </c:pt>
                <c:pt idx="2944">
                  <c:v>3011</c:v>
                </c:pt>
                <c:pt idx="2945">
                  <c:v>3013</c:v>
                </c:pt>
                <c:pt idx="2946">
                  <c:v>3003.1</c:v>
                </c:pt>
                <c:pt idx="2947">
                  <c:v>3010</c:v>
                </c:pt>
                <c:pt idx="2948">
                  <c:v>3003</c:v>
                </c:pt>
                <c:pt idx="2949">
                  <c:v>3024</c:v>
                </c:pt>
                <c:pt idx="2950">
                  <c:v>3023.9</c:v>
                </c:pt>
                <c:pt idx="2951">
                  <c:v>3017.1</c:v>
                </c:pt>
                <c:pt idx="2952">
                  <c:v>3039</c:v>
                </c:pt>
                <c:pt idx="2953">
                  <c:v>3036</c:v>
                </c:pt>
                <c:pt idx="2954">
                  <c:v>3047.5</c:v>
                </c:pt>
                <c:pt idx="2955">
                  <c:v>3027.5</c:v>
                </c:pt>
                <c:pt idx="2956">
                  <c:v>3039.5</c:v>
                </c:pt>
                <c:pt idx="2957">
                  <c:v>3035.5</c:v>
                </c:pt>
                <c:pt idx="2958">
                  <c:v>3039.5</c:v>
                </c:pt>
                <c:pt idx="2959">
                  <c:v>3054.5</c:v>
                </c:pt>
                <c:pt idx="2960">
                  <c:v>3066.1</c:v>
                </c:pt>
                <c:pt idx="2961">
                  <c:v>3079.1</c:v>
                </c:pt>
                <c:pt idx="2962">
                  <c:v>3083.9</c:v>
                </c:pt>
                <c:pt idx="2963">
                  <c:v>3096.5</c:v>
                </c:pt>
                <c:pt idx="2964">
                  <c:v>3106</c:v>
                </c:pt>
                <c:pt idx="2965">
                  <c:v>3111.5</c:v>
                </c:pt>
                <c:pt idx="2966">
                  <c:v>3117</c:v>
                </c:pt>
                <c:pt idx="2967">
                  <c:v>3140.4</c:v>
                </c:pt>
                <c:pt idx="2968">
                  <c:v>3141.5</c:v>
                </c:pt>
                <c:pt idx="2969">
                  <c:v>3140.6</c:v>
                </c:pt>
                <c:pt idx="2970">
                  <c:v>3169</c:v>
                </c:pt>
                <c:pt idx="2971">
                  <c:v>3184.5</c:v>
                </c:pt>
                <c:pt idx="2972">
                  <c:v>3171</c:v>
                </c:pt>
                <c:pt idx="2973">
                  <c:v>3187</c:v>
                </c:pt>
                <c:pt idx="2974">
                  <c:v>3199</c:v>
                </c:pt>
                <c:pt idx="2975">
                  <c:v>3209.9</c:v>
                </c:pt>
                <c:pt idx="2976">
                  <c:v>3231.9</c:v>
                </c:pt>
                <c:pt idx="2977">
                  <c:v>3210.1</c:v>
                </c:pt>
                <c:pt idx="2978">
                  <c:v>3198</c:v>
                </c:pt>
                <c:pt idx="2979">
                  <c:v>3198</c:v>
                </c:pt>
                <c:pt idx="2980">
                  <c:v>3208.4</c:v>
                </c:pt>
                <c:pt idx="2981">
                  <c:v>3211</c:v>
                </c:pt>
                <c:pt idx="2982">
                  <c:v>3204</c:v>
                </c:pt>
                <c:pt idx="2983">
                  <c:v>3221</c:v>
                </c:pt>
                <c:pt idx="2984">
                  <c:v>3218</c:v>
                </c:pt>
                <c:pt idx="2985">
                  <c:v>3238.5</c:v>
                </c:pt>
                <c:pt idx="2986">
                  <c:v>3234.6</c:v>
                </c:pt>
                <c:pt idx="2987">
                  <c:v>3251.9</c:v>
                </c:pt>
                <c:pt idx="2988">
                  <c:v>3286</c:v>
                </c:pt>
                <c:pt idx="2989">
                  <c:v>3292.5</c:v>
                </c:pt>
                <c:pt idx="2990">
                  <c:v>3301</c:v>
                </c:pt>
                <c:pt idx="2991">
                  <c:v>3326.4</c:v>
                </c:pt>
                <c:pt idx="2992">
                  <c:v>3314</c:v>
                </c:pt>
                <c:pt idx="2993">
                  <c:v>3317</c:v>
                </c:pt>
                <c:pt idx="2994">
                  <c:v>3339.4</c:v>
                </c:pt>
                <c:pt idx="2995">
                  <c:v>3324.5</c:v>
                </c:pt>
                <c:pt idx="2996">
                  <c:v>3341.6</c:v>
                </c:pt>
                <c:pt idx="2997">
                  <c:v>3356.5</c:v>
                </c:pt>
                <c:pt idx="2998">
                  <c:v>3356.4</c:v>
                </c:pt>
                <c:pt idx="2999">
                  <c:v>3351</c:v>
                </c:pt>
                <c:pt idx="3000">
                  <c:v>3366</c:v>
                </c:pt>
                <c:pt idx="3001">
                  <c:v>3366</c:v>
                </c:pt>
                <c:pt idx="3002">
                  <c:v>3378.9</c:v>
                </c:pt>
                <c:pt idx="3003">
                  <c:v>3382</c:v>
                </c:pt>
                <c:pt idx="3004">
                  <c:v>3393</c:v>
                </c:pt>
                <c:pt idx="3005">
                  <c:v>3355</c:v>
                </c:pt>
                <c:pt idx="3006">
                  <c:v>3330.6</c:v>
                </c:pt>
                <c:pt idx="3007">
                  <c:v>3338</c:v>
                </c:pt>
                <c:pt idx="3008">
                  <c:v>3336.5</c:v>
                </c:pt>
                <c:pt idx="3009">
                  <c:v>3323</c:v>
                </c:pt>
                <c:pt idx="3010">
                  <c:v>3312.5</c:v>
                </c:pt>
                <c:pt idx="3011">
                  <c:v>3308</c:v>
                </c:pt>
                <c:pt idx="3012">
                  <c:v>3298.5</c:v>
                </c:pt>
                <c:pt idx="3013">
                  <c:v>3314.9</c:v>
                </c:pt>
                <c:pt idx="3014">
                  <c:v>3301</c:v>
                </c:pt>
                <c:pt idx="3015">
                  <c:v>3307</c:v>
                </c:pt>
                <c:pt idx="3016">
                  <c:v>3284.5</c:v>
                </c:pt>
                <c:pt idx="3017">
                  <c:v>3292.1</c:v>
                </c:pt>
                <c:pt idx="3018">
                  <c:v>3285</c:v>
                </c:pt>
                <c:pt idx="3019">
                  <c:v>3263</c:v>
                </c:pt>
                <c:pt idx="3020">
                  <c:v>3249.9</c:v>
                </c:pt>
                <c:pt idx="3021">
                  <c:v>3247.5</c:v>
                </c:pt>
                <c:pt idx="3022">
                  <c:v>3240.1</c:v>
                </c:pt>
                <c:pt idx="3023">
                  <c:v>3253.9</c:v>
                </c:pt>
                <c:pt idx="3024">
                  <c:v>3241</c:v>
                </c:pt>
                <c:pt idx="3025">
                  <c:v>3244</c:v>
                </c:pt>
                <c:pt idx="3026">
                  <c:v>3252.5</c:v>
                </c:pt>
                <c:pt idx="3027">
                  <c:v>3286.4</c:v>
                </c:pt>
                <c:pt idx="3028">
                  <c:v>3304.5</c:v>
                </c:pt>
                <c:pt idx="3029">
                  <c:v>3293.5</c:v>
                </c:pt>
                <c:pt idx="3030">
                  <c:v>3292.5</c:v>
                </c:pt>
                <c:pt idx="3031">
                  <c:v>3287.5</c:v>
                </c:pt>
                <c:pt idx="3032">
                  <c:v>3316.9</c:v>
                </c:pt>
                <c:pt idx="3033">
                  <c:v>3306</c:v>
                </c:pt>
                <c:pt idx="3034">
                  <c:v>3298.5</c:v>
                </c:pt>
                <c:pt idx="3035">
                  <c:v>3330.4</c:v>
                </c:pt>
                <c:pt idx="3036">
                  <c:v>3309</c:v>
                </c:pt>
                <c:pt idx="3037">
                  <c:v>3341</c:v>
                </c:pt>
                <c:pt idx="3038">
                  <c:v>3329.5</c:v>
                </c:pt>
                <c:pt idx="3039">
                  <c:v>3330.5</c:v>
                </c:pt>
                <c:pt idx="3040">
                  <c:v>3330</c:v>
                </c:pt>
                <c:pt idx="3041">
                  <c:v>3332</c:v>
                </c:pt>
                <c:pt idx="3042">
                  <c:v>3343</c:v>
                </c:pt>
                <c:pt idx="3043">
                  <c:v>3362</c:v>
                </c:pt>
                <c:pt idx="3044">
                  <c:v>3370.5</c:v>
                </c:pt>
                <c:pt idx="3045">
                  <c:v>3365.9</c:v>
                </c:pt>
                <c:pt idx="3046">
                  <c:v>3386</c:v>
                </c:pt>
                <c:pt idx="3047">
                  <c:v>3404</c:v>
                </c:pt>
                <c:pt idx="3048">
                  <c:v>3420.5</c:v>
                </c:pt>
                <c:pt idx="3049">
                  <c:v>3417.5</c:v>
                </c:pt>
                <c:pt idx="3050">
                  <c:v>3413</c:v>
                </c:pt>
                <c:pt idx="3051">
                  <c:v>3381</c:v>
                </c:pt>
                <c:pt idx="3052">
                  <c:v>3399.1</c:v>
                </c:pt>
                <c:pt idx="3053">
                  <c:v>3387</c:v>
                </c:pt>
                <c:pt idx="3054">
                  <c:v>3353.2</c:v>
                </c:pt>
                <c:pt idx="3055">
                  <c:v>3335</c:v>
                </c:pt>
                <c:pt idx="3056">
                  <c:v>3364</c:v>
                </c:pt>
                <c:pt idx="3057">
                  <c:v>3340</c:v>
                </c:pt>
                <c:pt idx="3058">
                  <c:v>3345</c:v>
                </c:pt>
                <c:pt idx="3059">
                  <c:v>3366</c:v>
                </c:pt>
                <c:pt idx="3060">
                  <c:v>3365.5</c:v>
                </c:pt>
                <c:pt idx="3061">
                  <c:v>3364</c:v>
                </c:pt>
                <c:pt idx="3062">
                  <c:v>3366.1</c:v>
                </c:pt>
                <c:pt idx="3063">
                  <c:v>3376</c:v>
                </c:pt>
                <c:pt idx="3064">
                  <c:v>3393.5</c:v>
                </c:pt>
                <c:pt idx="3065">
                  <c:v>3398.1</c:v>
                </c:pt>
                <c:pt idx="3066">
                  <c:v>3371.5</c:v>
                </c:pt>
                <c:pt idx="3067">
                  <c:v>3372</c:v>
                </c:pt>
                <c:pt idx="3068">
                  <c:v>3372.5</c:v>
                </c:pt>
                <c:pt idx="3069">
                  <c:v>3358</c:v>
                </c:pt>
                <c:pt idx="3070">
                  <c:v>3364.5</c:v>
                </c:pt>
                <c:pt idx="3071">
                  <c:v>3354</c:v>
                </c:pt>
                <c:pt idx="3072">
                  <c:v>3358.5</c:v>
                </c:pt>
                <c:pt idx="3073">
                  <c:v>3355</c:v>
                </c:pt>
                <c:pt idx="3074">
                  <c:v>3375.5</c:v>
                </c:pt>
                <c:pt idx="3075">
                  <c:v>3357</c:v>
                </c:pt>
                <c:pt idx="3076">
                  <c:v>3382</c:v>
                </c:pt>
                <c:pt idx="3077">
                  <c:v>3398.5</c:v>
                </c:pt>
                <c:pt idx="3078">
                  <c:v>3398.5</c:v>
                </c:pt>
                <c:pt idx="3079">
                  <c:v>3392.2</c:v>
                </c:pt>
                <c:pt idx="3080">
                  <c:v>3420.1</c:v>
                </c:pt>
                <c:pt idx="3081">
                  <c:v>3451.5</c:v>
                </c:pt>
                <c:pt idx="3082">
                  <c:v>3485.5</c:v>
                </c:pt>
                <c:pt idx="3083">
                  <c:v>3484</c:v>
                </c:pt>
                <c:pt idx="3084">
                  <c:v>3507</c:v>
                </c:pt>
                <c:pt idx="3085">
                  <c:v>3499</c:v>
                </c:pt>
                <c:pt idx="3086">
                  <c:v>3496</c:v>
                </c:pt>
                <c:pt idx="3087">
                  <c:v>3487.5</c:v>
                </c:pt>
                <c:pt idx="3088">
                  <c:v>3504</c:v>
                </c:pt>
                <c:pt idx="3089">
                  <c:v>3503.9</c:v>
                </c:pt>
                <c:pt idx="3090">
                  <c:v>3507</c:v>
                </c:pt>
                <c:pt idx="3091">
                  <c:v>3489</c:v>
                </c:pt>
                <c:pt idx="3092">
                  <c:v>3487.5</c:v>
                </c:pt>
                <c:pt idx="3093">
                  <c:v>3503.3</c:v>
                </c:pt>
                <c:pt idx="3094">
                  <c:v>3498</c:v>
                </c:pt>
                <c:pt idx="3095">
                  <c:v>3497</c:v>
                </c:pt>
                <c:pt idx="3096">
                  <c:v>3504</c:v>
                </c:pt>
                <c:pt idx="3097">
                  <c:v>3486</c:v>
                </c:pt>
                <c:pt idx="3098">
                  <c:v>3510</c:v>
                </c:pt>
                <c:pt idx="3099">
                  <c:v>3504.5</c:v>
                </c:pt>
                <c:pt idx="3100">
                  <c:v>3491.5</c:v>
                </c:pt>
                <c:pt idx="3101">
                  <c:v>3495.5</c:v>
                </c:pt>
                <c:pt idx="3102">
                  <c:v>3472.5</c:v>
                </c:pt>
                <c:pt idx="3103">
                  <c:v>3448.5</c:v>
                </c:pt>
                <c:pt idx="3104">
                  <c:v>3442</c:v>
                </c:pt>
                <c:pt idx="3105">
                  <c:v>3419</c:v>
                </c:pt>
                <c:pt idx="3106">
                  <c:v>3423.5</c:v>
                </c:pt>
                <c:pt idx="3107">
                  <c:v>3404.5</c:v>
                </c:pt>
                <c:pt idx="3108">
                  <c:v>3399.6</c:v>
                </c:pt>
                <c:pt idx="3109">
                  <c:v>3377.5</c:v>
                </c:pt>
                <c:pt idx="3110">
                  <c:v>3374.6</c:v>
                </c:pt>
                <c:pt idx="3111">
                  <c:v>3322.1</c:v>
                </c:pt>
                <c:pt idx="3112">
                  <c:v>3311.5</c:v>
                </c:pt>
                <c:pt idx="3113">
                  <c:v>3268.6</c:v>
                </c:pt>
                <c:pt idx="3114">
                  <c:v>3239</c:v>
                </c:pt>
                <c:pt idx="3115">
                  <c:v>3228.5</c:v>
                </c:pt>
                <c:pt idx="3116">
                  <c:v>3216</c:v>
                </c:pt>
                <c:pt idx="3117">
                  <c:v>3221</c:v>
                </c:pt>
                <c:pt idx="3118">
                  <c:v>3208.5</c:v>
                </c:pt>
                <c:pt idx="3119">
                  <c:v>3187.6</c:v>
                </c:pt>
                <c:pt idx="3120">
                  <c:v>3191.5</c:v>
                </c:pt>
                <c:pt idx="3121">
                  <c:v>3184</c:v>
                </c:pt>
                <c:pt idx="3122">
                  <c:v>3159.6</c:v>
                </c:pt>
                <c:pt idx="3123">
                  <c:v>3147</c:v>
                </c:pt>
                <c:pt idx="3124">
                  <c:v>3111.5</c:v>
                </c:pt>
                <c:pt idx="3125">
                  <c:v>3088</c:v>
                </c:pt>
                <c:pt idx="3126">
                  <c:v>3070.5</c:v>
                </c:pt>
                <c:pt idx="3127">
                  <c:v>3030</c:v>
                </c:pt>
                <c:pt idx="3128">
                  <c:v>3008</c:v>
                </c:pt>
                <c:pt idx="3129">
                  <c:v>3019.5</c:v>
                </c:pt>
                <c:pt idx="3130">
                  <c:v>2994.5</c:v>
                </c:pt>
                <c:pt idx="3131">
                  <c:v>3001.9</c:v>
                </c:pt>
                <c:pt idx="3132">
                  <c:v>2992.1</c:v>
                </c:pt>
                <c:pt idx="3133">
                  <c:v>2980</c:v>
                </c:pt>
                <c:pt idx="3134">
                  <c:v>2982</c:v>
                </c:pt>
                <c:pt idx="3135">
                  <c:v>2974</c:v>
                </c:pt>
                <c:pt idx="3136">
                  <c:v>2946</c:v>
                </c:pt>
                <c:pt idx="3137">
                  <c:v>2947.5</c:v>
                </c:pt>
                <c:pt idx="3138">
                  <c:v>2934</c:v>
                </c:pt>
                <c:pt idx="3139">
                  <c:v>2911</c:v>
                </c:pt>
                <c:pt idx="3140">
                  <c:v>2890.5</c:v>
                </c:pt>
                <c:pt idx="3141">
                  <c:v>2882.5</c:v>
                </c:pt>
                <c:pt idx="3142">
                  <c:v>2870</c:v>
                </c:pt>
                <c:pt idx="3143">
                  <c:v>2836.1</c:v>
                </c:pt>
                <c:pt idx="3144">
                  <c:v>2829</c:v>
                </c:pt>
                <c:pt idx="3145">
                  <c:v>2853.5</c:v>
                </c:pt>
                <c:pt idx="3146">
                  <c:v>2848.5</c:v>
                </c:pt>
                <c:pt idx="3147">
                  <c:v>2827.5</c:v>
                </c:pt>
                <c:pt idx="3148">
                  <c:v>2832</c:v>
                </c:pt>
                <c:pt idx="3149">
                  <c:v>2836.4</c:v>
                </c:pt>
                <c:pt idx="3150">
                  <c:v>2824.5</c:v>
                </c:pt>
                <c:pt idx="3151">
                  <c:v>2826</c:v>
                </c:pt>
                <c:pt idx="3152">
                  <c:v>2793</c:v>
                </c:pt>
                <c:pt idx="3153">
                  <c:v>2806</c:v>
                </c:pt>
                <c:pt idx="3154">
                  <c:v>2805</c:v>
                </c:pt>
                <c:pt idx="3155">
                  <c:v>2803.6</c:v>
                </c:pt>
                <c:pt idx="3156">
                  <c:v>2796.4</c:v>
                </c:pt>
                <c:pt idx="3157">
                  <c:v>2806</c:v>
                </c:pt>
                <c:pt idx="3158">
                  <c:v>2815.5</c:v>
                </c:pt>
                <c:pt idx="3159">
                  <c:v>2802.1</c:v>
                </c:pt>
                <c:pt idx="3160">
                  <c:v>2797</c:v>
                </c:pt>
                <c:pt idx="3161">
                  <c:v>2799</c:v>
                </c:pt>
                <c:pt idx="3162">
                  <c:v>2789</c:v>
                </c:pt>
                <c:pt idx="3163">
                  <c:v>2808</c:v>
                </c:pt>
                <c:pt idx="3164">
                  <c:v>2790.5</c:v>
                </c:pt>
                <c:pt idx="3165">
                  <c:v>2779</c:v>
                </c:pt>
                <c:pt idx="3166">
                  <c:v>2771.5</c:v>
                </c:pt>
                <c:pt idx="3167">
                  <c:v>2780</c:v>
                </c:pt>
                <c:pt idx="3168">
                  <c:v>2780.5</c:v>
                </c:pt>
                <c:pt idx="3169">
                  <c:v>2775.4</c:v>
                </c:pt>
                <c:pt idx="3170">
                  <c:v>2771</c:v>
                </c:pt>
                <c:pt idx="3171">
                  <c:v>2775</c:v>
                </c:pt>
                <c:pt idx="3172">
                  <c:v>2767</c:v>
                </c:pt>
                <c:pt idx="3173">
                  <c:v>2779</c:v>
                </c:pt>
                <c:pt idx="3174">
                  <c:v>2774</c:v>
                </c:pt>
                <c:pt idx="3175">
                  <c:v>2768</c:v>
                </c:pt>
                <c:pt idx="3176">
                  <c:v>2768.5</c:v>
                </c:pt>
                <c:pt idx="3177">
                  <c:v>2743.5</c:v>
                </c:pt>
                <c:pt idx="3178">
                  <c:v>2725.5</c:v>
                </c:pt>
                <c:pt idx="3179">
                  <c:v>2714.5</c:v>
                </c:pt>
                <c:pt idx="3180">
                  <c:v>2701.1</c:v>
                </c:pt>
                <c:pt idx="3181">
                  <c:v>2701.5</c:v>
                </c:pt>
                <c:pt idx="3182">
                  <c:v>2674.6</c:v>
                </c:pt>
                <c:pt idx="3183">
                  <c:v>2651</c:v>
                </c:pt>
                <c:pt idx="3184">
                  <c:v>2618</c:v>
                </c:pt>
                <c:pt idx="3185">
                  <c:v>2596</c:v>
                </c:pt>
                <c:pt idx="3186">
                  <c:v>2598</c:v>
                </c:pt>
                <c:pt idx="3187">
                  <c:v>2606.1</c:v>
                </c:pt>
                <c:pt idx="3188">
                  <c:v>2589</c:v>
                </c:pt>
                <c:pt idx="3189">
                  <c:v>2561.9</c:v>
                </c:pt>
                <c:pt idx="3190">
                  <c:v>2548.5</c:v>
                </c:pt>
                <c:pt idx="3191">
                  <c:v>2552</c:v>
                </c:pt>
                <c:pt idx="3192">
                  <c:v>2558.5</c:v>
                </c:pt>
                <c:pt idx="3193">
                  <c:v>2560</c:v>
                </c:pt>
                <c:pt idx="3194">
                  <c:v>2552.5</c:v>
                </c:pt>
                <c:pt idx="3195">
                  <c:v>2568</c:v>
                </c:pt>
                <c:pt idx="3196">
                  <c:v>2575</c:v>
                </c:pt>
                <c:pt idx="3197">
                  <c:v>2591</c:v>
                </c:pt>
                <c:pt idx="3198">
                  <c:v>2576</c:v>
                </c:pt>
                <c:pt idx="3199">
                  <c:v>2585</c:v>
                </c:pt>
                <c:pt idx="3200">
                  <c:v>2577</c:v>
                </c:pt>
                <c:pt idx="3201">
                  <c:v>2584.5</c:v>
                </c:pt>
                <c:pt idx="3202">
                  <c:v>2579</c:v>
                </c:pt>
                <c:pt idx="3203">
                  <c:v>2574</c:v>
                </c:pt>
                <c:pt idx="3204">
                  <c:v>2573</c:v>
                </c:pt>
                <c:pt idx="3205">
                  <c:v>2561</c:v>
                </c:pt>
                <c:pt idx="3206">
                  <c:v>2563</c:v>
                </c:pt>
                <c:pt idx="3207">
                  <c:v>2559</c:v>
                </c:pt>
                <c:pt idx="3208">
                  <c:v>2549.1</c:v>
                </c:pt>
                <c:pt idx="3209">
                  <c:v>2530.5</c:v>
                </c:pt>
                <c:pt idx="3210">
                  <c:v>2506.5</c:v>
                </c:pt>
                <c:pt idx="3211">
                  <c:v>2501</c:v>
                </c:pt>
                <c:pt idx="3212">
                  <c:v>2476</c:v>
                </c:pt>
                <c:pt idx="3213">
                  <c:v>2440</c:v>
                </c:pt>
                <c:pt idx="3214">
                  <c:v>2444.5</c:v>
                </c:pt>
                <c:pt idx="3215">
                  <c:v>2433.5</c:v>
                </c:pt>
                <c:pt idx="3216">
                  <c:v>2433</c:v>
                </c:pt>
                <c:pt idx="3217">
                  <c:v>2431</c:v>
                </c:pt>
                <c:pt idx="3218">
                  <c:v>2416.5</c:v>
                </c:pt>
                <c:pt idx="3219">
                  <c:v>2426.9</c:v>
                </c:pt>
                <c:pt idx="3220">
                  <c:v>2432.5</c:v>
                </c:pt>
                <c:pt idx="3221">
                  <c:v>2429.5</c:v>
                </c:pt>
                <c:pt idx="3222">
                  <c:v>2435</c:v>
                </c:pt>
                <c:pt idx="3223">
                  <c:v>2450</c:v>
                </c:pt>
                <c:pt idx="3224">
                  <c:v>2460</c:v>
                </c:pt>
                <c:pt idx="3225">
                  <c:v>2457.6</c:v>
                </c:pt>
                <c:pt idx="3226">
                  <c:v>2481</c:v>
                </c:pt>
                <c:pt idx="3227">
                  <c:v>2480.5</c:v>
                </c:pt>
                <c:pt idx="3228">
                  <c:v>2479.5</c:v>
                </c:pt>
                <c:pt idx="3229">
                  <c:v>2486.5</c:v>
                </c:pt>
                <c:pt idx="3230">
                  <c:v>2517</c:v>
                </c:pt>
                <c:pt idx="3231">
                  <c:v>2538.9</c:v>
                </c:pt>
                <c:pt idx="3232">
                  <c:v>2546.5</c:v>
                </c:pt>
                <c:pt idx="3233">
                  <c:v>2524.5</c:v>
                </c:pt>
                <c:pt idx="3234">
                  <c:v>2507.4</c:v>
                </c:pt>
                <c:pt idx="3235">
                  <c:v>2512.5</c:v>
                </c:pt>
                <c:pt idx="3236">
                  <c:v>2517.5</c:v>
                </c:pt>
                <c:pt idx="3237">
                  <c:v>2503.1</c:v>
                </c:pt>
                <c:pt idx="3238">
                  <c:v>2502</c:v>
                </c:pt>
                <c:pt idx="3239">
                  <c:v>2498.1</c:v>
                </c:pt>
                <c:pt idx="3240">
                  <c:v>2499</c:v>
                </c:pt>
                <c:pt idx="3241">
                  <c:v>2489</c:v>
                </c:pt>
                <c:pt idx="3242">
                  <c:v>2497</c:v>
                </c:pt>
                <c:pt idx="3243">
                  <c:v>2506</c:v>
                </c:pt>
                <c:pt idx="3244">
                  <c:v>2510</c:v>
                </c:pt>
                <c:pt idx="3245">
                  <c:v>2506.5</c:v>
                </c:pt>
                <c:pt idx="3246">
                  <c:v>2504</c:v>
                </c:pt>
                <c:pt idx="3247">
                  <c:v>2470</c:v>
                </c:pt>
                <c:pt idx="3248">
                  <c:v>2448.5</c:v>
                </c:pt>
                <c:pt idx="3249">
                  <c:v>2450.6</c:v>
                </c:pt>
                <c:pt idx="3250">
                  <c:v>2469</c:v>
                </c:pt>
                <c:pt idx="3251">
                  <c:v>2467.5</c:v>
                </c:pt>
                <c:pt idx="3252">
                  <c:v>2469</c:v>
                </c:pt>
                <c:pt idx="3253">
                  <c:v>2472.5</c:v>
                </c:pt>
                <c:pt idx="3254">
                  <c:v>2498.5</c:v>
                </c:pt>
                <c:pt idx="3255">
                  <c:v>2507.5</c:v>
                </c:pt>
                <c:pt idx="3256">
                  <c:v>2502.5</c:v>
                </c:pt>
                <c:pt idx="3257">
                  <c:v>2533.5</c:v>
                </c:pt>
                <c:pt idx="3258">
                  <c:v>2540</c:v>
                </c:pt>
                <c:pt idx="3259">
                  <c:v>2562</c:v>
                </c:pt>
                <c:pt idx="3260">
                  <c:v>2580</c:v>
                </c:pt>
                <c:pt idx="3261">
                  <c:v>2580.6</c:v>
                </c:pt>
                <c:pt idx="3262">
                  <c:v>2595.5</c:v>
                </c:pt>
                <c:pt idx="3263">
                  <c:v>2603</c:v>
                </c:pt>
                <c:pt idx="3264">
                  <c:v>2596</c:v>
                </c:pt>
                <c:pt idx="3265">
                  <c:v>2632.5</c:v>
                </c:pt>
                <c:pt idx="3266">
                  <c:v>2633</c:v>
                </c:pt>
                <c:pt idx="3267">
                  <c:v>2643</c:v>
                </c:pt>
                <c:pt idx="3268">
                  <c:v>2648</c:v>
                </c:pt>
                <c:pt idx="3269">
                  <c:v>2617</c:v>
                </c:pt>
                <c:pt idx="3270">
                  <c:v>2599</c:v>
                </c:pt>
                <c:pt idx="3271">
                  <c:v>2603.4</c:v>
                </c:pt>
                <c:pt idx="3272">
                  <c:v>2596</c:v>
                </c:pt>
                <c:pt idx="3273">
                  <c:v>2598.5</c:v>
                </c:pt>
                <c:pt idx="3274">
                  <c:v>2604.5</c:v>
                </c:pt>
                <c:pt idx="3275">
                  <c:v>2620</c:v>
                </c:pt>
                <c:pt idx="3276">
                  <c:v>2614</c:v>
                </c:pt>
                <c:pt idx="3277">
                  <c:v>2618.5</c:v>
                </c:pt>
                <c:pt idx="3278">
                  <c:v>2632.5</c:v>
                </c:pt>
                <c:pt idx="3279">
                  <c:v>2654.4</c:v>
                </c:pt>
                <c:pt idx="3280">
                  <c:v>2638</c:v>
                </c:pt>
                <c:pt idx="3281">
                  <c:v>2650</c:v>
                </c:pt>
                <c:pt idx="3282">
                  <c:v>2664.5</c:v>
                </c:pt>
                <c:pt idx="3283">
                  <c:v>2671</c:v>
                </c:pt>
                <c:pt idx="3284">
                  <c:v>2684.5</c:v>
                </c:pt>
                <c:pt idx="3285">
                  <c:v>2660.5</c:v>
                </c:pt>
                <c:pt idx="3286">
                  <c:v>2655.5</c:v>
                </c:pt>
                <c:pt idx="3287">
                  <c:v>2639.5</c:v>
                </c:pt>
                <c:pt idx="3288">
                  <c:v>2652.5</c:v>
                </c:pt>
                <c:pt idx="3289">
                  <c:v>2650.6</c:v>
                </c:pt>
                <c:pt idx="3290">
                  <c:v>2663.5</c:v>
                </c:pt>
                <c:pt idx="3291">
                  <c:v>2645.5</c:v>
                </c:pt>
                <c:pt idx="3292">
                  <c:v>2639</c:v>
                </c:pt>
                <c:pt idx="3293">
                  <c:v>2617.5</c:v>
                </c:pt>
                <c:pt idx="3294">
                  <c:v>2611</c:v>
                </c:pt>
                <c:pt idx="3295">
                  <c:v>2595.1</c:v>
                </c:pt>
                <c:pt idx="3296">
                  <c:v>2584</c:v>
                </c:pt>
                <c:pt idx="3297">
                  <c:v>2581.5</c:v>
                </c:pt>
                <c:pt idx="3298">
                  <c:v>2570</c:v>
                </c:pt>
                <c:pt idx="3299">
                  <c:v>2559</c:v>
                </c:pt>
                <c:pt idx="3300">
                  <c:v>2547</c:v>
                </c:pt>
                <c:pt idx="3301">
                  <c:v>2535</c:v>
                </c:pt>
                <c:pt idx="3302">
                  <c:v>2527.5</c:v>
                </c:pt>
                <c:pt idx="3303">
                  <c:v>2511</c:v>
                </c:pt>
                <c:pt idx="3304">
                  <c:v>2515</c:v>
                </c:pt>
                <c:pt idx="3305">
                  <c:v>2492</c:v>
                </c:pt>
                <c:pt idx="3306">
                  <c:v>2490</c:v>
                </c:pt>
                <c:pt idx="3307">
                  <c:v>2473</c:v>
                </c:pt>
                <c:pt idx="3308">
                  <c:v>2465</c:v>
                </c:pt>
                <c:pt idx="3309">
                  <c:v>2458</c:v>
                </c:pt>
                <c:pt idx="3310">
                  <c:v>2460</c:v>
                </c:pt>
                <c:pt idx="3311">
                  <c:v>2447.5</c:v>
                </c:pt>
                <c:pt idx="3312">
                  <c:v>2436.5</c:v>
                </c:pt>
                <c:pt idx="3313">
                  <c:v>2438</c:v>
                </c:pt>
                <c:pt idx="3314">
                  <c:v>2453.4</c:v>
                </c:pt>
                <c:pt idx="3315">
                  <c:v>2458.5</c:v>
                </c:pt>
                <c:pt idx="3316">
                  <c:v>2437</c:v>
                </c:pt>
                <c:pt idx="3317">
                  <c:v>2454</c:v>
                </c:pt>
                <c:pt idx="3318">
                  <c:v>2452</c:v>
                </c:pt>
                <c:pt idx="3319">
                  <c:v>2446</c:v>
                </c:pt>
                <c:pt idx="3320">
                  <c:v>2446</c:v>
                </c:pt>
                <c:pt idx="3321">
                  <c:v>2457.1</c:v>
                </c:pt>
                <c:pt idx="3322">
                  <c:v>2485</c:v>
                </c:pt>
                <c:pt idx="3323">
                  <c:v>2497</c:v>
                </c:pt>
                <c:pt idx="3324">
                  <c:v>2497</c:v>
                </c:pt>
                <c:pt idx="3325">
                  <c:v>2514</c:v>
                </c:pt>
                <c:pt idx="3326">
                  <c:v>2506.5</c:v>
                </c:pt>
                <c:pt idx="3327">
                  <c:v>2531</c:v>
                </c:pt>
                <c:pt idx="3328">
                  <c:v>2514.5</c:v>
                </c:pt>
                <c:pt idx="3329">
                  <c:v>2513</c:v>
                </c:pt>
                <c:pt idx="3330">
                  <c:v>2516</c:v>
                </c:pt>
                <c:pt idx="3331">
                  <c:v>2518</c:v>
                </c:pt>
                <c:pt idx="3332">
                  <c:v>2516.5</c:v>
                </c:pt>
                <c:pt idx="3333">
                  <c:v>2507</c:v>
                </c:pt>
                <c:pt idx="3334">
                  <c:v>2483</c:v>
                </c:pt>
                <c:pt idx="3335">
                  <c:v>2481</c:v>
                </c:pt>
                <c:pt idx="3336">
                  <c:v>2487</c:v>
                </c:pt>
                <c:pt idx="3337">
                  <c:v>2487.5</c:v>
                </c:pt>
                <c:pt idx="3338">
                  <c:v>2475.6</c:v>
                </c:pt>
                <c:pt idx="3339">
                  <c:v>2467</c:v>
                </c:pt>
                <c:pt idx="3340">
                  <c:v>2454</c:v>
                </c:pt>
                <c:pt idx="3341">
                  <c:v>2471.5</c:v>
                </c:pt>
                <c:pt idx="3342">
                  <c:v>2492.5</c:v>
                </c:pt>
                <c:pt idx="3343">
                  <c:v>2488</c:v>
                </c:pt>
                <c:pt idx="3344">
                  <c:v>2489.5</c:v>
                </c:pt>
                <c:pt idx="3345">
                  <c:v>2499.9</c:v>
                </c:pt>
                <c:pt idx="3346">
                  <c:v>2505.5</c:v>
                </c:pt>
                <c:pt idx="3347">
                  <c:v>2493.5</c:v>
                </c:pt>
                <c:pt idx="3348">
                  <c:v>2485.5</c:v>
                </c:pt>
                <c:pt idx="3349">
                  <c:v>2477</c:v>
                </c:pt>
                <c:pt idx="3350">
                  <c:v>2477</c:v>
                </c:pt>
                <c:pt idx="3351">
                  <c:v>2478.6</c:v>
                </c:pt>
                <c:pt idx="3352">
                  <c:v>2486</c:v>
                </c:pt>
                <c:pt idx="3353">
                  <c:v>2502</c:v>
                </c:pt>
                <c:pt idx="3354">
                  <c:v>2513</c:v>
                </c:pt>
                <c:pt idx="3355">
                  <c:v>2502.5</c:v>
                </c:pt>
                <c:pt idx="3356">
                  <c:v>2496</c:v>
                </c:pt>
                <c:pt idx="3357">
                  <c:v>2503.5</c:v>
                </c:pt>
                <c:pt idx="3358">
                  <c:v>2506.5</c:v>
                </c:pt>
                <c:pt idx="3359">
                  <c:v>2519.5</c:v>
                </c:pt>
                <c:pt idx="3360">
                  <c:v>2511.5</c:v>
                </c:pt>
                <c:pt idx="3361">
                  <c:v>2486.6</c:v>
                </c:pt>
                <c:pt idx="3362">
                  <c:v>2485</c:v>
                </c:pt>
                <c:pt idx="3363">
                  <c:v>2487.5</c:v>
                </c:pt>
                <c:pt idx="3364">
                  <c:v>2481</c:v>
                </c:pt>
                <c:pt idx="3365">
                  <c:v>2500</c:v>
                </c:pt>
                <c:pt idx="3366">
                  <c:v>2510.9</c:v>
                </c:pt>
                <c:pt idx="3367">
                  <c:v>2542</c:v>
                </c:pt>
                <c:pt idx="3368">
                  <c:v>2557.5</c:v>
                </c:pt>
                <c:pt idx="3369">
                  <c:v>2572.5</c:v>
                </c:pt>
                <c:pt idx="3370">
                  <c:v>2593</c:v>
                </c:pt>
                <c:pt idx="3371">
                  <c:v>2597</c:v>
                </c:pt>
                <c:pt idx="3372">
                  <c:v>2613.4</c:v>
                </c:pt>
                <c:pt idx="3373">
                  <c:v>2632.9</c:v>
                </c:pt>
                <c:pt idx="3374">
                  <c:v>2640.5</c:v>
                </c:pt>
                <c:pt idx="3375">
                  <c:v>2669.4</c:v>
                </c:pt>
                <c:pt idx="3376">
                  <c:v>2705.5</c:v>
                </c:pt>
                <c:pt idx="3377">
                  <c:v>2736.5</c:v>
                </c:pt>
                <c:pt idx="3378">
                  <c:v>2774.5</c:v>
                </c:pt>
                <c:pt idx="3379">
                  <c:v>2815.9</c:v>
                </c:pt>
                <c:pt idx="3380">
                  <c:v>2836</c:v>
                </c:pt>
                <c:pt idx="3381">
                  <c:v>2876</c:v>
                </c:pt>
                <c:pt idx="3382">
                  <c:v>2874</c:v>
                </c:pt>
                <c:pt idx="3383">
                  <c:v>2882.1</c:v>
                </c:pt>
                <c:pt idx="3384">
                  <c:v>2903</c:v>
                </c:pt>
                <c:pt idx="3385">
                  <c:v>2916</c:v>
                </c:pt>
                <c:pt idx="3386">
                  <c:v>2919</c:v>
                </c:pt>
                <c:pt idx="3387">
                  <c:v>2933</c:v>
                </c:pt>
                <c:pt idx="3388">
                  <c:v>2958</c:v>
                </c:pt>
                <c:pt idx="3389">
                  <c:v>2987</c:v>
                </c:pt>
                <c:pt idx="3390">
                  <c:v>3013</c:v>
                </c:pt>
                <c:pt idx="3391">
                  <c:v>3036.5</c:v>
                </c:pt>
                <c:pt idx="3392">
                  <c:v>3049.4</c:v>
                </c:pt>
                <c:pt idx="3393">
                  <c:v>3060.5</c:v>
                </c:pt>
                <c:pt idx="3394">
                  <c:v>3085.5</c:v>
                </c:pt>
                <c:pt idx="3395">
                  <c:v>3089.5</c:v>
                </c:pt>
                <c:pt idx="3396">
                  <c:v>3033.6</c:v>
                </c:pt>
                <c:pt idx="3397">
                  <c:v>3035</c:v>
                </c:pt>
                <c:pt idx="3398">
                  <c:v>3065</c:v>
                </c:pt>
                <c:pt idx="3399">
                  <c:v>3095.5</c:v>
                </c:pt>
                <c:pt idx="3400">
                  <c:v>3106.5</c:v>
                </c:pt>
                <c:pt idx="3401">
                  <c:v>3101</c:v>
                </c:pt>
                <c:pt idx="3402">
                  <c:v>3109</c:v>
                </c:pt>
                <c:pt idx="3403">
                  <c:v>3103</c:v>
                </c:pt>
                <c:pt idx="3404">
                  <c:v>3076.5</c:v>
                </c:pt>
                <c:pt idx="3405">
                  <c:v>3088</c:v>
                </c:pt>
                <c:pt idx="3406">
                  <c:v>3072</c:v>
                </c:pt>
                <c:pt idx="3407">
                  <c:v>3091.5</c:v>
                </c:pt>
                <c:pt idx="3408">
                  <c:v>3113.5</c:v>
                </c:pt>
                <c:pt idx="3409">
                  <c:v>3120.5</c:v>
                </c:pt>
                <c:pt idx="3410">
                  <c:v>3156.4</c:v>
                </c:pt>
                <c:pt idx="3411">
                  <c:v>3122.5</c:v>
                </c:pt>
                <c:pt idx="3412">
                  <c:v>3216.5</c:v>
                </c:pt>
                <c:pt idx="3413">
                  <c:v>3231.5</c:v>
                </c:pt>
                <c:pt idx="3414">
                  <c:v>3247.4</c:v>
                </c:pt>
                <c:pt idx="3415">
                  <c:v>3233</c:v>
                </c:pt>
                <c:pt idx="3416">
                  <c:v>3200.9</c:v>
                </c:pt>
                <c:pt idx="3417">
                  <c:v>3214</c:v>
                </c:pt>
                <c:pt idx="3418">
                  <c:v>3231</c:v>
                </c:pt>
                <c:pt idx="3419">
                  <c:v>3258</c:v>
                </c:pt>
                <c:pt idx="3420">
                  <c:v>3285.5</c:v>
                </c:pt>
                <c:pt idx="3421">
                  <c:v>3326</c:v>
                </c:pt>
                <c:pt idx="3422">
                  <c:v>3391.7</c:v>
                </c:pt>
                <c:pt idx="3423">
                  <c:v>3394</c:v>
                </c:pt>
                <c:pt idx="3424">
                  <c:v>3405.6</c:v>
                </c:pt>
                <c:pt idx="3425">
                  <c:v>3400</c:v>
                </c:pt>
                <c:pt idx="3426">
                  <c:v>3388.5</c:v>
                </c:pt>
                <c:pt idx="3427">
                  <c:v>3414.5</c:v>
                </c:pt>
                <c:pt idx="3428">
                  <c:v>3427.5</c:v>
                </c:pt>
                <c:pt idx="3429">
                  <c:v>3460.5</c:v>
                </c:pt>
                <c:pt idx="3430">
                  <c:v>3486.5</c:v>
                </c:pt>
                <c:pt idx="3431">
                  <c:v>3494.5</c:v>
                </c:pt>
                <c:pt idx="3432">
                  <c:v>3490</c:v>
                </c:pt>
                <c:pt idx="3433">
                  <c:v>3516</c:v>
                </c:pt>
                <c:pt idx="3434">
                  <c:v>3549.5</c:v>
                </c:pt>
                <c:pt idx="3435">
                  <c:v>3555</c:v>
                </c:pt>
                <c:pt idx="3436">
                  <c:v>3548.5</c:v>
                </c:pt>
                <c:pt idx="3437">
                  <c:v>3532</c:v>
                </c:pt>
                <c:pt idx="3438">
                  <c:v>3567</c:v>
                </c:pt>
                <c:pt idx="3439">
                  <c:v>3588</c:v>
                </c:pt>
                <c:pt idx="3440">
                  <c:v>3581.5</c:v>
                </c:pt>
                <c:pt idx="3441">
                  <c:v>3623</c:v>
                </c:pt>
                <c:pt idx="3442">
                  <c:v>3594</c:v>
                </c:pt>
                <c:pt idx="3443">
                  <c:v>3593.5</c:v>
                </c:pt>
                <c:pt idx="3444">
                  <c:v>3600.5</c:v>
                </c:pt>
                <c:pt idx="3445">
                  <c:v>3604.5</c:v>
                </c:pt>
                <c:pt idx="3446">
                  <c:v>3548</c:v>
                </c:pt>
                <c:pt idx="3447">
                  <c:v>3599.4</c:v>
                </c:pt>
                <c:pt idx="3448">
                  <c:v>3609.9</c:v>
                </c:pt>
                <c:pt idx="3449">
                  <c:v>3597.5</c:v>
                </c:pt>
                <c:pt idx="3450">
                  <c:v>3560.1</c:v>
                </c:pt>
                <c:pt idx="3451">
                  <c:v>3510</c:v>
                </c:pt>
                <c:pt idx="3452">
                  <c:v>3491.5</c:v>
                </c:pt>
                <c:pt idx="3453">
                  <c:v>3492.5</c:v>
                </c:pt>
                <c:pt idx="3454">
                  <c:v>3502</c:v>
                </c:pt>
                <c:pt idx="3455">
                  <c:v>3487</c:v>
                </c:pt>
                <c:pt idx="3456">
                  <c:v>3465</c:v>
                </c:pt>
                <c:pt idx="3457">
                  <c:v>3459</c:v>
                </c:pt>
                <c:pt idx="3458">
                  <c:v>3440.5</c:v>
                </c:pt>
                <c:pt idx="3459">
                  <c:v>3484</c:v>
                </c:pt>
                <c:pt idx="3460">
                  <c:v>3511.5</c:v>
                </c:pt>
                <c:pt idx="3461">
                  <c:v>3596</c:v>
                </c:pt>
                <c:pt idx="3462">
                  <c:v>3632.5</c:v>
                </c:pt>
                <c:pt idx="3463">
                  <c:v>3646.5</c:v>
                </c:pt>
                <c:pt idx="3464">
                  <c:v>3664.5</c:v>
                </c:pt>
                <c:pt idx="3465">
                  <c:v>3686.5</c:v>
                </c:pt>
                <c:pt idx="3466">
                  <c:v>3683</c:v>
                </c:pt>
                <c:pt idx="3467">
                  <c:v>3714</c:v>
                </c:pt>
                <c:pt idx="3468">
                  <c:v>3731.9</c:v>
                </c:pt>
                <c:pt idx="3469">
                  <c:v>3728</c:v>
                </c:pt>
                <c:pt idx="3470">
                  <c:v>3754</c:v>
                </c:pt>
                <c:pt idx="3471">
                  <c:v>3775.5</c:v>
                </c:pt>
                <c:pt idx="3472">
                  <c:v>3800</c:v>
                </c:pt>
                <c:pt idx="3473">
                  <c:v>3801</c:v>
                </c:pt>
                <c:pt idx="3474">
                  <c:v>3816</c:v>
                </c:pt>
                <c:pt idx="3475">
                  <c:v>3824</c:v>
                </c:pt>
                <c:pt idx="3476">
                  <c:v>3872.5</c:v>
                </c:pt>
                <c:pt idx="3477">
                  <c:v>3866</c:v>
                </c:pt>
                <c:pt idx="3478">
                  <c:v>3889.9</c:v>
                </c:pt>
                <c:pt idx="3479">
                  <c:v>3923.5</c:v>
                </c:pt>
                <c:pt idx="3480">
                  <c:v>3950</c:v>
                </c:pt>
                <c:pt idx="3481">
                  <c:v>4051</c:v>
                </c:pt>
                <c:pt idx="3482">
                  <c:v>4089</c:v>
                </c:pt>
                <c:pt idx="3483">
                  <c:v>4113</c:v>
                </c:pt>
                <c:pt idx="3484">
                  <c:v>4142.5</c:v>
                </c:pt>
                <c:pt idx="3485">
                  <c:v>4161</c:v>
                </c:pt>
                <c:pt idx="3486">
                  <c:v>4242</c:v>
                </c:pt>
                <c:pt idx="3487">
                  <c:v>4289</c:v>
                </c:pt>
                <c:pt idx="3488">
                  <c:v>4295</c:v>
                </c:pt>
                <c:pt idx="3489">
                  <c:v>4337</c:v>
                </c:pt>
                <c:pt idx="3490">
                  <c:v>4400</c:v>
                </c:pt>
                <c:pt idx="3491">
                  <c:v>4468.3999999999996</c:v>
                </c:pt>
                <c:pt idx="3492">
                  <c:v>4575.3999999999996</c:v>
                </c:pt>
                <c:pt idx="3493">
                  <c:v>4585</c:v>
                </c:pt>
                <c:pt idx="3494">
                  <c:v>4591</c:v>
                </c:pt>
                <c:pt idx="3495">
                  <c:v>4640</c:v>
                </c:pt>
                <c:pt idx="3496">
                  <c:v>4677</c:v>
                </c:pt>
                <c:pt idx="3497">
                  <c:v>4665</c:v>
                </c:pt>
                <c:pt idx="3498">
                  <c:v>4666.5</c:v>
                </c:pt>
                <c:pt idx="3499">
                  <c:v>4661</c:v>
                </c:pt>
                <c:pt idx="3500">
                  <c:v>4654.6000000000004</c:v>
                </c:pt>
                <c:pt idx="3501">
                  <c:v>4664.5</c:v>
                </c:pt>
                <c:pt idx="3502">
                  <c:v>4700</c:v>
                </c:pt>
                <c:pt idx="3503">
                  <c:v>4746</c:v>
                </c:pt>
                <c:pt idx="3504">
                  <c:v>4802.5</c:v>
                </c:pt>
                <c:pt idx="3505">
                  <c:v>4841.5</c:v>
                </c:pt>
                <c:pt idx="3506">
                  <c:v>4909.5</c:v>
                </c:pt>
                <c:pt idx="3507">
                  <c:v>4983</c:v>
                </c:pt>
                <c:pt idx="3508">
                  <c:v>5019.8999999999996</c:v>
                </c:pt>
                <c:pt idx="3509">
                  <c:v>5056</c:v>
                </c:pt>
                <c:pt idx="3510">
                  <c:v>5006.5</c:v>
                </c:pt>
                <c:pt idx="3511">
                  <c:v>5020</c:v>
                </c:pt>
                <c:pt idx="3512">
                  <c:v>4993.6000000000004</c:v>
                </c:pt>
                <c:pt idx="3513">
                  <c:v>5000</c:v>
                </c:pt>
                <c:pt idx="3514">
                  <c:v>5008.5</c:v>
                </c:pt>
                <c:pt idx="3515">
                  <c:v>5034</c:v>
                </c:pt>
                <c:pt idx="3516">
                  <c:v>5077.3999999999996</c:v>
                </c:pt>
                <c:pt idx="3517">
                  <c:v>5126.5</c:v>
                </c:pt>
                <c:pt idx="3518">
                  <c:v>5137</c:v>
                </c:pt>
                <c:pt idx="3519">
                  <c:v>5141.5</c:v>
                </c:pt>
                <c:pt idx="3520">
                  <c:v>5142.5</c:v>
                </c:pt>
                <c:pt idx="3521">
                  <c:v>5107.5</c:v>
                </c:pt>
                <c:pt idx="3522">
                  <c:v>5162</c:v>
                </c:pt>
                <c:pt idx="3523">
                  <c:v>5169.5</c:v>
                </c:pt>
                <c:pt idx="3524">
                  <c:v>5156.6000000000004</c:v>
                </c:pt>
                <c:pt idx="3525">
                  <c:v>5157.5</c:v>
                </c:pt>
                <c:pt idx="3526">
                  <c:v>5124</c:v>
                </c:pt>
                <c:pt idx="3527">
                  <c:v>5133.5</c:v>
                </c:pt>
                <c:pt idx="3528">
                  <c:v>5167</c:v>
                </c:pt>
                <c:pt idx="3529">
                  <c:v>5185</c:v>
                </c:pt>
                <c:pt idx="3530">
                  <c:v>5199</c:v>
                </c:pt>
                <c:pt idx="3531">
                  <c:v>5290</c:v>
                </c:pt>
                <c:pt idx="3532">
                  <c:v>5313</c:v>
                </c:pt>
                <c:pt idx="3533">
                  <c:v>5332.5</c:v>
                </c:pt>
                <c:pt idx="3534">
                  <c:v>5350</c:v>
                </c:pt>
                <c:pt idx="3535">
                  <c:v>5321.6</c:v>
                </c:pt>
                <c:pt idx="3536">
                  <c:v>5287.6</c:v>
                </c:pt>
                <c:pt idx="3537">
                  <c:v>5284.5</c:v>
                </c:pt>
                <c:pt idx="3538">
                  <c:v>5296</c:v>
                </c:pt>
                <c:pt idx="3539">
                  <c:v>5300</c:v>
                </c:pt>
                <c:pt idx="3540">
                  <c:v>5280.5</c:v>
                </c:pt>
                <c:pt idx="3541">
                  <c:v>5233.5</c:v>
                </c:pt>
                <c:pt idx="3542">
                  <c:v>5213</c:v>
                </c:pt>
                <c:pt idx="3543">
                  <c:v>5233.8999999999996</c:v>
                </c:pt>
                <c:pt idx="3544">
                  <c:v>5243.5</c:v>
                </c:pt>
                <c:pt idx="3545">
                  <c:v>5270.5</c:v>
                </c:pt>
                <c:pt idx="3546">
                  <c:v>5322</c:v>
                </c:pt>
                <c:pt idx="3547">
                  <c:v>5337</c:v>
                </c:pt>
                <c:pt idx="3548">
                  <c:v>5351.5</c:v>
                </c:pt>
                <c:pt idx="3549">
                  <c:v>5348</c:v>
                </c:pt>
                <c:pt idx="3550">
                  <c:v>5337.1</c:v>
                </c:pt>
                <c:pt idx="3551">
                  <c:v>5308.5</c:v>
                </c:pt>
                <c:pt idx="3552">
                  <c:v>5279.5</c:v>
                </c:pt>
                <c:pt idx="3553">
                  <c:v>5244</c:v>
                </c:pt>
                <c:pt idx="3554">
                  <c:v>5241</c:v>
                </c:pt>
                <c:pt idx="3555">
                  <c:v>5248</c:v>
                </c:pt>
                <c:pt idx="3556">
                  <c:v>5252</c:v>
                </c:pt>
                <c:pt idx="3557">
                  <c:v>5259</c:v>
                </c:pt>
                <c:pt idx="3558">
                  <c:v>5253.1</c:v>
                </c:pt>
                <c:pt idx="3559">
                  <c:v>5257</c:v>
                </c:pt>
                <c:pt idx="3560">
                  <c:v>5245</c:v>
                </c:pt>
                <c:pt idx="3561">
                  <c:v>5199</c:v>
                </c:pt>
                <c:pt idx="3562">
                  <c:v>5186.1000000000004</c:v>
                </c:pt>
                <c:pt idx="3563">
                  <c:v>5176.5</c:v>
                </c:pt>
                <c:pt idx="3564">
                  <c:v>5175.5</c:v>
                </c:pt>
                <c:pt idx="3565">
                  <c:v>5182.5</c:v>
                </c:pt>
                <c:pt idx="3566">
                  <c:v>5258.9</c:v>
                </c:pt>
                <c:pt idx="3567">
                  <c:v>5263</c:v>
                </c:pt>
                <c:pt idx="3568">
                  <c:v>5267.5</c:v>
                </c:pt>
                <c:pt idx="3569">
                  <c:v>5251</c:v>
                </c:pt>
                <c:pt idx="3570">
                  <c:v>5248.5</c:v>
                </c:pt>
                <c:pt idx="3571">
                  <c:v>5232</c:v>
                </c:pt>
                <c:pt idx="3572">
                  <c:v>5223.5</c:v>
                </c:pt>
                <c:pt idx="3573">
                  <c:v>5218</c:v>
                </c:pt>
                <c:pt idx="3574">
                  <c:v>5224.5</c:v>
                </c:pt>
                <c:pt idx="3575">
                  <c:v>5277</c:v>
                </c:pt>
                <c:pt idx="3576">
                  <c:v>5317.5</c:v>
                </c:pt>
                <c:pt idx="3577">
                  <c:v>5362.9</c:v>
                </c:pt>
                <c:pt idx="3578">
                  <c:v>5364</c:v>
                </c:pt>
                <c:pt idx="3579">
                  <c:v>5359.5</c:v>
                </c:pt>
                <c:pt idx="3580">
                  <c:v>5337</c:v>
                </c:pt>
                <c:pt idx="3581">
                  <c:v>5322.1</c:v>
                </c:pt>
                <c:pt idx="3582">
                  <c:v>5299.5</c:v>
                </c:pt>
                <c:pt idx="3583">
                  <c:v>5315.6</c:v>
                </c:pt>
                <c:pt idx="3584">
                  <c:v>5339</c:v>
                </c:pt>
                <c:pt idx="3585">
                  <c:v>5330.5</c:v>
                </c:pt>
                <c:pt idx="3586">
                  <c:v>5318.5</c:v>
                </c:pt>
                <c:pt idx="3587">
                  <c:v>5327.5</c:v>
                </c:pt>
                <c:pt idx="3588">
                  <c:v>5315.1</c:v>
                </c:pt>
                <c:pt idx="3589">
                  <c:v>5291.5</c:v>
                </c:pt>
                <c:pt idx="3590">
                  <c:v>5264.5</c:v>
                </c:pt>
                <c:pt idx="3591">
                  <c:v>5219</c:v>
                </c:pt>
                <c:pt idx="3592">
                  <c:v>5208</c:v>
                </c:pt>
                <c:pt idx="3593">
                  <c:v>5197.5</c:v>
                </c:pt>
                <c:pt idx="3594">
                  <c:v>5196</c:v>
                </c:pt>
                <c:pt idx="3595">
                  <c:v>5171.5</c:v>
                </c:pt>
                <c:pt idx="3596">
                  <c:v>5187</c:v>
                </c:pt>
                <c:pt idx="3597">
                  <c:v>5170.5</c:v>
                </c:pt>
                <c:pt idx="3598">
                  <c:v>5142.6000000000004</c:v>
                </c:pt>
                <c:pt idx="3599">
                  <c:v>5147.5</c:v>
                </c:pt>
                <c:pt idx="3600">
                  <c:v>5115.5</c:v>
                </c:pt>
                <c:pt idx="3601">
                  <c:v>5107</c:v>
                </c:pt>
                <c:pt idx="3602">
                  <c:v>5081.5</c:v>
                </c:pt>
                <c:pt idx="3603">
                  <c:v>5093</c:v>
                </c:pt>
                <c:pt idx="3604">
                  <c:v>5116</c:v>
                </c:pt>
                <c:pt idx="3605">
                  <c:v>5125.5</c:v>
                </c:pt>
                <c:pt idx="3606">
                  <c:v>5128</c:v>
                </c:pt>
                <c:pt idx="3607">
                  <c:v>5141.5</c:v>
                </c:pt>
                <c:pt idx="3608">
                  <c:v>5156</c:v>
                </c:pt>
                <c:pt idx="3609">
                  <c:v>5158.5</c:v>
                </c:pt>
                <c:pt idx="3610">
                  <c:v>5112.1000000000004</c:v>
                </c:pt>
                <c:pt idx="3611">
                  <c:v>5075.5</c:v>
                </c:pt>
                <c:pt idx="3612">
                  <c:v>5052.5</c:v>
                </c:pt>
                <c:pt idx="3613">
                  <c:v>5043.5</c:v>
                </c:pt>
                <c:pt idx="3614">
                  <c:v>5044</c:v>
                </c:pt>
                <c:pt idx="3615">
                  <c:v>5052</c:v>
                </c:pt>
                <c:pt idx="3616">
                  <c:v>5093</c:v>
                </c:pt>
                <c:pt idx="3617">
                  <c:v>5110</c:v>
                </c:pt>
                <c:pt idx="3618">
                  <c:v>5125</c:v>
                </c:pt>
                <c:pt idx="3619">
                  <c:v>5134</c:v>
                </c:pt>
                <c:pt idx="3620">
                  <c:v>5138</c:v>
                </c:pt>
                <c:pt idx="3621">
                  <c:v>5140.5</c:v>
                </c:pt>
                <c:pt idx="3622">
                  <c:v>5190</c:v>
                </c:pt>
                <c:pt idx="3623">
                  <c:v>5172.5</c:v>
                </c:pt>
                <c:pt idx="3624">
                  <c:v>5158</c:v>
                </c:pt>
                <c:pt idx="3625">
                  <c:v>5158</c:v>
                </c:pt>
                <c:pt idx="3626">
                  <c:v>5142</c:v>
                </c:pt>
                <c:pt idx="3627">
                  <c:v>5140</c:v>
                </c:pt>
                <c:pt idx="3628">
                  <c:v>5147.5</c:v>
                </c:pt>
                <c:pt idx="3629">
                  <c:v>5174</c:v>
                </c:pt>
                <c:pt idx="3630">
                  <c:v>5162</c:v>
                </c:pt>
                <c:pt idx="3631">
                  <c:v>5158</c:v>
                </c:pt>
                <c:pt idx="3632">
                  <c:v>5142.5</c:v>
                </c:pt>
                <c:pt idx="3633">
                  <c:v>5111.6000000000004</c:v>
                </c:pt>
                <c:pt idx="3634">
                  <c:v>5081.5</c:v>
                </c:pt>
                <c:pt idx="3635">
                  <c:v>5062.5</c:v>
                </c:pt>
                <c:pt idx="3636">
                  <c:v>5058</c:v>
                </c:pt>
                <c:pt idx="3637">
                  <c:v>5079</c:v>
                </c:pt>
                <c:pt idx="3638">
                  <c:v>5082</c:v>
                </c:pt>
                <c:pt idx="3639">
                  <c:v>5093</c:v>
                </c:pt>
                <c:pt idx="3640">
                  <c:v>5071</c:v>
                </c:pt>
                <c:pt idx="3641">
                  <c:v>5079.8999999999996</c:v>
                </c:pt>
                <c:pt idx="3642">
                  <c:v>5153.6000000000004</c:v>
                </c:pt>
                <c:pt idx="3643">
                  <c:v>5146</c:v>
                </c:pt>
                <c:pt idx="3644">
                  <c:v>5144</c:v>
                </c:pt>
                <c:pt idx="3645">
                  <c:v>5138</c:v>
                </c:pt>
                <c:pt idx="3646">
                  <c:v>5154</c:v>
                </c:pt>
                <c:pt idx="3647">
                  <c:v>5173</c:v>
                </c:pt>
                <c:pt idx="3648">
                  <c:v>5175</c:v>
                </c:pt>
                <c:pt idx="3649">
                  <c:v>5201.3999999999996</c:v>
                </c:pt>
                <c:pt idx="3650">
                  <c:v>5232</c:v>
                </c:pt>
                <c:pt idx="3651">
                  <c:v>5276.9</c:v>
                </c:pt>
                <c:pt idx="3652">
                  <c:v>5278.5</c:v>
                </c:pt>
                <c:pt idx="3653">
                  <c:v>5325</c:v>
                </c:pt>
                <c:pt idx="3654">
                  <c:v>5331.5</c:v>
                </c:pt>
                <c:pt idx="3655">
                  <c:v>5331</c:v>
                </c:pt>
                <c:pt idx="3656">
                  <c:v>5339.5</c:v>
                </c:pt>
                <c:pt idx="3657">
                  <c:v>5344.5</c:v>
                </c:pt>
                <c:pt idx="3658">
                  <c:v>5348.5</c:v>
                </c:pt>
                <c:pt idx="3659">
                  <c:v>5354</c:v>
                </c:pt>
                <c:pt idx="3660">
                  <c:v>5324</c:v>
                </c:pt>
                <c:pt idx="3661">
                  <c:v>5349</c:v>
                </c:pt>
                <c:pt idx="3662">
                  <c:v>5345.5</c:v>
                </c:pt>
                <c:pt idx="3663">
                  <c:v>5312</c:v>
                </c:pt>
                <c:pt idx="3664">
                  <c:v>5324.5</c:v>
                </c:pt>
                <c:pt idx="3665">
                  <c:v>5328</c:v>
                </c:pt>
                <c:pt idx="3666">
                  <c:v>5370.7</c:v>
                </c:pt>
                <c:pt idx="3667">
                  <c:v>5373</c:v>
                </c:pt>
                <c:pt idx="3668">
                  <c:v>5371</c:v>
                </c:pt>
                <c:pt idx="3669">
                  <c:v>5385</c:v>
                </c:pt>
                <c:pt idx="3670">
                  <c:v>5407.5</c:v>
                </c:pt>
                <c:pt idx="3671">
                  <c:v>5448</c:v>
                </c:pt>
                <c:pt idx="3672">
                  <c:v>5446</c:v>
                </c:pt>
                <c:pt idx="3673">
                  <c:v>5454</c:v>
                </c:pt>
                <c:pt idx="3674">
                  <c:v>5460</c:v>
                </c:pt>
                <c:pt idx="3675">
                  <c:v>5452.4</c:v>
                </c:pt>
                <c:pt idx="3676">
                  <c:v>5436.5</c:v>
                </c:pt>
                <c:pt idx="3677">
                  <c:v>5423.5</c:v>
                </c:pt>
                <c:pt idx="3678">
                  <c:v>5424</c:v>
                </c:pt>
                <c:pt idx="3679">
                  <c:v>5432.5</c:v>
                </c:pt>
                <c:pt idx="3680">
                  <c:v>5460</c:v>
                </c:pt>
                <c:pt idx="3681">
                  <c:v>5477</c:v>
                </c:pt>
                <c:pt idx="3682">
                  <c:v>5498</c:v>
                </c:pt>
                <c:pt idx="3683">
                  <c:v>5506.5</c:v>
                </c:pt>
                <c:pt idx="3684">
                  <c:v>5472.5</c:v>
                </c:pt>
                <c:pt idx="3685">
                  <c:v>5483</c:v>
                </c:pt>
                <c:pt idx="3686">
                  <c:v>5506</c:v>
                </c:pt>
                <c:pt idx="3687">
                  <c:v>5527</c:v>
                </c:pt>
                <c:pt idx="3688">
                  <c:v>5532.5</c:v>
                </c:pt>
                <c:pt idx="3689">
                  <c:v>5531.5</c:v>
                </c:pt>
                <c:pt idx="3690">
                  <c:v>5524.6</c:v>
                </c:pt>
                <c:pt idx="3691">
                  <c:v>5522.9</c:v>
                </c:pt>
                <c:pt idx="3692">
                  <c:v>5528.5</c:v>
                </c:pt>
                <c:pt idx="3693">
                  <c:v>5544</c:v>
                </c:pt>
                <c:pt idx="3694">
                  <c:v>5549</c:v>
                </c:pt>
                <c:pt idx="3695">
                  <c:v>5570.5</c:v>
                </c:pt>
                <c:pt idx="3696">
                  <c:v>5588</c:v>
                </c:pt>
                <c:pt idx="3697">
                  <c:v>5602.5</c:v>
                </c:pt>
                <c:pt idx="3698">
                  <c:v>5624.9</c:v>
                </c:pt>
                <c:pt idx="3699">
                  <c:v>5657</c:v>
                </c:pt>
                <c:pt idx="3700">
                  <c:v>5709.5</c:v>
                </c:pt>
                <c:pt idx="3701">
                  <c:v>5765</c:v>
                </c:pt>
                <c:pt idx="3702">
                  <c:v>5804</c:v>
                </c:pt>
                <c:pt idx="3703">
                  <c:v>5789.5</c:v>
                </c:pt>
                <c:pt idx="3704">
                  <c:v>5759</c:v>
                </c:pt>
                <c:pt idx="3705">
                  <c:v>5751.5</c:v>
                </c:pt>
                <c:pt idx="3706">
                  <c:v>5698.5</c:v>
                </c:pt>
                <c:pt idx="3707">
                  <c:v>5684.5</c:v>
                </c:pt>
                <c:pt idx="3708">
                  <c:v>5672</c:v>
                </c:pt>
                <c:pt idx="3709">
                  <c:v>5679</c:v>
                </c:pt>
                <c:pt idx="3710">
                  <c:v>5679</c:v>
                </c:pt>
                <c:pt idx="3711">
                  <c:v>5677.5</c:v>
                </c:pt>
                <c:pt idx="3712">
                  <c:v>5676</c:v>
                </c:pt>
                <c:pt idx="3713">
                  <c:v>5681.5</c:v>
                </c:pt>
                <c:pt idx="3714">
                  <c:v>5687</c:v>
                </c:pt>
                <c:pt idx="3715">
                  <c:v>5688.6</c:v>
                </c:pt>
                <c:pt idx="3716">
                  <c:v>5679.5</c:v>
                </c:pt>
                <c:pt idx="3717">
                  <c:v>5678</c:v>
                </c:pt>
                <c:pt idx="3718">
                  <c:v>5665</c:v>
                </c:pt>
                <c:pt idx="3719">
                  <c:v>5657</c:v>
                </c:pt>
                <c:pt idx="3720">
                  <c:v>5661</c:v>
                </c:pt>
                <c:pt idx="3721">
                  <c:v>5687</c:v>
                </c:pt>
                <c:pt idx="3722">
                  <c:v>5667</c:v>
                </c:pt>
                <c:pt idx="3723">
                  <c:v>5660</c:v>
                </c:pt>
                <c:pt idx="3724">
                  <c:v>5630</c:v>
                </c:pt>
                <c:pt idx="3725">
                  <c:v>5590.6</c:v>
                </c:pt>
                <c:pt idx="3726">
                  <c:v>5556</c:v>
                </c:pt>
                <c:pt idx="3727">
                  <c:v>5546.5</c:v>
                </c:pt>
                <c:pt idx="3728">
                  <c:v>5529</c:v>
                </c:pt>
                <c:pt idx="3729">
                  <c:v>5517.5</c:v>
                </c:pt>
                <c:pt idx="3730">
                  <c:v>5499.5</c:v>
                </c:pt>
                <c:pt idx="3731">
                  <c:v>5502.5</c:v>
                </c:pt>
                <c:pt idx="3732">
                  <c:v>5506</c:v>
                </c:pt>
                <c:pt idx="3733">
                  <c:v>5477</c:v>
                </c:pt>
                <c:pt idx="3734">
                  <c:v>5484</c:v>
                </c:pt>
                <c:pt idx="3735">
                  <c:v>5458</c:v>
                </c:pt>
                <c:pt idx="3736">
                  <c:v>5431</c:v>
                </c:pt>
                <c:pt idx="3737">
                  <c:v>5416.5</c:v>
                </c:pt>
                <c:pt idx="3738">
                  <c:v>5423</c:v>
                </c:pt>
                <c:pt idx="3739">
                  <c:v>5424</c:v>
                </c:pt>
                <c:pt idx="3740">
                  <c:v>5427</c:v>
                </c:pt>
                <c:pt idx="3741">
                  <c:v>5470.9</c:v>
                </c:pt>
                <c:pt idx="3742">
                  <c:v>5486</c:v>
                </c:pt>
                <c:pt idx="3743">
                  <c:v>5472.5</c:v>
                </c:pt>
                <c:pt idx="3744">
                  <c:v>5458.5</c:v>
                </c:pt>
                <c:pt idx="3745">
                  <c:v>5441</c:v>
                </c:pt>
                <c:pt idx="3746">
                  <c:v>5414</c:v>
                </c:pt>
                <c:pt idx="3747">
                  <c:v>5414</c:v>
                </c:pt>
                <c:pt idx="3748">
                  <c:v>5400.5</c:v>
                </c:pt>
                <c:pt idx="3749">
                  <c:v>5402.5</c:v>
                </c:pt>
                <c:pt idx="3750">
                  <c:v>5412.5</c:v>
                </c:pt>
                <c:pt idx="3751">
                  <c:v>5462</c:v>
                </c:pt>
                <c:pt idx="3752">
                  <c:v>5489</c:v>
                </c:pt>
                <c:pt idx="3753">
                  <c:v>5540</c:v>
                </c:pt>
                <c:pt idx="3754">
                  <c:v>5525.5</c:v>
                </c:pt>
                <c:pt idx="3755">
                  <c:v>5524.5</c:v>
                </c:pt>
                <c:pt idx="3756">
                  <c:v>5504</c:v>
                </c:pt>
                <c:pt idx="3757">
                  <c:v>5499.5</c:v>
                </c:pt>
                <c:pt idx="3758">
                  <c:v>5483.5</c:v>
                </c:pt>
                <c:pt idx="3759">
                  <c:v>5461</c:v>
                </c:pt>
                <c:pt idx="3760">
                  <c:v>5446</c:v>
                </c:pt>
                <c:pt idx="3761">
                  <c:v>5453</c:v>
                </c:pt>
                <c:pt idx="3762">
                  <c:v>5445.4</c:v>
                </c:pt>
                <c:pt idx="3763">
                  <c:v>5405</c:v>
                </c:pt>
                <c:pt idx="3764">
                  <c:v>5376</c:v>
                </c:pt>
                <c:pt idx="3765">
                  <c:v>5364.5</c:v>
                </c:pt>
                <c:pt idx="3766">
                  <c:v>5318.5</c:v>
                </c:pt>
                <c:pt idx="3767">
                  <c:v>5297</c:v>
                </c:pt>
                <c:pt idx="3768">
                  <c:v>5272.6</c:v>
                </c:pt>
                <c:pt idx="3769">
                  <c:v>5264</c:v>
                </c:pt>
                <c:pt idx="3770">
                  <c:v>5238.5</c:v>
                </c:pt>
                <c:pt idx="3771">
                  <c:v>5219.5</c:v>
                </c:pt>
                <c:pt idx="3772">
                  <c:v>5181.5</c:v>
                </c:pt>
                <c:pt idx="3773">
                  <c:v>5156</c:v>
                </c:pt>
                <c:pt idx="3774">
                  <c:v>5152.6000000000004</c:v>
                </c:pt>
                <c:pt idx="3775">
                  <c:v>5127.5</c:v>
                </c:pt>
                <c:pt idx="3776">
                  <c:v>5099.5</c:v>
                </c:pt>
                <c:pt idx="3777">
                  <c:v>5078</c:v>
                </c:pt>
                <c:pt idx="3778">
                  <c:v>5049</c:v>
                </c:pt>
                <c:pt idx="3779">
                  <c:v>5051</c:v>
                </c:pt>
                <c:pt idx="3780">
                  <c:v>5052.5</c:v>
                </c:pt>
                <c:pt idx="3781">
                  <c:v>5053.5</c:v>
                </c:pt>
                <c:pt idx="3782">
                  <c:v>5017</c:v>
                </c:pt>
                <c:pt idx="3783">
                  <c:v>4987.5</c:v>
                </c:pt>
                <c:pt idx="3784">
                  <c:v>4972.5</c:v>
                </c:pt>
                <c:pt idx="3785">
                  <c:v>4957.5</c:v>
                </c:pt>
                <c:pt idx="3786">
                  <c:v>4913.5</c:v>
                </c:pt>
                <c:pt idx="3787">
                  <c:v>4896</c:v>
                </c:pt>
                <c:pt idx="3788">
                  <c:v>4876</c:v>
                </c:pt>
                <c:pt idx="3789">
                  <c:v>4853</c:v>
                </c:pt>
                <c:pt idx="3790">
                  <c:v>4840</c:v>
                </c:pt>
                <c:pt idx="3791">
                  <c:v>4802.5</c:v>
                </c:pt>
                <c:pt idx="3792">
                  <c:v>4793</c:v>
                </c:pt>
                <c:pt idx="3793">
                  <c:v>4792.5</c:v>
                </c:pt>
                <c:pt idx="3794">
                  <c:v>4768.1000000000004</c:v>
                </c:pt>
                <c:pt idx="3795">
                  <c:v>4759</c:v>
                </c:pt>
                <c:pt idx="3796">
                  <c:v>4712.6000000000004</c:v>
                </c:pt>
                <c:pt idx="3797">
                  <c:v>4690.5</c:v>
                </c:pt>
                <c:pt idx="3798">
                  <c:v>4663.5</c:v>
                </c:pt>
                <c:pt idx="3799">
                  <c:v>4641.5</c:v>
                </c:pt>
                <c:pt idx="3800">
                  <c:v>4616.5</c:v>
                </c:pt>
                <c:pt idx="3801">
                  <c:v>4618.5</c:v>
                </c:pt>
                <c:pt idx="3802">
                  <c:v>4604.5</c:v>
                </c:pt>
                <c:pt idx="3803">
                  <c:v>4577</c:v>
                </c:pt>
                <c:pt idx="3804">
                  <c:v>4563.5</c:v>
                </c:pt>
                <c:pt idx="3805">
                  <c:v>4550.5</c:v>
                </c:pt>
                <c:pt idx="3806">
                  <c:v>4527</c:v>
                </c:pt>
                <c:pt idx="3807">
                  <c:v>4495.5</c:v>
                </c:pt>
                <c:pt idx="3808">
                  <c:v>4472</c:v>
                </c:pt>
                <c:pt idx="3809">
                  <c:v>4434.1000000000004</c:v>
                </c:pt>
                <c:pt idx="3810">
                  <c:v>4406.5</c:v>
                </c:pt>
                <c:pt idx="3811">
                  <c:v>4380</c:v>
                </c:pt>
                <c:pt idx="3812">
                  <c:v>4413</c:v>
                </c:pt>
                <c:pt idx="3813">
                  <c:v>4417</c:v>
                </c:pt>
                <c:pt idx="3814">
                  <c:v>4410</c:v>
                </c:pt>
                <c:pt idx="3815">
                  <c:v>4393.5</c:v>
                </c:pt>
                <c:pt idx="3816">
                  <c:v>4359</c:v>
                </c:pt>
                <c:pt idx="3817">
                  <c:v>4315.6000000000004</c:v>
                </c:pt>
                <c:pt idx="3818">
                  <c:v>4286.5</c:v>
                </c:pt>
                <c:pt idx="3819">
                  <c:v>4270.5</c:v>
                </c:pt>
                <c:pt idx="3820">
                  <c:v>4259.5</c:v>
                </c:pt>
                <c:pt idx="3821">
                  <c:v>4270</c:v>
                </c:pt>
                <c:pt idx="3822">
                  <c:v>4266</c:v>
                </c:pt>
                <c:pt idx="3823">
                  <c:v>4249.5</c:v>
                </c:pt>
                <c:pt idx="3824">
                  <c:v>4212.1000000000004</c:v>
                </c:pt>
                <c:pt idx="3825">
                  <c:v>4201.5</c:v>
                </c:pt>
                <c:pt idx="3826">
                  <c:v>4165.5</c:v>
                </c:pt>
                <c:pt idx="3827">
                  <c:v>4142.5</c:v>
                </c:pt>
                <c:pt idx="3828">
                  <c:v>4136</c:v>
                </c:pt>
                <c:pt idx="3829">
                  <c:v>4110.5</c:v>
                </c:pt>
                <c:pt idx="3830">
                  <c:v>4081</c:v>
                </c:pt>
                <c:pt idx="3831">
                  <c:v>4073</c:v>
                </c:pt>
                <c:pt idx="3832">
                  <c:v>4052.5</c:v>
                </c:pt>
                <c:pt idx="3833">
                  <c:v>4043</c:v>
                </c:pt>
                <c:pt idx="3834">
                  <c:v>4032</c:v>
                </c:pt>
                <c:pt idx="3835">
                  <c:v>4025.1</c:v>
                </c:pt>
                <c:pt idx="3836">
                  <c:v>4021.5</c:v>
                </c:pt>
                <c:pt idx="3837">
                  <c:v>4023.5</c:v>
                </c:pt>
                <c:pt idx="3838">
                  <c:v>4018.5</c:v>
                </c:pt>
                <c:pt idx="3839">
                  <c:v>4014</c:v>
                </c:pt>
                <c:pt idx="3840">
                  <c:v>4005.5</c:v>
                </c:pt>
                <c:pt idx="3841">
                  <c:v>4040</c:v>
                </c:pt>
                <c:pt idx="3842">
                  <c:v>4069</c:v>
                </c:pt>
                <c:pt idx="3843">
                  <c:v>4073</c:v>
                </c:pt>
                <c:pt idx="3844">
                  <c:v>4081</c:v>
                </c:pt>
                <c:pt idx="3845">
                  <c:v>4084</c:v>
                </c:pt>
                <c:pt idx="3846">
                  <c:v>4087.5</c:v>
                </c:pt>
                <c:pt idx="3847">
                  <c:v>4064</c:v>
                </c:pt>
                <c:pt idx="3848">
                  <c:v>4063</c:v>
                </c:pt>
                <c:pt idx="3849">
                  <c:v>4081.5</c:v>
                </c:pt>
                <c:pt idx="3850">
                  <c:v>4062.5</c:v>
                </c:pt>
                <c:pt idx="3851">
                  <c:v>4040</c:v>
                </c:pt>
                <c:pt idx="3852">
                  <c:v>4010.5</c:v>
                </c:pt>
                <c:pt idx="3853">
                  <c:v>4008.8</c:v>
                </c:pt>
                <c:pt idx="3854">
                  <c:v>3994</c:v>
                </c:pt>
                <c:pt idx="3855">
                  <c:v>3981</c:v>
                </c:pt>
                <c:pt idx="3856">
                  <c:v>3938.5</c:v>
                </c:pt>
                <c:pt idx="3857">
                  <c:v>3915</c:v>
                </c:pt>
                <c:pt idx="3858">
                  <c:v>3894.5</c:v>
                </c:pt>
                <c:pt idx="3859">
                  <c:v>3882</c:v>
                </c:pt>
                <c:pt idx="3860">
                  <c:v>3853.5</c:v>
                </c:pt>
                <c:pt idx="3861">
                  <c:v>3858.6</c:v>
                </c:pt>
                <c:pt idx="3862">
                  <c:v>3814.5</c:v>
                </c:pt>
                <c:pt idx="3863">
                  <c:v>3774</c:v>
                </c:pt>
                <c:pt idx="3864">
                  <c:v>3733</c:v>
                </c:pt>
                <c:pt idx="3865">
                  <c:v>3724.5</c:v>
                </c:pt>
                <c:pt idx="3866">
                  <c:v>3695.5</c:v>
                </c:pt>
                <c:pt idx="3867">
                  <c:v>3664.1</c:v>
                </c:pt>
                <c:pt idx="3868">
                  <c:v>3620.6</c:v>
                </c:pt>
                <c:pt idx="3869">
                  <c:v>3586.5</c:v>
                </c:pt>
                <c:pt idx="3870">
                  <c:v>3555</c:v>
                </c:pt>
                <c:pt idx="3871">
                  <c:v>3538.5</c:v>
                </c:pt>
                <c:pt idx="3872">
                  <c:v>3515.5</c:v>
                </c:pt>
                <c:pt idx="3873">
                  <c:v>3487</c:v>
                </c:pt>
                <c:pt idx="3874">
                  <c:v>3491</c:v>
                </c:pt>
                <c:pt idx="3875">
                  <c:v>3484.5</c:v>
                </c:pt>
                <c:pt idx="3876">
                  <c:v>3483.4</c:v>
                </c:pt>
                <c:pt idx="3877">
                  <c:v>3479</c:v>
                </c:pt>
                <c:pt idx="3878">
                  <c:v>3483</c:v>
                </c:pt>
                <c:pt idx="3879">
                  <c:v>3476.1</c:v>
                </c:pt>
                <c:pt idx="3880">
                  <c:v>3469.5</c:v>
                </c:pt>
                <c:pt idx="3881">
                  <c:v>3458.5</c:v>
                </c:pt>
                <c:pt idx="3882">
                  <c:v>3430.6</c:v>
                </c:pt>
                <c:pt idx="3883">
                  <c:v>3422.9</c:v>
                </c:pt>
                <c:pt idx="3884">
                  <c:v>3428.1</c:v>
                </c:pt>
                <c:pt idx="3885">
                  <c:v>3434</c:v>
                </c:pt>
                <c:pt idx="3886">
                  <c:v>3429.5</c:v>
                </c:pt>
                <c:pt idx="3887">
                  <c:v>3444.5</c:v>
                </c:pt>
                <c:pt idx="3888">
                  <c:v>3448.5</c:v>
                </c:pt>
                <c:pt idx="3889">
                  <c:v>3430.6</c:v>
                </c:pt>
                <c:pt idx="3890">
                  <c:v>3427.5</c:v>
                </c:pt>
                <c:pt idx="3891">
                  <c:v>3433.5</c:v>
                </c:pt>
                <c:pt idx="3892">
                  <c:v>3455</c:v>
                </c:pt>
                <c:pt idx="3893">
                  <c:v>3454</c:v>
                </c:pt>
                <c:pt idx="3894">
                  <c:v>3468</c:v>
                </c:pt>
                <c:pt idx="3895">
                  <c:v>3461.4</c:v>
                </c:pt>
                <c:pt idx="3896">
                  <c:v>3431.6</c:v>
                </c:pt>
                <c:pt idx="3897">
                  <c:v>3432</c:v>
                </c:pt>
                <c:pt idx="3898">
                  <c:v>3435.5</c:v>
                </c:pt>
                <c:pt idx="3899">
                  <c:v>3408.5</c:v>
                </c:pt>
                <c:pt idx="3900">
                  <c:v>3406</c:v>
                </c:pt>
                <c:pt idx="3901">
                  <c:v>3405.5</c:v>
                </c:pt>
                <c:pt idx="3902">
                  <c:v>3427.5</c:v>
                </c:pt>
                <c:pt idx="3903">
                  <c:v>3409</c:v>
                </c:pt>
                <c:pt idx="3904">
                  <c:v>3420</c:v>
                </c:pt>
                <c:pt idx="3905">
                  <c:v>3396</c:v>
                </c:pt>
                <c:pt idx="3906">
                  <c:v>3403.5</c:v>
                </c:pt>
                <c:pt idx="3907">
                  <c:v>3401</c:v>
                </c:pt>
                <c:pt idx="3908">
                  <c:v>3395.5</c:v>
                </c:pt>
                <c:pt idx="3909">
                  <c:v>3397</c:v>
                </c:pt>
                <c:pt idx="3910">
                  <c:v>3388</c:v>
                </c:pt>
                <c:pt idx="3911">
                  <c:v>3364.5</c:v>
                </c:pt>
                <c:pt idx="3912">
                  <c:v>3350</c:v>
                </c:pt>
                <c:pt idx="3913">
                  <c:v>3335</c:v>
                </c:pt>
                <c:pt idx="3914">
                  <c:v>3313</c:v>
                </c:pt>
                <c:pt idx="3915">
                  <c:v>3308</c:v>
                </c:pt>
                <c:pt idx="3916">
                  <c:v>3297</c:v>
                </c:pt>
                <c:pt idx="3917">
                  <c:v>3305</c:v>
                </c:pt>
                <c:pt idx="3918">
                  <c:v>3292.6</c:v>
                </c:pt>
                <c:pt idx="3919">
                  <c:v>3281</c:v>
                </c:pt>
                <c:pt idx="3920">
                  <c:v>3275</c:v>
                </c:pt>
                <c:pt idx="3921">
                  <c:v>3241.6</c:v>
                </c:pt>
                <c:pt idx="3922">
                  <c:v>3234</c:v>
                </c:pt>
                <c:pt idx="3923">
                  <c:v>3242</c:v>
                </c:pt>
                <c:pt idx="3924">
                  <c:v>3250.5</c:v>
                </c:pt>
                <c:pt idx="3925">
                  <c:v>3223</c:v>
                </c:pt>
                <c:pt idx="3926">
                  <c:v>3236.5</c:v>
                </c:pt>
                <c:pt idx="3927">
                  <c:v>3232</c:v>
                </c:pt>
                <c:pt idx="3928">
                  <c:v>3245.5</c:v>
                </c:pt>
                <c:pt idx="3929">
                  <c:v>3234.5</c:v>
                </c:pt>
                <c:pt idx="3930">
                  <c:v>3234.5</c:v>
                </c:pt>
                <c:pt idx="3931">
                  <c:v>3222.5</c:v>
                </c:pt>
                <c:pt idx="3932">
                  <c:v>3192</c:v>
                </c:pt>
                <c:pt idx="3933">
                  <c:v>3177</c:v>
                </c:pt>
                <c:pt idx="3934">
                  <c:v>3186</c:v>
                </c:pt>
                <c:pt idx="3935">
                  <c:v>3172</c:v>
                </c:pt>
                <c:pt idx="3936">
                  <c:v>3137.5</c:v>
                </c:pt>
                <c:pt idx="3937">
                  <c:v>3135.5</c:v>
                </c:pt>
                <c:pt idx="3938">
                  <c:v>3117</c:v>
                </c:pt>
                <c:pt idx="3939">
                  <c:v>3095</c:v>
                </c:pt>
                <c:pt idx="3940">
                  <c:v>3090</c:v>
                </c:pt>
                <c:pt idx="3941">
                  <c:v>3103</c:v>
                </c:pt>
                <c:pt idx="3942">
                  <c:v>3119.6</c:v>
                </c:pt>
                <c:pt idx="3943">
                  <c:v>3113.5</c:v>
                </c:pt>
                <c:pt idx="3944">
                  <c:v>3115.5</c:v>
                </c:pt>
                <c:pt idx="3945">
                  <c:v>3123</c:v>
                </c:pt>
                <c:pt idx="3946">
                  <c:v>3142</c:v>
                </c:pt>
                <c:pt idx="3947">
                  <c:v>3153.5</c:v>
                </c:pt>
                <c:pt idx="3948">
                  <c:v>3138</c:v>
                </c:pt>
                <c:pt idx="3949">
                  <c:v>3145</c:v>
                </c:pt>
                <c:pt idx="3950">
                  <c:v>3126</c:v>
                </c:pt>
                <c:pt idx="3951">
                  <c:v>3108</c:v>
                </c:pt>
                <c:pt idx="3952">
                  <c:v>3118</c:v>
                </c:pt>
                <c:pt idx="3953">
                  <c:v>3112</c:v>
                </c:pt>
                <c:pt idx="3954">
                  <c:v>3090.1</c:v>
                </c:pt>
                <c:pt idx="3955">
                  <c:v>3094</c:v>
                </c:pt>
                <c:pt idx="3956">
                  <c:v>3075.5</c:v>
                </c:pt>
                <c:pt idx="3957">
                  <c:v>3075</c:v>
                </c:pt>
                <c:pt idx="3958">
                  <c:v>3056</c:v>
                </c:pt>
                <c:pt idx="3959">
                  <c:v>3053</c:v>
                </c:pt>
                <c:pt idx="3960">
                  <c:v>3041.5</c:v>
                </c:pt>
                <c:pt idx="3961">
                  <c:v>3108.5</c:v>
                </c:pt>
                <c:pt idx="3962">
                  <c:v>3110.1</c:v>
                </c:pt>
                <c:pt idx="3963">
                  <c:v>3072</c:v>
                </c:pt>
                <c:pt idx="3964">
                  <c:v>3052.6</c:v>
                </c:pt>
                <c:pt idx="3965">
                  <c:v>3032.5</c:v>
                </c:pt>
                <c:pt idx="3966">
                  <c:v>3021.5</c:v>
                </c:pt>
                <c:pt idx="3967">
                  <c:v>2991.6</c:v>
                </c:pt>
                <c:pt idx="3968">
                  <c:v>2977.5</c:v>
                </c:pt>
                <c:pt idx="3969">
                  <c:v>2979</c:v>
                </c:pt>
                <c:pt idx="3970">
                  <c:v>2969</c:v>
                </c:pt>
                <c:pt idx="3971">
                  <c:v>2939.5</c:v>
                </c:pt>
                <c:pt idx="3972">
                  <c:v>2944.5</c:v>
                </c:pt>
                <c:pt idx="3973">
                  <c:v>2941</c:v>
                </c:pt>
                <c:pt idx="3974">
                  <c:v>2948</c:v>
                </c:pt>
                <c:pt idx="3975">
                  <c:v>2945.5</c:v>
                </c:pt>
                <c:pt idx="3976">
                  <c:v>2993</c:v>
                </c:pt>
                <c:pt idx="3977">
                  <c:v>2996</c:v>
                </c:pt>
                <c:pt idx="3978">
                  <c:v>3002</c:v>
                </c:pt>
                <c:pt idx="3979">
                  <c:v>3003</c:v>
                </c:pt>
                <c:pt idx="3980">
                  <c:v>3009.5</c:v>
                </c:pt>
                <c:pt idx="3981">
                  <c:v>3019</c:v>
                </c:pt>
                <c:pt idx="3982">
                  <c:v>3028</c:v>
                </c:pt>
                <c:pt idx="3983">
                  <c:v>3027.5</c:v>
                </c:pt>
                <c:pt idx="3984">
                  <c:v>3011</c:v>
                </c:pt>
                <c:pt idx="3985">
                  <c:v>3014</c:v>
                </c:pt>
                <c:pt idx="3986">
                  <c:v>3005</c:v>
                </c:pt>
                <c:pt idx="3987">
                  <c:v>3016</c:v>
                </c:pt>
                <c:pt idx="3988">
                  <c:v>3035</c:v>
                </c:pt>
                <c:pt idx="3989">
                  <c:v>3054.5</c:v>
                </c:pt>
                <c:pt idx="3990">
                  <c:v>3075.5</c:v>
                </c:pt>
                <c:pt idx="3991">
                  <c:v>3087</c:v>
                </c:pt>
                <c:pt idx="3992">
                  <c:v>3093</c:v>
                </c:pt>
                <c:pt idx="3993">
                  <c:v>3095</c:v>
                </c:pt>
                <c:pt idx="3994">
                  <c:v>3086</c:v>
                </c:pt>
                <c:pt idx="3995">
                  <c:v>3099</c:v>
                </c:pt>
                <c:pt idx="3996">
                  <c:v>3108.5</c:v>
                </c:pt>
                <c:pt idx="3997">
                  <c:v>3117</c:v>
                </c:pt>
                <c:pt idx="3998">
                  <c:v>3125</c:v>
                </c:pt>
                <c:pt idx="3999">
                  <c:v>3125</c:v>
                </c:pt>
                <c:pt idx="4000">
                  <c:v>3119</c:v>
                </c:pt>
                <c:pt idx="4001">
                  <c:v>3110</c:v>
                </c:pt>
                <c:pt idx="4002">
                  <c:v>3099.5</c:v>
                </c:pt>
                <c:pt idx="4003">
                  <c:v>3097</c:v>
                </c:pt>
                <c:pt idx="4004">
                  <c:v>3093.5</c:v>
                </c:pt>
                <c:pt idx="4005">
                  <c:v>3097.5</c:v>
                </c:pt>
                <c:pt idx="4006">
                  <c:v>3102.5</c:v>
                </c:pt>
                <c:pt idx="4007">
                  <c:v>3105.5</c:v>
                </c:pt>
                <c:pt idx="4008">
                  <c:v>3120</c:v>
                </c:pt>
                <c:pt idx="4009">
                  <c:v>3142.5</c:v>
                </c:pt>
                <c:pt idx="4010">
                  <c:v>3133.1</c:v>
                </c:pt>
                <c:pt idx="4011">
                  <c:v>3126</c:v>
                </c:pt>
                <c:pt idx="4012">
                  <c:v>3140</c:v>
                </c:pt>
                <c:pt idx="4013">
                  <c:v>3135</c:v>
                </c:pt>
                <c:pt idx="4014">
                  <c:v>3130</c:v>
                </c:pt>
                <c:pt idx="4015">
                  <c:v>3150.5</c:v>
                </c:pt>
                <c:pt idx="4016">
                  <c:v>3139</c:v>
                </c:pt>
                <c:pt idx="4017">
                  <c:v>3137.5</c:v>
                </c:pt>
                <c:pt idx="4018">
                  <c:v>3137</c:v>
                </c:pt>
                <c:pt idx="4019">
                  <c:v>3133</c:v>
                </c:pt>
                <c:pt idx="4020">
                  <c:v>3142</c:v>
                </c:pt>
                <c:pt idx="4021">
                  <c:v>3126</c:v>
                </c:pt>
                <c:pt idx="4022">
                  <c:v>3125.5</c:v>
                </c:pt>
                <c:pt idx="4023">
                  <c:v>3118</c:v>
                </c:pt>
                <c:pt idx="4024">
                  <c:v>3130.5</c:v>
                </c:pt>
                <c:pt idx="4025">
                  <c:v>3145</c:v>
                </c:pt>
                <c:pt idx="4026">
                  <c:v>3153</c:v>
                </c:pt>
                <c:pt idx="4027">
                  <c:v>3162.5</c:v>
                </c:pt>
                <c:pt idx="4028">
                  <c:v>3153</c:v>
                </c:pt>
                <c:pt idx="4029">
                  <c:v>3163.9</c:v>
                </c:pt>
                <c:pt idx="4030">
                  <c:v>3152.5</c:v>
                </c:pt>
                <c:pt idx="4031">
                  <c:v>3142.5</c:v>
                </c:pt>
                <c:pt idx="4032">
                  <c:v>3149</c:v>
                </c:pt>
                <c:pt idx="4033">
                  <c:v>3143</c:v>
                </c:pt>
                <c:pt idx="4034">
                  <c:v>3149</c:v>
                </c:pt>
                <c:pt idx="4035">
                  <c:v>3158</c:v>
                </c:pt>
                <c:pt idx="4036">
                  <c:v>3174</c:v>
                </c:pt>
                <c:pt idx="4037">
                  <c:v>3188</c:v>
                </c:pt>
                <c:pt idx="4038">
                  <c:v>3197</c:v>
                </c:pt>
                <c:pt idx="4039">
                  <c:v>3220</c:v>
                </c:pt>
                <c:pt idx="4040">
                  <c:v>3230</c:v>
                </c:pt>
                <c:pt idx="4041">
                  <c:v>3235</c:v>
                </c:pt>
                <c:pt idx="4042">
                  <c:v>3245</c:v>
                </c:pt>
                <c:pt idx="4043">
                  <c:v>3254</c:v>
                </c:pt>
                <c:pt idx="4044">
                  <c:v>3234.5</c:v>
                </c:pt>
                <c:pt idx="4045">
                  <c:v>3227.5</c:v>
                </c:pt>
                <c:pt idx="4046">
                  <c:v>3199.5</c:v>
                </c:pt>
                <c:pt idx="4047">
                  <c:v>3182</c:v>
                </c:pt>
                <c:pt idx="4048">
                  <c:v>3161</c:v>
                </c:pt>
                <c:pt idx="4049">
                  <c:v>3144</c:v>
                </c:pt>
                <c:pt idx="4050">
                  <c:v>3144</c:v>
                </c:pt>
                <c:pt idx="4051">
                  <c:v>3146.5</c:v>
                </c:pt>
                <c:pt idx="4052">
                  <c:v>3143</c:v>
                </c:pt>
                <c:pt idx="4053">
                  <c:v>3148.5</c:v>
                </c:pt>
                <c:pt idx="4054">
                  <c:v>3160.5</c:v>
                </c:pt>
                <c:pt idx="4055">
                  <c:v>3152.5</c:v>
                </c:pt>
                <c:pt idx="4056">
                  <c:v>3154</c:v>
                </c:pt>
                <c:pt idx="4057">
                  <c:v>3133.5</c:v>
                </c:pt>
                <c:pt idx="4058">
                  <c:v>3111.1</c:v>
                </c:pt>
                <c:pt idx="4059">
                  <c:v>3131</c:v>
                </c:pt>
                <c:pt idx="4060">
                  <c:v>3122</c:v>
                </c:pt>
                <c:pt idx="4061">
                  <c:v>3103.5</c:v>
                </c:pt>
                <c:pt idx="4062">
                  <c:v>3118</c:v>
                </c:pt>
                <c:pt idx="4063">
                  <c:v>3113</c:v>
                </c:pt>
                <c:pt idx="4064">
                  <c:v>3098</c:v>
                </c:pt>
                <c:pt idx="4065">
                  <c:v>3085</c:v>
                </c:pt>
                <c:pt idx="4066">
                  <c:v>3066</c:v>
                </c:pt>
                <c:pt idx="4067">
                  <c:v>3062</c:v>
                </c:pt>
                <c:pt idx="4068">
                  <c:v>3036.5</c:v>
                </c:pt>
                <c:pt idx="4069">
                  <c:v>3021</c:v>
                </c:pt>
                <c:pt idx="4070">
                  <c:v>3013</c:v>
                </c:pt>
                <c:pt idx="4071">
                  <c:v>2981.5</c:v>
                </c:pt>
                <c:pt idx="4072">
                  <c:v>2985</c:v>
                </c:pt>
                <c:pt idx="4073">
                  <c:v>2979</c:v>
                </c:pt>
                <c:pt idx="4074">
                  <c:v>2993</c:v>
                </c:pt>
                <c:pt idx="4075">
                  <c:v>2994.5</c:v>
                </c:pt>
                <c:pt idx="4076">
                  <c:v>2995</c:v>
                </c:pt>
                <c:pt idx="4077">
                  <c:v>2984.5</c:v>
                </c:pt>
                <c:pt idx="4078">
                  <c:v>2988.5</c:v>
                </c:pt>
                <c:pt idx="4079">
                  <c:v>3002</c:v>
                </c:pt>
                <c:pt idx="4080">
                  <c:v>2998.5</c:v>
                </c:pt>
                <c:pt idx="4081">
                  <c:v>3004</c:v>
                </c:pt>
                <c:pt idx="4082">
                  <c:v>2991</c:v>
                </c:pt>
                <c:pt idx="4083">
                  <c:v>2982.5</c:v>
                </c:pt>
                <c:pt idx="4084">
                  <c:v>2983</c:v>
                </c:pt>
                <c:pt idx="4085">
                  <c:v>2985</c:v>
                </c:pt>
                <c:pt idx="4086">
                  <c:v>2986</c:v>
                </c:pt>
                <c:pt idx="4087">
                  <c:v>3032.5</c:v>
                </c:pt>
                <c:pt idx="4088">
                  <c:v>3018.5</c:v>
                </c:pt>
                <c:pt idx="4089">
                  <c:v>2988.5</c:v>
                </c:pt>
                <c:pt idx="4090">
                  <c:v>2995.5</c:v>
                </c:pt>
                <c:pt idx="4091">
                  <c:v>2996.5</c:v>
                </c:pt>
                <c:pt idx="4092">
                  <c:v>3008</c:v>
                </c:pt>
                <c:pt idx="4093">
                  <c:v>3030.5</c:v>
                </c:pt>
                <c:pt idx="4094">
                  <c:v>3052</c:v>
                </c:pt>
                <c:pt idx="4095">
                  <c:v>3051.5</c:v>
                </c:pt>
                <c:pt idx="4096">
                  <c:v>3061</c:v>
                </c:pt>
                <c:pt idx="4097">
                  <c:v>3150</c:v>
                </c:pt>
                <c:pt idx="4098">
                  <c:v>3119.5</c:v>
                </c:pt>
                <c:pt idx="4099">
                  <c:v>3118.5</c:v>
                </c:pt>
                <c:pt idx="4100">
                  <c:v>3123.5</c:v>
                </c:pt>
                <c:pt idx="4101">
                  <c:v>3128.5</c:v>
                </c:pt>
                <c:pt idx="4102">
                  <c:v>3127.5</c:v>
                </c:pt>
                <c:pt idx="4103">
                  <c:v>3136.5</c:v>
                </c:pt>
                <c:pt idx="4104">
                  <c:v>3129</c:v>
                </c:pt>
                <c:pt idx="4105">
                  <c:v>3115</c:v>
                </c:pt>
                <c:pt idx="4106">
                  <c:v>3114</c:v>
                </c:pt>
                <c:pt idx="4107">
                  <c:v>3136</c:v>
                </c:pt>
                <c:pt idx="4108">
                  <c:v>3150</c:v>
                </c:pt>
                <c:pt idx="4109">
                  <c:v>3144.5</c:v>
                </c:pt>
                <c:pt idx="4110">
                  <c:v>3143</c:v>
                </c:pt>
                <c:pt idx="4111">
                  <c:v>3154</c:v>
                </c:pt>
                <c:pt idx="4112">
                  <c:v>3154.5</c:v>
                </c:pt>
                <c:pt idx="4113">
                  <c:v>3130</c:v>
                </c:pt>
                <c:pt idx="4114">
                  <c:v>3143</c:v>
                </c:pt>
                <c:pt idx="4115">
                  <c:v>3132</c:v>
                </c:pt>
                <c:pt idx="4116">
                  <c:v>3128</c:v>
                </c:pt>
                <c:pt idx="4117">
                  <c:v>3144</c:v>
                </c:pt>
                <c:pt idx="4118">
                  <c:v>3149</c:v>
                </c:pt>
                <c:pt idx="4119">
                  <c:v>3151</c:v>
                </c:pt>
                <c:pt idx="4120">
                  <c:v>3144.5</c:v>
                </c:pt>
                <c:pt idx="4121">
                  <c:v>3167</c:v>
                </c:pt>
                <c:pt idx="4122">
                  <c:v>3149.5</c:v>
                </c:pt>
                <c:pt idx="4123">
                  <c:v>3149.5</c:v>
                </c:pt>
                <c:pt idx="4124">
                  <c:v>3149</c:v>
                </c:pt>
                <c:pt idx="4125">
                  <c:v>3161</c:v>
                </c:pt>
                <c:pt idx="4126">
                  <c:v>3157</c:v>
                </c:pt>
                <c:pt idx="4127">
                  <c:v>3160.5</c:v>
                </c:pt>
                <c:pt idx="4128">
                  <c:v>3155</c:v>
                </c:pt>
                <c:pt idx="4129">
                  <c:v>3154</c:v>
                </c:pt>
                <c:pt idx="4130">
                  <c:v>3164</c:v>
                </c:pt>
                <c:pt idx="4131">
                  <c:v>3180.5</c:v>
                </c:pt>
                <c:pt idx="4132">
                  <c:v>3199.5</c:v>
                </c:pt>
                <c:pt idx="4133">
                  <c:v>3209.5</c:v>
                </c:pt>
                <c:pt idx="4134">
                  <c:v>3215.5</c:v>
                </c:pt>
                <c:pt idx="4135">
                  <c:v>3207</c:v>
                </c:pt>
                <c:pt idx="4136">
                  <c:v>3219</c:v>
                </c:pt>
                <c:pt idx="4137">
                  <c:v>3233</c:v>
                </c:pt>
                <c:pt idx="4138">
                  <c:v>3261</c:v>
                </c:pt>
                <c:pt idx="4139">
                  <c:v>3296.5</c:v>
                </c:pt>
                <c:pt idx="4140">
                  <c:v>3342</c:v>
                </c:pt>
                <c:pt idx="4141">
                  <c:v>3394.5</c:v>
                </c:pt>
                <c:pt idx="4142">
                  <c:v>3417.4</c:v>
                </c:pt>
                <c:pt idx="4143">
                  <c:v>3451.5</c:v>
                </c:pt>
                <c:pt idx="4144">
                  <c:v>3472</c:v>
                </c:pt>
                <c:pt idx="4145">
                  <c:v>3491</c:v>
                </c:pt>
                <c:pt idx="4146">
                  <c:v>3511.5</c:v>
                </c:pt>
                <c:pt idx="4147">
                  <c:v>3546</c:v>
                </c:pt>
                <c:pt idx="4148">
                  <c:v>3553</c:v>
                </c:pt>
                <c:pt idx="4149">
                  <c:v>3557.5</c:v>
                </c:pt>
                <c:pt idx="4150">
                  <c:v>3581</c:v>
                </c:pt>
                <c:pt idx="4151">
                  <c:v>3604</c:v>
                </c:pt>
                <c:pt idx="4152">
                  <c:v>3605</c:v>
                </c:pt>
                <c:pt idx="4153">
                  <c:v>3628</c:v>
                </c:pt>
                <c:pt idx="4154">
                  <c:v>3648</c:v>
                </c:pt>
                <c:pt idx="4155">
                  <c:v>3674</c:v>
                </c:pt>
                <c:pt idx="4156">
                  <c:v>3700</c:v>
                </c:pt>
                <c:pt idx="4157">
                  <c:v>3727.5</c:v>
                </c:pt>
                <c:pt idx="4158">
                  <c:v>3764</c:v>
                </c:pt>
                <c:pt idx="4159">
                  <c:v>3789</c:v>
                </c:pt>
                <c:pt idx="4160">
                  <c:v>3796.5</c:v>
                </c:pt>
                <c:pt idx="4161">
                  <c:v>3892.5</c:v>
                </c:pt>
                <c:pt idx="4162">
                  <c:v>3944.5</c:v>
                </c:pt>
                <c:pt idx="4163">
                  <c:v>3964</c:v>
                </c:pt>
                <c:pt idx="4164">
                  <c:v>3983</c:v>
                </c:pt>
                <c:pt idx="4165">
                  <c:v>3997.5</c:v>
                </c:pt>
                <c:pt idx="4166">
                  <c:v>4002</c:v>
                </c:pt>
                <c:pt idx="4167">
                  <c:v>4035</c:v>
                </c:pt>
                <c:pt idx="4168">
                  <c:v>4092.5</c:v>
                </c:pt>
                <c:pt idx="4169">
                  <c:v>4143.8999999999996</c:v>
                </c:pt>
                <c:pt idx="4170">
                  <c:v>4171.5</c:v>
                </c:pt>
                <c:pt idx="4171">
                  <c:v>4209.5</c:v>
                </c:pt>
                <c:pt idx="4172">
                  <c:v>4244</c:v>
                </c:pt>
                <c:pt idx="4173">
                  <c:v>4273.5</c:v>
                </c:pt>
                <c:pt idx="4174">
                  <c:v>4304</c:v>
                </c:pt>
                <c:pt idx="4175">
                  <c:v>4348</c:v>
                </c:pt>
                <c:pt idx="4176">
                  <c:v>4382.5</c:v>
                </c:pt>
                <c:pt idx="4177">
                  <c:v>4424.3999999999996</c:v>
                </c:pt>
                <c:pt idx="4178">
                  <c:v>4454.5</c:v>
                </c:pt>
                <c:pt idx="4179">
                  <c:v>4522.5</c:v>
                </c:pt>
                <c:pt idx="4180">
                  <c:v>4569</c:v>
                </c:pt>
                <c:pt idx="4181">
                  <c:v>4637</c:v>
                </c:pt>
                <c:pt idx="4182">
                  <c:v>4699.5</c:v>
                </c:pt>
                <c:pt idx="4183">
                  <c:v>4736.1000000000004</c:v>
                </c:pt>
                <c:pt idx="4184">
                  <c:v>4782.3999999999996</c:v>
                </c:pt>
                <c:pt idx="4185">
                  <c:v>4815.5</c:v>
                </c:pt>
                <c:pt idx="4186">
                  <c:v>4839.5</c:v>
                </c:pt>
                <c:pt idx="4187">
                  <c:v>4862.5</c:v>
                </c:pt>
                <c:pt idx="4188">
                  <c:v>4909.5</c:v>
                </c:pt>
                <c:pt idx="4189">
                  <c:v>4956</c:v>
                </c:pt>
                <c:pt idx="4190">
                  <c:v>4980</c:v>
                </c:pt>
                <c:pt idx="4191">
                  <c:v>4863</c:v>
                </c:pt>
                <c:pt idx="4192">
                  <c:v>4891</c:v>
                </c:pt>
                <c:pt idx="4193">
                  <c:v>4925</c:v>
                </c:pt>
                <c:pt idx="4194">
                  <c:v>4972</c:v>
                </c:pt>
                <c:pt idx="4195">
                  <c:v>4997</c:v>
                </c:pt>
                <c:pt idx="4196">
                  <c:v>5007</c:v>
                </c:pt>
                <c:pt idx="4197">
                  <c:v>5014.5</c:v>
                </c:pt>
                <c:pt idx="4198">
                  <c:v>5047.5</c:v>
                </c:pt>
                <c:pt idx="4199">
                  <c:v>5075</c:v>
                </c:pt>
                <c:pt idx="4200">
                  <c:v>5082.1000000000004</c:v>
                </c:pt>
                <c:pt idx="4201">
                  <c:v>5280</c:v>
                </c:pt>
                <c:pt idx="4202">
                  <c:v>5303</c:v>
                </c:pt>
                <c:pt idx="4203">
                  <c:v>5310</c:v>
                </c:pt>
                <c:pt idx="4204">
                  <c:v>5344.5</c:v>
                </c:pt>
                <c:pt idx="4205">
                  <c:v>5352.5</c:v>
                </c:pt>
                <c:pt idx="4206">
                  <c:v>5379</c:v>
                </c:pt>
                <c:pt idx="4207">
                  <c:v>5370.1</c:v>
                </c:pt>
                <c:pt idx="4208">
                  <c:v>5388</c:v>
                </c:pt>
                <c:pt idx="4209">
                  <c:v>5409.5</c:v>
                </c:pt>
                <c:pt idx="4210">
                  <c:v>5455.5</c:v>
                </c:pt>
                <c:pt idx="4211">
                  <c:v>5464</c:v>
                </c:pt>
                <c:pt idx="4212">
                  <c:v>5486.5</c:v>
                </c:pt>
                <c:pt idx="4213">
                  <c:v>5526</c:v>
                </c:pt>
                <c:pt idx="4214">
                  <c:v>5551</c:v>
                </c:pt>
                <c:pt idx="4215">
                  <c:v>5591</c:v>
                </c:pt>
                <c:pt idx="4216">
                  <c:v>5621</c:v>
                </c:pt>
                <c:pt idx="4217">
                  <c:v>5623.5</c:v>
                </c:pt>
                <c:pt idx="4218">
                  <c:v>5648.5</c:v>
                </c:pt>
                <c:pt idx="4219">
                  <c:v>5653.5</c:v>
                </c:pt>
                <c:pt idx="4220">
                  <c:v>5632.5</c:v>
                </c:pt>
                <c:pt idx="4221">
                  <c:v>5586</c:v>
                </c:pt>
                <c:pt idx="4222">
                  <c:v>5622.5</c:v>
                </c:pt>
                <c:pt idx="4223">
                  <c:v>5631</c:v>
                </c:pt>
                <c:pt idx="4224">
                  <c:v>5646.5</c:v>
                </c:pt>
                <c:pt idx="4225">
                  <c:v>5664</c:v>
                </c:pt>
                <c:pt idx="4226">
                  <c:v>5693</c:v>
                </c:pt>
                <c:pt idx="4227">
                  <c:v>5709</c:v>
                </c:pt>
                <c:pt idx="4228">
                  <c:v>5706</c:v>
                </c:pt>
                <c:pt idx="4229">
                  <c:v>5713</c:v>
                </c:pt>
                <c:pt idx="4230">
                  <c:v>5727</c:v>
                </c:pt>
                <c:pt idx="4231">
                  <c:v>5717</c:v>
                </c:pt>
                <c:pt idx="4232">
                  <c:v>5698</c:v>
                </c:pt>
                <c:pt idx="4233">
                  <c:v>5682</c:v>
                </c:pt>
                <c:pt idx="4234">
                  <c:v>5682.5</c:v>
                </c:pt>
                <c:pt idx="4235">
                  <c:v>5674</c:v>
                </c:pt>
                <c:pt idx="4236">
                  <c:v>5631.5</c:v>
                </c:pt>
                <c:pt idx="4237">
                  <c:v>5659.5</c:v>
                </c:pt>
                <c:pt idx="4238">
                  <c:v>5672.5</c:v>
                </c:pt>
                <c:pt idx="4239">
                  <c:v>5668</c:v>
                </c:pt>
                <c:pt idx="4240">
                  <c:v>5673</c:v>
                </c:pt>
                <c:pt idx="4241">
                  <c:v>5782.4</c:v>
                </c:pt>
                <c:pt idx="4242">
                  <c:v>5750</c:v>
                </c:pt>
                <c:pt idx="4243">
                  <c:v>5751.5</c:v>
                </c:pt>
                <c:pt idx="4244">
                  <c:v>5769</c:v>
                </c:pt>
                <c:pt idx="4245">
                  <c:v>5773.5</c:v>
                </c:pt>
                <c:pt idx="4246">
                  <c:v>5688</c:v>
                </c:pt>
                <c:pt idx="4247">
                  <c:v>5668</c:v>
                </c:pt>
                <c:pt idx="4248">
                  <c:v>5676.9</c:v>
                </c:pt>
                <c:pt idx="4249">
                  <c:v>5697</c:v>
                </c:pt>
                <c:pt idx="4250">
                  <c:v>5678.6</c:v>
                </c:pt>
                <c:pt idx="4251">
                  <c:v>5647</c:v>
                </c:pt>
                <c:pt idx="4252">
                  <c:v>5653.5</c:v>
                </c:pt>
                <c:pt idx="4253">
                  <c:v>5661</c:v>
                </c:pt>
                <c:pt idx="4254">
                  <c:v>5642.5</c:v>
                </c:pt>
                <c:pt idx="4255">
                  <c:v>5642</c:v>
                </c:pt>
                <c:pt idx="4256">
                  <c:v>5628</c:v>
                </c:pt>
                <c:pt idx="4257">
                  <c:v>5609</c:v>
                </c:pt>
                <c:pt idx="4258">
                  <c:v>5609</c:v>
                </c:pt>
                <c:pt idx="4259">
                  <c:v>5653</c:v>
                </c:pt>
                <c:pt idx="4260">
                  <c:v>5675</c:v>
                </c:pt>
                <c:pt idx="4261">
                  <c:v>5583.5</c:v>
                </c:pt>
                <c:pt idx="4262">
                  <c:v>5560.5</c:v>
                </c:pt>
                <c:pt idx="4263">
                  <c:v>5512</c:v>
                </c:pt>
                <c:pt idx="4264">
                  <c:v>5479.5</c:v>
                </c:pt>
                <c:pt idx="4265">
                  <c:v>5467</c:v>
                </c:pt>
                <c:pt idx="4266">
                  <c:v>5559</c:v>
                </c:pt>
                <c:pt idx="4267">
                  <c:v>5535.5</c:v>
                </c:pt>
                <c:pt idx="4268">
                  <c:v>5514</c:v>
                </c:pt>
                <c:pt idx="4269">
                  <c:v>5491</c:v>
                </c:pt>
                <c:pt idx="4270">
                  <c:v>5464</c:v>
                </c:pt>
                <c:pt idx="4271">
                  <c:v>5465.5</c:v>
                </c:pt>
                <c:pt idx="4272">
                  <c:v>5478.5</c:v>
                </c:pt>
                <c:pt idx="4273">
                  <c:v>5493.5</c:v>
                </c:pt>
                <c:pt idx="4274">
                  <c:v>5480</c:v>
                </c:pt>
                <c:pt idx="4275">
                  <c:v>5475</c:v>
                </c:pt>
                <c:pt idx="4276">
                  <c:v>5493</c:v>
                </c:pt>
                <c:pt idx="4277">
                  <c:v>5494.5</c:v>
                </c:pt>
                <c:pt idx="4278">
                  <c:v>5561</c:v>
                </c:pt>
                <c:pt idx="4279">
                  <c:v>5587</c:v>
                </c:pt>
                <c:pt idx="4280">
                  <c:v>5617.5</c:v>
                </c:pt>
                <c:pt idx="4281">
                  <c:v>5614.6</c:v>
                </c:pt>
                <c:pt idx="4282">
                  <c:v>5504.2</c:v>
                </c:pt>
                <c:pt idx="4283">
                  <c:v>5473.5</c:v>
                </c:pt>
                <c:pt idx="4284">
                  <c:v>5438</c:v>
                </c:pt>
                <c:pt idx="4285">
                  <c:v>5448</c:v>
                </c:pt>
                <c:pt idx="4286">
                  <c:v>5460</c:v>
                </c:pt>
                <c:pt idx="4287">
                  <c:v>5472.5</c:v>
                </c:pt>
                <c:pt idx="4288">
                  <c:v>5472</c:v>
                </c:pt>
                <c:pt idx="4289">
                  <c:v>5480</c:v>
                </c:pt>
                <c:pt idx="4290">
                  <c:v>5491</c:v>
                </c:pt>
                <c:pt idx="4291">
                  <c:v>5491</c:v>
                </c:pt>
                <c:pt idx="4292">
                  <c:v>5494</c:v>
                </c:pt>
                <c:pt idx="4293">
                  <c:v>5502</c:v>
                </c:pt>
                <c:pt idx="4294">
                  <c:v>5501.5</c:v>
                </c:pt>
                <c:pt idx="4295">
                  <c:v>5495</c:v>
                </c:pt>
                <c:pt idx="4296">
                  <c:v>5479.5</c:v>
                </c:pt>
                <c:pt idx="4297">
                  <c:v>5479</c:v>
                </c:pt>
                <c:pt idx="4298">
                  <c:v>5475.5</c:v>
                </c:pt>
                <c:pt idx="4299">
                  <c:v>5479.5</c:v>
                </c:pt>
                <c:pt idx="4300">
                  <c:v>5500</c:v>
                </c:pt>
                <c:pt idx="4301">
                  <c:v>5506.5</c:v>
                </c:pt>
                <c:pt idx="4302">
                  <c:v>5511</c:v>
                </c:pt>
                <c:pt idx="4303">
                  <c:v>5534.5</c:v>
                </c:pt>
                <c:pt idx="4304">
                  <c:v>5541.5</c:v>
                </c:pt>
                <c:pt idx="4305">
                  <c:v>5535.5</c:v>
                </c:pt>
                <c:pt idx="4306">
                  <c:v>5567.5</c:v>
                </c:pt>
                <c:pt idx="4307">
                  <c:v>5549</c:v>
                </c:pt>
                <c:pt idx="4308">
                  <c:v>5534</c:v>
                </c:pt>
                <c:pt idx="4309">
                  <c:v>5530</c:v>
                </c:pt>
                <c:pt idx="4310">
                  <c:v>5536.5</c:v>
                </c:pt>
                <c:pt idx="4311">
                  <c:v>5498</c:v>
                </c:pt>
                <c:pt idx="4312">
                  <c:v>5488</c:v>
                </c:pt>
                <c:pt idx="4313">
                  <c:v>5517</c:v>
                </c:pt>
                <c:pt idx="4314">
                  <c:v>5530.5</c:v>
                </c:pt>
                <c:pt idx="4315">
                  <c:v>5543.4</c:v>
                </c:pt>
                <c:pt idx="4316">
                  <c:v>5541</c:v>
                </c:pt>
                <c:pt idx="4317">
                  <c:v>5532</c:v>
                </c:pt>
                <c:pt idx="4318">
                  <c:v>5587.5</c:v>
                </c:pt>
                <c:pt idx="4319">
                  <c:v>5623</c:v>
                </c:pt>
                <c:pt idx="4320">
                  <c:v>5639</c:v>
                </c:pt>
                <c:pt idx="4321">
                  <c:v>5708</c:v>
                </c:pt>
                <c:pt idx="4322">
                  <c:v>5694.5</c:v>
                </c:pt>
                <c:pt idx="4323">
                  <c:v>5660</c:v>
                </c:pt>
                <c:pt idx="4324">
                  <c:v>5644.5</c:v>
                </c:pt>
                <c:pt idx="4325">
                  <c:v>5612</c:v>
                </c:pt>
                <c:pt idx="4326">
                  <c:v>5417</c:v>
                </c:pt>
                <c:pt idx="4327">
                  <c:v>5428</c:v>
                </c:pt>
                <c:pt idx="4328">
                  <c:v>5419</c:v>
                </c:pt>
                <c:pt idx="4329">
                  <c:v>5386</c:v>
                </c:pt>
                <c:pt idx="4330">
                  <c:v>5362.5</c:v>
                </c:pt>
                <c:pt idx="4331">
                  <c:v>5243.5</c:v>
                </c:pt>
                <c:pt idx="4332">
                  <c:v>5275</c:v>
                </c:pt>
                <c:pt idx="4333">
                  <c:v>5269.5</c:v>
                </c:pt>
                <c:pt idx="4334">
                  <c:v>5243</c:v>
                </c:pt>
                <c:pt idx="4335">
                  <c:v>5251</c:v>
                </c:pt>
                <c:pt idx="4336">
                  <c:v>5213</c:v>
                </c:pt>
                <c:pt idx="4337">
                  <c:v>5219.5</c:v>
                </c:pt>
                <c:pt idx="4338">
                  <c:v>5233</c:v>
                </c:pt>
                <c:pt idx="4339">
                  <c:v>5281.5</c:v>
                </c:pt>
                <c:pt idx="4340">
                  <c:v>5332</c:v>
                </c:pt>
                <c:pt idx="4341">
                  <c:v>5468</c:v>
                </c:pt>
                <c:pt idx="4342">
                  <c:v>5702.8</c:v>
                </c:pt>
                <c:pt idx="4343">
                  <c:v>5690.5</c:v>
                </c:pt>
                <c:pt idx="4344">
                  <c:v>5699</c:v>
                </c:pt>
                <c:pt idx="4345">
                  <c:v>5730</c:v>
                </c:pt>
                <c:pt idx="4346">
                  <c:v>5731</c:v>
                </c:pt>
                <c:pt idx="4347">
                  <c:v>5739.5</c:v>
                </c:pt>
                <c:pt idx="4348">
                  <c:v>5751.5</c:v>
                </c:pt>
                <c:pt idx="4349">
                  <c:v>5764</c:v>
                </c:pt>
                <c:pt idx="4350">
                  <c:v>5764</c:v>
                </c:pt>
                <c:pt idx="4351">
                  <c:v>5849.5</c:v>
                </c:pt>
                <c:pt idx="4352">
                  <c:v>5866.5</c:v>
                </c:pt>
                <c:pt idx="4353">
                  <c:v>5894</c:v>
                </c:pt>
                <c:pt idx="4354">
                  <c:v>5898.5</c:v>
                </c:pt>
                <c:pt idx="4355">
                  <c:v>5895</c:v>
                </c:pt>
                <c:pt idx="4356">
                  <c:v>5878</c:v>
                </c:pt>
                <c:pt idx="4357">
                  <c:v>5865</c:v>
                </c:pt>
                <c:pt idx="4358">
                  <c:v>5863.4</c:v>
                </c:pt>
                <c:pt idx="4359">
                  <c:v>5856.5</c:v>
                </c:pt>
                <c:pt idx="4360">
                  <c:v>5843.5</c:v>
                </c:pt>
                <c:pt idx="4361">
                  <c:v>5854.1</c:v>
                </c:pt>
                <c:pt idx="4362">
                  <c:v>5853</c:v>
                </c:pt>
                <c:pt idx="4363">
                  <c:v>5826.8</c:v>
                </c:pt>
                <c:pt idx="4364">
                  <c:v>5798</c:v>
                </c:pt>
                <c:pt idx="4365">
                  <c:v>5790.5</c:v>
                </c:pt>
                <c:pt idx="4366">
                  <c:v>5842.5</c:v>
                </c:pt>
                <c:pt idx="4367">
                  <c:v>5845.5</c:v>
                </c:pt>
                <c:pt idx="4368">
                  <c:v>5838.5</c:v>
                </c:pt>
                <c:pt idx="4369">
                  <c:v>5816</c:v>
                </c:pt>
                <c:pt idx="4370">
                  <c:v>5806.5</c:v>
                </c:pt>
                <c:pt idx="4371">
                  <c:v>5649</c:v>
                </c:pt>
                <c:pt idx="4372">
                  <c:v>5659.5</c:v>
                </c:pt>
                <c:pt idx="4373">
                  <c:v>5633</c:v>
                </c:pt>
                <c:pt idx="4374">
                  <c:v>5645.5</c:v>
                </c:pt>
                <c:pt idx="4375">
                  <c:v>5732</c:v>
                </c:pt>
                <c:pt idx="4376">
                  <c:v>5738.5</c:v>
                </c:pt>
                <c:pt idx="4377">
                  <c:v>5725.6</c:v>
                </c:pt>
                <c:pt idx="4378">
                  <c:v>5732</c:v>
                </c:pt>
                <c:pt idx="4379">
                  <c:v>5702</c:v>
                </c:pt>
                <c:pt idx="4380">
                  <c:v>5696</c:v>
                </c:pt>
                <c:pt idx="4381">
                  <c:v>5796.9</c:v>
                </c:pt>
                <c:pt idx="4382">
                  <c:v>5798.9</c:v>
                </c:pt>
                <c:pt idx="4383">
                  <c:v>5818.5</c:v>
                </c:pt>
                <c:pt idx="4384">
                  <c:v>5822.6</c:v>
                </c:pt>
                <c:pt idx="4385">
                  <c:v>5824.5</c:v>
                </c:pt>
                <c:pt idx="4386">
                  <c:v>5822</c:v>
                </c:pt>
                <c:pt idx="4387">
                  <c:v>5812</c:v>
                </c:pt>
                <c:pt idx="4388">
                  <c:v>5789</c:v>
                </c:pt>
                <c:pt idx="4389">
                  <c:v>5826</c:v>
                </c:pt>
                <c:pt idx="4390">
                  <c:v>5837.5</c:v>
                </c:pt>
                <c:pt idx="4391">
                  <c:v>5898.8</c:v>
                </c:pt>
                <c:pt idx="4392">
                  <c:v>5804</c:v>
                </c:pt>
                <c:pt idx="4393">
                  <c:v>5767</c:v>
                </c:pt>
                <c:pt idx="4394">
                  <c:v>5771</c:v>
                </c:pt>
                <c:pt idx="4395">
                  <c:v>5750.5</c:v>
                </c:pt>
                <c:pt idx="4396">
                  <c:v>5733</c:v>
                </c:pt>
                <c:pt idx="4397">
                  <c:v>5716</c:v>
                </c:pt>
                <c:pt idx="4398">
                  <c:v>5708.5</c:v>
                </c:pt>
                <c:pt idx="4399">
                  <c:v>5692</c:v>
                </c:pt>
                <c:pt idx="4400">
                  <c:v>5675.5</c:v>
                </c:pt>
                <c:pt idx="4401">
                  <c:v>5684</c:v>
                </c:pt>
                <c:pt idx="4402">
                  <c:v>5715</c:v>
                </c:pt>
                <c:pt idx="4403">
                  <c:v>5714</c:v>
                </c:pt>
                <c:pt idx="4404">
                  <c:v>5719.5</c:v>
                </c:pt>
                <c:pt idx="4405">
                  <c:v>5711.5</c:v>
                </c:pt>
                <c:pt idx="4406">
                  <c:v>5725</c:v>
                </c:pt>
                <c:pt idx="4407">
                  <c:v>5730.5</c:v>
                </c:pt>
                <c:pt idx="4408">
                  <c:v>5762.9</c:v>
                </c:pt>
                <c:pt idx="4409">
                  <c:v>5774.5</c:v>
                </c:pt>
                <c:pt idx="4410">
                  <c:v>5755.5</c:v>
                </c:pt>
                <c:pt idx="4411">
                  <c:v>5759</c:v>
                </c:pt>
                <c:pt idx="4412">
                  <c:v>5744</c:v>
                </c:pt>
                <c:pt idx="4413">
                  <c:v>5748.5</c:v>
                </c:pt>
                <c:pt idx="4414">
                  <c:v>5745</c:v>
                </c:pt>
                <c:pt idx="4415">
                  <c:v>5742</c:v>
                </c:pt>
                <c:pt idx="4416">
                  <c:v>5707</c:v>
                </c:pt>
                <c:pt idx="4417">
                  <c:v>5744.5</c:v>
                </c:pt>
                <c:pt idx="4418">
                  <c:v>5736.6</c:v>
                </c:pt>
                <c:pt idx="4419">
                  <c:v>5712</c:v>
                </c:pt>
                <c:pt idx="4420">
                  <c:v>5694</c:v>
                </c:pt>
                <c:pt idx="4421">
                  <c:v>5606</c:v>
                </c:pt>
                <c:pt idx="4422">
                  <c:v>5596</c:v>
                </c:pt>
                <c:pt idx="4423">
                  <c:v>5618.5</c:v>
                </c:pt>
                <c:pt idx="4424">
                  <c:v>5619.5</c:v>
                </c:pt>
                <c:pt idx="4425">
                  <c:v>5660.5</c:v>
                </c:pt>
                <c:pt idx="4426">
                  <c:v>5721</c:v>
                </c:pt>
                <c:pt idx="4427">
                  <c:v>5737.5</c:v>
                </c:pt>
                <c:pt idx="4428">
                  <c:v>5722.5</c:v>
                </c:pt>
                <c:pt idx="4429">
                  <c:v>5740.9</c:v>
                </c:pt>
                <c:pt idx="4430">
                  <c:v>5760</c:v>
                </c:pt>
                <c:pt idx="4431">
                  <c:v>5747</c:v>
                </c:pt>
                <c:pt idx="4432">
                  <c:v>5729</c:v>
                </c:pt>
                <c:pt idx="4433">
                  <c:v>5737</c:v>
                </c:pt>
                <c:pt idx="4434">
                  <c:v>5765</c:v>
                </c:pt>
                <c:pt idx="4435">
                  <c:v>5776</c:v>
                </c:pt>
                <c:pt idx="4436">
                  <c:v>5785</c:v>
                </c:pt>
                <c:pt idx="4437">
                  <c:v>5791</c:v>
                </c:pt>
                <c:pt idx="4438">
                  <c:v>5787.5</c:v>
                </c:pt>
                <c:pt idx="4439">
                  <c:v>5816.5</c:v>
                </c:pt>
                <c:pt idx="4440">
                  <c:v>5830.5</c:v>
                </c:pt>
                <c:pt idx="4441">
                  <c:v>5819.5</c:v>
                </c:pt>
                <c:pt idx="4442">
                  <c:v>5847.5</c:v>
                </c:pt>
                <c:pt idx="4443">
                  <c:v>5872</c:v>
                </c:pt>
                <c:pt idx="4444">
                  <c:v>5876.5</c:v>
                </c:pt>
                <c:pt idx="4445">
                  <c:v>5864</c:v>
                </c:pt>
                <c:pt idx="4446">
                  <c:v>5848.5</c:v>
                </c:pt>
                <c:pt idx="4447">
                  <c:v>5864</c:v>
                </c:pt>
                <c:pt idx="4448">
                  <c:v>5873</c:v>
                </c:pt>
                <c:pt idx="4449">
                  <c:v>5896</c:v>
                </c:pt>
                <c:pt idx="4450">
                  <c:v>5904</c:v>
                </c:pt>
                <c:pt idx="4451">
                  <c:v>5974</c:v>
                </c:pt>
                <c:pt idx="4452">
                  <c:v>5983.5</c:v>
                </c:pt>
                <c:pt idx="4453">
                  <c:v>6014.5</c:v>
                </c:pt>
                <c:pt idx="4454">
                  <c:v>6043</c:v>
                </c:pt>
                <c:pt idx="4455">
                  <c:v>6070</c:v>
                </c:pt>
                <c:pt idx="4456">
                  <c:v>6088</c:v>
                </c:pt>
                <c:pt idx="4457">
                  <c:v>6112</c:v>
                </c:pt>
                <c:pt idx="4458">
                  <c:v>6099.5</c:v>
                </c:pt>
                <c:pt idx="4459">
                  <c:v>6105.5</c:v>
                </c:pt>
                <c:pt idx="4460">
                  <c:v>6113</c:v>
                </c:pt>
                <c:pt idx="4461">
                  <c:v>6046</c:v>
                </c:pt>
                <c:pt idx="4462">
                  <c:v>6060</c:v>
                </c:pt>
                <c:pt idx="4463">
                  <c:v>6094.9</c:v>
                </c:pt>
                <c:pt idx="4464">
                  <c:v>6082.6</c:v>
                </c:pt>
                <c:pt idx="4465">
                  <c:v>6015.5</c:v>
                </c:pt>
                <c:pt idx="4466">
                  <c:v>6037.9</c:v>
                </c:pt>
                <c:pt idx="4467">
                  <c:v>5989</c:v>
                </c:pt>
                <c:pt idx="4468">
                  <c:v>5989</c:v>
                </c:pt>
                <c:pt idx="4469">
                  <c:v>5976.5</c:v>
                </c:pt>
                <c:pt idx="4470">
                  <c:v>5961</c:v>
                </c:pt>
                <c:pt idx="4471">
                  <c:v>5973</c:v>
                </c:pt>
                <c:pt idx="4472">
                  <c:v>5993</c:v>
                </c:pt>
                <c:pt idx="4473">
                  <c:v>5976</c:v>
                </c:pt>
                <c:pt idx="4474">
                  <c:v>5987.1</c:v>
                </c:pt>
                <c:pt idx="4475">
                  <c:v>5998</c:v>
                </c:pt>
                <c:pt idx="4476">
                  <c:v>6043</c:v>
                </c:pt>
                <c:pt idx="4477">
                  <c:v>6118</c:v>
                </c:pt>
                <c:pt idx="4478">
                  <c:v>6125.5</c:v>
                </c:pt>
                <c:pt idx="4479">
                  <c:v>6117.5</c:v>
                </c:pt>
                <c:pt idx="4480">
                  <c:v>6131</c:v>
                </c:pt>
                <c:pt idx="4481">
                  <c:v>6033</c:v>
                </c:pt>
                <c:pt idx="4482">
                  <c:v>6170</c:v>
                </c:pt>
                <c:pt idx="4483">
                  <c:v>6162.6</c:v>
                </c:pt>
                <c:pt idx="4484">
                  <c:v>6186</c:v>
                </c:pt>
                <c:pt idx="4485">
                  <c:v>6126.1</c:v>
                </c:pt>
                <c:pt idx="4486">
                  <c:v>6191</c:v>
                </c:pt>
                <c:pt idx="4487">
                  <c:v>6190.5</c:v>
                </c:pt>
                <c:pt idx="4488">
                  <c:v>6172</c:v>
                </c:pt>
                <c:pt idx="4489">
                  <c:v>6172</c:v>
                </c:pt>
                <c:pt idx="4490">
                  <c:v>6163</c:v>
                </c:pt>
                <c:pt idx="4491">
                  <c:v>6181.4</c:v>
                </c:pt>
                <c:pt idx="4492">
                  <c:v>6198.5</c:v>
                </c:pt>
                <c:pt idx="4493">
                  <c:v>6225</c:v>
                </c:pt>
                <c:pt idx="4494">
                  <c:v>6208</c:v>
                </c:pt>
                <c:pt idx="4495">
                  <c:v>6179</c:v>
                </c:pt>
                <c:pt idx="4496">
                  <c:v>6171.5</c:v>
                </c:pt>
                <c:pt idx="4497">
                  <c:v>6179</c:v>
                </c:pt>
                <c:pt idx="4498">
                  <c:v>6181.5</c:v>
                </c:pt>
                <c:pt idx="4499">
                  <c:v>6171</c:v>
                </c:pt>
                <c:pt idx="4500">
                  <c:v>6155</c:v>
                </c:pt>
                <c:pt idx="4501">
                  <c:v>6040.5</c:v>
                </c:pt>
                <c:pt idx="4502">
                  <c:v>6024</c:v>
                </c:pt>
                <c:pt idx="4503">
                  <c:v>6028.5</c:v>
                </c:pt>
                <c:pt idx="4504">
                  <c:v>6053.5</c:v>
                </c:pt>
                <c:pt idx="4505">
                  <c:v>6044</c:v>
                </c:pt>
                <c:pt idx="4506">
                  <c:v>6162.9</c:v>
                </c:pt>
                <c:pt idx="4507">
                  <c:v>6168</c:v>
                </c:pt>
                <c:pt idx="4508">
                  <c:v>6154</c:v>
                </c:pt>
                <c:pt idx="4509">
                  <c:v>6104.5</c:v>
                </c:pt>
                <c:pt idx="4510">
                  <c:v>6098</c:v>
                </c:pt>
                <c:pt idx="4511">
                  <c:v>6083</c:v>
                </c:pt>
                <c:pt idx="4512">
                  <c:v>6109.5</c:v>
                </c:pt>
                <c:pt idx="4513">
                  <c:v>6115.4</c:v>
                </c:pt>
                <c:pt idx="4514">
                  <c:v>6111.5</c:v>
                </c:pt>
                <c:pt idx="4515">
                  <c:v>6116</c:v>
                </c:pt>
                <c:pt idx="4516">
                  <c:v>6101</c:v>
                </c:pt>
                <c:pt idx="4517">
                  <c:v>6111</c:v>
                </c:pt>
                <c:pt idx="4518">
                  <c:v>6114</c:v>
                </c:pt>
                <c:pt idx="4519">
                  <c:v>6131.5</c:v>
                </c:pt>
                <c:pt idx="4520">
                  <c:v>6113.5</c:v>
                </c:pt>
                <c:pt idx="4521">
                  <c:v>6132</c:v>
                </c:pt>
                <c:pt idx="4522">
                  <c:v>6148.6</c:v>
                </c:pt>
                <c:pt idx="4523">
                  <c:v>6138</c:v>
                </c:pt>
                <c:pt idx="4524">
                  <c:v>6274</c:v>
                </c:pt>
                <c:pt idx="4525">
                  <c:v>6274.5</c:v>
                </c:pt>
                <c:pt idx="4526">
                  <c:v>6205.1</c:v>
                </c:pt>
                <c:pt idx="4527">
                  <c:v>6203</c:v>
                </c:pt>
                <c:pt idx="4528">
                  <c:v>6207</c:v>
                </c:pt>
                <c:pt idx="4529">
                  <c:v>6189</c:v>
                </c:pt>
                <c:pt idx="4530">
                  <c:v>6197</c:v>
                </c:pt>
                <c:pt idx="4531">
                  <c:v>6180</c:v>
                </c:pt>
                <c:pt idx="4532">
                  <c:v>6168.5</c:v>
                </c:pt>
                <c:pt idx="4533">
                  <c:v>6173.5</c:v>
                </c:pt>
                <c:pt idx="4534">
                  <c:v>6207</c:v>
                </c:pt>
                <c:pt idx="4535">
                  <c:v>6195</c:v>
                </c:pt>
                <c:pt idx="4536">
                  <c:v>6179</c:v>
                </c:pt>
                <c:pt idx="4537">
                  <c:v>6190</c:v>
                </c:pt>
                <c:pt idx="4538">
                  <c:v>6214</c:v>
                </c:pt>
                <c:pt idx="4539">
                  <c:v>6227</c:v>
                </c:pt>
                <c:pt idx="4540">
                  <c:v>6215.5</c:v>
                </c:pt>
                <c:pt idx="4541">
                  <c:v>6245.5</c:v>
                </c:pt>
                <c:pt idx="4542">
                  <c:v>6237</c:v>
                </c:pt>
                <c:pt idx="4543">
                  <c:v>6226</c:v>
                </c:pt>
                <c:pt idx="4544">
                  <c:v>6216.5</c:v>
                </c:pt>
                <c:pt idx="4545">
                  <c:v>6211</c:v>
                </c:pt>
                <c:pt idx="4546">
                  <c:v>6186</c:v>
                </c:pt>
                <c:pt idx="4547">
                  <c:v>6205</c:v>
                </c:pt>
                <c:pt idx="4548">
                  <c:v>6218.5</c:v>
                </c:pt>
                <c:pt idx="4549">
                  <c:v>6201</c:v>
                </c:pt>
                <c:pt idx="4550">
                  <c:v>6182</c:v>
                </c:pt>
                <c:pt idx="4551">
                  <c:v>6183</c:v>
                </c:pt>
                <c:pt idx="4552">
                  <c:v>6221</c:v>
                </c:pt>
                <c:pt idx="4553">
                  <c:v>6224</c:v>
                </c:pt>
                <c:pt idx="4554">
                  <c:v>6168.5</c:v>
                </c:pt>
                <c:pt idx="4555">
                  <c:v>6134</c:v>
                </c:pt>
                <c:pt idx="4556">
                  <c:v>6127.5</c:v>
                </c:pt>
                <c:pt idx="4557">
                  <c:v>6106.5</c:v>
                </c:pt>
                <c:pt idx="4558">
                  <c:v>6088</c:v>
                </c:pt>
                <c:pt idx="4559">
                  <c:v>6095</c:v>
                </c:pt>
                <c:pt idx="4560">
                  <c:v>6083</c:v>
                </c:pt>
                <c:pt idx="4561">
                  <c:v>6088</c:v>
                </c:pt>
                <c:pt idx="4562">
                  <c:v>6090.9</c:v>
                </c:pt>
                <c:pt idx="4563">
                  <c:v>6282</c:v>
                </c:pt>
                <c:pt idx="4564">
                  <c:v>6263.5</c:v>
                </c:pt>
                <c:pt idx="4565">
                  <c:v>6254</c:v>
                </c:pt>
                <c:pt idx="4566">
                  <c:v>6171</c:v>
                </c:pt>
                <c:pt idx="4567">
                  <c:v>6164</c:v>
                </c:pt>
                <c:pt idx="4568">
                  <c:v>6168.5</c:v>
                </c:pt>
                <c:pt idx="4569">
                  <c:v>6162</c:v>
                </c:pt>
                <c:pt idx="4570">
                  <c:v>6191</c:v>
                </c:pt>
                <c:pt idx="4571">
                  <c:v>6205.4</c:v>
                </c:pt>
                <c:pt idx="4572">
                  <c:v>6206</c:v>
                </c:pt>
                <c:pt idx="4573">
                  <c:v>6194.5</c:v>
                </c:pt>
                <c:pt idx="4574">
                  <c:v>6192</c:v>
                </c:pt>
                <c:pt idx="4575">
                  <c:v>6205</c:v>
                </c:pt>
                <c:pt idx="4576">
                  <c:v>6204</c:v>
                </c:pt>
                <c:pt idx="4577">
                  <c:v>6207.5</c:v>
                </c:pt>
                <c:pt idx="4578">
                  <c:v>6235</c:v>
                </c:pt>
                <c:pt idx="4579">
                  <c:v>6236.5</c:v>
                </c:pt>
                <c:pt idx="4580">
                  <c:v>6215.6</c:v>
                </c:pt>
                <c:pt idx="4581">
                  <c:v>6252.5</c:v>
                </c:pt>
                <c:pt idx="4582">
                  <c:v>6218.5</c:v>
                </c:pt>
                <c:pt idx="4583">
                  <c:v>6204</c:v>
                </c:pt>
                <c:pt idx="4584">
                  <c:v>6303</c:v>
                </c:pt>
                <c:pt idx="4585">
                  <c:v>6287.5</c:v>
                </c:pt>
                <c:pt idx="4586">
                  <c:v>6291</c:v>
                </c:pt>
                <c:pt idx="4587">
                  <c:v>6301</c:v>
                </c:pt>
                <c:pt idx="4588">
                  <c:v>6318</c:v>
                </c:pt>
                <c:pt idx="4589">
                  <c:v>6340.9</c:v>
                </c:pt>
                <c:pt idx="4590">
                  <c:v>6362</c:v>
                </c:pt>
                <c:pt idx="4591">
                  <c:v>6354.5</c:v>
                </c:pt>
                <c:pt idx="4592">
                  <c:v>6334.5</c:v>
                </c:pt>
                <c:pt idx="4593">
                  <c:v>6320.5</c:v>
                </c:pt>
                <c:pt idx="4594">
                  <c:v>6320</c:v>
                </c:pt>
                <c:pt idx="4595">
                  <c:v>6336.5</c:v>
                </c:pt>
                <c:pt idx="4596">
                  <c:v>6284.5</c:v>
                </c:pt>
                <c:pt idx="4597">
                  <c:v>6298.5</c:v>
                </c:pt>
                <c:pt idx="4598">
                  <c:v>6311.5</c:v>
                </c:pt>
                <c:pt idx="4599">
                  <c:v>6320</c:v>
                </c:pt>
                <c:pt idx="4600">
                  <c:v>6319</c:v>
                </c:pt>
                <c:pt idx="4601">
                  <c:v>6361</c:v>
                </c:pt>
                <c:pt idx="4602">
                  <c:v>6350.5</c:v>
                </c:pt>
                <c:pt idx="4603">
                  <c:v>6350.1</c:v>
                </c:pt>
                <c:pt idx="4604">
                  <c:v>6348</c:v>
                </c:pt>
                <c:pt idx="4605">
                  <c:v>6351</c:v>
                </c:pt>
                <c:pt idx="4606">
                  <c:v>6339</c:v>
                </c:pt>
                <c:pt idx="4607">
                  <c:v>6337</c:v>
                </c:pt>
                <c:pt idx="4608">
                  <c:v>6342</c:v>
                </c:pt>
                <c:pt idx="4609">
                  <c:v>6366.5</c:v>
                </c:pt>
                <c:pt idx="4610">
                  <c:v>6361</c:v>
                </c:pt>
                <c:pt idx="4611">
                  <c:v>6378.5</c:v>
                </c:pt>
                <c:pt idx="4612">
                  <c:v>6376</c:v>
                </c:pt>
                <c:pt idx="4613">
                  <c:v>6376.5</c:v>
                </c:pt>
                <c:pt idx="4614">
                  <c:v>6385</c:v>
                </c:pt>
                <c:pt idx="4615">
                  <c:v>6394.9</c:v>
                </c:pt>
                <c:pt idx="4616">
                  <c:v>6394.5</c:v>
                </c:pt>
                <c:pt idx="4617">
                  <c:v>6416.4</c:v>
                </c:pt>
                <c:pt idx="4618">
                  <c:v>6416.5</c:v>
                </c:pt>
                <c:pt idx="4619">
                  <c:v>6408.5</c:v>
                </c:pt>
                <c:pt idx="4620">
                  <c:v>6405</c:v>
                </c:pt>
                <c:pt idx="4621">
                  <c:v>6405.5</c:v>
                </c:pt>
                <c:pt idx="4622">
                  <c:v>6399</c:v>
                </c:pt>
                <c:pt idx="4623">
                  <c:v>6406</c:v>
                </c:pt>
                <c:pt idx="4624">
                  <c:v>6396</c:v>
                </c:pt>
                <c:pt idx="4625">
                  <c:v>6399</c:v>
                </c:pt>
                <c:pt idx="4626">
                  <c:v>6396.1</c:v>
                </c:pt>
                <c:pt idx="4627">
                  <c:v>6413</c:v>
                </c:pt>
                <c:pt idx="4628">
                  <c:v>6438.9</c:v>
                </c:pt>
                <c:pt idx="4629">
                  <c:v>6423.5</c:v>
                </c:pt>
                <c:pt idx="4630">
                  <c:v>6426.5</c:v>
                </c:pt>
                <c:pt idx="4631">
                  <c:v>6408.5</c:v>
                </c:pt>
                <c:pt idx="4632">
                  <c:v>6408</c:v>
                </c:pt>
                <c:pt idx="4633">
                  <c:v>6417.5</c:v>
                </c:pt>
                <c:pt idx="4634">
                  <c:v>6416.5</c:v>
                </c:pt>
                <c:pt idx="4635">
                  <c:v>6357.7</c:v>
                </c:pt>
                <c:pt idx="4636">
                  <c:v>6202.5</c:v>
                </c:pt>
                <c:pt idx="4637">
                  <c:v>6184.1</c:v>
                </c:pt>
                <c:pt idx="4638">
                  <c:v>6185</c:v>
                </c:pt>
                <c:pt idx="4639">
                  <c:v>6187.4</c:v>
                </c:pt>
                <c:pt idx="4640">
                  <c:v>6216</c:v>
                </c:pt>
                <c:pt idx="4641">
                  <c:v>6345</c:v>
                </c:pt>
                <c:pt idx="4642">
                  <c:v>6474</c:v>
                </c:pt>
                <c:pt idx="4643">
                  <c:v>6465</c:v>
                </c:pt>
                <c:pt idx="4644">
                  <c:v>6462</c:v>
                </c:pt>
                <c:pt idx="4645">
                  <c:v>6477</c:v>
                </c:pt>
                <c:pt idx="4646">
                  <c:v>6476</c:v>
                </c:pt>
                <c:pt idx="4647">
                  <c:v>6474.5</c:v>
                </c:pt>
                <c:pt idx="4648">
                  <c:v>6498.5</c:v>
                </c:pt>
                <c:pt idx="4649">
                  <c:v>6511</c:v>
                </c:pt>
                <c:pt idx="4650">
                  <c:v>6488.5</c:v>
                </c:pt>
                <c:pt idx="4651">
                  <c:v>6471</c:v>
                </c:pt>
                <c:pt idx="4652">
                  <c:v>6463</c:v>
                </c:pt>
                <c:pt idx="4653">
                  <c:v>6467</c:v>
                </c:pt>
                <c:pt idx="4654">
                  <c:v>6461.5</c:v>
                </c:pt>
                <c:pt idx="4655">
                  <c:v>6458</c:v>
                </c:pt>
                <c:pt idx="4656">
                  <c:v>6419</c:v>
                </c:pt>
                <c:pt idx="4657">
                  <c:v>6489</c:v>
                </c:pt>
                <c:pt idx="4658">
                  <c:v>6520.5</c:v>
                </c:pt>
                <c:pt idx="4659">
                  <c:v>6544</c:v>
                </c:pt>
                <c:pt idx="4660">
                  <c:v>6525</c:v>
                </c:pt>
                <c:pt idx="4661">
                  <c:v>6560</c:v>
                </c:pt>
                <c:pt idx="4662">
                  <c:v>6514</c:v>
                </c:pt>
                <c:pt idx="4663">
                  <c:v>6514</c:v>
                </c:pt>
                <c:pt idx="4664">
                  <c:v>6517</c:v>
                </c:pt>
                <c:pt idx="4665">
                  <c:v>6497</c:v>
                </c:pt>
                <c:pt idx="4666">
                  <c:v>6476</c:v>
                </c:pt>
                <c:pt idx="4667">
                  <c:v>6552.5</c:v>
                </c:pt>
                <c:pt idx="4668">
                  <c:v>6548</c:v>
                </c:pt>
                <c:pt idx="4669">
                  <c:v>6561</c:v>
                </c:pt>
                <c:pt idx="4670">
                  <c:v>6544</c:v>
                </c:pt>
                <c:pt idx="4671">
                  <c:v>6531</c:v>
                </c:pt>
                <c:pt idx="4672">
                  <c:v>6534</c:v>
                </c:pt>
                <c:pt idx="4673">
                  <c:v>6520.5</c:v>
                </c:pt>
                <c:pt idx="4674">
                  <c:v>6538.9</c:v>
                </c:pt>
                <c:pt idx="4675">
                  <c:v>6518</c:v>
                </c:pt>
                <c:pt idx="4676">
                  <c:v>6533.5</c:v>
                </c:pt>
                <c:pt idx="4677">
                  <c:v>6510.6</c:v>
                </c:pt>
                <c:pt idx="4678">
                  <c:v>6494</c:v>
                </c:pt>
                <c:pt idx="4679">
                  <c:v>6513</c:v>
                </c:pt>
                <c:pt idx="4680">
                  <c:v>6503</c:v>
                </c:pt>
                <c:pt idx="4681">
                  <c:v>6563</c:v>
                </c:pt>
                <c:pt idx="4682">
                  <c:v>6557</c:v>
                </c:pt>
                <c:pt idx="4683">
                  <c:v>6545.5</c:v>
                </c:pt>
                <c:pt idx="4684">
                  <c:v>6516</c:v>
                </c:pt>
                <c:pt idx="4685">
                  <c:v>6499</c:v>
                </c:pt>
                <c:pt idx="4686">
                  <c:v>6453</c:v>
                </c:pt>
                <c:pt idx="4687">
                  <c:v>6429</c:v>
                </c:pt>
                <c:pt idx="4688">
                  <c:v>6440.4</c:v>
                </c:pt>
                <c:pt idx="4689">
                  <c:v>6427</c:v>
                </c:pt>
                <c:pt idx="4690">
                  <c:v>6421</c:v>
                </c:pt>
                <c:pt idx="4691">
                  <c:v>6405.5</c:v>
                </c:pt>
                <c:pt idx="4692">
                  <c:v>6398</c:v>
                </c:pt>
                <c:pt idx="4693">
                  <c:v>6391.5</c:v>
                </c:pt>
                <c:pt idx="4694">
                  <c:v>6372.5</c:v>
                </c:pt>
                <c:pt idx="4695">
                  <c:v>6355</c:v>
                </c:pt>
                <c:pt idx="4696">
                  <c:v>6340.5</c:v>
                </c:pt>
                <c:pt idx="4697">
                  <c:v>6321</c:v>
                </c:pt>
                <c:pt idx="4698">
                  <c:v>6310.1</c:v>
                </c:pt>
                <c:pt idx="4699">
                  <c:v>6317.5</c:v>
                </c:pt>
                <c:pt idx="4700">
                  <c:v>6324</c:v>
                </c:pt>
                <c:pt idx="4701">
                  <c:v>6338.4</c:v>
                </c:pt>
                <c:pt idx="4702">
                  <c:v>6341</c:v>
                </c:pt>
                <c:pt idx="4703">
                  <c:v>6345</c:v>
                </c:pt>
                <c:pt idx="4704">
                  <c:v>6336.5</c:v>
                </c:pt>
                <c:pt idx="4705">
                  <c:v>6350</c:v>
                </c:pt>
                <c:pt idx="4706">
                  <c:v>6360.5</c:v>
                </c:pt>
                <c:pt idx="4707">
                  <c:v>6360</c:v>
                </c:pt>
                <c:pt idx="4708">
                  <c:v>6369.5</c:v>
                </c:pt>
                <c:pt idx="4709">
                  <c:v>6362</c:v>
                </c:pt>
                <c:pt idx="4710">
                  <c:v>6373</c:v>
                </c:pt>
                <c:pt idx="4711">
                  <c:v>6397</c:v>
                </c:pt>
                <c:pt idx="4712">
                  <c:v>6407</c:v>
                </c:pt>
                <c:pt idx="4713">
                  <c:v>6408</c:v>
                </c:pt>
                <c:pt idx="4714">
                  <c:v>6439.8</c:v>
                </c:pt>
                <c:pt idx="4715">
                  <c:v>6446.5</c:v>
                </c:pt>
                <c:pt idx="4716">
                  <c:v>6451</c:v>
                </c:pt>
                <c:pt idx="4717">
                  <c:v>6455</c:v>
                </c:pt>
                <c:pt idx="4718">
                  <c:v>6449.5</c:v>
                </c:pt>
                <c:pt idx="4719">
                  <c:v>6431</c:v>
                </c:pt>
                <c:pt idx="4720">
                  <c:v>6423</c:v>
                </c:pt>
                <c:pt idx="4721">
                  <c:v>6433</c:v>
                </c:pt>
                <c:pt idx="4722">
                  <c:v>6435.5</c:v>
                </c:pt>
                <c:pt idx="4723">
                  <c:v>6431</c:v>
                </c:pt>
                <c:pt idx="4724">
                  <c:v>6427.5</c:v>
                </c:pt>
                <c:pt idx="4725">
                  <c:v>6393.6</c:v>
                </c:pt>
                <c:pt idx="4726">
                  <c:v>6390</c:v>
                </c:pt>
                <c:pt idx="4727">
                  <c:v>6395</c:v>
                </c:pt>
                <c:pt idx="4728">
                  <c:v>6401</c:v>
                </c:pt>
                <c:pt idx="4729">
                  <c:v>6388</c:v>
                </c:pt>
                <c:pt idx="4730">
                  <c:v>6375</c:v>
                </c:pt>
                <c:pt idx="4731">
                  <c:v>6391</c:v>
                </c:pt>
                <c:pt idx="4732">
                  <c:v>6403</c:v>
                </c:pt>
                <c:pt idx="4733">
                  <c:v>6389</c:v>
                </c:pt>
                <c:pt idx="4734">
                  <c:v>6360</c:v>
                </c:pt>
                <c:pt idx="4735">
                  <c:v>6344.5</c:v>
                </c:pt>
                <c:pt idx="4736">
                  <c:v>6327.5</c:v>
                </c:pt>
                <c:pt idx="4737">
                  <c:v>6307.5</c:v>
                </c:pt>
                <c:pt idx="4738">
                  <c:v>6293</c:v>
                </c:pt>
                <c:pt idx="4739">
                  <c:v>6286.9</c:v>
                </c:pt>
                <c:pt idx="4740">
                  <c:v>6272</c:v>
                </c:pt>
                <c:pt idx="4741">
                  <c:v>6300</c:v>
                </c:pt>
                <c:pt idx="4742">
                  <c:v>6323</c:v>
                </c:pt>
                <c:pt idx="4743">
                  <c:v>6293.5</c:v>
                </c:pt>
                <c:pt idx="4744">
                  <c:v>6276.5</c:v>
                </c:pt>
                <c:pt idx="4745">
                  <c:v>6293</c:v>
                </c:pt>
                <c:pt idx="4746">
                  <c:v>6275</c:v>
                </c:pt>
                <c:pt idx="4747">
                  <c:v>6292</c:v>
                </c:pt>
                <c:pt idx="4748">
                  <c:v>6297</c:v>
                </c:pt>
                <c:pt idx="4749">
                  <c:v>6313.4</c:v>
                </c:pt>
                <c:pt idx="4750">
                  <c:v>6299</c:v>
                </c:pt>
                <c:pt idx="4751">
                  <c:v>6241.5</c:v>
                </c:pt>
                <c:pt idx="4752">
                  <c:v>6239</c:v>
                </c:pt>
                <c:pt idx="4753">
                  <c:v>6219.5</c:v>
                </c:pt>
                <c:pt idx="4754">
                  <c:v>6119.5</c:v>
                </c:pt>
                <c:pt idx="4755">
                  <c:v>6124</c:v>
                </c:pt>
                <c:pt idx="4756">
                  <c:v>6119</c:v>
                </c:pt>
                <c:pt idx="4757">
                  <c:v>6107.5</c:v>
                </c:pt>
                <c:pt idx="4758">
                  <c:v>6097</c:v>
                </c:pt>
                <c:pt idx="4759">
                  <c:v>6083</c:v>
                </c:pt>
                <c:pt idx="4760">
                  <c:v>6091</c:v>
                </c:pt>
                <c:pt idx="4761">
                  <c:v>6224</c:v>
                </c:pt>
                <c:pt idx="4762">
                  <c:v>6094</c:v>
                </c:pt>
                <c:pt idx="4763">
                  <c:v>6075</c:v>
                </c:pt>
                <c:pt idx="4764">
                  <c:v>6010.5</c:v>
                </c:pt>
                <c:pt idx="4765">
                  <c:v>6009.5</c:v>
                </c:pt>
                <c:pt idx="4766">
                  <c:v>6013.5</c:v>
                </c:pt>
                <c:pt idx="4767">
                  <c:v>6022</c:v>
                </c:pt>
                <c:pt idx="4768">
                  <c:v>6046.5</c:v>
                </c:pt>
                <c:pt idx="4769">
                  <c:v>6059</c:v>
                </c:pt>
                <c:pt idx="4770">
                  <c:v>6073</c:v>
                </c:pt>
                <c:pt idx="4771">
                  <c:v>6179.5</c:v>
                </c:pt>
                <c:pt idx="4772">
                  <c:v>6179</c:v>
                </c:pt>
                <c:pt idx="4773">
                  <c:v>6177</c:v>
                </c:pt>
                <c:pt idx="4774">
                  <c:v>6192.5</c:v>
                </c:pt>
                <c:pt idx="4775">
                  <c:v>6187</c:v>
                </c:pt>
                <c:pt idx="4776">
                  <c:v>6235</c:v>
                </c:pt>
                <c:pt idx="4777">
                  <c:v>6249.4</c:v>
                </c:pt>
                <c:pt idx="4778">
                  <c:v>6256</c:v>
                </c:pt>
                <c:pt idx="4779">
                  <c:v>6249.5</c:v>
                </c:pt>
                <c:pt idx="4780">
                  <c:v>6241.5</c:v>
                </c:pt>
                <c:pt idx="4781">
                  <c:v>6275</c:v>
                </c:pt>
                <c:pt idx="4782">
                  <c:v>6266</c:v>
                </c:pt>
                <c:pt idx="4783">
                  <c:v>6283.5</c:v>
                </c:pt>
                <c:pt idx="4784">
                  <c:v>6267</c:v>
                </c:pt>
                <c:pt idx="4785">
                  <c:v>6274</c:v>
                </c:pt>
                <c:pt idx="4786">
                  <c:v>6259</c:v>
                </c:pt>
                <c:pt idx="4787">
                  <c:v>6246</c:v>
                </c:pt>
                <c:pt idx="4788">
                  <c:v>6212.7</c:v>
                </c:pt>
                <c:pt idx="4789">
                  <c:v>6111</c:v>
                </c:pt>
                <c:pt idx="4790">
                  <c:v>6106.5</c:v>
                </c:pt>
                <c:pt idx="4791">
                  <c:v>6113.5</c:v>
                </c:pt>
                <c:pt idx="4792">
                  <c:v>6082.5</c:v>
                </c:pt>
                <c:pt idx="4793">
                  <c:v>6093</c:v>
                </c:pt>
                <c:pt idx="4794">
                  <c:v>6096</c:v>
                </c:pt>
                <c:pt idx="4795">
                  <c:v>6071.5</c:v>
                </c:pt>
                <c:pt idx="4796">
                  <c:v>6045.2</c:v>
                </c:pt>
                <c:pt idx="4797">
                  <c:v>6047.5</c:v>
                </c:pt>
                <c:pt idx="4798">
                  <c:v>6045</c:v>
                </c:pt>
                <c:pt idx="4799">
                  <c:v>6031</c:v>
                </c:pt>
                <c:pt idx="4800">
                  <c:v>6015</c:v>
                </c:pt>
                <c:pt idx="4801">
                  <c:v>5929</c:v>
                </c:pt>
                <c:pt idx="4802">
                  <c:v>5916.5</c:v>
                </c:pt>
                <c:pt idx="4803">
                  <c:v>5913</c:v>
                </c:pt>
                <c:pt idx="4804">
                  <c:v>5912</c:v>
                </c:pt>
                <c:pt idx="4805">
                  <c:v>5935</c:v>
                </c:pt>
                <c:pt idx="4806">
                  <c:v>5908</c:v>
                </c:pt>
                <c:pt idx="4807">
                  <c:v>6046.9</c:v>
                </c:pt>
                <c:pt idx="4808">
                  <c:v>6025.5</c:v>
                </c:pt>
                <c:pt idx="4809">
                  <c:v>5990.5</c:v>
                </c:pt>
                <c:pt idx="4810">
                  <c:v>5950.5</c:v>
                </c:pt>
                <c:pt idx="4811">
                  <c:v>6016</c:v>
                </c:pt>
                <c:pt idx="4812">
                  <c:v>5997.1</c:v>
                </c:pt>
                <c:pt idx="4813">
                  <c:v>5973.5</c:v>
                </c:pt>
                <c:pt idx="4814">
                  <c:v>5995</c:v>
                </c:pt>
                <c:pt idx="4815">
                  <c:v>6012</c:v>
                </c:pt>
                <c:pt idx="4816">
                  <c:v>5995</c:v>
                </c:pt>
                <c:pt idx="4817">
                  <c:v>5995</c:v>
                </c:pt>
                <c:pt idx="4818">
                  <c:v>6004.1</c:v>
                </c:pt>
                <c:pt idx="4819">
                  <c:v>5998</c:v>
                </c:pt>
                <c:pt idx="4820">
                  <c:v>5995</c:v>
                </c:pt>
                <c:pt idx="4821">
                  <c:v>6074</c:v>
                </c:pt>
                <c:pt idx="4822">
                  <c:v>6056</c:v>
                </c:pt>
                <c:pt idx="4823">
                  <c:v>6064.5</c:v>
                </c:pt>
                <c:pt idx="4824">
                  <c:v>6057</c:v>
                </c:pt>
                <c:pt idx="4825">
                  <c:v>6064</c:v>
                </c:pt>
                <c:pt idx="4826">
                  <c:v>6054</c:v>
                </c:pt>
                <c:pt idx="4827">
                  <c:v>6050</c:v>
                </c:pt>
                <c:pt idx="4828">
                  <c:v>6054.9</c:v>
                </c:pt>
                <c:pt idx="4829">
                  <c:v>6075</c:v>
                </c:pt>
                <c:pt idx="4830">
                  <c:v>6114.5</c:v>
                </c:pt>
                <c:pt idx="4831">
                  <c:v>6160</c:v>
                </c:pt>
                <c:pt idx="4832">
                  <c:v>6141.5</c:v>
                </c:pt>
                <c:pt idx="4833">
                  <c:v>6128</c:v>
                </c:pt>
                <c:pt idx="4834">
                  <c:v>6143.9</c:v>
                </c:pt>
                <c:pt idx="4835">
                  <c:v>6135</c:v>
                </c:pt>
                <c:pt idx="4836">
                  <c:v>6122.5</c:v>
                </c:pt>
                <c:pt idx="4837">
                  <c:v>6112.4</c:v>
                </c:pt>
                <c:pt idx="4838">
                  <c:v>6121</c:v>
                </c:pt>
                <c:pt idx="4839">
                  <c:v>6156</c:v>
                </c:pt>
                <c:pt idx="4840">
                  <c:v>6177</c:v>
                </c:pt>
                <c:pt idx="4841">
                  <c:v>6330.5</c:v>
                </c:pt>
                <c:pt idx="4842">
                  <c:v>6326.5</c:v>
                </c:pt>
                <c:pt idx="4843">
                  <c:v>6329.5</c:v>
                </c:pt>
                <c:pt idx="4844">
                  <c:v>6337</c:v>
                </c:pt>
                <c:pt idx="4845">
                  <c:v>6311.1</c:v>
                </c:pt>
                <c:pt idx="4846">
                  <c:v>6294</c:v>
                </c:pt>
                <c:pt idx="4847">
                  <c:v>6298.1</c:v>
                </c:pt>
                <c:pt idx="4848">
                  <c:v>6284.6</c:v>
                </c:pt>
                <c:pt idx="4849">
                  <c:v>6297.5</c:v>
                </c:pt>
                <c:pt idx="4850">
                  <c:v>6305</c:v>
                </c:pt>
                <c:pt idx="4851">
                  <c:v>6304.5</c:v>
                </c:pt>
                <c:pt idx="4852">
                  <c:v>6295</c:v>
                </c:pt>
                <c:pt idx="4853">
                  <c:v>6300.5</c:v>
                </c:pt>
                <c:pt idx="4854">
                  <c:v>6288.5</c:v>
                </c:pt>
                <c:pt idx="4855">
                  <c:v>6283.5</c:v>
                </c:pt>
                <c:pt idx="4856">
                  <c:v>6236</c:v>
                </c:pt>
                <c:pt idx="4857">
                  <c:v>6253</c:v>
                </c:pt>
                <c:pt idx="4858">
                  <c:v>6241.5</c:v>
                </c:pt>
                <c:pt idx="4859">
                  <c:v>6215</c:v>
                </c:pt>
                <c:pt idx="4860">
                  <c:v>6207</c:v>
                </c:pt>
                <c:pt idx="4861">
                  <c:v>6251</c:v>
                </c:pt>
                <c:pt idx="4862">
                  <c:v>6255.1</c:v>
                </c:pt>
                <c:pt idx="4863">
                  <c:v>6246</c:v>
                </c:pt>
                <c:pt idx="4864">
                  <c:v>6244</c:v>
                </c:pt>
                <c:pt idx="4865">
                  <c:v>6229</c:v>
                </c:pt>
                <c:pt idx="4866">
                  <c:v>6225.5</c:v>
                </c:pt>
                <c:pt idx="4867">
                  <c:v>6234</c:v>
                </c:pt>
                <c:pt idx="4868">
                  <c:v>6242</c:v>
                </c:pt>
                <c:pt idx="4869">
                  <c:v>6244.5</c:v>
                </c:pt>
                <c:pt idx="4870">
                  <c:v>6245</c:v>
                </c:pt>
                <c:pt idx="4871">
                  <c:v>6223</c:v>
                </c:pt>
                <c:pt idx="4872">
                  <c:v>6217</c:v>
                </c:pt>
                <c:pt idx="4873">
                  <c:v>6210</c:v>
                </c:pt>
                <c:pt idx="4874">
                  <c:v>6186</c:v>
                </c:pt>
                <c:pt idx="4875">
                  <c:v>6178</c:v>
                </c:pt>
                <c:pt idx="4876">
                  <c:v>6039.1</c:v>
                </c:pt>
                <c:pt idx="4877">
                  <c:v>6078.3</c:v>
                </c:pt>
                <c:pt idx="4878">
                  <c:v>6127.5</c:v>
                </c:pt>
                <c:pt idx="4879">
                  <c:v>6122</c:v>
                </c:pt>
                <c:pt idx="4880">
                  <c:v>6121</c:v>
                </c:pt>
                <c:pt idx="4881">
                  <c:v>6096.5</c:v>
                </c:pt>
                <c:pt idx="4882">
                  <c:v>6111.9</c:v>
                </c:pt>
                <c:pt idx="4883">
                  <c:v>6127</c:v>
                </c:pt>
                <c:pt idx="4884">
                  <c:v>6136</c:v>
                </c:pt>
                <c:pt idx="4885">
                  <c:v>6116</c:v>
                </c:pt>
                <c:pt idx="4886">
                  <c:v>6093</c:v>
                </c:pt>
                <c:pt idx="4887">
                  <c:v>6093</c:v>
                </c:pt>
                <c:pt idx="4888">
                  <c:v>6102</c:v>
                </c:pt>
                <c:pt idx="4889">
                  <c:v>6116</c:v>
                </c:pt>
                <c:pt idx="4890">
                  <c:v>6132</c:v>
                </c:pt>
                <c:pt idx="4891">
                  <c:v>6225</c:v>
                </c:pt>
                <c:pt idx="4892">
                  <c:v>6218.5</c:v>
                </c:pt>
                <c:pt idx="4893">
                  <c:v>6224.5</c:v>
                </c:pt>
                <c:pt idx="4894">
                  <c:v>6226</c:v>
                </c:pt>
                <c:pt idx="4895">
                  <c:v>6242</c:v>
                </c:pt>
                <c:pt idx="4896">
                  <c:v>6248</c:v>
                </c:pt>
                <c:pt idx="4897">
                  <c:v>6264.9</c:v>
                </c:pt>
                <c:pt idx="4898">
                  <c:v>6263</c:v>
                </c:pt>
                <c:pt idx="4899">
                  <c:v>6247</c:v>
                </c:pt>
                <c:pt idx="4900">
                  <c:v>6265.5</c:v>
                </c:pt>
                <c:pt idx="4901">
                  <c:v>6242.2</c:v>
                </c:pt>
                <c:pt idx="4902">
                  <c:v>6176</c:v>
                </c:pt>
                <c:pt idx="4903">
                  <c:v>6188</c:v>
                </c:pt>
                <c:pt idx="4904">
                  <c:v>6174</c:v>
                </c:pt>
                <c:pt idx="4905">
                  <c:v>6158.5</c:v>
                </c:pt>
                <c:pt idx="4906">
                  <c:v>6194</c:v>
                </c:pt>
                <c:pt idx="4907">
                  <c:v>6199</c:v>
                </c:pt>
                <c:pt idx="4908">
                  <c:v>6186.5</c:v>
                </c:pt>
                <c:pt idx="4909">
                  <c:v>6123.5</c:v>
                </c:pt>
                <c:pt idx="4910">
                  <c:v>6125.5</c:v>
                </c:pt>
                <c:pt idx="4911">
                  <c:v>6118</c:v>
                </c:pt>
                <c:pt idx="4912">
                  <c:v>6108</c:v>
                </c:pt>
                <c:pt idx="4913">
                  <c:v>6068</c:v>
                </c:pt>
                <c:pt idx="4914">
                  <c:v>6065.5</c:v>
                </c:pt>
                <c:pt idx="4915">
                  <c:v>6072.6</c:v>
                </c:pt>
                <c:pt idx="4916">
                  <c:v>6071</c:v>
                </c:pt>
                <c:pt idx="4917">
                  <c:v>6177</c:v>
                </c:pt>
                <c:pt idx="4918">
                  <c:v>6189.5</c:v>
                </c:pt>
                <c:pt idx="4919">
                  <c:v>6195.5</c:v>
                </c:pt>
                <c:pt idx="4920">
                  <c:v>6192.5</c:v>
                </c:pt>
                <c:pt idx="4921">
                  <c:v>6202</c:v>
                </c:pt>
                <c:pt idx="4922">
                  <c:v>6210.5</c:v>
                </c:pt>
                <c:pt idx="4923">
                  <c:v>6196.5</c:v>
                </c:pt>
                <c:pt idx="4924">
                  <c:v>6186</c:v>
                </c:pt>
                <c:pt idx="4925">
                  <c:v>6169.5</c:v>
                </c:pt>
                <c:pt idx="4926">
                  <c:v>6117</c:v>
                </c:pt>
                <c:pt idx="4927">
                  <c:v>6125.5</c:v>
                </c:pt>
                <c:pt idx="4928">
                  <c:v>6107.5</c:v>
                </c:pt>
                <c:pt idx="4929">
                  <c:v>6115.5</c:v>
                </c:pt>
                <c:pt idx="4930">
                  <c:v>6120.1</c:v>
                </c:pt>
                <c:pt idx="4931">
                  <c:v>6126</c:v>
                </c:pt>
                <c:pt idx="4932">
                  <c:v>6130.5</c:v>
                </c:pt>
                <c:pt idx="4933">
                  <c:v>6110.5</c:v>
                </c:pt>
                <c:pt idx="4934">
                  <c:v>6115.5</c:v>
                </c:pt>
                <c:pt idx="4935">
                  <c:v>6112.5</c:v>
                </c:pt>
                <c:pt idx="4936">
                  <c:v>6104</c:v>
                </c:pt>
                <c:pt idx="4937">
                  <c:v>6095</c:v>
                </c:pt>
                <c:pt idx="4938">
                  <c:v>6088</c:v>
                </c:pt>
                <c:pt idx="4939">
                  <c:v>6085.5</c:v>
                </c:pt>
                <c:pt idx="4940">
                  <c:v>6090</c:v>
                </c:pt>
                <c:pt idx="4941">
                  <c:v>6059.5</c:v>
                </c:pt>
                <c:pt idx="4942">
                  <c:v>6103.5</c:v>
                </c:pt>
                <c:pt idx="4943">
                  <c:v>6098.9</c:v>
                </c:pt>
                <c:pt idx="4944">
                  <c:v>6074</c:v>
                </c:pt>
                <c:pt idx="4945">
                  <c:v>5994</c:v>
                </c:pt>
                <c:pt idx="4946">
                  <c:v>5926</c:v>
                </c:pt>
                <c:pt idx="4947">
                  <c:v>5859.5</c:v>
                </c:pt>
                <c:pt idx="4948">
                  <c:v>5852.5</c:v>
                </c:pt>
                <c:pt idx="4949">
                  <c:v>5860.5</c:v>
                </c:pt>
                <c:pt idx="4950">
                  <c:v>5835.5</c:v>
                </c:pt>
                <c:pt idx="4951">
                  <c:v>5883</c:v>
                </c:pt>
                <c:pt idx="4952">
                  <c:v>6008</c:v>
                </c:pt>
                <c:pt idx="4953">
                  <c:v>5999.5</c:v>
                </c:pt>
                <c:pt idx="4954">
                  <c:v>5988</c:v>
                </c:pt>
                <c:pt idx="4955">
                  <c:v>5976</c:v>
                </c:pt>
                <c:pt idx="4956">
                  <c:v>5954.5</c:v>
                </c:pt>
                <c:pt idx="4957">
                  <c:v>5956.5</c:v>
                </c:pt>
                <c:pt idx="4958">
                  <c:v>5912</c:v>
                </c:pt>
                <c:pt idx="4959">
                  <c:v>5906.6</c:v>
                </c:pt>
                <c:pt idx="4960">
                  <c:v>5891.5</c:v>
                </c:pt>
                <c:pt idx="4961">
                  <c:v>5933.4</c:v>
                </c:pt>
                <c:pt idx="4962">
                  <c:v>5917</c:v>
                </c:pt>
                <c:pt idx="4963">
                  <c:v>5926.6</c:v>
                </c:pt>
                <c:pt idx="4964">
                  <c:v>5926.6</c:v>
                </c:pt>
                <c:pt idx="4965">
                  <c:v>5925</c:v>
                </c:pt>
                <c:pt idx="4966">
                  <c:v>5935.5</c:v>
                </c:pt>
                <c:pt idx="4967">
                  <c:v>5928</c:v>
                </c:pt>
                <c:pt idx="4968">
                  <c:v>5951</c:v>
                </c:pt>
                <c:pt idx="4969">
                  <c:v>5944</c:v>
                </c:pt>
                <c:pt idx="4970">
                  <c:v>5928</c:v>
                </c:pt>
                <c:pt idx="4971">
                  <c:v>5925.5</c:v>
                </c:pt>
                <c:pt idx="4972">
                  <c:v>5905.4</c:v>
                </c:pt>
                <c:pt idx="4973">
                  <c:v>5905.5</c:v>
                </c:pt>
                <c:pt idx="4974">
                  <c:v>5886.5</c:v>
                </c:pt>
                <c:pt idx="4975">
                  <c:v>5895</c:v>
                </c:pt>
                <c:pt idx="4976">
                  <c:v>5876</c:v>
                </c:pt>
                <c:pt idx="4977">
                  <c:v>5884</c:v>
                </c:pt>
                <c:pt idx="4978">
                  <c:v>5874</c:v>
                </c:pt>
                <c:pt idx="4979">
                  <c:v>5868</c:v>
                </c:pt>
                <c:pt idx="4980">
                  <c:v>5856</c:v>
                </c:pt>
                <c:pt idx="4981">
                  <c:v>5896.5</c:v>
                </c:pt>
                <c:pt idx="4982">
                  <c:v>5884</c:v>
                </c:pt>
                <c:pt idx="4983">
                  <c:v>5892.6</c:v>
                </c:pt>
                <c:pt idx="4984">
                  <c:v>5886</c:v>
                </c:pt>
                <c:pt idx="4985">
                  <c:v>5840.5</c:v>
                </c:pt>
                <c:pt idx="4986">
                  <c:v>5878.2</c:v>
                </c:pt>
                <c:pt idx="4987">
                  <c:v>5854</c:v>
                </c:pt>
                <c:pt idx="4988">
                  <c:v>5799.6</c:v>
                </c:pt>
                <c:pt idx="4989">
                  <c:v>5782.6</c:v>
                </c:pt>
                <c:pt idx="4990">
                  <c:v>5768</c:v>
                </c:pt>
                <c:pt idx="4991">
                  <c:v>5759</c:v>
                </c:pt>
                <c:pt idx="4992">
                  <c:v>5754.5</c:v>
                </c:pt>
                <c:pt idx="4993">
                  <c:v>5750.5</c:v>
                </c:pt>
                <c:pt idx="4994">
                  <c:v>5725.5</c:v>
                </c:pt>
                <c:pt idx="4995">
                  <c:v>5712</c:v>
                </c:pt>
                <c:pt idx="4996">
                  <c:v>5702.5</c:v>
                </c:pt>
                <c:pt idx="4997">
                  <c:v>5704.9</c:v>
                </c:pt>
                <c:pt idx="4998">
                  <c:v>5701</c:v>
                </c:pt>
                <c:pt idx="4999">
                  <c:v>5712</c:v>
                </c:pt>
                <c:pt idx="5000">
                  <c:v>5674.6</c:v>
                </c:pt>
                <c:pt idx="5001">
                  <c:v>5648</c:v>
                </c:pt>
                <c:pt idx="5002">
                  <c:v>5632.5</c:v>
                </c:pt>
                <c:pt idx="5003">
                  <c:v>5624.5</c:v>
                </c:pt>
                <c:pt idx="5004">
                  <c:v>5610.5</c:v>
                </c:pt>
                <c:pt idx="5005">
                  <c:v>5581.1</c:v>
                </c:pt>
                <c:pt idx="5006">
                  <c:v>5557</c:v>
                </c:pt>
                <c:pt idx="5007">
                  <c:v>5537</c:v>
                </c:pt>
                <c:pt idx="5008">
                  <c:v>5480.5</c:v>
                </c:pt>
                <c:pt idx="5009">
                  <c:v>5451.5</c:v>
                </c:pt>
                <c:pt idx="5010">
                  <c:v>5415</c:v>
                </c:pt>
                <c:pt idx="5011">
                  <c:v>5394.5</c:v>
                </c:pt>
                <c:pt idx="5012">
                  <c:v>5360.5</c:v>
                </c:pt>
                <c:pt idx="5013">
                  <c:v>5367.5</c:v>
                </c:pt>
                <c:pt idx="5014">
                  <c:v>5323.5</c:v>
                </c:pt>
                <c:pt idx="5015">
                  <c:v>5318</c:v>
                </c:pt>
                <c:pt idx="5016">
                  <c:v>5301</c:v>
                </c:pt>
                <c:pt idx="5017">
                  <c:v>5274.5</c:v>
                </c:pt>
                <c:pt idx="5018">
                  <c:v>5231</c:v>
                </c:pt>
                <c:pt idx="5019">
                  <c:v>5190.6000000000004</c:v>
                </c:pt>
                <c:pt idx="5020">
                  <c:v>5146.5</c:v>
                </c:pt>
                <c:pt idx="5021">
                  <c:v>5102.1000000000004</c:v>
                </c:pt>
                <c:pt idx="5022">
                  <c:v>5083</c:v>
                </c:pt>
                <c:pt idx="5023">
                  <c:v>5036.5</c:v>
                </c:pt>
                <c:pt idx="5024">
                  <c:v>5008</c:v>
                </c:pt>
                <c:pt idx="5025">
                  <c:v>4959.1000000000004</c:v>
                </c:pt>
                <c:pt idx="5026">
                  <c:v>4917</c:v>
                </c:pt>
                <c:pt idx="5027">
                  <c:v>4894</c:v>
                </c:pt>
                <c:pt idx="5028">
                  <c:v>4832.7</c:v>
                </c:pt>
                <c:pt idx="5029">
                  <c:v>4802</c:v>
                </c:pt>
                <c:pt idx="5030">
                  <c:v>4766.5</c:v>
                </c:pt>
                <c:pt idx="5031">
                  <c:v>4728</c:v>
                </c:pt>
                <c:pt idx="5032">
                  <c:v>4716</c:v>
                </c:pt>
                <c:pt idx="5033">
                  <c:v>4679</c:v>
                </c:pt>
                <c:pt idx="5034">
                  <c:v>4674</c:v>
                </c:pt>
                <c:pt idx="5035">
                  <c:v>4682</c:v>
                </c:pt>
                <c:pt idx="5036">
                  <c:v>4640</c:v>
                </c:pt>
                <c:pt idx="5037">
                  <c:v>4620</c:v>
                </c:pt>
                <c:pt idx="5038">
                  <c:v>4585.8999999999996</c:v>
                </c:pt>
                <c:pt idx="5039">
                  <c:v>4573</c:v>
                </c:pt>
                <c:pt idx="5040">
                  <c:v>4540.1000000000004</c:v>
                </c:pt>
                <c:pt idx="5041">
                  <c:v>4469.1000000000004</c:v>
                </c:pt>
                <c:pt idx="5042">
                  <c:v>4457.6000000000004</c:v>
                </c:pt>
                <c:pt idx="5043">
                  <c:v>4424.5</c:v>
                </c:pt>
                <c:pt idx="5044">
                  <c:v>4387.5</c:v>
                </c:pt>
                <c:pt idx="5045">
                  <c:v>4364</c:v>
                </c:pt>
                <c:pt idx="5046">
                  <c:v>4339.5</c:v>
                </c:pt>
                <c:pt idx="5047">
                  <c:v>4309.5</c:v>
                </c:pt>
                <c:pt idx="5048">
                  <c:v>4306</c:v>
                </c:pt>
                <c:pt idx="5049">
                  <c:v>4262.5</c:v>
                </c:pt>
                <c:pt idx="5050">
                  <c:v>4208</c:v>
                </c:pt>
                <c:pt idx="5051">
                  <c:v>4220.6000000000004</c:v>
                </c:pt>
                <c:pt idx="5052">
                  <c:v>4225.5</c:v>
                </c:pt>
                <c:pt idx="5053">
                  <c:v>4208</c:v>
                </c:pt>
                <c:pt idx="5054">
                  <c:v>4197.3999999999996</c:v>
                </c:pt>
                <c:pt idx="5055">
                  <c:v>4187.3999999999996</c:v>
                </c:pt>
                <c:pt idx="5056">
                  <c:v>4157.5</c:v>
                </c:pt>
                <c:pt idx="5057">
                  <c:v>4136</c:v>
                </c:pt>
                <c:pt idx="5058">
                  <c:v>4148</c:v>
                </c:pt>
                <c:pt idx="5059">
                  <c:v>4109</c:v>
                </c:pt>
                <c:pt idx="5060">
                  <c:v>4106</c:v>
                </c:pt>
                <c:pt idx="5061">
                  <c:v>4108</c:v>
                </c:pt>
                <c:pt idx="5062">
                  <c:v>4074.1</c:v>
                </c:pt>
                <c:pt idx="5063">
                  <c:v>4078</c:v>
                </c:pt>
                <c:pt idx="5064">
                  <c:v>4020.1</c:v>
                </c:pt>
                <c:pt idx="5065">
                  <c:v>3990</c:v>
                </c:pt>
                <c:pt idx="5066">
                  <c:v>3973</c:v>
                </c:pt>
                <c:pt idx="5067">
                  <c:v>3958</c:v>
                </c:pt>
                <c:pt idx="5068">
                  <c:v>3952.5</c:v>
                </c:pt>
                <c:pt idx="5069">
                  <c:v>3922.1</c:v>
                </c:pt>
                <c:pt idx="5070">
                  <c:v>3886</c:v>
                </c:pt>
                <c:pt idx="5071">
                  <c:v>3878</c:v>
                </c:pt>
                <c:pt idx="5072">
                  <c:v>3846.6</c:v>
                </c:pt>
                <c:pt idx="5073">
                  <c:v>3828</c:v>
                </c:pt>
                <c:pt idx="5074">
                  <c:v>3847.5</c:v>
                </c:pt>
                <c:pt idx="5075">
                  <c:v>3821</c:v>
                </c:pt>
                <c:pt idx="5076">
                  <c:v>3861.6</c:v>
                </c:pt>
                <c:pt idx="5077">
                  <c:v>3856.1</c:v>
                </c:pt>
                <c:pt idx="5078">
                  <c:v>3874</c:v>
                </c:pt>
                <c:pt idx="5079">
                  <c:v>3864.9</c:v>
                </c:pt>
                <c:pt idx="5080">
                  <c:v>3866.1</c:v>
                </c:pt>
                <c:pt idx="5081">
                  <c:v>3863.5</c:v>
                </c:pt>
                <c:pt idx="5082">
                  <c:v>3876.5</c:v>
                </c:pt>
                <c:pt idx="5083">
                  <c:v>3904.5</c:v>
                </c:pt>
                <c:pt idx="5084">
                  <c:v>3908.6</c:v>
                </c:pt>
                <c:pt idx="5085">
                  <c:v>3905</c:v>
                </c:pt>
                <c:pt idx="5086">
                  <c:v>3923.5</c:v>
                </c:pt>
                <c:pt idx="5087">
                  <c:v>3924</c:v>
                </c:pt>
                <c:pt idx="5088">
                  <c:v>3947</c:v>
                </c:pt>
                <c:pt idx="5089">
                  <c:v>3924.5</c:v>
                </c:pt>
                <c:pt idx="5090">
                  <c:v>3960</c:v>
                </c:pt>
                <c:pt idx="5091">
                  <c:v>3967.6</c:v>
                </c:pt>
                <c:pt idx="5092">
                  <c:v>3965</c:v>
                </c:pt>
                <c:pt idx="5093">
                  <c:v>3953.6</c:v>
                </c:pt>
                <c:pt idx="5094">
                  <c:v>3951.5</c:v>
                </c:pt>
                <c:pt idx="5095">
                  <c:v>3942.5</c:v>
                </c:pt>
                <c:pt idx="5096">
                  <c:v>3919.6</c:v>
                </c:pt>
                <c:pt idx="5097">
                  <c:v>3950</c:v>
                </c:pt>
                <c:pt idx="5098">
                  <c:v>3930.9</c:v>
                </c:pt>
                <c:pt idx="5099">
                  <c:v>3931.9</c:v>
                </c:pt>
                <c:pt idx="5100">
                  <c:v>3922.5</c:v>
                </c:pt>
                <c:pt idx="5101">
                  <c:v>3890.5</c:v>
                </c:pt>
                <c:pt idx="5102">
                  <c:v>3841.5</c:v>
                </c:pt>
                <c:pt idx="5103">
                  <c:v>3827.1</c:v>
                </c:pt>
                <c:pt idx="5104">
                  <c:v>3818.5</c:v>
                </c:pt>
                <c:pt idx="5105">
                  <c:v>3798</c:v>
                </c:pt>
                <c:pt idx="5106">
                  <c:v>3804</c:v>
                </c:pt>
                <c:pt idx="5107">
                  <c:v>3767.5</c:v>
                </c:pt>
                <c:pt idx="5108">
                  <c:v>3755.6</c:v>
                </c:pt>
                <c:pt idx="5109">
                  <c:v>3762</c:v>
                </c:pt>
                <c:pt idx="5110">
                  <c:v>3776</c:v>
                </c:pt>
                <c:pt idx="5111">
                  <c:v>3769</c:v>
                </c:pt>
                <c:pt idx="5112">
                  <c:v>3770</c:v>
                </c:pt>
                <c:pt idx="5113">
                  <c:v>3762.5</c:v>
                </c:pt>
                <c:pt idx="5114">
                  <c:v>3731.5</c:v>
                </c:pt>
                <c:pt idx="5115">
                  <c:v>3745</c:v>
                </c:pt>
                <c:pt idx="5116">
                  <c:v>3729.5</c:v>
                </c:pt>
                <c:pt idx="5117">
                  <c:v>3715</c:v>
                </c:pt>
                <c:pt idx="5118">
                  <c:v>3723.5</c:v>
                </c:pt>
                <c:pt idx="5119">
                  <c:v>3726</c:v>
                </c:pt>
                <c:pt idx="5120">
                  <c:v>3719</c:v>
                </c:pt>
                <c:pt idx="5121">
                  <c:v>3709</c:v>
                </c:pt>
                <c:pt idx="5122">
                  <c:v>3732</c:v>
                </c:pt>
                <c:pt idx="5123">
                  <c:v>3741.9</c:v>
                </c:pt>
                <c:pt idx="5124">
                  <c:v>3748</c:v>
                </c:pt>
                <c:pt idx="5125">
                  <c:v>3752.4</c:v>
                </c:pt>
                <c:pt idx="5126">
                  <c:v>3762.5</c:v>
                </c:pt>
                <c:pt idx="5127">
                  <c:v>3798</c:v>
                </c:pt>
                <c:pt idx="5128">
                  <c:v>3819.5</c:v>
                </c:pt>
                <c:pt idx="5129">
                  <c:v>3852.4</c:v>
                </c:pt>
                <c:pt idx="5130">
                  <c:v>3874.5</c:v>
                </c:pt>
                <c:pt idx="5131">
                  <c:v>3881</c:v>
                </c:pt>
                <c:pt idx="5132">
                  <c:v>3876</c:v>
                </c:pt>
                <c:pt idx="5133">
                  <c:v>3849.6</c:v>
                </c:pt>
                <c:pt idx="5134">
                  <c:v>3850.1</c:v>
                </c:pt>
                <c:pt idx="5135">
                  <c:v>3834.5</c:v>
                </c:pt>
                <c:pt idx="5136">
                  <c:v>3788.1</c:v>
                </c:pt>
                <c:pt idx="5137">
                  <c:v>3758.5</c:v>
                </c:pt>
                <c:pt idx="5138">
                  <c:v>3728</c:v>
                </c:pt>
                <c:pt idx="5139">
                  <c:v>3741</c:v>
                </c:pt>
                <c:pt idx="5140">
                  <c:v>3720.5</c:v>
                </c:pt>
                <c:pt idx="5141">
                  <c:v>3730</c:v>
                </c:pt>
                <c:pt idx="5142">
                  <c:v>3699</c:v>
                </c:pt>
                <c:pt idx="5143">
                  <c:v>3710</c:v>
                </c:pt>
                <c:pt idx="5144">
                  <c:v>3683.5</c:v>
                </c:pt>
                <c:pt idx="5145">
                  <c:v>3704</c:v>
                </c:pt>
                <c:pt idx="5146">
                  <c:v>3704.5</c:v>
                </c:pt>
                <c:pt idx="5147">
                  <c:v>3678</c:v>
                </c:pt>
                <c:pt idx="5148">
                  <c:v>3699.5</c:v>
                </c:pt>
                <c:pt idx="5149">
                  <c:v>3690</c:v>
                </c:pt>
                <c:pt idx="5150">
                  <c:v>3694.5</c:v>
                </c:pt>
                <c:pt idx="5151">
                  <c:v>3715.5</c:v>
                </c:pt>
                <c:pt idx="5152">
                  <c:v>3697.5</c:v>
                </c:pt>
                <c:pt idx="5153">
                  <c:v>3697</c:v>
                </c:pt>
                <c:pt idx="5154">
                  <c:v>3676.6</c:v>
                </c:pt>
                <c:pt idx="5155">
                  <c:v>3696</c:v>
                </c:pt>
                <c:pt idx="5156">
                  <c:v>3685</c:v>
                </c:pt>
                <c:pt idx="5157">
                  <c:v>3700.5</c:v>
                </c:pt>
                <c:pt idx="5158">
                  <c:v>3687</c:v>
                </c:pt>
                <c:pt idx="5159">
                  <c:v>3667.1</c:v>
                </c:pt>
                <c:pt idx="5160">
                  <c:v>3660.5</c:v>
                </c:pt>
                <c:pt idx="5161">
                  <c:v>3652</c:v>
                </c:pt>
                <c:pt idx="5162">
                  <c:v>3646.9</c:v>
                </c:pt>
                <c:pt idx="5163">
                  <c:v>3647</c:v>
                </c:pt>
                <c:pt idx="5164">
                  <c:v>3644</c:v>
                </c:pt>
                <c:pt idx="5165">
                  <c:v>3649.5</c:v>
                </c:pt>
                <c:pt idx="5166">
                  <c:v>3644.4</c:v>
                </c:pt>
                <c:pt idx="5167">
                  <c:v>3639.4</c:v>
                </c:pt>
                <c:pt idx="5168">
                  <c:v>3623.5</c:v>
                </c:pt>
                <c:pt idx="5169">
                  <c:v>3600.5</c:v>
                </c:pt>
                <c:pt idx="5170">
                  <c:v>3592</c:v>
                </c:pt>
                <c:pt idx="5171">
                  <c:v>3582</c:v>
                </c:pt>
                <c:pt idx="5172">
                  <c:v>3574.5</c:v>
                </c:pt>
                <c:pt idx="5173">
                  <c:v>3547.5</c:v>
                </c:pt>
                <c:pt idx="5174">
                  <c:v>3517</c:v>
                </c:pt>
                <c:pt idx="5175">
                  <c:v>3515</c:v>
                </c:pt>
                <c:pt idx="5176">
                  <c:v>3501</c:v>
                </c:pt>
                <c:pt idx="5177">
                  <c:v>3511</c:v>
                </c:pt>
                <c:pt idx="5178">
                  <c:v>3501</c:v>
                </c:pt>
                <c:pt idx="5179">
                  <c:v>3524</c:v>
                </c:pt>
                <c:pt idx="5180">
                  <c:v>3515</c:v>
                </c:pt>
                <c:pt idx="5181">
                  <c:v>3509</c:v>
                </c:pt>
                <c:pt idx="5182">
                  <c:v>3502</c:v>
                </c:pt>
                <c:pt idx="5183">
                  <c:v>3504</c:v>
                </c:pt>
                <c:pt idx="5184">
                  <c:v>3494</c:v>
                </c:pt>
                <c:pt idx="5185">
                  <c:v>3502</c:v>
                </c:pt>
                <c:pt idx="5186">
                  <c:v>3482.5</c:v>
                </c:pt>
                <c:pt idx="5187">
                  <c:v>3477</c:v>
                </c:pt>
                <c:pt idx="5188">
                  <c:v>3466.5</c:v>
                </c:pt>
                <c:pt idx="5189">
                  <c:v>3488</c:v>
                </c:pt>
                <c:pt idx="5190">
                  <c:v>3460.5</c:v>
                </c:pt>
                <c:pt idx="5191">
                  <c:v>3442</c:v>
                </c:pt>
                <c:pt idx="5192">
                  <c:v>3441.5</c:v>
                </c:pt>
                <c:pt idx="5193">
                  <c:v>3439</c:v>
                </c:pt>
                <c:pt idx="5194">
                  <c:v>3447</c:v>
                </c:pt>
                <c:pt idx="5195">
                  <c:v>3408</c:v>
                </c:pt>
                <c:pt idx="5196">
                  <c:v>3428.5</c:v>
                </c:pt>
                <c:pt idx="5197">
                  <c:v>3407.5</c:v>
                </c:pt>
                <c:pt idx="5198">
                  <c:v>3408.5</c:v>
                </c:pt>
                <c:pt idx="5199">
                  <c:v>3400</c:v>
                </c:pt>
                <c:pt idx="5200">
                  <c:v>3382.5</c:v>
                </c:pt>
                <c:pt idx="5201">
                  <c:v>3359.5</c:v>
                </c:pt>
                <c:pt idx="5202">
                  <c:v>3318</c:v>
                </c:pt>
                <c:pt idx="5203">
                  <c:v>3297.5</c:v>
                </c:pt>
                <c:pt idx="5204">
                  <c:v>3275.5</c:v>
                </c:pt>
                <c:pt idx="5205">
                  <c:v>3271</c:v>
                </c:pt>
                <c:pt idx="5206">
                  <c:v>3266.5</c:v>
                </c:pt>
                <c:pt idx="5207">
                  <c:v>3284.9</c:v>
                </c:pt>
                <c:pt idx="5208">
                  <c:v>3266.5</c:v>
                </c:pt>
                <c:pt idx="5209">
                  <c:v>3280</c:v>
                </c:pt>
                <c:pt idx="5210">
                  <c:v>3295</c:v>
                </c:pt>
                <c:pt idx="5211">
                  <c:v>3299</c:v>
                </c:pt>
                <c:pt idx="5212">
                  <c:v>3281</c:v>
                </c:pt>
                <c:pt idx="5213">
                  <c:v>3278.5</c:v>
                </c:pt>
                <c:pt idx="5214">
                  <c:v>3259.5</c:v>
                </c:pt>
                <c:pt idx="5215">
                  <c:v>3257.5</c:v>
                </c:pt>
                <c:pt idx="5216">
                  <c:v>3239.5</c:v>
                </c:pt>
                <c:pt idx="5217">
                  <c:v>3225</c:v>
                </c:pt>
                <c:pt idx="5218">
                  <c:v>3234</c:v>
                </c:pt>
                <c:pt idx="5219">
                  <c:v>3217</c:v>
                </c:pt>
                <c:pt idx="5220">
                  <c:v>3193</c:v>
                </c:pt>
                <c:pt idx="5221">
                  <c:v>3202</c:v>
                </c:pt>
                <c:pt idx="5222">
                  <c:v>3219.5</c:v>
                </c:pt>
                <c:pt idx="5223">
                  <c:v>3203</c:v>
                </c:pt>
                <c:pt idx="5224">
                  <c:v>3184.5</c:v>
                </c:pt>
                <c:pt idx="5225">
                  <c:v>3189.5</c:v>
                </c:pt>
                <c:pt idx="5226">
                  <c:v>3189.5</c:v>
                </c:pt>
                <c:pt idx="5227">
                  <c:v>3192.5</c:v>
                </c:pt>
                <c:pt idx="5228">
                  <c:v>3182</c:v>
                </c:pt>
                <c:pt idx="5229">
                  <c:v>3158.5</c:v>
                </c:pt>
                <c:pt idx="5230">
                  <c:v>3143.5</c:v>
                </c:pt>
                <c:pt idx="5231">
                  <c:v>3121</c:v>
                </c:pt>
                <c:pt idx="5232">
                  <c:v>3108</c:v>
                </c:pt>
                <c:pt idx="5233">
                  <c:v>3112.5</c:v>
                </c:pt>
                <c:pt idx="5234">
                  <c:v>3090.5</c:v>
                </c:pt>
                <c:pt idx="5235">
                  <c:v>3064.5</c:v>
                </c:pt>
                <c:pt idx="5236">
                  <c:v>3065.9</c:v>
                </c:pt>
                <c:pt idx="5237">
                  <c:v>3059</c:v>
                </c:pt>
                <c:pt idx="5238">
                  <c:v>3058.5</c:v>
                </c:pt>
                <c:pt idx="5239">
                  <c:v>3062.4</c:v>
                </c:pt>
                <c:pt idx="5240">
                  <c:v>3071.5</c:v>
                </c:pt>
                <c:pt idx="5241">
                  <c:v>3070.6</c:v>
                </c:pt>
                <c:pt idx="5242">
                  <c:v>3086</c:v>
                </c:pt>
                <c:pt idx="5243">
                  <c:v>3099</c:v>
                </c:pt>
                <c:pt idx="5244">
                  <c:v>3103.1</c:v>
                </c:pt>
                <c:pt idx="5245">
                  <c:v>3111.5</c:v>
                </c:pt>
                <c:pt idx="5246">
                  <c:v>3124</c:v>
                </c:pt>
                <c:pt idx="5247">
                  <c:v>3133.5</c:v>
                </c:pt>
                <c:pt idx="5248">
                  <c:v>3122.1</c:v>
                </c:pt>
                <c:pt idx="5249">
                  <c:v>3121.5</c:v>
                </c:pt>
                <c:pt idx="5250">
                  <c:v>3093.5</c:v>
                </c:pt>
                <c:pt idx="5251">
                  <c:v>3106</c:v>
                </c:pt>
                <c:pt idx="5252">
                  <c:v>3094.5</c:v>
                </c:pt>
                <c:pt idx="5253">
                  <c:v>3098.5</c:v>
                </c:pt>
                <c:pt idx="5254">
                  <c:v>3106.5</c:v>
                </c:pt>
                <c:pt idx="5255">
                  <c:v>3112.5</c:v>
                </c:pt>
                <c:pt idx="5256">
                  <c:v>3111</c:v>
                </c:pt>
                <c:pt idx="5257">
                  <c:v>3099</c:v>
                </c:pt>
                <c:pt idx="5258">
                  <c:v>3097.5</c:v>
                </c:pt>
                <c:pt idx="5259">
                  <c:v>3104</c:v>
                </c:pt>
                <c:pt idx="5260">
                  <c:v>3077</c:v>
                </c:pt>
                <c:pt idx="5261">
                  <c:v>3089</c:v>
                </c:pt>
                <c:pt idx="5262">
                  <c:v>3087.5</c:v>
                </c:pt>
                <c:pt idx="5263">
                  <c:v>3112</c:v>
                </c:pt>
                <c:pt idx="5264">
                  <c:v>3145.5</c:v>
                </c:pt>
                <c:pt idx="5265">
                  <c:v>3182.9</c:v>
                </c:pt>
                <c:pt idx="5266">
                  <c:v>3194</c:v>
                </c:pt>
                <c:pt idx="5267">
                  <c:v>3205</c:v>
                </c:pt>
                <c:pt idx="5268">
                  <c:v>3254</c:v>
                </c:pt>
                <c:pt idx="5269">
                  <c:v>3221.5</c:v>
                </c:pt>
                <c:pt idx="5270">
                  <c:v>3231.1</c:v>
                </c:pt>
                <c:pt idx="5271">
                  <c:v>3215.9</c:v>
                </c:pt>
                <c:pt idx="5272">
                  <c:v>3168.6</c:v>
                </c:pt>
                <c:pt idx="5273">
                  <c:v>3173</c:v>
                </c:pt>
                <c:pt idx="5274">
                  <c:v>3150.5</c:v>
                </c:pt>
                <c:pt idx="5275">
                  <c:v>3125</c:v>
                </c:pt>
                <c:pt idx="5276">
                  <c:v>3093</c:v>
                </c:pt>
                <c:pt idx="5277">
                  <c:v>3110</c:v>
                </c:pt>
                <c:pt idx="5278">
                  <c:v>3085.5</c:v>
                </c:pt>
                <c:pt idx="5279">
                  <c:v>3094.5</c:v>
                </c:pt>
                <c:pt idx="5280">
                  <c:v>3111.5</c:v>
                </c:pt>
                <c:pt idx="5281">
                  <c:v>3136.5</c:v>
                </c:pt>
                <c:pt idx="5282">
                  <c:v>3145</c:v>
                </c:pt>
                <c:pt idx="5283">
                  <c:v>3149</c:v>
                </c:pt>
                <c:pt idx="5284">
                  <c:v>3150</c:v>
                </c:pt>
                <c:pt idx="5285">
                  <c:v>3153</c:v>
                </c:pt>
                <c:pt idx="5286">
                  <c:v>3166.5</c:v>
                </c:pt>
                <c:pt idx="5287">
                  <c:v>3172</c:v>
                </c:pt>
                <c:pt idx="5288">
                  <c:v>3182.5</c:v>
                </c:pt>
                <c:pt idx="5289">
                  <c:v>3185</c:v>
                </c:pt>
                <c:pt idx="5290">
                  <c:v>3186.1</c:v>
                </c:pt>
                <c:pt idx="5291">
                  <c:v>3205.5</c:v>
                </c:pt>
                <c:pt idx="5292">
                  <c:v>3242.5</c:v>
                </c:pt>
                <c:pt idx="5293">
                  <c:v>3278.4</c:v>
                </c:pt>
                <c:pt idx="5294">
                  <c:v>3302</c:v>
                </c:pt>
                <c:pt idx="5295">
                  <c:v>3306.5</c:v>
                </c:pt>
                <c:pt idx="5296">
                  <c:v>3348</c:v>
                </c:pt>
                <c:pt idx="5297">
                  <c:v>3333.6</c:v>
                </c:pt>
                <c:pt idx="5298">
                  <c:v>3340.5</c:v>
                </c:pt>
                <c:pt idx="5299">
                  <c:v>3345.5</c:v>
                </c:pt>
                <c:pt idx="5300">
                  <c:v>3365</c:v>
                </c:pt>
                <c:pt idx="5301">
                  <c:v>3372.5</c:v>
                </c:pt>
                <c:pt idx="5302">
                  <c:v>3379</c:v>
                </c:pt>
                <c:pt idx="5303">
                  <c:v>3372.5</c:v>
                </c:pt>
                <c:pt idx="5304">
                  <c:v>3370.5</c:v>
                </c:pt>
                <c:pt idx="5305">
                  <c:v>3398.5</c:v>
                </c:pt>
                <c:pt idx="5306">
                  <c:v>3412.4</c:v>
                </c:pt>
                <c:pt idx="5307">
                  <c:v>3445.5</c:v>
                </c:pt>
                <c:pt idx="5308">
                  <c:v>3443</c:v>
                </c:pt>
                <c:pt idx="5309">
                  <c:v>3429</c:v>
                </c:pt>
                <c:pt idx="5310">
                  <c:v>3423</c:v>
                </c:pt>
                <c:pt idx="5311">
                  <c:v>3410.5</c:v>
                </c:pt>
                <c:pt idx="5312">
                  <c:v>3370.5</c:v>
                </c:pt>
                <c:pt idx="5313">
                  <c:v>3385</c:v>
                </c:pt>
                <c:pt idx="5314">
                  <c:v>3391</c:v>
                </c:pt>
                <c:pt idx="5315">
                  <c:v>3379</c:v>
                </c:pt>
                <c:pt idx="5316">
                  <c:v>3390.1</c:v>
                </c:pt>
                <c:pt idx="5317">
                  <c:v>3412.5</c:v>
                </c:pt>
                <c:pt idx="5318">
                  <c:v>3436</c:v>
                </c:pt>
                <c:pt idx="5319">
                  <c:v>3451.9</c:v>
                </c:pt>
                <c:pt idx="5320">
                  <c:v>3461.5</c:v>
                </c:pt>
                <c:pt idx="5321">
                  <c:v>3473.5</c:v>
                </c:pt>
                <c:pt idx="5322">
                  <c:v>3479</c:v>
                </c:pt>
                <c:pt idx="5323">
                  <c:v>3470.5</c:v>
                </c:pt>
                <c:pt idx="5324">
                  <c:v>3466</c:v>
                </c:pt>
                <c:pt idx="5325">
                  <c:v>3464.5</c:v>
                </c:pt>
                <c:pt idx="5326">
                  <c:v>3454.5</c:v>
                </c:pt>
                <c:pt idx="5327">
                  <c:v>3459.5</c:v>
                </c:pt>
                <c:pt idx="5328">
                  <c:v>3472.5</c:v>
                </c:pt>
                <c:pt idx="5329">
                  <c:v>3471</c:v>
                </c:pt>
                <c:pt idx="5330">
                  <c:v>3463.5</c:v>
                </c:pt>
                <c:pt idx="5331">
                  <c:v>3446.5</c:v>
                </c:pt>
                <c:pt idx="5332">
                  <c:v>3467.5</c:v>
                </c:pt>
                <c:pt idx="5333">
                  <c:v>3474</c:v>
                </c:pt>
                <c:pt idx="5334">
                  <c:v>3484</c:v>
                </c:pt>
                <c:pt idx="5335">
                  <c:v>3483.5</c:v>
                </c:pt>
                <c:pt idx="5336">
                  <c:v>3483</c:v>
                </c:pt>
                <c:pt idx="5337">
                  <c:v>3497</c:v>
                </c:pt>
                <c:pt idx="5338">
                  <c:v>3518</c:v>
                </c:pt>
                <c:pt idx="5339">
                  <c:v>3478.6</c:v>
                </c:pt>
                <c:pt idx="5340">
                  <c:v>3448</c:v>
                </c:pt>
                <c:pt idx="5341">
                  <c:v>3429</c:v>
                </c:pt>
                <c:pt idx="5342">
                  <c:v>3427.5</c:v>
                </c:pt>
                <c:pt idx="5343">
                  <c:v>3429</c:v>
                </c:pt>
                <c:pt idx="5344">
                  <c:v>3438.5</c:v>
                </c:pt>
                <c:pt idx="5345">
                  <c:v>3459</c:v>
                </c:pt>
                <c:pt idx="5346">
                  <c:v>3456</c:v>
                </c:pt>
                <c:pt idx="5347">
                  <c:v>3465</c:v>
                </c:pt>
                <c:pt idx="5348">
                  <c:v>3467.5</c:v>
                </c:pt>
                <c:pt idx="5349">
                  <c:v>3464</c:v>
                </c:pt>
                <c:pt idx="5350">
                  <c:v>3464</c:v>
                </c:pt>
                <c:pt idx="5351">
                  <c:v>3475.5</c:v>
                </c:pt>
                <c:pt idx="5352">
                  <c:v>3473</c:v>
                </c:pt>
                <c:pt idx="5353">
                  <c:v>3477</c:v>
                </c:pt>
                <c:pt idx="5354">
                  <c:v>3463.5</c:v>
                </c:pt>
                <c:pt idx="5355">
                  <c:v>3468</c:v>
                </c:pt>
                <c:pt idx="5356">
                  <c:v>3458.5</c:v>
                </c:pt>
                <c:pt idx="5357">
                  <c:v>3470</c:v>
                </c:pt>
                <c:pt idx="5358">
                  <c:v>3490</c:v>
                </c:pt>
                <c:pt idx="5359">
                  <c:v>3503</c:v>
                </c:pt>
                <c:pt idx="5360">
                  <c:v>3503</c:v>
                </c:pt>
                <c:pt idx="5361">
                  <c:v>3497</c:v>
                </c:pt>
                <c:pt idx="5362">
                  <c:v>3500</c:v>
                </c:pt>
                <c:pt idx="5363">
                  <c:v>3492.5</c:v>
                </c:pt>
                <c:pt idx="5364">
                  <c:v>3471</c:v>
                </c:pt>
                <c:pt idx="5365">
                  <c:v>3468.6</c:v>
                </c:pt>
                <c:pt idx="5366">
                  <c:v>3455</c:v>
                </c:pt>
                <c:pt idx="5367">
                  <c:v>3459</c:v>
                </c:pt>
                <c:pt idx="5368">
                  <c:v>3472</c:v>
                </c:pt>
                <c:pt idx="5369">
                  <c:v>3477</c:v>
                </c:pt>
                <c:pt idx="5370">
                  <c:v>3483.5</c:v>
                </c:pt>
                <c:pt idx="5371">
                  <c:v>3459</c:v>
                </c:pt>
                <c:pt idx="5372">
                  <c:v>3473</c:v>
                </c:pt>
                <c:pt idx="5373">
                  <c:v>3494.5</c:v>
                </c:pt>
                <c:pt idx="5374">
                  <c:v>3519</c:v>
                </c:pt>
                <c:pt idx="5375">
                  <c:v>3509</c:v>
                </c:pt>
                <c:pt idx="5376">
                  <c:v>3511</c:v>
                </c:pt>
                <c:pt idx="5377">
                  <c:v>3522.5</c:v>
                </c:pt>
                <c:pt idx="5378">
                  <c:v>3544.5</c:v>
                </c:pt>
                <c:pt idx="5379">
                  <c:v>3555</c:v>
                </c:pt>
                <c:pt idx="5380">
                  <c:v>3574.5</c:v>
                </c:pt>
                <c:pt idx="5381">
                  <c:v>3582.5</c:v>
                </c:pt>
                <c:pt idx="5382">
                  <c:v>3592</c:v>
                </c:pt>
                <c:pt idx="5383">
                  <c:v>3588.5</c:v>
                </c:pt>
                <c:pt idx="5384">
                  <c:v>3600</c:v>
                </c:pt>
                <c:pt idx="5385">
                  <c:v>3598</c:v>
                </c:pt>
                <c:pt idx="5386">
                  <c:v>3629</c:v>
                </c:pt>
                <c:pt idx="5387">
                  <c:v>3655</c:v>
                </c:pt>
                <c:pt idx="5388">
                  <c:v>3678</c:v>
                </c:pt>
                <c:pt idx="5389">
                  <c:v>3699</c:v>
                </c:pt>
                <c:pt idx="5390">
                  <c:v>3697.5</c:v>
                </c:pt>
                <c:pt idx="5391">
                  <c:v>3685</c:v>
                </c:pt>
                <c:pt idx="5392">
                  <c:v>3680</c:v>
                </c:pt>
                <c:pt idx="5393">
                  <c:v>3693</c:v>
                </c:pt>
                <c:pt idx="5394">
                  <c:v>3704</c:v>
                </c:pt>
                <c:pt idx="5395">
                  <c:v>3707.5</c:v>
                </c:pt>
                <c:pt idx="5396">
                  <c:v>3722</c:v>
                </c:pt>
                <c:pt idx="5397">
                  <c:v>3752</c:v>
                </c:pt>
                <c:pt idx="5398">
                  <c:v>3766</c:v>
                </c:pt>
                <c:pt idx="5399">
                  <c:v>3757.5</c:v>
                </c:pt>
                <c:pt idx="5400">
                  <c:v>3768</c:v>
                </c:pt>
                <c:pt idx="5401">
                  <c:v>3768</c:v>
                </c:pt>
                <c:pt idx="5402">
                  <c:v>3794.5</c:v>
                </c:pt>
                <c:pt idx="5403">
                  <c:v>3781</c:v>
                </c:pt>
                <c:pt idx="5404">
                  <c:v>3769.5</c:v>
                </c:pt>
                <c:pt idx="5405">
                  <c:v>3762.5</c:v>
                </c:pt>
                <c:pt idx="5406">
                  <c:v>3736.5</c:v>
                </c:pt>
                <c:pt idx="5407">
                  <c:v>3727.5</c:v>
                </c:pt>
                <c:pt idx="5408">
                  <c:v>3748.5</c:v>
                </c:pt>
                <c:pt idx="5409">
                  <c:v>3772</c:v>
                </c:pt>
                <c:pt idx="5410">
                  <c:v>3828.3</c:v>
                </c:pt>
                <c:pt idx="5411">
                  <c:v>3822.5</c:v>
                </c:pt>
                <c:pt idx="5412">
                  <c:v>3829</c:v>
                </c:pt>
                <c:pt idx="5413">
                  <c:v>3849.5</c:v>
                </c:pt>
                <c:pt idx="5414">
                  <c:v>3848</c:v>
                </c:pt>
                <c:pt idx="5415">
                  <c:v>3850</c:v>
                </c:pt>
                <c:pt idx="5416">
                  <c:v>3846</c:v>
                </c:pt>
                <c:pt idx="5417">
                  <c:v>3855.5</c:v>
                </c:pt>
                <c:pt idx="5418">
                  <c:v>3841.5</c:v>
                </c:pt>
                <c:pt idx="5419">
                  <c:v>3857</c:v>
                </c:pt>
                <c:pt idx="5420">
                  <c:v>3864.5</c:v>
                </c:pt>
                <c:pt idx="5421">
                  <c:v>3875</c:v>
                </c:pt>
                <c:pt idx="5422">
                  <c:v>3906</c:v>
                </c:pt>
                <c:pt idx="5423">
                  <c:v>3960</c:v>
                </c:pt>
                <c:pt idx="5424">
                  <c:v>3958</c:v>
                </c:pt>
                <c:pt idx="5425">
                  <c:v>3957</c:v>
                </c:pt>
                <c:pt idx="5426">
                  <c:v>3932.1</c:v>
                </c:pt>
                <c:pt idx="5427">
                  <c:v>3926</c:v>
                </c:pt>
                <c:pt idx="5428">
                  <c:v>3887.5</c:v>
                </c:pt>
                <c:pt idx="5429">
                  <c:v>3888</c:v>
                </c:pt>
                <c:pt idx="5430">
                  <c:v>3893.5</c:v>
                </c:pt>
                <c:pt idx="5431">
                  <c:v>3874.5</c:v>
                </c:pt>
                <c:pt idx="5432">
                  <c:v>3874.5</c:v>
                </c:pt>
                <c:pt idx="5433">
                  <c:v>3894.5</c:v>
                </c:pt>
                <c:pt idx="5434">
                  <c:v>3872</c:v>
                </c:pt>
                <c:pt idx="5435">
                  <c:v>3878</c:v>
                </c:pt>
                <c:pt idx="5436">
                  <c:v>3865.1</c:v>
                </c:pt>
                <c:pt idx="5437">
                  <c:v>3857.5</c:v>
                </c:pt>
                <c:pt idx="5438">
                  <c:v>3843</c:v>
                </c:pt>
                <c:pt idx="5439">
                  <c:v>3843.5</c:v>
                </c:pt>
                <c:pt idx="5440">
                  <c:v>3812.5</c:v>
                </c:pt>
                <c:pt idx="5441">
                  <c:v>3815.5</c:v>
                </c:pt>
                <c:pt idx="5442">
                  <c:v>3871</c:v>
                </c:pt>
                <c:pt idx="5443">
                  <c:v>3862.5</c:v>
                </c:pt>
                <c:pt idx="5444">
                  <c:v>3850</c:v>
                </c:pt>
                <c:pt idx="5445">
                  <c:v>3836</c:v>
                </c:pt>
                <c:pt idx="5446">
                  <c:v>3793</c:v>
                </c:pt>
                <c:pt idx="5447">
                  <c:v>3769</c:v>
                </c:pt>
                <c:pt idx="5448">
                  <c:v>3765.5</c:v>
                </c:pt>
                <c:pt idx="5449">
                  <c:v>3760.5</c:v>
                </c:pt>
                <c:pt idx="5450">
                  <c:v>3757</c:v>
                </c:pt>
                <c:pt idx="5451">
                  <c:v>3744</c:v>
                </c:pt>
                <c:pt idx="5452">
                  <c:v>3728.5</c:v>
                </c:pt>
                <c:pt idx="5453">
                  <c:v>3761.5</c:v>
                </c:pt>
                <c:pt idx="5454">
                  <c:v>3826</c:v>
                </c:pt>
                <c:pt idx="5455">
                  <c:v>3859.5</c:v>
                </c:pt>
                <c:pt idx="5456">
                  <c:v>3889.5</c:v>
                </c:pt>
                <c:pt idx="5457">
                  <c:v>3906.5</c:v>
                </c:pt>
                <c:pt idx="5458">
                  <c:v>3909</c:v>
                </c:pt>
                <c:pt idx="5459">
                  <c:v>3903</c:v>
                </c:pt>
                <c:pt idx="5460">
                  <c:v>3904.5</c:v>
                </c:pt>
                <c:pt idx="5461">
                  <c:v>3897.4</c:v>
                </c:pt>
                <c:pt idx="5462">
                  <c:v>3907</c:v>
                </c:pt>
                <c:pt idx="5463">
                  <c:v>3919.5</c:v>
                </c:pt>
                <c:pt idx="5464">
                  <c:v>3955.5</c:v>
                </c:pt>
                <c:pt idx="5465">
                  <c:v>3994</c:v>
                </c:pt>
                <c:pt idx="5466">
                  <c:v>4007</c:v>
                </c:pt>
                <c:pt idx="5467">
                  <c:v>4019</c:v>
                </c:pt>
                <c:pt idx="5468">
                  <c:v>4015</c:v>
                </c:pt>
                <c:pt idx="5469">
                  <c:v>4024</c:v>
                </c:pt>
                <c:pt idx="5470">
                  <c:v>4070</c:v>
                </c:pt>
                <c:pt idx="5471">
                  <c:v>4113</c:v>
                </c:pt>
                <c:pt idx="5472">
                  <c:v>4136.5</c:v>
                </c:pt>
                <c:pt idx="5473">
                  <c:v>4110.5</c:v>
                </c:pt>
                <c:pt idx="5474">
                  <c:v>4086.1</c:v>
                </c:pt>
                <c:pt idx="5475">
                  <c:v>4101</c:v>
                </c:pt>
                <c:pt idx="5476">
                  <c:v>4114</c:v>
                </c:pt>
                <c:pt idx="5477">
                  <c:v>4093</c:v>
                </c:pt>
                <c:pt idx="5478">
                  <c:v>4122.1000000000004</c:v>
                </c:pt>
                <c:pt idx="5479">
                  <c:v>4110</c:v>
                </c:pt>
                <c:pt idx="5480">
                  <c:v>4121.5</c:v>
                </c:pt>
                <c:pt idx="5481">
                  <c:v>4133.5</c:v>
                </c:pt>
                <c:pt idx="5482">
                  <c:v>4113</c:v>
                </c:pt>
                <c:pt idx="5483">
                  <c:v>4112.5</c:v>
                </c:pt>
                <c:pt idx="5484">
                  <c:v>4138</c:v>
                </c:pt>
                <c:pt idx="5485">
                  <c:v>4172</c:v>
                </c:pt>
                <c:pt idx="5486">
                  <c:v>4179.3999999999996</c:v>
                </c:pt>
                <c:pt idx="5487">
                  <c:v>4206</c:v>
                </c:pt>
                <c:pt idx="5488">
                  <c:v>4227</c:v>
                </c:pt>
                <c:pt idx="5489">
                  <c:v>4251</c:v>
                </c:pt>
                <c:pt idx="5490">
                  <c:v>4239.6000000000004</c:v>
                </c:pt>
                <c:pt idx="5491">
                  <c:v>4290.3999999999996</c:v>
                </c:pt>
                <c:pt idx="5492">
                  <c:v>4308.3999999999996</c:v>
                </c:pt>
                <c:pt idx="5493">
                  <c:v>4340.5</c:v>
                </c:pt>
                <c:pt idx="5494">
                  <c:v>4337</c:v>
                </c:pt>
                <c:pt idx="5495">
                  <c:v>4329</c:v>
                </c:pt>
                <c:pt idx="5496">
                  <c:v>4364.7</c:v>
                </c:pt>
                <c:pt idx="5497">
                  <c:v>4351.5</c:v>
                </c:pt>
                <c:pt idx="5498">
                  <c:v>4355.5</c:v>
                </c:pt>
                <c:pt idx="5499">
                  <c:v>4352</c:v>
                </c:pt>
                <c:pt idx="5500">
                  <c:v>4330</c:v>
                </c:pt>
                <c:pt idx="5501">
                  <c:v>4294.5</c:v>
                </c:pt>
                <c:pt idx="5502">
                  <c:v>4238</c:v>
                </c:pt>
                <c:pt idx="5503">
                  <c:v>4242.5</c:v>
                </c:pt>
                <c:pt idx="5504">
                  <c:v>4220</c:v>
                </c:pt>
                <c:pt idx="5505">
                  <c:v>4201</c:v>
                </c:pt>
                <c:pt idx="5506">
                  <c:v>4221</c:v>
                </c:pt>
                <c:pt idx="5507">
                  <c:v>4232.5</c:v>
                </c:pt>
                <c:pt idx="5508">
                  <c:v>4236.5</c:v>
                </c:pt>
                <c:pt idx="5509">
                  <c:v>4188.5</c:v>
                </c:pt>
                <c:pt idx="5510">
                  <c:v>4161.5</c:v>
                </c:pt>
                <c:pt idx="5511">
                  <c:v>4153.5</c:v>
                </c:pt>
                <c:pt idx="5512">
                  <c:v>4112</c:v>
                </c:pt>
                <c:pt idx="5513">
                  <c:v>4090</c:v>
                </c:pt>
                <c:pt idx="5514">
                  <c:v>4069</c:v>
                </c:pt>
                <c:pt idx="5515">
                  <c:v>4052.5</c:v>
                </c:pt>
                <c:pt idx="5516">
                  <c:v>4004</c:v>
                </c:pt>
                <c:pt idx="5517">
                  <c:v>4002.5</c:v>
                </c:pt>
                <c:pt idx="5518">
                  <c:v>4004</c:v>
                </c:pt>
                <c:pt idx="5519">
                  <c:v>3989</c:v>
                </c:pt>
                <c:pt idx="5520">
                  <c:v>3972.5</c:v>
                </c:pt>
                <c:pt idx="5521">
                  <c:v>3959.9</c:v>
                </c:pt>
                <c:pt idx="5522">
                  <c:v>3975.5</c:v>
                </c:pt>
                <c:pt idx="5523">
                  <c:v>3970</c:v>
                </c:pt>
                <c:pt idx="5524">
                  <c:v>3927.5</c:v>
                </c:pt>
                <c:pt idx="5525">
                  <c:v>3890</c:v>
                </c:pt>
                <c:pt idx="5526">
                  <c:v>3846.5</c:v>
                </c:pt>
                <c:pt idx="5527">
                  <c:v>3825.5</c:v>
                </c:pt>
                <c:pt idx="5528">
                  <c:v>3806.1</c:v>
                </c:pt>
                <c:pt idx="5529">
                  <c:v>3776.1</c:v>
                </c:pt>
                <c:pt idx="5530">
                  <c:v>3726.5</c:v>
                </c:pt>
                <c:pt idx="5531">
                  <c:v>3697</c:v>
                </c:pt>
                <c:pt idx="5532">
                  <c:v>3676.6</c:v>
                </c:pt>
                <c:pt idx="5533">
                  <c:v>3623.1</c:v>
                </c:pt>
                <c:pt idx="5534">
                  <c:v>3558.5</c:v>
                </c:pt>
                <c:pt idx="5535">
                  <c:v>3506.1</c:v>
                </c:pt>
                <c:pt idx="5536">
                  <c:v>3462</c:v>
                </c:pt>
                <c:pt idx="5537">
                  <c:v>3445.5</c:v>
                </c:pt>
                <c:pt idx="5538">
                  <c:v>3431.5</c:v>
                </c:pt>
                <c:pt idx="5539">
                  <c:v>3387.1</c:v>
                </c:pt>
                <c:pt idx="5540">
                  <c:v>3334.5</c:v>
                </c:pt>
                <c:pt idx="5541">
                  <c:v>3288.5</c:v>
                </c:pt>
                <c:pt idx="5542">
                  <c:v>3274</c:v>
                </c:pt>
                <c:pt idx="5543">
                  <c:v>3245</c:v>
                </c:pt>
                <c:pt idx="5544">
                  <c:v>3241</c:v>
                </c:pt>
                <c:pt idx="5545">
                  <c:v>3218.5</c:v>
                </c:pt>
                <c:pt idx="5546">
                  <c:v>3234.5</c:v>
                </c:pt>
                <c:pt idx="5547">
                  <c:v>3239.5</c:v>
                </c:pt>
                <c:pt idx="5548">
                  <c:v>3286.5</c:v>
                </c:pt>
                <c:pt idx="5549">
                  <c:v>3283</c:v>
                </c:pt>
                <c:pt idx="5550">
                  <c:v>3284</c:v>
                </c:pt>
                <c:pt idx="5551">
                  <c:v>3265</c:v>
                </c:pt>
                <c:pt idx="5552">
                  <c:v>3246</c:v>
                </c:pt>
                <c:pt idx="5553">
                  <c:v>3210.1</c:v>
                </c:pt>
                <c:pt idx="5554">
                  <c:v>3171</c:v>
                </c:pt>
                <c:pt idx="5555">
                  <c:v>3150</c:v>
                </c:pt>
                <c:pt idx="5556">
                  <c:v>3114.5</c:v>
                </c:pt>
                <c:pt idx="5557">
                  <c:v>3089.5</c:v>
                </c:pt>
                <c:pt idx="5558">
                  <c:v>3081.5</c:v>
                </c:pt>
                <c:pt idx="5559">
                  <c:v>3028.1</c:v>
                </c:pt>
                <c:pt idx="5560">
                  <c:v>2977.1</c:v>
                </c:pt>
                <c:pt idx="5561">
                  <c:v>2976.5</c:v>
                </c:pt>
                <c:pt idx="5562">
                  <c:v>2949</c:v>
                </c:pt>
                <c:pt idx="5563">
                  <c:v>2947</c:v>
                </c:pt>
                <c:pt idx="5564">
                  <c:v>2956</c:v>
                </c:pt>
                <c:pt idx="5565">
                  <c:v>2935</c:v>
                </c:pt>
                <c:pt idx="5566">
                  <c:v>2931</c:v>
                </c:pt>
                <c:pt idx="5567">
                  <c:v>2922.5</c:v>
                </c:pt>
                <c:pt idx="5568">
                  <c:v>2906.5</c:v>
                </c:pt>
                <c:pt idx="5569">
                  <c:v>2873</c:v>
                </c:pt>
                <c:pt idx="5570">
                  <c:v>2835</c:v>
                </c:pt>
                <c:pt idx="5571">
                  <c:v>2804.5</c:v>
                </c:pt>
                <c:pt idx="5572">
                  <c:v>2789</c:v>
                </c:pt>
                <c:pt idx="5573">
                  <c:v>2798.5</c:v>
                </c:pt>
                <c:pt idx="5574">
                  <c:v>2816</c:v>
                </c:pt>
                <c:pt idx="5575">
                  <c:v>2824.5</c:v>
                </c:pt>
                <c:pt idx="5576">
                  <c:v>2812.1</c:v>
                </c:pt>
                <c:pt idx="5577">
                  <c:v>2815</c:v>
                </c:pt>
                <c:pt idx="5578">
                  <c:v>2825</c:v>
                </c:pt>
                <c:pt idx="5579">
                  <c:v>2845</c:v>
                </c:pt>
                <c:pt idx="5580">
                  <c:v>2860</c:v>
                </c:pt>
                <c:pt idx="5581">
                  <c:v>2859</c:v>
                </c:pt>
                <c:pt idx="5582">
                  <c:v>2866.5</c:v>
                </c:pt>
                <c:pt idx="5583">
                  <c:v>2880.5</c:v>
                </c:pt>
                <c:pt idx="5584">
                  <c:v>2889.5</c:v>
                </c:pt>
                <c:pt idx="5585">
                  <c:v>2871</c:v>
                </c:pt>
                <c:pt idx="5586">
                  <c:v>2859</c:v>
                </c:pt>
                <c:pt idx="5587">
                  <c:v>2881.5</c:v>
                </c:pt>
                <c:pt idx="5588">
                  <c:v>2888.5</c:v>
                </c:pt>
                <c:pt idx="5589">
                  <c:v>2889.5</c:v>
                </c:pt>
                <c:pt idx="5590">
                  <c:v>2864</c:v>
                </c:pt>
                <c:pt idx="5591">
                  <c:v>2858</c:v>
                </c:pt>
                <c:pt idx="5592">
                  <c:v>2851.5</c:v>
                </c:pt>
                <c:pt idx="5593">
                  <c:v>2855</c:v>
                </c:pt>
                <c:pt idx="5594">
                  <c:v>2853.5</c:v>
                </c:pt>
                <c:pt idx="5595">
                  <c:v>2862.9</c:v>
                </c:pt>
                <c:pt idx="5596">
                  <c:v>2881</c:v>
                </c:pt>
                <c:pt idx="5597">
                  <c:v>2883</c:v>
                </c:pt>
                <c:pt idx="5598">
                  <c:v>2887.1</c:v>
                </c:pt>
                <c:pt idx="5599">
                  <c:v>2912</c:v>
                </c:pt>
                <c:pt idx="5600">
                  <c:v>2889</c:v>
                </c:pt>
                <c:pt idx="5601">
                  <c:v>2910.5</c:v>
                </c:pt>
                <c:pt idx="5602">
                  <c:v>2921</c:v>
                </c:pt>
                <c:pt idx="5603">
                  <c:v>2913.5</c:v>
                </c:pt>
                <c:pt idx="5604">
                  <c:v>2890</c:v>
                </c:pt>
                <c:pt idx="5605">
                  <c:v>2887</c:v>
                </c:pt>
                <c:pt idx="5606">
                  <c:v>2905</c:v>
                </c:pt>
                <c:pt idx="5607">
                  <c:v>2914</c:v>
                </c:pt>
                <c:pt idx="5608">
                  <c:v>2922</c:v>
                </c:pt>
                <c:pt idx="5609">
                  <c:v>2936</c:v>
                </c:pt>
                <c:pt idx="5610">
                  <c:v>2939.5</c:v>
                </c:pt>
                <c:pt idx="5611">
                  <c:v>2944</c:v>
                </c:pt>
                <c:pt idx="5612">
                  <c:v>2984</c:v>
                </c:pt>
                <c:pt idx="5613">
                  <c:v>3006</c:v>
                </c:pt>
                <c:pt idx="5614">
                  <c:v>3019</c:v>
                </c:pt>
                <c:pt idx="5615">
                  <c:v>3064</c:v>
                </c:pt>
                <c:pt idx="5616">
                  <c:v>3081.5</c:v>
                </c:pt>
                <c:pt idx="5617">
                  <c:v>3092</c:v>
                </c:pt>
                <c:pt idx="5618">
                  <c:v>3117.5</c:v>
                </c:pt>
                <c:pt idx="5619">
                  <c:v>3151.5</c:v>
                </c:pt>
                <c:pt idx="5620">
                  <c:v>3155.5</c:v>
                </c:pt>
                <c:pt idx="5621">
                  <c:v>3173</c:v>
                </c:pt>
                <c:pt idx="5622">
                  <c:v>3197</c:v>
                </c:pt>
                <c:pt idx="5623">
                  <c:v>3204.1</c:v>
                </c:pt>
                <c:pt idx="5624">
                  <c:v>3229</c:v>
                </c:pt>
                <c:pt idx="5625">
                  <c:v>3249.5</c:v>
                </c:pt>
                <c:pt idx="5626">
                  <c:v>3267.5</c:v>
                </c:pt>
                <c:pt idx="5627">
                  <c:v>3283</c:v>
                </c:pt>
                <c:pt idx="5628">
                  <c:v>3301</c:v>
                </c:pt>
                <c:pt idx="5629">
                  <c:v>3314</c:v>
                </c:pt>
                <c:pt idx="5630">
                  <c:v>3375.4</c:v>
                </c:pt>
                <c:pt idx="5631">
                  <c:v>3435</c:v>
                </c:pt>
                <c:pt idx="5632">
                  <c:v>3471</c:v>
                </c:pt>
                <c:pt idx="5633">
                  <c:v>3508</c:v>
                </c:pt>
                <c:pt idx="5634">
                  <c:v>3525</c:v>
                </c:pt>
                <c:pt idx="5635">
                  <c:v>3530.5</c:v>
                </c:pt>
                <c:pt idx="5636">
                  <c:v>3537.5</c:v>
                </c:pt>
                <c:pt idx="5637">
                  <c:v>3547</c:v>
                </c:pt>
                <c:pt idx="5638">
                  <c:v>3568.5</c:v>
                </c:pt>
                <c:pt idx="5639">
                  <c:v>3596.9</c:v>
                </c:pt>
                <c:pt idx="5640">
                  <c:v>3611.5</c:v>
                </c:pt>
                <c:pt idx="5641">
                  <c:v>3613.5</c:v>
                </c:pt>
                <c:pt idx="5642">
                  <c:v>3636</c:v>
                </c:pt>
                <c:pt idx="5643">
                  <c:v>3652</c:v>
                </c:pt>
                <c:pt idx="5644">
                  <c:v>3665</c:v>
                </c:pt>
                <c:pt idx="5645">
                  <c:v>3629</c:v>
                </c:pt>
                <c:pt idx="5646">
                  <c:v>3624.5</c:v>
                </c:pt>
                <c:pt idx="5647">
                  <c:v>3609</c:v>
                </c:pt>
                <c:pt idx="5648">
                  <c:v>3605.5</c:v>
                </c:pt>
                <c:pt idx="5649">
                  <c:v>3639</c:v>
                </c:pt>
                <c:pt idx="5650">
                  <c:v>3648</c:v>
                </c:pt>
                <c:pt idx="5651">
                  <c:v>3660</c:v>
                </c:pt>
                <c:pt idx="5652">
                  <c:v>3646</c:v>
                </c:pt>
                <c:pt idx="5653">
                  <c:v>3643</c:v>
                </c:pt>
                <c:pt idx="5654">
                  <c:v>3653</c:v>
                </c:pt>
                <c:pt idx="5655">
                  <c:v>3669</c:v>
                </c:pt>
                <c:pt idx="5656">
                  <c:v>3653.5</c:v>
                </c:pt>
                <c:pt idx="5657">
                  <c:v>3660.5</c:v>
                </c:pt>
                <c:pt idx="5658">
                  <c:v>3666</c:v>
                </c:pt>
                <c:pt idx="5659">
                  <c:v>3645.6</c:v>
                </c:pt>
                <c:pt idx="5660">
                  <c:v>3630</c:v>
                </c:pt>
                <c:pt idx="5661">
                  <c:v>3578.5</c:v>
                </c:pt>
                <c:pt idx="5662">
                  <c:v>3543.1</c:v>
                </c:pt>
                <c:pt idx="5663">
                  <c:v>3504</c:v>
                </c:pt>
                <c:pt idx="5664">
                  <c:v>3479.5</c:v>
                </c:pt>
                <c:pt idx="5665">
                  <c:v>3424.5</c:v>
                </c:pt>
                <c:pt idx="5666">
                  <c:v>3417</c:v>
                </c:pt>
                <c:pt idx="5667">
                  <c:v>3389.5</c:v>
                </c:pt>
                <c:pt idx="5668">
                  <c:v>3340.5</c:v>
                </c:pt>
                <c:pt idx="5669">
                  <c:v>3337.5</c:v>
                </c:pt>
                <c:pt idx="5670">
                  <c:v>3331</c:v>
                </c:pt>
                <c:pt idx="5671">
                  <c:v>3324</c:v>
                </c:pt>
                <c:pt idx="5672">
                  <c:v>3344</c:v>
                </c:pt>
                <c:pt idx="5673">
                  <c:v>3297.2</c:v>
                </c:pt>
                <c:pt idx="5674">
                  <c:v>3282</c:v>
                </c:pt>
                <c:pt idx="5675">
                  <c:v>3280</c:v>
                </c:pt>
                <c:pt idx="5676">
                  <c:v>3244</c:v>
                </c:pt>
                <c:pt idx="5677">
                  <c:v>3213.5</c:v>
                </c:pt>
                <c:pt idx="5678">
                  <c:v>3195</c:v>
                </c:pt>
                <c:pt idx="5679">
                  <c:v>3174</c:v>
                </c:pt>
                <c:pt idx="5680">
                  <c:v>3166</c:v>
                </c:pt>
                <c:pt idx="5681">
                  <c:v>3182.5</c:v>
                </c:pt>
                <c:pt idx="5682">
                  <c:v>3168</c:v>
                </c:pt>
                <c:pt idx="5683">
                  <c:v>3155.5</c:v>
                </c:pt>
                <c:pt idx="5684">
                  <c:v>3140</c:v>
                </c:pt>
                <c:pt idx="5685">
                  <c:v>3125.5</c:v>
                </c:pt>
                <c:pt idx="5686">
                  <c:v>3120</c:v>
                </c:pt>
                <c:pt idx="5687">
                  <c:v>3133</c:v>
                </c:pt>
                <c:pt idx="5688">
                  <c:v>3125.5</c:v>
                </c:pt>
                <c:pt idx="5689">
                  <c:v>3122</c:v>
                </c:pt>
                <c:pt idx="5690">
                  <c:v>3124.5</c:v>
                </c:pt>
                <c:pt idx="5691">
                  <c:v>3131.5</c:v>
                </c:pt>
                <c:pt idx="5692">
                  <c:v>3128</c:v>
                </c:pt>
                <c:pt idx="5693">
                  <c:v>3108.1</c:v>
                </c:pt>
                <c:pt idx="5694">
                  <c:v>3104</c:v>
                </c:pt>
                <c:pt idx="5695">
                  <c:v>3071.5</c:v>
                </c:pt>
                <c:pt idx="5696">
                  <c:v>3060</c:v>
                </c:pt>
                <c:pt idx="5697">
                  <c:v>3056</c:v>
                </c:pt>
                <c:pt idx="5698">
                  <c:v>3031</c:v>
                </c:pt>
                <c:pt idx="5699">
                  <c:v>3016</c:v>
                </c:pt>
                <c:pt idx="5700">
                  <c:v>3019.9</c:v>
                </c:pt>
                <c:pt idx="5701">
                  <c:v>3019.5</c:v>
                </c:pt>
                <c:pt idx="5702">
                  <c:v>3011</c:v>
                </c:pt>
                <c:pt idx="5703">
                  <c:v>2991</c:v>
                </c:pt>
                <c:pt idx="5704">
                  <c:v>2963</c:v>
                </c:pt>
                <c:pt idx="5705">
                  <c:v>2940.5</c:v>
                </c:pt>
                <c:pt idx="5706">
                  <c:v>2909.5</c:v>
                </c:pt>
                <c:pt idx="5707">
                  <c:v>2882.5</c:v>
                </c:pt>
                <c:pt idx="5708">
                  <c:v>2843.1</c:v>
                </c:pt>
                <c:pt idx="5709">
                  <c:v>2841</c:v>
                </c:pt>
                <c:pt idx="5710">
                  <c:v>2816.5</c:v>
                </c:pt>
                <c:pt idx="5711">
                  <c:v>2807</c:v>
                </c:pt>
                <c:pt idx="5712">
                  <c:v>2803.1</c:v>
                </c:pt>
                <c:pt idx="5713">
                  <c:v>2763</c:v>
                </c:pt>
                <c:pt idx="5714">
                  <c:v>2741</c:v>
                </c:pt>
                <c:pt idx="5715">
                  <c:v>2731</c:v>
                </c:pt>
                <c:pt idx="5716">
                  <c:v>2720.5</c:v>
                </c:pt>
                <c:pt idx="5717">
                  <c:v>2705</c:v>
                </c:pt>
                <c:pt idx="5718">
                  <c:v>2708</c:v>
                </c:pt>
                <c:pt idx="5719">
                  <c:v>2712</c:v>
                </c:pt>
                <c:pt idx="5720">
                  <c:v>2686</c:v>
                </c:pt>
                <c:pt idx="5721">
                  <c:v>2684.5</c:v>
                </c:pt>
                <c:pt idx="5722">
                  <c:v>2704.5</c:v>
                </c:pt>
                <c:pt idx="5723">
                  <c:v>2693.5</c:v>
                </c:pt>
                <c:pt idx="5724">
                  <c:v>2698.5</c:v>
                </c:pt>
                <c:pt idx="5725">
                  <c:v>2698</c:v>
                </c:pt>
                <c:pt idx="5726">
                  <c:v>2715.5</c:v>
                </c:pt>
                <c:pt idx="5727">
                  <c:v>2700</c:v>
                </c:pt>
                <c:pt idx="5728">
                  <c:v>2693</c:v>
                </c:pt>
                <c:pt idx="5729">
                  <c:v>2706</c:v>
                </c:pt>
                <c:pt idx="5730">
                  <c:v>2706.5</c:v>
                </c:pt>
                <c:pt idx="5731">
                  <c:v>2700</c:v>
                </c:pt>
                <c:pt idx="5732">
                  <c:v>2699.5</c:v>
                </c:pt>
                <c:pt idx="5733">
                  <c:v>2695.5</c:v>
                </c:pt>
                <c:pt idx="5734">
                  <c:v>2671.5</c:v>
                </c:pt>
                <c:pt idx="5735">
                  <c:v>2649</c:v>
                </c:pt>
                <c:pt idx="5736">
                  <c:v>2653</c:v>
                </c:pt>
                <c:pt idx="5737">
                  <c:v>2632.5</c:v>
                </c:pt>
                <c:pt idx="5738">
                  <c:v>2583.5</c:v>
                </c:pt>
                <c:pt idx="5739">
                  <c:v>2571</c:v>
                </c:pt>
                <c:pt idx="5740">
                  <c:v>2539</c:v>
                </c:pt>
                <c:pt idx="5741">
                  <c:v>2492.5</c:v>
                </c:pt>
                <c:pt idx="5742">
                  <c:v>2458</c:v>
                </c:pt>
                <c:pt idx="5743">
                  <c:v>2440.1</c:v>
                </c:pt>
                <c:pt idx="5744">
                  <c:v>2426.6</c:v>
                </c:pt>
                <c:pt idx="5745">
                  <c:v>2414</c:v>
                </c:pt>
                <c:pt idx="5746">
                  <c:v>2406.5</c:v>
                </c:pt>
                <c:pt idx="5747">
                  <c:v>2414</c:v>
                </c:pt>
                <c:pt idx="5748">
                  <c:v>2394.1</c:v>
                </c:pt>
                <c:pt idx="5749">
                  <c:v>2384</c:v>
                </c:pt>
                <c:pt idx="5750">
                  <c:v>2396.4</c:v>
                </c:pt>
                <c:pt idx="5751">
                  <c:v>2403.5</c:v>
                </c:pt>
                <c:pt idx="5752">
                  <c:v>2398</c:v>
                </c:pt>
                <c:pt idx="5753">
                  <c:v>2373</c:v>
                </c:pt>
                <c:pt idx="5754">
                  <c:v>2362</c:v>
                </c:pt>
                <c:pt idx="5755">
                  <c:v>2337.1</c:v>
                </c:pt>
                <c:pt idx="5756">
                  <c:v>2304.5</c:v>
                </c:pt>
                <c:pt idx="5757">
                  <c:v>2291</c:v>
                </c:pt>
                <c:pt idx="5758">
                  <c:v>2267</c:v>
                </c:pt>
                <c:pt idx="5759">
                  <c:v>2263.5</c:v>
                </c:pt>
                <c:pt idx="5760">
                  <c:v>2248</c:v>
                </c:pt>
                <c:pt idx="5761">
                  <c:v>2215</c:v>
                </c:pt>
                <c:pt idx="5762">
                  <c:v>2153</c:v>
                </c:pt>
                <c:pt idx="5763">
                  <c:v>2119</c:v>
                </c:pt>
                <c:pt idx="5764">
                  <c:v>2087</c:v>
                </c:pt>
                <c:pt idx="5765">
                  <c:v>2074.5</c:v>
                </c:pt>
                <c:pt idx="5766">
                  <c:v>2040.5</c:v>
                </c:pt>
                <c:pt idx="5767">
                  <c:v>2010</c:v>
                </c:pt>
                <c:pt idx="5768">
                  <c:v>1982</c:v>
                </c:pt>
                <c:pt idx="5769">
                  <c:v>1967</c:v>
                </c:pt>
                <c:pt idx="5770">
                  <c:v>1945</c:v>
                </c:pt>
                <c:pt idx="5771">
                  <c:v>1924.5</c:v>
                </c:pt>
                <c:pt idx="5772">
                  <c:v>1910.5</c:v>
                </c:pt>
                <c:pt idx="5773">
                  <c:v>1885</c:v>
                </c:pt>
                <c:pt idx="5774">
                  <c:v>1863.5</c:v>
                </c:pt>
                <c:pt idx="5775">
                  <c:v>1856</c:v>
                </c:pt>
                <c:pt idx="5776">
                  <c:v>1855.5</c:v>
                </c:pt>
                <c:pt idx="5777">
                  <c:v>1824</c:v>
                </c:pt>
                <c:pt idx="5778">
                  <c:v>1811.1</c:v>
                </c:pt>
                <c:pt idx="5779">
                  <c:v>1787</c:v>
                </c:pt>
                <c:pt idx="5780">
                  <c:v>1758</c:v>
                </c:pt>
                <c:pt idx="5781">
                  <c:v>1732.5</c:v>
                </c:pt>
                <c:pt idx="5782">
                  <c:v>1707.5</c:v>
                </c:pt>
                <c:pt idx="5783">
                  <c:v>1677</c:v>
                </c:pt>
                <c:pt idx="5784">
                  <c:v>1658</c:v>
                </c:pt>
                <c:pt idx="5785">
                  <c:v>1650</c:v>
                </c:pt>
                <c:pt idx="5786">
                  <c:v>1631</c:v>
                </c:pt>
                <c:pt idx="5787">
                  <c:v>1598</c:v>
                </c:pt>
                <c:pt idx="5788">
                  <c:v>1583.5</c:v>
                </c:pt>
                <c:pt idx="5789">
                  <c:v>1567</c:v>
                </c:pt>
                <c:pt idx="5790">
                  <c:v>1539</c:v>
                </c:pt>
                <c:pt idx="5791">
                  <c:v>1537.5</c:v>
                </c:pt>
                <c:pt idx="5792">
                  <c:v>1536</c:v>
                </c:pt>
                <c:pt idx="5793">
                  <c:v>1536</c:v>
                </c:pt>
                <c:pt idx="5794">
                  <c:v>1528.5</c:v>
                </c:pt>
                <c:pt idx="5795">
                  <c:v>1519.5</c:v>
                </c:pt>
                <c:pt idx="5796">
                  <c:v>1511</c:v>
                </c:pt>
                <c:pt idx="5797">
                  <c:v>1497</c:v>
                </c:pt>
                <c:pt idx="5798">
                  <c:v>1491</c:v>
                </c:pt>
                <c:pt idx="5799">
                  <c:v>1483.5</c:v>
                </c:pt>
                <c:pt idx="5800">
                  <c:v>1474</c:v>
                </c:pt>
                <c:pt idx="5801">
                  <c:v>1465</c:v>
                </c:pt>
                <c:pt idx="5802">
                  <c:v>1453</c:v>
                </c:pt>
                <c:pt idx="5803">
                  <c:v>1452.5</c:v>
                </c:pt>
                <c:pt idx="5804">
                  <c:v>1467</c:v>
                </c:pt>
                <c:pt idx="5805">
                  <c:v>1475</c:v>
                </c:pt>
                <c:pt idx="5806">
                  <c:v>1475</c:v>
                </c:pt>
                <c:pt idx="5807">
                  <c:v>1493</c:v>
                </c:pt>
                <c:pt idx="5808">
                  <c:v>1507.5</c:v>
                </c:pt>
                <c:pt idx="5809">
                  <c:v>1498.5</c:v>
                </c:pt>
                <c:pt idx="5810">
                  <c:v>1498.5</c:v>
                </c:pt>
                <c:pt idx="5811">
                  <c:v>1492</c:v>
                </c:pt>
                <c:pt idx="5812">
                  <c:v>1514.5</c:v>
                </c:pt>
                <c:pt idx="5813">
                  <c:v>1505.5</c:v>
                </c:pt>
                <c:pt idx="5814">
                  <c:v>1509.5</c:v>
                </c:pt>
                <c:pt idx="5815">
                  <c:v>1527.5</c:v>
                </c:pt>
                <c:pt idx="5816">
                  <c:v>1526</c:v>
                </c:pt>
                <c:pt idx="5817">
                  <c:v>1525</c:v>
                </c:pt>
                <c:pt idx="5818">
                  <c:v>1517</c:v>
                </c:pt>
                <c:pt idx="5819">
                  <c:v>1513</c:v>
                </c:pt>
                <c:pt idx="5820">
                  <c:v>1516</c:v>
                </c:pt>
                <c:pt idx="5821">
                  <c:v>1497</c:v>
                </c:pt>
                <c:pt idx="5822">
                  <c:v>1498</c:v>
                </c:pt>
                <c:pt idx="5823">
                  <c:v>1517</c:v>
                </c:pt>
                <c:pt idx="5824">
                  <c:v>1511.5</c:v>
                </c:pt>
                <c:pt idx="5825">
                  <c:v>1501</c:v>
                </c:pt>
                <c:pt idx="5826">
                  <c:v>1495.1</c:v>
                </c:pt>
                <c:pt idx="5827">
                  <c:v>1503</c:v>
                </c:pt>
                <c:pt idx="5828">
                  <c:v>1499</c:v>
                </c:pt>
                <c:pt idx="5829">
                  <c:v>1509</c:v>
                </c:pt>
                <c:pt idx="5830">
                  <c:v>1505</c:v>
                </c:pt>
                <c:pt idx="5831">
                  <c:v>1510</c:v>
                </c:pt>
                <c:pt idx="5832">
                  <c:v>1508</c:v>
                </c:pt>
                <c:pt idx="5833">
                  <c:v>1522</c:v>
                </c:pt>
                <c:pt idx="5834">
                  <c:v>1509.5</c:v>
                </c:pt>
                <c:pt idx="5835">
                  <c:v>1511.5</c:v>
                </c:pt>
                <c:pt idx="5836">
                  <c:v>1510.5</c:v>
                </c:pt>
                <c:pt idx="5837">
                  <c:v>1516</c:v>
                </c:pt>
                <c:pt idx="5838">
                  <c:v>1534</c:v>
                </c:pt>
                <c:pt idx="5839">
                  <c:v>1536.5</c:v>
                </c:pt>
                <c:pt idx="5840">
                  <c:v>1547.5</c:v>
                </c:pt>
                <c:pt idx="5841">
                  <c:v>1555</c:v>
                </c:pt>
                <c:pt idx="5842">
                  <c:v>1551.5</c:v>
                </c:pt>
                <c:pt idx="5843">
                  <c:v>1551</c:v>
                </c:pt>
                <c:pt idx="5844">
                  <c:v>1556</c:v>
                </c:pt>
                <c:pt idx="5845">
                  <c:v>1549</c:v>
                </c:pt>
                <c:pt idx="5846">
                  <c:v>1566.5</c:v>
                </c:pt>
                <c:pt idx="5847">
                  <c:v>1576</c:v>
                </c:pt>
                <c:pt idx="5848">
                  <c:v>1597.5</c:v>
                </c:pt>
                <c:pt idx="5849">
                  <c:v>1605</c:v>
                </c:pt>
                <c:pt idx="5850">
                  <c:v>1592.5</c:v>
                </c:pt>
                <c:pt idx="5851">
                  <c:v>1588</c:v>
                </c:pt>
                <c:pt idx="5852">
                  <c:v>1592</c:v>
                </c:pt>
                <c:pt idx="5853">
                  <c:v>1605.5</c:v>
                </c:pt>
                <c:pt idx="5854">
                  <c:v>1594</c:v>
                </c:pt>
                <c:pt idx="5855">
                  <c:v>1599</c:v>
                </c:pt>
                <c:pt idx="5856">
                  <c:v>1590</c:v>
                </c:pt>
                <c:pt idx="5857">
                  <c:v>1584</c:v>
                </c:pt>
                <c:pt idx="5858">
                  <c:v>1584</c:v>
                </c:pt>
                <c:pt idx="5859">
                  <c:v>1586</c:v>
                </c:pt>
                <c:pt idx="5860">
                  <c:v>1591.5</c:v>
                </c:pt>
                <c:pt idx="5861">
                  <c:v>1580</c:v>
                </c:pt>
                <c:pt idx="5862">
                  <c:v>1565.5</c:v>
                </c:pt>
                <c:pt idx="5863">
                  <c:v>1554.5</c:v>
                </c:pt>
                <c:pt idx="5864">
                  <c:v>1534</c:v>
                </c:pt>
                <c:pt idx="5865">
                  <c:v>1538</c:v>
                </c:pt>
                <c:pt idx="5866">
                  <c:v>1533</c:v>
                </c:pt>
                <c:pt idx="5867">
                  <c:v>1548.5</c:v>
                </c:pt>
                <c:pt idx="5868">
                  <c:v>1541</c:v>
                </c:pt>
                <c:pt idx="5869">
                  <c:v>1553.5</c:v>
                </c:pt>
                <c:pt idx="5870">
                  <c:v>1564</c:v>
                </c:pt>
                <c:pt idx="5871">
                  <c:v>1570</c:v>
                </c:pt>
                <c:pt idx="5872">
                  <c:v>1564</c:v>
                </c:pt>
                <c:pt idx="5873">
                  <c:v>1559</c:v>
                </c:pt>
                <c:pt idx="5874">
                  <c:v>1554.5</c:v>
                </c:pt>
                <c:pt idx="5875">
                  <c:v>1546.1</c:v>
                </c:pt>
                <c:pt idx="5876">
                  <c:v>1553</c:v>
                </c:pt>
                <c:pt idx="5877">
                  <c:v>1548.5</c:v>
                </c:pt>
                <c:pt idx="5878">
                  <c:v>1548</c:v>
                </c:pt>
                <c:pt idx="5879">
                  <c:v>1547.5</c:v>
                </c:pt>
                <c:pt idx="5880">
                  <c:v>1545.5</c:v>
                </c:pt>
                <c:pt idx="5881">
                  <c:v>1562</c:v>
                </c:pt>
                <c:pt idx="5882">
                  <c:v>1568</c:v>
                </c:pt>
                <c:pt idx="5883">
                  <c:v>1577</c:v>
                </c:pt>
                <c:pt idx="5884">
                  <c:v>1571</c:v>
                </c:pt>
                <c:pt idx="5885">
                  <c:v>1578</c:v>
                </c:pt>
                <c:pt idx="5886">
                  <c:v>1601.5</c:v>
                </c:pt>
                <c:pt idx="5887">
                  <c:v>1600</c:v>
                </c:pt>
                <c:pt idx="5888">
                  <c:v>1614</c:v>
                </c:pt>
                <c:pt idx="5889">
                  <c:v>1628.5</c:v>
                </c:pt>
                <c:pt idx="5890">
                  <c:v>1628.5</c:v>
                </c:pt>
                <c:pt idx="5891">
                  <c:v>1659</c:v>
                </c:pt>
                <c:pt idx="5892">
                  <c:v>1657.5</c:v>
                </c:pt>
                <c:pt idx="5893">
                  <c:v>1658</c:v>
                </c:pt>
                <c:pt idx="5894">
                  <c:v>1665</c:v>
                </c:pt>
                <c:pt idx="5895">
                  <c:v>1673</c:v>
                </c:pt>
                <c:pt idx="5896">
                  <c:v>1672</c:v>
                </c:pt>
                <c:pt idx="5897">
                  <c:v>1696</c:v>
                </c:pt>
                <c:pt idx="5898">
                  <c:v>1715</c:v>
                </c:pt>
                <c:pt idx="5899">
                  <c:v>1730</c:v>
                </c:pt>
                <c:pt idx="5900">
                  <c:v>1747.5</c:v>
                </c:pt>
                <c:pt idx="5901">
                  <c:v>1748.5</c:v>
                </c:pt>
                <c:pt idx="5902">
                  <c:v>1748</c:v>
                </c:pt>
                <c:pt idx="5903">
                  <c:v>1773</c:v>
                </c:pt>
                <c:pt idx="5904">
                  <c:v>1777</c:v>
                </c:pt>
                <c:pt idx="5905">
                  <c:v>1782.5</c:v>
                </c:pt>
                <c:pt idx="5906">
                  <c:v>1778</c:v>
                </c:pt>
                <c:pt idx="5907">
                  <c:v>1785</c:v>
                </c:pt>
                <c:pt idx="5908">
                  <c:v>1774</c:v>
                </c:pt>
                <c:pt idx="5909">
                  <c:v>1771</c:v>
                </c:pt>
                <c:pt idx="5910">
                  <c:v>1774</c:v>
                </c:pt>
                <c:pt idx="5911">
                  <c:v>1779.5</c:v>
                </c:pt>
                <c:pt idx="5912">
                  <c:v>1786</c:v>
                </c:pt>
                <c:pt idx="5913">
                  <c:v>1803.5</c:v>
                </c:pt>
                <c:pt idx="5914">
                  <c:v>1804</c:v>
                </c:pt>
                <c:pt idx="5915">
                  <c:v>1826</c:v>
                </c:pt>
                <c:pt idx="5916">
                  <c:v>1849</c:v>
                </c:pt>
                <c:pt idx="5917">
                  <c:v>1833</c:v>
                </c:pt>
                <c:pt idx="5918">
                  <c:v>1841</c:v>
                </c:pt>
                <c:pt idx="5919">
                  <c:v>1830</c:v>
                </c:pt>
                <c:pt idx="5920">
                  <c:v>1810.5</c:v>
                </c:pt>
                <c:pt idx="5921">
                  <c:v>1807.5</c:v>
                </c:pt>
                <c:pt idx="5922">
                  <c:v>1789.5</c:v>
                </c:pt>
                <c:pt idx="5923">
                  <c:v>1764</c:v>
                </c:pt>
                <c:pt idx="5924">
                  <c:v>1740</c:v>
                </c:pt>
                <c:pt idx="5925">
                  <c:v>1725.5</c:v>
                </c:pt>
                <c:pt idx="5926">
                  <c:v>1711</c:v>
                </c:pt>
                <c:pt idx="5927">
                  <c:v>1688</c:v>
                </c:pt>
                <c:pt idx="5928">
                  <c:v>1682.5</c:v>
                </c:pt>
                <c:pt idx="5929">
                  <c:v>1676</c:v>
                </c:pt>
                <c:pt idx="5930">
                  <c:v>1671</c:v>
                </c:pt>
                <c:pt idx="5931">
                  <c:v>1657.1</c:v>
                </c:pt>
                <c:pt idx="5932">
                  <c:v>1659</c:v>
                </c:pt>
                <c:pt idx="5933">
                  <c:v>1674</c:v>
                </c:pt>
                <c:pt idx="5934">
                  <c:v>1668</c:v>
                </c:pt>
                <c:pt idx="5935">
                  <c:v>1672</c:v>
                </c:pt>
                <c:pt idx="5936">
                  <c:v>1674</c:v>
                </c:pt>
                <c:pt idx="5937">
                  <c:v>1673.5</c:v>
                </c:pt>
                <c:pt idx="5938">
                  <c:v>1678</c:v>
                </c:pt>
                <c:pt idx="5939">
                  <c:v>1686</c:v>
                </c:pt>
                <c:pt idx="5940">
                  <c:v>1674</c:v>
                </c:pt>
                <c:pt idx="5941">
                  <c:v>1657.5</c:v>
                </c:pt>
                <c:pt idx="5942">
                  <c:v>1642.5</c:v>
                </c:pt>
                <c:pt idx="5943">
                  <c:v>1623.5</c:v>
                </c:pt>
                <c:pt idx="5944">
                  <c:v>1607</c:v>
                </c:pt>
                <c:pt idx="5945">
                  <c:v>1601.5</c:v>
                </c:pt>
                <c:pt idx="5946">
                  <c:v>1586.5</c:v>
                </c:pt>
                <c:pt idx="5947">
                  <c:v>1578.5</c:v>
                </c:pt>
                <c:pt idx="5948">
                  <c:v>1586</c:v>
                </c:pt>
                <c:pt idx="5949">
                  <c:v>1588</c:v>
                </c:pt>
                <c:pt idx="5950">
                  <c:v>1592.5</c:v>
                </c:pt>
                <c:pt idx="5951">
                  <c:v>1607.5</c:v>
                </c:pt>
                <c:pt idx="5952">
                  <c:v>1592</c:v>
                </c:pt>
                <c:pt idx="5953">
                  <c:v>1595</c:v>
                </c:pt>
                <c:pt idx="5954">
                  <c:v>1607</c:v>
                </c:pt>
                <c:pt idx="5955">
                  <c:v>1611.5</c:v>
                </c:pt>
                <c:pt idx="5956">
                  <c:v>1607</c:v>
                </c:pt>
                <c:pt idx="5957">
                  <c:v>1601</c:v>
                </c:pt>
                <c:pt idx="5958">
                  <c:v>1603.1</c:v>
                </c:pt>
                <c:pt idx="5959">
                  <c:v>1599.5</c:v>
                </c:pt>
                <c:pt idx="5960">
                  <c:v>1609</c:v>
                </c:pt>
                <c:pt idx="5961">
                  <c:v>1611.5</c:v>
                </c:pt>
                <c:pt idx="5962">
                  <c:v>1603</c:v>
                </c:pt>
                <c:pt idx="5963">
                  <c:v>1575.5</c:v>
                </c:pt>
                <c:pt idx="5964">
                  <c:v>1586</c:v>
                </c:pt>
                <c:pt idx="5965">
                  <c:v>1572</c:v>
                </c:pt>
                <c:pt idx="5966">
                  <c:v>1575.5</c:v>
                </c:pt>
                <c:pt idx="5967">
                  <c:v>1561</c:v>
                </c:pt>
                <c:pt idx="5968">
                  <c:v>1552.1</c:v>
                </c:pt>
                <c:pt idx="5969">
                  <c:v>1565.5</c:v>
                </c:pt>
                <c:pt idx="5970">
                  <c:v>1557</c:v>
                </c:pt>
                <c:pt idx="5971">
                  <c:v>1554.5</c:v>
                </c:pt>
                <c:pt idx="5972">
                  <c:v>1541</c:v>
                </c:pt>
                <c:pt idx="5973">
                  <c:v>1522</c:v>
                </c:pt>
                <c:pt idx="5974">
                  <c:v>1509.5</c:v>
                </c:pt>
                <c:pt idx="5975">
                  <c:v>1504.5</c:v>
                </c:pt>
                <c:pt idx="5976">
                  <c:v>1501.5</c:v>
                </c:pt>
                <c:pt idx="5977">
                  <c:v>1500</c:v>
                </c:pt>
                <c:pt idx="5978">
                  <c:v>1483</c:v>
                </c:pt>
                <c:pt idx="5979">
                  <c:v>1481</c:v>
                </c:pt>
                <c:pt idx="5980">
                  <c:v>1464</c:v>
                </c:pt>
                <c:pt idx="5981">
                  <c:v>1453</c:v>
                </c:pt>
                <c:pt idx="5982">
                  <c:v>1452</c:v>
                </c:pt>
                <c:pt idx="5983">
                  <c:v>1456</c:v>
                </c:pt>
                <c:pt idx="5984">
                  <c:v>1453.5</c:v>
                </c:pt>
                <c:pt idx="5985">
                  <c:v>1451</c:v>
                </c:pt>
                <c:pt idx="5986">
                  <c:v>1439.5</c:v>
                </c:pt>
                <c:pt idx="5987">
                  <c:v>1441</c:v>
                </c:pt>
                <c:pt idx="5988">
                  <c:v>1442</c:v>
                </c:pt>
                <c:pt idx="5989">
                  <c:v>1449</c:v>
                </c:pt>
                <c:pt idx="5990">
                  <c:v>1453</c:v>
                </c:pt>
                <c:pt idx="5991">
                  <c:v>1451.5</c:v>
                </c:pt>
                <c:pt idx="5992">
                  <c:v>1454</c:v>
                </c:pt>
                <c:pt idx="5993">
                  <c:v>1463.5</c:v>
                </c:pt>
                <c:pt idx="5994">
                  <c:v>1466</c:v>
                </c:pt>
                <c:pt idx="5995">
                  <c:v>1453.5</c:v>
                </c:pt>
                <c:pt idx="5996">
                  <c:v>1452</c:v>
                </c:pt>
                <c:pt idx="5997">
                  <c:v>1445</c:v>
                </c:pt>
                <c:pt idx="5998">
                  <c:v>1445</c:v>
                </c:pt>
                <c:pt idx="5999">
                  <c:v>1439</c:v>
                </c:pt>
                <c:pt idx="6000">
                  <c:v>1433</c:v>
                </c:pt>
                <c:pt idx="6001">
                  <c:v>1435</c:v>
                </c:pt>
                <c:pt idx="6002">
                  <c:v>1434</c:v>
                </c:pt>
                <c:pt idx="6003">
                  <c:v>1433</c:v>
                </c:pt>
                <c:pt idx="6004">
                  <c:v>1416</c:v>
                </c:pt>
                <c:pt idx="6005">
                  <c:v>1405</c:v>
                </c:pt>
                <c:pt idx="6006">
                  <c:v>1400.5</c:v>
                </c:pt>
                <c:pt idx="6007">
                  <c:v>1399.5</c:v>
                </c:pt>
                <c:pt idx="6008">
                  <c:v>1394</c:v>
                </c:pt>
                <c:pt idx="6009">
                  <c:v>1385.5</c:v>
                </c:pt>
                <c:pt idx="6010">
                  <c:v>1377</c:v>
                </c:pt>
                <c:pt idx="6011">
                  <c:v>1373</c:v>
                </c:pt>
                <c:pt idx="6012">
                  <c:v>1348</c:v>
                </c:pt>
                <c:pt idx="6013">
                  <c:v>1350</c:v>
                </c:pt>
                <c:pt idx="6014">
                  <c:v>1350</c:v>
                </c:pt>
                <c:pt idx="6015">
                  <c:v>1331</c:v>
                </c:pt>
                <c:pt idx="6016">
                  <c:v>1331</c:v>
                </c:pt>
                <c:pt idx="6017">
                  <c:v>1328</c:v>
                </c:pt>
                <c:pt idx="6018">
                  <c:v>1324</c:v>
                </c:pt>
                <c:pt idx="6019">
                  <c:v>1325</c:v>
                </c:pt>
                <c:pt idx="6020">
                  <c:v>1316</c:v>
                </c:pt>
                <c:pt idx="6021">
                  <c:v>1291</c:v>
                </c:pt>
                <c:pt idx="6022">
                  <c:v>1289</c:v>
                </c:pt>
                <c:pt idx="6023">
                  <c:v>1275.5</c:v>
                </c:pt>
                <c:pt idx="6024">
                  <c:v>1270</c:v>
                </c:pt>
                <c:pt idx="6025">
                  <c:v>1263</c:v>
                </c:pt>
                <c:pt idx="6026">
                  <c:v>1254</c:v>
                </c:pt>
                <c:pt idx="6027">
                  <c:v>1232.5</c:v>
                </c:pt>
                <c:pt idx="6028">
                  <c:v>1234</c:v>
                </c:pt>
                <c:pt idx="6029">
                  <c:v>1216.5</c:v>
                </c:pt>
                <c:pt idx="6030">
                  <c:v>1210.5</c:v>
                </c:pt>
                <c:pt idx="6031">
                  <c:v>1201.5</c:v>
                </c:pt>
                <c:pt idx="6032">
                  <c:v>1202</c:v>
                </c:pt>
                <c:pt idx="6033">
                  <c:v>1204</c:v>
                </c:pt>
                <c:pt idx="6034">
                  <c:v>1208</c:v>
                </c:pt>
                <c:pt idx="6035">
                  <c:v>1216</c:v>
                </c:pt>
                <c:pt idx="6036">
                  <c:v>1210</c:v>
                </c:pt>
                <c:pt idx="6037">
                  <c:v>1199.5</c:v>
                </c:pt>
                <c:pt idx="6038">
                  <c:v>1189.5</c:v>
                </c:pt>
                <c:pt idx="6039">
                  <c:v>1182</c:v>
                </c:pt>
                <c:pt idx="6040">
                  <c:v>1165.5</c:v>
                </c:pt>
                <c:pt idx="6041">
                  <c:v>1159.5</c:v>
                </c:pt>
                <c:pt idx="6042">
                  <c:v>1153</c:v>
                </c:pt>
                <c:pt idx="6043">
                  <c:v>1153.5</c:v>
                </c:pt>
                <c:pt idx="6044">
                  <c:v>1162</c:v>
                </c:pt>
                <c:pt idx="6045">
                  <c:v>1150</c:v>
                </c:pt>
                <c:pt idx="6046">
                  <c:v>1165</c:v>
                </c:pt>
                <c:pt idx="6047">
                  <c:v>1153.5</c:v>
                </c:pt>
                <c:pt idx="6048">
                  <c:v>1161.5</c:v>
                </c:pt>
                <c:pt idx="6049">
                  <c:v>1165</c:v>
                </c:pt>
                <c:pt idx="6050">
                  <c:v>1172</c:v>
                </c:pt>
                <c:pt idx="6051">
                  <c:v>1186</c:v>
                </c:pt>
                <c:pt idx="6052">
                  <c:v>1180.5</c:v>
                </c:pt>
                <c:pt idx="6053">
                  <c:v>1166.5</c:v>
                </c:pt>
                <c:pt idx="6054">
                  <c:v>1166.5</c:v>
                </c:pt>
                <c:pt idx="6055">
                  <c:v>1147</c:v>
                </c:pt>
                <c:pt idx="6056">
                  <c:v>1141</c:v>
                </c:pt>
                <c:pt idx="6057">
                  <c:v>1133.5</c:v>
                </c:pt>
                <c:pt idx="6058">
                  <c:v>1128.5</c:v>
                </c:pt>
                <c:pt idx="6059">
                  <c:v>1124</c:v>
                </c:pt>
                <c:pt idx="6060">
                  <c:v>1121.5</c:v>
                </c:pt>
                <c:pt idx="6061">
                  <c:v>1108</c:v>
                </c:pt>
                <c:pt idx="6062">
                  <c:v>1106.5</c:v>
                </c:pt>
                <c:pt idx="6063">
                  <c:v>1106</c:v>
                </c:pt>
                <c:pt idx="6064">
                  <c:v>1090</c:v>
                </c:pt>
                <c:pt idx="6065">
                  <c:v>1088</c:v>
                </c:pt>
                <c:pt idx="6066">
                  <c:v>1085</c:v>
                </c:pt>
                <c:pt idx="6067">
                  <c:v>1079</c:v>
                </c:pt>
                <c:pt idx="6068">
                  <c:v>1083.5</c:v>
                </c:pt>
                <c:pt idx="6069">
                  <c:v>1082</c:v>
                </c:pt>
                <c:pt idx="6070">
                  <c:v>1089.9000000000001</c:v>
                </c:pt>
                <c:pt idx="6071">
                  <c:v>1087</c:v>
                </c:pt>
                <c:pt idx="6072">
                  <c:v>1085</c:v>
                </c:pt>
                <c:pt idx="6073">
                  <c:v>1085</c:v>
                </c:pt>
                <c:pt idx="6074">
                  <c:v>1091.5</c:v>
                </c:pt>
                <c:pt idx="6075">
                  <c:v>1101.5</c:v>
                </c:pt>
                <c:pt idx="6076">
                  <c:v>1088</c:v>
                </c:pt>
                <c:pt idx="6077">
                  <c:v>1072</c:v>
                </c:pt>
                <c:pt idx="6078">
                  <c:v>1072.5</c:v>
                </c:pt>
                <c:pt idx="6079">
                  <c:v>1064.5</c:v>
                </c:pt>
                <c:pt idx="6080">
                  <c:v>1062.5</c:v>
                </c:pt>
                <c:pt idx="6081">
                  <c:v>1046</c:v>
                </c:pt>
                <c:pt idx="6082">
                  <c:v>1051.5</c:v>
                </c:pt>
                <c:pt idx="6083">
                  <c:v>1052.5</c:v>
                </c:pt>
                <c:pt idx="6084">
                  <c:v>1054</c:v>
                </c:pt>
                <c:pt idx="6085">
                  <c:v>1051</c:v>
                </c:pt>
                <c:pt idx="6086">
                  <c:v>1041.0999999999999</c:v>
                </c:pt>
                <c:pt idx="6087">
                  <c:v>1038.5</c:v>
                </c:pt>
                <c:pt idx="6088">
                  <c:v>1032.5</c:v>
                </c:pt>
                <c:pt idx="6089">
                  <c:v>1025</c:v>
                </c:pt>
                <c:pt idx="6090">
                  <c:v>1026.5</c:v>
                </c:pt>
                <c:pt idx="6091">
                  <c:v>1028.5</c:v>
                </c:pt>
                <c:pt idx="6092">
                  <c:v>1026</c:v>
                </c:pt>
                <c:pt idx="6093">
                  <c:v>1022</c:v>
                </c:pt>
                <c:pt idx="6094">
                  <c:v>1016</c:v>
                </c:pt>
                <c:pt idx="6095">
                  <c:v>1027</c:v>
                </c:pt>
                <c:pt idx="6096">
                  <c:v>1029.5</c:v>
                </c:pt>
                <c:pt idx="6097">
                  <c:v>1043</c:v>
                </c:pt>
                <c:pt idx="6098">
                  <c:v>1064</c:v>
                </c:pt>
                <c:pt idx="6099">
                  <c:v>1070</c:v>
                </c:pt>
                <c:pt idx="6100">
                  <c:v>1086</c:v>
                </c:pt>
                <c:pt idx="6101">
                  <c:v>1114</c:v>
                </c:pt>
                <c:pt idx="6102">
                  <c:v>1116</c:v>
                </c:pt>
                <c:pt idx="6103">
                  <c:v>1124.5</c:v>
                </c:pt>
                <c:pt idx="6104">
                  <c:v>1126</c:v>
                </c:pt>
                <c:pt idx="6105">
                  <c:v>1143.5</c:v>
                </c:pt>
                <c:pt idx="6106">
                  <c:v>1133.5</c:v>
                </c:pt>
                <c:pt idx="6107">
                  <c:v>1120</c:v>
                </c:pt>
                <c:pt idx="6108">
                  <c:v>1134</c:v>
                </c:pt>
                <c:pt idx="6109">
                  <c:v>1138</c:v>
                </c:pt>
                <c:pt idx="6110">
                  <c:v>1139</c:v>
                </c:pt>
                <c:pt idx="6111">
                  <c:v>1143.4000000000001</c:v>
                </c:pt>
                <c:pt idx="6112">
                  <c:v>1134</c:v>
                </c:pt>
                <c:pt idx="6113">
                  <c:v>1149.9000000000001</c:v>
                </c:pt>
                <c:pt idx="6114">
                  <c:v>1139</c:v>
                </c:pt>
                <c:pt idx="6115">
                  <c:v>1126</c:v>
                </c:pt>
                <c:pt idx="6116">
                  <c:v>1125.5</c:v>
                </c:pt>
                <c:pt idx="6117">
                  <c:v>1139</c:v>
                </c:pt>
                <c:pt idx="6118">
                  <c:v>1140</c:v>
                </c:pt>
                <c:pt idx="6119">
                  <c:v>1140.5</c:v>
                </c:pt>
                <c:pt idx="6120">
                  <c:v>1137.5</c:v>
                </c:pt>
                <c:pt idx="6121">
                  <c:v>1120</c:v>
                </c:pt>
                <c:pt idx="6122">
                  <c:v>1113</c:v>
                </c:pt>
                <c:pt idx="6123">
                  <c:v>1112.5</c:v>
                </c:pt>
                <c:pt idx="6124">
                  <c:v>1106</c:v>
                </c:pt>
                <c:pt idx="6125">
                  <c:v>1104</c:v>
                </c:pt>
                <c:pt idx="6126">
                  <c:v>1111</c:v>
                </c:pt>
                <c:pt idx="6127">
                  <c:v>1094.5</c:v>
                </c:pt>
                <c:pt idx="6128">
                  <c:v>1093</c:v>
                </c:pt>
                <c:pt idx="6129">
                  <c:v>1065.5999999999999</c:v>
                </c:pt>
                <c:pt idx="6130">
                  <c:v>1088</c:v>
                </c:pt>
                <c:pt idx="6131">
                  <c:v>1091</c:v>
                </c:pt>
                <c:pt idx="6132">
                  <c:v>1087</c:v>
                </c:pt>
                <c:pt idx="6133">
                  <c:v>1069</c:v>
                </c:pt>
                <c:pt idx="6134">
                  <c:v>1062</c:v>
                </c:pt>
                <c:pt idx="6135">
                  <c:v>1056.5</c:v>
                </c:pt>
                <c:pt idx="6136">
                  <c:v>1054</c:v>
                </c:pt>
                <c:pt idx="6137">
                  <c:v>1032</c:v>
                </c:pt>
                <c:pt idx="6138">
                  <c:v>1030</c:v>
                </c:pt>
                <c:pt idx="6139">
                  <c:v>1025.5</c:v>
                </c:pt>
                <c:pt idx="6140">
                  <c:v>1014</c:v>
                </c:pt>
                <c:pt idx="6141">
                  <c:v>1011.1</c:v>
                </c:pt>
                <c:pt idx="6142">
                  <c:v>1009</c:v>
                </c:pt>
                <c:pt idx="6143">
                  <c:v>1003</c:v>
                </c:pt>
                <c:pt idx="6144">
                  <c:v>1003</c:v>
                </c:pt>
                <c:pt idx="6145">
                  <c:v>1004.5</c:v>
                </c:pt>
                <c:pt idx="6146">
                  <c:v>1007</c:v>
                </c:pt>
                <c:pt idx="6147">
                  <c:v>1011</c:v>
                </c:pt>
                <c:pt idx="6148">
                  <c:v>992.48</c:v>
                </c:pt>
                <c:pt idx="6149">
                  <c:v>980.51</c:v>
                </c:pt>
                <c:pt idx="6150">
                  <c:v>998.01</c:v>
                </c:pt>
                <c:pt idx="6151">
                  <c:v>975.01</c:v>
                </c:pt>
                <c:pt idx="6152">
                  <c:v>974.99</c:v>
                </c:pt>
                <c:pt idx="6153">
                  <c:v>975.05</c:v>
                </c:pt>
                <c:pt idx="6154">
                  <c:v>973.46</c:v>
                </c:pt>
                <c:pt idx="6155">
                  <c:v>978</c:v>
                </c:pt>
                <c:pt idx="6156">
                  <c:v>977.5</c:v>
                </c:pt>
                <c:pt idx="6157">
                  <c:v>968.52</c:v>
                </c:pt>
                <c:pt idx="6158">
                  <c:v>973.49</c:v>
                </c:pt>
                <c:pt idx="6159">
                  <c:v>967.99</c:v>
                </c:pt>
                <c:pt idx="6160">
                  <c:v>962.01</c:v>
                </c:pt>
                <c:pt idx="6161">
                  <c:v>961.01</c:v>
                </c:pt>
                <c:pt idx="6162">
                  <c:v>944.97</c:v>
                </c:pt>
                <c:pt idx="6163">
                  <c:v>953.99</c:v>
                </c:pt>
                <c:pt idx="6164">
                  <c:v>944.55</c:v>
                </c:pt>
                <c:pt idx="6165">
                  <c:v>944</c:v>
                </c:pt>
                <c:pt idx="6166">
                  <c:v>944.5</c:v>
                </c:pt>
                <c:pt idx="6167">
                  <c:v>966.01</c:v>
                </c:pt>
                <c:pt idx="6168">
                  <c:v>965.46</c:v>
                </c:pt>
                <c:pt idx="6169">
                  <c:v>964.5</c:v>
                </c:pt>
                <c:pt idx="6170">
                  <c:v>978.99</c:v>
                </c:pt>
                <c:pt idx="6171">
                  <c:v>976</c:v>
                </c:pt>
                <c:pt idx="6172">
                  <c:v>969.51</c:v>
                </c:pt>
                <c:pt idx="6173">
                  <c:v>973.02</c:v>
                </c:pt>
                <c:pt idx="6174">
                  <c:v>985.49</c:v>
                </c:pt>
                <c:pt idx="6175">
                  <c:v>991.98</c:v>
                </c:pt>
                <c:pt idx="6176">
                  <c:v>990.02</c:v>
                </c:pt>
                <c:pt idx="6177">
                  <c:v>1001</c:v>
                </c:pt>
                <c:pt idx="6178">
                  <c:v>1002</c:v>
                </c:pt>
                <c:pt idx="6179">
                  <c:v>1014</c:v>
                </c:pt>
                <c:pt idx="6180">
                  <c:v>1024.5</c:v>
                </c:pt>
                <c:pt idx="6181">
                  <c:v>1015.5</c:v>
                </c:pt>
                <c:pt idx="6182">
                  <c:v>1029.4000000000001</c:v>
                </c:pt>
                <c:pt idx="6183">
                  <c:v>1040</c:v>
                </c:pt>
                <c:pt idx="6184">
                  <c:v>1048</c:v>
                </c:pt>
                <c:pt idx="6185">
                  <c:v>1056.5</c:v>
                </c:pt>
                <c:pt idx="6186">
                  <c:v>1058.5</c:v>
                </c:pt>
                <c:pt idx="6187">
                  <c:v>1067</c:v>
                </c:pt>
                <c:pt idx="6188">
                  <c:v>1066.5</c:v>
                </c:pt>
                <c:pt idx="6189">
                  <c:v>1065.5</c:v>
                </c:pt>
                <c:pt idx="6190">
                  <c:v>1069</c:v>
                </c:pt>
                <c:pt idx="6191">
                  <c:v>1062</c:v>
                </c:pt>
                <c:pt idx="6192">
                  <c:v>1072</c:v>
                </c:pt>
                <c:pt idx="6193">
                  <c:v>1070.5</c:v>
                </c:pt>
                <c:pt idx="6194">
                  <c:v>1072</c:v>
                </c:pt>
                <c:pt idx="6195">
                  <c:v>1075.5</c:v>
                </c:pt>
                <c:pt idx="6196">
                  <c:v>1079.5</c:v>
                </c:pt>
                <c:pt idx="6197">
                  <c:v>1071.5</c:v>
                </c:pt>
                <c:pt idx="6198">
                  <c:v>1071.5</c:v>
                </c:pt>
                <c:pt idx="6199">
                  <c:v>1068.5</c:v>
                </c:pt>
                <c:pt idx="6200">
                  <c:v>1074</c:v>
                </c:pt>
                <c:pt idx="6201">
                  <c:v>1056</c:v>
                </c:pt>
                <c:pt idx="6202">
                  <c:v>1056</c:v>
                </c:pt>
                <c:pt idx="6203">
                  <c:v>1048.5</c:v>
                </c:pt>
                <c:pt idx="6204">
                  <c:v>1055</c:v>
                </c:pt>
                <c:pt idx="6205">
                  <c:v>1063</c:v>
                </c:pt>
                <c:pt idx="6206">
                  <c:v>1053</c:v>
                </c:pt>
                <c:pt idx="6207">
                  <c:v>1060.5</c:v>
                </c:pt>
                <c:pt idx="6208">
                  <c:v>1054</c:v>
                </c:pt>
                <c:pt idx="6209">
                  <c:v>1051</c:v>
                </c:pt>
                <c:pt idx="6210">
                  <c:v>1053.5</c:v>
                </c:pt>
                <c:pt idx="6211">
                  <c:v>1063</c:v>
                </c:pt>
                <c:pt idx="6212">
                  <c:v>1066</c:v>
                </c:pt>
                <c:pt idx="6213">
                  <c:v>1056.5</c:v>
                </c:pt>
                <c:pt idx="6214">
                  <c:v>1067.5</c:v>
                </c:pt>
                <c:pt idx="6215">
                  <c:v>1056.5</c:v>
                </c:pt>
                <c:pt idx="6216">
                  <c:v>1062.5</c:v>
                </c:pt>
                <c:pt idx="6217">
                  <c:v>1054.5</c:v>
                </c:pt>
                <c:pt idx="6218">
                  <c:v>1087.5</c:v>
                </c:pt>
                <c:pt idx="6219">
                  <c:v>1095</c:v>
                </c:pt>
                <c:pt idx="6220">
                  <c:v>1097</c:v>
                </c:pt>
                <c:pt idx="6221">
                  <c:v>1096.5</c:v>
                </c:pt>
                <c:pt idx="6222">
                  <c:v>1104</c:v>
                </c:pt>
                <c:pt idx="6223">
                  <c:v>1093.5</c:v>
                </c:pt>
                <c:pt idx="6224">
                  <c:v>1099.5</c:v>
                </c:pt>
                <c:pt idx="6225">
                  <c:v>1106</c:v>
                </c:pt>
                <c:pt idx="6226">
                  <c:v>1107</c:v>
                </c:pt>
                <c:pt idx="6227">
                  <c:v>1097</c:v>
                </c:pt>
                <c:pt idx="6228">
                  <c:v>1111.5</c:v>
                </c:pt>
                <c:pt idx="6229">
                  <c:v>1117</c:v>
                </c:pt>
                <c:pt idx="6230">
                  <c:v>1121</c:v>
                </c:pt>
                <c:pt idx="6231">
                  <c:v>1118</c:v>
                </c:pt>
                <c:pt idx="6232">
                  <c:v>1112</c:v>
                </c:pt>
                <c:pt idx="6233">
                  <c:v>1124</c:v>
                </c:pt>
                <c:pt idx="6234">
                  <c:v>1124</c:v>
                </c:pt>
                <c:pt idx="6235">
                  <c:v>1123</c:v>
                </c:pt>
                <c:pt idx="6236">
                  <c:v>1128</c:v>
                </c:pt>
                <c:pt idx="6237">
                  <c:v>1117.5</c:v>
                </c:pt>
                <c:pt idx="6238">
                  <c:v>1122.5</c:v>
                </c:pt>
                <c:pt idx="6239">
                  <c:v>1122.0999999999999</c:v>
                </c:pt>
                <c:pt idx="6240">
                  <c:v>1125</c:v>
                </c:pt>
                <c:pt idx="6241">
                  <c:v>1125.5</c:v>
                </c:pt>
                <c:pt idx="6242">
                  <c:v>1124.5</c:v>
                </c:pt>
                <c:pt idx="6243">
                  <c:v>1118</c:v>
                </c:pt>
                <c:pt idx="6244">
                  <c:v>1111</c:v>
                </c:pt>
                <c:pt idx="6245">
                  <c:v>1118</c:v>
                </c:pt>
                <c:pt idx="6246">
                  <c:v>1115</c:v>
                </c:pt>
                <c:pt idx="6247">
                  <c:v>1112</c:v>
                </c:pt>
                <c:pt idx="6248">
                  <c:v>1105.5</c:v>
                </c:pt>
                <c:pt idx="6249">
                  <c:v>1098</c:v>
                </c:pt>
                <c:pt idx="6250">
                  <c:v>1087</c:v>
                </c:pt>
                <c:pt idx="6251">
                  <c:v>1096.5</c:v>
                </c:pt>
                <c:pt idx="6252">
                  <c:v>1098</c:v>
                </c:pt>
                <c:pt idx="6253">
                  <c:v>1099</c:v>
                </c:pt>
                <c:pt idx="6254">
                  <c:v>1089.5</c:v>
                </c:pt>
                <c:pt idx="6255">
                  <c:v>1087</c:v>
                </c:pt>
                <c:pt idx="6256">
                  <c:v>1087.5</c:v>
                </c:pt>
                <c:pt idx="6257">
                  <c:v>1082.5</c:v>
                </c:pt>
                <c:pt idx="6258">
                  <c:v>1084</c:v>
                </c:pt>
                <c:pt idx="6259">
                  <c:v>1089.5</c:v>
                </c:pt>
                <c:pt idx="6260">
                  <c:v>1085</c:v>
                </c:pt>
                <c:pt idx="6261">
                  <c:v>1097</c:v>
                </c:pt>
                <c:pt idx="6262">
                  <c:v>1103</c:v>
                </c:pt>
                <c:pt idx="6263">
                  <c:v>1122</c:v>
                </c:pt>
                <c:pt idx="6264">
                  <c:v>1119</c:v>
                </c:pt>
                <c:pt idx="6265">
                  <c:v>1133.5</c:v>
                </c:pt>
                <c:pt idx="6266">
                  <c:v>1143</c:v>
                </c:pt>
                <c:pt idx="6267">
                  <c:v>1151.5</c:v>
                </c:pt>
                <c:pt idx="6268">
                  <c:v>1153.5</c:v>
                </c:pt>
                <c:pt idx="6269">
                  <c:v>1162</c:v>
                </c:pt>
                <c:pt idx="6270">
                  <c:v>1166</c:v>
                </c:pt>
                <c:pt idx="6271">
                  <c:v>1172</c:v>
                </c:pt>
                <c:pt idx="6272">
                  <c:v>1188.5</c:v>
                </c:pt>
                <c:pt idx="6273">
                  <c:v>1199.5</c:v>
                </c:pt>
                <c:pt idx="6274">
                  <c:v>1185</c:v>
                </c:pt>
                <c:pt idx="6275">
                  <c:v>1188.5</c:v>
                </c:pt>
                <c:pt idx="6276">
                  <c:v>1191.9000000000001</c:v>
                </c:pt>
                <c:pt idx="6277">
                  <c:v>1186</c:v>
                </c:pt>
                <c:pt idx="6278">
                  <c:v>1172</c:v>
                </c:pt>
                <c:pt idx="6279">
                  <c:v>1179</c:v>
                </c:pt>
                <c:pt idx="6280">
                  <c:v>1184.5</c:v>
                </c:pt>
                <c:pt idx="6281">
                  <c:v>1197.5</c:v>
                </c:pt>
                <c:pt idx="6282">
                  <c:v>1204</c:v>
                </c:pt>
                <c:pt idx="6283">
                  <c:v>1222.5</c:v>
                </c:pt>
                <c:pt idx="6284">
                  <c:v>1220.5</c:v>
                </c:pt>
                <c:pt idx="6285">
                  <c:v>1235.5</c:v>
                </c:pt>
                <c:pt idx="6286">
                  <c:v>1248.5</c:v>
                </c:pt>
                <c:pt idx="6287">
                  <c:v>1249</c:v>
                </c:pt>
                <c:pt idx="6288">
                  <c:v>1261</c:v>
                </c:pt>
                <c:pt idx="6289">
                  <c:v>1252.5</c:v>
                </c:pt>
                <c:pt idx="6290">
                  <c:v>1265</c:v>
                </c:pt>
                <c:pt idx="6291">
                  <c:v>1265</c:v>
                </c:pt>
                <c:pt idx="6292">
                  <c:v>1265</c:v>
                </c:pt>
                <c:pt idx="6293">
                  <c:v>1276</c:v>
                </c:pt>
                <c:pt idx="6294">
                  <c:v>1280</c:v>
                </c:pt>
                <c:pt idx="6295">
                  <c:v>1276.0999999999999</c:v>
                </c:pt>
                <c:pt idx="6296">
                  <c:v>1274.5</c:v>
                </c:pt>
                <c:pt idx="6297">
                  <c:v>1279.5</c:v>
                </c:pt>
                <c:pt idx="6298">
                  <c:v>1293</c:v>
                </c:pt>
                <c:pt idx="6299">
                  <c:v>1302.5</c:v>
                </c:pt>
                <c:pt idx="6300">
                  <c:v>1325.5</c:v>
                </c:pt>
                <c:pt idx="6301">
                  <c:v>1344</c:v>
                </c:pt>
                <c:pt idx="6302">
                  <c:v>1343.5</c:v>
                </c:pt>
                <c:pt idx="6303">
                  <c:v>1332</c:v>
                </c:pt>
                <c:pt idx="6304">
                  <c:v>1331.5</c:v>
                </c:pt>
                <c:pt idx="6305">
                  <c:v>1327</c:v>
                </c:pt>
                <c:pt idx="6306">
                  <c:v>1317</c:v>
                </c:pt>
                <c:pt idx="6307">
                  <c:v>1315.5</c:v>
                </c:pt>
                <c:pt idx="6308">
                  <c:v>1308</c:v>
                </c:pt>
                <c:pt idx="6309">
                  <c:v>1313.5</c:v>
                </c:pt>
                <c:pt idx="6310">
                  <c:v>1324</c:v>
                </c:pt>
                <c:pt idx="6311">
                  <c:v>1331</c:v>
                </c:pt>
                <c:pt idx="6312">
                  <c:v>1334</c:v>
                </c:pt>
                <c:pt idx="6313">
                  <c:v>1351</c:v>
                </c:pt>
                <c:pt idx="6314">
                  <c:v>1358</c:v>
                </c:pt>
                <c:pt idx="6315">
                  <c:v>1363</c:v>
                </c:pt>
                <c:pt idx="6316">
                  <c:v>1370.5</c:v>
                </c:pt>
                <c:pt idx="6317">
                  <c:v>1378</c:v>
                </c:pt>
                <c:pt idx="6318">
                  <c:v>1384</c:v>
                </c:pt>
                <c:pt idx="6319">
                  <c:v>1399</c:v>
                </c:pt>
                <c:pt idx="6320">
                  <c:v>1403.5</c:v>
                </c:pt>
                <c:pt idx="6321">
                  <c:v>1405.5</c:v>
                </c:pt>
                <c:pt idx="6322">
                  <c:v>1416</c:v>
                </c:pt>
                <c:pt idx="6323">
                  <c:v>1422</c:v>
                </c:pt>
                <c:pt idx="6324">
                  <c:v>1434</c:v>
                </c:pt>
                <c:pt idx="6325">
                  <c:v>1453</c:v>
                </c:pt>
                <c:pt idx="6326">
                  <c:v>1458.5</c:v>
                </c:pt>
                <c:pt idx="6327">
                  <c:v>1459.5</c:v>
                </c:pt>
                <c:pt idx="6328">
                  <c:v>1472</c:v>
                </c:pt>
                <c:pt idx="6329">
                  <c:v>1487</c:v>
                </c:pt>
                <c:pt idx="6330">
                  <c:v>1475</c:v>
                </c:pt>
                <c:pt idx="6331">
                  <c:v>1476</c:v>
                </c:pt>
                <c:pt idx="6332">
                  <c:v>1487</c:v>
                </c:pt>
                <c:pt idx="6333">
                  <c:v>1502</c:v>
                </c:pt>
                <c:pt idx="6334">
                  <c:v>1526</c:v>
                </c:pt>
                <c:pt idx="6335">
                  <c:v>1534</c:v>
                </c:pt>
                <c:pt idx="6336">
                  <c:v>1536</c:v>
                </c:pt>
                <c:pt idx="6337">
                  <c:v>1543.5</c:v>
                </c:pt>
                <c:pt idx="6338">
                  <c:v>1570.5</c:v>
                </c:pt>
                <c:pt idx="6339">
                  <c:v>1592.5</c:v>
                </c:pt>
                <c:pt idx="6340">
                  <c:v>1608.4</c:v>
                </c:pt>
                <c:pt idx="6341">
                  <c:v>1611.4</c:v>
                </c:pt>
                <c:pt idx="6342">
                  <c:v>1613.5</c:v>
                </c:pt>
                <c:pt idx="6343">
                  <c:v>1626.5</c:v>
                </c:pt>
                <c:pt idx="6344">
                  <c:v>1639.5</c:v>
                </c:pt>
                <c:pt idx="6345">
                  <c:v>1661</c:v>
                </c:pt>
                <c:pt idx="6346">
                  <c:v>1683</c:v>
                </c:pt>
                <c:pt idx="6347">
                  <c:v>1704.5</c:v>
                </c:pt>
                <c:pt idx="6348">
                  <c:v>1713</c:v>
                </c:pt>
                <c:pt idx="6349">
                  <c:v>1743.5</c:v>
                </c:pt>
                <c:pt idx="6350">
                  <c:v>1759</c:v>
                </c:pt>
                <c:pt idx="6351">
                  <c:v>1777</c:v>
                </c:pt>
                <c:pt idx="6352">
                  <c:v>1786.5</c:v>
                </c:pt>
                <c:pt idx="6353">
                  <c:v>1807</c:v>
                </c:pt>
                <c:pt idx="6354">
                  <c:v>1824.5</c:v>
                </c:pt>
                <c:pt idx="6355">
                  <c:v>1846</c:v>
                </c:pt>
                <c:pt idx="6356">
                  <c:v>1872.5</c:v>
                </c:pt>
                <c:pt idx="6357">
                  <c:v>1890.5</c:v>
                </c:pt>
                <c:pt idx="6358">
                  <c:v>1935</c:v>
                </c:pt>
                <c:pt idx="6359">
                  <c:v>1964.9</c:v>
                </c:pt>
                <c:pt idx="6360">
                  <c:v>1982.4</c:v>
                </c:pt>
                <c:pt idx="6361">
                  <c:v>2013.5</c:v>
                </c:pt>
                <c:pt idx="6362">
                  <c:v>2041.5</c:v>
                </c:pt>
                <c:pt idx="6363">
                  <c:v>2073</c:v>
                </c:pt>
                <c:pt idx="6364">
                  <c:v>2103.4</c:v>
                </c:pt>
                <c:pt idx="6365">
                  <c:v>2129.5</c:v>
                </c:pt>
                <c:pt idx="6366">
                  <c:v>2167</c:v>
                </c:pt>
                <c:pt idx="6367">
                  <c:v>2181</c:v>
                </c:pt>
                <c:pt idx="6368">
                  <c:v>2203.5</c:v>
                </c:pt>
                <c:pt idx="6369">
                  <c:v>2222.6</c:v>
                </c:pt>
                <c:pt idx="6370">
                  <c:v>2250.9</c:v>
                </c:pt>
                <c:pt idx="6371">
                  <c:v>2247.5</c:v>
                </c:pt>
                <c:pt idx="6372">
                  <c:v>2278</c:v>
                </c:pt>
                <c:pt idx="6373">
                  <c:v>2310.4</c:v>
                </c:pt>
                <c:pt idx="6374">
                  <c:v>2322</c:v>
                </c:pt>
                <c:pt idx="6375">
                  <c:v>2336.5</c:v>
                </c:pt>
                <c:pt idx="6376">
                  <c:v>2377.5</c:v>
                </c:pt>
                <c:pt idx="6377">
                  <c:v>2404</c:v>
                </c:pt>
                <c:pt idx="6378">
                  <c:v>2409</c:v>
                </c:pt>
                <c:pt idx="6379">
                  <c:v>2432</c:v>
                </c:pt>
                <c:pt idx="6380">
                  <c:v>2464</c:v>
                </c:pt>
                <c:pt idx="6381">
                  <c:v>2479.5</c:v>
                </c:pt>
                <c:pt idx="6382">
                  <c:v>2475</c:v>
                </c:pt>
                <c:pt idx="6383">
                  <c:v>2521</c:v>
                </c:pt>
                <c:pt idx="6384">
                  <c:v>2509</c:v>
                </c:pt>
                <c:pt idx="6385">
                  <c:v>2530</c:v>
                </c:pt>
                <c:pt idx="6386">
                  <c:v>2539.6</c:v>
                </c:pt>
                <c:pt idx="6387">
                  <c:v>2582</c:v>
                </c:pt>
                <c:pt idx="6388">
                  <c:v>2557.5</c:v>
                </c:pt>
                <c:pt idx="6389">
                  <c:v>2574.5</c:v>
                </c:pt>
                <c:pt idx="6390">
                  <c:v>2549</c:v>
                </c:pt>
                <c:pt idx="6391">
                  <c:v>2564</c:v>
                </c:pt>
                <c:pt idx="6392">
                  <c:v>2580.5</c:v>
                </c:pt>
                <c:pt idx="6393">
                  <c:v>2590</c:v>
                </c:pt>
                <c:pt idx="6394">
                  <c:v>2596</c:v>
                </c:pt>
                <c:pt idx="6395">
                  <c:v>2587</c:v>
                </c:pt>
                <c:pt idx="6396">
                  <c:v>2588.9</c:v>
                </c:pt>
                <c:pt idx="6397">
                  <c:v>2590.4</c:v>
                </c:pt>
                <c:pt idx="6398">
                  <c:v>2588</c:v>
                </c:pt>
                <c:pt idx="6399">
                  <c:v>2587</c:v>
                </c:pt>
                <c:pt idx="6400">
                  <c:v>2605</c:v>
                </c:pt>
                <c:pt idx="6401">
                  <c:v>2587.5</c:v>
                </c:pt>
                <c:pt idx="6402">
                  <c:v>2570.5</c:v>
                </c:pt>
                <c:pt idx="6403">
                  <c:v>2567.6999999999998</c:v>
                </c:pt>
                <c:pt idx="6404">
                  <c:v>2557.5</c:v>
                </c:pt>
                <c:pt idx="6405">
                  <c:v>2539</c:v>
                </c:pt>
                <c:pt idx="6406">
                  <c:v>2529.5</c:v>
                </c:pt>
                <c:pt idx="6407">
                  <c:v>2541</c:v>
                </c:pt>
                <c:pt idx="6408">
                  <c:v>2539.5</c:v>
                </c:pt>
                <c:pt idx="6409">
                  <c:v>2545</c:v>
                </c:pt>
                <c:pt idx="6410">
                  <c:v>2522</c:v>
                </c:pt>
                <c:pt idx="6411">
                  <c:v>2519</c:v>
                </c:pt>
                <c:pt idx="6412">
                  <c:v>2513.5</c:v>
                </c:pt>
                <c:pt idx="6413">
                  <c:v>2486</c:v>
                </c:pt>
                <c:pt idx="6414">
                  <c:v>2469.5</c:v>
                </c:pt>
                <c:pt idx="6415">
                  <c:v>2463.6</c:v>
                </c:pt>
                <c:pt idx="6416">
                  <c:v>2464.5</c:v>
                </c:pt>
                <c:pt idx="6417">
                  <c:v>2453.1</c:v>
                </c:pt>
                <c:pt idx="6418">
                  <c:v>2453.5</c:v>
                </c:pt>
                <c:pt idx="6419">
                  <c:v>2447</c:v>
                </c:pt>
                <c:pt idx="6420">
                  <c:v>2432</c:v>
                </c:pt>
                <c:pt idx="6421">
                  <c:v>2399.5</c:v>
                </c:pt>
                <c:pt idx="6422">
                  <c:v>2368.6</c:v>
                </c:pt>
                <c:pt idx="6423">
                  <c:v>2388</c:v>
                </c:pt>
                <c:pt idx="6424">
                  <c:v>2366</c:v>
                </c:pt>
                <c:pt idx="6425">
                  <c:v>2364.5</c:v>
                </c:pt>
                <c:pt idx="6426">
                  <c:v>2351</c:v>
                </c:pt>
                <c:pt idx="6427">
                  <c:v>2344.5</c:v>
                </c:pt>
                <c:pt idx="6428">
                  <c:v>2342</c:v>
                </c:pt>
                <c:pt idx="6429">
                  <c:v>2352.5</c:v>
                </c:pt>
                <c:pt idx="6430">
                  <c:v>2317.5</c:v>
                </c:pt>
                <c:pt idx="6431">
                  <c:v>2329</c:v>
                </c:pt>
                <c:pt idx="6432">
                  <c:v>2351.5</c:v>
                </c:pt>
                <c:pt idx="6433">
                  <c:v>2356</c:v>
                </c:pt>
                <c:pt idx="6434">
                  <c:v>2361.5</c:v>
                </c:pt>
                <c:pt idx="6435">
                  <c:v>2357</c:v>
                </c:pt>
                <c:pt idx="6436">
                  <c:v>2357.5</c:v>
                </c:pt>
                <c:pt idx="6437">
                  <c:v>2339</c:v>
                </c:pt>
                <c:pt idx="6438">
                  <c:v>2354.5</c:v>
                </c:pt>
                <c:pt idx="6439">
                  <c:v>2327.5</c:v>
                </c:pt>
                <c:pt idx="6440">
                  <c:v>2328</c:v>
                </c:pt>
                <c:pt idx="6441">
                  <c:v>2349</c:v>
                </c:pt>
                <c:pt idx="6442">
                  <c:v>2378</c:v>
                </c:pt>
                <c:pt idx="6443">
                  <c:v>2364.5</c:v>
                </c:pt>
                <c:pt idx="6444">
                  <c:v>2392.5</c:v>
                </c:pt>
                <c:pt idx="6445">
                  <c:v>2394.5</c:v>
                </c:pt>
                <c:pt idx="6446">
                  <c:v>2409.4</c:v>
                </c:pt>
                <c:pt idx="6447">
                  <c:v>2402.5</c:v>
                </c:pt>
                <c:pt idx="6448">
                  <c:v>2410.1</c:v>
                </c:pt>
                <c:pt idx="6449">
                  <c:v>2415</c:v>
                </c:pt>
                <c:pt idx="6450">
                  <c:v>2437</c:v>
                </c:pt>
                <c:pt idx="6451">
                  <c:v>2444</c:v>
                </c:pt>
                <c:pt idx="6452">
                  <c:v>2445.5</c:v>
                </c:pt>
                <c:pt idx="6453">
                  <c:v>2463</c:v>
                </c:pt>
                <c:pt idx="6454">
                  <c:v>2470</c:v>
                </c:pt>
                <c:pt idx="6455">
                  <c:v>2492</c:v>
                </c:pt>
                <c:pt idx="6456">
                  <c:v>2520</c:v>
                </c:pt>
                <c:pt idx="6457">
                  <c:v>2521</c:v>
                </c:pt>
                <c:pt idx="6458">
                  <c:v>2513.5</c:v>
                </c:pt>
                <c:pt idx="6459">
                  <c:v>2501.1</c:v>
                </c:pt>
                <c:pt idx="6460">
                  <c:v>2496</c:v>
                </c:pt>
                <c:pt idx="6461">
                  <c:v>2494.5</c:v>
                </c:pt>
                <c:pt idx="6462">
                  <c:v>2507.1999999999998</c:v>
                </c:pt>
                <c:pt idx="6463">
                  <c:v>2516.4</c:v>
                </c:pt>
                <c:pt idx="6464">
                  <c:v>2525.5</c:v>
                </c:pt>
                <c:pt idx="6465">
                  <c:v>2527.5</c:v>
                </c:pt>
                <c:pt idx="6466">
                  <c:v>2532.5</c:v>
                </c:pt>
                <c:pt idx="6467">
                  <c:v>2519</c:v>
                </c:pt>
                <c:pt idx="6468">
                  <c:v>2493.4</c:v>
                </c:pt>
                <c:pt idx="6469">
                  <c:v>2514.3000000000002</c:v>
                </c:pt>
                <c:pt idx="6470">
                  <c:v>2519.4</c:v>
                </c:pt>
                <c:pt idx="6471">
                  <c:v>2510</c:v>
                </c:pt>
                <c:pt idx="6472">
                  <c:v>2536.5</c:v>
                </c:pt>
                <c:pt idx="6473">
                  <c:v>2528</c:v>
                </c:pt>
                <c:pt idx="6474">
                  <c:v>2526</c:v>
                </c:pt>
                <c:pt idx="6475">
                  <c:v>2542.5</c:v>
                </c:pt>
                <c:pt idx="6476">
                  <c:v>2552.5</c:v>
                </c:pt>
                <c:pt idx="6477">
                  <c:v>2527</c:v>
                </c:pt>
                <c:pt idx="6478">
                  <c:v>2513</c:v>
                </c:pt>
                <c:pt idx="6479">
                  <c:v>2541.5</c:v>
                </c:pt>
                <c:pt idx="6480">
                  <c:v>2538.5</c:v>
                </c:pt>
                <c:pt idx="6481">
                  <c:v>2517</c:v>
                </c:pt>
                <c:pt idx="6482">
                  <c:v>2509.9</c:v>
                </c:pt>
                <c:pt idx="6483">
                  <c:v>2512</c:v>
                </c:pt>
                <c:pt idx="6484">
                  <c:v>2514</c:v>
                </c:pt>
                <c:pt idx="6485">
                  <c:v>2535</c:v>
                </c:pt>
                <c:pt idx="6486">
                  <c:v>2537.5</c:v>
                </c:pt>
                <c:pt idx="6487">
                  <c:v>2519</c:v>
                </c:pt>
                <c:pt idx="6488">
                  <c:v>2520.5</c:v>
                </c:pt>
                <c:pt idx="6489">
                  <c:v>2529</c:v>
                </c:pt>
                <c:pt idx="6490">
                  <c:v>2505</c:v>
                </c:pt>
                <c:pt idx="6491">
                  <c:v>2510</c:v>
                </c:pt>
                <c:pt idx="6492">
                  <c:v>2516.5</c:v>
                </c:pt>
                <c:pt idx="6493">
                  <c:v>2529.1</c:v>
                </c:pt>
                <c:pt idx="6494">
                  <c:v>2527.5</c:v>
                </c:pt>
                <c:pt idx="6495">
                  <c:v>2552.1</c:v>
                </c:pt>
                <c:pt idx="6496">
                  <c:v>2569</c:v>
                </c:pt>
                <c:pt idx="6497">
                  <c:v>2584.5</c:v>
                </c:pt>
                <c:pt idx="6498">
                  <c:v>2591</c:v>
                </c:pt>
                <c:pt idx="6499">
                  <c:v>2606</c:v>
                </c:pt>
                <c:pt idx="6500">
                  <c:v>2606</c:v>
                </c:pt>
                <c:pt idx="6501">
                  <c:v>2618</c:v>
                </c:pt>
                <c:pt idx="6502">
                  <c:v>2617.5</c:v>
                </c:pt>
                <c:pt idx="6503">
                  <c:v>2607.5</c:v>
                </c:pt>
                <c:pt idx="6504">
                  <c:v>2612</c:v>
                </c:pt>
                <c:pt idx="6505">
                  <c:v>2596</c:v>
                </c:pt>
                <c:pt idx="6506">
                  <c:v>2629.4</c:v>
                </c:pt>
                <c:pt idx="6507">
                  <c:v>2577</c:v>
                </c:pt>
                <c:pt idx="6508">
                  <c:v>2614.3000000000002</c:v>
                </c:pt>
                <c:pt idx="6509">
                  <c:v>2614.1</c:v>
                </c:pt>
                <c:pt idx="6510">
                  <c:v>2632.5</c:v>
                </c:pt>
                <c:pt idx="6511">
                  <c:v>2639.5</c:v>
                </c:pt>
                <c:pt idx="6512">
                  <c:v>2624</c:v>
                </c:pt>
                <c:pt idx="6513">
                  <c:v>2599.5</c:v>
                </c:pt>
                <c:pt idx="6514">
                  <c:v>2590</c:v>
                </c:pt>
                <c:pt idx="6515">
                  <c:v>2582</c:v>
                </c:pt>
                <c:pt idx="6516">
                  <c:v>2564</c:v>
                </c:pt>
                <c:pt idx="6517">
                  <c:v>2582</c:v>
                </c:pt>
                <c:pt idx="6518">
                  <c:v>2611.5</c:v>
                </c:pt>
                <c:pt idx="6519">
                  <c:v>2649.9</c:v>
                </c:pt>
                <c:pt idx="6520">
                  <c:v>2646</c:v>
                </c:pt>
                <c:pt idx="6521">
                  <c:v>2651.5</c:v>
                </c:pt>
                <c:pt idx="6522">
                  <c:v>2665.4</c:v>
                </c:pt>
                <c:pt idx="6523">
                  <c:v>2666</c:v>
                </c:pt>
                <c:pt idx="6524">
                  <c:v>2669</c:v>
                </c:pt>
                <c:pt idx="6525">
                  <c:v>2709</c:v>
                </c:pt>
                <c:pt idx="6526">
                  <c:v>2734</c:v>
                </c:pt>
                <c:pt idx="6527">
                  <c:v>2718.1</c:v>
                </c:pt>
                <c:pt idx="6528">
                  <c:v>2766.9</c:v>
                </c:pt>
                <c:pt idx="6529">
                  <c:v>2758</c:v>
                </c:pt>
                <c:pt idx="6530">
                  <c:v>2777</c:v>
                </c:pt>
                <c:pt idx="6531">
                  <c:v>2773</c:v>
                </c:pt>
                <c:pt idx="6532">
                  <c:v>2773.5</c:v>
                </c:pt>
                <c:pt idx="6533">
                  <c:v>2810.1</c:v>
                </c:pt>
                <c:pt idx="6534">
                  <c:v>2811</c:v>
                </c:pt>
                <c:pt idx="6535">
                  <c:v>2801</c:v>
                </c:pt>
                <c:pt idx="6536">
                  <c:v>2808</c:v>
                </c:pt>
                <c:pt idx="6537">
                  <c:v>2807</c:v>
                </c:pt>
                <c:pt idx="6538">
                  <c:v>2811.5</c:v>
                </c:pt>
                <c:pt idx="6539">
                  <c:v>2840</c:v>
                </c:pt>
                <c:pt idx="6540">
                  <c:v>2907.9</c:v>
                </c:pt>
                <c:pt idx="6541">
                  <c:v>2869</c:v>
                </c:pt>
                <c:pt idx="6542">
                  <c:v>2883</c:v>
                </c:pt>
                <c:pt idx="6543">
                  <c:v>2894</c:v>
                </c:pt>
                <c:pt idx="6544">
                  <c:v>2881</c:v>
                </c:pt>
                <c:pt idx="6545">
                  <c:v>2907.5</c:v>
                </c:pt>
                <c:pt idx="6546">
                  <c:v>2935</c:v>
                </c:pt>
                <c:pt idx="6547">
                  <c:v>2932.5</c:v>
                </c:pt>
                <c:pt idx="6548">
                  <c:v>2929.2</c:v>
                </c:pt>
                <c:pt idx="6549">
                  <c:v>2906</c:v>
                </c:pt>
                <c:pt idx="6550">
                  <c:v>2920.1</c:v>
                </c:pt>
                <c:pt idx="6551">
                  <c:v>2896</c:v>
                </c:pt>
                <c:pt idx="6552">
                  <c:v>2887</c:v>
                </c:pt>
                <c:pt idx="6553">
                  <c:v>2895.5</c:v>
                </c:pt>
                <c:pt idx="6554">
                  <c:v>2906.5</c:v>
                </c:pt>
                <c:pt idx="6555">
                  <c:v>2908</c:v>
                </c:pt>
                <c:pt idx="6556">
                  <c:v>2868.5</c:v>
                </c:pt>
                <c:pt idx="6557">
                  <c:v>2894.1</c:v>
                </c:pt>
                <c:pt idx="6558">
                  <c:v>2896.5</c:v>
                </c:pt>
                <c:pt idx="6559">
                  <c:v>2849.6</c:v>
                </c:pt>
                <c:pt idx="6560">
                  <c:v>2905.5</c:v>
                </c:pt>
                <c:pt idx="6561">
                  <c:v>2878</c:v>
                </c:pt>
                <c:pt idx="6562">
                  <c:v>2903</c:v>
                </c:pt>
                <c:pt idx="6563">
                  <c:v>2906.9</c:v>
                </c:pt>
                <c:pt idx="6564">
                  <c:v>2857.5</c:v>
                </c:pt>
                <c:pt idx="6565">
                  <c:v>2898.5</c:v>
                </c:pt>
                <c:pt idx="6566">
                  <c:v>2892.5</c:v>
                </c:pt>
                <c:pt idx="6567">
                  <c:v>2949.9</c:v>
                </c:pt>
                <c:pt idx="6568">
                  <c:v>2951</c:v>
                </c:pt>
                <c:pt idx="6569">
                  <c:v>2992</c:v>
                </c:pt>
                <c:pt idx="6570">
                  <c:v>3063.9</c:v>
                </c:pt>
                <c:pt idx="6571">
                  <c:v>3079.9</c:v>
                </c:pt>
                <c:pt idx="6572">
                  <c:v>3126</c:v>
                </c:pt>
                <c:pt idx="6573">
                  <c:v>3146</c:v>
                </c:pt>
                <c:pt idx="6574">
                  <c:v>3157.1</c:v>
                </c:pt>
                <c:pt idx="6575">
                  <c:v>3205.5</c:v>
                </c:pt>
                <c:pt idx="6576">
                  <c:v>3231.4</c:v>
                </c:pt>
                <c:pt idx="6577">
                  <c:v>3264.9</c:v>
                </c:pt>
                <c:pt idx="6578">
                  <c:v>3298</c:v>
                </c:pt>
                <c:pt idx="6579">
                  <c:v>3288.5</c:v>
                </c:pt>
                <c:pt idx="6580">
                  <c:v>3289.5</c:v>
                </c:pt>
                <c:pt idx="6581">
                  <c:v>3302</c:v>
                </c:pt>
                <c:pt idx="6582">
                  <c:v>3324.5</c:v>
                </c:pt>
                <c:pt idx="6583">
                  <c:v>3309.4</c:v>
                </c:pt>
                <c:pt idx="6584">
                  <c:v>3323.5</c:v>
                </c:pt>
                <c:pt idx="6585">
                  <c:v>3356</c:v>
                </c:pt>
                <c:pt idx="6586">
                  <c:v>3393.9</c:v>
                </c:pt>
                <c:pt idx="6587">
                  <c:v>3381</c:v>
                </c:pt>
                <c:pt idx="6588">
                  <c:v>3410</c:v>
                </c:pt>
                <c:pt idx="6589">
                  <c:v>3414.5</c:v>
                </c:pt>
                <c:pt idx="6590">
                  <c:v>3420</c:v>
                </c:pt>
                <c:pt idx="6591">
                  <c:v>3450.9</c:v>
                </c:pt>
                <c:pt idx="6592">
                  <c:v>3438.4</c:v>
                </c:pt>
                <c:pt idx="6593">
                  <c:v>3481</c:v>
                </c:pt>
                <c:pt idx="6594">
                  <c:v>3517.4</c:v>
                </c:pt>
                <c:pt idx="6595">
                  <c:v>3542.9</c:v>
                </c:pt>
                <c:pt idx="6596">
                  <c:v>3548</c:v>
                </c:pt>
                <c:pt idx="6597">
                  <c:v>3608</c:v>
                </c:pt>
                <c:pt idx="6598">
                  <c:v>3599.5</c:v>
                </c:pt>
                <c:pt idx="6599">
                  <c:v>3612.5</c:v>
                </c:pt>
                <c:pt idx="6600">
                  <c:v>3627.4</c:v>
                </c:pt>
                <c:pt idx="6601">
                  <c:v>3672.4</c:v>
                </c:pt>
                <c:pt idx="6602">
                  <c:v>3674.5</c:v>
                </c:pt>
                <c:pt idx="6603">
                  <c:v>3654</c:v>
                </c:pt>
                <c:pt idx="6604">
                  <c:v>3676</c:v>
                </c:pt>
                <c:pt idx="6605">
                  <c:v>3712.1</c:v>
                </c:pt>
                <c:pt idx="6606">
                  <c:v>3718</c:v>
                </c:pt>
                <c:pt idx="6607">
                  <c:v>3731.5</c:v>
                </c:pt>
                <c:pt idx="6608">
                  <c:v>3750.1</c:v>
                </c:pt>
                <c:pt idx="6609">
                  <c:v>3777.5</c:v>
                </c:pt>
                <c:pt idx="6610">
                  <c:v>3792.5</c:v>
                </c:pt>
                <c:pt idx="6611">
                  <c:v>3821.5</c:v>
                </c:pt>
                <c:pt idx="6612">
                  <c:v>3872.4</c:v>
                </c:pt>
                <c:pt idx="6613">
                  <c:v>3909.5</c:v>
                </c:pt>
                <c:pt idx="6614">
                  <c:v>3915.4</c:v>
                </c:pt>
                <c:pt idx="6615">
                  <c:v>3931.4</c:v>
                </c:pt>
                <c:pt idx="6616">
                  <c:v>3918.9</c:v>
                </c:pt>
                <c:pt idx="6617">
                  <c:v>3963.7</c:v>
                </c:pt>
                <c:pt idx="6618">
                  <c:v>3955.5</c:v>
                </c:pt>
                <c:pt idx="6619">
                  <c:v>3942</c:v>
                </c:pt>
                <c:pt idx="6620">
                  <c:v>3993</c:v>
                </c:pt>
                <c:pt idx="6621">
                  <c:v>3971</c:v>
                </c:pt>
                <c:pt idx="6622">
                  <c:v>4015</c:v>
                </c:pt>
                <c:pt idx="6623">
                  <c:v>4004.1</c:v>
                </c:pt>
                <c:pt idx="6624">
                  <c:v>3995</c:v>
                </c:pt>
                <c:pt idx="6625">
                  <c:v>4004.9</c:v>
                </c:pt>
                <c:pt idx="6626">
                  <c:v>4009.9</c:v>
                </c:pt>
                <c:pt idx="6627">
                  <c:v>3987.5</c:v>
                </c:pt>
                <c:pt idx="6628">
                  <c:v>4005</c:v>
                </c:pt>
                <c:pt idx="6629">
                  <c:v>3972.5</c:v>
                </c:pt>
                <c:pt idx="6630">
                  <c:v>3984.1</c:v>
                </c:pt>
                <c:pt idx="6631">
                  <c:v>3977</c:v>
                </c:pt>
                <c:pt idx="6632">
                  <c:v>3943</c:v>
                </c:pt>
                <c:pt idx="6633">
                  <c:v>3940</c:v>
                </c:pt>
                <c:pt idx="6634">
                  <c:v>3975</c:v>
                </c:pt>
                <c:pt idx="6635">
                  <c:v>3959</c:v>
                </c:pt>
                <c:pt idx="6636">
                  <c:v>4001.9</c:v>
                </c:pt>
                <c:pt idx="6637">
                  <c:v>4010.4</c:v>
                </c:pt>
                <c:pt idx="6638">
                  <c:v>4026</c:v>
                </c:pt>
                <c:pt idx="6639">
                  <c:v>4023</c:v>
                </c:pt>
                <c:pt idx="6640">
                  <c:v>4036</c:v>
                </c:pt>
                <c:pt idx="6641">
                  <c:v>4054</c:v>
                </c:pt>
                <c:pt idx="6642">
                  <c:v>4056.6</c:v>
                </c:pt>
                <c:pt idx="6643">
                  <c:v>4072.5</c:v>
                </c:pt>
                <c:pt idx="6644">
                  <c:v>4084</c:v>
                </c:pt>
                <c:pt idx="6645">
                  <c:v>4111.5</c:v>
                </c:pt>
                <c:pt idx="6646">
                  <c:v>4131.3999999999996</c:v>
                </c:pt>
                <c:pt idx="6647">
                  <c:v>4140.3999999999996</c:v>
                </c:pt>
                <c:pt idx="6648">
                  <c:v>4159.5</c:v>
                </c:pt>
                <c:pt idx="6649">
                  <c:v>4153</c:v>
                </c:pt>
                <c:pt idx="6650">
                  <c:v>4197.5</c:v>
                </c:pt>
                <c:pt idx="6651">
                  <c:v>4210.5</c:v>
                </c:pt>
                <c:pt idx="6652">
                  <c:v>4167.6000000000004</c:v>
                </c:pt>
                <c:pt idx="6653">
                  <c:v>4243.7</c:v>
                </c:pt>
                <c:pt idx="6654">
                  <c:v>4264.5</c:v>
                </c:pt>
                <c:pt idx="6655">
                  <c:v>4261.5</c:v>
                </c:pt>
                <c:pt idx="6656">
                  <c:v>4238.5</c:v>
                </c:pt>
                <c:pt idx="6657">
                  <c:v>4242.5</c:v>
                </c:pt>
                <c:pt idx="6658">
                  <c:v>4277</c:v>
                </c:pt>
                <c:pt idx="6659">
                  <c:v>4284.7</c:v>
                </c:pt>
                <c:pt idx="6660">
                  <c:v>4272.5</c:v>
                </c:pt>
                <c:pt idx="6661">
                  <c:v>4351.5</c:v>
                </c:pt>
                <c:pt idx="6662">
                  <c:v>4304</c:v>
                </c:pt>
                <c:pt idx="6663">
                  <c:v>4352</c:v>
                </c:pt>
                <c:pt idx="6664">
                  <c:v>4385</c:v>
                </c:pt>
                <c:pt idx="6665">
                  <c:v>4386.5</c:v>
                </c:pt>
                <c:pt idx="6666">
                  <c:v>4434</c:v>
                </c:pt>
                <c:pt idx="6667">
                  <c:v>4450</c:v>
                </c:pt>
                <c:pt idx="6668">
                  <c:v>4460.5</c:v>
                </c:pt>
                <c:pt idx="6669">
                  <c:v>4473.3999999999996</c:v>
                </c:pt>
                <c:pt idx="6670">
                  <c:v>4543.5</c:v>
                </c:pt>
                <c:pt idx="6671">
                  <c:v>4523</c:v>
                </c:pt>
                <c:pt idx="6672">
                  <c:v>4577</c:v>
                </c:pt>
                <c:pt idx="6673">
                  <c:v>4596.3999999999996</c:v>
                </c:pt>
                <c:pt idx="6674">
                  <c:v>4646.8999999999996</c:v>
                </c:pt>
                <c:pt idx="6675">
                  <c:v>4683.3999999999996</c:v>
                </c:pt>
                <c:pt idx="6676">
                  <c:v>4721</c:v>
                </c:pt>
                <c:pt idx="6677">
                  <c:v>4741.5</c:v>
                </c:pt>
                <c:pt idx="6678">
                  <c:v>4737.1000000000004</c:v>
                </c:pt>
                <c:pt idx="6679">
                  <c:v>4771</c:v>
                </c:pt>
                <c:pt idx="6680">
                  <c:v>4782.3999999999996</c:v>
                </c:pt>
                <c:pt idx="6681">
                  <c:v>4800.5</c:v>
                </c:pt>
                <c:pt idx="6682">
                  <c:v>4818</c:v>
                </c:pt>
                <c:pt idx="6683">
                  <c:v>4834.5</c:v>
                </c:pt>
                <c:pt idx="6684">
                  <c:v>4828</c:v>
                </c:pt>
                <c:pt idx="6685">
                  <c:v>4851.1000000000004</c:v>
                </c:pt>
                <c:pt idx="6686">
                  <c:v>4894.8</c:v>
                </c:pt>
                <c:pt idx="6687">
                  <c:v>4901.5</c:v>
                </c:pt>
                <c:pt idx="6688">
                  <c:v>4971.5</c:v>
                </c:pt>
                <c:pt idx="6689">
                  <c:v>4975</c:v>
                </c:pt>
                <c:pt idx="6690">
                  <c:v>4970</c:v>
                </c:pt>
                <c:pt idx="6691">
                  <c:v>4971.3999999999996</c:v>
                </c:pt>
                <c:pt idx="6692">
                  <c:v>4964.6000000000004</c:v>
                </c:pt>
                <c:pt idx="6693">
                  <c:v>4957.5</c:v>
                </c:pt>
                <c:pt idx="6694">
                  <c:v>4954</c:v>
                </c:pt>
                <c:pt idx="6695">
                  <c:v>4982.5</c:v>
                </c:pt>
                <c:pt idx="6696">
                  <c:v>5000.3999999999996</c:v>
                </c:pt>
                <c:pt idx="6697">
                  <c:v>5048.8999999999996</c:v>
                </c:pt>
                <c:pt idx="6698">
                  <c:v>5053.6000000000004</c:v>
                </c:pt>
                <c:pt idx="6699">
                  <c:v>5018</c:v>
                </c:pt>
                <c:pt idx="6700">
                  <c:v>5056</c:v>
                </c:pt>
                <c:pt idx="6701">
                  <c:v>5058.5</c:v>
                </c:pt>
                <c:pt idx="6702">
                  <c:v>5037.5</c:v>
                </c:pt>
                <c:pt idx="6703">
                  <c:v>5037.7</c:v>
                </c:pt>
                <c:pt idx="6704">
                  <c:v>5049.5</c:v>
                </c:pt>
                <c:pt idx="6705">
                  <c:v>5033.5</c:v>
                </c:pt>
                <c:pt idx="6706">
                  <c:v>5032.5</c:v>
                </c:pt>
                <c:pt idx="6707">
                  <c:v>4983</c:v>
                </c:pt>
                <c:pt idx="6708">
                  <c:v>4948</c:v>
                </c:pt>
                <c:pt idx="6709">
                  <c:v>4918.5</c:v>
                </c:pt>
                <c:pt idx="6710">
                  <c:v>4936.5</c:v>
                </c:pt>
                <c:pt idx="6711">
                  <c:v>4944.8999999999996</c:v>
                </c:pt>
                <c:pt idx="6712">
                  <c:v>4903</c:v>
                </c:pt>
                <c:pt idx="6713">
                  <c:v>4883.1000000000004</c:v>
                </c:pt>
                <c:pt idx="6714">
                  <c:v>4819.5</c:v>
                </c:pt>
                <c:pt idx="6715">
                  <c:v>4796.6000000000004</c:v>
                </c:pt>
                <c:pt idx="6716">
                  <c:v>4750.5</c:v>
                </c:pt>
                <c:pt idx="6717">
                  <c:v>4727.1000000000004</c:v>
                </c:pt>
                <c:pt idx="6718">
                  <c:v>4716.5</c:v>
                </c:pt>
                <c:pt idx="6719">
                  <c:v>4727</c:v>
                </c:pt>
                <c:pt idx="6720">
                  <c:v>4701.5</c:v>
                </c:pt>
                <c:pt idx="6721">
                  <c:v>4748.3999999999996</c:v>
                </c:pt>
                <c:pt idx="6722">
                  <c:v>4743.8</c:v>
                </c:pt>
                <c:pt idx="6723">
                  <c:v>4713.3999999999996</c:v>
                </c:pt>
                <c:pt idx="6724">
                  <c:v>4688.1000000000004</c:v>
                </c:pt>
                <c:pt idx="6725">
                  <c:v>4728</c:v>
                </c:pt>
                <c:pt idx="6726">
                  <c:v>4691.6000000000004</c:v>
                </c:pt>
                <c:pt idx="6727">
                  <c:v>4723.8999999999996</c:v>
                </c:pt>
                <c:pt idx="6728">
                  <c:v>4712</c:v>
                </c:pt>
                <c:pt idx="6729">
                  <c:v>4765.3999999999996</c:v>
                </c:pt>
                <c:pt idx="6730">
                  <c:v>4779</c:v>
                </c:pt>
                <c:pt idx="6731">
                  <c:v>4793</c:v>
                </c:pt>
                <c:pt idx="6732">
                  <c:v>4819</c:v>
                </c:pt>
                <c:pt idx="6733">
                  <c:v>4854.5</c:v>
                </c:pt>
                <c:pt idx="6734">
                  <c:v>4854.5</c:v>
                </c:pt>
                <c:pt idx="6735">
                  <c:v>4872</c:v>
                </c:pt>
                <c:pt idx="6736">
                  <c:v>4806</c:v>
                </c:pt>
                <c:pt idx="6737">
                  <c:v>4847.1000000000004</c:v>
                </c:pt>
                <c:pt idx="6738">
                  <c:v>4843.5</c:v>
                </c:pt>
                <c:pt idx="6739">
                  <c:v>4838.5</c:v>
                </c:pt>
                <c:pt idx="6740">
                  <c:v>4843.6000000000004</c:v>
                </c:pt>
                <c:pt idx="6741">
                  <c:v>4936.3999999999996</c:v>
                </c:pt>
                <c:pt idx="6742">
                  <c:v>4859.5</c:v>
                </c:pt>
                <c:pt idx="6743">
                  <c:v>4874.8999999999996</c:v>
                </c:pt>
                <c:pt idx="6744">
                  <c:v>4869.5</c:v>
                </c:pt>
                <c:pt idx="6745">
                  <c:v>4845</c:v>
                </c:pt>
                <c:pt idx="6746">
                  <c:v>4824.5</c:v>
                </c:pt>
                <c:pt idx="6747">
                  <c:v>4836.1000000000004</c:v>
                </c:pt>
                <c:pt idx="6748">
                  <c:v>4846</c:v>
                </c:pt>
                <c:pt idx="6749">
                  <c:v>4874</c:v>
                </c:pt>
                <c:pt idx="6750">
                  <c:v>4861.5</c:v>
                </c:pt>
                <c:pt idx="6751">
                  <c:v>4876</c:v>
                </c:pt>
                <c:pt idx="6752">
                  <c:v>4923</c:v>
                </c:pt>
                <c:pt idx="6753">
                  <c:v>4904</c:v>
                </c:pt>
                <c:pt idx="6754">
                  <c:v>4928.8999999999996</c:v>
                </c:pt>
                <c:pt idx="6755">
                  <c:v>4909.6000000000004</c:v>
                </c:pt>
                <c:pt idx="6756">
                  <c:v>4847.5</c:v>
                </c:pt>
                <c:pt idx="6757">
                  <c:v>4853.3999999999996</c:v>
                </c:pt>
                <c:pt idx="6758">
                  <c:v>4871</c:v>
                </c:pt>
                <c:pt idx="6759">
                  <c:v>4911.8999999999996</c:v>
                </c:pt>
                <c:pt idx="6760">
                  <c:v>4861.1000000000004</c:v>
                </c:pt>
                <c:pt idx="6761">
                  <c:v>4927</c:v>
                </c:pt>
                <c:pt idx="6762">
                  <c:v>4907</c:v>
                </c:pt>
                <c:pt idx="6763">
                  <c:v>4874</c:v>
                </c:pt>
                <c:pt idx="6764">
                  <c:v>4873.5</c:v>
                </c:pt>
                <c:pt idx="6765">
                  <c:v>4846</c:v>
                </c:pt>
                <c:pt idx="6766">
                  <c:v>4883.5</c:v>
                </c:pt>
                <c:pt idx="6767">
                  <c:v>4885.5</c:v>
                </c:pt>
                <c:pt idx="6768">
                  <c:v>4877</c:v>
                </c:pt>
                <c:pt idx="6769">
                  <c:v>4858</c:v>
                </c:pt>
                <c:pt idx="6770">
                  <c:v>4874.5</c:v>
                </c:pt>
                <c:pt idx="6771">
                  <c:v>4858.5</c:v>
                </c:pt>
                <c:pt idx="6772">
                  <c:v>4860</c:v>
                </c:pt>
                <c:pt idx="6773">
                  <c:v>4882.7</c:v>
                </c:pt>
                <c:pt idx="6774">
                  <c:v>4852</c:v>
                </c:pt>
                <c:pt idx="6775">
                  <c:v>4889.8999999999996</c:v>
                </c:pt>
                <c:pt idx="6776">
                  <c:v>4939.5</c:v>
                </c:pt>
                <c:pt idx="6777">
                  <c:v>4952</c:v>
                </c:pt>
                <c:pt idx="6778">
                  <c:v>4939</c:v>
                </c:pt>
                <c:pt idx="6779">
                  <c:v>4917</c:v>
                </c:pt>
                <c:pt idx="6780">
                  <c:v>4920</c:v>
                </c:pt>
                <c:pt idx="6781">
                  <c:v>4903</c:v>
                </c:pt>
                <c:pt idx="6782">
                  <c:v>4899.5</c:v>
                </c:pt>
                <c:pt idx="6783">
                  <c:v>4902.8999999999996</c:v>
                </c:pt>
                <c:pt idx="6784">
                  <c:v>4875.5</c:v>
                </c:pt>
                <c:pt idx="6785">
                  <c:v>4865</c:v>
                </c:pt>
                <c:pt idx="6786">
                  <c:v>4815</c:v>
                </c:pt>
                <c:pt idx="6787">
                  <c:v>4833.6000000000004</c:v>
                </c:pt>
                <c:pt idx="6788">
                  <c:v>4870</c:v>
                </c:pt>
                <c:pt idx="6789">
                  <c:v>4889.8999999999996</c:v>
                </c:pt>
                <c:pt idx="6790">
                  <c:v>4863</c:v>
                </c:pt>
                <c:pt idx="6791">
                  <c:v>4898.8</c:v>
                </c:pt>
                <c:pt idx="6792">
                  <c:v>4893.8999999999996</c:v>
                </c:pt>
                <c:pt idx="6793">
                  <c:v>4929</c:v>
                </c:pt>
                <c:pt idx="6794">
                  <c:v>4912.5</c:v>
                </c:pt>
                <c:pt idx="6795">
                  <c:v>4932.5</c:v>
                </c:pt>
                <c:pt idx="6796">
                  <c:v>4949</c:v>
                </c:pt>
                <c:pt idx="6797">
                  <c:v>4943.1000000000004</c:v>
                </c:pt>
                <c:pt idx="6798">
                  <c:v>4982</c:v>
                </c:pt>
                <c:pt idx="6799">
                  <c:v>4966.6000000000004</c:v>
                </c:pt>
                <c:pt idx="6800">
                  <c:v>4987</c:v>
                </c:pt>
                <c:pt idx="6801">
                  <c:v>4990.8999999999996</c:v>
                </c:pt>
                <c:pt idx="6802">
                  <c:v>4942.8999999999996</c:v>
                </c:pt>
                <c:pt idx="6803">
                  <c:v>4919</c:v>
                </c:pt>
                <c:pt idx="6804">
                  <c:v>4937.1000000000004</c:v>
                </c:pt>
                <c:pt idx="6805">
                  <c:v>4898.5</c:v>
                </c:pt>
                <c:pt idx="6806">
                  <c:v>4888.2</c:v>
                </c:pt>
                <c:pt idx="6807">
                  <c:v>4878.3</c:v>
                </c:pt>
                <c:pt idx="6808">
                  <c:v>4913</c:v>
                </c:pt>
                <c:pt idx="6809">
                  <c:v>4850.5</c:v>
                </c:pt>
                <c:pt idx="6810">
                  <c:v>4852.8999999999996</c:v>
                </c:pt>
                <c:pt idx="6811">
                  <c:v>4838.1000000000004</c:v>
                </c:pt>
                <c:pt idx="6812">
                  <c:v>4856.5</c:v>
                </c:pt>
                <c:pt idx="6813">
                  <c:v>4842</c:v>
                </c:pt>
                <c:pt idx="6814">
                  <c:v>4829.5</c:v>
                </c:pt>
                <c:pt idx="6815">
                  <c:v>4792</c:v>
                </c:pt>
                <c:pt idx="6816">
                  <c:v>4753.6000000000004</c:v>
                </c:pt>
                <c:pt idx="6817">
                  <c:v>4782.5</c:v>
                </c:pt>
                <c:pt idx="6818">
                  <c:v>4770</c:v>
                </c:pt>
                <c:pt idx="6819">
                  <c:v>4782</c:v>
                </c:pt>
                <c:pt idx="6820">
                  <c:v>4829.8999999999996</c:v>
                </c:pt>
                <c:pt idx="6821">
                  <c:v>4788.7</c:v>
                </c:pt>
                <c:pt idx="6822">
                  <c:v>4836.5</c:v>
                </c:pt>
                <c:pt idx="6823">
                  <c:v>4794.1000000000004</c:v>
                </c:pt>
                <c:pt idx="6824">
                  <c:v>4812</c:v>
                </c:pt>
                <c:pt idx="6825">
                  <c:v>4813.5</c:v>
                </c:pt>
                <c:pt idx="6826">
                  <c:v>4814.6000000000004</c:v>
                </c:pt>
                <c:pt idx="6827">
                  <c:v>4765.6000000000004</c:v>
                </c:pt>
                <c:pt idx="6828">
                  <c:v>4779.5</c:v>
                </c:pt>
                <c:pt idx="6829">
                  <c:v>4744.6000000000004</c:v>
                </c:pt>
                <c:pt idx="6830">
                  <c:v>4781</c:v>
                </c:pt>
                <c:pt idx="6831">
                  <c:v>4748.6000000000004</c:v>
                </c:pt>
                <c:pt idx="6832">
                  <c:v>4788.8999999999996</c:v>
                </c:pt>
                <c:pt idx="6833">
                  <c:v>4723.1000000000004</c:v>
                </c:pt>
                <c:pt idx="6834">
                  <c:v>4706</c:v>
                </c:pt>
                <c:pt idx="6835">
                  <c:v>4679.7</c:v>
                </c:pt>
                <c:pt idx="6836">
                  <c:v>4679.3999999999996</c:v>
                </c:pt>
                <c:pt idx="6837">
                  <c:v>4627.1000000000004</c:v>
                </c:pt>
                <c:pt idx="6838">
                  <c:v>4607</c:v>
                </c:pt>
                <c:pt idx="6839">
                  <c:v>4641.5</c:v>
                </c:pt>
                <c:pt idx="6840">
                  <c:v>4605.5</c:v>
                </c:pt>
                <c:pt idx="6841">
                  <c:v>4634.5</c:v>
                </c:pt>
                <c:pt idx="6842">
                  <c:v>4652.5</c:v>
                </c:pt>
                <c:pt idx="6843">
                  <c:v>4657.5</c:v>
                </c:pt>
                <c:pt idx="6844">
                  <c:v>4703.3999999999996</c:v>
                </c:pt>
                <c:pt idx="6845">
                  <c:v>4683</c:v>
                </c:pt>
                <c:pt idx="6846">
                  <c:v>4681.5</c:v>
                </c:pt>
                <c:pt idx="6847">
                  <c:v>4669</c:v>
                </c:pt>
                <c:pt idx="6848">
                  <c:v>4662</c:v>
                </c:pt>
                <c:pt idx="6849">
                  <c:v>4651.5</c:v>
                </c:pt>
                <c:pt idx="6850">
                  <c:v>4679.5</c:v>
                </c:pt>
                <c:pt idx="6851">
                  <c:v>4666.5</c:v>
                </c:pt>
                <c:pt idx="6852">
                  <c:v>4631.6000000000004</c:v>
                </c:pt>
                <c:pt idx="6853">
                  <c:v>4651.6000000000004</c:v>
                </c:pt>
                <c:pt idx="6854">
                  <c:v>4601</c:v>
                </c:pt>
                <c:pt idx="6855">
                  <c:v>4603.5</c:v>
                </c:pt>
                <c:pt idx="6856">
                  <c:v>4589</c:v>
                </c:pt>
                <c:pt idx="6857">
                  <c:v>4594.3999999999996</c:v>
                </c:pt>
                <c:pt idx="6858">
                  <c:v>4622</c:v>
                </c:pt>
                <c:pt idx="6859">
                  <c:v>4653</c:v>
                </c:pt>
                <c:pt idx="6860">
                  <c:v>4624</c:v>
                </c:pt>
                <c:pt idx="6861">
                  <c:v>4636.8999999999996</c:v>
                </c:pt>
                <c:pt idx="6862">
                  <c:v>4657.8999999999996</c:v>
                </c:pt>
                <c:pt idx="6863">
                  <c:v>4640</c:v>
                </c:pt>
                <c:pt idx="6864">
                  <c:v>4619.5</c:v>
                </c:pt>
                <c:pt idx="6865">
                  <c:v>4646.8999999999996</c:v>
                </c:pt>
                <c:pt idx="6866">
                  <c:v>4606.5</c:v>
                </c:pt>
                <c:pt idx="6867">
                  <c:v>4697.5</c:v>
                </c:pt>
                <c:pt idx="6868">
                  <c:v>4705.8999999999996</c:v>
                </c:pt>
                <c:pt idx="6869">
                  <c:v>4711.5</c:v>
                </c:pt>
                <c:pt idx="6870">
                  <c:v>4783.8999999999996</c:v>
                </c:pt>
                <c:pt idx="6871">
                  <c:v>4794.5</c:v>
                </c:pt>
                <c:pt idx="6872">
                  <c:v>4782.3999999999996</c:v>
                </c:pt>
                <c:pt idx="6873">
                  <c:v>4763.1000000000004</c:v>
                </c:pt>
                <c:pt idx="6874">
                  <c:v>4820.3999999999996</c:v>
                </c:pt>
                <c:pt idx="6875">
                  <c:v>4800</c:v>
                </c:pt>
                <c:pt idx="6876">
                  <c:v>4774</c:v>
                </c:pt>
                <c:pt idx="6877">
                  <c:v>4784.5</c:v>
                </c:pt>
                <c:pt idx="6878">
                  <c:v>4777.5</c:v>
                </c:pt>
                <c:pt idx="6879">
                  <c:v>4791.8999999999996</c:v>
                </c:pt>
                <c:pt idx="6880">
                  <c:v>4762</c:v>
                </c:pt>
                <c:pt idx="6881">
                  <c:v>4694.1000000000004</c:v>
                </c:pt>
                <c:pt idx="6882">
                  <c:v>4718.5</c:v>
                </c:pt>
                <c:pt idx="6883">
                  <c:v>4715.5</c:v>
                </c:pt>
                <c:pt idx="6884">
                  <c:v>4657.2</c:v>
                </c:pt>
                <c:pt idx="6885">
                  <c:v>4731</c:v>
                </c:pt>
                <c:pt idx="6886">
                  <c:v>4683.5</c:v>
                </c:pt>
                <c:pt idx="6887">
                  <c:v>4703</c:v>
                </c:pt>
                <c:pt idx="6888">
                  <c:v>4736.5</c:v>
                </c:pt>
                <c:pt idx="6889">
                  <c:v>4731.8999999999996</c:v>
                </c:pt>
                <c:pt idx="6890">
                  <c:v>4744.1000000000004</c:v>
                </c:pt>
                <c:pt idx="6891">
                  <c:v>4656.8</c:v>
                </c:pt>
                <c:pt idx="6892">
                  <c:v>4660</c:v>
                </c:pt>
                <c:pt idx="6893">
                  <c:v>4644</c:v>
                </c:pt>
                <c:pt idx="6894">
                  <c:v>4572</c:v>
                </c:pt>
                <c:pt idx="6895">
                  <c:v>4535</c:v>
                </c:pt>
                <c:pt idx="6896">
                  <c:v>4532.8999999999996</c:v>
                </c:pt>
                <c:pt idx="6897">
                  <c:v>4492.2</c:v>
                </c:pt>
                <c:pt idx="6898">
                  <c:v>4500.5</c:v>
                </c:pt>
                <c:pt idx="6899">
                  <c:v>4459</c:v>
                </c:pt>
                <c:pt idx="6900">
                  <c:v>4478</c:v>
                </c:pt>
                <c:pt idx="6901">
                  <c:v>4429.6000000000004</c:v>
                </c:pt>
                <c:pt idx="6902">
                  <c:v>4419.5</c:v>
                </c:pt>
                <c:pt idx="6903">
                  <c:v>4382.5</c:v>
                </c:pt>
                <c:pt idx="6904">
                  <c:v>4370</c:v>
                </c:pt>
                <c:pt idx="6905">
                  <c:v>4317</c:v>
                </c:pt>
                <c:pt idx="6906">
                  <c:v>4273.8999999999996</c:v>
                </c:pt>
                <c:pt idx="6907">
                  <c:v>4261.3999999999996</c:v>
                </c:pt>
                <c:pt idx="6908">
                  <c:v>4203.1000000000004</c:v>
                </c:pt>
                <c:pt idx="6909">
                  <c:v>4171</c:v>
                </c:pt>
                <c:pt idx="6910">
                  <c:v>4196.3999999999996</c:v>
                </c:pt>
                <c:pt idx="6911">
                  <c:v>4212.5</c:v>
                </c:pt>
                <c:pt idx="6912">
                  <c:v>4142.1000000000004</c:v>
                </c:pt>
                <c:pt idx="6913">
                  <c:v>4154</c:v>
                </c:pt>
                <c:pt idx="6914">
                  <c:v>4121</c:v>
                </c:pt>
                <c:pt idx="6915">
                  <c:v>4099.8999999999996</c:v>
                </c:pt>
                <c:pt idx="6916">
                  <c:v>4090.9</c:v>
                </c:pt>
                <c:pt idx="6917">
                  <c:v>4076</c:v>
                </c:pt>
                <c:pt idx="6918">
                  <c:v>4014</c:v>
                </c:pt>
                <c:pt idx="6919">
                  <c:v>3957</c:v>
                </c:pt>
                <c:pt idx="6920">
                  <c:v>3931.2</c:v>
                </c:pt>
                <c:pt idx="6921">
                  <c:v>3933</c:v>
                </c:pt>
                <c:pt idx="6922">
                  <c:v>3934.4</c:v>
                </c:pt>
                <c:pt idx="6923">
                  <c:v>3929.4</c:v>
                </c:pt>
                <c:pt idx="6924">
                  <c:v>3878.5</c:v>
                </c:pt>
                <c:pt idx="6925">
                  <c:v>3933.4</c:v>
                </c:pt>
                <c:pt idx="6926">
                  <c:v>3901.1</c:v>
                </c:pt>
                <c:pt idx="6927">
                  <c:v>3915</c:v>
                </c:pt>
                <c:pt idx="6928">
                  <c:v>3881.1</c:v>
                </c:pt>
                <c:pt idx="6929">
                  <c:v>3886</c:v>
                </c:pt>
                <c:pt idx="6930">
                  <c:v>3881</c:v>
                </c:pt>
                <c:pt idx="6931">
                  <c:v>3872.4</c:v>
                </c:pt>
                <c:pt idx="6932">
                  <c:v>3875.4</c:v>
                </c:pt>
                <c:pt idx="6933">
                  <c:v>3836</c:v>
                </c:pt>
                <c:pt idx="6934">
                  <c:v>3839</c:v>
                </c:pt>
                <c:pt idx="6935">
                  <c:v>3815.9</c:v>
                </c:pt>
                <c:pt idx="6936">
                  <c:v>3829.5</c:v>
                </c:pt>
                <c:pt idx="6937">
                  <c:v>3768.4</c:v>
                </c:pt>
                <c:pt idx="6938">
                  <c:v>3806</c:v>
                </c:pt>
                <c:pt idx="6939">
                  <c:v>3781</c:v>
                </c:pt>
                <c:pt idx="6940">
                  <c:v>3774</c:v>
                </c:pt>
                <c:pt idx="6941">
                  <c:v>3731</c:v>
                </c:pt>
                <c:pt idx="6942">
                  <c:v>3703.5</c:v>
                </c:pt>
                <c:pt idx="6943">
                  <c:v>3672</c:v>
                </c:pt>
                <c:pt idx="6944">
                  <c:v>3709</c:v>
                </c:pt>
                <c:pt idx="6945">
                  <c:v>3685</c:v>
                </c:pt>
                <c:pt idx="6946">
                  <c:v>3695.1</c:v>
                </c:pt>
                <c:pt idx="6947">
                  <c:v>3686.5</c:v>
                </c:pt>
                <c:pt idx="6948">
                  <c:v>3616.9</c:v>
                </c:pt>
                <c:pt idx="6949">
                  <c:v>3618.5</c:v>
                </c:pt>
                <c:pt idx="6950">
                  <c:v>3604</c:v>
                </c:pt>
                <c:pt idx="6951">
                  <c:v>3595.6</c:v>
                </c:pt>
                <c:pt idx="6952">
                  <c:v>3587</c:v>
                </c:pt>
                <c:pt idx="6953">
                  <c:v>3578</c:v>
                </c:pt>
                <c:pt idx="6954">
                  <c:v>3562.5</c:v>
                </c:pt>
                <c:pt idx="6955">
                  <c:v>3596</c:v>
                </c:pt>
                <c:pt idx="6956">
                  <c:v>3576</c:v>
                </c:pt>
                <c:pt idx="6957">
                  <c:v>3535.5</c:v>
                </c:pt>
                <c:pt idx="6958">
                  <c:v>3548</c:v>
                </c:pt>
                <c:pt idx="6959">
                  <c:v>3547.5</c:v>
                </c:pt>
                <c:pt idx="6960">
                  <c:v>3565.6</c:v>
                </c:pt>
                <c:pt idx="6961">
                  <c:v>3549.6</c:v>
                </c:pt>
                <c:pt idx="6962">
                  <c:v>3601.5</c:v>
                </c:pt>
                <c:pt idx="6963">
                  <c:v>3624.7</c:v>
                </c:pt>
                <c:pt idx="6964">
                  <c:v>3587</c:v>
                </c:pt>
                <c:pt idx="6965">
                  <c:v>3607</c:v>
                </c:pt>
                <c:pt idx="6966">
                  <c:v>3597</c:v>
                </c:pt>
                <c:pt idx="6967">
                  <c:v>3630.5</c:v>
                </c:pt>
                <c:pt idx="6968">
                  <c:v>3573.8</c:v>
                </c:pt>
                <c:pt idx="6969">
                  <c:v>3565</c:v>
                </c:pt>
                <c:pt idx="6970">
                  <c:v>3548</c:v>
                </c:pt>
                <c:pt idx="6971">
                  <c:v>3555.6</c:v>
                </c:pt>
                <c:pt idx="6972">
                  <c:v>3565.5</c:v>
                </c:pt>
                <c:pt idx="6973">
                  <c:v>3577</c:v>
                </c:pt>
                <c:pt idx="6974">
                  <c:v>3538.9</c:v>
                </c:pt>
                <c:pt idx="6975">
                  <c:v>3536.9</c:v>
                </c:pt>
                <c:pt idx="6976">
                  <c:v>3514.5</c:v>
                </c:pt>
                <c:pt idx="6977">
                  <c:v>3480.3</c:v>
                </c:pt>
                <c:pt idx="6978">
                  <c:v>3432</c:v>
                </c:pt>
                <c:pt idx="6979">
                  <c:v>3466.5</c:v>
                </c:pt>
                <c:pt idx="6980">
                  <c:v>3421.6</c:v>
                </c:pt>
                <c:pt idx="6981">
                  <c:v>3393</c:v>
                </c:pt>
                <c:pt idx="6982">
                  <c:v>3355.6</c:v>
                </c:pt>
                <c:pt idx="6983">
                  <c:v>3352.9</c:v>
                </c:pt>
                <c:pt idx="6984">
                  <c:v>3308.6</c:v>
                </c:pt>
                <c:pt idx="6985">
                  <c:v>3272.4</c:v>
                </c:pt>
                <c:pt idx="6986">
                  <c:v>3245.5</c:v>
                </c:pt>
                <c:pt idx="6987">
                  <c:v>3210</c:v>
                </c:pt>
                <c:pt idx="6988">
                  <c:v>3159</c:v>
                </c:pt>
                <c:pt idx="6989">
                  <c:v>3137</c:v>
                </c:pt>
                <c:pt idx="6990">
                  <c:v>3102.5</c:v>
                </c:pt>
                <c:pt idx="6991">
                  <c:v>3072</c:v>
                </c:pt>
                <c:pt idx="6992">
                  <c:v>3050.1</c:v>
                </c:pt>
                <c:pt idx="6993">
                  <c:v>3061.9</c:v>
                </c:pt>
                <c:pt idx="6994">
                  <c:v>3060</c:v>
                </c:pt>
                <c:pt idx="6995">
                  <c:v>3060</c:v>
                </c:pt>
                <c:pt idx="6996">
                  <c:v>3065</c:v>
                </c:pt>
                <c:pt idx="6997">
                  <c:v>3086.9</c:v>
                </c:pt>
                <c:pt idx="6998">
                  <c:v>3085</c:v>
                </c:pt>
                <c:pt idx="6999">
                  <c:v>3069.1</c:v>
                </c:pt>
                <c:pt idx="7000">
                  <c:v>3096</c:v>
                </c:pt>
                <c:pt idx="7001">
                  <c:v>3102</c:v>
                </c:pt>
                <c:pt idx="7002">
                  <c:v>3077.9</c:v>
                </c:pt>
                <c:pt idx="7003">
                  <c:v>3019.1</c:v>
                </c:pt>
                <c:pt idx="7004">
                  <c:v>2988.5</c:v>
                </c:pt>
                <c:pt idx="7005">
                  <c:v>2940</c:v>
                </c:pt>
                <c:pt idx="7006">
                  <c:v>2902</c:v>
                </c:pt>
                <c:pt idx="7007">
                  <c:v>2904</c:v>
                </c:pt>
                <c:pt idx="7008">
                  <c:v>2888</c:v>
                </c:pt>
                <c:pt idx="7009">
                  <c:v>2879</c:v>
                </c:pt>
                <c:pt idx="7010">
                  <c:v>2860.5</c:v>
                </c:pt>
                <c:pt idx="7011">
                  <c:v>2864</c:v>
                </c:pt>
                <c:pt idx="7012">
                  <c:v>2894.5</c:v>
                </c:pt>
                <c:pt idx="7013">
                  <c:v>2870.1</c:v>
                </c:pt>
                <c:pt idx="7014">
                  <c:v>2856.9</c:v>
                </c:pt>
                <c:pt idx="7015">
                  <c:v>2873</c:v>
                </c:pt>
                <c:pt idx="7016">
                  <c:v>2864.4</c:v>
                </c:pt>
                <c:pt idx="7017">
                  <c:v>2852.1</c:v>
                </c:pt>
                <c:pt idx="7018">
                  <c:v>2876.5</c:v>
                </c:pt>
                <c:pt idx="7019">
                  <c:v>2866.9</c:v>
                </c:pt>
                <c:pt idx="7020">
                  <c:v>2855.5</c:v>
                </c:pt>
                <c:pt idx="7021">
                  <c:v>2842.1</c:v>
                </c:pt>
                <c:pt idx="7022">
                  <c:v>2843.6</c:v>
                </c:pt>
                <c:pt idx="7023">
                  <c:v>2856</c:v>
                </c:pt>
                <c:pt idx="7024">
                  <c:v>2843.5</c:v>
                </c:pt>
                <c:pt idx="7025">
                  <c:v>2870.5</c:v>
                </c:pt>
                <c:pt idx="7026">
                  <c:v>2850.6</c:v>
                </c:pt>
                <c:pt idx="7027">
                  <c:v>2882</c:v>
                </c:pt>
                <c:pt idx="7028">
                  <c:v>2913.5</c:v>
                </c:pt>
                <c:pt idx="7029">
                  <c:v>2931.5</c:v>
                </c:pt>
                <c:pt idx="7030">
                  <c:v>2920.5</c:v>
                </c:pt>
                <c:pt idx="7031">
                  <c:v>2950.9</c:v>
                </c:pt>
                <c:pt idx="7032">
                  <c:v>2918.3</c:v>
                </c:pt>
                <c:pt idx="7033">
                  <c:v>2925</c:v>
                </c:pt>
                <c:pt idx="7034">
                  <c:v>2913.5</c:v>
                </c:pt>
                <c:pt idx="7035">
                  <c:v>2935</c:v>
                </c:pt>
                <c:pt idx="7036">
                  <c:v>2944.2</c:v>
                </c:pt>
                <c:pt idx="7037">
                  <c:v>2935</c:v>
                </c:pt>
                <c:pt idx="7038">
                  <c:v>2964.5</c:v>
                </c:pt>
                <c:pt idx="7039">
                  <c:v>2948</c:v>
                </c:pt>
                <c:pt idx="7040">
                  <c:v>2918.5</c:v>
                </c:pt>
                <c:pt idx="7041">
                  <c:v>2908.6</c:v>
                </c:pt>
                <c:pt idx="7042">
                  <c:v>2895</c:v>
                </c:pt>
                <c:pt idx="7043">
                  <c:v>2886.5</c:v>
                </c:pt>
                <c:pt idx="7044">
                  <c:v>2875.4</c:v>
                </c:pt>
                <c:pt idx="7045">
                  <c:v>2869.5</c:v>
                </c:pt>
                <c:pt idx="7046">
                  <c:v>2897.5</c:v>
                </c:pt>
                <c:pt idx="7047">
                  <c:v>2902.5</c:v>
                </c:pt>
                <c:pt idx="7048">
                  <c:v>2888.5</c:v>
                </c:pt>
                <c:pt idx="7049">
                  <c:v>2913.5</c:v>
                </c:pt>
                <c:pt idx="7050">
                  <c:v>2905.1</c:v>
                </c:pt>
                <c:pt idx="7051">
                  <c:v>2909</c:v>
                </c:pt>
                <c:pt idx="7052">
                  <c:v>2925</c:v>
                </c:pt>
                <c:pt idx="7053">
                  <c:v>2923.1</c:v>
                </c:pt>
                <c:pt idx="7054">
                  <c:v>2949</c:v>
                </c:pt>
                <c:pt idx="7055">
                  <c:v>2967</c:v>
                </c:pt>
                <c:pt idx="7056">
                  <c:v>2966</c:v>
                </c:pt>
                <c:pt idx="7057">
                  <c:v>2974</c:v>
                </c:pt>
                <c:pt idx="7058">
                  <c:v>2960.5</c:v>
                </c:pt>
                <c:pt idx="7059">
                  <c:v>2965</c:v>
                </c:pt>
                <c:pt idx="7060">
                  <c:v>2968.6</c:v>
                </c:pt>
                <c:pt idx="7061">
                  <c:v>2959.5</c:v>
                </c:pt>
                <c:pt idx="7062">
                  <c:v>2953.6</c:v>
                </c:pt>
                <c:pt idx="7063">
                  <c:v>2959.5</c:v>
                </c:pt>
                <c:pt idx="7064">
                  <c:v>2973.2</c:v>
                </c:pt>
                <c:pt idx="7065">
                  <c:v>2935</c:v>
                </c:pt>
                <c:pt idx="7066">
                  <c:v>2947</c:v>
                </c:pt>
                <c:pt idx="7067">
                  <c:v>2934.5</c:v>
                </c:pt>
                <c:pt idx="7068">
                  <c:v>2941.1</c:v>
                </c:pt>
                <c:pt idx="7069">
                  <c:v>2948.5</c:v>
                </c:pt>
                <c:pt idx="7070">
                  <c:v>2962</c:v>
                </c:pt>
                <c:pt idx="7071">
                  <c:v>2966</c:v>
                </c:pt>
                <c:pt idx="7072">
                  <c:v>2965.2</c:v>
                </c:pt>
                <c:pt idx="7073">
                  <c:v>2964</c:v>
                </c:pt>
                <c:pt idx="7074">
                  <c:v>2973</c:v>
                </c:pt>
                <c:pt idx="7075">
                  <c:v>2984.1</c:v>
                </c:pt>
                <c:pt idx="7076">
                  <c:v>2958</c:v>
                </c:pt>
                <c:pt idx="7077">
                  <c:v>2941</c:v>
                </c:pt>
                <c:pt idx="7078">
                  <c:v>2937.6</c:v>
                </c:pt>
                <c:pt idx="7079">
                  <c:v>2949</c:v>
                </c:pt>
                <c:pt idx="7080">
                  <c:v>2967.5</c:v>
                </c:pt>
                <c:pt idx="7081">
                  <c:v>2962.5</c:v>
                </c:pt>
                <c:pt idx="7082">
                  <c:v>2937</c:v>
                </c:pt>
                <c:pt idx="7083">
                  <c:v>2921.5</c:v>
                </c:pt>
                <c:pt idx="7084">
                  <c:v>2919.5</c:v>
                </c:pt>
                <c:pt idx="7085">
                  <c:v>2920.6</c:v>
                </c:pt>
                <c:pt idx="7086">
                  <c:v>2920</c:v>
                </c:pt>
                <c:pt idx="7087">
                  <c:v>2894</c:v>
                </c:pt>
                <c:pt idx="7088">
                  <c:v>2927.5</c:v>
                </c:pt>
                <c:pt idx="7089">
                  <c:v>2917.5</c:v>
                </c:pt>
                <c:pt idx="7090">
                  <c:v>2953.5</c:v>
                </c:pt>
                <c:pt idx="7091">
                  <c:v>2955.5</c:v>
                </c:pt>
                <c:pt idx="7092">
                  <c:v>2962</c:v>
                </c:pt>
                <c:pt idx="7093">
                  <c:v>2963</c:v>
                </c:pt>
                <c:pt idx="7094">
                  <c:v>2964</c:v>
                </c:pt>
                <c:pt idx="7095">
                  <c:v>2927</c:v>
                </c:pt>
                <c:pt idx="7096">
                  <c:v>2928.1</c:v>
                </c:pt>
                <c:pt idx="7097">
                  <c:v>2933</c:v>
                </c:pt>
                <c:pt idx="7098">
                  <c:v>2915.5</c:v>
                </c:pt>
                <c:pt idx="7099">
                  <c:v>2936</c:v>
                </c:pt>
                <c:pt idx="7100">
                  <c:v>2889</c:v>
                </c:pt>
                <c:pt idx="7101">
                  <c:v>2894.1</c:v>
                </c:pt>
                <c:pt idx="7102">
                  <c:v>2855</c:v>
                </c:pt>
                <c:pt idx="7103">
                  <c:v>2867.5</c:v>
                </c:pt>
                <c:pt idx="7104">
                  <c:v>2883.5</c:v>
                </c:pt>
                <c:pt idx="7105">
                  <c:v>2885.5</c:v>
                </c:pt>
                <c:pt idx="7106">
                  <c:v>2867</c:v>
                </c:pt>
                <c:pt idx="7107">
                  <c:v>2873</c:v>
                </c:pt>
                <c:pt idx="7108">
                  <c:v>2865</c:v>
                </c:pt>
                <c:pt idx="7109">
                  <c:v>2826.5</c:v>
                </c:pt>
                <c:pt idx="7110">
                  <c:v>2839</c:v>
                </c:pt>
                <c:pt idx="7111">
                  <c:v>2824</c:v>
                </c:pt>
                <c:pt idx="7112">
                  <c:v>2813.6</c:v>
                </c:pt>
                <c:pt idx="7113">
                  <c:v>2800</c:v>
                </c:pt>
                <c:pt idx="7114">
                  <c:v>2782.5</c:v>
                </c:pt>
                <c:pt idx="7115">
                  <c:v>2814</c:v>
                </c:pt>
                <c:pt idx="7116">
                  <c:v>2793.8</c:v>
                </c:pt>
                <c:pt idx="7117">
                  <c:v>2810.5</c:v>
                </c:pt>
                <c:pt idx="7118">
                  <c:v>2816</c:v>
                </c:pt>
                <c:pt idx="7119">
                  <c:v>2823</c:v>
                </c:pt>
                <c:pt idx="7120">
                  <c:v>2800</c:v>
                </c:pt>
                <c:pt idx="7121">
                  <c:v>2779</c:v>
                </c:pt>
                <c:pt idx="7122">
                  <c:v>2750.1</c:v>
                </c:pt>
                <c:pt idx="7123">
                  <c:v>2735</c:v>
                </c:pt>
                <c:pt idx="7124">
                  <c:v>2736.5</c:v>
                </c:pt>
                <c:pt idx="7125">
                  <c:v>2731.5</c:v>
                </c:pt>
                <c:pt idx="7126">
                  <c:v>2729</c:v>
                </c:pt>
                <c:pt idx="7127">
                  <c:v>2720.1</c:v>
                </c:pt>
                <c:pt idx="7128">
                  <c:v>2680.6</c:v>
                </c:pt>
                <c:pt idx="7129">
                  <c:v>2662</c:v>
                </c:pt>
                <c:pt idx="7130">
                  <c:v>2647</c:v>
                </c:pt>
                <c:pt idx="7131">
                  <c:v>2622.8</c:v>
                </c:pt>
                <c:pt idx="7132">
                  <c:v>2644.5</c:v>
                </c:pt>
                <c:pt idx="7133">
                  <c:v>2655.9</c:v>
                </c:pt>
                <c:pt idx="7134">
                  <c:v>2648</c:v>
                </c:pt>
                <c:pt idx="7135">
                  <c:v>2661.5</c:v>
                </c:pt>
                <c:pt idx="7136">
                  <c:v>2658</c:v>
                </c:pt>
                <c:pt idx="7137">
                  <c:v>2677.5</c:v>
                </c:pt>
                <c:pt idx="7138">
                  <c:v>2644</c:v>
                </c:pt>
                <c:pt idx="7139">
                  <c:v>2624</c:v>
                </c:pt>
                <c:pt idx="7140">
                  <c:v>2631.5</c:v>
                </c:pt>
                <c:pt idx="7141">
                  <c:v>2652</c:v>
                </c:pt>
                <c:pt idx="7142">
                  <c:v>2631.5</c:v>
                </c:pt>
                <c:pt idx="7143">
                  <c:v>2653.5</c:v>
                </c:pt>
                <c:pt idx="7144">
                  <c:v>2679.8</c:v>
                </c:pt>
                <c:pt idx="7145">
                  <c:v>2666.5</c:v>
                </c:pt>
                <c:pt idx="7146">
                  <c:v>2649</c:v>
                </c:pt>
                <c:pt idx="7147">
                  <c:v>2631.5</c:v>
                </c:pt>
                <c:pt idx="7148">
                  <c:v>2620</c:v>
                </c:pt>
                <c:pt idx="7149">
                  <c:v>2616.5</c:v>
                </c:pt>
                <c:pt idx="7150">
                  <c:v>2625.5</c:v>
                </c:pt>
                <c:pt idx="7151">
                  <c:v>2602.6</c:v>
                </c:pt>
                <c:pt idx="7152">
                  <c:v>2600</c:v>
                </c:pt>
                <c:pt idx="7153">
                  <c:v>2600</c:v>
                </c:pt>
                <c:pt idx="7154">
                  <c:v>2592.5</c:v>
                </c:pt>
                <c:pt idx="7155">
                  <c:v>2590.5</c:v>
                </c:pt>
                <c:pt idx="7156">
                  <c:v>2578.6</c:v>
                </c:pt>
                <c:pt idx="7157">
                  <c:v>2577.9</c:v>
                </c:pt>
                <c:pt idx="7158">
                  <c:v>2582</c:v>
                </c:pt>
                <c:pt idx="7159">
                  <c:v>2578</c:v>
                </c:pt>
                <c:pt idx="7160">
                  <c:v>2566.1</c:v>
                </c:pt>
                <c:pt idx="7161">
                  <c:v>2577.4</c:v>
                </c:pt>
                <c:pt idx="7162">
                  <c:v>2564</c:v>
                </c:pt>
                <c:pt idx="7163">
                  <c:v>2560</c:v>
                </c:pt>
                <c:pt idx="7164">
                  <c:v>2561.6</c:v>
                </c:pt>
                <c:pt idx="7165">
                  <c:v>2545.1</c:v>
                </c:pt>
                <c:pt idx="7166">
                  <c:v>2548</c:v>
                </c:pt>
                <c:pt idx="7167">
                  <c:v>2525.6</c:v>
                </c:pt>
                <c:pt idx="7168">
                  <c:v>2530</c:v>
                </c:pt>
                <c:pt idx="7169">
                  <c:v>2545</c:v>
                </c:pt>
                <c:pt idx="7170">
                  <c:v>2537.5</c:v>
                </c:pt>
                <c:pt idx="7171">
                  <c:v>2533.5</c:v>
                </c:pt>
                <c:pt idx="7172">
                  <c:v>2548.5</c:v>
                </c:pt>
                <c:pt idx="7173">
                  <c:v>2540</c:v>
                </c:pt>
                <c:pt idx="7174">
                  <c:v>2536.5</c:v>
                </c:pt>
                <c:pt idx="7175">
                  <c:v>2563</c:v>
                </c:pt>
                <c:pt idx="7176">
                  <c:v>2573</c:v>
                </c:pt>
                <c:pt idx="7177">
                  <c:v>2563.6999999999998</c:v>
                </c:pt>
                <c:pt idx="7178">
                  <c:v>2563.5</c:v>
                </c:pt>
                <c:pt idx="7179">
                  <c:v>2576.9</c:v>
                </c:pt>
                <c:pt idx="7180">
                  <c:v>2569.5</c:v>
                </c:pt>
                <c:pt idx="7181">
                  <c:v>2539</c:v>
                </c:pt>
                <c:pt idx="7182">
                  <c:v>2541</c:v>
                </c:pt>
                <c:pt idx="7183">
                  <c:v>2535</c:v>
                </c:pt>
                <c:pt idx="7184">
                  <c:v>2497.5</c:v>
                </c:pt>
                <c:pt idx="7185">
                  <c:v>2501.5</c:v>
                </c:pt>
                <c:pt idx="7186">
                  <c:v>2507.5</c:v>
                </c:pt>
                <c:pt idx="7187">
                  <c:v>2506</c:v>
                </c:pt>
                <c:pt idx="7188">
                  <c:v>2529.5</c:v>
                </c:pt>
                <c:pt idx="7189">
                  <c:v>2500.6</c:v>
                </c:pt>
                <c:pt idx="7190">
                  <c:v>2512.5</c:v>
                </c:pt>
                <c:pt idx="7191">
                  <c:v>2513.5</c:v>
                </c:pt>
                <c:pt idx="7192">
                  <c:v>2490.5</c:v>
                </c:pt>
                <c:pt idx="7193">
                  <c:v>2494.6999999999998</c:v>
                </c:pt>
                <c:pt idx="7194">
                  <c:v>2499.5</c:v>
                </c:pt>
                <c:pt idx="7195">
                  <c:v>2487</c:v>
                </c:pt>
                <c:pt idx="7196">
                  <c:v>2470</c:v>
                </c:pt>
                <c:pt idx="7197">
                  <c:v>2477</c:v>
                </c:pt>
                <c:pt idx="7198">
                  <c:v>2469.5</c:v>
                </c:pt>
                <c:pt idx="7199">
                  <c:v>2480</c:v>
                </c:pt>
                <c:pt idx="7200">
                  <c:v>2501.5</c:v>
                </c:pt>
                <c:pt idx="7201">
                  <c:v>2524.9</c:v>
                </c:pt>
                <c:pt idx="7202">
                  <c:v>2515.5</c:v>
                </c:pt>
                <c:pt idx="7203">
                  <c:v>2523.5</c:v>
                </c:pt>
                <c:pt idx="7204">
                  <c:v>2512.6</c:v>
                </c:pt>
                <c:pt idx="7205">
                  <c:v>2515.6</c:v>
                </c:pt>
                <c:pt idx="7206">
                  <c:v>2508</c:v>
                </c:pt>
                <c:pt idx="7207">
                  <c:v>2508</c:v>
                </c:pt>
                <c:pt idx="7208">
                  <c:v>2488.5</c:v>
                </c:pt>
                <c:pt idx="7209">
                  <c:v>2504</c:v>
                </c:pt>
                <c:pt idx="7210">
                  <c:v>2507</c:v>
                </c:pt>
                <c:pt idx="7211">
                  <c:v>2530</c:v>
                </c:pt>
                <c:pt idx="7212">
                  <c:v>2542.9</c:v>
                </c:pt>
                <c:pt idx="7213">
                  <c:v>2581.4</c:v>
                </c:pt>
                <c:pt idx="7214">
                  <c:v>2605</c:v>
                </c:pt>
                <c:pt idx="7215">
                  <c:v>2639.5</c:v>
                </c:pt>
                <c:pt idx="7216">
                  <c:v>2624.7</c:v>
                </c:pt>
                <c:pt idx="7217">
                  <c:v>2601.5</c:v>
                </c:pt>
                <c:pt idx="7218">
                  <c:v>2591</c:v>
                </c:pt>
                <c:pt idx="7219">
                  <c:v>2620</c:v>
                </c:pt>
                <c:pt idx="7220">
                  <c:v>2590</c:v>
                </c:pt>
                <c:pt idx="7221">
                  <c:v>2576</c:v>
                </c:pt>
                <c:pt idx="7222">
                  <c:v>2568.6</c:v>
                </c:pt>
                <c:pt idx="7223">
                  <c:v>2578.5</c:v>
                </c:pt>
                <c:pt idx="7224">
                  <c:v>2584.1</c:v>
                </c:pt>
                <c:pt idx="7225">
                  <c:v>2581.5</c:v>
                </c:pt>
                <c:pt idx="7226">
                  <c:v>2600.5</c:v>
                </c:pt>
                <c:pt idx="7227">
                  <c:v>2610</c:v>
                </c:pt>
                <c:pt idx="7228">
                  <c:v>2632</c:v>
                </c:pt>
                <c:pt idx="7229">
                  <c:v>2622</c:v>
                </c:pt>
                <c:pt idx="7230">
                  <c:v>2629.5</c:v>
                </c:pt>
                <c:pt idx="7231">
                  <c:v>2635.5</c:v>
                </c:pt>
                <c:pt idx="7232">
                  <c:v>2652</c:v>
                </c:pt>
                <c:pt idx="7233">
                  <c:v>2647.5</c:v>
                </c:pt>
                <c:pt idx="7234">
                  <c:v>2648</c:v>
                </c:pt>
                <c:pt idx="7235">
                  <c:v>2642.9</c:v>
                </c:pt>
                <c:pt idx="7236">
                  <c:v>2641.5</c:v>
                </c:pt>
                <c:pt idx="7237">
                  <c:v>2638</c:v>
                </c:pt>
                <c:pt idx="7238">
                  <c:v>2640</c:v>
                </c:pt>
                <c:pt idx="7239">
                  <c:v>2653</c:v>
                </c:pt>
                <c:pt idx="7240">
                  <c:v>2646.5</c:v>
                </c:pt>
                <c:pt idx="7241">
                  <c:v>2656.5</c:v>
                </c:pt>
                <c:pt idx="7242">
                  <c:v>2673.5</c:v>
                </c:pt>
                <c:pt idx="7243">
                  <c:v>2659.5</c:v>
                </c:pt>
                <c:pt idx="7244">
                  <c:v>2672.9</c:v>
                </c:pt>
                <c:pt idx="7245">
                  <c:v>2682.9</c:v>
                </c:pt>
                <c:pt idx="7246">
                  <c:v>2685</c:v>
                </c:pt>
                <c:pt idx="7247">
                  <c:v>2680.5</c:v>
                </c:pt>
                <c:pt idx="7248">
                  <c:v>2678.5</c:v>
                </c:pt>
                <c:pt idx="7249">
                  <c:v>2699</c:v>
                </c:pt>
                <c:pt idx="7250">
                  <c:v>2698</c:v>
                </c:pt>
                <c:pt idx="7251">
                  <c:v>2682.5</c:v>
                </c:pt>
                <c:pt idx="7252">
                  <c:v>2684</c:v>
                </c:pt>
                <c:pt idx="7253">
                  <c:v>2670.1</c:v>
                </c:pt>
                <c:pt idx="7254">
                  <c:v>2661</c:v>
                </c:pt>
                <c:pt idx="7255">
                  <c:v>2669</c:v>
                </c:pt>
                <c:pt idx="7256">
                  <c:v>2692</c:v>
                </c:pt>
                <c:pt idx="7257">
                  <c:v>2711</c:v>
                </c:pt>
                <c:pt idx="7258">
                  <c:v>2711.5</c:v>
                </c:pt>
                <c:pt idx="7259">
                  <c:v>2719.5</c:v>
                </c:pt>
                <c:pt idx="7260">
                  <c:v>2705</c:v>
                </c:pt>
                <c:pt idx="7261">
                  <c:v>2711</c:v>
                </c:pt>
                <c:pt idx="7262">
                  <c:v>2718</c:v>
                </c:pt>
                <c:pt idx="7263">
                  <c:v>2688.6</c:v>
                </c:pt>
                <c:pt idx="7264">
                  <c:v>2688</c:v>
                </c:pt>
                <c:pt idx="7265">
                  <c:v>2679.5</c:v>
                </c:pt>
                <c:pt idx="7266">
                  <c:v>2671</c:v>
                </c:pt>
                <c:pt idx="7267">
                  <c:v>2696.8</c:v>
                </c:pt>
                <c:pt idx="7268">
                  <c:v>2681.4</c:v>
                </c:pt>
                <c:pt idx="7269">
                  <c:v>2690</c:v>
                </c:pt>
                <c:pt idx="7270">
                  <c:v>2661.5</c:v>
                </c:pt>
                <c:pt idx="7271">
                  <c:v>2683.5</c:v>
                </c:pt>
                <c:pt idx="7272">
                  <c:v>2664</c:v>
                </c:pt>
                <c:pt idx="7273">
                  <c:v>2675.4</c:v>
                </c:pt>
                <c:pt idx="7274">
                  <c:v>2659</c:v>
                </c:pt>
                <c:pt idx="7275">
                  <c:v>2666</c:v>
                </c:pt>
                <c:pt idx="7276">
                  <c:v>2675</c:v>
                </c:pt>
                <c:pt idx="7277">
                  <c:v>2654</c:v>
                </c:pt>
                <c:pt idx="7278">
                  <c:v>2660.5</c:v>
                </c:pt>
                <c:pt idx="7279">
                  <c:v>2705.5</c:v>
                </c:pt>
                <c:pt idx="7280">
                  <c:v>2734</c:v>
                </c:pt>
                <c:pt idx="7281">
                  <c:v>2756.5</c:v>
                </c:pt>
                <c:pt idx="7282">
                  <c:v>2772.5</c:v>
                </c:pt>
                <c:pt idx="7283">
                  <c:v>2780</c:v>
                </c:pt>
                <c:pt idx="7284">
                  <c:v>2793</c:v>
                </c:pt>
                <c:pt idx="7285">
                  <c:v>2829.5</c:v>
                </c:pt>
                <c:pt idx="7286">
                  <c:v>2840</c:v>
                </c:pt>
                <c:pt idx="7287">
                  <c:v>2864.5</c:v>
                </c:pt>
                <c:pt idx="7288">
                  <c:v>2880</c:v>
                </c:pt>
                <c:pt idx="7289">
                  <c:v>2907</c:v>
                </c:pt>
                <c:pt idx="7290">
                  <c:v>2927.5</c:v>
                </c:pt>
                <c:pt idx="7291">
                  <c:v>2947</c:v>
                </c:pt>
                <c:pt idx="7292">
                  <c:v>2990</c:v>
                </c:pt>
                <c:pt idx="7293">
                  <c:v>3016</c:v>
                </c:pt>
                <c:pt idx="7294">
                  <c:v>3063.5</c:v>
                </c:pt>
                <c:pt idx="7295">
                  <c:v>3076</c:v>
                </c:pt>
                <c:pt idx="7296">
                  <c:v>3097.5</c:v>
                </c:pt>
                <c:pt idx="7297">
                  <c:v>3121.5</c:v>
                </c:pt>
                <c:pt idx="7298">
                  <c:v>3150</c:v>
                </c:pt>
                <c:pt idx="7299">
                  <c:v>3173</c:v>
                </c:pt>
                <c:pt idx="7300">
                  <c:v>3173.5</c:v>
                </c:pt>
                <c:pt idx="7301">
                  <c:v>3199.1</c:v>
                </c:pt>
                <c:pt idx="7302">
                  <c:v>3235.5</c:v>
                </c:pt>
                <c:pt idx="7303">
                  <c:v>3207.1</c:v>
                </c:pt>
                <c:pt idx="7304">
                  <c:v>3249</c:v>
                </c:pt>
                <c:pt idx="7305">
                  <c:v>3261.5</c:v>
                </c:pt>
                <c:pt idx="7306">
                  <c:v>3294</c:v>
                </c:pt>
                <c:pt idx="7307">
                  <c:v>3315</c:v>
                </c:pt>
                <c:pt idx="7308">
                  <c:v>3360.5</c:v>
                </c:pt>
                <c:pt idx="7309">
                  <c:v>3353.5</c:v>
                </c:pt>
                <c:pt idx="7310">
                  <c:v>3404.5</c:v>
                </c:pt>
                <c:pt idx="7311">
                  <c:v>3436</c:v>
                </c:pt>
                <c:pt idx="7312">
                  <c:v>3475.4</c:v>
                </c:pt>
                <c:pt idx="7313">
                  <c:v>3498</c:v>
                </c:pt>
                <c:pt idx="7314">
                  <c:v>3485.5</c:v>
                </c:pt>
                <c:pt idx="7315">
                  <c:v>3495.5</c:v>
                </c:pt>
                <c:pt idx="7316">
                  <c:v>3519</c:v>
                </c:pt>
                <c:pt idx="7317">
                  <c:v>3527.9</c:v>
                </c:pt>
                <c:pt idx="7318">
                  <c:v>3524</c:v>
                </c:pt>
                <c:pt idx="7319">
                  <c:v>3571.5</c:v>
                </c:pt>
                <c:pt idx="7320">
                  <c:v>3515.1</c:v>
                </c:pt>
                <c:pt idx="7321">
                  <c:v>3583.4</c:v>
                </c:pt>
                <c:pt idx="7322">
                  <c:v>3576</c:v>
                </c:pt>
                <c:pt idx="7323">
                  <c:v>3600.5</c:v>
                </c:pt>
                <c:pt idx="7324">
                  <c:v>3634.4</c:v>
                </c:pt>
                <c:pt idx="7325">
                  <c:v>3653</c:v>
                </c:pt>
                <c:pt idx="7326">
                  <c:v>3680.4</c:v>
                </c:pt>
                <c:pt idx="7327">
                  <c:v>3710</c:v>
                </c:pt>
                <c:pt idx="7328">
                  <c:v>3714.5</c:v>
                </c:pt>
                <c:pt idx="7329">
                  <c:v>3784.5</c:v>
                </c:pt>
                <c:pt idx="7330">
                  <c:v>3766</c:v>
                </c:pt>
                <c:pt idx="7331">
                  <c:v>3821</c:v>
                </c:pt>
                <c:pt idx="7332">
                  <c:v>3886.4</c:v>
                </c:pt>
                <c:pt idx="7333">
                  <c:v>3867.6</c:v>
                </c:pt>
                <c:pt idx="7334">
                  <c:v>3840.9</c:v>
                </c:pt>
                <c:pt idx="7335">
                  <c:v>3861</c:v>
                </c:pt>
                <c:pt idx="7336">
                  <c:v>3876.5</c:v>
                </c:pt>
                <c:pt idx="7337">
                  <c:v>3905.9</c:v>
                </c:pt>
                <c:pt idx="7338">
                  <c:v>3908.5</c:v>
                </c:pt>
                <c:pt idx="7339">
                  <c:v>3936.5</c:v>
                </c:pt>
                <c:pt idx="7340">
                  <c:v>3953.5</c:v>
                </c:pt>
                <c:pt idx="7341">
                  <c:v>3974.5</c:v>
                </c:pt>
                <c:pt idx="7342">
                  <c:v>3994</c:v>
                </c:pt>
                <c:pt idx="7343">
                  <c:v>3993.5</c:v>
                </c:pt>
                <c:pt idx="7344">
                  <c:v>4031</c:v>
                </c:pt>
                <c:pt idx="7345">
                  <c:v>4000.9</c:v>
                </c:pt>
                <c:pt idx="7346">
                  <c:v>3947.3</c:v>
                </c:pt>
                <c:pt idx="7347">
                  <c:v>3942</c:v>
                </c:pt>
                <c:pt idx="7348">
                  <c:v>3925.5</c:v>
                </c:pt>
                <c:pt idx="7349">
                  <c:v>3914</c:v>
                </c:pt>
                <c:pt idx="7350">
                  <c:v>3894</c:v>
                </c:pt>
                <c:pt idx="7351">
                  <c:v>3950.9</c:v>
                </c:pt>
                <c:pt idx="7352">
                  <c:v>3952.5</c:v>
                </c:pt>
                <c:pt idx="7353">
                  <c:v>3945.4</c:v>
                </c:pt>
                <c:pt idx="7354">
                  <c:v>3973</c:v>
                </c:pt>
                <c:pt idx="7355">
                  <c:v>3976.5</c:v>
                </c:pt>
                <c:pt idx="7356">
                  <c:v>3983.5</c:v>
                </c:pt>
                <c:pt idx="7357">
                  <c:v>4000.4</c:v>
                </c:pt>
                <c:pt idx="7358">
                  <c:v>3995.6</c:v>
                </c:pt>
                <c:pt idx="7359">
                  <c:v>4012.5</c:v>
                </c:pt>
                <c:pt idx="7360">
                  <c:v>4000</c:v>
                </c:pt>
                <c:pt idx="7361">
                  <c:v>4008.9</c:v>
                </c:pt>
                <c:pt idx="7362">
                  <c:v>4020.8</c:v>
                </c:pt>
                <c:pt idx="7363">
                  <c:v>4023.5</c:v>
                </c:pt>
                <c:pt idx="7364">
                  <c:v>4001.5</c:v>
                </c:pt>
                <c:pt idx="7365">
                  <c:v>4002.5</c:v>
                </c:pt>
                <c:pt idx="7366">
                  <c:v>4044</c:v>
                </c:pt>
                <c:pt idx="7367">
                  <c:v>4054</c:v>
                </c:pt>
                <c:pt idx="7368">
                  <c:v>4093</c:v>
                </c:pt>
                <c:pt idx="7369">
                  <c:v>4110.5</c:v>
                </c:pt>
                <c:pt idx="7370">
                  <c:v>4102.5</c:v>
                </c:pt>
                <c:pt idx="7371">
                  <c:v>4135.8999999999996</c:v>
                </c:pt>
                <c:pt idx="7372">
                  <c:v>4126</c:v>
                </c:pt>
                <c:pt idx="7373">
                  <c:v>4155</c:v>
                </c:pt>
                <c:pt idx="7374">
                  <c:v>4117</c:v>
                </c:pt>
                <c:pt idx="7375">
                  <c:v>4155.5</c:v>
                </c:pt>
                <c:pt idx="7376">
                  <c:v>4137.1000000000004</c:v>
                </c:pt>
                <c:pt idx="7377">
                  <c:v>4167.5</c:v>
                </c:pt>
                <c:pt idx="7378">
                  <c:v>4147</c:v>
                </c:pt>
                <c:pt idx="7379">
                  <c:v>4167</c:v>
                </c:pt>
                <c:pt idx="7380">
                  <c:v>4182.5</c:v>
                </c:pt>
                <c:pt idx="7381">
                  <c:v>4177.6000000000004</c:v>
                </c:pt>
                <c:pt idx="7382">
                  <c:v>4206.1000000000004</c:v>
                </c:pt>
                <c:pt idx="7383">
                  <c:v>4199</c:v>
                </c:pt>
                <c:pt idx="7384">
                  <c:v>4216</c:v>
                </c:pt>
                <c:pt idx="7385">
                  <c:v>4240.5</c:v>
                </c:pt>
                <c:pt idx="7386">
                  <c:v>4237</c:v>
                </c:pt>
                <c:pt idx="7387">
                  <c:v>4212</c:v>
                </c:pt>
                <c:pt idx="7388">
                  <c:v>4238.3999999999996</c:v>
                </c:pt>
                <c:pt idx="7389">
                  <c:v>4230.3999999999996</c:v>
                </c:pt>
                <c:pt idx="7390">
                  <c:v>4174</c:v>
                </c:pt>
                <c:pt idx="7391">
                  <c:v>4216</c:v>
                </c:pt>
                <c:pt idx="7392">
                  <c:v>4221.5</c:v>
                </c:pt>
                <c:pt idx="7393">
                  <c:v>4206.3</c:v>
                </c:pt>
                <c:pt idx="7394">
                  <c:v>4246</c:v>
                </c:pt>
                <c:pt idx="7395">
                  <c:v>4220.6000000000004</c:v>
                </c:pt>
                <c:pt idx="7396">
                  <c:v>4184.5</c:v>
                </c:pt>
                <c:pt idx="7397">
                  <c:v>4190</c:v>
                </c:pt>
                <c:pt idx="7398">
                  <c:v>4191</c:v>
                </c:pt>
                <c:pt idx="7399">
                  <c:v>4192.5</c:v>
                </c:pt>
                <c:pt idx="7400">
                  <c:v>4181.8999999999996</c:v>
                </c:pt>
                <c:pt idx="7401">
                  <c:v>4167.5</c:v>
                </c:pt>
                <c:pt idx="7402">
                  <c:v>4163.3999999999996</c:v>
                </c:pt>
                <c:pt idx="7403">
                  <c:v>4174</c:v>
                </c:pt>
                <c:pt idx="7404">
                  <c:v>4151.5</c:v>
                </c:pt>
                <c:pt idx="7405">
                  <c:v>4188</c:v>
                </c:pt>
                <c:pt idx="7406">
                  <c:v>4188</c:v>
                </c:pt>
                <c:pt idx="7407">
                  <c:v>4201.8</c:v>
                </c:pt>
                <c:pt idx="7408">
                  <c:v>4195</c:v>
                </c:pt>
                <c:pt idx="7409">
                  <c:v>4219.3999999999996</c:v>
                </c:pt>
                <c:pt idx="7410">
                  <c:v>4214.2</c:v>
                </c:pt>
                <c:pt idx="7411">
                  <c:v>4210.1000000000004</c:v>
                </c:pt>
                <c:pt idx="7412">
                  <c:v>4259</c:v>
                </c:pt>
                <c:pt idx="7413">
                  <c:v>4287</c:v>
                </c:pt>
                <c:pt idx="7414">
                  <c:v>4263.5</c:v>
                </c:pt>
                <c:pt idx="7415">
                  <c:v>4262.3999999999996</c:v>
                </c:pt>
                <c:pt idx="7416">
                  <c:v>4305.5</c:v>
                </c:pt>
                <c:pt idx="7417">
                  <c:v>4370.5</c:v>
                </c:pt>
                <c:pt idx="7418">
                  <c:v>4377.5</c:v>
                </c:pt>
                <c:pt idx="7419">
                  <c:v>4432.5</c:v>
                </c:pt>
                <c:pt idx="7420">
                  <c:v>4456</c:v>
                </c:pt>
                <c:pt idx="7421">
                  <c:v>4465.8999999999996</c:v>
                </c:pt>
                <c:pt idx="7422">
                  <c:v>4526</c:v>
                </c:pt>
                <c:pt idx="7423">
                  <c:v>4542.6000000000004</c:v>
                </c:pt>
                <c:pt idx="7424">
                  <c:v>4587</c:v>
                </c:pt>
                <c:pt idx="7425">
                  <c:v>4638.8999999999996</c:v>
                </c:pt>
                <c:pt idx="7426">
                  <c:v>4650.8999999999996</c:v>
                </c:pt>
                <c:pt idx="7427">
                  <c:v>4644.1000000000004</c:v>
                </c:pt>
                <c:pt idx="7428">
                  <c:v>4681.3999999999996</c:v>
                </c:pt>
                <c:pt idx="7429">
                  <c:v>4711</c:v>
                </c:pt>
                <c:pt idx="7430">
                  <c:v>4738.5</c:v>
                </c:pt>
                <c:pt idx="7431">
                  <c:v>4756.3999999999996</c:v>
                </c:pt>
                <c:pt idx="7432">
                  <c:v>4763</c:v>
                </c:pt>
                <c:pt idx="7433">
                  <c:v>4781.1000000000004</c:v>
                </c:pt>
                <c:pt idx="7434">
                  <c:v>4816.8999999999996</c:v>
                </c:pt>
                <c:pt idx="7435">
                  <c:v>4834</c:v>
                </c:pt>
                <c:pt idx="7436">
                  <c:v>4886</c:v>
                </c:pt>
                <c:pt idx="7437">
                  <c:v>4913.5</c:v>
                </c:pt>
                <c:pt idx="7438">
                  <c:v>4888.5</c:v>
                </c:pt>
                <c:pt idx="7439">
                  <c:v>4896.5</c:v>
                </c:pt>
                <c:pt idx="7440">
                  <c:v>4918.6000000000004</c:v>
                </c:pt>
                <c:pt idx="7441">
                  <c:v>4943.5</c:v>
                </c:pt>
                <c:pt idx="7442">
                  <c:v>4935</c:v>
                </c:pt>
                <c:pt idx="7443">
                  <c:v>4885.6000000000004</c:v>
                </c:pt>
                <c:pt idx="7444">
                  <c:v>4917</c:v>
                </c:pt>
                <c:pt idx="7445">
                  <c:v>4906</c:v>
                </c:pt>
                <c:pt idx="7446">
                  <c:v>4824.1000000000004</c:v>
                </c:pt>
                <c:pt idx="7447">
                  <c:v>4833</c:v>
                </c:pt>
                <c:pt idx="7448">
                  <c:v>4867.5</c:v>
                </c:pt>
                <c:pt idx="7449">
                  <c:v>4897.3999999999996</c:v>
                </c:pt>
                <c:pt idx="7450">
                  <c:v>5023.5</c:v>
                </c:pt>
                <c:pt idx="7451">
                  <c:v>5055.3999999999996</c:v>
                </c:pt>
                <c:pt idx="7452">
                  <c:v>5049.3999999999996</c:v>
                </c:pt>
                <c:pt idx="7453">
                  <c:v>5058.1000000000004</c:v>
                </c:pt>
                <c:pt idx="7454">
                  <c:v>5100</c:v>
                </c:pt>
                <c:pt idx="7455">
                  <c:v>5142</c:v>
                </c:pt>
                <c:pt idx="7456">
                  <c:v>5143.5</c:v>
                </c:pt>
                <c:pt idx="7457">
                  <c:v>5155</c:v>
                </c:pt>
                <c:pt idx="7458">
                  <c:v>5149.1000000000004</c:v>
                </c:pt>
                <c:pt idx="7459">
                  <c:v>5161</c:v>
                </c:pt>
                <c:pt idx="7460">
                  <c:v>5194</c:v>
                </c:pt>
                <c:pt idx="7461">
                  <c:v>5225.5</c:v>
                </c:pt>
                <c:pt idx="7462">
                  <c:v>5242.3999999999996</c:v>
                </c:pt>
                <c:pt idx="7463">
                  <c:v>5249</c:v>
                </c:pt>
                <c:pt idx="7464">
                  <c:v>5275.9</c:v>
                </c:pt>
                <c:pt idx="7465">
                  <c:v>5320</c:v>
                </c:pt>
                <c:pt idx="7466">
                  <c:v>5386.4</c:v>
                </c:pt>
                <c:pt idx="7467">
                  <c:v>5381.5</c:v>
                </c:pt>
                <c:pt idx="7468">
                  <c:v>5428</c:v>
                </c:pt>
                <c:pt idx="7469">
                  <c:v>5412</c:v>
                </c:pt>
                <c:pt idx="7470">
                  <c:v>5454.5</c:v>
                </c:pt>
                <c:pt idx="7471">
                  <c:v>5467.5</c:v>
                </c:pt>
                <c:pt idx="7472">
                  <c:v>5475.9</c:v>
                </c:pt>
                <c:pt idx="7473">
                  <c:v>5472.5</c:v>
                </c:pt>
                <c:pt idx="7474">
                  <c:v>5496.9</c:v>
                </c:pt>
                <c:pt idx="7475">
                  <c:v>5476</c:v>
                </c:pt>
                <c:pt idx="7476">
                  <c:v>5497.5</c:v>
                </c:pt>
                <c:pt idx="7477">
                  <c:v>5548.9</c:v>
                </c:pt>
                <c:pt idx="7478">
                  <c:v>5533</c:v>
                </c:pt>
                <c:pt idx="7479">
                  <c:v>5585</c:v>
                </c:pt>
                <c:pt idx="7480">
                  <c:v>5630.1</c:v>
                </c:pt>
                <c:pt idx="7481">
                  <c:v>5659.5</c:v>
                </c:pt>
                <c:pt idx="7482">
                  <c:v>5704.4</c:v>
                </c:pt>
                <c:pt idx="7483">
                  <c:v>5674.5</c:v>
                </c:pt>
                <c:pt idx="7484">
                  <c:v>5693</c:v>
                </c:pt>
                <c:pt idx="7485">
                  <c:v>5697.5</c:v>
                </c:pt>
                <c:pt idx="7486">
                  <c:v>5688.1</c:v>
                </c:pt>
                <c:pt idx="7487">
                  <c:v>5726.6</c:v>
                </c:pt>
                <c:pt idx="7488">
                  <c:v>5733.5</c:v>
                </c:pt>
                <c:pt idx="7489">
                  <c:v>5754.4</c:v>
                </c:pt>
                <c:pt idx="7490">
                  <c:v>5768.1</c:v>
                </c:pt>
                <c:pt idx="7491">
                  <c:v>5729.5</c:v>
                </c:pt>
                <c:pt idx="7492">
                  <c:v>5745.9</c:v>
                </c:pt>
                <c:pt idx="7493">
                  <c:v>5753.4</c:v>
                </c:pt>
                <c:pt idx="7494">
                  <c:v>5764</c:v>
                </c:pt>
                <c:pt idx="7495">
                  <c:v>5766</c:v>
                </c:pt>
                <c:pt idx="7496">
                  <c:v>5770.4</c:v>
                </c:pt>
                <c:pt idx="7497">
                  <c:v>5790</c:v>
                </c:pt>
                <c:pt idx="7498">
                  <c:v>5818.2</c:v>
                </c:pt>
                <c:pt idx="7499">
                  <c:v>5792</c:v>
                </c:pt>
                <c:pt idx="7500">
                  <c:v>5824.5</c:v>
                </c:pt>
                <c:pt idx="7501">
                  <c:v>5848</c:v>
                </c:pt>
                <c:pt idx="7502">
                  <c:v>5876.9</c:v>
                </c:pt>
                <c:pt idx="7503">
                  <c:v>5903.5</c:v>
                </c:pt>
                <c:pt idx="7504">
                  <c:v>5881.5</c:v>
                </c:pt>
                <c:pt idx="7505">
                  <c:v>5887</c:v>
                </c:pt>
                <c:pt idx="7506">
                  <c:v>5890</c:v>
                </c:pt>
                <c:pt idx="7507">
                  <c:v>5918.6</c:v>
                </c:pt>
                <c:pt idx="7508">
                  <c:v>5917.5</c:v>
                </c:pt>
                <c:pt idx="7509">
                  <c:v>5919</c:v>
                </c:pt>
                <c:pt idx="7510">
                  <c:v>5911</c:v>
                </c:pt>
                <c:pt idx="7511">
                  <c:v>5899</c:v>
                </c:pt>
                <c:pt idx="7512">
                  <c:v>5906</c:v>
                </c:pt>
                <c:pt idx="7513">
                  <c:v>5908</c:v>
                </c:pt>
                <c:pt idx="7514">
                  <c:v>5938</c:v>
                </c:pt>
                <c:pt idx="7515">
                  <c:v>5944.5</c:v>
                </c:pt>
                <c:pt idx="7516">
                  <c:v>5920</c:v>
                </c:pt>
                <c:pt idx="7517">
                  <c:v>5924</c:v>
                </c:pt>
                <c:pt idx="7518">
                  <c:v>5912.1</c:v>
                </c:pt>
                <c:pt idx="7519">
                  <c:v>5893</c:v>
                </c:pt>
                <c:pt idx="7520">
                  <c:v>5923.4</c:v>
                </c:pt>
                <c:pt idx="7521">
                  <c:v>5932.7</c:v>
                </c:pt>
                <c:pt idx="7522">
                  <c:v>5956</c:v>
                </c:pt>
                <c:pt idx="7523">
                  <c:v>5929</c:v>
                </c:pt>
                <c:pt idx="7524">
                  <c:v>5948.5</c:v>
                </c:pt>
                <c:pt idx="7525">
                  <c:v>5921.5</c:v>
                </c:pt>
                <c:pt idx="7526">
                  <c:v>5928</c:v>
                </c:pt>
                <c:pt idx="7527">
                  <c:v>5973.9</c:v>
                </c:pt>
                <c:pt idx="7528">
                  <c:v>5965.4</c:v>
                </c:pt>
                <c:pt idx="7529">
                  <c:v>5974.4</c:v>
                </c:pt>
                <c:pt idx="7530">
                  <c:v>5992</c:v>
                </c:pt>
                <c:pt idx="7531">
                  <c:v>6003.5</c:v>
                </c:pt>
                <c:pt idx="7532">
                  <c:v>6023.2</c:v>
                </c:pt>
                <c:pt idx="7533">
                  <c:v>6033</c:v>
                </c:pt>
                <c:pt idx="7534">
                  <c:v>6047.9</c:v>
                </c:pt>
                <c:pt idx="7535">
                  <c:v>6008.6</c:v>
                </c:pt>
                <c:pt idx="7536">
                  <c:v>6057.5</c:v>
                </c:pt>
                <c:pt idx="7537">
                  <c:v>6084.5</c:v>
                </c:pt>
                <c:pt idx="7538">
                  <c:v>6079.1</c:v>
                </c:pt>
                <c:pt idx="7539">
                  <c:v>6086.9</c:v>
                </c:pt>
                <c:pt idx="7540">
                  <c:v>6032</c:v>
                </c:pt>
                <c:pt idx="7541">
                  <c:v>6036.4</c:v>
                </c:pt>
                <c:pt idx="7542">
                  <c:v>6006.7</c:v>
                </c:pt>
                <c:pt idx="7543">
                  <c:v>6024.1</c:v>
                </c:pt>
                <c:pt idx="7544">
                  <c:v>6024</c:v>
                </c:pt>
                <c:pt idx="7545">
                  <c:v>6017.9</c:v>
                </c:pt>
                <c:pt idx="7546">
                  <c:v>6033</c:v>
                </c:pt>
                <c:pt idx="7547">
                  <c:v>6033.4</c:v>
                </c:pt>
                <c:pt idx="7548">
                  <c:v>6055.5</c:v>
                </c:pt>
                <c:pt idx="7549">
                  <c:v>6004.5</c:v>
                </c:pt>
                <c:pt idx="7550">
                  <c:v>6000.6</c:v>
                </c:pt>
                <c:pt idx="7551">
                  <c:v>6043.1</c:v>
                </c:pt>
                <c:pt idx="7552">
                  <c:v>6045</c:v>
                </c:pt>
                <c:pt idx="7553">
                  <c:v>6014</c:v>
                </c:pt>
                <c:pt idx="7554">
                  <c:v>5999.1</c:v>
                </c:pt>
                <c:pt idx="7555">
                  <c:v>6023.9</c:v>
                </c:pt>
                <c:pt idx="7556">
                  <c:v>6014</c:v>
                </c:pt>
                <c:pt idx="7557">
                  <c:v>5999.3</c:v>
                </c:pt>
                <c:pt idx="7558">
                  <c:v>6020.9</c:v>
                </c:pt>
                <c:pt idx="7559">
                  <c:v>6033</c:v>
                </c:pt>
                <c:pt idx="7560">
                  <c:v>6092</c:v>
                </c:pt>
                <c:pt idx="7561">
                  <c:v>6085.7</c:v>
                </c:pt>
                <c:pt idx="7562">
                  <c:v>6078</c:v>
                </c:pt>
                <c:pt idx="7563">
                  <c:v>6059</c:v>
                </c:pt>
                <c:pt idx="7564">
                  <c:v>6068</c:v>
                </c:pt>
                <c:pt idx="7565">
                  <c:v>6025</c:v>
                </c:pt>
                <c:pt idx="7566">
                  <c:v>6067.5</c:v>
                </c:pt>
                <c:pt idx="7567">
                  <c:v>6061</c:v>
                </c:pt>
                <c:pt idx="7568">
                  <c:v>6100.4</c:v>
                </c:pt>
                <c:pt idx="7569">
                  <c:v>6087.9</c:v>
                </c:pt>
                <c:pt idx="7570">
                  <c:v>6076.1</c:v>
                </c:pt>
                <c:pt idx="7571">
                  <c:v>6068</c:v>
                </c:pt>
                <c:pt idx="7572">
                  <c:v>6047</c:v>
                </c:pt>
                <c:pt idx="7573">
                  <c:v>6079.5</c:v>
                </c:pt>
                <c:pt idx="7574">
                  <c:v>6119.4</c:v>
                </c:pt>
                <c:pt idx="7575">
                  <c:v>6055.4</c:v>
                </c:pt>
                <c:pt idx="7576">
                  <c:v>6038.6</c:v>
                </c:pt>
                <c:pt idx="7577">
                  <c:v>6042</c:v>
                </c:pt>
                <c:pt idx="7578">
                  <c:v>6002.5</c:v>
                </c:pt>
                <c:pt idx="7579">
                  <c:v>5957.3</c:v>
                </c:pt>
                <c:pt idx="7580">
                  <c:v>5904.9</c:v>
                </c:pt>
                <c:pt idx="7581">
                  <c:v>5970.5</c:v>
                </c:pt>
                <c:pt idx="7582">
                  <c:v>5957.4</c:v>
                </c:pt>
                <c:pt idx="7583">
                  <c:v>5939</c:v>
                </c:pt>
                <c:pt idx="7584">
                  <c:v>5951.9</c:v>
                </c:pt>
                <c:pt idx="7585">
                  <c:v>5904.2</c:v>
                </c:pt>
                <c:pt idx="7586">
                  <c:v>5876</c:v>
                </c:pt>
                <c:pt idx="7587">
                  <c:v>5866.8</c:v>
                </c:pt>
                <c:pt idx="7588">
                  <c:v>5882.5</c:v>
                </c:pt>
                <c:pt idx="7589">
                  <c:v>5837.8</c:v>
                </c:pt>
                <c:pt idx="7590">
                  <c:v>5841</c:v>
                </c:pt>
                <c:pt idx="7591">
                  <c:v>5820.3</c:v>
                </c:pt>
                <c:pt idx="7592">
                  <c:v>5843</c:v>
                </c:pt>
                <c:pt idx="7593">
                  <c:v>5817</c:v>
                </c:pt>
                <c:pt idx="7594">
                  <c:v>5810</c:v>
                </c:pt>
                <c:pt idx="7595">
                  <c:v>5707.4</c:v>
                </c:pt>
                <c:pt idx="7596">
                  <c:v>5751.1</c:v>
                </c:pt>
                <c:pt idx="7597">
                  <c:v>5748.5</c:v>
                </c:pt>
                <c:pt idx="7598">
                  <c:v>5757.4</c:v>
                </c:pt>
                <c:pt idx="7599">
                  <c:v>5745</c:v>
                </c:pt>
                <c:pt idx="7600">
                  <c:v>5781.5</c:v>
                </c:pt>
                <c:pt idx="7601">
                  <c:v>5770.4</c:v>
                </c:pt>
                <c:pt idx="7602">
                  <c:v>5734.2</c:v>
                </c:pt>
                <c:pt idx="7603">
                  <c:v>5736.5</c:v>
                </c:pt>
                <c:pt idx="7604">
                  <c:v>5744</c:v>
                </c:pt>
                <c:pt idx="7605">
                  <c:v>5807.5</c:v>
                </c:pt>
                <c:pt idx="7606">
                  <c:v>5746.7</c:v>
                </c:pt>
                <c:pt idx="7607">
                  <c:v>5802.5</c:v>
                </c:pt>
                <c:pt idx="7608">
                  <c:v>5797</c:v>
                </c:pt>
                <c:pt idx="7609">
                  <c:v>5802</c:v>
                </c:pt>
                <c:pt idx="7610">
                  <c:v>5787.7</c:v>
                </c:pt>
                <c:pt idx="7611">
                  <c:v>5756.1</c:v>
                </c:pt>
                <c:pt idx="7612">
                  <c:v>5760.9</c:v>
                </c:pt>
                <c:pt idx="7613">
                  <c:v>5799.1</c:v>
                </c:pt>
                <c:pt idx="7614">
                  <c:v>5772.7</c:v>
                </c:pt>
                <c:pt idx="7615">
                  <c:v>5765.9</c:v>
                </c:pt>
                <c:pt idx="7616">
                  <c:v>5777</c:v>
                </c:pt>
                <c:pt idx="7617">
                  <c:v>5817.5</c:v>
                </c:pt>
                <c:pt idx="7618">
                  <c:v>5774.1</c:v>
                </c:pt>
                <c:pt idx="7619">
                  <c:v>5767.1</c:v>
                </c:pt>
                <c:pt idx="7620">
                  <c:v>5733</c:v>
                </c:pt>
                <c:pt idx="7621">
                  <c:v>5691</c:v>
                </c:pt>
                <c:pt idx="7622">
                  <c:v>5706.1</c:v>
                </c:pt>
                <c:pt idx="7623">
                  <c:v>5697</c:v>
                </c:pt>
                <c:pt idx="7624">
                  <c:v>5710.1</c:v>
                </c:pt>
                <c:pt idx="7625">
                  <c:v>5714.5</c:v>
                </c:pt>
                <c:pt idx="7626">
                  <c:v>5758</c:v>
                </c:pt>
                <c:pt idx="7627">
                  <c:v>5753.5</c:v>
                </c:pt>
                <c:pt idx="7628">
                  <c:v>5798.5</c:v>
                </c:pt>
                <c:pt idx="7629">
                  <c:v>5800.1</c:v>
                </c:pt>
                <c:pt idx="7630">
                  <c:v>6004.4</c:v>
                </c:pt>
                <c:pt idx="7631">
                  <c:v>5993.6</c:v>
                </c:pt>
                <c:pt idx="7632">
                  <c:v>5962.5</c:v>
                </c:pt>
                <c:pt idx="7633">
                  <c:v>5910</c:v>
                </c:pt>
                <c:pt idx="7634">
                  <c:v>5837.1</c:v>
                </c:pt>
                <c:pt idx="7635">
                  <c:v>5567.6</c:v>
                </c:pt>
                <c:pt idx="7636">
                  <c:v>5571</c:v>
                </c:pt>
                <c:pt idx="7637">
                  <c:v>5570.4</c:v>
                </c:pt>
                <c:pt idx="7638">
                  <c:v>5529</c:v>
                </c:pt>
                <c:pt idx="7639">
                  <c:v>5452.6</c:v>
                </c:pt>
                <c:pt idx="7640">
                  <c:v>5512.4</c:v>
                </c:pt>
                <c:pt idx="7641">
                  <c:v>5697.2</c:v>
                </c:pt>
                <c:pt idx="7642">
                  <c:v>5688.9</c:v>
                </c:pt>
                <c:pt idx="7643">
                  <c:v>5693</c:v>
                </c:pt>
                <c:pt idx="7644">
                  <c:v>5690</c:v>
                </c:pt>
                <c:pt idx="7645">
                  <c:v>5693</c:v>
                </c:pt>
                <c:pt idx="7646">
                  <c:v>5678.5</c:v>
                </c:pt>
                <c:pt idx="7647">
                  <c:v>5685</c:v>
                </c:pt>
                <c:pt idx="7648">
                  <c:v>5681.7</c:v>
                </c:pt>
                <c:pt idx="7649">
                  <c:v>5676</c:v>
                </c:pt>
                <c:pt idx="7650">
                  <c:v>5670.5</c:v>
                </c:pt>
                <c:pt idx="7651">
                  <c:v>5662.5</c:v>
                </c:pt>
                <c:pt idx="7652">
                  <c:v>5685.5</c:v>
                </c:pt>
                <c:pt idx="7653">
                  <c:v>5639.5</c:v>
                </c:pt>
                <c:pt idx="7654">
                  <c:v>5664.9</c:v>
                </c:pt>
                <c:pt idx="7655">
                  <c:v>5690.8</c:v>
                </c:pt>
                <c:pt idx="7656">
                  <c:v>5708.5</c:v>
                </c:pt>
                <c:pt idx="7657">
                  <c:v>5688</c:v>
                </c:pt>
                <c:pt idx="7658">
                  <c:v>5657.5</c:v>
                </c:pt>
                <c:pt idx="7659">
                  <c:v>5674</c:v>
                </c:pt>
                <c:pt idx="7660">
                  <c:v>5644</c:v>
                </c:pt>
                <c:pt idx="7661">
                  <c:v>5641</c:v>
                </c:pt>
                <c:pt idx="7662">
                  <c:v>5601.1</c:v>
                </c:pt>
                <c:pt idx="7663">
                  <c:v>5606.4</c:v>
                </c:pt>
                <c:pt idx="7664">
                  <c:v>5630.5</c:v>
                </c:pt>
                <c:pt idx="7665">
                  <c:v>5632.5</c:v>
                </c:pt>
                <c:pt idx="7666">
                  <c:v>5632.9</c:v>
                </c:pt>
                <c:pt idx="7667">
                  <c:v>5619.5</c:v>
                </c:pt>
                <c:pt idx="7668">
                  <c:v>5628.6</c:v>
                </c:pt>
                <c:pt idx="7669">
                  <c:v>5599</c:v>
                </c:pt>
                <c:pt idx="7670">
                  <c:v>5591</c:v>
                </c:pt>
                <c:pt idx="7671">
                  <c:v>5578.5</c:v>
                </c:pt>
                <c:pt idx="7672">
                  <c:v>5507.5</c:v>
                </c:pt>
                <c:pt idx="7673">
                  <c:v>5519.5</c:v>
                </c:pt>
                <c:pt idx="7674">
                  <c:v>5498.8</c:v>
                </c:pt>
                <c:pt idx="7675">
                  <c:v>5520</c:v>
                </c:pt>
                <c:pt idx="7676">
                  <c:v>5517.4</c:v>
                </c:pt>
                <c:pt idx="7677">
                  <c:v>5514</c:v>
                </c:pt>
                <c:pt idx="7678">
                  <c:v>5536.5</c:v>
                </c:pt>
                <c:pt idx="7679">
                  <c:v>5491.4</c:v>
                </c:pt>
                <c:pt idx="7680">
                  <c:v>5448</c:v>
                </c:pt>
                <c:pt idx="7681">
                  <c:v>5450</c:v>
                </c:pt>
                <c:pt idx="7682">
                  <c:v>5441.5</c:v>
                </c:pt>
                <c:pt idx="7683">
                  <c:v>5373.1</c:v>
                </c:pt>
                <c:pt idx="7684">
                  <c:v>5337</c:v>
                </c:pt>
                <c:pt idx="7685">
                  <c:v>5335</c:v>
                </c:pt>
                <c:pt idx="7686">
                  <c:v>5289.2</c:v>
                </c:pt>
                <c:pt idx="7687">
                  <c:v>5259</c:v>
                </c:pt>
                <c:pt idx="7688">
                  <c:v>5268.1</c:v>
                </c:pt>
                <c:pt idx="7689">
                  <c:v>5244.4</c:v>
                </c:pt>
                <c:pt idx="7690">
                  <c:v>5158.6000000000004</c:v>
                </c:pt>
                <c:pt idx="7691">
                  <c:v>5103.5</c:v>
                </c:pt>
                <c:pt idx="7692">
                  <c:v>5115.6000000000004</c:v>
                </c:pt>
                <c:pt idx="7693">
                  <c:v>5093</c:v>
                </c:pt>
                <c:pt idx="7694">
                  <c:v>5085</c:v>
                </c:pt>
                <c:pt idx="7695">
                  <c:v>5014.6000000000004</c:v>
                </c:pt>
                <c:pt idx="7696">
                  <c:v>5043</c:v>
                </c:pt>
                <c:pt idx="7697">
                  <c:v>5037</c:v>
                </c:pt>
                <c:pt idx="7698">
                  <c:v>5058.5</c:v>
                </c:pt>
                <c:pt idx="7699">
                  <c:v>4988</c:v>
                </c:pt>
                <c:pt idx="7700">
                  <c:v>5055.6000000000004</c:v>
                </c:pt>
                <c:pt idx="7701">
                  <c:v>5032.3999999999996</c:v>
                </c:pt>
                <c:pt idx="7702">
                  <c:v>5000</c:v>
                </c:pt>
                <c:pt idx="7703">
                  <c:v>5019</c:v>
                </c:pt>
                <c:pt idx="7704">
                  <c:v>5001.3</c:v>
                </c:pt>
                <c:pt idx="7705">
                  <c:v>4998</c:v>
                </c:pt>
                <c:pt idx="7706">
                  <c:v>5003.1000000000004</c:v>
                </c:pt>
                <c:pt idx="7707">
                  <c:v>4985</c:v>
                </c:pt>
                <c:pt idx="7708">
                  <c:v>4996.1000000000004</c:v>
                </c:pt>
                <c:pt idx="7709">
                  <c:v>4985.1000000000004</c:v>
                </c:pt>
                <c:pt idx="7710">
                  <c:v>4988.8999999999996</c:v>
                </c:pt>
                <c:pt idx="7711">
                  <c:v>4989</c:v>
                </c:pt>
                <c:pt idx="7712">
                  <c:v>4949.1000000000004</c:v>
                </c:pt>
                <c:pt idx="7713">
                  <c:v>4905.5</c:v>
                </c:pt>
                <c:pt idx="7714">
                  <c:v>4916</c:v>
                </c:pt>
                <c:pt idx="7715">
                  <c:v>4904.3999999999996</c:v>
                </c:pt>
                <c:pt idx="7716">
                  <c:v>4869.5</c:v>
                </c:pt>
                <c:pt idx="7717">
                  <c:v>4824.5</c:v>
                </c:pt>
                <c:pt idx="7718">
                  <c:v>4820.1000000000004</c:v>
                </c:pt>
                <c:pt idx="7719">
                  <c:v>4801.5</c:v>
                </c:pt>
                <c:pt idx="7720">
                  <c:v>4893.1000000000004</c:v>
                </c:pt>
                <c:pt idx="7721">
                  <c:v>4919.5</c:v>
                </c:pt>
                <c:pt idx="7722">
                  <c:v>4921.1000000000004</c:v>
                </c:pt>
                <c:pt idx="7723">
                  <c:v>4904.5</c:v>
                </c:pt>
                <c:pt idx="7724">
                  <c:v>4913.1000000000004</c:v>
                </c:pt>
                <c:pt idx="7725">
                  <c:v>4894</c:v>
                </c:pt>
                <c:pt idx="7726">
                  <c:v>4916</c:v>
                </c:pt>
                <c:pt idx="7727">
                  <c:v>4923</c:v>
                </c:pt>
                <c:pt idx="7728">
                  <c:v>4930.5</c:v>
                </c:pt>
                <c:pt idx="7729">
                  <c:v>4899</c:v>
                </c:pt>
                <c:pt idx="7730">
                  <c:v>4930</c:v>
                </c:pt>
                <c:pt idx="7731">
                  <c:v>4877.5</c:v>
                </c:pt>
                <c:pt idx="7732">
                  <c:v>4871.5</c:v>
                </c:pt>
                <c:pt idx="7733">
                  <c:v>4881.5</c:v>
                </c:pt>
                <c:pt idx="7734">
                  <c:v>4891.5</c:v>
                </c:pt>
                <c:pt idx="7735">
                  <c:v>4894.1000000000004</c:v>
                </c:pt>
                <c:pt idx="7736">
                  <c:v>4891</c:v>
                </c:pt>
                <c:pt idx="7737">
                  <c:v>4890.5</c:v>
                </c:pt>
                <c:pt idx="7738">
                  <c:v>4919</c:v>
                </c:pt>
                <c:pt idx="7739">
                  <c:v>4875</c:v>
                </c:pt>
                <c:pt idx="7740">
                  <c:v>4816</c:v>
                </c:pt>
                <c:pt idx="7741">
                  <c:v>4862.6000000000004</c:v>
                </c:pt>
                <c:pt idx="7742">
                  <c:v>4867</c:v>
                </c:pt>
                <c:pt idx="7743">
                  <c:v>4830</c:v>
                </c:pt>
                <c:pt idx="7744">
                  <c:v>4816</c:v>
                </c:pt>
                <c:pt idx="7745">
                  <c:v>4805</c:v>
                </c:pt>
                <c:pt idx="7746">
                  <c:v>4773</c:v>
                </c:pt>
                <c:pt idx="7747">
                  <c:v>4797.5</c:v>
                </c:pt>
                <c:pt idx="7748">
                  <c:v>4736.7</c:v>
                </c:pt>
                <c:pt idx="7749">
                  <c:v>4752.1000000000004</c:v>
                </c:pt>
                <c:pt idx="7750">
                  <c:v>4710</c:v>
                </c:pt>
                <c:pt idx="7751">
                  <c:v>4736.3</c:v>
                </c:pt>
                <c:pt idx="7752">
                  <c:v>4741</c:v>
                </c:pt>
                <c:pt idx="7753">
                  <c:v>4741.8</c:v>
                </c:pt>
                <c:pt idx="7754">
                  <c:v>4719.6000000000004</c:v>
                </c:pt>
                <c:pt idx="7755">
                  <c:v>4684</c:v>
                </c:pt>
                <c:pt idx="7756">
                  <c:v>4659.6000000000004</c:v>
                </c:pt>
                <c:pt idx="7757">
                  <c:v>4649.6000000000004</c:v>
                </c:pt>
                <c:pt idx="7758">
                  <c:v>4665</c:v>
                </c:pt>
                <c:pt idx="7759">
                  <c:v>4678.6000000000004</c:v>
                </c:pt>
                <c:pt idx="7760">
                  <c:v>4680.1000000000004</c:v>
                </c:pt>
                <c:pt idx="7761">
                  <c:v>4640</c:v>
                </c:pt>
                <c:pt idx="7762">
                  <c:v>4610.6000000000004</c:v>
                </c:pt>
                <c:pt idx="7763">
                  <c:v>4607.6000000000004</c:v>
                </c:pt>
                <c:pt idx="7764">
                  <c:v>4590.8999999999996</c:v>
                </c:pt>
                <c:pt idx="7765">
                  <c:v>4615.3999999999996</c:v>
                </c:pt>
                <c:pt idx="7766">
                  <c:v>4572.5</c:v>
                </c:pt>
                <c:pt idx="7767">
                  <c:v>4584.5</c:v>
                </c:pt>
                <c:pt idx="7768">
                  <c:v>4605</c:v>
                </c:pt>
                <c:pt idx="7769">
                  <c:v>4609</c:v>
                </c:pt>
                <c:pt idx="7770">
                  <c:v>4585.1000000000004</c:v>
                </c:pt>
                <c:pt idx="7771">
                  <c:v>4623.5</c:v>
                </c:pt>
                <c:pt idx="7772">
                  <c:v>4591</c:v>
                </c:pt>
                <c:pt idx="7773">
                  <c:v>4621.8999999999996</c:v>
                </c:pt>
                <c:pt idx="7774">
                  <c:v>4584.3999999999996</c:v>
                </c:pt>
                <c:pt idx="7775">
                  <c:v>4581</c:v>
                </c:pt>
                <c:pt idx="7776">
                  <c:v>4516.5</c:v>
                </c:pt>
                <c:pt idx="7777">
                  <c:v>4527.8999999999996</c:v>
                </c:pt>
                <c:pt idx="7778">
                  <c:v>4478.5</c:v>
                </c:pt>
                <c:pt idx="7779">
                  <c:v>4465</c:v>
                </c:pt>
                <c:pt idx="7780">
                  <c:v>4466</c:v>
                </c:pt>
                <c:pt idx="7781">
                  <c:v>4474</c:v>
                </c:pt>
                <c:pt idx="7782">
                  <c:v>4494</c:v>
                </c:pt>
                <c:pt idx="7783">
                  <c:v>4477.3999999999996</c:v>
                </c:pt>
                <c:pt idx="7784">
                  <c:v>4524.3999999999996</c:v>
                </c:pt>
                <c:pt idx="7785">
                  <c:v>4497.5</c:v>
                </c:pt>
                <c:pt idx="7786">
                  <c:v>4475.8</c:v>
                </c:pt>
                <c:pt idx="7787">
                  <c:v>4455.5</c:v>
                </c:pt>
                <c:pt idx="7788">
                  <c:v>4438</c:v>
                </c:pt>
                <c:pt idx="7789">
                  <c:v>4472</c:v>
                </c:pt>
                <c:pt idx="7790">
                  <c:v>4468.8999999999996</c:v>
                </c:pt>
                <c:pt idx="7791">
                  <c:v>4455.5</c:v>
                </c:pt>
                <c:pt idx="7792">
                  <c:v>4453.2</c:v>
                </c:pt>
                <c:pt idx="7793">
                  <c:v>4468.3999999999996</c:v>
                </c:pt>
                <c:pt idx="7794">
                  <c:v>4420</c:v>
                </c:pt>
                <c:pt idx="7795">
                  <c:v>4429.8999999999996</c:v>
                </c:pt>
                <c:pt idx="7796">
                  <c:v>4437.6000000000004</c:v>
                </c:pt>
                <c:pt idx="7797">
                  <c:v>4424</c:v>
                </c:pt>
                <c:pt idx="7798">
                  <c:v>4395.5</c:v>
                </c:pt>
                <c:pt idx="7799">
                  <c:v>4435.1000000000004</c:v>
                </c:pt>
                <c:pt idx="7800">
                  <c:v>4436.8999999999996</c:v>
                </c:pt>
                <c:pt idx="7801">
                  <c:v>4423.3</c:v>
                </c:pt>
                <c:pt idx="7802">
                  <c:v>4394.5</c:v>
                </c:pt>
                <c:pt idx="7803">
                  <c:v>4406</c:v>
                </c:pt>
                <c:pt idx="7804">
                  <c:v>4380</c:v>
                </c:pt>
                <c:pt idx="7805">
                  <c:v>4384.8999999999996</c:v>
                </c:pt>
                <c:pt idx="7806">
                  <c:v>4368</c:v>
                </c:pt>
                <c:pt idx="7807">
                  <c:v>4405.5</c:v>
                </c:pt>
                <c:pt idx="7808">
                  <c:v>4384.6000000000004</c:v>
                </c:pt>
                <c:pt idx="7809">
                  <c:v>4394.5</c:v>
                </c:pt>
                <c:pt idx="7810">
                  <c:v>4439.5</c:v>
                </c:pt>
                <c:pt idx="7811">
                  <c:v>4471</c:v>
                </c:pt>
                <c:pt idx="7812">
                  <c:v>4507.5</c:v>
                </c:pt>
                <c:pt idx="7813">
                  <c:v>4500</c:v>
                </c:pt>
                <c:pt idx="7814">
                  <c:v>4489.5</c:v>
                </c:pt>
                <c:pt idx="7815">
                  <c:v>4474.5</c:v>
                </c:pt>
                <c:pt idx="7816">
                  <c:v>4482.3999999999996</c:v>
                </c:pt>
                <c:pt idx="7817">
                  <c:v>4475.3999999999996</c:v>
                </c:pt>
                <c:pt idx="7818">
                  <c:v>4484.5</c:v>
                </c:pt>
                <c:pt idx="7819">
                  <c:v>4487.6000000000004</c:v>
                </c:pt>
                <c:pt idx="7820">
                  <c:v>4351.3999999999996</c:v>
                </c:pt>
                <c:pt idx="7821">
                  <c:v>4384.8</c:v>
                </c:pt>
                <c:pt idx="7822">
                  <c:v>4380.5</c:v>
                </c:pt>
                <c:pt idx="7823">
                  <c:v>4341</c:v>
                </c:pt>
                <c:pt idx="7824">
                  <c:v>4409.8</c:v>
                </c:pt>
                <c:pt idx="7825">
                  <c:v>4445.5</c:v>
                </c:pt>
                <c:pt idx="7826">
                  <c:v>4408.5</c:v>
                </c:pt>
                <c:pt idx="7827">
                  <c:v>4415.1000000000004</c:v>
                </c:pt>
                <c:pt idx="7828">
                  <c:v>4452.7</c:v>
                </c:pt>
                <c:pt idx="7829">
                  <c:v>4455</c:v>
                </c:pt>
                <c:pt idx="7830">
                  <c:v>4491.3999999999996</c:v>
                </c:pt>
                <c:pt idx="7831">
                  <c:v>4464.5</c:v>
                </c:pt>
                <c:pt idx="7832">
                  <c:v>4464.6000000000004</c:v>
                </c:pt>
                <c:pt idx="7833">
                  <c:v>4463.8</c:v>
                </c:pt>
                <c:pt idx="7834">
                  <c:v>4465.5</c:v>
                </c:pt>
                <c:pt idx="7835">
                  <c:v>4459.5</c:v>
                </c:pt>
                <c:pt idx="7836">
                  <c:v>4439.8999999999996</c:v>
                </c:pt>
                <c:pt idx="7837">
                  <c:v>4475</c:v>
                </c:pt>
                <c:pt idx="7838">
                  <c:v>4500.5</c:v>
                </c:pt>
                <c:pt idx="7839">
                  <c:v>4504.5</c:v>
                </c:pt>
                <c:pt idx="7840">
                  <c:v>4532.8999999999996</c:v>
                </c:pt>
                <c:pt idx="7841">
                  <c:v>4533.1000000000004</c:v>
                </c:pt>
                <c:pt idx="7842">
                  <c:v>4577</c:v>
                </c:pt>
                <c:pt idx="7843">
                  <c:v>4598.8999999999996</c:v>
                </c:pt>
                <c:pt idx="7844">
                  <c:v>4560</c:v>
                </c:pt>
                <c:pt idx="7845">
                  <c:v>4575</c:v>
                </c:pt>
                <c:pt idx="7846">
                  <c:v>4596.8999999999996</c:v>
                </c:pt>
                <c:pt idx="7847">
                  <c:v>4575</c:v>
                </c:pt>
                <c:pt idx="7848">
                  <c:v>4545.6000000000004</c:v>
                </c:pt>
                <c:pt idx="7849">
                  <c:v>4557.5</c:v>
                </c:pt>
                <c:pt idx="7850">
                  <c:v>4605.5</c:v>
                </c:pt>
                <c:pt idx="7851">
                  <c:v>4577</c:v>
                </c:pt>
                <c:pt idx="7852">
                  <c:v>4589.5</c:v>
                </c:pt>
                <c:pt idx="7853">
                  <c:v>4577.5</c:v>
                </c:pt>
                <c:pt idx="7854">
                  <c:v>4594.1000000000004</c:v>
                </c:pt>
                <c:pt idx="7855">
                  <c:v>4620.5</c:v>
                </c:pt>
                <c:pt idx="7856">
                  <c:v>4619.1000000000004</c:v>
                </c:pt>
                <c:pt idx="7857">
                  <c:v>4642.2</c:v>
                </c:pt>
                <c:pt idx="7858">
                  <c:v>4649</c:v>
                </c:pt>
                <c:pt idx="7859">
                  <c:v>4621.1000000000004</c:v>
                </c:pt>
                <c:pt idx="7860">
                  <c:v>4588</c:v>
                </c:pt>
                <c:pt idx="7861">
                  <c:v>4584.5</c:v>
                </c:pt>
                <c:pt idx="7862">
                  <c:v>4583.8999999999996</c:v>
                </c:pt>
                <c:pt idx="7863">
                  <c:v>4569.7</c:v>
                </c:pt>
                <c:pt idx="7864">
                  <c:v>4626</c:v>
                </c:pt>
                <c:pt idx="7865">
                  <c:v>4617.3999999999996</c:v>
                </c:pt>
                <c:pt idx="7866">
                  <c:v>4652.6000000000004</c:v>
                </c:pt>
                <c:pt idx="7867">
                  <c:v>4672</c:v>
                </c:pt>
                <c:pt idx="7868">
                  <c:v>4684.5</c:v>
                </c:pt>
                <c:pt idx="7869">
                  <c:v>4712.8999999999996</c:v>
                </c:pt>
                <c:pt idx="7870">
                  <c:v>4788.3999999999996</c:v>
                </c:pt>
                <c:pt idx="7871">
                  <c:v>4779</c:v>
                </c:pt>
                <c:pt idx="7872">
                  <c:v>4779.8999999999996</c:v>
                </c:pt>
                <c:pt idx="7873">
                  <c:v>4813</c:v>
                </c:pt>
                <c:pt idx="7874">
                  <c:v>4814.5</c:v>
                </c:pt>
                <c:pt idx="7875">
                  <c:v>4824</c:v>
                </c:pt>
                <c:pt idx="7876">
                  <c:v>4834.3999999999996</c:v>
                </c:pt>
                <c:pt idx="7877">
                  <c:v>4821.5</c:v>
                </c:pt>
                <c:pt idx="7878">
                  <c:v>4828.5</c:v>
                </c:pt>
                <c:pt idx="7879">
                  <c:v>4801</c:v>
                </c:pt>
                <c:pt idx="7880">
                  <c:v>4738</c:v>
                </c:pt>
                <c:pt idx="7881">
                  <c:v>4728.3999999999996</c:v>
                </c:pt>
                <c:pt idx="7882">
                  <c:v>4726.3999999999996</c:v>
                </c:pt>
                <c:pt idx="7883">
                  <c:v>4789.8999999999996</c:v>
                </c:pt>
                <c:pt idx="7884">
                  <c:v>4910.3999999999996</c:v>
                </c:pt>
                <c:pt idx="7885">
                  <c:v>5067.3999999999996</c:v>
                </c:pt>
                <c:pt idx="7886">
                  <c:v>5074.5</c:v>
                </c:pt>
                <c:pt idx="7887">
                  <c:v>5098.5</c:v>
                </c:pt>
                <c:pt idx="7888">
                  <c:v>5107.8999999999996</c:v>
                </c:pt>
                <c:pt idx="7889">
                  <c:v>5146.3</c:v>
                </c:pt>
                <c:pt idx="7890">
                  <c:v>5130</c:v>
                </c:pt>
                <c:pt idx="7891">
                  <c:v>5176.5</c:v>
                </c:pt>
                <c:pt idx="7892">
                  <c:v>5191.6000000000004</c:v>
                </c:pt>
                <c:pt idx="7893">
                  <c:v>5138.6000000000004</c:v>
                </c:pt>
                <c:pt idx="7894">
                  <c:v>5099</c:v>
                </c:pt>
                <c:pt idx="7895">
                  <c:v>5170</c:v>
                </c:pt>
                <c:pt idx="7896">
                  <c:v>5139.5</c:v>
                </c:pt>
                <c:pt idx="7897">
                  <c:v>5181.3999999999996</c:v>
                </c:pt>
                <c:pt idx="7898">
                  <c:v>5173.5</c:v>
                </c:pt>
                <c:pt idx="7899">
                  <c:v>5190</c:v>
                </c:pt>
                <c:pt idx="7900">
                  <c:v>5067</c:v>
                </c:pt>
                <c:pt idx="7901">
                  <c:v>5054</c:v>
                </c:pt>
                <c:pt idx="7902">
                  <c:v>5098.5</c:v>
                </c:pt>
                <c:pt idx="7903">
                  <c:v>5139</c:v>
                </c:pt>
                <c:pt idx="7904">
                  <c:v>5131.5</c:v>
                </c:pt>
                <c:pt idx="7905">
                  <c:v>5212.6000000000004</c:v>
                </c:pt>
                <c:pt idx="7906">
                  <c:v>5172</c:v>
                </c:pt>
                <c:pt idx="7907">
                  <c:v>5189.3</c:v>
                </c:pt>
                <c:pt idx="7908">
                  <c:v>5213.5</c:v>
                </c:pt>
                <c:pt idx="7909">
                  <c:v>5209</c:v>
                </c:pt>
                <c:pt idx="7910">
                  <c:v>5283</c:v>
                </c:pt>
                <c:pt idx="7911">
                  <c:v>5298</c:v>
                </c:pt>
                <c:pt idx="7912">
                  <c:v>5313</c:v>
                </c:pt>
                <c:pt idx="7913">
                  <c:v>5301.5</c:v>
                </c:pt>
                <c:pt idx="7914">
                  <c:v>5283.1</c:v>
                </c:pt>
                <c:pt idx="7915">
                  <c:v>5270.5</c:v>
                </c:pt>
                <c:pt idx="7916">
                  <c:v>5289.9</c:v>
                </c:pt>
                <c:pt idx="7917">
                  <c:v>5322.4</c:v>
                </c:pt>
                <c:pt idx="7918">
                  <c:v>5363.9</c:v>
                </c:pt>
                <c:pt idx="7919">
                  <c:v>5386</c:v>
                </c:pt>
                <c:pt idx="7920">
                  <c:v>5322.5</c:v>
                </c:pt>
                <c:pt idx="7921">
                  <c:v>5410.3</c:v>
                </c:pt>
                <c:pt idx="7922">
                  <c:v>5413.4</c:v>
                </c:pt>
                <c:pt idx="7923">
                  <c:v>5379.9</c:v>
                </c:pt>
                <c:pt idx="7924">
                  <c:v>5388</c:v>
                </c:pt>
                <c:pt idx="7925">
                  <c:v>5391.9</c:v>
                </c:pt>
                <c:pt idx="7926">
                  <c:v>5357.5</c:v>
                </c:pt>
                <c:pt idx="7927">
                  <c:v>5348.6</c:v>
                </c:pt>
                <c:pt idx="7928">
                  <c:v>5335.4</c:v>
                </c:pt>
                <c:pt idx="7929">
                  <c:v>5374.4</c:v>
                </c:pt>
                <c:pt idx="7930">
                  <c:v>5424.1</c:v>
                </c:pt>
                <c:pt idx="7931">
                  <c:v>5414</c:v>
                </c:pt>
                <c:pt idx="7932">
                  <c:v>5375.5</c:v>
                </c:pt>
                <c:pt idx="7933">
                  <c:v>5387.9</c:v>
                </c:pt>
                <c:pt idx="7934">
                  <c:v>5370.6</c:v>
                </c:pt>
                <c:pt idx="7935">
                  <c:v>5225.2</c:v>
                </c:pt>
                <c:pt idx="7936">
                  <c:v>5265</c:v>
                </c:pt>
                <c:pt idx="7937">
                  <c:v>5225.1000000000004</c:v>
                </c:pt>
                <c:pt idx="7938">
                  <c:v>5238</c:v>
                </c:pt>
                <c:pt idx="7939">
                  <c:v>5179.1000000000004</c:v>
                </c:pt>
                <c:pt idx="7940">
                  <c:v>5040</c:v>
                </c:pt>
                <c:pt idx="7941">
                  <c:v>5040.1000000000004</c:v>
                </c:pt>
                <c:pt idx="7942">
                  <c:v>5015.6000000000004</c:v>
                </c:pt>
                <c:pt idx="7943">
                  <c:v>5000.3</c:v>
                </c:pt>
                <c:pt idx="7944">
                  <c:v>5022.1000000000004</c:v>
                </c:pt>
                <c:pt idx="7945">
                  <c:v>5043.5</c:v>
                </c:pt>
                <c:pt idx="7946">
                  <c:v>5024.2</c:v>
                </c:pt>
                <c:pt idx="7947">
                  <c:v>5083.5</c:v>
                </c:pt>
                <c:pt idx="7948">
                  <c:v>5071.5</c:v>
                </c:pt>
                <c:pt idx="7949">
                  <c:v>5103</c:v>
                </c:pt>
                <c:pt idx="7950">
                  <c:v>5088</c:v>
                </c:pt>
                <c:pt idx="7951">
                  <c:v>5277.4</c:v>
                </c:pt>
                <c:pt idx="7952">
                  <c:v>5281.5</c:v>
                </c:pt>
                <c:pt idx="7953">
                  <c:v>5264.5</c:v>
                </c:pt>
                <c:pt idx="7954">
                  <c:v>5194.5</c:v>
                </c:pt>
                <c:pt idx="7955">
                  <c:v>5112.6000000000004</c:v>
                </c:pt>
                <c:pt idx="7956">
                  <c:v>5105.7</c:v>
                </c:pt>
                <c:pt idx="7957">
                  <c:v>5096.5</c:v>
                </c:pt>
                <c:pt idx="7958">
                  <c:v>5094.8999999999996</c:v>
                </c:pt>
                <c:pt idx="7959">
                  <c:v>5110.8999999999996</c:v>
                </c:pt>
                <c:pt idx="7960">
                  <c:v>5061.6000000000004</c:v>
                </c:pt>
                <c:pt idx="7961">
                  <c:v>5191.1000000000004</c:v>
                </c:pt>
                <c:pt idx="7962">
                  <c:v>5184</c:v>
                </c:pt>
                <c:pt idx="7963">
                  <c:v>5240</c:v>
                </c:pt>
                <c:pt idx="7964">
                  <c:v>5143.1000000000004</c:v>
                </c:pt>
                <c:pt idx="7965">
                  <c:v>5030</c:v>
                </c:pt>
                <c:pt idx="7966">
                  <c:v>5008.1000000000004</c:v>
                </c:pt>
                <c:pt idx="7967">
                  <c:v>5018.5</c:v>
                </c:pt>
                <c:pt idx="7968">
                  <c:v>5036</c:v>
                </c:pt>
                <c:pt idx="7969">
                  <c:v>5061.8999999999996</c:v>
                </c:pt>
                <c:pt idx="7970">
                  <c:v>5063.5</c:v>
                </c:pt>
                <c:pt idx="7971">
                  <c:v>5221</c:v>
                </c:pt>
                <c:pt idx="7972">
                  <c:v>5220.8999999999996</c:v>
                </c:pt>
                <c:pt idx="7973">
                  <c:v>5215.5</c:v>
                </c:pt>
                <c:pt idx="7974">
                  <c:v>5186</c:v>
                </c:pt>
                <c:pt idx="7975">
                  <c:v>5204</c:v>
                </c:pt>
                <c:pt idx="7976">
                  <c:v>5154.1000000000004</c:v>
                </c:pt>
                <c:pt idx="7977">
                  <c:v>5132</c:v>
                </c:pt>
                <c:pt idx="7978">
                  <c:v>5108.3</c:v>
                </c:pt>
                <c:pt idx="7979">
                  <c:v>5065.1000000000004</c:v>
                </c:pt>
                <c:pt idx="7980">
                  <c:v>5042</c:v>
                </c:pt>
                <c:pt idx="7981">
                  <c:v>5030.8999999999996</c:v>
                </c:pt>
                <c:pt idx="7982">
                  <c:v>5022.3999999999996</c:v>
                </c:pt>
                <c:pt idx="7983">
                  <c:v>4971</c:v>
                </c:pt>
                <c:pt idx="7984">
                  <c:v>4988</c:v>
                </c:pt>
                <c:pt idx="7985">
                  <c:v>5065.5</c:v>
                </c:pt>
                <c:pt idx="7986">
                  <c:v>5049.5</c:v>
                </c:pt>
                <c:pt idx="7987">
                  <c:v>5034.1000000000004</c:v>
                </c:pt>
                <c:pt idx="7988">
                  <c:v>5008.7</c:v>
                </c:pt>
                <c:pt idx="7989">
                  <c:v>5020.5</c:v>
                </c:pt>
                <c:pt idx="7990">
                  <c:v>4972.5</c:v>
                </c:pt>
                <c:pt idx="7991">
                  <c:v>4937</c:v>
                </c:pt>
                <c:pt idx="7992">
                  <c:v>4897.5</c:v>
                </c:pt>
                <c:pt idx="7993">
                  <c:v>4843.1000000000004</c:v>
                </c:pt>
                <c:pt idx="7994">
                  <c:v>4774.6000000000004</c:v>
                </c:pt>
                <c:pt idx="7995">
                  <c:v>4732</c:v>
                </c:pt>
                <c:pt idx="7996">
                  <c:v>4710</c:v>
                </c:pt>
                <c:pt idx="7997">
                  <c:v>4634.5</c:v>
                </c:pt>
                <c:pt idx="7998">
                  <c:v>4641.5</c:v>
                </c:pt>
                <c:pt idx="7999">
                  <c:v>4633.5</c:v>
                </c:pt>
                <c:pt idx="8000">
                  <c:v>4668</c:v>
                </c:pt>
                <c:pt idx="8001">
                  <c:v>4674</c:v>
                </c:pt>
                <c:pt idx="8002">
                  <c:v>4611</c:v>
                </c:pt>
                <c:pt idx="8003">
                  <c:v>4613.5</c:v>
                </c:pt>
                <c:pt idx="8004">
                  <c:v>4625.3999999999996</c:v>
                </c:pt>
                <c:pt idx="8005">
                  <c:v>4598.1000000000004</c:v>
                </c:pt>
                <c:pt idx="8006">
                  <c:v>4607.8999999999996</c:v>
                </c:pt>
                <c:pt idx="8007">
                  <c:v>4614</c:v>
                </c:pt>
                <c:pt idx="8008">
                  <c:v>4610.5</c:v>
                </c:pt>
                <c:pt idx="8009">
                  <c:v>4605.8999999999996</c:v>
                </c:pt>
                <c:pt idx="8010">
                  <c:v>4604.1000000000004</c:v>
                </c:pt>
                <c:pt idx="8011">
                  <c:v>4574</c:v>
                </c:pt>
                <c:pt idx="8012">
                  <c:v>4542</c:v>
                </c:pt>
                <c:pt idx="8013">
                  <c:v>4539</c:v>
                </c:pt>
                <c:pt idx="8014">
                  <c:v>4497</c:v>
                </c:pt>
                <c:pt idx="8015">
                  <c:v>4450.8999999999996</c:v>
                </c:pt>
                <c:pt idx="8016">
                  <c:v>4419</c:v>
                </c:pt>
                <c:pt idx="8017">
                  <c:v>4384.7</c:v>
                </c:pt>
                <c:pt idx="8018">
                  <c:v>4377.8999999999996</c:v>
                </c:pt>
                <c:pt idx="8019">
                  <c:v>4352</c:v>
                </c:pt>
                <c:pt idx="8020">
                  <c:v>4318</c:v>
                </c:pt>
                <c:pt idx="8021">
                  <c:v>4337.5</c:v>
                </c:pt>
                <c:pt idx="8022">
                  <c:v>4330</c:v>
                </c:pt>
                <c:pt idx="8023">
                  <c:v>4338</c:v>
                </c:pt>
                <c:pt idx="8024">
                  <c:v>4345.3999999999996</c:v>
                </c:pt>
                <c:pt idx="8025">
                  <c:v>4367.5</c:v>
                </c:pt>
                <c:pt idx="8026">
                  <c:v>4383.1000000000004</c:v>
                </c:pt>
                <c:pt idx="8027">
                  <c:v>4354.3</c:v>
                </c:pt>
                <c:pt idx="8028">
                  <c:v>4333</c:v>
                </c:pt>
                <c:pt idx="8029">
                  <c:v>4332</c:v>
                </c:pt>
                <c:pt idx="8030">
                  <c:v>4345</c:v>
                </c:pt>
                <c:pt idx="8031">
                  <c:v>4334.6000000000004</c:v>
                </c:pt>
                <c:pt idx="8032">
                  <c:v>4349.3</c:v>
                </c:pt>
                <c:pt idx="8033">
                  <c:v>4304.5</c:v>
                </c:pt>
                <c:pt idx="8034">
                  <c:v>4252</c:v>
                </c:pt>
                <c:pt idx="8035">
                  <c:v>4259</c:v>
                </c:pt>
                <c:pt idx="8036">
                  <c:v>4240</c:v>
                </c:pt>
                <c:pt idx="8037">
                  <c:v>4254.5</c:v>
                </c:pt>
                <c:pt idx="8038">
                  <c:v>4277.8999999999996</c:v>
                </c:pt>
                <c:pt idx="8039">
                  <c:v>4308</c:v>
                </c:pt>
                <c:pt idx="8040">
                  <c:v>4323.5</c:v>
                </c:pt>
                <c:pt idx="8041">
                  <c:v>4333</c:v>
                </c:pt>
                <c:pt idx="8042">
                  <c:v>4335.5</c:v>
                </c:pt>
                <c:pt idx="8043">
                  <c:v>4312.6000000000004</c:v>
                </c:pt>
                <c:pt idx="8044">
                  <c:v>4309</c:v>
                </c:pt>
                <c:pt idx="8045">
                  <c:v>4355</c:v>
                </c:pt>
                <c:pt idx="8046">
                  <c:v>4371</c:v>
                </c:pt>
                <c:pt idx="8047">
                  <c:v>4355.5</c:v>
                </c:pt>
                <c:pt idx="8048">
                  <c:v>4386</c:v>
                </c:pt>
                <c:pt idx="8049">
                  <c:v>4371.6000000000004</c:v>
                </c:pt>
                <c:pt idx="8050">
                  <c:v>4352.5</c:v>
                </c:pt>
                <c:pt idx="8051">
                  <c:v>4400</c:v>
                </c:pt>
                <c:pt idx="8052">
                  <c:v>4427</c:v>
                </c:pt>
                <c:pt idx="8053">
                  <c:v>4385.5</c:v>
                </c:pt>
                <c:pt idx="8054">
                  <c:v>4378.6000000000004</c:v>
                </c:pt>
                <c:pt idx="8055">
                  <c:v>4371.5</c:v>
                </c:pt>
                <c:pt idx="8056">
                  <c:v>4345.6000000000004</c:v>
                </c:pt>
                <c:pt idx="8057">
                  <c:v>4378</c:v>
                </c:pt>
                <c:pt idx="8058">
                  <c:v>4430.3999999999996</c:v>
                </c:pt>
                <c:pt idx="8059">
                  <c:v>4422.5</c:v>
                </c:pt>
                <c:pt idx="8060">
                  <c:v>4456</c:v>
                </c:pt>
                <c:pt idx="8061">
                  <c:v>4468.5</c:v>
                </c:pt>
                <c:pt idx="8062">
                  <c:v>4488.3</c:v>
                </c:pt>
                <c:pt idx="8063">
                  <c:v>4476.6000000000004</c:v>
                </c:pt>
                <c:pt idx="8064">
                  <c:v>4451.1000000000004</c:v>
                </c:pt>
                <c:pt idx="8065">
                  <c:v>4413</c:v>
                </c:pt>
                <c:pt idx="8066">
                  <c:v>4418</c:v>
                </c:pt>
                <c:pt idx="8067">
                  <c:v>4439</c:v>
                </c:pt>
                <c:pt idx="8068">
                  <c:v>4432.6000000000004</c:v>
                </c:pt>
                <c:pt idx="8069">
                  <c:v>4443.5</c:v>
                </c:pt>
                <c:pt idx="8070">
                  <c:v>4441</c:v>
                </c:pt>
                <c:pt idx="8071">
                  <c:v>4457</c:v>
                </c:pt>
                <c:pt idx="8072">
                  <c:v>4439</c:v>
                </c:pt>
                <c:pt idx="8073">
                  <c:v>4425.5</c:v>
                </c:pt>
                <c:pt idx="8074">
                  <c:v>4383</c:v>
                </c:pt>
                <c:pt idx="8075">
                  <c:v>4378.8999999999996</c:v>
                </c:pt>
                <c:pt idx="8076">
                  <c:v>4367.5</c:v>
                </c:pt>
                <c:pt idx="8077">
                  <c:v>4355.3999999999996</c:v>
                </c:pt>
                <c:pt idx="8078">
                  <c:v>4348</c:v>
                </c:pt>
                <c:pt idx="8079">
                  <c:v>4369</c:v>
                </c:pt>
                <c:pt idx="8080">
                  <c:v>4396.7</c:v>
                </c:pt>
                <c:pt idx="8081">
                  <c:v>4414.5</c:v>
                </c:pt>
                <c:pt idx="8082">
                  <c:v>4372.5</c:v>
                </c:pt>
                <c:pt idx="8083">
                  <c:v>4364</c:v>
                </c:pt>
                <c:pt idx="8084">
                  <c:v>4413.3999999999996</c:v>
                </c:pt>
                <c:pt idx="8085">
                  <c:v>4414.5</c:v>
                </c:pt>
                <c:pt idx="8086">
                  <c:v>4391.6000000000004</c:v>
                </c:pt>
                <c:pt idx="8087">
                  <c:v>4420</c:v>
                </c:pt>
                <c:pt idx="8088">
                  <c:v>4407.5</c:v>
                </c:pt>
                <c:pt idx="8089">
                  <c:v>4373.1000000000004</c:v>
                </c:pt>
                <c:pt idx="8090">
                  <c:v>4369.1000000000004</c:v>
                </c:pt>
                <c:pt idx="8091">
                  <c:v>4331</c:v>
                </c:pt>
                <c:pt idx="8092">
                  <c:v>4350</c:v>
                </c:pt>
                <c:pt idx="8093">
                  <c:v>4331.5</c:v>
                </c:pt>
                <c:pt idx="8094">
                  <c:v>4307.5</c:v>
                </c:pt>
                <c:pt idx="8095">
                  <c:v>4268.5</c:v>
                </c:pt>
                <c:pt idx="8096">
                  <c:v>4277.5</c:v>
                </c:pt>
                <c:pt idx="8097">
                  <c:v>4271</c:v>
                </c:pt>
                <c:pt idx="8098">
                  <c:v>4266.6000000000004</c:v>
                </c:pt>
                <c:pt idx="8099">
                  <c:v>4226.1000000000004</c:v>
                </c:pt>
                <c:pt idx="8100">
                  <c:v>4098.5</c:v>
                </c:pt>
                <c:pt idx="8101">
                  <c:v>4060</c:v>
                </c:pt>
                <c:pt idx="8102">
                  <c:v>4035.5</c:v>
                </c:pt>
                <c:pt idx="8103">
                  <c:v>4007</c:v>
                </c:pt>
                <c:pt idx="8104">
                  <c:v>4003.6</c:v>
                </c:pt>
                <c:pt idx="8105">
                  <c:v>3951.5</c:v>
                </c:pt>
                <c:pt idx="8106">
                  <c:v>3949</c:v>
                </c:pt>
                <c:pt idx="8107">
                  <c:v>3936</c:v>
                </c:pt>
                <c:pt idx="8108">
                  <c:v>3903.2</c:v>
                </c:pt>
                <c:pt idx="8109">
                  <c:v>3914.5</c:v>
                </c:pt>
                <c:pt idx="8110">
                  <c:v>3896</c:v>
                </c:pt>
                <c:pt idx="8111">
                  <c:v>3989.4</c:v>
                </c:pt>
                <c:pt idx="8112">
                  <c:v>3992.5</c:v>
                </c:pt>
                <c:pt idx="8113">
                  <c:v>3990.6</c:v>
                </c:pt>
                <c:pt idx="8114">
                  <c:v>3927.8</c:v>
                </c:pt>
                <c:pt idx="8115">
                  <c:v>3822</c:v>
                </c:pt>
                <c:pt idx="8116">
                  <c:v>3811.5</c:v>
                </c:pt>
                <c:pt idx="8117">
                  <c:v>3799.9</c:v>
                </c:pt>
                <c:pt idx="8118">
                  <c:v>3820.5</c:v>
                </c:pt>
                <c:pt idx="8119">
                  <c:v>3874.9</c:v>
                </c:pt>
                <c:pt idx="8120">
                  <c:v>3889.4</c:v>
                </c:pt>
                <c:pt idx="8121">
                  <c:v>4069.4</c:v>
                </c:pt>
                <c:pt idx="8122">
                  <c:v>4093.5</c:v>
                </c:pt>
                <c:pt idx="8123">
                  <c:v>4078</c:v>
                </c:pt>
                <c:pt idx="8124">
                  <c:v>4062.6</c:v>
                </c:pt>
                <c:pt idx="8125">
                  <c:v>4016.5</c:v>
                </c:pt>
                <c:pt idx="8126">
                  <c:v>3999</c:v>
                </c:pt>
                <c:pt idx="8127">
                  <c:v>3994</c:v>
                </c:pt>
                <c:pt idx="8128">
                  <c:v>3990</c:v>
                </c:pt>
                <c:pt idx="8129">
                  <c:v>3888.6</c:v>
                </c:pt>
                <c:pt idx="8130">
                  <c:v>3808</c:v>
                </c:pt>
                <c:pt idx="8131">
                  <c:v>3775</c:v>
                </c:pt>
                <c:pt idx="8132">
                  <c:v>3759.6</c:v>
                </c:pt>
                <c:pt idx="8133">
                  <c:v>3759.6</c:v>
                </c:pt>
                <c:pt idx="8134">
                  <c:v>3787.4</c:v>
                </c:pt>
                <c:pt idx="8135">
                  <c:v>3834.9</c:v>
                </c:pt>
                <c:pt idx="8136">
                  <c:v>3959.1</c:v>
                </c:pt>
                <c:pt idx="8137">
                  <c:v>3996</c:v>
                </c:pt>
                <c:pt idx="8138">
                  <c:v>3973</c:v>
                </c:pt>
                <c:pt idx="8139">
                  <c:v>3975.9</c:v>
                </c:pt>
                <c:pt idx="8140">
                  <c:v>3939.5</c:v>
                </c:pt>
                <c:pt idx="8141">
                  <c:v>3924</c:v>
                </c:pt>
                <c:pt idx="8142">
                  <c:v>3935</c:v>
                </c:pt>
                <c:pt idx="8143">
                  <c:v>3904</c:v>
                </c:pt>
                <c:pt idx="8144">
                  <c:v>3856.5</c:v>
                </c:pt>
                <c:pt idx="8145">
                  <c:v>3819</c:v>
                </c:pt>
                <c:pt idx="8146">
                  <c:v>3763.6</c:v>
                </c:pt>
                <c:pt idx="8147">
                  <c:v>3758</c:v>
                </c:pt>
                <c:pt idx="8148">
                  <c:v>3700</c:v>
                </c:pt>
                <c:pt idx="8149">
                  <c:v>3683.1</c:v>
                </c:pt>
                <c:pt idx="8150">
                  <c:v>3616.5</c:v>
                </c:pt>
                <c:pt idx="8151">
                  <c:v>3599.6</c:v>
                </c:pt>
                <c:pt idx="8152">
                  <c:v>3590</c:v>
                </c:pt>
                <c:pt idx="8153">
                  <c:v>3569.6</c:v>
                </c:pt>
                <c:pt idx="8154">
                  <c:v>3550.5</c:v>
                </c:pt>
                <c:pt idx="8155">
                  <c:v>3546.8</c:v>
                </c:pt>
                <c:pt idx="8156">
                  <c:v>3546</c:v>
                </c:pt>
                <c:pt idx="8157">
                  <c:v>3508</c:v>
                </c:pt>
                <c:pt idx="8158">
                  <c:v>3472.5</c:v>
                </c:pt>
                <c:pt idx="8159">
                  <c:v>3407.6</c:v>
                </c:pt>
                <c:pt idx="8160">
                  <c:v>3277.6</c:v>
                </c:pt>
                <c:pt idx="8161">
                  <c:v>3228.1</c:v>
                </c:pt>
                <c:pt idx="8162">
                  <c:v>3208.9</c:v>
                </c:pt>
                <c:pt idx="8163">
                  <c:v>3201</c:v>
                </c:pt>
                <c:pt idx="8164">
                  <c:v>3193</c:v>
                </c:pt>
                <c:pt idx="8165">
                  <c:v>3183</c:v>
                </c:pt>
                <c:pt idx="8166">
                  <c:v>3218.5</c:v>
                </c:pt>
                <c:pt idx="8167">
                  <c:v>3214</c:v>
                </c:pt>
                <c:pt idx="8168">
                  <c:v>3214.9</c:v>
                </c:pt>
                <c:pt idx="8169">
                  <c:v>3181.5</c:v>
                </c:pt>
                <c:pt idx="8170">
                  <c:v>3163.5</c:v>
                </c:pt>
                <c:pt idx="8171">
                  <c:v>3190.5</c:v>
                </c:pt>
                <c:pt idx="8172">
                  <c:v>3186</c:v>
                </c:pt>
                <c:pt idx="8173">
                  <c:v>3152.5</c:v>
                </c:pt>
                <c:pt idx="8174">
                  <c:v>3095.1</c:v>
                </c:pt>
                <c:pt idx="8175">
                  <c:v>3001.5</c:v>
                </c:pt>
                <c:pt idx="8176">
                  <c:v>2978</c:v>
                </c:pt>
                <c:pt idx="8177">
                  <c:v>2992</c:v>
                </c:pt>
                <c:pt idx="8178">
                  <c:v>2975.5</c:v>
                </c:pt>
                <c:pt idx="8179">
                  <c:v>2993.5</c:v>
                </c:pt>
                <c:pt idx="8180">
                  <c:v>3034</c:v>
                </c:pt>
                <c:pt idx="8181">
                  <c:v>3200.9</c:v>
                </c:pt>
                <c:pt idx="8182">
                  <c:v>3245.5</c:v>
                </c:pt>
                <c:pt idx="8183">
                  <c:v>3223</c:v>
                </c:pt>
                <c:pt idx="8184">
                  <c:v>3214.5</c:v>
                </c:pt>
                <c:pt idx="8185">
                  <c:v>3198.5</c:v>
                </c:pt>
                <c:pt idx="8186">
                  <c:v>3163.1</c:v>
                </c:pt>
                <c:pt idx="8187">
                  <c:v>3139</c:v>
                </c:pt>
                <c:pt idx="8188">
                  <c:v>3129</c:v>
                </c:pt>
                <c:pt idx="8189">
                  <c:v>3069.1</c:v>
                </c:pt>
                <c:pt idx="8190">
                  <c:v>2965.4</c:v>
                </c:pt>
                <c:pt idx="8191">
                  <c:v>2950.5</c:v>
                </c:pt>
                <c:pt idx="8192">
                  <c:v>2918.5</c:v>
                </c:pt>
                <c:pt idx="8193">
                  <c:v>2890</c:v>
                </c:pt>
                <c:pt idx="8194">
                  <c:v>2854</c:v>
                </c:pt>
                <c:pt idx="8195">
                  <c:v>2799</c:v>
                </c:pt>
                <c:pt idx="8196">
                  <c:v>2766.5</c:v>
                </c:pt>
                <c:pt idx="8197">
                  <c:v>2752.5</c:v>
                </c:pt>
                <c:pt idx="8198">
                  <c:v>2753</c:v>
                </c:pt>
                <c:pt idx="8199">
                  <c:v>2749</c:v>
                </c:pt>
                <c:pt idx="8200">
                  <c:v>2729.5</c:v>
                </c:pt>
                <c:pt idx="8201">
                  <c:v>2708</c:v>
                </c:pt>
                <c:pt idx="8202">
                  <c:v>2723</c:v>
                </c:pt>
                <c:pt idx="8203">
                  <c:v>2691</c:v>
                </c:pt>
                <c:pt idx="8204">
                  <c:v>2678</c:v>
                </c:pt>
                <c:pt idx="8205">
                  <c:v>2796.5</c:v>
                </c:pt>
                <c:pt idx="8206">
                  <c:v>2824.5</c:v>
                </c:pt>
                <c:pt idx="8207">
                  <c:v>2841</c:v>
                </c:pt>
                <c:pt idx="8208">
                  <c:v>2813</c:v>
                </c:pt>
                <c:pt idx="8209">
                  <c:v>2803.5</c:v>
                </c:pt>
                <c:pt idx="8210">
                  <c:v>2783</c:v>
                </c:pt>
                <c:pt idx="8211">
                  <c:v>2802.5</c:v>
                </c:pt>
                <c:pt idx="8212">
                  <c:v>2783.5</c:v>
                </c:pt>
                <c:pt idx="8213">
                  <c:v>2739.5</c:v>
                </c:pt>
                <c:pt idx="8214">
                  <c:v>2700</c:v>
                </c:pt>
                <c:pt idx="8215">
                  <c:v>2676.5</c:v>
                </c:pt>
                <c:pt idx="8216">
                  <c:v>2669.9</c:v>
                </c:pt>
                <c:pt idx="8217">
                  <c:v>2671.5</c:v>
                </c:pt>
                <c:pt idx="8218">
                  <c:v>2648.8</c:v>
                </c:pt>
                <c:pt idx="8219">
                  <c:v>2669</c:v>
                </c:pt>
                <c:pt idx="8220">
                  <c:v>2668.5</c:v>
                </c:pt>
                <c:pt idx="8221">
                  <c:v>2651</c:v>
                </c:pt>
                <c:pt idx="8222">
                  <c:v>2671.5</c:v>
                </c:pt>
                <c:pt idx="8223">
                  <c:v>2671.5</c:v>
                </c:pt>
                <c:pt idx="8224">
                  <c:v>2682</c:v>
                </c:pt>
                <c:pt idx="8225">
                  <c:v>2660.1</c:v>
                </c:pt>
                <c:pt idx="8226">
                  <c:v>2677</c:v>
                </c:pt>
                <c:pt idx="8227">
                  <c:v>2639</c:v>
                </c:pt>
                <c:pt idx="8228">
                  <c:v>2607.5</c:v>
                </c:pt>
                <c:pt idx="8229">
                  <c:v>2579</c:v>
                </c:pt>
                <c:pt idx="8230">
                  <c:v>2594.5</c:v>
                </c:pt>
                <c:pt idx="8231">
                  <c:v>2552.5</c:v>
                </c:pt>
                <c:pt idx="8232">
                  <c:v>2562.5</c:v>
                </c:pt>
                <c:pt idx="8233">
                  <c:v>2545</c:v>
                </c:pt>
                <c:pt idx="8234">
                  <c:v>2576.4</c:v>
                </c:pt>
                <c:pt idx="8235">
                  <c:v>2550.5</c:v>
                </c:pt>
                <c:pt idx="8236">
                  <c:v>2501.5</c:v>
                </c:pt>
                <c:pt idx="8237">
                  <c:v>2470</c:v>
                </c:pt>
                <c:pt idx="8238">
                  <c:v>2471</c:v>
                </c:pt>
                <c:pt idx="8239">
                  <c:v>2411.6</c:v>
                </c:pt>
                <c:pt idx="8240">
                  <c:v>2381</c:v>
                </c:pt>
                <c:pt idx="8241">
                  <c:v>2356.9</c:v>
                </c:pt>
                <c:pt idx="8242">
                  <c:v>2322.5</c:v>
                </c:pt>
                <c:pt idx="8243">
                  <c:v>2292.5</c:v>
                </c:pt>
                <c:pt idx="8244">
                  <c:v>2238.6</c:v>
                </c:pt>
                <c:pt idx="8245">
                  <c:v>2194.5</c:v>
                </c:pt>
                <c:pt idx="8246">
                  <c:v>2149</c:v>
                </c:pt>
                <c:pt idx="8247">
                  <c:v>2147.5</c:v>
                </c:pt>
                <c:pt idx="8248">
                  <c:v>2140</c:v>
                </c:pt>
                <c:pt idx="8249">
                  <c:v>2153</c:v>
                </c:pt>
                <c:pt idx="8250">
                  <c:v>2151.1</c:v>
                </c:pt>
                <c:pt idx="8251">
                  <c:v>2143</c:v>
                </c:pt>
                <c:pt idx="8252">
                  <c:v>2134.6</c:v>
                </c:pt>
                <c:pt idx="8253">
                  <c:v>2110.5</c:v>
                </c:pt>
                <c:pt idx="8254">
                  <c:v>2075.6</c:v>
                </c:pt>
                <c:pt idx="8255">
                  <c:v>2052.5</c:v>
                </c:pt>
                <c:pt idx="8256">
                  <c:v>2073</c:v>
                </c:pt>
                <c:pt idx="8257">
                  <c:v>2076.9</c:v>
                </c:pt>
                <c:pt idx="8258">
                  <c:v>2048.5</c:v>
                </c:pt>
                <c:pt idx="8259">
                  <c:v>2036</c:v>
                </c:pt>
                <c:pt idx="8260">
                  <c:v>2024.5</c:v>
                </c:pt>
                <c:pt idx="8261">
                  <c:v>2012.5</c:v>
                </c:pt>
                <c:pt idx="8262">
                  <c:v>2027</c:v>
                </c:pt>
                <c:pt idx="8263">
                  <c:v>1990</c:v>
                </c:pt>
                <c:pt idx="8264">
                  <c:v>1957</c:v>
                </c:pt>
                <c:pt idx="8265">
                  <c:v>1973</c:v>
                </c:pt>
                <c:pt idx="8266">
                  <c:v>1957</c:v>
                </c:pt>
                <c:pt idx="8267">
                  <c:v>1953</c:v>
                </c:pt>
                <c:pt idx="8268">
                  <c:v>1977.4</c:v>
                </c:pt>
                <c:pt idx="8269">
                  <c:v>1984.5</c:v>
                </c:pt>
                <c:pt idx="8270">
                  <c:v>1996.5</c:v>
                </c:pt>
                <c:pt idx="8271">
                  <c:v>1999</c:v>
                </c:pt>
                <c:pt idx="8272">
                  <c:v>2004</c:v>
                </c:pt>
                <c:pt idx="8273">
                  <c:v>1976.6</c:v>
                </c:pt>
                <c:pt idx="8274">
                  <c:v>1978</c:v>
                </c:pt>
                <c:pt idx="8275">
                  <c:v>1950.1</c:v>
                </c:pt>
                <c:pt idx="8276">
                  <c:v>1934.5</c:v>
                </c:pt>
                <c:pt idx="8277">
                  <c:v>1913</c:v>
                </c:pt>
                <c:pt idx="8278">
                  <c:v>1920</c:v>
                </c:pt>
                <c:pt idx="8279">
                  <c:v>1935</c:v>
                </c:pt>
                <c:pt idx="8280">
                  <c:v>1908</c:v>
                </c:pt>
                <c:pt idx="8281">
                  <c:v>1902</c:v>
                </c:pt>
                <c:pt idx="8282">
                  <c:v>1873</c:v>
                </c:pt>
                <c:pt idx="8283">
                  <c:v>1837</c:v>
                </c:pt>
                <c:pt idx="8284">
                  <c:v>1821.5</c:v>
                </c:pt>
                <c:pt idx="8285">
                  <c:v>1827</c:v>
                </c:pt>
                <c:pt idx="8286">
                  <c:v>1821.5</c:v>
                </c:pt>
                <c:pt idx="8287">
                  <c:v>1787</c:v>
                </c:pt>
                <c:pt idx="8288">
                  <c:v>1765</c:v>
                </c:pt>
                <c:pt idx="8289">
                  <c:v>1774.5</c:v>
                </c:pt>
                <c:pt idx="8290">
                  <c:v>1760</c:v>
                </c:pt>
                <c:pt idx="8291">
                  <c:v>1769.5</c:v>
                </c:pt>
                <c:pt idx="8292">
                  <c:v>1759.5</c:v>
                </c:pt>
                <c:pt idx="8293">
                  <c:v>1727.5</c:v>
                </c:pt>
                <c:pt idx="8294">
                  <c:v>1727</c:v>
                </c:pt>
                <c:pt idx="8295">
                  <c:v>1713</c:v>
                </c:pt>
                <c:pt idx="8296">
                  <c:v>1703.9</c:v>
                </c:pt>
                <c:pt idx="8297">
                  <c:v>1700</c:v>
                </c:pt>
                <c:pt idx="8298">
                  <c:v>1694</c:v>
                </c:pt>
                <c:pt idx="8299">
                  <c:v>1714.5</c:v>
                </c:pt>
                <c:pt idx="8300">
                  <c:v>1712</c:v>
                </c:pt>
                <c:pt idx="8301">
                  <c:v>1713</c:v>
                </c:pt>
                <c:pt idx="8302">
                  <c:v>1723</c:v>
                </c:pt>
                <c:pt idx="8303">
                  <c:v>1734</c:v>
                </c:pt>
                <c:pt idx="8304">
                  <c:v>1736.5</c:v>
                </c:pt>
                <c:pt idx="8305">
                  <c:v>1740.5</c:v>
                </c:pt>
                <c:pt idx="8306">
                  <c:v>1755</c:v>
                </c:pt>
                <c:pt idx="8307">
                  <c:v>1767</c:v>
                </c:pt>
                <c:pt idx="8308">
                  <c:v>1757</c:v>
                </c:pt>
                <c:pt idx="8309">
                  <c:v>1762</c:v>
                </c:pt>
                <c:pt idx="8310">
                  <c:v>1714.5</c:v>
                </c:pt>
                <c:pt idx="8311">
                  <c:v>1709</c:v>
                </c:pt>
                <c:pt idx="8312">
                  <c:v>1693</c:v>
                </c:pt>
                <c:pt idx="8313">
                  <c:v>1691</c:v>
                </c:pt>
                <c:pt idx="8314">
                  <c:v>1684.5</c:v>
                </c:pt>
                <c:pt idx="8315">
                  <c:v>1666.6</c:v>
                </c:pt>
                <c:pt idx="8316">
                  <c:v>1651</c:v>
                </c:pt>
                <c:pt idx="8317">
                  <c:v>1626</c:v>
                </c:pt>
                <c:pt idx="8318">
                  <c:v>1602</c:v>
                </c:pt>
                <c:pt idx="8319">
                  <c:v>1559.5</c:v>
                </c:pt>
                <c:pt idx="8320">
                  <c:v>1530</c:v>
                </c:pt>
                <c:pt idx="8321">
                  <c:v>1510</c:v>
                </c:pt>
                <c:pt idx="8322">
                  <c:v>1502</c:v>
                </c:pt>
                <c:pt idx="8323">
                  <c:v>1486</c:v>
                </c:pt>
                <c:pt idx="8324">
                  <c:v>1500</c:v>
                </c:pt>
                <c:pt idx="8325">
                  <c:v>1500</c:v>
                </c:pt>
                <c:pt idx="8326">
                  <c:v>1501</c:v>
                </c:pt>
                <c:pt idx="8327">
                  <c:v>1507.5</c:v>
                </c:pt>
                <c:pt idx="8328">
                  <c:v>1514</c:v>
                </c:pt>
                <c:pt idx="8329">
                  <c:v>1495</c:v>
                </c:pt>
                <c:pt idx="8330">
                  <c:v>1477.5</c:v>
                </c:pt>
                <c:pt idx="8331">
                  <c:v>1442.5</c:v>
                </c:pt>
                <c:pt idx="8332">
                  <c:v>1428.5</c:v>
                </c:pt>
                <c:pt idx="8333">
                  <c:v>1395.5</c:v>
                </c:pt>
                <c:pt idx="8334">
                  <c:v>1369</c:v>
                </c:pt>
                <c:pt idx="8335">
                  <c:v>1350.5</c:v>
                </c:pt>
                <c:pt idx="8336">
                  <c:v>1355.5</c:v>
                </c:pt>
                <c:pt idx="8337">
                  <c:v>1345</c:v>
                </c:pt>
                <c:pt idx="8338">
                  <c:v>1340</c:v>
                </c:pt>
                <c:pt idx="8339">
                  <c:v>1340</c:v>
                </c:pt>
                <c:pt idx="8340">
                  <c:v>1340</c:v>
                </c:pt>
                <c:pt idx="8341">
                  <c:v>1334</c:v>
                </c:pt>
                <c:pt idx="8342">
                  <c:v>1316</c:v>
                </c:pt>
                <c:pt idx="8343">
                  <c:v>1305</c:v>
                </c:pt>
                <c:pt idx="8344">
                  <c:v>1285.5</c:v>
                </c:pt>
                <c:pt idx="8345">
                  <c:v>1275.5</c:v>
                </c:pt>
                <c:pt idx="8346">
                  <c:v>1260.5</c:v>
                </c:pt>
                <c:pt idx="8347">
                  <c:v>1256</c:v>
                </c:pt>
                <c:pt idx="8348">
                  <c:v>1235.5999999999999</c:v>
                </c:pt>
                <c:pt idx="8349">
                  <c:v>1215</c:v>
                </c:pt>
                <c:pt idx="8350">
                  <c:v>1180</c:v>
                </c:pt>
                <c:pt idx="8351">
                  <c:v>1158</c:v>
                </c:pt>
                <c:pt idx="8352">
                  <c:v>1133</c:v>
                </c:pt>
                <c:pt idx="8353">
                  <c:v>1120.5</c:v>
                </c:pt>
                <c:pt idx="8354">
                  <c:v>1116</c:v>
                </c:pt>
                <c:pt idx="8355">
                  <c:v>1112</c:v>
                </c:pt>
                <c:pt idx="8356">
                  <c:v>1083</c:v>
                </c:pt>
                <c:pt idx="8357">
                  <c:v>1082</c:v>
                </c:pt>
                <c:pt idx="8358">
                  <c:v>1072.5</c:v>
                </c:pt>
                <c:pt idx="8359">
                  <c:v>1054</c:v>
                </c:pt>
                <c:pt idx="8360">
                  <c:v>1035.5</c:v>
                </c:pt>
                <c:pt idx="8361">
                  <c:v>1012.5</c:v>
                </c:pt>
                <c:pt idx="8362">
                  <c:v>991.5</c:v>
                </c:pt>
                <c:pt idx="8363">
                  <c:v>970.99</c:v>
                </c:pt>
                <c:pt idx="8364">
                  <c:v>959.99</c:v>
                </c:pt>
                <c:pt idx="8365">
                  <c:v>969.5</c:v>
                </c:pt>
                <c:pt idx="8366">
                  <c:v>986.47</c:v>
                </c:pt>
                <c:pt idx="8367">
                  <c:v>999.5</c:v>
                </c:pt>
                <c:pt idx="8368">
                  <c:v>1016</c:v>
                </c:pt>
                <c:pt idx="8369">
                  <c:v>1018</c:v>
                </c:pt>
                <c:pt idx="8370">
                  <c:v>1018</c:v>
                </c:pt>
                <c:pt idx="8371">
                  <c:v>992.52</c:v>
                </c:pt>
                <c:pt idx="8372">
                  <c:v>970.01</c:v>
                </c:pt>
                <c:pt idx="8373">
                  <c:v>937.52</c:v>
                </c:pt>
                <c:pt idx="8374">
                  <c:v>909.03</c:v>
                </c:pt>
                <c:pt idx="8375">
                  <c:v>913.01</c:v>
                </c:pt>
                <c:pt idx="8376">
                  <c:v>911.51</c:v>
                </c:pt>
                <c:pt idx="8377">
                  <c:v>907.48</c:v>
                </c:pt>
                <c:pt idx="8378">
                  <c:v>900.01</c:v>
                </c:pt>
                <c:pt idx="8379">
                  <c:v>875.05</c:v>
                </c:pt>
                <c:pt idx="8380">
                  <c:v>868.49</c:v>
                </c:pt>
                <c:pt idx="8381">
                  <c:v>845.5</c:v>
                </c:pt>
                <c:pt idx="8382">
                  <c:v>816.01</c:v>
                </c:pt>
                <c:pt idx="8383">
                  <c:v>794.54</c:v>
                </c:pt>
                <c:pt idx="8384">
                  <c:v>781.52</c:v>
                </c:pt>
                <c:pt idx="8385">
                  <c:v>766.51</c:v>
                </c:pt>
                <c:pt idx="8386">
                  <c:v>751.52</c:v>
                </c:pt>
                <c:pt idx="8387">
                  <c:v>749.02</c:v>
                </c:pt>
                <c:pt idx="8388">
                  <c:v>746.01</c:v>
                </c:pt>
                <c:pt idx="8389">
                  <c:v>750.5</c:v>
                </c:pt>
                <c:pt idx="8390">
                  <c:v>745</c:v>
                </c:pt>
                <c:pt idx="8391">
                  <c:v>750.05</c:v>
                </c:pt>
                <c:pt idx="8392">
                  <c:v>777.45</c:v>
                </c:pt>
                <c:pt idx="8393">
                  <c:v>802</c:v>
                </c:pt>
                <c:pt idx="8394">
                  <c:v>824.99</c:v>
                </c:pt>
                <c:pt idx="8395">
                  <c:v>819.96</c:v>
                </c:pt>
                <c:pt idx="8396">
                  <c:v>814.01</c:v>
                </c:pt>
                <c:pt idx="8397">
                  <c:v>807</c:v>
                </c:pt>
                <c:pt idx="8398">
                  <c:v>803</c:v>
                </c:pt>
                <c:pt idx="8399">
                  <c:v>805.5</c:v>
                </c:pt>
                <c:pt idx="8400">
                  <c:v>811.45</c:v>
                </c:pt>
                <c:pt idx="8401">
                  <c:v>770.52</c:v>
                </c:pt>
                <c:pt idx="8402">
                  <c:v>755.49</c:v>
                </c:pt>
                <c:pt idx="8403">
                  <c:v>741</c:v>
                </c:pt>
                <c:pt idx="8404">
                  <c:v>745.5</c:v>
                </c:pt>
                <c:pt idx="8405">
                  <c:v>750.99</c:v>
                </c:pt>
                <c:pt idx="8406">
                  <c:v>744.96</c:v>
                </c:pt>
                <c:pt idx="8407">
                  <c:v>765</c:v>
                </c:pt>
                <c:pt idx="8408">
                  <c:v>772.5</c:v>
                </c:pt>
                <c:pt idx="8409">
                  <c:v>791</c:v>
                </c:pt>
                <c:pt idx="8410">
                  <c:v>801.01</c:v>
                </c:pt>
                <c:pt idx="8411">
                  <c:v>814.99</c:v>
                </c:pt>
                <c:pt idx="8412">
                  <c:v>809.98</c:v>
                </c:pt>
                <c:pt idx="8413">
                  <c:v>803.52</c:v>
                </c:pt>
                <c:pt idx="8414">
                  <c:v>821.99</c:v>
                </c:pt>
                <c:pt idx="8415">
                  <c:v>826.98</c:v>
                </c:pt>
                <c:pt idx="8416">
                  <c:v>816.5</c:v>
                </c:pt>
                <c:pt idx="8417">
                  <c:v>818.5</c:v>
                </c:pt>
                <c:pt idx="8418">
                  <c:v>816</c:v>
                </c:pt>
                <c:pt idx="8419">
                  <c:v>821</c:v>
                </c:pt>
                <c:pt idx="8420">
                  <c:v>829.98</c:v>
                </c:pt>
                <c:pt idx="8421">
                  <c:v>842.02</c:v>
                </c:pt>
                <c:pt idx="8422">
                  <c:v>838.02</c:v>
                </c:pt>
                <c:pt idx="8423">
                  <c:v>838</c:v>
                </c:pt>
                <c:pt idx="8424">
                  <c:v>834.04</c:v>
                </c:pt>
                <c:pt idx="8425">
                  <c:v>840.5</c:v>
                </c:pt>
                <c:pt idx="8426">
                  <c:v>860.01</c:v>
                </c:pt>
                <c:pt idx="8427">
                  <c:v>859.48</c:v>
                </c:pt>
                <c:pt idx="8428">
                  <c:v>855.02</c:v>
                </c:pt>
                <c:pt idx="8429">
                  <c:v>849.51</c:v>
                </c:pt>
                <c:pt idx="8430">
                  <c:v>866.98</c:v>
                </c:pt>
                <c:pt idx="8431">
                  <c:v>852.51</c:v>
                </c:pt>
                <c:pt idx="8432">
                  <c:v>857.01</c:v>
                </c:pt>
                <c:pt idx="8433">
                  <c:v>861.01</c:v>
                </c:pt>
                <c:pt idx="8434">
                  <c:v>846.54</c:v>
                </c:pt>
                <c:pt idx="8435">
                  <c:v>845.01</c:v>
                </c:pt>
                <c:pt idx="8436">
                  <c:v>820.01</c:v>
                </c:pt>
                <c:pt idx="8437">
                  <c:v>808.55</c:v>
                </c:pt>
                <c:pt idx="8438">
                  <c:v>820.03</c:v>
                </c:pt>
                <c:pt idx="8439">
                  <c:v>813.99</c:v>
                </c:pt>
                <c:pt idx="8440">
                  <c:v>816.51</c:v>
                </c:pt>
                <c:pt idx="8441">
                  <c:v>831.47</c:v>
                </c:pt>
                <c:pt idx="8442">
                  <c:v>839.5</c:v>
                </c:pt>
                <c:pt idx="8443">
                  <c:v>845.51</c:v>
                </c:pt>
                <c:pt idx="8444">
                  <c:v>848</c:v>
                </c:pt>
                <c:pt idx="8445">
                  <c:v>849</c:v>
                </c:pt>
                <c:pt idx="8446">
                  <c:v>865.46</c:v>
                </c:pt>
                <c:pt idx="8447">
                  <c:v>838.04</c:v>
                </c:pt>
                <c:pt idx="8448">
                  <c:v>836.49</c:v>
                </c:pt>
                <c:pt idx="8449">
                  <c:v>819.54</c:v>
                </c:pt>
                <c:pt idx="8450">
                  <c:v>812.02</c:v>
                </c:pt>
                <c:pt idx="8451">
                  <c:v>790.5</c:v>
                </c:pt>
                <c:pt idx="8452">
                  <c:v>782</c:v>
                </c:pt>
                <c:pt idx="8453">
                  <c:v>789.49</c:v>
                </c:pt>
                <c:pt idx="8454">
                  <c:v>786.99</c:v>
                </c:pt>
                <c:pt idx="8455">
                  <c:v>778.03</c:v>
                </c:pt>
                <c:pt idx="8456">
                  <c:v>778.49</c:v>
                </c:pt>
                <c:pt idx="8457">
                  <c:v>786.49</c:v>
                </c:pt>
                <c:pt idx="8458">
                  <c:v>797</c:v>
                </c:pt>
                <c:pt idx="8459">
                  <c:v>792.99</c:v>
                </c:pt>
                <c:pt idx="8460">
                  <c:v>804.95</c:v>
                </c:pt>
                <c:pt idx="8461">
                  <c:v>803.5</c:v>
                </c:pt>
                <c:pt idx="8462">
                  <c:v>807.99</c:v>
                </c:pt>
                <c:pt idx="8463">
                  <c:v>803.99</c:v>
                </c:pt>
                <c:pt idx="8464">
                  <c:v>794.5</c:v>
                </c:pt>
                <c:pt idx="8465">
                  <c:v>792.52</c:v>
                </c:pt>
                <c:pt idx="8466">
                  <c:v>790.55</c:v>
                </c:pt>
                <c:pt idx="8467">
                  <c:v>773.5</c:v>
                </c:pt>
                <c:pt idx="8468">
                  <c:v>763.51</c:v>
                </c:pt>
                <c:pt idx="8469">
                  <c:v>756</c:v>
                </c:pt>
                <c:pt idx="8470">
                  <c:v>762</c:v>
                </c:pt>
                <c:pt idx="8471">
                  <c:v>765</c:v>
                </c:pt>
                <c:pt idx="8472">
                  <c:v>771.01</c:v>
                </c:pt>
                <c:pt idx="8473">
                  <c:v>768.02</c:v>
                </c:pt>
                <c:pt idx="8474">
                  <c:v>755.51</c:v>
                </c:pt>
                <c:pt idx="8475">
                  <c:v>745.51</c:v>
                </c:pt>
                <c:pt idx="8476">
                  <c:v>735.5</c:v>
                </c:pt>
                <c:pt idx="8477">
                  <c:v>713.59</c:v>
                </c:pt>
                <c:pt idx="8478">
                  <c:v>706.01</c:v>
                </c:pt>
                <c:pt idx="8479">
                  <c:v>712</c:v>
                </c:pt>
                <c:pt idx="8480">
                  <c:v>693.01</c:v>
                </c:pt>
                <c:pt idx="8481">
                  <c:v>695</c:v>
                </c:pt>
                <c:pt idx="8482">
                  <c:v>693.01</c:v>
                </c:pt>
                <c:pt idx="8483">
                  <c:v>689.99</c:v>
                </c:pt>
                <c:pt idx="8484">
                  <c:v>682.01</c:v>
                </c:pt>
                <c:pt idx="8485">
                  <c:v>675.02</c:v>
                </c:pt>
                <c:pt idx="8486">
                  <c:v>656.51</c:v>
                </c:pt>
                <c:pt idx="8487">
                  <c:v>652.98</c:v>
                </c:pt>
                <c:pt idx="8488">
                  <c:v>662</c:v>
                </c:pt>
                <c:pt idx="8489">
                  <c:v>661.5</c:v>
                </c:pt>
                <c:pt idx="8490">
                  <c:v>670.47</c:v>
                </c:pt>
                <c:pt idx="8491">
                  <c:v>682.98</c:v>
                </c:pt>
                <c:pt idx="8492">
                  <c:v>681.95</c:v>
                </c:pt>
                <c:pt idx="8493">
                  <c:v>688.49</c:v>
                </c:pt>
                <c:pt idx="8494">
                  <c:v>709.49</c:v>
                </c:pt>
                <c:pt idx="8495">
                  <c:v>718.99</c:v>
                </c:pt>
                <c:pt idx="8496">
                  <c:v>721.02</c:v>
                </c:pt>
                <c:pt idx="8497">
                  <c:v>727</c:v>
                </c:pt>
                <c:pt idx="8498">
                  <c:v>728.51</c:v>
                </c:pt>
                <c:pt idx="8499">
                  <c:v>725.01</c:v>
                </c:pt>
                <c:pt idx="8500">
                  <c:v>730.01</c:v>
                </c:pt>
                <c:pt idx="8501">
                  <c:v>725.04</c:v>
                </c:pt>
                <c:pt idx="8502">
                  <c:v>723.5</c:v>
                </c:pt>
                <c:pt idx="8503">
                  <c:v>725</c:v>
                </c:pt>
                <c:pt idx="8504">
                  <c:v>718.01</c:v>
                </c:pt>
                <c:pt idx="8505">
                  <c:v>703.52</c:v>
                </c:pt>
                <c:pt idx="8506">
                  <c:v>701</c:v>
                </c:pt>
                <c:pt idx="8507">
                  <c:v>700</c:v>
                </c:pt>
                <c:pt idx="8508">
                  <c:v>715.01</c:v>
                </c:pt>
                <c:pt idx="8509">
                  <c:v>717.99</c:v>
                </c:pt>
                <c:pt idx="8510">
                  <c:v>707.99</c:v>
                </c:pt>
                <c:pt idx="8511">
                  <c:v>715</c:v>
                </c:pt>
                <c:pt idx="8512">
                  <c:v>733</c:v>
                </c:pt>
                <c:pt idx="8513">
                  <c:v>723.01</c:v>
                </c:pt>
                <c:pt idx="8514">
                  <c:v>727.5</c:v>
                </c:pt>
                <c:pt idx="8515">
                  <c:v>711.52</c:v>
                </c:pt>
                <c:pt idx="8516">
                  <c:v>702</c:v>
                </c:pt>
                <c:pt idx="8517">
                  <c:v>695.03</c:v>
                </c:pt>
                <c:pt idx="8518">
                  <c:v>688.98</c:v>
                </c:pt>
                <c:pt idx="8519">
                  <c:v>695.99</c:v>
                </c:pt>
                <c:pt idx="8520">
                  <c:v>706</c:v>
                </c:pt>
                <c:pt idx="8521">
                  <c:v>705</c:v>
                </c:pt>
                <c:pt idx="8522">
                  <c:v>691.99</c:v>
                </c:pt>
                <c:pt idx="8523">
                  <c:v>695</c:v>
                </c:pt>
                <c:pt idx="8524">
                  <c:v>683.02</c:v>
                </c:pt>
                <c:pt idx="8525">
                  <c:v>681</c:v>
                </c:pt>
                <c:pt idx="8526">
                  <c:v>675.52</c:v>
                </c:pt>
                <c:pt idx="8527">
                  <c:v>671.42</c:v>
                </c:pt>
                <c:pt idx="8528">
                  <c:v>666.51</c:v>
                </c:pt>
                <c:pt idx="8529">
                  <c:v>669</c:v>
                </c:pt>
                <c:pt idx="8530">
                  <c:v>650</c:v>
                </c:pt>
                <c:pt idx="8531">
                  <c:v>625.51</c:v>
                </c:pt>
                <c:pt idx="8532">
                  <c:v>611.51</c:v>
                </c:pt>
                <c:pt idx="8533">
                  <c:v>596.51</c:v>
                </c:pt>
                <c:pt idx="8534">
                  <c:v>588.5</c:v>
                </c:pt>
                <c:pt idx="8535">
                  <c:v>593.99</c:v>
                </c:pt>
                <c:pt idx="8536">
                  <c:v>597.01</c:v>
                </c:pt>
                <c:pt idx="8537">
                  <c:v>618.98</c:v>
                </c:pt>
                <c:pt idx="8538">
                  <c:v>620.96</c:v>
                </c:pt>
                <c:pt idx="8539">
                  <c:v>616.49</c:v>
                </c:pt>
                <c:pt idx="8540">
                  <c:v>627.5</c:v>
                </c:pt>
                <c:pt idx="8541">
                  <c:v>632.51</c:v>
                </c:pt>
                <c:pt idx="8542">
                  <c:v>631.5</c:v>
                </c:pt>
                <c:pt idx="8543">
                  <c:v>622.11</c:v>
                </c:pt>
                <c:pt idx="8544">
                  <c:v>614.5</c:v>
                </c:pt>
                <c:pt idx="8545">
                  <c:v>608.04</c:v>
                </c:pt>
                <c:pt idx="8546">
                  <c:v>594.03</c:v>
                </c:pt>
                <c:pt idx="8547">
                  <c:v>598</c:v>
                </c:pt>
                <c:pt idx="8548">
                  <c:v>595.5</c:v>
                </c:pt>
                <c:pt idx="8549">
                  <c:v>596.01</c:v>
                </c:pt>
                <c:pt idx="8550">
                  <c:v>585.99</c:v>
                </c:pt>
                <c:pt idx="8551">
                  <c:v>582</c:v>
                </c:pt>
                <c:pt idx="8552">
                  <c:v>590.99</c:v>
                </c:pt>
                <c:pt idx="8553">
                  <c:v>593.97</c:v>
                </c:pt>
                <c:pt idx="8554">
                  <c:v>601.49</c:v>
                </c:pt>
                <c:pt idx="8555">
                  <c:v>593.51</c:v>
                </c:pt>
                <c:pt idx="8556">
                  <c:v>587</c:v>
                </c:pt>
                <c:pt idx="8557">
                  <c:v>567.01</c:v>
                </c:pt>
                <c:pt idx="8558">
                  <c:v>554.99</c:v>
                </c:pt>
                <c:pt idx="8559">
                  <c:v>520.51</c:v>
                </c:pt>
                <c:pt idx="8560">
                  <c:v>527.5</c:v>
                </c:pt>
                <c:pt idx="8561">
                  <c:v>514.52</c:v>
                </c:pt>
                <c:pt idx="8562">
                  <c:v>514.49</c:v>
                </c:pt>
                <c:pt idx="8563">
                  <c:v>524</c:v>
                </c:pt>
                <c:pt idx="8564">
                  <c:v>529.99</c:v>
                </c:pt>
                <c:pt idx="8565">
                  <c:v>522.01</c:v>
                </c:pt>
                <c:pt idx="8566">
                  <c:v>520.99</c:v>
                </c:pt>
                <c:pt idx="8567">
                  <c:v>512</c:v>
                </c:pt>
                <c:pt idx="8568">
                  <c:v>494.02</c:v>
                </c:pt>
                <c:pt idx="8569">
                  <c:v>489.02</c:v>
                </c:pt>
                <c:pt idx="8570">
                  <c:v>487.98</c:v>
                </c:pt>
                <c:pt idx="8571">
                  <c:v>471</c:v>
                </c:pt>
                <c:pt idx="8572">
                  <c:v>468</c:v>
                </c:pt>
                <c:pt idx="8573">
                  <c:v>460.02</c:v>
                </c:pt>
                <c:pt idx="8574">
                  <c:v>456.02</c:v>
                </c:pt>
                <c:pt idx="8575">
                  <c:v>446</c:v>
                </c:pt>
                <c:pt idx="8576">
                  <c:v>422.03</c:v>
                </c:pt>
                <c:pt idx="8577">
                  <c:v>420</c:v>
                </c:pt>
                <c:pt idx="8578">
                  <c:v>407.01</c:v>
                </c:pt>
                <c:pt idx="8579">
                  <c:v>410.47</c:v>
                </c:pt>
                <c:pt idx="8580">
                  <c:v>409</c:v>
                </c:pt>
                <c:pt idx="8581">
                  <c:v>398</c:v>
                </c:pt>
                <c:pt idx="8582">
                  <c:v>387.01</c:v>
                </c:pt>
                <c:pt idx="8583">
                  <c:v>384.01</c:v>
                </c:pt>
                <c:pt idx="8584">
                  <c:v>384.5</c:v>
                </c:pt>
                <c:pt idx="8585">
                  <c:v>381.98</c:v>
                </c:pt>
                <c:pt idx="8586">
                  <c:v>382.01</c:v>
                </c:pt>
                <c:pt idx="8587">
                  <c:v>384.01</c:v>
                </c:pt>
                <c:pt idx="8588">
                  <c:v>390.02</c:v>
                </c:pt>
                <c:pt idx="8589">
                  <c:v>374.04</c:v>
                </c:pt>
                <c:pt idx="8590">
                  <c:v>375.51</c:v>
                </c:pt>
                <c:pt idx="8591">
                  <c:v>380.49</c:v>
                </c:pt>
                <c:pt idx="8592">
                  <c:v>378</c:v>
                </c:pt>
                <c:pt idx="8593">
                  <c:v>378.01</c:v>
                </c:pt>
                <c:pt idx="8594">
                  <c:v>384</c:v>
                </c:pt>
                <c:pt idx="8595">
                  <c:v>365.02</c:v>
                </c:pt>
                <c:pt idx="8596">
                  <c:v>367.98</c:v>
                </c:pt>
                <c:pt idx="8597">
                  <c:v>373</c:v>
                </c:pt>
                <c:pt idx="8598">
                  <c:v>367.51</c:v>
                </c:pt>
                <c:pt idx="8599">
                  <c:v>359.49</c:v>
                </c:pt>
                <c:pt idx="8600">
                  <c:v>364.01</c:v>
                </c:pt>
                <c:pt idx="8601">
                  <c:v>345.04</c:v>
                </c:pt>
                <c:pt idx="8602">
                  <c:v>337.01</c:v>
                </c:pt>
                <c:pt idx="8603">
                  <c:v>332.99</c:v>
                </c:pt>
                <c:pt idx="8604">
                  <c:v>327.52</c:v>
                </c:pt>
                <c:pt idx="8605">
                  <c:v>328</c:v>
                </c:pt>
                <c:pt idx="8606">
                  <c:v>323.5</c:v>
                </c:pt>
                <c:pt idx="8607">
                  <c:v>329.49</c:v>
                </c:pt>
                <c:pt idx="8608">
                  <c:v>334</c:v>
                </c:pt>
                <c:pt idx="8609">
                  <c:v>333.03</c:v>
                </c:pt>
                <c:pt idx="8610">
                  <c:v>329.99</c:v>
                </c:pt>
                <c:pt idx="8611">
                  <c:v>321.01</c:v>
                </c:pt>
                <c:pt idx="8612">
                  <c:v>312.5</c:v>
                </c:pt>
                <c:pt idx="8613">
                  <c:v>302.51</c:v>
                </c:pt>
                <c:pt idx="8614">
                  <c:v>293</c:v>
                </c:pt>
                <c:pt idx="8615">
                  <c:v>287.01</c:v>
                </c:pt>
                <c:pt idx="8616">
                  <c:v>285</c:v>
                </c:pt>
                <c:pt idx="8617">
                  <c:v>282.99</c:v>
                </c:pt>
                <c:pt idx="8618">
                  <c:v>282</c:v>
                </c:pt>
                <c:pt idx="8619">
                  <c:v>278.49</c:v>
                </c:pt>
                <c:pt idx="8620">
                  <c:v>273.51</c:v>
                </c:pt>
                <c:pt idx="8621">
                  <c:v>270.99</c:v>
                </c:pt>
                <c:pt idx="8622">
                  <c:v>276.97000000000003</c:v>
                </c:pt>
                <c:pt idx="8623">
                  <c:v>265.01</c:v>
                </c:pt>
                <c:pt idx="8624">
                  <c:v>269</c:v>
                </c:pt>
                <c:pt idx="8625">
                  <c:v>280</c:v>
                </c:pt>
                <c:pt idx="8626">
                  <c:v>287.49</c:v>
                </c:pt>
                <c:pt idx="8627">
                  <c:v>282.05</c:v>
                </c:pt>
                <c:pt idx="8628">
                  <c:v>290.98</c:v>
                </c:pt>
                <c:pt idx="8629">
                  <c:v>292.02</c:v>
                </c:pt>
                <c:pt idx="8630">
                  <c:v>295.99</c:v>
                </c:pt>
                <c:pt idx="8631">
                  <c:v>299.02999999999997</c:v>
                </c:pt>
                <c:pt idx="8632">
                  <c:v>289.51</c:v>
                </c:pt>
                <c:pt idx="8633">
                  <c:v>289</c:v>
                </c:pt>
                <c:pt idx="8634">
                  <c:v>284.5</c:v>
                </c:pt>
                <c:pt idx="8635">
                  <c:v>275.99</c:v>
                </c:pt>
                <c:pt idx="8636">
                  <c:v>270</c:v>
                </c:pt>
                <c:pt idx="8637">
                  <c:v>273.02</c:v>
                </c:pt>
                <c:pt idx="8638">
                  <c:v>273</c:v>
                </c:pt>
                <c:pt idx="8639">
                  <c:v>270</c:v>
                </c:pt>
                <c:pt idx="8640">
                  <c:v>269</c:v>
                </c:pt>
                <c:pt idx="8641">
                  <c:v>279.99</c:v>
                </c:pt>
                <c:pt idx="8642">
                  <c:v>279.99</c:v>
                </c:pt>
                <c:pt idx="8643">
                  <c:v>277.5</c:v>
                </c:pt>
                <c:pt idx="8644">
                  <c:v>280</c:v>
                </c:pt>
                <c:pt idx="8645">
                  <c:v>281.51</c:v>
                </c:pt>
                <c:pt idx="8646">
                  <c:v>284.99</c:v>
                </c:pt>
                <c:pt idx="8647">
                  <c:v>289.99</c:v>
                </c:pt>
                <c:pt idx="8648">
                  <c:v>286.02</c:v>
                </c:pt>
                <c:pt idx="8649">
                  <c:v>284.5</c:v>
                </c:pt>
                <c:pt idx="8650">
                  <c:v>286.5</c:v>
                </c:pt>
                <c:pt idx="8651">
                  <c:v>285</c:v>
                </c:pt>
                <c:pt idx="8652">
                  <c:v>278</c:v>
                </c:pt>
                <c:pt idx="8653">
                  <c:v>272.51</c:v>
                </c:pt>
                <c:pt idx="8654">
                  <c:v>272</c:v>
                </c:pt>
                <c:pt idx="8655">
                  <c:v>262.51</c:v>
                </c:pt>
                <c:pt idx="8656">
                  <c:v>264.01</c:v>
                </c:pt>
                <c:pt idx="8657">
                  <c:v>268.5</c:v>
                </c:pt>
                <c:pt idx="8658">
                  <c:v>272</c:v>
                </c:pt>
                <c:pt idx="8659">
                  <c:v>270.49</c:v>
                </c:pt>
                <c:pt idx="8660">
                  <c:v>271.99</c:v>
                </c:pt>
                <c:pt idx="8661">
                  <c:v>264</c:v>
                </c:pt>
                <c:pt idx="8662">
                  <c:v>264</c:v>
                </c:pt>
                <c:pt idx="8663">
                  <c:v>269</c:v>
                </c:pt>
                <c:pt idx="8664">
                  <c:v>271</c:v>
                </c:pt>
                <c:pt idx="8665">
                  <c:v>275.01</c:v>
                </c:pt>
                <c:pt idx="8666">
                  <c:v>274.99</c:v>
                </c:pt>
                <c:pt idx="8667">
                  <c:v>269.01</c:v>
                </c:pt>
                <c:pt idx="8668">
                  <c:v>273</c:v>
                </c:pt>
                <c:pt idx="8669">
                  <c:v>278.97000000000003</c:v>
                </c:pt>
                <c:pt idx="8670">
                  <c:v>272.01</c:v>
                </c:pt>
                <c:pt idx="8671">
                  <c:v>267.01</c:v>
                </c:pt>
                <c:pt idx="8672">
                  <c:v>265.97000000000003</c:v>
                </c:pt>
                <c:pt idx="8673">
                  <c:v>270.5</c:v>
                </c:pt>
                <c:pt idx="8674">
                  <c:v>270.51</c:v>
                </c:pt>
                <c:pt idx="8675">
                  <c:v>273</c:v>
                </c:pt>
                <c:pt idx="8676">
                  <c:v>275</c:v>
                </c:pt>
                <c:pt idx="8677">
                  <c:v>278.47000000000003</c:v>
                </c:pt>
                <c:pt idx="8678">
                  <c:v>279</c:v>
                </c:pt>
                <c:pt idx="8679">
                  <c:v>272</c:v>
                </c:pt>
                <c:pt idx="8680">
                  <c:v>271</c:v>
                </c:pt>
                <c:pt idx="8681">
                  <c:v>270</c:v>
                </c:pt>
                <c:pt idx="8682">
                  <c:v>269</c:v>
                </c:pt>
                <c:pt idx="8683">
                  <c:v>273.5</c:v>
                </c:pt>
                <c:pt idx="8684">
                  <c:v>275</c:v>
                </c:pt>
                <c:pt idx="8685">
                  <c:v>283.98</c:v>
                </c:pt>
                <c:pt idx="8686">
                  <c:v>288</c:v>
                </c:pt>
                <c:pt idx="8687">
                  <c:v>292.01</c:v>
                </c:pt>
                <c:pt idx="8688">
                  <c:v>295</c:v>
                </c:pt>
                <c:pt idx="8689">
                  <c:v>297.99</c:v>
                </c:pt>
                <c:pt idx="8690">
                  <c:v>298</c:v>
                </c:pt>
                <c:pt idx="8691">
                  <c:v>296</c:v>
                </c:pt>
                <c:pt idx="8692">
                  <c:v>295</c:v>
                </c:pt>
                <c:pt idx="8693">
                  <c:v>291</c:v>
                </c:pt>
                <c:pt idx="8694">
                  <c:v>286.98</c:v>
                </c:pt>
                <c:pt idx="8695">
                  <c:v>284</c:v>
                </c:pt>
                <c:pt idx="8696">
                  <c:v>281.99</c:v>
                </c:pt>
                <c:pt idx="8697">
                  <c:v>271.01</c:v>
                </c:pt>
                <c:pt idx="8698">
                  <c:v>266</c:v>
                </c:pt>
                <c:pt idx="8699">
                  <c:v>255.01</c:v>
                </c:pt>
                <c:pt idx="8700">
                  <c:v>256</c:v>
                </c:pt>
                <c:pt idx="8701">
                  <c:v>255</c:v>
                </c:pt>
                <c:pt idx="8702">
                  <c:v>260.98</c:v>
                </c:pt>
                <c:pt idx="8703">
                  <c:v>256.02</c:v>
                </c:pt>
                <c:pt idx="8704">
                  <c:v>255.99</c:v>
                </c:pt>
                <c:pt idx="8705">
                  <c:v>249.01</c:v>
                </c:pt>
                <c:pt idx="8706">
                  <c:v>237.01</c:v>
                </c:pt>
                <c:pt idx="8707">
                  <c:v>229</c:v>
                </c:pt>
                <c:pt idx="8708">
                  <c:v>224.01</c:v>
                </c:pt>
                <c:pt idx="8709">
                  <c:v>225.48</c:v>
                </c:pt>
                <c:pt idx="8710">
                  <c:v>223</c:v>
                </c:pt>
                <c:pt idx="8711">
                  <c:v>223</c:v>
                </c:pt>
                <c:pt idx="8712">
                  <c:v>218.99</c:v>
                </c:pt>
                <c:pt idx="8713">
                  <c:v>208</c:v>
                </c:pt>
                <c:pt idx="8714">
                  <c:v>203</c:v>
                </c:pt>
                <c:pt idx="8715">
                  <c:v>196</c:v>
                </c:pt>
                <c:pt idx="8716">
                  <c:v>194.5</c:v>
                </c:pt>
                <c:pt idx="8717">
                  <c:v>192.97</c:v>
                </c:pt>
                <c:pt idx="8718">
                  <c:v>192</c:v>
                </c:pt>
                <c:pt idx="8719">
                  <c:v>198.99</c:v>
                </c:pt>
                <c:pt idx="8720">
                  <c:v>202.01</c:v>
                </c:pt>
                <c:pt idx="8721">
                  <c:v>197.5</c:v>
                </c:pt>
                <c:pt idx="8722">
                  <c:v>195</c:v>
                </c:pt>
                <c:pt idx="8723">
                  <c:v>193.01</c:v>
                </c:pt>
                <c:pt idx="8724">
                  <c:v>190.5</c:v>
                </c:pt>
                <c:pt idx="8725">
                  <c:v>188.51</c:v>
                </c:pt>
                <c:pt idx="8726">
                  <c:v>186</c:v>
                </c:pt>
                <c:pt idx="8727">
                  <c:v>183</c:v>
                </c:pt>
                <c:pt idx="8728">
                  <c:v>173.5</c:v>
                </c:pt>
                <c:pt idx="8729">
                  <c:v>173.01</c:v>
                </c:pt>
                <c:pt idx="8730">
                  <c:v>166</c:v>
                </c:pt>
                <c:pt idx="8731">
                  <c:v>165.01</c:v>
                </c:pt>
                <c:pt idx="8732">
                  <c:v>159</c:v>
                </c:pt>
                <c:pt idx="8733">
                  <c:v>158</c:v>
                </c:pt>
                <c:pt idx="8734">
                  <c:v>155.49</c:v>
                </c:pt>
                <c:pt idx="8735">
                  <c:v>151.5</c:v>
                </c:pt>
                <c:pt idx="8736">
                  <c:v>149</c:v>
                </c:pt>
                <c:pt idx="8737">
                  <c:v>150.5</c:v>
                </c:pt>
                <c:pt idx="8738">
                  <c:v>151</c:v>
                </c:pt>
                <c:pt idx="8739">
                  <c:v>148</c:v>
                </c:pt>
                <c:pt idx="8740">
                  <c:v>146</c:v>
                </c:pt>
                <c:pt idx="8741">
                  <c:v>146.01</c:v>
                </c:pt>
                <c:pt idx="8742">
                  <c:v>147.99</c:v>
                </c:pt>
                <c:pt idx="8743">
                  <c:v>148.01</c:v>
                </c:pt>
                <c:pt idx="8744">
                  <c:v>152.51</c:v>
                </c:pt>
                <c:pt idx="8745">
                  <c:v>150</c:v>
                </c:pt>
                <c:pt idx="8746">
                  <c:v>154</c:v>
                </c:pt>
                <c:pt idx="8747">
                  <c:v>152</c:v>
                </c:pt>
                <c:pt idx="8748">
                  <c:v>152</c:v>
                </c:pt>
                <c:pt idx="8749">
                  <c:v>151.49</c:v>
                </c:pt>
                <c:pt idx="8750">
                  <c:v>159</c:v>
                </c:pt>
                <c:pt idx="8751">
                  <c:v>157</c:v>
                </c:pt>
                <c:pt idx="8752">
                  <c:v>158</c:v>
                </c:pt>
                <c:pt idx="8753">
                  <c:v>158</c:v>
                </c:pt>
                <c:pt idx="8754">
                  <c:v>158</c:v>
                </c:pt>
                <c:pt idx="8755">
                  <c:v>158</c:v>
                </c:pt>
                <c:pt idx="8756">
                  <c:v>161</c:v>
                </c:pt>
                <c:pt idx="8757">
                  <c:v>157.5</c:v>
                </c:pt>
                <c:pt idx="8758">
                  <c:v>155.49</c:v>
                </c:pt>
                <c:pt idx="8759">
                  <c:v>154.01</c:v>
                </c:pt>
                <c:pt idx="8760">
                  <c:v>154</c:v>
                </c:pt>
                <c:pt idx="8761">
                  <c:v>158</c:v>
                </c:pt>
                <c:pt idx="8762">
                  <c:v>157.51</c:v>
                </c:pt>
                <c:pt idx="8763">
                  <c:v>163.99</c:v>
                </c:pt>
                <c:pt idx="8764">
                  <c:v>162</c:v>
                </c:pt>
                <c:pt idx="8765">
                  <c:v>162</c:v>
                </c:pt>
                <c:pt idx="8766">
                  <c:v>163</c:v>
                </c:pt>
                <c:pt idx="8767">
                  <c:v>165</c:v>
                </c:pt>
                <c:pt idx="8768">
                  <c:v>167</c:v>
                </c:pt>
                <c:pt idx="8769">
                  <c:v>168.01</c:v>
                </c:pt>
                <c:pt idx="8770">
                  <c:v>168</c:v>
                </c:pt>
                <c:pt idx="8771">
                  <c:v>168</c:v>
                </c:pt>
                <c:pt idx="8772">
                  <c:v>171</c:v>
                </c:pt>
                <c:pt idx="8773">
                  <c:v>170</c:v>
                </c:pt>
                <c:pt idx="8774">
                  <c:v>168.02</c:v>
                </c:pt>
                <c:pt idx="8775">
                  <c:v>168.01</c:v>
                </c:pt>
                <c:pt idx="8776">
                  <c:v>172</c:v>
                </c:pt>
                <c:pt idx="8777">
                  <c:v>171</c:v>
                </c:pt>
                <c:pt idx="8778">
                  <c:v>172</c:v>
                </c:pt>
                <c:pt idx="8779">
                  <c:v>172</c:v>
                </c:pt>
                <c:pt idx="8780">
                  <c:v>174</c:v>
                </c:pt>
                <c:pt idx="8781">
                  <c:v>180</c:v>
                </c:pt>
                <c:pt idx="8782">
                  <c:v>195</c:v>
                </c:pt>
                <c:pt idx="8783">
                  <c:v>197.5</c:v>
                </c:pt>
                <c:pt idx="8784">
                  <c:v>188</c:v>
                </c:pt>
                <c:pt idx="8785">
                  <c:v>191.98</c:v>
                </c:pt>
                <c:pt idx="8786">
                  <c:v>187</c:v>
                </c:pt>
                <c:pt idx="8787">
                  <c:v>195</c:v>
                </c:pt>
                <c:pt idx="8788">
                  <c:v>190.02</c:v>
                </c:pt>
                <c:pt idx="8789">
                  <c:v>193.01</c:v>
                </c:pt>
                <c:pt idx="8790">
                  <c:v>193</c:v>
                </c:pt>
                <c:pt idx="8791">
                  <c:v>206.49</c:v>
                </c:pt>
                <c:pt idx="8792">
                  <c:v>211</c:v>
                </c:pt>
                <c:pt idx="8793">
                  <c:v>214</c:v>
                </c:pt>
                <c:pt idx="8794">
                  <c:v>220</c:v>
                </c:pt>
                <c:pt idx="8795">
                  <c:v>225</c:v>
                </c:pt>
                <c:pt idx="8796">
                  <c:v>224.51</c:v>
                </c:pt>
                <c:pt idx="8797">
                  <c:v>231.49</c:v>
                </c:pt>
                <c:pt idx="8798">
                  <c:v>228</c:v>
                </c:pt>
                <c:pt idx="8799">
                  <c:v>232</c:v>
                </c:pt>
                <c:pt idx="8800">
                  <c:v>228.51</c:v>
                </c:pt>
                <c:pt idx="8801">
                  <c:v>229</c:v>
                </c:pt>
                <c:pt idx="8802">
                  <c:v>235.99</c:v>
                </c:pt>
                <c:pt idx="8803">
                  <c:v>237</c:v>
                </c:pt>
                <c:pt idx="8804">
                  <c:v>237.02</c:v>
                </c:pt>
                <c:pt idx="8805">
                  <c:v>239.5</c:v>
                </c:pt>
                <c:pt idx="8806">
                  <c:v>250.01</c:v>
                </c:pt>
                <c:pt idx="8807">
                  <c:v>257.91000000000003</c:v>
                </c:pt>
                <c:pt idx="8808">
                  <c:v>264.49</c:v>
                </c:pt>
                <c:pt idx="8809">
                  <c:v>263</c:v>
                </c:pt>
                <c:pt idx="8810">
                  <c:v>260.51</c:v>
                </c:pt>
                <c:pt idx="8811">
                  <c:v>260.51</c:v>
                </c:pt>
                <c:pt idx="8812">
                  <c:v>257</c:v>
                </c:pt>
                <c:pt idx="8813">
                  <c:v>263.02</c:v>
                </c:pt>
                <c:pt idx="8814">
                  <c:v>255.01</c:v>
                </c:pt>
                <c:pt idx="8815">
                  <c:v>263</c:v>
                </c:pt>
                <c:pt idx="8816">
                  <c:v>261.51</c:v>
                </c:pt>
                <c:pt idx="8817">
                  <c:v>257.5</c:v>
                </c:pt>
                <c:pt idx="8818">
                  <c:v>259.99</c:v>
                </c:pt>
                <c:pt idx="8819">
                  <c:v>256</c:v>
                </c:pt>
                <c:pt idx="8820">
                  <c:v>264.98</c:v>
                </c:pt>
                <c:pt idx="8821">
                  <c:v>260</c:v>
                </c:pt>
                <c:pt idx="8822">
                  <c:v>261.97000000000003</c:v>
                </c:pt>
                <c:pt idx="8823">
                  <c:v>269.99</c:v>
                </c:pt>
                <c:pt idx="8824">
                  <c:v>273</c:v>
                </c:pt>
                <c:pt idx="8825">
                  <c:v>276.97000000000003</c:v>
                </c:pt>
                <c:pt idx="8826">
                  <c:v>284.99</c:v>
                </c:pt>
                <c:pt idx="8827">
                  <c:v>292</c:v>
                </c:pt>
                <c:pt idx="8828">
                  <c:v>299.5</c:v>
                </c:pt>
                <c:pt idx="8829">
                  <c:v>303.49</c:v>
                </c:pt>
                <c:pt idx="8830">
                  <c:v>305.47000000000003</c:v>
                </c:pt>
                <c:pt idx="8831">
                  <c:v>309</c:v>
                </c:pt>
                <c:pt idx="8832">
                  <c:v>317</c:v>
                </c:pt>
                <c:pt idx="8833">
                  <c:v>318.48</c:v>
                </c:pt>
                <c:pt idx="8834">
                  <c:v>322</c:v>
                </c:pt>
                <c:pt idx="8835">
                  <c:v>331</c:v>
                </c:pt>
                <c:pt idx="8836">
                  <c:v>329.99</c:v>
                </c:pt>
                <c:pt idx="8837">
                  <c:v>333</c:v>
                </c:pt>
                <c:pt idx="8838">
                  <c:v>333.02</c:v>
                </c:pt>
                <c:pt idx="8839">
                  <c:v>338.49</c:v>
                </c:pt>
                <c:pt idx="8840">
                  <c:v>329.55</c:v>
                </c:pt>
                <c:pt idx="8841">
                  <c:v>333</c:v>
                </c:pt>
                <c:pt idx="8842">
                  <c:v>344.98</c:v>
                </c:pt>
                <c:pt idx="8843">
                  <c:v>348</c:v>
                </c:pt>
                <c:pt idx="8844">
                  <c:v>356.99</c:v>
                </c:pt>
                <c:pt idx="8845">
                  <c:v>364</c:v>
                </c:pt>
                <c:pt idx="8846">
                  <c:v>360.5</c:v>
                </c:pt>
                <c:pt idx="8847">
                  <c:v>367</c:v>
                </c:pt>
                <c:pt idx="8848">
                  <c:v>369.01</c:v>
                </c:pt>
                <c:pt idx="8849">
                  <c:v>360.01</c:v>
                </c:pt>
                <c:pt idx="8850">
                  <c:v>355</c:v>
                </c:pt>
                <c:pt idx="8851">
                  <c:v>353.5</c:v>
                </c:pt>
                <c:pt idx="8852">
                  <c:v>354</c:v>
                </c:pt>
                <c:pt idx="8853">
                  <c:v>345.02</c:v>
                </c:pt>
                <c:pt idx="8854">
                  <c:v>350.99</c:v>
                </c:pt>
                <c:pt idx="8855">
                  <c:v>347.5</c:v>
                </c:pt>
                <c:pt idx="8856">
                  <c:v>346.01</c:v>
                </c:pt>
                <c:pt idx="8857">
                  <c:v>330.51</c:v>
                </c:pt>
                <c:pt idx="8858">
                  <c:v>332.03</c:v>
                </c:pt>
                <c:pt idx="8859">
                  <c:v>338.49</c:v>
                </c:pt>
                <c:pt idx="8860">
                  <c:v>332.99</c:v>
                </c:pt>
                <c:pt idx="8861">
                  <c:v>334</c:v>
                </c:pt>
                <c:pt idx="8862">
                  <c:v>338.01</c:v>
                </c:pt>
                <c:pt idx="8863">
                  <c:v>333.49</c:v>
                </c:pt>
                <c:pt idx="8864">
                  <c:v>334.99</c:v>
                </c:pt>
                <c:pt idx="8865">
                  <c:v>342.99</c:v>
                </c:pt>
                <c:pt idx="8866">
                  <c:v>339.01</c:v>
                </c:pt>
                <c:pt idx="8867">
                  <c:v>344.99</c:v>
                </c:pt>
                <c:pt idx="8868">
                  <c:v>341.51</c:v>
                </c:pt>
                <c:pt idx="8869">
                  <c:v>349.97</c:v>
                </c:pt>
                <c:pt idx="8870">
                  <c:v>345</c:v>
                </c:pt>
                <c:pt idx="8871">
                  <c:v>349.99</c:v>
                </c:pt>
                <c:pt idx="8872">
                  <c:v>358</c:v>
                </c:pt>
                <c:pt idx="8873">
                  <c:v>358</c:v>
                </c:pt>
                <c:pt idx="8874">
                  <c:v>361.99</c:v>
                </c:pt>
                <c:pt idx="8875">
                  <c:v>360.52</c:v>
                </c:pt>
                <c:pt idx="8876">
                  <c:v>361.99</c:v>
                </c:pt>
                <c:pt idx="8877">
                  <c:v>371.5</c:v>
                </c:pt>
                <c:pt idx="8878">
                  <c:v>374.99</c:v>
                </c:pt>
                <c:pt idx="8879">
                  <c:v>367</c:v>
                </c:pt>
                <c:pt idx="8880">
                  <c:v>369</c:v>
                </c:pt>
                <c:pt idx="8881">
                  <c:v>365.5</c:v>
                </c:pt>
                <c:pt idx="8882">
                  <c:v>379.02</c:v>
                </c:pt>
                <c:pt idx="8883">
                  <c:v>373</c:v>
                </c:pt>
                <c:pt idx="8884">
                  <c:v>384.01</c:v>
                </c:pt>
                <c:pt idx="8885">
                  <c:v>377.02</c:v>
                </c:pt>
                <c:pt idx="8886">
                  <c:v>376.01</c:v>
                </c:pt>
                <c:pt idx="8887">
                  <c:v>382.5</c:v>
                </c:pt>
                <c:pt idx="8888">
                  <c:v>382.01</c:v>
                </c:pt>
                <c:pt idx="8889">
                  <c:v>376.01</c:v>
                </c:pt>
                <c:pt idx="8890">
                  <c:v>377.99</c:v>
                </c:pt>
                <c:pt idx="8891">
                  <c:v>382</c:v>
                </c:pt>
                <c:pt idx="8892">
                  <c:v>385.48</c:v>
                </c:pt>
                <c:pt idx="8893">
                  <c:v>391.99</c:v>
                </c:pt>
                <c:pt idx="8894">
                  <c:v>379.51</c:v>
                </c:pt>
                <c:pt idx="8895">
                  <c:v>383.02</c:v>
                </c:pt>
                <c:pt idx="8896">
                  <c:v>384.03</c:v>
                </c:pt>
                <c:pt idx="8897">
                  <c:v>389</c:v>
                </c:pt>
                <c:pt idx="8898">
                  <c:v>398.96</c:v>
                </c:pt>
                <c:pt idx="8899">
                  <c:v>397.01</c:v>
                </c:pt>
                <c:pt idx="8900">
                  <c:v>392</c:v>
                </c:pt>
                <c:pt idx="8901">
                  <c:v>394.99</c:v>
                </c:pt>
                <c:pt idx="8902">
                  <c:v>401</c:v>
                </c:pt>
                <c:pt idx="8903">
                  <c:v>404.52</c:v>
                </c:pt>
                <c:pt idx="8904">
                  <c:v>404.05</c:v>
                </c:pt>
                <c:pt idx="8905">
                  <c:v>407.99</c:v>
                </c:pt>
                <c:pt idx="8906">
                  <c:v>418.98</c:v>
                </c:pt>
                <c:pt idx="8907">
                  <c:v>408</c:v>
                </c:pt>
                <c:pt idx="8908">
                  <c:v>410.05</c:v>
                </c:pt>
                <c:pt idx="8909">
                  <c:v>410</c:v>
                </c:pt>
                <c:pt idx="8910">
                  <c:v>406.5</c:v>
                </c:pt>
                <c:pt idx="8911">
                  <c:v>407</c:v>
                </c:pt>
                <c:pt idx="8912">
                  <c:v>382.01</c:v>
                </c:pt>
                <c:pt idx="8913">
                  <c:v>389.99</c:v>
                </c:pt>
                <c:pt idx="8914">
                  <c:v>381.51</c:v>
                </c:pt>
                <c:pt idx="8915">
                  <c:v>383.01</c:v>
                </c:pt>
                <c:pt idx="8916">
                  <c:v>378.01</c:v>
                </c:pt>
                <c:pt idx="8917">
                  <c:v>375</c:v>
                </c:pt>
                <c:pt idx="8918">
                  <c:v>374.01</c:v>
                </c:pt>
                <c:pt idx="8919">
                  <c:v>373.99</c:v>
                </c:pt>
                <c:pt idx="8920">
                  <c:v>369</c:v>
                </c:pt>
                <c:pt idx="8921">
                  <c:v>366.51</c:v>
                </c:pt>
                <c:pt idx="8922">
                  <c:v>361.01</c:v>
                </c:pt>
                <c:pt idx="8923">
                  <c:v>363.98</c:v>
                </c:pt>
                <c:pt idx="8924">
                  <c:v>363.51</c:v>
                </c:pt>
                <c:pt idx="8925">
                  <c:v>367.99</c:v>
                </c:pt>
                <c:pt idx="8926">
                  <c:v>361</c:v>
                </c:pt>
                <c:pt idx="8927">
                  <c:v>361.01</c:v>
                </c:pt>
                <c:pt idx="8928">
                  <c:v>363.01</c:v>
                </c:pt>
                <c:pt idx="8929">
                  <c:v>373</c:v>
                </c:pt>
                <c:pt idx="8930">
                  <c:v>365.01</c:v>
                </c:pt>
                <c:pt idx="8931">
                  <c:v>366.49</c:v>
                </c:pt>
                <c:pt idx="8932">
                  <c:v>369.51</c:v>
                </c:pt>
                <c:pt idx="8933">
                  <c:v>366.52</c:v>
                </c:pt>
                <c:pt idx="8934">
                  <c:v>371</c:v>
                </c:pt>
                <c:pt idx="8935">
                  <c:v>369.51</c:v>
                </c:pt>
                <c:pt idx="8936">
                  <c:v>374.5</c:v>
                </c:pt>
                <c:pt idx="8937">
                  <c:v>373.01</c:v>
                </c:pt>
                <c:pt idx="8938">
                  <c:v>374</c:v>
                </c:pt>
                <c:pt idx="8939">
                  <c:v>381</c:v>
                </c:pt>
                <c:pt idx="8940">
                  <c:v>386.49</c:v>
                </c:pt>
                <c:pt idx="8941">
                  <c:v>392.99</c:v>
                </c:pt>
                <c:pt idx="8942">
                  <c:v>390</c:v>
                </c:pt>
                <c:pt idx="8943">
                  <c:v>392.5</c:v>
                </c:pt>
                <c:pt idx="8944">
                  <c:v>399</c:v>
                </c:pt>
                <c:pt idx="8945">
                  <c:v>399</c:v>
                </c:pt>
                <c:pt idx="8946">
                  <c:v>396.51</c:v>
                </c:pt>
                <c:pt idx="8947">
                  <c:v>395.5</c:v>
                </c:pt>
                <c:pt idx="8948">
                  <c:v>390.01</c:v>
                </c:pt>
                <c:pt idx="8949">
                  <c:v>389.99</c:v>
                </c:pt>
                <c:pt idx="8950">
                  <c:v>385</c:v>
                </c:pt>
                <c:pt idx="8951">
                  <c:v>391.99</c:v>
                </c:pt>
                <c:pt idx="8952">
                  <c:v>393.99</c:v>
                </c:pt>
                <c:pt idx="8953">
                  <c:v>398.49</c:v>
                </c:pt>
                <c:pt idx="8954">
                  <c:v>400.51</c:v>
                </c:pt>
                <c:pt idx="8955">
                  <c:v>397.97</c:v>
                </c:pt>
                <c:pt idx="8956">
                  <c:v>397</c:v>
                </c:pt>
                <c:pt idx="8957">
                  <c:v>399</c:v>
                </c:pt>
                <c:pt idx="8958">
                  <c:v>406</c:v>
                </c:pt>
                <c:pt idx="8959">
                  <c:v>403</c:v>
                </c:pt>
                <c:pt idx="8960">
                  <c:v>403.5</c:v>
                </c:pt>
                <c:pt idx="8961">
                  <c:v>416.99</c:v>
                </c:pt>
                <c:pt idx="8962">
                  <c:v>413</c:v>
                </c:pt>
                <c:pt idx="8963">
                  <c:v>426</c:v>
                </c:pt>
                <c:pt idx="8964">
                  <c:v>433.48</c:v>
                </c:pt>
                <c:pt idx="8965">
                  <c:v>418.01</c:v>
                </c:pt>
                <c:pt idx="8966">
                  <c:v>414.02</c:v>
                </c:pt>
                <c:pt idx="8967">
                  <c:v>413.54</c:v>
                </c:pt>
                <c:pt idx="8968">
                  <c:v>415.48</c:v>
                </c:pt>
                <c:pt idx="8969">
                  <c:v>426</c:v>
                </c:pt>
                <c:pt idx="8970">
                  <c:v>428</c:v>
                </c:pt>
                <c:pt idx="8971">
                  <c:v>434</c:v>
                </c:pt>
                <c:pt idx="8972">
                  <c:v>438</c:v>
                </c:pt>
                <c:pt idx="8973">
                  <c:v>425.01</c:v>
                </c:pt>
                <c:pt idx="8974">
                  <c:v>427.99</c:v>
                </c:pt>
                <c:pt idx="8975">
                  <c:v>413.52</c:v>
                </c:pt>
                <c:pt idx="8976">
                  <c:v>421.01</c:v>
                </c:pt>
                <c:pt idx="8977">
                  <c:v>407</c:v>
                </c:pt>
                <c:pt idx="8978">
                  <c:v>403.51</c:v>
                </c:pt>
                <c:pt idx="8979">
                  <c:v>399.49</c:v>
                </c:pt>
                <c:pt idx="8980">
                  <c:v>415.48</c:v>
                </c:pt>
                <c:pt idx="8981">
                  <c:v>412.5</c:v>
                </c:pt>
                <c:pt idx="8982">
                  <c:v>416.51</c:v>
                </c:pt>
                <c:pt idx="8983">
                  <c:v>403.5</c:v>
                </c:pt>
                <c:pt idx="8984">
                  <c:v>402.98</c:v>
                </c:pt>
                <c:pt idx="8985">
                  <c:v>406.49</c:v>
                </c:pt>
                <c:pt idx="8986">
                  <c:v>408</c:v>
                </c:pt>
                <c:pt idx="8987">
                  <c:v>413.96</c:v>
                </c:pt>
                <c:pt idx="8988">
                  <c:v>414.51</c:v>
                </c:pt>
                <c:pt idx="8989">
                  <c:v>421.99</c:v>
                </c:pt>
                <c:pt idx="8990">
                  <c:v>408.5</c:v>
                </c:pt>
                <c:pt idx="8991">
                  <c:v>399.53</c:v>
                </c:pt>
                <c:pt idx="8992">
                  <c:v>388.54</c:v>
                </c:pt>
                <c:pt idx="8993">
                  <c:v>384</c:v>
                </c:pt>
                <c:pt idx="8994">
                  <c:v>381.47</c:v>
                </c:pt>
                <c:pt idx="8995">
                  <c:v>370.52</c:v>
                </c:pt>
                <c:pt idx="8996">
                  <c:v>367</c:v>
                </c:pt>
                <c:pt idx="8997">
                  <c:v>365.02</c:v>
                </c:pt>
                <c:pt idx="8998">
                  <c:v>365</c:v>
                </c:pt>
                <c:pt idx="8999">
                  <c:v>363</c:v>
                </c:pt>
                <c:pt idx="9000">
                  <c:v>363.93</c:v>
                </c:pt>
                <c:pt idx="9001">
                  <c:v>363.48</c:v>
                </c:pt>
                <c:pt idx="9002">
                  <c:v>362.99</c:v>
                </c:pt>
                <c:pt idx="9003">
                  <c:v>372</c:v>
                </c:pt>
                <c:pt idx="9004">
                  <c:v>372.01</c:v>
                </c:pt>
                <c:pt idx="9005">
                  <c:v>368.51</c:v>
                </c:pt>
                <c:pt idx="9006">
                  <c:v>366.97</c:v>
                </c:pt>
                <c:pt idx="9007">
                  <c:v>350.05</c:v>
                </c:pt>
                <c:pt idx="9008">
                  <c:v>338.01</c:v>
                </c:pt>
                <c:pt idx="9009">
                  <c:v>340.99</c:v>
                </c:pt>
                <c:pt idx="9010">
                  <c:v>338.49</c:v>
                </c:pt>
                <c:pt idx="9011">
                  <c:v>328.46</c:v>
                </c:pt>
                <c:pt idx="9012">
                  <c:v>323.52</c:v>
                </c:pt>
                <c:pt idx="9013">
                  <c:v>319</c:v>
                </c:pt>
                <c:pt idx="9014">
                  <c:v>322.01</c:v>
                </c:pt>
                <c:pt idx="9015">
                  <c:v>311.5</c:v>
                </c:pt>
                <c:pt idx="9016">
                  <c:v>308.01</c:v>
                </c:pt>
                <c:pt idx="9017">
                  <c:v>308.5</c:v>
                </c:pt>
                <c:pt idx="9018">
                  <c:v>307.01</c:v>
                </c:pt>
                <c:pt idx="9019">
                  <c:v>300.97000000000003</c:v>
                </c:pt>
                <c:pt idx="9020">
                  <c:v>299.98</c:v>
                </c:pt>
                <c:pt idx="9021">
                  <c:v>295.52</c:v>
                </c:pt>
                <c:pt idx="9022">
                  <c:v>289.02999999999997</c:v>
                </c:pt>
                <c:pt idx="9023">
                  <c:v>289</c:v>
                </c:pt>
                <c:pt idx="9024">
                  <c:v>289.45999999999998</c:v>
                </c:pt>
                <c:pt idx="9025">
                  <c:v>279.02</c:v>
                </c:pt>
                <c:pt idx="9026">
                  <c:v>281.01</c:v>
                </c:pt>
                <c:pt idx="9027">
                  <c:v>282.01</c:v>
                </c:pt>
                <c:pt idx="9028">
                  <c:v>287</c:v>
                </c:pt>
                <c:pt idx="9029">
                  <c:v>289.99</c:v>
                </c:pt>
                <c:pt idx="9030">
                  <c:v>285.98</c:v>
                </c:pt>
                <c:pt idx="9031">
                  <c:v>278.5</c:v>
                </c:pt>
                <c:pt idx="9032">
                  <c:v>281.02</c:v>
                </c:pt>
                <c:pt idx="9033">
                  <c:v>291.51</c:v>
                </c:pt>
                <c:pt idx="9034">
                  <c:v>294.99</c:v>
                </c:pt>
                <c:pt idx="9035">
                  <c:v>284.02999999999997</c:v>
                </c:pt>
                <c:pt idx="9036">
                  <c:v>273</c:v>
                </c:pt>
                <c:pt idx="9037">
                  <c:v>264</c:v>
                </c:pt>
                <c:pt idx="9038">
                  <c:v>264</c:v>
                </c:pt>
                <c:pt idx="9039">
                  <c:v>265.01</c:v>
                </c:pt>
                <c:pt idx="9040">
                  <c:v>266</c:v>
                </c:pt>
                <c:pt idx="9041">
                  <c:v>270.5</c:v>
                </c:pt>
                <c:pt idx="9042">
                  <c:v>269</c:v>
                </c:pt>
                <c:pt idx="9043">
                  <c:v>259.98</c:v>
                </c:pt>
                <c:pt idx="9044">
                  <c:v>250.49</c:v>
                </c:pt>
                <c:pt idx="9045">
                  <c:v>245</c:v>
                </c:pt>
                <c:pt idx="9046">
                  <c:v>247</c:v>
                </c:pt>
                <c:pt idx="9047">
                  <c:v>254.5</c:v>
                </c:pt>
                <c:pt idx="9048">
                  <c:v>252.01</c:v>
                </c:pt>
                <c:pt idx="9049">
                  <c:v>240.01</c:v>
                </c:pt>
                <c:pt idx="9050">
                  <c:v>239.5</c:v>
                </c:pt>
                <c:pt idx="9051">
                  <c:v>233.01</c:v>
                </c:pt>
                <c:pt idx="9052">
                  <c:v>229.99</c:v>
                </c:pt>
                <c:pt idx="9053">
                  <c:v>232</c:v>
                </c:pt>
                <c:pt idx="9054">
                  <c:v>231.5</c:v>
                </c:pt>
                <c:pt idx="9055">
                  <c:v>236</c:v>
                </c:pt>
                <c:pt idx="9056">
                  <c:v>234</c:v>
                </c:pt>
                <c:pt idx="9057">
                  <c:v>239</c:v>
                </c:pt>
                <c:pt idx="9058">
                  <c:v>236</c:v>
                </c:pt>
                <c:pt idx="9059">
                  <c:v>240.01</c:v>
                </c:pt>
                <c:pt idx="9060">
                  <c:v>242.5</c:v>
                </c:pt>
                <c:pt idx="9061">
                  <c:v>243.01</c:v>
                </c:pt>
                <c:pt idx="9062">
                  <c:v>242.5</c:v>
                </c:pt>
                <c:pt idx="9063">
                  <c:v>247</c:v>
                </c:pt>
                <c:pt idx="9064">
                  <c:v>242.01</c:v>
                </c:pt>
                <c:pt idx="9065">
                  <c:v>241.99</c:v>
                </c:pt>
                <c:pt idx="9066">
                  <c:v>238</c:v>
                </c:pt>
                <c:pt idx="9067">
                  <c:v>237</c:v>
                </c:pt>
                <c:pt idx="9068">
                  <c:v>238.97</c:v>
                </c:pt>
                <c:pt idx="9069">
                  <c:v>242</c:v>
                </c:pt>
                <c:pt idx="9070">
                  <c:v>242.52</c:v>
                </c:pt>
                <c:pt idx="9071">
                  <c:v>237</c:v>
                </c:pt>
                <c:pt idx="9072">
                  <c:v>235</c:v>
                </c:pt>
                <c:pt idx="9073">
                  <c:v>230.51</c:v>
                </c:pt>
                <c:pt idx="9074">
                  <c:v>235</c:v>
                </c:pt>
                <c:pt idx="9075">
                  <c:v>225.01</c:v>
                </c:pt>
                <c:pt idx="9076">
                  <c:v>224.01</c:v>
                </c:pt>
                <c:pt idx="9077">
                  <c:v>227.51</c:v>
                </c:pt>
                <c:pt idx="9078">
                  <c:v>221.51</c:v>
                </c:pt>
                <c:pt idx="9079">
                  <c:v>224</c:v>
                </c:pt>
                <c:pt idx="9080">
                  <c:v>219.01</c:v>
                </c:pt>
                <c:pt idx="9081">
                  <c:v>217</c:v>
                </c:pt>
                <c:pt idx="9082">
                  <c:v>218.99</c:v>
                </c:pt>
                <c:pt idx="9083">
                  <c:v>215</c:v>
                </c:pt>
                <c:pt idx="9084">
                  <c:v>217</c:v>
                </c:pt>
                <c:pt idx="9085">
                  <c:v>219.5</c:v>
                </c:pt>
                <c:pt idx="9086">
                  <c:v>224</c:v>
                </c:pt>
                <c:pt idx="9087">
                  <c:v>224.49</c:v>
                </c:pt>
                <c:pt idx="9088">
                  <c:v>224</c:v>
                </c:pt>
                <c:pt idx="9089">
                  <c:v>213</c:v>
                </c:pt>
                <c:pt idx="9090">
                  <c:v>217</c:v>
                </c:pt>
                <c:pt idx="9091">
                  <c:v>216.5</c:v>
                </c:pt>
                <c:pt idx="9092">
                  <c:v>225</c:v>
                </c:pt>
                <c:pt idx="9093">
                  <c:v>231.98</c:v>
                </c:pt>
                <c:pt idx="9094">
                  <c:v>225</c:v>
                </c:pt>
                <c:pt idx="9095">
                  <c:v>228.5</c:v>
                </c:pt>
                <c:pt idx="9096">
                  <c:v>230</c:v>
                </c:pt>
                <c:pt idx="9097">
                  <c:v>221.48</c:v>
                </c:pt>
                <c:pt idx="9098">
                  <c:v>223</c:v>
                </c:pt>
                <c:pt idx="9099">
                  <c:v>221.99</c:v>
                </c:pt>
                <c:pt idx="9100">
                  <c:v>219</c:v>
                </c:pt>
                <c:pt idx="9101">
                  <c:v>217.51</c:v>
                </c:pt>
                <c:pt idx="9102">
                  <c:v>222</c:v>
                </c:pt>
                <c:pt idx="9103">
                  <c:v>216</c:v>
                </c:pt>
                <c:pt idx="9104">
                  <c:v>218.99</c:v>
                </c:pt>
                <c:pt idx="9105">
                  <c:v>218</c:v>
                </c:pt>
                <c:pt idx="9106">
                  <c:v>215</c:v>
                </c:pt>
                <c:pt idx="9107">
                  <c:v>224</c:v>
                </c:pt>
                <c:pt idx="9108">
                  <c:v>228.49</c:v>
                </c:pt>
                <c:pt idx="9109">
                  <c:v>223</c:v>
                </c:pt>
                <c:pt idx="9110">
                  <c:v>226.5</c:v>
                </c:pt>
                <c:pt idx="9111">
                  <c:v>234</c:v>
                </c:pt>
                <c:pt idx="9112">
                  <c:v>234</c:v>
                </c:pt>
                <c:pt idx="9113">
                  <c:v>236</c:v>
                </c:pt>
                <c:pt idx="9114">
                  <c:v>231</c:v>
                </c:pt>
                <c:pt idx="9115">
                  <c:v>236.99</c:v>
                </c:pt>
                <c:pt idx="9116">
                  <c:v>239</c:v>
                </c:pt>
                <c:pt idx="9117">
                  <c:v>241</c:v>
                </c:pt>
                <c:pt idx="9118">
                  <c:v>234.5</c:v>
                </c:pt>
                <c:pt idx="9119">
                  <c:v>236.99</c:v>
                </c:pt>
                <c:pt idx="9120">
                  <c:v>234</c:v>
                </c:pt>
                <c:pt idx="9121">
                  <c:v>238</c:v>
                </c:pt>
                <c:pt idx="9122">
                  <c:v>242.51</c:v>
                </c:pt>
                <c:pt idx="9123">
                  <c:v>248.99</c:v>
                </c:pt>
                <c:pt idx="9124">
                  <c:v>240.01</c:v>
                </c:pt>
                <c:pt idx="9125">
                  <c:v>239.01</c:v>
                </c:pt>
                <c:pt idx="9126">
                  <c:v>239.01</c:v>
                </c:pt>
                <c:pt idx="9127">
                  <c:v>250</c:v>
                </c:pt>
                <c:pt idx="9128">
                  <c:v>253.5</c:v>
                </c:pt>
                <c:pt idx="9129">
                  <c:v>249.56</c:v>
                </c:pt>
                <c:pt idx="9130">
                  <c:v>238</c:v>
                </c:pt>
                <c:pt idx="9131">
                  <c:v>241.48</c:v>
                </c:pt>
                <c:pt idx="9132">
                  <c:v>238</c:v>
                </c:pt>
                <c:pt idx="9133">
                  <c:v>230.5</c:v>
                </c:pt>
                <c:pt idx="9134">
                  <c:v>228</c:v>
                </c:pt>
                <c:pt idx="9135">
                  <c:v>232.99</c:v>
                </c:pt>
                <c:pt idx="9136">
                  <c:v>224</c:v>
                </c:pt>
                <c:pt idx="9137">
                  <c:v>221</c:v>
                </c:pt>
                <c:pt idx="9138">
                  <c:v>219</c:v>
                </c:pt>
                <c:pt idx="9139">
                  <c:v>223.99</c:v>
                </c:pt>
                <c:pt idx="9140">
                  <c:v>226</c:v>
                </c:pt>
                <c:pt idx="9141">
                  <c:v>223.99</c:v>
                </c:pt>
                <c:pt idx="9142">
                  <c:v>229.96</c:v>
                </c:pt>
                <c:pt idx="9143">
                  <c:v>228.99</c:v>
                </c:pt>
                <c:pt idx="9144">
                  <c:v>226</c:v>
                </c:pt>
                <c:pt idx="9145">
                  <c:v>223</c:v>
                </c:pt>
                <c:pt idx="9146">
                  <c:v>220.5</c:v>
                </c:pt>
                <c:pt idx="9147">
                  <c:v>226</c:v>
                </c:pt>
                <c:pt idx="9148">
                  <c:v>220.51</c:v>
                </c:pt>
                <c:pt idx="9149">
                  <c:v>223</c:v>
                </c:pt>
                <c:pt idx="9150">
                  <c:v>219.5</c:v>
                </c:pt>
                <c:pt idx="9151">
                  <c:v>226</c:v>
                </c:pt>
                <c:pt idx="9152">
                  <c:v>219</c:v>
                </c:pt>
                <c:pt idx="9153">
                  <c:v>213.52</c:v>
                </c:pt>
                <c:pt idx="9154">
                  <c:v>217</c:v>
                </c:pt>
                <c:pt idx="9155">
                  <c:v>213.01</c:v>
                </c:pt>
                <c:pt idx="9156">
                  <c:v>213</c:v>
                </c:pt>
                <c:pt idx="9157">
                  <c:v>206.5</c:v>
                </c:pt>
                <c:pt idx="9158">
                  <c:v>206.98</c:v>
                </c:pt>
                <c:pt idx="9159">
                  <c:v>203</c:v>
                </c:pt>
                <c:pt idx="9160">
                  <c:v>200</c:v>
                </c:pt>
                <c:pt idx="9161">
                  <c:v>200</c:v>
                </c:pt>
                <c:pt idx="9162">
                  <c:v>196</c:v>
                </c:pt>
                <c:pt idx="9163">
                  <c:v>191.5</c:v>
                </c:pt>
                <c:pt idx="9164">
                  <c:v>193</c:v>
                </c:pt>
                <c:pt idx="9165">
                  <c:v>183</c:v>
                </c:pt>
                <c:pt idx="9166">
                  <c:v>182.01</c:v>
                </c:pt>
                <c:pt idx="9167">
                  <c:v>184</c:v>
                </c:pt>
                <c:pt idx="9168">
                  <c:v>177.01</c:v>
                </c:pt>
                <c:pt idx="9169">
                  <c:v>175.51</c:v>
                </c:pt>
                <c:pt idx="9170">
                  <c:v>174</c:v>
                </c:pt>
                <c:pt idx="9171">
                  <c:v>174.99</c:v>
                </c:pt>
                <c:pt idx="9172">
                  <c:v>181.51</c:v>
                </c:pt>
                <c:pt idx="9173">
                  <c:v>177.01</c:v>
                </c:pt>
                <c:pt idx="9174">
                  <c:v>179</c:v>
                </c:pt>
                <c:pt idx="9175">
                  <c:v>172.05</c:v>
                </c:pt>
                <c:pt idx="9176">
                  <c:v>172</c:v>
                </c:pt>
                <c:pt idx="9177">
                  <c:v>165</c:v>
                </c:pt>
                <c:pt idx="9178">
                  <c:v>165.49</c:v>
                </c:pt>
                <c:pt idx="9179">
                  <c:v>160</c:v>
                </c:pt>
                <c:pt idx="9180">
                  <c:v>162</c:v>
                </c:pt>
                <c:pt idx="9181">
                  <c:v>158.01</c:v>
                </c:pt>
                <c:pt idx="9182">
                  <c:v>154</c:v>
                </c:pt>
                <c:pt idx="9183">
                  <c:v>151</c:v>
                </c:pt>
                <c:pt idx="9184">
                  <c:v>153.5</c:v>
                </c:pt>
                <c:pt idx="9185">
                  <c:v>156.99</c:v>
                </c:pt>
                <c:pt idx="9186">
                  <c:v>153.97999999999999</c:v>
                </c:pt>
                <c:pt idx="9187">
                  <c:v>154.01</c:v>
                </c:pt>
                <c:pt idx="9188">
                  <c:v>154</c:v>
                </c:pt>
                <c:pt idx="9189">
                  <c:v>159</c:v>
                </c:pt>
                <c:pt idx="9190">
                  <c:v>160</c:v>
                </c:pt>
                <c:pt idx="9191">
                  <c:v>165</c:v>
                </c:pt>
                <c:pt idx="9192">
                  <c:v>161</c:v>
                </c:pt>
                <c:pt idx="9193">
                  <c:v>157</c:v>
                </c:pt>
                <c:pt idx="9194">
                  <c:v>160.01</c:v>
                </c:pt>
                <c:pt idx="9195">
                  <c:v>161.99</c:v>
                </c:pt>
                <c:pt idx="9196">
                  <c:v>162</c:v>
                </c:pt>
                <c:pt idx="9197">
                  <c:v>160</c:v>
                </c:pt>
                <c:pt idx="9198">
                  <c:v>155.01</c:v>
                </c:pt>
                <c:pt idx="9199">
                  <c:v>159</c:v>
                </c:pt>
                <c:pt idx="9200">
                  <c:v>156</c:v>
                </c:pt>
                <c:pt idx="9201">
                  <c:v>158</c:v>
                </c:pt>
                <c:pt idx="9202">
                  <c:v>162</c:v>
                </c:pt>
                <c:pt idx="9203">
                  <c:v>160</c:v>
                </c:pt>
                <c:pt idx="9204">
                  <c:v>156.5</c:v>
                </c:pt>
                <c:pt idx="9205">
                  <c:v>154</c:v>
                </c:pt>
                <c:pt idx="9206">
                  <c:v>151</c:v>
                </c:pt>
                <c:pt idx="9207">
                  <c:v>154</c:v>
                </c:pt>
                <c:pt idx="9208">
                  <c:v>153</c:v>
                </c:pt>
                <c:pt idx="9209">
                  <c:v>155</c:v>
                </c:pt>
                <c:pt idx="9210">
                  <c:v>159</c:v>
                </c:pt>
                <c:pt idx="9211">
                  <c:v>157</c:v>
                </c:pt>
                <c:pt idx="9212">
                  <c:v>156.01</c:v>
                </c:pt>
                <c:pt idx="9213">
                  <c:v>156.99</c:v>
                </c:pt>
                <c:pt idx="9214">
                  <c:v>158.5</c:v>
                </c:pt>
                <c:pt idx="9215">
                  <c:v>159</c:v>
                </c:pt>
                <c:pt idx="9216">
                  <c:v>156</c:v>
                </c:pt>
                <c:pt idx="9217">
                  <c:v>156.99</c:v>
                </c:pt>
                <c:pt idx="9218">
                  <c:v>151</c:v>
                </c:pt>
                <c:pt idx="9219">
                  <c:v>152</c:v>
                </c:pt>
                <c:pt idx="9220">
                  <c:v>153</c:v>
                </c:pt>
                <c:pt idx="9221">
                  <c:v>152.01</c:v>
                </c:pt>
                <c:pt idx="9222">
                  <c:v>153</c:v>
                </c:pt>
                <c:pt idx="9223">
                  <c:v>154.01</c:v>
                </c:pt>
                <c:pt idx="9224">
                  <c:v>156</c:v>
                </c:pt>
                <c:pt idx="9225">
                  <c:v>155</c:v>
                </c:pt>
                <c:pt idx="9226">
                  <c:v>157</c:v>
                </c:pt>
                <c:pt idx="9227">
                  <c:v>159</c:v>
                </c:pt>
                <c:pt idx="9228">
                  <c:v>157</c:v>
                </c:pt>
                <c:pt idx="9229">
                  <c:v>160</c:v>
                </c:pt>
                <c:pt idx="9230">
                  <c:v>164</c:v>
                </c:pt>
                <c:pt idx="9231">
                  <c:v>169</c:v>
                </c:pt>
                <c:pt idx="9232">
                  <c:v>172</c:v>
                </c:pt>
                <c:pt idx="9233">
                  <c:v>171</c:v>
                </c:pt>
                <c:pt idx="9234">
                  <c:v>177</c:v>
                </c:pt>
                <c:pt idx="9235">
                  <c:v>174</c:v>
                </c:pt>
                <c:pt idx="9236">
                  <c:v>178.99</c:v>
                </c:pt>
                <c:pt idx="9237">
                  <c:v>181</c:v>
                </c:pt>
                <c:pt idx="9238">
                  <c:v>185</c:v>
                </c:pt>
                <c:pt idx="9239">
                  <c:v>191.47</c:v>
                </c:pt>
                <c:pt idx="9240">
                  <c:v>195.99</c:v>
                </c:pt>
                <c:pt idx="9241">
                  <c:v>197.99</c:v>
                </c:pt>
                <c:pt idx="9242">
                  <c:v>192</c:v>
                </c:pt>
                <c:pt idx="9243">
                  <c:v>190.01</c:v>
                </c:pt>
                <c:pt idx="9244">
                  <c:v>196.99</c:v>
                </c:pt>
                <c:pt idx="9245">
                  <c:v>200.5</c:v>
                </c:pt>
                <c:pt idx="9246">
                  <c:v>204</c:v>
                </c:pt>
                <c:pt idx="9247">
                  <c:v>201</c:v>
                </c:pt>
                <c:pt idx="9248">
                  <c:v>202.5</c:v>
                </c:pt>
                <c:pt idx="9249">
                  <c:v>201.01</c:v>
                </c:pt>
                <c:pt idx="9250">
                  <c:v>200</c:v>
                </c:pt>
                <c:pt idx="9251">
                  <c:v>201</c:v>
                </c:pt>
                <c:pt idx="9252">
                  <c:v>203</c:v>
                </c:pt>
                <c:pt idx="9253">
                  <c:v>204</c:v>
                </c:pt>
                <c:pt idx="9254">
                  <c:v>200.01</c:v>
                </c:pt>
                <c:pt idx="9255">
                  <c:v>198.99</c:v>
                </c:pt>
                <c:pt idx="9256">
                  <c:v>201</c:v>
                </c:pt>
                <c:pt idx="9257">
                  <c:v>202.5</c:v>
                </c:pt>
                <c:pt idx="9258">
                  <c:v>205.49</c:v>
                </c:pt>
                <c:pt idx="9259">
                  <c:v>215.99</c:v>
                </c:pt>
                <c:pt idx="9260">
                  <c:v>225</c:v>
                </c:pt>
                <c:pt idx="9261">
                  <c:v>231</c:v>
                </c:pt>
                <c:pt idx="9262">
                  <c:v>233</c:v>
                </c:pt>
                <c:pt idx="9263">
                  <c:v>233.99</c:v>
                </c:pt>
                <c:pt idx="9264">
                  <c:v>233.51</c:v>
                </c:pt>
                <c:pt idx="9265">
                  <c:v>235</c:v>
                </c:pt>
                <c:pt idx="9266">
                  <c:v>236.5</c:v>
                </c:pt>
                <c:pt idx="9267">
                  <c:v>245</c:v>
                </c:pt>
                <c:pt idx="9268">
                  <c:v>249.99</c:v>
                </c:pt>
                <c:pt idx="9269">
                  <c:v>250</c:v>
                </c:pt>
                <c:pt idx="9270">
                  <c:v>255.99</c:v>
                </c:pt>
                <c:pt idx="9271">
                  <c:v>258</c:v>
                </c:pt>
                <c:pt idx="9272">
                  <c:v>252.03</c:v>
                </c:pt>
                <c:pt idx="9273">
                  <c:v>245.5</c:v>
                </c:pt>
                <c:pt idx="9274">
                  <c:v>246.01</c:v>
                </c:pt>
                <c:pt idx="9275">
                  <c:v>243.51</c:v>
                </c:pt>
                <c:pt idx="9276">
                  <c:v>238</c:v>
                </c:pt>
                <c:pt idx="9277">
                  <c:v>234.01</c:v>
                </c:pt>
                <c:pt idx="9278">
                  <c:v>233.98</c:v>
                </c:pt>
                <c:pt idx="9279">
                  <c:v>229</c:v>
                </c:pt>
                <c:pt idx="9280">
                  <c:v>226.5</c:v>
                </c:pt>
                <c:pt idx="9281">
                  <c:v>228</c:v>
                </c:pt>
                <c:pt idx="9282">
                  <c:v>227</c:v>
                </c:pt>
                <c:pt idx="9283">
                  <c:v>220</c:v>
                </c:pt>
                <c:pt idx="9284">
                  <c:v>218</c:v>
                </c:pt>
                <c:pt idx="9285">
                  <c:v>217.04</c:v>
                </c:pt>
                <c:pt idx="9286">
                  <c:v>217</c:v>
                </c:pt>
                <c:pt idx="9287">
                  <c:v>215</c:v>
                </c:pt>
                <c:pt idx="9288">
                  <c:v>220.99</c:v>
                </c:pt>
                <c:pt idx="9289">
                  <c:v>222</c:v>
                </c:pt>
                <c:pt idx="9290">
                  <c:v>216</c:v>
                </c:pt>
                <c:pt idx="9291">
                  <c:v>210</c:v>
                </c:pt>
                <c:pt idx="9292">
                  <c:v>210.51</c:v>
                </c:pt>
                <c:pt idx="9293">
                  <c:v>205</c:v>
                </c:pt>
                <c:pt idx="9294">
                  <c:v>202</c:v>
                </c:pt>
                <c:pt idx="9295">
                  <c:v>203.49</c:v>
                </c:pt>
                <c:pt idx="9296">
                  <c:v>203</c:v>
                </c:pt>
                <c:pt idx="9297">
                  <c:v>204</c:v>
                </c:pt>
                <c:pt idx="9298">
                  <c:v>207</c:v>
                </c:pt>
                <c:pt idx="9299">
                  <c:v>207</c:v>
                </c:pt>
                <c:pt idx="9300">
                  <c:v>206.5</c:v>
                </c:pt>
                <c:pt idx="9301">
                  <c:v>208</c:v>
                </c:pt>
                <c:pt idx="9302">
                  <c:v>207</c:v>
                </c:pt>
                <c:pt idx="9303">
                  <c:v>218.49</c:v>
                </c:pt>
                <c:pt idx="9304">
                  <c:v>227.01</c:v>
                </c:pt>
                <c:pt idx="9305">
                  <c:v>241</c:v>
                </c:pt>
                <c:pt idx="9306">
                  <c:v>248.99</c:v>
                </c:pt>
                <c:pt idx="9307">
                  <c:v>251</c:v>
                </c:pt>
                <c:pt idx="9308">
                  <c:v>260</c:v>
                </c:pt>
                <c:pt idx="9309">
                  <c:v>256</c:v>
                </c:pt>
                <c:pt idx="9310">
                  <c:v>263.99</c:v>
                </c:pt>
                <c:pt idx="9311">
                  <c:v>257.5</c:v>
                </c:pt>
                <c:pt idx="9312">
                  <c:v>259.49</c:v>
                </c:pt>
                <c:pt idx="9313">
                  <c:v>259.49</c:v>
                </c:pt>
                <c:pt idx="9314">
                  <c:v>271</c:v>
                </c:pt>
                <c:pt idx="9315">
                  <c:v>280</c:v>
                </c:pt>
                <c:pt idx="9316">
                  <c:v>284.01</c:v>
                </c:pt>
                <c:pt idx="9317">
                  <c:v>293</c:v>
                </c:pt>
                <c:pt idx="9318">
                  <c:v>287.02</c:v>
                </c:pt>
                <c:pt idx="9319">
                  <c:v>262.02</c:v>
                </c:pt>
                <c:pt idx="9320">
                  <c:v>260.51</c:v>
                </c:pt>
                <c:pt idx="9321">
                  <c:v>249.01</c:v>
                </c:pt>
                <c:pt idx="9322">
                  <c:v>233.51</c:v>
                </c:pt>
                <c:pt idx="9323">
                  <c:v>222</c:v>
                </c:pt>
                <c:pt idx="9324">
                  <c:v>258</c:v>
                </c:pt>
                <c:pt idx="9325">
                  <c:v>256.5</c:v>
                </c:pt>
                <c:pt idx="9326">
                  <c:v>252.01</c:v>
                </c:pt>
                <c:pt idx="9327">
                  <c:v>246</c:v>
                </c:pt>
                <c:pt idx="9328">
                  <c:v>245</c:v>
                </c:pt>
                <c:pt idx="9329">
                  <c:v>243</c:v>
                </c:pt>
                <c:pt idx="9330">
                  <c:v>243</c:v>
                </c:pt>
                <c:pt idx="9331">
                  <c:v>249.49</c:v>
                </c:pt>
                <c:pt idx="9332">
                  <c:v>255</c:v>
                </c:pt>
                <c:pt idx="9333">
                  <c:v>253.01</c:v>
                </c:pt>
                <c:pt idx="9334">
                  <c:v>252</c:v>
                </c:pt>
                <c:pt idx="9335">
                  <c:v>254</c:v>
                </c:pt>
                <c:pt idx="9336">
                  <c:v>258.99</c:v>
                </c:pt>
                <c:pt idx="9337">
                  <c:v>266</c:v>
                </c:pt>
                <c:pt idx="9338">
                  <c:v>271</c:v>
                </c:pt>
                <c:pt idx="9339">
                  <c:v>279</c:v>
                </c:pt>
                <c:pt idx="9340">
                  <c:v>284.5</c:v>
                </c:pt>
                <c:pt idx="9341">
                  <c:v>286</c:v>
                </c:pt>
                <c:pt idx="9342">
                  <c:v>290.99</c:v>
                </c:pt>
                <c:pt idx="9343">
                  <c:v>294</c:v>
                </c:pt>
                <c:pt idx="9344">
                  <c:v>296</c:v>
                </c:pt>
                <c:pt idx="9345">
                  <c:v>299</c:v>
                </c:pt>
                <c:pt idx="9346">
                  <c:v>301</c:v>
                </c:pt>
                <c:pt idx="9347">
                  <c:v>305</c:v>
                </c:pt>
                <c:pt idx="9348">
                  <c:v>310</c:v>
                </c:pt>
                <c:pt idx="9349">
                  <c:v>306.51</c:v>
                </c:pt>
                <c:pt idx="9350">
                  <c:v>308</c:v>
                </c:pt>
                <c:pt idx="9351">
                  <c:v>312.5</c:v>
                </c:pt>
                <c:pt idx="9352">
                  <c:v>318.01</c:v>
                </c:pt>
                <c:pt idx="9353">
                  <c:v>315</c:v>
                </c:pt>
                <c:pt idx="9354">
                  <c:v>317.5</c:v>
                </c:pt>
                <c:pt idx="9355">
                  <c:v>314</c:v>
                </c:pt>
                <c:pt idx="9356">
                  <c:v>315</c:v>
                </c:pt>
                <c:pt idx="9357">
                  <c:v>315.5</c:v>
                </c:pt>
                <c:pt idx="9358">
                  <c:v>304.01</c:v>
                </c:pt>
                <c:pt idx="9359">
                  <c:v>301.99</c:v>
                </c:pt>
                <c:pt idx="9360">
                  <c:v>296</c:v>
                </c:pt>
                <c:pt idx="9361">
                  <c:v>286.51</c:v>
                </c:pt>
                <c:pt idx="9362">
                  <c:v>284</c:v>
                </c:pt>
                <c:pt idx="9363">
                  <c:v>270</c:v>
                </c:pt>
                <c:pt idx="9364">
                  <c:v>280.98</c:v>
                </c:pt>
                <c:pt idx="9365">
                  <c:v>292.99</c:v>
                </c:pt>
                <c:pt idx="9366">
                  <c:v>296</c:v>
                </c:pt>
                <c:pt idx="9367">
                  <c:v>302</c:v>
                </c:pt>
                <c:pt idx="9368">
                  <c:v>294.01</c:v>
                </c:pt>
                <c:pt idx="9369">
                  <c:v>287</c:v>
                </c:pt>
                <c:pt idx="9370">
                  <c:v>292</c:v>
                </c:pt>
                <c:pt idx="9371">
                  <c:v>282</c:v>
                </c:pt>
                <c:pt idx="9372">
                  <c:v>274.02</c:v>
                </c:pt>
                <c:pt idx="9373">
                  <c:v>274</c:v>
                </c:pt>
                <c:pt idx="9374">
                  <c:v>271</c:v>
                </c:pt>
                <c:pt idx="9375">
                  <c:v>275.5</c:v>
                </c:pt>
                <c:pt idx="9376">
                  <c:v>274.01</c:v>
                </c:pt>
                <c:pt idx="9377">
                  <c:v>273.99</c:v>
                </c:pt>
                <c:pt idx="9378">
                  <c:v>266</c:v>
                </c:pt>
                <c:pt idx="9379">
                  <c:v>262.04000000000002</c:v>
                </c:pt>
                <c:pt idx="9380">
                  <c:v>256</c:v>
                </c:pt>
                <c:pt idx="9381">
                  <c:v>255.01</c:v>
                </c:pt>
                <c:pt idx="9382">
                  <c:v>259.01</c:v>
                </c:pt>
                <c:pt idx="9383">
                  <c:v>256</c:v>
                </c:pt>
                <c:pt idx="9384">
                  <c:v>265</c:v>
                </c:pt>
                <c:pt idx="9385">
                  <c:v>261.47000000000003</c:v>
                </c:pt>
                <c:pt idx="9386">
                  <c:v>271</c:v>
                </c:pt>
                <c:pt idx="9387">
                  <c:v>269.02999999999997</c:v>
                </c:pt>
                <c:pt idx="9388">
                  <c:v>268.99</c:v>
                </c:pt>
                <c:pt idx="9389">
                  <c:v>270</c:v>
                </c:pt>
                <c:pt idx="9390">
                  <c:v>268</c:v>
                </c:pt>
                <c:pt idx="9391">
                  <c:v>273</c:v>
                </c:pt>
                <c:pt idx="9392">
                  <c:v>272</c:v>
                </c:pt>
                <c:pt idx="9393">
                  <c:v>271.99</c:v>
                </c:pt>
                <c:pt idx="9394">
                  <c:v>279.5</c:v>
                </c:pt>
                <c:pt idx="9395">
                  <c:v>282</c:v>
                </c:pt>
                <c:pt idx="9396">
                  <c:v>278</c:v>
                </c:pt>
                <c:pt idx="9397">
                  <c:v>271.5</c:v>
                </c:pt>
                <c:pt idx="9398">
                  <c:v>265</c:v>
                </c:pt>
                <c:pt idx="9399">
                  <c:v>265</c:v>
                </c:pt>
                <c:pt idx="9400">
                  <c:v>260.52</c:v>
                </c:pt>
                <c:pt idx="9401">
                  <c:v>253.51</c:v>
                </c:pt>
                <c:pt idx="9402">
                  <c:v>261.01</c:v>
                </c:pt>
                <c:pt idx="9403">
                  <c:v>265</c:v>
                </c:pt>
                <c:pt idx="9404">
                  <c:v>262</c:v>
                </c:pt>
                <c:pt idx="9405">
                  <c:v>268.49</c:v>
                </c:pt>
                <c:pt idx="9406">
                  <c:v>264</c:v>
                </c:pt>
                <c:pt idx="9407">
                  <c:v>255.04</c:v>
                </c:pt>
                <c:pt idx="9408">
                  <c:v>246</c:v>
                </c:pt>
                <c:pt idx="9409">
                  <c:v>243</c:v>
                </c:pt>
                <c:pt idx="9410">
                  <c:v>243</c:v>
                </c:pt>
                <c:pt idx="9411">
                  <c:v>238</c:v>
                </c:pt>
                <c:pt idx="9412">
                  <c:v>236.02</c:v>
                </c:pt>
                <c:pt idx="9413">
                  <c:v>240</c:v>
                </c:pt>
                <c:pt idx="9414">
                  <c:v>239.48</c:v>
                </c:pt>
                <c:pt idx="9415">
                  <c:v>252.51</c:v>
                </c:pt>
                <c:pt idx="9416">
                  <c:v>246</c:v>
                </c:pt>
                <c:pt idx="9417">
                  <c:v>257.99</c:v>
                </c:pt>
                <c:pt idx="9418">
                  <c:v>285.51</c:v>
                </c:pt>
                <c:pt idx="9419">
                  <c:v>288</c:v>
                </c:pt>
                <c:pt idx="9420">
                  <c:v>296</c:v>
                </c:pt>
                <c:pt idx="9421">
                  <c:v>288.98</c:v>
                </c:pt>
                <c:pt idx="9422">
                  <c:v>294.01</c:v>
                </c:pt>
                <c:pt idx="9423">
                  <c:v>298</c:v>
                </c:pt>
                <c:pt idx="9424">
                  <c:v>292.02</c:v>
                </c:pt>
                <c:pt idx="9425">
                  <c:v>294.99</c:v>
                </c:pt>
                <c:pt idx="9426">
                  <c:v>289.5</c:v>
                </c:pt>
                <c:pt idx="9427">
                  <c:v>298.48</c:v>
                </c:pt>
                <c:pt idx="9428">
                  <c:v>296.95999999999998</c:v>
                </c:pt>
                <c:pt idx="9429">
                  <c:v>298</c:v>
                </c:pt>
                <c:pt idx="9430">
                  <c:v>296.99</c:v>
                </c:pt>
                <c:pt idx="9431">
                  <c:v>295.48</c:v>
                </c:pt>
                <c:pt idx="9432">
                  <c:v>291.99</c:v>
                </c:pt>
                <c:pt idx="9433">
                  <c:v>285</c:v>
                </c:pt>
                <c:pt idx="9434">
                  <c:v>283.51</c:v>
                </c:pt>
                <c:pt idx="9435">
                  <c:v>286</c:v>
                </c:pt>
                <c:pt idx="9436">
                  <c:v>290.99</c:v>
                </c:pt>
                <c:pt idx="9437">
                  <c:v>290</c:v>
                </c:pt>
                <c:pt idx="9438">
                  <c:v>276.97000000000003</c:v>
                </c:pt>
                <c:pt idx="9439">
                  <c:v>270.01</c:v>
                </c:pt>
                <c:pt idx="9440">
                  <c:v>266</c:v>
                </c:pt>
                <c:pt idx="9441">
                  <c:v>260</c:v>
                </c:pt>
                <c:pt idx="9442">
                  <c:v>260.5</c:v>
                </c:pt>
                <c:pt idx="9443">
                  <c:v>268</c:v>
                </c:pt>
                <c:pt idx="9444">
                  <c:v>269.48</c:v>
                </c:pt>
                <c:pt idx="9445">
                  <c:v>270.5</c:v>
                </c:pt>
                <c:pt idx="9446">
                  <c:v>279.49</c:v>
                </c:pt>
                <c:pt idx="9447">
                  <c:v>283</c:v>
                </c:pt>
                <c:pt idx="9448">
                  <c:v>292.99</c:v>
                </c:pt>
                <c:pt idx="9449">
                  <c:v>299.99</c:v>
                </c:pt>
                <c:pt idx="9450">
                  <c:v>303.51</c:v>
                </c:pt>
                <c:pt idx="9451">
                  <c:v>308.99</c:v>
                </c:pt>
                <c:pt idx="9452">
                  <c:v>310.49</c:v>
                </c:pt>
                <c:pt idx="9453">
                  <c:v>314</c:v>
                </c:pt>
                <c:pt idx="9454">
                  <c:v>314</c:v>
                </c:pt>
                <c:pt idx="9455">
                  <c:v>310</c:v>
                </c:pt>
                <c:pt idx="9456">
                  <c:v>322</c:v>
                </c:pt>
                <c:pt idx="9457">
                  <c:v>323.01</c:v>
                </c:pt>
                <c:pt idx="9458">
                  <c:v>314</c:v>
                </c:pt>
                <c:pt idx="9459">
                  <c:v>302.5</c:v>
                </c:pt>
                <c:pt idx="9460">
                  <c:v>290</c:v>
                </c:pt>
                <c:pt idx="9461">
                  <c:v>275.01</c:v>
                </c:pt>
                <c:pt idx="9462">
                  <c:v>266</c:v>
                </c:pt>
                <c:pt idx="9463">
                  <c:v>258</c:v>
                </c:pt>
                <c:pt idx="9464">
                  <c:v>252</c:v>
                </c:pt>
                <c:pt idx="9465">
                  <c:v>245</c:v>
                </c:pt>
                <c:pt idx="9466">
                  <c:v>241.03</c:v>
                </c:pt>
                <c:pt idx="9467">
                  <c:v>229.53</c:v>
                </c:pt>
                <c:pt idx="9468">
                  <c:v>227.01</c:v>
                </c:pt>
                <c:pt idx="9469">
                  <c:v>230</c:v>
                </c:pt>
                <c:pt idx="9470">
                  <c:v>222.01</c:v>
                </c:pt>
                <c:pt idx="9471">
                  <c:v>222.5</c:v>
                </c:pt>
                <c:pt idx="9472">
                  <c:v>224</c:v>
                </c:pt>
                <c:pt idx="9473">
                  <c:v>223.01</c:v>
                </c:pt>
                <c:pt idx="9474">
                  <c:v>223</c:v>
                </c:pt>
                <c:pt idx="9475">
                  <c:v>221</c:v>
                </c:pt>
                <c:pt idx="9476">
                  <c:v>223.99</c:v>
                </c:pt>
                <c:pt idx="9477">
                  <c:v>227</c:v>
                </c:pt>
                <c:pt idx="9478">
                  <c:v>223</c:v>
                </c:pt>
                <c:pt idx="9479">
                  <c:v>219</c:v>
                </c:pt>
                <c:pt idx="9480">
                  <c:v>217.01</c:v>
                </c:pt>
                <c:pt idx="9481">
                  <c:v>215.99</c:v>
                </c:pt>
                <c:pt idx="9482">
                  <c:v>218</c:v>
                </c:pt>
                <c:pt idx="9483">
                  <c:v>217.99</c:v>
                </c:pt>
                <c:pt idx="9484">
                  <c:v>218.99</c:v>
                </c:pt>
                <c:pt idx="9485">
                  <c:v>220.99</c:v>
                </c:pt>
                <c:pt idx="9486">
                  <c:v>226</c:v>
                </c:pt>
                <c:pt idx="9487">
                  <c:v>228</c:v>
                </c:pt>
                <c:pt idx="9488">
                  <c:v>227</c:v>
                </c:pt>
                <c:pt idx="9489">
                  <c:v>228</c:v>
                </c:pt>
                <c:pt idx="9490">
                  <c:v>230</c:v>
                </c:pt>
                <c:pt idx="9491">
                  <c:v>231</c:v>
                </c:pt>
                <c:pt idx="9492">
                  <c:v>237.51</c:v>
                </c:pt>
                <c:pt idx="9493">
                  <c:v>237</c:v>
                </c:pt>
                <c:pt idx="9494">
                  <c:v>238.99</c:v>
                </c:pt>
                <c:pt idx="9495">
                  <c:v>234.99</c:v>
                </c:pt>
                <c:pt idx="9496">
                  <c:v>228.5</c:v>
                </c:pt>
                <c:pt idx="9497">
                  <c:v>231.5</c:v>
                </c:pt>
                <c:pt idx="9498">
                  <c:v>231.02</c:v>
                </c:pt>
                <c:pt idx="9499">
                  <c:v>227.51</c:v>
                </c:pt>
                <c:pt idx="9500">
                  <c:v>231.99</c:v>
                </c:pt>
                <c:pt idx="9501">
                  <c:v>238</c:v>
                </c:pt>
                <c:pt idx="9502">
                  <c:v>246.49</c:v>
                </c:pt>
                <c:pt idx="9503">
                  <c:v>255</c:v>
                </c:pt>
                <c:pt idx="9504">
                  <c:v>257.99</c:v>
                </c:pt>
                <c:pt idx="9505">
                  <c:v>262</c:v>
                </c:pt>
                <c:pt idx="9506">
                  <c:v>257.01</c:v>
                </c:pt>
                <c:pt idx="9507">
                  <c:v>255</c:v>
                </c:pt>
                <c:pt idx="9508">
                  <c:v>261.48</c:v>
                </c:pt>
                <c:pt idx="9509">
                  <c:v>260.5</c:v>
                </c:pt>
                <c:pt idx="9510">
                  <c:v>259.5</c:v>
                </c:pt>
                <c:pt idx="9511">
                  <c:v>262</c:v>
                </c:pt>
                <c:pt idx="9512">
                  <c:v>253.51</c:v>
                </c:pt>
                <c:pt idx="9513">
                  <c:v>248</c:v>
                </c:pt>
                <c:pt idx="9514">
                  <c:v>250.98</c:v>
                </c:pt>
                <c:pt idx="9515">
                  <c:v>252</c:v>
                </c:pt>
                <c:pt idx="9516">
                  <c:v>259</c:v>
                </c:pt>
                <c:pt idx="9517">
                  <c:v>263</c:v>
                </c:pt>
                <c:pt idx="9518">
                  <c:v>263.51</c:v>
                </c:pt>
                <c:pt idx="9519">
                  <c:v>261</c:v>
                </c:pt>
                <c:pt idx="9520">
                  <c:v>267</c:v>
                </c:pt>
                <c:pt idx="9521">
                  <c:v>271.01</c:v>
                </c:pt>
                <c:pt idx="9522">
                  <c:v>276.49</c:v>
                </c:pt>
                <c:pt idx="9523">
                  <c:v>275</c:v>
                </c:pt>
                <c:pt idx="9524">
                  <c:v>282</c:v>
                </c:pt>
                <c:pt idx="9525">
                  <c:v>283.49</c:v>
                </c:pt>
                <c:pt idx="9526">
                  <c:v>296</c:v>
                </c:pt>
                <c:pt idx="9527">
                  <c:v>298</c:v>
                </c:pt>
                <c:pt idx="9528">
                  <c:v>307.48</c:v>
                </c:pt>
                <c:pt idx="9529">
                  <c:v>316.99</c:v>
                </c:pt>
                <c:pt idx="9530">
                  <c:v>323.99</c:v>
                </c:pt>
                <c:pt idx="9531">
                  <c:v>334.99</c:v>
                </c:pt>
                <c:pt idx="9532">
                  <c:v>341.99</c:v>
                </c:pt>
                <c:pt idx="9533">
                  <c:v>346.5</c:v>
                </c:pt>
                <c:pt idx="9534">
                  <c:v>360.99</c:v>
                </c:pt>
                <c:pt idx="9535">
                  <c:v>365</c:v>
                </c:pt>
                <c:pt idx="9536">
                  <c:v>376</c:v>
                </c:pt>
                <c:pt idx="9537">
                  <c:v>373.01</c:v>
                </c:pt>
                <c:pt idx="9538">
                  <c:v>382</c:v>
                </c:pt>
                <c:pt idx="9539">
                  <c:v>379.51</c:v>
                </c:pt>
                <c:pt idx="9540">
                  <c:v>377.01</c:v>
                </c:pt>
                <c:pt idx="9541">
                  <c:v>374</c:v>
                </c:pt>
                <c:pt idx="9542">
                  <c:v>378.5</c:v>
                </c:pt>
                <c:pt idx="9543">
                  <c:v>388.95</c:v>
                </c:pt>
                <c:pt idx="9544">
                  <c:v>376</c:v>
                </c:pt>
                <c:pt idx="9545">
                  <c:v>369.51</c:v>
                </c:pt>
                <c:pt idx="9546">
                  <c:v>371.5</c:v>
                </c:pt>
                <c:pt idx="9547">
                  <c:v>369</c:v>
                </c:pt>
                <c:pt idx="9548">
                  <c:v>364</c:v>
                </c:pt>
                <c:pt idx="9549">
                  <c:v>367</c:v>
                </c:pt>
                <c:pt idx="9550">
                  <c:v>370.01</c:v>
                </c:pt>
                <c:pt idx="9551">
                  <c:v>367</c:v>
                </c:pt>
                <c:pt idx="9552">
                  <c:v>372.01</c:v>
                </c:pt>
                <c:pt idx="9553">
                  <c:v>369.95</c:v>
                </c:pt>
                <c:pt idx="9554">
                  <c:v>368.01</c:v>
                </c:pt>
                <c:pt idx="9555">
                  <c:v>375.5</c:v>
                </c:pt>
                <c:pt idx="9556">
                  <c:v>374.98</c:v>
                </c:pt>
                <c:pt idx="9557">
                  <c:v>378</c:v>
                </c:pt>
                <c:pt idx="9558">
                  <c:v>374.01</c:v>
                </c:pt>
                <c:pt idx="9559">
                  <c:v>370</c:v>
                </c:pt>
                <c:pt idx="9560">
                  <c:v>373.5</c:v>
                </c:pt>
                <c:pt idx="9561">
                  <c:v>379</c:v>
                </c:pt>
                <c:pt idx="9562">
                  <c:v>385</c:v>
                </c:pt>
                <c:pt idx="9563">
                  <c:v>379.51</c:v>
                </c:pt>
                <c:pt idx="9564">
                  <c:v>387</c:v>
                </c:pt>
                <c:pt idx="9565">
                  <c:v>396.49</c:v>
                </c:pt>
                <c:pt idx="9566">
                  <c:v>397</c:v>
                </c:pt>
                <c:pt idx="9567">
                  <c:v>398</c:v>
                </c:pt>
                <c:pt idx="9568">
                  <c:v>397</c:v>
                </c:pt>
                <c:pt idx="9569">
                  <c:v>397.01</c:v>
                </c:pt>
                <c:pt idx="9570">
                  <c:v>401.99</c:v>
                </c:pt>
                <c:pt idx="9571">
                  <c:v>399</c:v>
                </c:pt>
                <c:pt idx="9572">
                  <c:v>400.5</c:v>
                </c:pt>
                <c:pt idx="9573">
                  <c:v>406</c:v>
                </c:pt>
                <c:pt idx="9574">
                  <c:v>407.5</c:v>
                </c:pt>
                <c:pt idx="9575">
                  <c:v>404.5</c:v>
                </c:pt>
                <c:pt idx="9576">
                  <c:v>406.5</c:v>
                </c:pt>
                <c:pt idx="9577">
                  <c:v>408.99</c:v>
                </c:pt>
                <c:pt idx="9578">
                  <c:v>404</c:v>
                </c:pt>
                <c:pt idx="9579">
                  <c:v>406.99</c:v>
                </c:pt>
                <c:pt idx="9580">
                  <c:v>412.98</c:v>
                </c:pt>
                <c:pt idx="9581">
                  <c:v>425.49</c:v>
                </c:pt>
                <c:pt idx="9582">
                  <c:v>438.5</c:v>
                </c:pt>
                <c:pt idx="9583">
                  <c:v>443.49</c:v>
                </c:pt>
                <c:pt idx="9584">
                  <c:v>439.49</c:v>
                </c:pt>
                <c:pt idx="9585">
                  <c:v>443</c:v>
                </c:pt>
                <c:pt idx="9586">
                  <c:v>442</c:v>
                </c:pt>
                <c:pt idx="9587">
                  <c:v>449</c:v>
                </c:pt>
                <c:pt idx="9588">
                  <c:v>441.51</c:v>
                </c:pt>
                <c:pt idx="9589">
                  <c:v>443</c:v>
                </c:pt>
                <c:pt idx="9590">
                  <c:v>443</c:v>
                </c:pt>
                <c:pt idx="9591">
                  <c:v>444.98</c:v>
                </c:pt>
                <c:pt idx="9592">
                  <c:v>446</c:v>
                </c:pt>
                <c:pt idx="9593">
                  <c:v>432.48</c:v>
                </c:pt>
                <c:pt idx="9594">
                  <c:v>409.01</c:v>
                </c:pt>
                <c:pt idx="9595">
                  <c:v>403.01</c:v>
                </c:pt>
                <c:pt idx="9596">
                  <c:v>395</c:v>
                </c:pt>
                <c:pt idx="9597">
                  <c:v>384.49</c:v>
                </c:pt>
                <c:pt idx="9598">
                  <c:v>378.03</c:v>
                </c:pt>
                <c:pt idx="9599">
                  <c:v>367.5</c:v>
                </c:pt>
                <c:pt idx="9600">
                  <c:v>373.99</c:v>
                </c:pt>
                <c:pt idx="9601">
                  <c:v>380.99</c:v>
                </c:pt>
                <c:pt idx="9602">
                  <c:v>366.03</c:v>
                </c:pt>
                <c:pt idx="9603">
                  <c:v>365</c:v>
                </c:pt>
                <c:pt idx="9604">
                  <c:v>353.51</c:v>
                </c:pt>
                <c:pt idx="9605">
                  <c:v>352</c:v>
                </c:pt>
                <c:pt idx="9606">
                  <c:v>344.51</c:v>
                </c:pt>
                <c:pt idx="9607">
                  <c:v>355.48</c:v>
                </c:pt>
                <c:pt idx="9608">
                  <c:v>359.01</c:v>
                </c:pt>
                <c:pt idx="9609">
                  <c:v>362.99</c:v>
                </c:pt>
                <c:pt idx="9610">
                  <c:v>367</c:v>
                </c:pt>
                <c:pt idx="9611">
                  <c:v>371</c:v>
                </c:pt>
                <c:pt idx="9612">
                  <c:v>369</c:v>
                </c:pt>
                <c:pt idx="9613">
                  <c:v>355.51</c:v>
                </c:pt>
                <c:pt idx="9614">
                  <c:v>347.99</c:v>
                </c:pt>
                <c:pt idx="9615">
                  <c:v>344.51</c:v>
                </c:pt>
                <c:pt idx="9616">
                  <c:v>344</c:v>
                </c:pt>
                <c:pt idx="9617">
                  <c:v>356.5</c:v>
                </c:pt>
                <c:pt idx="9618">
                  <c:v>347.01</c:v>
                </c:pt>
                <c:pt idx="9619">
                  <c:v>336.02</c:v>
                </c:pt>
                <c:pt idx="9620">
                  <c:v>335</c:v>
                </c:pt>
                <c:pt idx="9621">
                  <c:v>333</c:v>
                </c:pt>
                <c:pt idx="9622">
                  <c:v>330.99</c:v>
                </c:pt>
                <c:pt idx="9623">
                  <c:v>333</c:v>
                </c:pt>
                <c:pt idx="9624">
                  <c:v>331.02</c:v>
                </c:pt>
                <c:pt idx="9625">
                  <c:v>331</c:v>
                </c:pt>
                <c:pt idx="9626">
                  <c:v>336</c:v>
                </c:pt>
                <c:pt idx="9627">
                  <c:v>341.98</c:v>
                </c:pt>
                <c:pt idx="9628">
                  <c:v>345</c:v>
                </c:pt>
                <c:pt idx="9629">
                  <c:v>333.51</c:v>
                </c:pt>
                <c:pt idx="9630">
                  <c:v>320.49</c:v>
                </c:pt>
                <c:pt idx="9631">
                  <c:v>313</c:v>
                </c:pt>
                <c:pt idx="9632">
                  <c:v>301</c:v>
                </c:pt>
                <c:pt idx="9633">
                  <c:v>292</c:v>
                </c:pt>
                <c:pt idx="9634">
                  <c:v>283</c:v>
                </c:pt>
                <c:pt idx="9635">
                  <c:v>267</c:v>
                </c:pt>
                <c:pt idx="9636">
                  <c:v>264.5</c:v>
                </c:pt>
                <c:pt idx="9637">
                  <c:v>259</c:v>
                </c:pt>
                <c:pt idx="9638">
                  <c:v>255.01</c:v>
                </c:pt>
                <c:pt idx="9639">
                  <c:v>257</c:v>
                </c:pt>
                <c:pt idx="9640">
                  <c:v>251.5</c:v>
                </c:pt>
                <c:pt idx="9641">
                  <c:v>253.49</c:v>
                </c:pt>
                <c:pt idx="9642">
                  <c:v>263.98</c:v>
                </c:pt>
                <c:pt idx="9643">
                  <c:v>269.5</c:v>
                </c:pt>
                <c:pt idx="9644">
                  <c:v>272.01</c:v>
                </c:pt>
                <c:pt idx="9645">
                  <c:v>273</c:v>
                </c:pt>
                <c:pt idx="9646">
                  <c:v>270.99</c:v>
                </c:pt>
                <c:pt idx="9647">
                  <c:v>272.99</c:v>
                </c:pt>
                <c:pt idx="9648">
                  <c:v>277.01</c:v>
                </c:pt>
                <c:pt idx="9649">
                  <c:v>272.52</c:v>
                </c:pt>
                <c:pt idx="9650">
                  <c:v>267.5</c:v>
                </c:pt>
                <c:pt idx="9651">
                  <c:v>271</c:v>
                </c:pt>
                <c:pt idx="9652">
                  <c:v>271</c:v>
                </c:pt>
                <c:pt idx="9653">
                  <c:v>275.98</c:v>
                </c:pt>
                <c:pt idx="9654">
                  <c:v>273.99</c:v>
                </c:pt>
                <c:pt idx="9655">
                  <c:v>269</c:v>
                </c:pt>
                <c:pt idx="9656">
                  <c:v>262.01</c:v>
                </c:pt>
                <c:pt idx="9657">
                  <c:v>257</c:v>
                </c:pt>
                <c:pt idx="9658">
                  <c:v>246</c:v>
                </c:pt>
                <c:pt idx="9659">
                  <c:v>241.02</c:v>
                </c:pt>
                <c:pt idx="9660">
                  <c:v>238.5</c:v>
                </c:pt>
                <c:pt idx="9661">
                  <c:v>240</c:v>
                </c:pt>
                <c:pt idx="9662">
                  <c:v>240</c:v>
                </c:pt>
                <c:pt idx="9663">
                  <c:v>238</c:v>
                </c:pt>
                <c:pt idx="9664">
                  <c:v>238</c:v>
                </c:pt>
                <c:pt idx="9665">
                  <c:v>230</c:v>
                </c:pt>
                <c:pt idx="9666">
                  <c:v>229.99</c:v>
                </c:pt>
                <c:pt idx="9667">
                  <c:v>225</c:v>
                </c:pt>
                <c:pt idx="9668">
                  <c:v>229.49</c:v>
                </c:pt>
                <c:pt idx="9669">
                  <c:v>232.5</c:v>
                </c:pt>
                <c:pt idx="9670">
                  <c:v>226.02</c:v>
                </c:pt>
                <c:pt idx="9671">
                  <c:v>221</c:v>
                </c:pt>
                <c:pt idx="9672">
                  <c:v>218.03</c:v>
                </c:pt>
                <c:pt idx="9673">
                  <c:v>214.49</c:v>
                </c:pt>
                <c:pt idx="9674">
                  <c:v>210.5</c:v>
                </c:pt>
                <c:pt idx="9675">
                  <c:v>208</c:v>
                </c:pt>
                <c:pt idx="9676">
                  <c:v>208</c:v>
                </c:pt>
                <c:pt idx="9677">
                  <c:v>204</c:v>
                </c:pt>
                <c:pt idx="9678">
                  <c:v>203.5</c:v>
                </c:pt>
                <c:pt idx="9679">
                  <c:v>206.49</c:v>
                </c:pt>
                <c:pt idx="9680">
                  <c:v>202.99</c:v>
                </c:pt>
                <c:pt idx="9681">
                  <c:v>200</c:v>
                </c:pt>
                <c:pt idx="9682">
                  <c:v>202</c:v>
                </c:pt>
                <c:pt idx="9683">
                  <c:v>201.51</c:v>
                </c:pt>
                <c:pt idx="9684">
                  <c:v>194</c:v>
                </c:pt>
                <c:pt idx="9685">
                  <c:v>189.01</c:v>
                </c:pt>
                <c:pt idx="9686">
                  <c:v>188.51</c:v>
                </c:pt>
                <c:pt idx="9687">
                  <c:v>188</c:v>
                </c:pt>
                <c:pt idx="9688">
                  <c:v>178</c:v>
                </c:pt>
                <c:pt idx="9689">
                  <c:v>176.5</c:v>
                </c:pt>
                <c:pt idx="9690">
                  <c:v>177</c:v>
                </c:pt>
                <c:pt idx="9691">
                  <c:v>177</c:v>
                </c:pt>
                <c:pt idx="9692">
                  <c:v>185</c:v>
                </c:pt>
                <c:pt idx="9693">
                  <c:v>193.99</c:v>
                </c:pt>
                <c:pt idx="9694">
                  <c:v>194.51</c:v>
                </c:pt>
                <c:pt idx="9695">
                  <c:v>189</c:v>
                </c:pt>
                <c:pt idx="9696">
                  <c:v>184.99</c:v>
                </c:pt>
                <c:pt idx="9697">
                  <c:v>177</c:v>
                </c:pt>
                <c:pt idx="9698">
                  <c:v>167</c:v>
                </c:pt>
                <c:pt idx="9699">
                  <c:v>157.02000000000001</c:v>
                </c:pt>
                <c:pt idx="9700">
                  <c:v>153</c:v>
                </c:pt>
                <c:pt idx="9701">
                  <c:v>150.5</c:v>
                </c:pt>
                <c:pt idx="9702">
                  <c:v>145</c:v>
                </c:pt>
                <c:pt idx="9703">
                  <c:v>144</c:v>
                </c:pt>
                <c:pt idx="9704">
                  <c:v>143.99</c:v>
                </c:pt>
                <c:pt idx="9705">
                  <c:v>147</c:v>
                </c:pt>
                <c:pt idx="9706">
                  <c:v>146</c:v>
                </c:pt>
                <c:pt idx="9707">
                  <c:v>148</c:v>
                </c:pt>
                <c:pt idx="9708">
                  <c:v>152</c:v>
                </c:pt>
                <c:pt idx="9709">
                  <c:v>153</c:v>
                </c:pt>
                <c:pt idx="9710">
                  <c:v>154</c:v>
                </c:pt>
                <c:pt idx="9711">
                  <c:v>157</c:v>
                </c:pt>
                <c:pt idx="9712">
                  <c:v>153.01</c:v>
                </c:pt>
                <c:pt idx="9713">
                  <c:v>150</c:v>
                </c:pt>
                <c:pt idx="9714">
                  <c:v>147.01</c:v>
                </c:pt>
                <c:pt idx="9715">
                  <c:v>149.5</c:v>
                </c:pt>
                <c:pt idx="9716">
                  <c:v>153</c:v>
                </c:pt>
                <c:pt idx="9717">
                  <c:v>150</c:v>
                </c:pt>
                <c:pt idx="9718">
                  <c:v>151.49</c:v>
                </c:pt>
                <c:pt idx="9719">
                  <c:v>152</c:v>
                </c:pt>
                <c:pt idx="9720">
                  <c:v>159</c:v>
                </c:pt>
                <c:pt idx="9721">
                  <c:v>157</c:v>
                </c:pt>
                <c:pt idx="9722">
                  <c:v>159</c:v>
                </c:pt>
                <c:pt idx="9723">
                  <c:v>156.01</c:v>
                </c:pt>
                <c:pt idx="9724">
                  <c:v>151</c:v>
                </c:pt>
                <c:pt idx="9725">
                  <c:v>149</c:v>
                </c:pt>
                <c:pt idx="9726">
                  <c:v>147.99</c:v>
                </c:pt>
                <c:pt idx="9727">
                  <c:v>152</c:v>
                </c:pt>
                <c:pt idx="9728">
                  <c:v>154.49</c:v>
                </c:pt>
                <c:pt idx="9729">
                  <c:v>156</c:v>
                </c:pt>
                <c:pt idx="9730">
                  <c:v>159</c:v>
                </c:pt>
                <c:pt idx="9731">
                  <c:v>161</c:v>
                </c:pt>
                <c:pt idx="9732">
                  <c:v>158.5</c:v>
                </c:pt>
                <c:pt idx="9733">
                  <c:v>155</c:v>
                </c:pt>
                <c:pt idx="9734">
                  <c:v>156</c:v>
                </c:pt>
                <c:pt idx="9735">
                  <c:v>155</c:v>
                </c:pt>
                <c:pt idx="9736">
                  <c:v>149</c:v>
                </c:pt>
                <c:pt idx="9737">
                  <c:v>153.99</c:v>
                </c:pt>
                <c:pt idx="9738">
                  <c:v>160.99</c:v>
                </c:pt>
                <c:pt idx="9739">
                  <c:v>167</c:v>
                </c:pt>
                <c:pt idx="9740">
                  <c:v>172.01</c:v>
                </c:pt>
                <c:pt idx="9741">
                  <c:v>174.51</c:v>
                </c:pt>
                <c:pt idx="9742">
                  <c:v>174.01</c:v>
                </c:pt>
                <c:pt idx="9743">
                  <c:v>175</c:v>
                </c:pt>
                <c:pt idx="9744">
                  <c:v>182</c:v>
                </c:pt>
                <c:pt idx="9745">
                  <c:v>182</c:v>
                </c:pt>
                <c:pt idx="9746">
                  <c:v>181</c:v>
                </c:pt>
                <c:pt idx="9747">
                  <c:v>185</c:v>
                </c:pt>
                <c:pt idx="9748">
                  <c:v>191</c:v>
                </c:pt>
                <c:pt idx="9749">
                  <c:v>199.48</c:v>
                </c:pt>
                <c:pt idx="9750">
                  <c:v>200</c:v>
                </c:pt>
                <c:pt idx="9751">
                  <c:v>199.02</c:v>
                </c:pt>
                <c:pt idx="9752">
                  <c:v>191.51</c:v>
                </c:pt>
                <c:pt idx="9753">
                  <c:v>187.5</c:v>
                </c:pt>
                <c:pt idx="9754">
                  <c:v>180.01</c:v>
                </c:pt>
                <c:pt idx="9755">
                  <c:v>176.01</c:v>
                </c:pt>
                <c:pt idx="9756">
                  <c:v>163</c:v>
                </c:pt>
                <c:pt idx="9757">
                  <c:v>164</c:v>
                </c:pt>
                <c:pt idx="9758">
                  <c:v>162.02000000000001</c:v>
                </c:pt>
                <c:pt idx="9759">
                  <c:v>164</c:v>
                </c:pt>
                <c:pt idx="9760">
                  <c:v>165</c:v>
                </c:pt>
                <c:pt idx="9761">
                  <c:v>160</c:v>
                </c:pt>
                <c:pt idx="9762">
                  <c:v>155</c:v>
                </c:pt>
                <c:pt idx="9763">
                  <c:v>154</c:v>
                </c:pt>
                <c:pt idx="9764">
                  <c:v>151.51</c:v>
                </c:pt>
                <c:pt idx="9765">
                  <c:v>150</c:v>
                </c:pt>
                <c:pt idx="9766">
                  <c:v>153</c:v>
                </c:pt>
                <c:pt idx="9767">
                  <c:v>149.01</c:v>
                </c:pt>
                <c:pt idx="9768">
                  <c:v>153.99</c:v>
                </c:pt>
                <c:pt idx="9769">
                  <c:v>150</c:v>
                </c:pt>
                <c:pt idx="9770">
                  <c:v>155</c:v>
                </c:pt>
                <c:pt idx="9771">
                  <c:v>153.97</c:v>
                </c:pt>
                <c:pt idx="9772">
                  <c:v>152</c:v>
                </c:pt>
                <c:pt idx="9773">
                  <c:v>150</c:v>
                </c:pt>
                <c:pt idx="9774">
                  <c:v>153</c:v>
                </c:pt>
                <c:pt idx="9775">
                  <c:v>145.01</c:v>
                </c:pt>
                <c:pt idx="9776">
                  <c:v>141</c:v>
                </c:pt>
                <c:pt idx="9777">
                  <c:v>146.5</c:v>
                </c:pt>
                <c:pt idx="9778">
                  <c:v>148.99</c:v>
                </c:pt>
                <c:pt idx="9779">
                  <c:v>146</c:v>
                </c:pt>
                <c:pt idx="9780">
                  <c:v>148</c:v>
                </c:pt>
                <c:pt idx="9781">
                  <c:v>141.5</c:v>
                </c:pt>
                <c:pt idx="9782">
                  <c:v>137</c:v>
                </c:pt>
                <c:pt idx="9783">
                  <c:v>131</c:v>
                </c:pt>
                <c:pt idx="9784">
                  <c:v>132.01</c:v>
                </c:pt>
                <c:pt idx="9785">
                  <c:v>129.99</c:v>
                </c:pt>
                <c:pt idx="9786">
                  <c:v>127</c:v>
                </c:pt>
                <c:pt idx="9787">
                  <c:v>119</c:v>
                </c:pt>
                <c:pt idx="9788">
                  <c:v>118</c:v>
                </c:pt>
                <c:pt idx="9789">
                  <c:v>115.99</c:v>
                </c:pt>
                <c:pt idx="9790">
                  <c:v>113</c:v>
                </c:pt>
                <c:pt idx="9791">
                  <c:v>110</c:v>
                </c:pt>
                <c:pt idx="9792">
                  <c:v>110</c:v>
                </c:pt>
                <c:pt idx="9793">
                  <c:v>105</c:v>
                </c:pt>
                <c:pt idx="9794">
                  <c:v>99.998999999999995</c:v>
                </c:pt>
                <c:pt idx="9795">
                  <c:v>101</c:v>
                </c:pt>
                <c:pt idx="9796">
                  <c:v>99.006</c:v>
                </c:pt>
                <c:pt idx="9797">
                  <c:v>96.007999999999996</c:v>
                </c:pt>
                <c:pt idx="9798">
                  <c:v>94</c:v>
                </c:pt>
                <c:pt idx="9799">
                  <c:v>94.504000000000005</c:v>
                </c:pt>
                <c:pt idx="9800">
                  <c:v>91</c:v>
                </c:pt>
                <c:pt idx="9801">
                  <c:v>90.01</c:v>
                </c:pt>
                <c:pt idx="9802">
                  <c:v>87</c:v>
                </c:pt>
                <c:pt idx="9803">
                  <c:v>88.998000000000005</c:v>
                </c:pt>
                <c:pt idx="9804">
                  <c:v>90.998000000000005</c:v>
                </c:pt>
                <c:pt idx="9805">
                  <c:v>93.028999999999996</c:v>
                </c:pt>
                <c:pt idx="9806">
                  <c:v>91.012</c:v>
                </c:pt>
                <c:pt idx="9807">
                  <c:v>89.997</c:v>
                </c:pt>
                <c:pt idx="9808">
                  <c:v>90.009</c:v>
                </c:pt>
                <c:pt idx="9809">
                  <c:v>89</c:v>
                </c:pt>
                <c:pt idx="9810">
                  <c:v>88.501000000000005</c:v>
                </c:pt>
                <c:pt idx="9811">
                  <c:v>85</c:v>
                </c:pt>
                <c:pt idx="9812">
                  <c:v>85.003</c:v>
                </c:pt>
                <c:pt idx="9813">
                  <c:v>69</c:v>
                </c:pt>
                <c:pt idx="9814">
                  <c:v>64.009</c:v>
                </c:pt>
                <c:pt idx="9815">
                  <c:v>65</c:v>
                </c:pt>
                <c:pt idx="9816">
                  <c:v>63</c:v>
                </c:pt>
                <c:pt idx="9817">
                  <c:v>60.997</c:v>
                </c:pt>
                <c:pt idx="9818">
                  <c:v>60</c:v>
                </c:pt>
                <c:pt idx="9819">
                  <c:v>57</c:v>
                </c:pt>
                <c:pt idx="9820">
                  <c:v>57</c:v>
                </c:pt>
                <c:pt idx="9821">
                  <c:v>57</c:v>
                </c:pt>
                <c:pt idx="9822">
                  <c:v>55.002000000000002</c:v>
                </c:pt>
                <c:pt idx="9823">
                  <c:v>56.997999999999998</c:v>
                </c:pt>
                <c:pt idx="9824">
                  <c:v>55.506</c:v>
                </c:pt>
                <c:pt idx="9825">
                  <c:v>57</c:v>
                </c:pt>
                <c:pt idx="9826">
                  <c:v>57.497999999999998</c:v>
                </c:pt>
                <c:pt idx="9827">
                  <c:v>59.996000000000002</c:v>
                </c:pt>
                <c:pt idx="9828">
                  <c:v>58</c:v>
                </c:pt>
                <c:pt idx="9829">
                  <c:v>58</c:v>
                </c:pt>
                <c:pt idx="9830">
                  <c:v>62.506999999999998</c:v>
                </c:pt>
                <c:pt idx="9831">
                  <c:v>60.496000000000002</c:v>
                </c:pt>
                <c:pt idx="9832">
                  <c:v>64.995999999999995</c:v>
                </c:pt>
                <c:pt idx="9833">
                  <c:v>64.997</c:v>
                </c:pt>
                <c:pt idx="9834">
                  <c:v>64</c:v>
                </c:pt>
                <c:pt idx="9835">
                  <c:v>66</c:v>
                </c:pt>
                <c:pt idx="9836">
                  <c:v>61.003</c:v>
                </c:pt>
                <c:pt idx="9837">
                  <c:v>57.505000000000003</c:v>
                </c:pt>
                <c:pt idx="9838">
                  <c:v>54.002000000000002</c:v>
                </c:pt>
                <c:pt idx="9839">
                  <c:v>55.003</c:v>
                </c:pt>
                <c:pt idx="9840">
                  <c:v>54</c:v>
                </c:pt>
                <c:pt idx="9841">
                  <c:v>54.003</c:v>
                </c:pt>
                <c:pt idx="9842">
                  <c:v>54</c:v>
                </c:pt>
                <c:pt idx="9843">
                  <c:v>52.506</c:v>
                </c:pt>
                <c:pt idx="9844">
                  <c:v>51</c:v>
                </c:pt>
                <c:pt idx="9845">
                  <c:v>52.997999999999998</c:v>
                </c:pt>
                <c:pt idx="9846">
                  <c:v>53</c:v>
                </c:pt>
                <c:pt idx="9847">
                  <c:v>57</c:v>
                </c:pt>
                <c:pt idx="9848">
                  <c:v>57</c:v>
                </c:pt>
                <c:pt idx="9849">
                  <c:v>58.981000000000002</c:v>
                </c:pt>
                <c:pt idx="9850">
                  <c:v>55.018000000000001</c:v>
                </c:pt>
                <c:pt idx="9851">
                  <c:v>54.997</c:v>
                </c:pt>
                <c:pt idx="9852">
                  <c:v>54.997999999999998</c:v>
                </c:pt>
                <c:pt idx="9853">
                  <c:v>55</c:v>
                </c:pt>
                <c:pt idx="9854">
                  <c:v>53</c:v>
                </c:pt>
                <c:pt idx="9855">
                  <c:v>53.003</c:v>
                </c:pt>
                <c:pt idx="9856">
                  <c:v>53</c:v>
                </c:pt>
                <c:pt idx="9857">
                  <c:v>52.003</c:v>
                </c:pt>
                <c:pt idx="9858">
                  <c:v>49.999000000000002</c:v>
                </c:pt>
                <c:pt idx="9859">
                  <c:v>49</c:v>
                </c:pt>
                <c:pt idx="9860">
                  <c:v>49</c:v>
                </c:pt>
                <c:pt idx="9861">
                  <c:v>46.002000000000002</c:v>
                </c:pt>
                <c:pt idx="9862">
                  <c:v>48.997999999999998</c:v>
                </c:pt>
                <c:pt idx="9863">
                  <c:v>50.500999999999998</c:v>
                </c:pt>
                <c:pt idx="9864">
                  <c:v>49</c:v>
                </c:pt>
                <c:pt idx="9865">
                  <c:v>49.999000000000002</c:v>
                </c:pt>
                <c:pt idx="9866">
                  <c:v>50.991999999999997</c:v>
                </c:pt>
                <c:pt idx="9867">
                  <c:v>48</c:v>
                </c:pt>
                <c:pt idx="9868">
                  <c:v>46</c:v>
                </c:pt>
                <c:pt idx="9869">
                  <c:v>47.981999999999999</c:v>
                </c:pt>
                <c:pt idx="9870">
                  <c:v>48.991</c:v>
                </c:pt>
                <c:pt idx="9871">
                  <c:v>47.997999999999998</c:v>
                </c:pt>
                <c:pt idx="9872">
                  <c:v>46.002000000000002</c:v>
                </c:pt>
                <c:pt idx="9873">
                  <c:v>51.997999999999998</c:v>
                </c:pt>
                <c:pt idx="9874">
                  <c:v>49</c:v>
                </c:pt>
                <c:pt idx="9875">
                  <c:v>49</c:v>
                </c:pt>
                <c:pt idx="9876">
                  <c:v>46</c:v>
                </c:pt>
                <c:pt idx="9877">
                  <c:v>48</c:v>
                </c:pt>
                <c:pt idx="9878">
                  <c:v>48</c:v>
                </c:pt>
                <c:pt idx="9879">
                  <c:v>49.497999999999998</c:v>
                </c:pt>
                <c:pt idx="9880">
                  <c:v>48</c:v>
                </c:pt>
                <c:pt idx="9881">
                  <c:v>48</c:v>
                </c:pt>
                <c:pt idx="9882">
                  <c:v>47.01</c:v>
                </c:pt>
                <c:pt idx="9883">
                  <c:v>48</c:v>
                </c:pt>
                <c:pt idx="9884">
                  <c:v>50</c:v>
                </c:pt>
                <c:pt idx="9885">
                  <c:v>51</c:v>
                </c:pt>
                <c:pt idx="9886">
                  <c:v>47.999000000000002</c:v>
                </c:pt>
                <c:pt idx="9887">
                  <c:v>50.002000000000002</c:v>
                </c:pt>
                <c:pt idx="9888">
                  <c:v>51</c:v>
                </c:pt>
                <c:pt idx="9889">
                  <c:v>49</c:v>
                </c:pt>
                <c:pt idx="9890">
                  <c:v>48</c:v>
                </c:pt>
                <c:pt idx="9891">
                  <c:v>44</c:v>
                </c:pt>
                <c:pt idx="9892">
                  <c:v>44</c:v>
                </c:pt>
                <c:pt idx="9893">
                  <c:v>43.009</c:v>
                </c:pt>
                <c:pt idx="9894">
                  <c:v>44</c:v>
                </c:pt>
                <c:pt idx="9895">
                  <c:v>44.997999999999998</c:v>
                </c:pt>
                <c:pt idx="9896">
                  <c:v>42.997</c:v>
                </c:pt>
                <c:pt idx="9897">
                  <c:v>42</c:v>
                </c:pt>
                <c:pt idx="9898">
                  <c:v>42</c:v>
                </c:pt>
                <c:pt idx="9899">
                  <c:v>42</c:v>
                </c:pt>
                <c:pt idx="9900">
                  <c:v>42</c:v>
                </c:pt>
                <c:pt idx="9901">
                  <c:v>40</c:v>
                </c:pt>
                <c:pt idx="9902">
                  <c:v>40</c:v>
                </c:pt>
                <c:pt idx="9903">
                  <c:v>40</c:v>
                </c:pt>
                <c:pt idx="9904">
                  <c:v>41</c:v>
                </c:pt>
                <c:pt idx="9905">
                  <c:v>45</c:v>
                </c:pt>
                <c:pt idx="9906">
                  <c:v>46.994</c:v>
                </c:pt>
                <c:pt idx="9907">
                  <c:v>47</c:v>
                </c:pt>
                <c:pt idx="9908">
                  <c:v>47</c:v>
                </c:pt>
                <c:pt idx="9909">
                  <c:v>48.997</c:v>
                </c:pt>
                <c:pt idx="9910">
                  <c:v>49</c:v>
                </c:pt>
                <c:pt idx="9911">
                  <c:v>50.997999999999998</c:v>
                </c:pt>
                <c:pt idx="9912">
                  <c:v>49.997</c:v>
                </c:pt>
                <c:pt idx="9913">
                  <c:v>50</c:v>
                </c:pt>
                <c:pt idx="9914">
                  <c:v>50</c:v>
                </c:pt>
                <c:pt idx="9915">
                  <c:v>50</c:v>
                </c:pt>
                <c:pt idx="9916">
                  <c:v>48</c:v>
                </c:pt>
                <c:pt idx="9917">
                  <c:v>48</c:v>
                </c:pt>
                <c:pt idx="9918">
                  <c:v>46.01</c:v>
                </c:pt>
                <c:pt idx="9919">
                  <c:v>46</c:v>
                </c:pt>
                <c:pt idx="9920">
                  <c:v>46</c:v>
                </c:pt>
                <c:pt idx="9921">
                  <c:v>46</c:v>
                </c:pt>
                <c:pt idx="9922">
                  <c:v>46.008000000000003</c:v>
                </c:pt>
                <c:pt idx="9923">
                  <c:v>46</c:v>
                </c:pt>
                <c:pt idx="9924">
                  <c:v>48</c:v>
                </c:pt>
                <c:pt idx="9925">
                  <c:v>48</c:v>
                </c:pt>
                <c:pt idx="9926">
                  <c:v>48</c:v>
                </c:pt>
                <c:pt idx="9927">
                  <c:v>48</c:v>
                </c:pt>
                <c:pt idx="9928">
                  <c:v>43.002000000000002</c:v>
                </c:pt>
                <c:pt idx="9929">
                  <c:v>43</c:v>
                </c:pt>
                <c:pt idx="9930">
                  <c:v>43.999000000000002</c:v>
                </c:pt>
                <c:pt idx="9931">
                  <c:v>46.997999999999998</c:v>
                </c:pt>
                <c:pt idx="9932">
                  <c:v>45.997999999999998</c:v>
                </c:pt>
                <c:pt idx="9933">
                  <c:v>45</c:v>
                </c:pt>
                <c:pt idx="9934">
                  <c:v>45</c:v>
                </c:pt>
                <c:pt idx="9935">
                  <c:v>44.003</c:v>
                </c:pt>
                <c:pt idx="9936">
                  <c:v>45</c:v>
                </c:pt>
                <c:pt idx="9937">
                  <c:v>43</c:v>
                </c:pt>
                <c:pt idx="9938">
                  <c:v>43</c:v>
                </c:pt>
                <c:pt idx="9939">
                  <c:v>41</c:v>
                </c:pt>
                <c:pt idx="9940">
                  <c:v>43</c:v>
                </c:pt>
                <c:pt idx="9941">
                  <c:v>43</c:v>
                </c:pt>
                <c:pt idx="9942">
                  <c:v>41.991</c:v>
                </c:pt>
                <c:pt idx="9943">
                  <c:v>42</c:v>
                </c:pt>
                <c:pt idx="9944">
                  <c:v>42</c:v>
                </c:pt>
                <c:pt idx="9945">
                  <c:v>40.002000000000002</c:v>
                </c:pt>
                <c:pt idx="9946">
                  <c:v>42</c:v>
                </c:pt>
                <c:pt idx="9947">
                  <c:v>40.006999999999998</c:v>
                </c:pt>
                <c:pt idx="9948">
                  <c:v>42</c:v>
                </c:pt>
                <c:pt idx="9949">
                  <c:v>42</c:v>
                </c:pt>
                <c:pt idx="9950">
                  <c:v>42</c:v>
                </c:pt>
                <c:pt idx="9951">
                  <c:v>42</c:v>
                </c:pt>
                <c:pt idx="9952">
                  <c:v>42</c:v>
                </c:pt>
                <c:pt idx="9953">
                  <c:v>41.002000000000002</c:v>
                </c:pt>
                <c:pt idx="9954">
                  <c:v>40.503999999999998</c:v>
                </c:pt>
                <c:pt idx="9955">
                  <c:v>39</c:v>
                </c:pt>
                <c:pt idx="9956">
                  <c:v>39.502000000000002</c:v>
                </c:pt>
                <c:pt idx="9957">
                  <c:v>38</c:v>
                </c:pt>
                <c:pt idx="9958">
                  <c:v>36.015999999999998</c:v>
                </c:pt>
                <c:pt idx="9959">
                  <c:v>36</c:v>
                </c:pt>
                <c:pt idx="9960">
                  <c:v>36</c:v>
                </c:pt>
                <c:pt idx="9961">
                  <c:v>36</c:v>
                </c:pt>
                <c:pt idx="9962">
                  <c:v>36</c:v>
                </c:pt>
                <c:pt idx="9963">
                  <c:v>37.997</c:v>
                </c:pt>
                <c:pt idx="9964">
                  <c:v>38</c:v>
                </c:pt>
                <c:pt idx="9965">
                  <c:v>37.003999999999998</c:v>
                </c:pt>
                <c:pt idx="9966">
                  <c:v>37.000999999999998</c:v>
                </c:pt>
                <c:pt idx="9967">
                  <c:v>38</c:v>
                </c:pt>
                <c:pt idx="9968">
                  <c:v>36</c:v>
                </c:pt>
                <c:pt idx="9969">
                  <c:v>33.005000000000003</c:v>
                </c:pt>
                <c:pt idx="9970">
                  <c:v>33</c:v>
                </c:pt>
                <c:pt idx="9971">
                  <c:v>33</c:v>
                </c:pt>
                <c:pt idx="9972">
                  <c:v>33</c:v>
                </c:pt>
                <c:pt idx="9973">
                  <c:v>33</c:v>
                </c:pt>
                <c:pt idx="9974">
                  <c:v>32.494</c:v>
                </c:pt>
                <c:pt idx="9975">
                  <c:v>34.994999999999997</c:v>
                </c:pt>
                <c:pt idx="9976">
                  <c:v>32.01</c:v>
                </c:pt>
                <c:pt idx="9977">
                  <c:v>33</c:v>
                </c:pt>
                <c:pt idx="9978">
                  <c:v>33</c:v>
                </c:pt>
                <c:pt idx="9979">
                  <c:v>33</c:v>
                </c:pt>
                <c:pt idx="9980">
                  <c:v>35.997</c:v>
                </c:pt>
                <c:pt idx="9981">
                  <c:v>34</c:v>
                </c:pt>
                <c:pt idx="9982">
                  <c:v>34</c:v>
                </c:pt>
                <c:pt idx="9983">
                  <c:v>36</c:v>
                </c:pt>
                <c:pt idx="9984">
                  <c:v>36</c:v>
                </c:pt>
                <c:pt idx="9985">
                  <c:v>36</c:v>
                </c:pt>
                <c:pt idx="9986">
                  <c:v>36</c:v>
                </c:pt>
                <c:pt idx="9987">
                  <c:v>34</c:v>
                </c:pt>
                <c:pt idx="9988">
                  <c:v>34</c:v>
                </c:pt>
                <c:pt idx="9989">
                  <c:v>35.997999999999998</c:v>
                </c:pt>
                <c:pt idx="9990">
                  <c:v>36</c:v>
                </c:pt>
                <c:pt idx="9991">
                  <c:v>33</c:v>
                </c:pt>
                <c:pt idx="9992">
                  <c:v>33.994999999999997</c:v>
                </c:pt>
                <c:pt idx="9993">
                  <c:v>33</c:v>
                </c:pt>
                <c:pt idx="9994">
                  <c:v>31</c:v>
                </c:pt>
                <c:pt idx="9995">
                  <c:v>31</c:v>
                </c:pt>
                <c:pt idx="9996">
                  <c:v>31</c:v>
                </c:pt>
                <c:pt idx="9997">
                  <c:v>33</c:v>
                </c:pt>
                <c:pt idx="9998">
                  <c:v>33</c:v>
                </c:pt>
                <c:pt idx="9999">
                  <c:v>33</c:v>
                </c:pt>
                <c:pt idx="10000">
                  <c:v>33</c:v>
                </c:pt>
                <c:pt idx="10001">
                  <c:v>35.996000000000002</c:v>
                </c:pt>
                <c:pt idx="10002">
                  <c:v>35</c:v>
                </c:pt>
                <c:pt idx="10003">
                  <c:v>33</c:v>
                </c:pt>
                <c:pt idx="10004">
                  <c:v>33</c:v>
                </c:pt>
                <c:pt idx="10005">
                  <c:v>33</c:v>
                </c:pt>
                <c:pt idx="10006">
                  <c:v>35</c:v>
                </c:pt>
                <c:pt idx="10007">
                  <c:v>33</c:v>
                </c:pt>
                <c:pt idx="10008">
                  <c:v>31</c:v>
                </c:pt>
                <c:pt idx="10009">
                  <c:v>33</c:v>
                </c:pt>
                <c:pt idx="10010">
                  <c:v>31.998000000000001</c:v>
                </c:pt>
                <c:pt idx="10011">
                  <c:v>31</c:v>
                </c:pt>
                <c:pt idx="10012">
                  <c:v>33</c:v>
                </c:pt>
                <c:pt idx="10013">
                  <c:v>33</c:v>
                </c:pt>
                <c:pt idx="10014">
                  <c:v>35</c:v>
                </c:pt>
                <c:pt idx="10015">
                  <c:v>35</c:v>
                </c:pt>
                <c:pt idx="10016">
                  <c:v>35</c:v>
                </c:pt>
                <c:pt idx="10017">
                  <c:v>35</c:v>
                </c:pt>
                <c:pt idx="10018">
                  <c:v>35</c:v>
                </c:pt>
                <c:pt idx="10019">
                  <c:v>35.991999999999997</c:v>
                </c:pt>
                <c:pt idx="10020">
                  <c:v>36.003999999999998</c:v>
                </c:pt>
                <c:pt idx="10021">
                  <c:v>35.996000000000002</c:v>
                </c:pt>
                <c:pt idx="10022">
                  <c:v>36</c:v>
                </c:pt>
                <c:pt idx="10023">
                  <c:v>36</c:v>
                </c:pt>
                <c:pt idx="10024">
                  <c:v>34</c:v>
                </c:pt>
                <c:pt idx="10025">
                  <c:v>34</c:v>
                </c:pt>
                <c:pt idx="10026">
                  <c:v>36</c:v>
                </c:pt>
                <c:pt idx="10027">
                  <c:v>34.006999999999998</c:v>
                </c:pt>
                <c:pt idx="10028">
                  <c:v>34</c:v>
                </c:pt>
                <c:pt idx="10029">
                  <c:v>36</c:v>
                </c:pt>
                <c:pt idx="10030">
                  <c:v>36</c:v>
                </c:pt>
                <c:pt idx="10031">
                  <c:v>36</c:v>
                </c:pt>
                <c:pt idx="10032">
                  <c:v>36</c:v>
                </c:pt>
                <c:pt idx="10033">
                  <c:v>36</c:v>
                </c:pt>
                <c:pt idx="10034">
                  <c:v>36</c:v>
                </c:pt>
                <c:pt idx="10035">
                  <c:v>36</c:v>
                </c:pt>
                <c:pt idx="10036">
                  <c:v>36</c:v>
                </c:pt>
                <c:pt idx="10037">
                  <c:v>36</c:v>
                </c:pt>
                <c:pt idx="10038">
                  <c:v>36</c:v>
                </c:pt>
                <c:pt idx="10039">
                  <c:v>36</c:v>
                </c:pt>
                <c:pt idx="10040">
                  <c:v>36</c:v>
                </c:pt>
                <c:pt idx="10041">
                  <c:v>34.997999999999998</c:v>
                </c:pt>
                <c:pt idx="10042">
                  <c:v>34</c:v>
                </c:pt>
                <c:pt idx="10043">
                  <c:v>34</c:v>
                </c:pt>
                <c:pt idx="10044">
                  <c:v>34</c:v>
                </c:pt>
                <c:pt idx="10045">
                  <c:v>34</c:v>
                </c:pt>
                <c:pt idx="10046">
                  <c:v>34</c:v>
                </c:pt>
                <c:pt idx="10047">
                  <c:v>35.002000000000002</c:v>
                </c:pt>
                <c:pt idx="10048">
                  <c:v>37.997</c:v>
                </c:pt>
                <c:pt idx="10049">
                  <c:v>39</c:v>
                </c:pt>
                <c:pt idx="10050">
                  <c:v>39</c:v>
                </c:pt>
                <c:pt idx="10051">
                  <c:v>39.997</c:v>
                </c:pt>
                <c:pt idx="10052">
                  <c:v>40.021000000000001</c:v>
                </c:pt>
                <c:pt idx="10053">
                  <c:v>40</c:v>
                </c:pt>
                <c:pt idx="10054">
                  <c:v>42.002000000000002</c:v>
                </c:pt>
                <c:pt idx="10055">
                  <c:v>41.997</c:v>
                </c:pt>
                <c:pt idx="10056">
                  <c:v>42</c:v>
                </c:pt>
                <c:pt idx="10057">
                  <c:v>36.003999999999998</c:v>
                </c:pt>
                <c:pt idx="10058">
                  <c:v>37.996000000000002</c:v>
                </c:pt>
                <c:pt idx="10059">
                  <c:v>35</c:v>
                </c:pt>
                <c:pt idx="10060">
                  <c:v>37.994999999999997</c:v>
                </c:pt>
                <c:pt idx="10061">
                  <c:v>36</c:v>
                </c:pt>
                <c:pt idx="10062">
                  <c:v>37.006</c:v>
                </c:pt>
                <c:pt idx="10063">
                  <c:v>40.994999999999997</c:v>
                </c:pt>
                <c:pt idx="10064">
                  <c:v>39</c:v>
                </c:pt>
                <c:pt idx="10065">
                  <c:v>39.006</c:v>
                </c:pt>
                <c:pt idx="10066">
                  <c:v>40.003</c:v>
                </c:pt>
                <c:pt idx="10067">
                  <c:v>39</c:v>
                </c:pt>
                <c:pt idx="10068">
                  <c:v>39</c:v>
                </c:pt>
                <c:pt idx="10069">
                  <c:v>37.002000000000002</c:v>
                </c:pt>
                <c:pt idx="10070">
                  <c:v>37.994999999999997</c:v>
                </c:pt>
                <c:pt idx="10071">
                  <c:v>35</c:v>
                </c:pt>
                <c:pt idx="10072">
                  <c:v>37</c:v>
                </c:pt>
                <c:pt idx="10073">
                  <c:v>37</c:v>
                </c:pt>
                <c:pt idx="10074">
                  <c:v>37</c:v>
                </c:pt>
                <c:pt idx="10075">
                  <c:v>37</c:v>
                </c:pt>
                <c:pt idx="10076">
                  <c:v>41.003</c:v>
                </c:pt>
                <c:pt idx="10077">
                  <c:v>40</c:v>
                </c:pt>
                <c:pt idx="10078">
                  <c:v>39.002000000000002</c:v>
                </c:pt>
                <c:pt idx="10079">
                  <c:v>39.003</c:v>
                </c:pt>
                <c:pt idx="10080">
                  <c:v>39</c:v>
                </c:pt>
                <c:pt idx="10081">
                  <c:v>42</c:v>
                </c:pt>
                <c:pt idx="10082">
                  <c:v>38.994999999999997</c:v>
                </c:pt>
                <c:pt idx="10083">
                  <c:v>38.993000000000002</c:v>
                </c:pt>
                <c:pt idx="10084">
                  <c:v>38</c:v>
                </c:pt>
                <c:pt idx="10085">
                  <c:v>37</c:v>
                </c:pt>
                <c:pt idx="10086">
                  <c:v>37</c:v>
                </c:pt>
                <c:pt idx="10087">
                  <c:v>39.996000000000002</c:v>
                </c:pt>
                <c:pt idx="10088">
                  <c:v>38</c:v>
                </c:pt>
                <c:pt idx="10089">
                  <c:v>38</c:v>
                </c:pt>
                <c:pt idx="10090">
                  <c:v>38</c:v>
                </c:pt>
                <c:pt idx="10091">
                  <c:v>38.997</c:v>
                </c:pt>
                <c:pt idx="10092">
                  <c:v>37</c:v>
                </c:pt>
                <c:pt idx="10093">
                  <c:v>39</c:v>
                </c:pt>
                <c:pt idx="10094">
                  <c:v>39.996000000000002</c:v>
                </c:pt>
                <c:pt idx="10095">
                  <c:v>43</c:v>
                </c:pt>
                <c:pt idx="10096">
                  <c:v>40</c:v>
                </c:pt>
                <c:pt idx="10097">
                  <c:v>40</c:v>
                </c:pt>
                <c:pt idx="10098">
                  <c:v>40</c:v>
                </c:pt>
                <c:pt idx="10099">
                  <c:v>38.003</c:v>
                </c:pt>
                <c:pt idx="10100">
                  <c:v>40.003</c:v>
                </c:pt>
                <c:pt idx="10101">
                  <c:v>39.012</c:v>
                </c:pt>
                <c:pt idx="10102">
                  <c:v>39.994</c:v>
                </c:pt>
                <c:pt idx="10103">
                  <c:v>35.000999999999998</c:v>
                </c:pt>
                <c:pt idx="10104">
                  <c:v>40</c:v>
                </c:pt>
                <c:pt idx="10105">
                  <c:v>39.003</c:v>
                </c:pt>
                <c:pt idx="10106">
                  <c:v>39</c:v>
                </c:pt>
                <c:pt idx="10107">
                  <c:v>39</c:v>
                </c:pt>
                <c:pt idx="10108">
                  <c:v>40</c:v>
                </c:pt>
                <c:pt idx="10109">
                  <c:v>40</c:v>
                </c:pt>
                <c:pt idx="10110">
                  <c:v>40</c:v>
                </c:pt>
                <c:pt idx="10111">
                  <c:v>39.003999999999998</c:v>
                </c:pt>
                <c:pt idx="10112">
                  <c:v>41.006999999999998</c:v>
                </c:pt>
                <c:pt idx="10113">
                  <c:v>40.002000000000002</c:v>
                </c:pt>
                <c:pt idx="10114">
                  <c:v>38.994</c:v>
                </c:pt>
                <c:pt idx="10115">
                  <c:v>42</c:v>
                </c:pt>
                <c:pt idx="10116">
                  <c:v>40.999000000000002</c:v>
                </c:pt>
                <c:pt idx="10117">
                  <c:v>41</c:v>
                </c:pt>
                <c:pt idx="10118">
                  <c:v>41.003999999999998</c:v>
                </c:pt>
                <c:pt idx="10119">
                  <c:v>41.000999999999998</c:v>
                </c:pt>
                <c:pt idx="10120">
                  <c:v>42</c:v>
                </c:pt>
                <c:pt idx="10121">
                  <c:v>41.997999999999998</c:v>
                </c:pt>
                <c:pt idx="10122">
                  <c:v>42.005000000000003</c:v>
                </c:pt>
                <c:pt idx="10123">
                  <c:v>40.505000000000003</c:v>
                </c:pt>
                <c:pt idx="10124">
                  <c:v>40.494</c:v>
                </c:pt>
                <c:pt idx="10125">
                  <c:v>40.497</c:v>
                </c:pt>
                <c:pt idx="10126">
                  <c:v>41.005000000000003</c:v>
                </c:pt>
                <c:pt idx="10127">
                  <c:v>40.993000000000002</c:v>
                </c:pt>
                <c:pt idx="10128">
                  <c:v>40</c:v>
                </c:pt>
                <c:pt idx="10129">
                  <c:v>40.003</c:v>
                </c:pt>
                <c:pt idx="10130">
                  <c:v>40</c:v>
                </c:pt>
                <c:pt idx="10131">
                  <c:v>42</c:v>
                </c:pt>
                <c:pt idx="10132">
                  <c:v>45</c:v>
                </c:pt>
                <c:pt idx="10133">
                  <c:v>45</c:v>
                </c:pt>
                <c:pt idx="10134">
                  <c:v>45.991999999999997</c:v>
                </c:pt>
                <c:pt idx="10135">
                  <c:v>45.993000000000002</c:v>
                </c:pt>
                <c:pt idx="10136">
                  <c:v>42.003</c:v>
                </c:pt>
                <c:pt idx="10137">
                  <c:v>44.478999999999999</c:v>
                </c:pt>
                <c:pt idx="10138">
                  <c:v>48</c:v>
                </c:pt>
                <c:pt idx="10139">
                  <c:v>44.997</c:v>
                </c:pt>
                <c:pt idx="10140">
                  <c:v>46</c:v>
                </c:pt>
                <c:pt idx="10141">
                  <c:v>46</c:v>
                </c:pt>
                <c:pt idx="10142">
                  <c:v>45.997999999999998</c:v>
                </c:pt>
                <c:pt idx="10143">
                  <c:v>44.993000000000002</c:v>
                </c:pt>
                <c:pt idx="10144">
                  <c:v>42.003</c:v>
                </c:pt>
                <c:pt idx="10145">
                  <c:v>43.997999999999998</c:v>
                </c:pt>
                <c:pt idx="10146">
                  <c:v>43</c:v>
                </c:pt>
                <c:pt idx="10147">
                  <c:v>43.006999999999998</c:v>
                </c:pt>
                <c:pt idx="10148">
                  <c:v>43</c:v>
                </c:pt>
                <c:pt idx="10149">
                  <c:v>39.003</c:v>
                </c:pt>
                <c:pt idx="10150">
                  <c:v>42</c:v>
                </c:pt>
                <c:pt idx="10151">
                  <c:v>41.003999999999998</c:v>
                </c:pt>
                <c:pt idx="10152">
                  <c:v>40.003</c:v>
                </c:pt>
                <c:pt idx="10153">
                  <c:v>41.994</c:v>
                </c:pt>
                <c:pt idx="10154">
                  <c:v>43.985999999999997</c:v>
                </c:pt>
                <c:pt idx="10155">
                  <c:v>45.999000000000002</c:v>
                </c:pt>
                <c:pt idx="10156">
                  <c:v>44</c:v>
                </c:pt>
                <c:pt idx="10157">
                  <c:v>46.000999999999998</c:v>
                </c:pt>
                <c:pt idx="10158">
                  <c:v>45.999000000000002</c:v>
                </c:pt>
                <c:pt idx="10159">
                  <c:v>45</c:v>
                </c:pt>
                <c:pt idx="10160">
                  <c:v>42.996000000000002</c:v>
                </c:pt>
                <c:pt idx="10161">
                  <c:v>44.005000000000003</c:v>
                </c:pt>
                <c:pt idx="10162">
                  <c:v>40.506999999999998</c:v>
                </c:pt>
                <c:pt idx="10163">
                  <c:v>44.000999999999998</c:v>
                </c:pt>
                <c:pt idx="10164">
                  <c:v>46</c:v>
                </c:pt>
                <c:pt idx="10165">
                  <c:v>46.003999999999998</c:v>
                </c:pt>
                <c:pt idx="10166">
                  <c:v>44</c:v>
                </c:pt>
                <c:pt idx="10167">
                  <c:v>42.996000000000002</c:v>
                </c:pt>
                <c:pt idx="10168">
                  <c:v>46.997</c:v>
                </c:pt>
                <c:pt idx="10169">
                  <c:v>45.003999999999998</c:v>
                </c:pt>
                <c:pt idx="10170">
                  <c:v>47.991999999999997</c:v>
                </c:pt>
                <c:pt idx="10171">
                  <c:v>50</c:v>
                </c:pt>
                <c:pt idx="10172">
                  <c:v>52.012999999999998</c:v>
                </c:pt>
                <c:pt idx="10173">
                  <c:v>52.003</c:v>
                </c:pt>
                <c:pt idx="10174">
                  <c:v>49</c:v>
                </c:pt>
                <c:pt idx="10175">
                  <c:v>47.997</c:v>
                </c:pt>
                <c:pt idx="10176">
                  <c:v>49.988</c:v>
                </c:pt>
                <c:pt idx="10177">
                  <c:v>48.003</c:v>
                </c:pt>
                <c:pt idx="10178">
                  <c:v>48.993000000000002</c:v>
                </c:pt>
                <c:pt idx="10179">
                  <c:v>51.005000000000003</c:v>
                </c:pt>
                <c:pt idx="10180">
                  <c:v>48.505000000000003</c:v>
                </c:pt>
                <c:pt idx="10181">
                  <c:v>49</c:v>
                </c:pt>
                <c:pt idx="10182">
                  <c:v>48.994</c:v>
                </c:pt>
                <c:pt idx="10183">
                  <c:v>50.003</c:v>
                </c:pt>
                <c:pt idx="10184">
                  <c:v>52.994</c:v>
                </c:pt>
                <c:pt idx="10185">
                  <c:v>53.009</c:v>
                </c:pt>
                <c:pt idx="10186">
                  <c:v>54.005000000000003</c:v>
                </c:pt>
                <c:pt idx="10187">
                  <c:v>56.497</c:v>
                </c:pt>
                <c:pt idx="10188">
                  <c:v>53</c:v>
                </c:pt>
                <c:pt idx="10189">
                  <c:v>52.997</c:v>
                </c:pt>
                <c:pt idx="10190">
                  <c:v>54.996000000000002</c:v>
                </c:pt>
                <c:pt idx="10191">
                  <c:v>52.002000000000002</c:v>
                </c:pt>
                <c:pt idx="10192">
                  <c:v>52.003</c:v>
                </c:pt>
                <c:pt idx="10193">
                  <c:v>50.996000000000002</c:v>
                </c:pt>
                <c:pt idx="10194">
                  <c:v>48</c:v>
                </c:pt>
                <c:pt idx="10195">
                  <c:v>49.005000000000003</c:v>
                </c:pt>
                <c:pt idx="10196">
                  <c:v>50.003999999999998</c:v>
                </c:pt>
                <c:pt idx="10197">
                  <c:v>48</c:v>
                </c:pt>
                <c:pt idx="10198">
                  <c:v>46</c:v>
                </c:pt>
                <c:pt idx="10199">
                  <c:v>45.003</c:v>
                </c:pt>
                <c:pt idx="10200">
                  <c:v>49.996000000000002</c:v>
                </c:pt>
                <c:pt idx="10201">
                  <c:v>50.003</c:v>
                </c:pt>
                <c:pt idx="10202">
                  <c:v>46</c:v>
                </c:pt>
                <c:pt idx="10203">
                  <c:v>43.497</c:v>
                </c:pt>
                <c:pt idx="10204">
                  <c:v>45.996000000000002</c:v>
                </c:pt>
                <c:pt idx="10205">
                  <c:v>44.503</c:v>
                </c:pt>
                <c:pt idx="10206">
                  <c:v>45.999000000000002</c:v>
                </c:pt>
                <c:pt idx="10207">
                  <c:v>43</c:v>
                </c:pt>
                <c:pt idx="10208">
                  <c:v>41.496000000000002</c:v>
                </c:pt>
                <c:pt idx="10209">
                  <c:v>44.99</c:v>
                </c:pt>
                <c:pt idx="10210">
                  <c:v>45.503999999999998</c:v>
                </c:pt>
                <c:pt idx="10211">
                  <c:v>45.000999999999998</c:v>
                </c:pt>
                <c:pt idx="10212">
                  <c:v>48.008000000000003</c:v>
                </c:pt>
                <c:pt idx="10213">
                  <c:v>48</c:v>
                </c:pt>
                <c:pt idx="10214">
                  <c:v>48.997</c:v>
                </c:pt>
                <c:pt idx="10215">
                  <c:v>53</c:v>
                </c:pt>
                <c:pt idx="10216">
                  <c:v>50.005000000000003</c:v>
                </c:pt>
                <c:pt idx="10217">
                  <c:v>47.997</c:v>
                </c:pt>
                <c:pt idx="10218">
                  <c:v>52</c:v>
                </c:pt>
                <c:pt idx="10219">
                  <c:v>50.993000000000002</c:v>
                </c:pt>
                <c:pt idx="10220">
                  <c:v>48.997</c:v>
                </c:pt>
                <c:pt idx="10221">
                  <c:v>48</c:v>
                </c:pt>
                <c:pt idx="10222">
                  <c:v>48</c:v>
                </c:pt>
                <c:pt idx="10223">
                  <c:v>48.002000000000002</c:v>
                </c:pt>
                <c:pt idx="10224">
                  <c:v>50.997</c:v>
                </c:pt>
                <c:pt idx="10225">
                  <c:v>51.017000000000003</c:v>
                </c:pt>
                <c:pt idx="10226">
                  <c:v>51.000999999999998</c:v>
                </c:pt>
                <c:pt idx="10227">
                  <c:v>46.502000000000002</c:v>
                </c:pt>
                <c:pt idx="10228">
                  <c:v>52.993000000000002</c:v>
                </c:pt>
                <c:pt idx="10229">
                  <c:v>51.01</c:v>
                </c:pt>
                <c:pt idx="10230">
                  <c:v>58</c:v>
                </c:pt>
                <c:pt idx="10231">
                  <c:v>54.996000000000002</c:v>
                </c:pt>
                <c:pt idx="10232">
                  <c:v>56.014000000000003</c:v>
                </c:pt>
                <c:pt idx="10233">
                  <c:v>55.994999999999997</c:v>
                </c:pt>
                <c:pt idx="10234">
                  <c:v>54.994999999999997</c:v>
                </c:pt>
                <c:pt idx="10235">
                  <c:v>52</c:v>
                </c:pt>
                <c:pt idx="10236">
                  <c:v>52.002000000000002</c:v>
                </c:pt>
                <c:pt idx="10237">
                  <c:v>52</c:v>
                </c:pt>
                <c:pt idx="10238">
                  <c:v>50</c:v>
                </c:pt>
                <c:pt idx="10239">
                  <c:v>49</c:v>
                </c:pt>
                <c:pt idx="10240">
                  <c:v>52.997</c:v>
                </c:pt>
                <c:pt idx="10241">
                  <c:v>53</c:v>
                </c:pt>
                <c:pt idx="10242">
                  <c:v>53.997999999999998</c:v>
                </c:pt>
                <c:pt idx="10243">
                  <c:v>55.002000000000002</c:v>
                </c:pt>
                <c:pt idx="10244">
                  <c:v>57</c:v>
                </c:pt>
                <c:pt idx="10245">
                  <c:v>53.002000000000002</c:v>
                </c:pt>
                <c:pt idx="10246">
                  <c:v>52.000999999999998</c:v>
                </c:pt>
                <c:pt idx="10247">
                  <c:v>52.996000000000002</c:v>
                </c:pt>
                <c:pt idx="10248">
                  <c:v>51</c:v>
                </c:pt>
                <c:pt idx="10249">
                  <c:v>52.997999999999998</c:v>
                </c:pt>
                <c:pt idx="10250">
                  <c:v>55</c:v>
                </c:pt>
                <c:pt idx="10251">
                  <c:v>51</c:v>
                </c:pt>
                <c:pt idx="10252">
                  <c:v>48</c:v>
                </c:pt>
                <c:pt idx="10253">
                  <c:v>47.988999999999997</c:v>
                </c:pt>
                <c:pt idx="10254">
                  <c:v>48</c:v>
                </c:pt>
                <c:pt idx="10255">
                  <c:v>47.01</c:v>
                </c:pt>
                <c:pt idx="10256">
                  <c:v>43</c:v>
                </c:pt>
                <c:pt idx="10257">
                  <c:v>43</c:v>
                </c:pt>
                <c:pt idx="10258">
                  <c:v>43.003999999999998</c:v>
                </c:pt>
                <c:pt idx="10259">
                  <c:v>45</c:v>
                </c:pt>
                <c:pt idx="10260">
                  <c:v>47</c:v>
                </c:pt>
                <c:pt idx="10261">
                  <c:v>44.99</c:v>
                </c:pt>
                <c:pt idx="10262">
                  <c:v>48</c:v>
                </c:pt>
                <c:pt idx="10263">
                  <c:v>47.997999999999998</c:v>
                </c:pt>
                <c:pt idx="10264">
                  <c:v>49</c:v>
                </c:pt>
                <c:pt idx="10265">
                  <c:v>51</c:v>
                </c:pt>
                <c:pt idx="10266">
                  <c:v>47.994999999999997</c:v>
                </c:pt>
                <c:pt idx="10267">
                  <c:v>47</c:v>
                </c:pt>
                <c:pt idx="10268">
                  <c:v>45</c:v>
                </c:pt>
                <c:pt idx="10269">
                  <c:v>45</c:v>
                </c:pt>
                <c:pt idx="10270">
                  <c:v>43</c:v>
                </c:pt>
                <c:pt idx="10271">
                  <c:v>45</c:v>
                </c:pt>
                <c:pt idx="10272">
                  <c:v>45</c:v>
                </c:pt>
                <c:pt idx="10273">
                  <c:v>46.494999999999997</c:v>
                </c:pt>
                <c:pt idx="10274">
                  <c:v>48</c:v>
                </c:pt>
                <c:pt idx="10275">
                  <c:v>45</c:v>
                </c:pt>
                <c:pt idx="10276">
                  <c:v>46.993000000000002</c:v>
                </c:pt>
                <c:pt idx="10277">
                  <c:v>46</c:v>
                </c:pt>
                <c:pt idx="10278">
                  <c:v>44</c:v>
                </c:pt>
                <c:pt idx="10279">
                  <c:v>42</c:v>
                </c:pt>
                <c:pt idx="10280">
                  <c:v>42</c:v>
                </c:pt>
                <c:pt idx="10281">
                  <c:v>42.994</c:v>
                </c:pt>
                <c:pt idx="10282">
                  <c:v>44</c:v>
                </c:pt>
                <c:pt idx="10283">
                  <c:v>49</c:v>
                </c:pt>
                <c:pt idx="10284">
                  <c:v>52</c:v>
                </c:pt>
                <c:pt idx="10285">
                  <c:v>50.009</c:v>
                </c:pt>
                <c:pt idx="10286">
                  <c:v>51.997999999999998</c:v>
                </c:pt>
                <c:pt idx="10287">
                  <c:v>55.981000000000002</c:v>
                </c:pt>
                <c:pt idx="10288">
                  <c:v>56</c:v>
                </c:pt>
                <c:pt idx="10289">
                  <c:v>56</c:v>
                </c:pt>
                <c:pt idx="10290">
                  <c:v>53</c:v>
                </c:pt>
                <c:pt idx="10291">
                  <c:v>51.012</c:v>
                </c:pt>
                <c:pt idx="10292">
                  <c:v>53</c:v>
                </c:pt>
                <c:pt idx="10293">
                  <c:v>56.996000000000002</c:v>
                </c:pt>
                <c:pt idx="10294">
                  <c:v>64.441999999999993</c:v>
                </c:pt>
                <c:pt idx="10295">
                  <c:v>66.988</c:v>
                </c:pt>
                <c:pt idx="10296">
                  <c:v>65.998000000000005</c:v>
                </c:pt>
                <c:pt idx="10297">
                  <c:v>59.511000000000003</c:v>
                </c:pt>
                <c:pt idx="10298">
                  <c:v>59.502000000000002</c:v>
                </c:pt>
                <c:pt idx="10299">
                  <c:v>62.994999999999997</c:v>
                </c:pt>
                <c:pt idx="10300">
                  <c:v>53.003</c:v>
                </c:pt>
                <c:pt idx="10301">
                  <c:v>53</c:v>
                </c:pt>
                <c:pt idx="10302">
                  <c:v>56.997</c:v>
                </c:pt>
                <c:pt idx="10303">
                  <c:v>59.997</c:v>
                </c:pt>
                <c:pt idx="10304">
                  <c:v>58.002000000000002</c:v>
                </c:pt>
                <c:pt idx="10305">
                  <c:v>55</c:v>
                </c:pt>
                <c:pt idx="10306">
                  <c:v>54.497999999999998</c:v>
                </c:pt>
                <c:pt idx="10307">
                  <c:v>54.009</c:v>
                </c:pt>
                <c:pt idx="10308">
                  <c:v>56</c:v>
                </c:pt>
                <c:pt idx="10309">
                  <c:v>50.008000000000003</c:v>
                </c:pt>
                <c:pt idx="10310">
                  <c:v>53</c:v>
                </c:pt>
                <c:pt idx="10311">
                  <c:v>53</c:v>
                </c:pt>
                <c:pt idx="10312">
                  <c:v>52.003</c:v>
                </c:pt>
                <c:pt idx="10313">
                  <c:v>54</c:v>
                </c:pt>
                <c:pt idx="10314">
                  <c:v>52</c:v>
                </c:pt>
                <c:pt idx="10315">
                  <c:v>55.994</c:v>
                </c:pt>
                <c:pt idx="10316">
                  <c:v>59</c:v>
                </c:pt>
                <c:pt idx="10317">
                  <c:v>58</c:v>
                </c:pt>
                <c:pt idx="10318">
                  <c:v>57.997999999999998</c:v>
                </c:pt>
                <c:pt idx="10319">
                  <c:v>57.005000000000003</c:v>
                </c:pt>
                <c:pt idx="10320">
                  <c:v>56</c:v>
                </c:pt>
                <c:pt idx="10321">
                  <c:v>56.996000000000002</c:v>
                </c:pt>
                <c:pt idx="10322">
                  <c:v>54</c:v>
                </c:pt>
                <c:pt idx="10323">
                  <c:v>54</c:v>
                </c:pt>
                <c:pt idx="10324">
                  <c:v>52</c:v>
                </c:pt>
                <c:pt idx="10325">
                  <c:v>53.49</c:v>
                </c:pt>
                <c:pt idx="10326">
                  <c:v>53.02</c:v>
                </c:pt>
                <c:pt idx="10327">
                  <c:v>53.999000000000002</c:v>
                </c:pt>
                <c:pt idx="10328">
                  <c:v>58.991</c:v>
                </c:pt>
                <c:pt idx="10329">
                  <c:v>55</c:v>
                </c:pt>
                <c:pt idx="10330">
                  <c:v>55</c:v>
                </c:pt>
                <c:pt idx="10331">
                  <c:v>58</c:v>
                </c:pt>
                <c:pt idx="10332">
                  <c:v>58.999000000000002</c:v>
                </c:pt>
                <c:pt idx="10333">
                  <c:v>57</c:v>
                </c:pt>
                <c:pt idx="10334">
                  <c:v>53.999000000000002</c:v>
                </c:pt>
                <c:pt idx="10335">
                  <c:v>55</c:v>
                </c:pt>
                <c:pt idx="10336">
                  <c:v>54.002000000000002</c:v>
                </c:pt>
                <c:pt idx="10337">
                  <c:v>51</c:v>
                </c:pt>
                <c:pt idx="10338">
                  <c:v>52.497</c:v>
                </c:pt>
                <c:pt idx="10339">
                  <c:v>53</c:v>
                </c:pt>
                <c:pt idx="10340">
                  <c:v>52.003</c:v>
                </c:pt>
                <c:pt idx="10341">
                  <c:v>53.996000000000002</c:v>
                </c:pt>
                <c:pt idx="10342">
                  <c:v>57</c:v>
                </c:pt>
                <c:pt idx="10343">
                  <c:v>61.985999999999997</c:v>
                </c:pt>
                <c:pt idx="10344">
                  <c:v>68.995999999999995</c:v>
                </c:pt>
                <c:pt idx="10345">
                  <c:v>72</c:v>
                </c:pt>
                <c:pt idx="10346">
                  <c:v>68.001999999999995</c:v>
                </c:pt>
                <c:pt idx="10347">
                  <c:v>65.992999999999995</c:v>
                </c:pt>
                <c:pt idx="10348">
                  <c:v>64.998000000000005</c:v>
                </c:pt>
                <c:pt idx="10349">
                  <c:v>63</c:v>
                </c:pt>
                <c:pt idx="10350">
                  <c:v>62.045999999999999</c:v>
                </c:pt>
                <c:pt idx="10351">
                  <c:v>62</c:v>
                </c:pt>
                <c:pt idx="10352">
                  <c:v>58.002000000000002</c:v>
                </c:pt>
                <c:pt idx="10353">
                  <c:v>57.991</c:v>
                </c:pt>
                <c:pt idx="10354">
                  <c:v>56</c:v>
                </c:pt>
                <c:pt idx="10355">
                  <c:v>58</c:v>
                </c:pt>
                <c:pt idx="10356">
                  <c:v>56.994</c:v>
                </c:pt>
                <c:pt idx="10357">
                  <c:v>54</c:v>
                </c:pt>
                <c:pt idx="10358">
                  <c:v>51</c:v>
                </c:pt>
                <c:pt idx="10359">
                  <c:v>47.003</c:v>
                </c:pt>
                <c:pt idx="10360">
                  <c:v>46.002000000000002</c:v>
                </c:pt>
                <c:pt idx="10361">
                  <c:v>46</c:v>
                </c:pt>
                <c:pt idx="10362">
                  <c:v>46.003</c:v>
                </c:pt>
                <c:pt idx="10363">
                  <c:v>47.003</c:v>
                </c:pt>
                <c:pt idx="10364">
                  <c:v>43.508000000000003</c:v>
                </c:pt>
                <c:pt idx="10365">
                  <c:v>40.002000000000002</c:v>
                </c:pt>
                <c:pt idx="10366">
                  <c:v>40</c:v>
                </c:pt>
                <c:pt idx="10367">
                  <c:v>40</c:v>
                </c:pt>
                <c:pt idx="10368">
                  <c:v>40</c:v>
                </c:pt>
                <c:pt idx="10369">
                  <c:v>37.997999999999998</c:v>
                </c:pt>
                <c:pt idx="10370">
                  <c:v>38</c:v>
                </c:pt>
                <c:pt idx="10371">
                  <c:v>40</c:v>
                </c:pt>
                <c:pt idx="10372">
                  <c:v>43</c:v>
                </c:pt>
                <c:pt idx="10373">
                  <c:v>41.505000000000003</c:v>
                </c:pt>
                <c:pt idx="10374">
                  <c:v>40</c:v>
                </c:pt>
                <c:pt idx="10375">
                  <c:v>40</c:v>
                </c:pt>
                <c:pt idx="10376">
                  <c:v>38</c:v>
                </c:pt>
                <c:pt idx="10377">
                  <c:v>40</c:v>
                </c:pt>
                <c:pt idx="10378">
                  <c:v>40.996000000000002</c:v>
                </c:pt>
                <c:pt idx="10379">
                  <c:v>42</c:v>
                </c:pt>
                <c:pt idx="10380">
                  <c:v>42</c:v>
                </c:pt>
                <c:pt idx="10381">
                  <c:v>44.002000000000002</c:v>
                </c:pt>
                <c:pt idx="10382">
                  <c:v>44.997999999999998</c:v>
                </c:pt>
                <c:pt idx="10383">
                  <c:v>43.000999999999998</c:v>
                </c:pt>
                <c:pt idx="10384">
                  <c:v>39.000999999999998</c:v>
                </c:pt>
                <c:pt idx="10385">
                  <c:v>43</c:v>
                </c:pt>
                <c:pt idx="10386">
                  <c:v>41.005000000000003</c:v>
                </c:pt>
                <c:pt idx="10387">
                  <c:v>49.49</c:v>
                </c:pt>
                <c:pt idx="10388">
                  <c:v>41.002000000000002</c:v>
                </c:pt>
                <c:pt idx="10389">
                  <c:v>40</c:v>
                </c:pt>
                <c:pt idx="10390">
                  <c:v>41.000999999999998</c:v>
                </c:pt>
                <c:pt idx="10391">
                  <c:v>40.996000000000002</c:v>
                </c:pt>
                <c:pt idx="10392">
                  <c:v>41</c:v>
                </c:pt>
                <c:pt idx="10393">
                  <c:v>45</c:v>
                </c:pt>
                <c:pt idx="10394">
                  <c:v>48</c:v>
                </c:pt>
                <c:pt idx="10395">
                  <c:v>43.012</c:v>
                </c:pt>
                <c:pt idx="10396">
                  <c:v>42</c:v>
                </c:pt>
                <c:pt idx="10397">
                  <c:v>43.996000000000002</c:v>
                </c:pt>
                <c:pt idx="10398">
                  <c:v>40.003</c:v>
                </c:pt>
                <c:pt idx="10399">
                  <c:v>39.999000000000002</c:v>
                </c:pt>
                <c:pt idx="10400">
                  <c:v>39.999000000000002</c:v>
                </c:pt>
                <c:pt idx="10401">
                  <c:v>38.009</c:v>
                </c:pt>
                <c:pt idx="10402">
                  <c:v>41.997</c:v>
                </c:pt>
                <c:pt idx="10403">
                  <c:v>43</c:v>
                </c:pt>
                <c:pt idx="10404">
                  <c:v>43.996000000000002</c:v>
                </c:pt>
                <c:pt idx="10405">
                  <c:v>43</c:v>
                </c:pt>
                <c:pt idx="10406">
                  <c:v>41</c:v>
                </c:pt>
                <c:pt idx="10407">
                  <c:v>41</c:v>
                </c:pt>
                <c:pt idx="10408">
                  <c:v>40.976999999999997</c:v>
                </c:pt>
                <c:pt idx="10409">
                  <c:v>45.993000000000002</c:v>
                </c:pt>
                <c:pt idx="10410">
                  <c:v>49.999000000000002</c:v>
                </c:pt>
                <c:pt idx="10411">
                  <c:v>51.997999999999998</c:v>
                </c:pt>
                <c:pt idx="10412">
                  <c:v>51.978999999999999</c:v>
                </c:pt>
                <c:pt idx="10413">
                  <c:v>55</c:v>
                </c:pt>
                <c:pt idx="10414">
                  <c:v>53.997999999999998</c:v>
                </c:pt>
                <c:pt idx="10415">
                  <c:v>52</c:v>
                </c:pt>
                <c:pt idx="10416">
                  <c:v>51.003999999999998</c:v>
                </c:pt>
                <c:pt idx="10417">
                  <c:v>52</c:v>
                </c:pt>
                <c:pt idx="10418">
                  <c:v>53.493000000000002</c:v>
                </c:pt>
                <c:pt idx="10419">
                  <c:v>55.008000000000003</c:v>
                </c:pt>
                <c:pt idx="10420">
                  <c:v>53.996000000000002</c:v>
                </c:pt>
                <c:pt idx="10421">
                  <c:v>54</c:v>
                </c:pt>
                <c:pt idx="10422">
                  <c:v>53.003</c:v>
                </c:pt>
                <c:pt idx="10423">
                  <c:v>50</c:v>
                </c:pt>
                <c:pt idx="10424">
                  <c:v>52.999000000000002</c:v>
                </c:pt>
                <c:pt idx="10425">
                  <c:v>50.993000000000002</c:v>
                </c:pt>
                <c:pt idx="10426">
                  <c:v>49</c:v>
                </c:pt>
                <c:pt idx="10427">
                  <c:v>51.997999999999998</c:v>
                </c:pt>
                <c:pt idx="10428">
                  <c:v>51.005000000000003</c:v>
                </c:pt>
                <c:pt idx="10429">
                  <c:v>49</c:v>
                </c:pt>
                <c:pt idx="10430">
                  <c:v>50.993000000000002</c:v>
                </c:pt>
                <c:pt idx="10431">
                  <c:v>51.997</c:v>
                </c:pt>
                <c:pt idx="10432">
                  <c:v>54.991</c:v>
                </c:pt>
                <c:pt idx="10433">
                  <c:v>52.997999999999998</c:v>
                </c:pt>
                <c:pt idx="10434">
                  <c:v>56</c:v>
                </c:pt>
                <c:pt idx="10435">
                  <c:v>54.003999999999998</c:v>
                </c:pt>
                <c:pt idx="10436">
                  <c:v>48</c:v>
                </c:pt>
                <c:pt idx="10437">
                  <c:v>53</c:v>
                </c:pt>
                <c:pt idx="10438">
                  <c:v>53.491999999999997</c:v>
                </c:pt>
                <c:pt idx="10439">
                  <c:v>53.997</c:v>
                </c:pt>
                <c:pt idx="10440">
                  <c:v>53.002000000000002</c:v>
                </c:pt>
                <c:pt idx="10441">
                  <c:v>50</c:v>
                </c:pt>
                <c:pt idx="10442">
                  <c:v>51.000999999999998</c:v>
                </c:pt>
                <c:pt idx="10443">
                  <c:v>45.994999999999997</c:v>
                </c:pt>
                <c:pt idx="10444">
                  <c:v>48.006</c:v>
                </c:pt>
                <c:pt idx="10445">
                  <c:v>47</c:v>
                </c:pt>
                <c:pt idx="10446">
                  <c:v>46.000999999999998</c:v>
                </c:pt>
                <c:pt idx="10447">
                  <c:v>44.003</c:v>
                </c:pt>
                <c:pt idx="10448">
                  <c:v>47.993000000000002</c:v>
                </c:pt>
                <c:pt idx="10449">
                  <c:v>47.997</c:v>
                </c:pt>
                <c:pt idx="10450">
                  <c:v>50</c:v>
                </c:pt>
                <c:pt idx="10451">
                  <c:v>57</c:v>
                </c:pt>
                <c:pt idx="10452">
                  <c:v>52</c:v>
                </c:pt>
                <c:pt idx="10453">
                  <c:v>47</c:v>
                </c:pt>
                <c:pt idx="10454">
                  <c:v>49</c:v>
                </c:pt>
                <c:pt idx="10455">
                  <c:v>50.499000000000002</c:v>
                </c:pt>
                <c:pt idx="10456">
                  <c:v>50.005000000000003</c:v>
                </c:pt>
                <c:pt idx="10457">
                  <c:v>47</c:v>
                </c:pt>
                <c:pt idx="10458">
                  <c:v>47.015999999999998</c:v>
                </c:pt>
                <c:pt idx="10459">
                  <c:v>47</c:v>
                </c:pt>
                <c:pt idx="10460">
                  <c:v>49</c:v>
                </c:pt>
                <c:pt idx="10461">
                  <c:v>45.009</c:v>
                </c:pt>
                <c:pt idx="10462">
                  <c:v>43.994999999999997</c:v>
                </c:pt>
                <c:pt idx="10463">
                  <c:v>43.991</c:v>
                </c:pt>
                <c:pt idx="10464">
                  <c:v>42.012999999999998</c:v>
                </c:pt>
                <c:pt idx="10465">
                  <c:v>47</c:v>
                </c:pt>
                <c:pt idx="10466">
                  <c:v>47.002000000000002</c:v>
                </c:pt>
                <c:pt idx="10467">
                  <c:v>43.002000000000002</c:v>
                </c:pt>
                <c:pt idx="10468">
                  <c:v>41.996000000000002</c:v>
                </c:pt>
                <c:pt idx="10469">
                  <c:v>41.006999999999998</c:v>
                </c:pt>
                <c:pt idx="10470">
                  <c:v>39.008000000000003</c:v>
                </c:pt>
                <c:pt idx="10471">
                  <c:v>40.997999999999998</c:v>
                </c:pt>
                <c:pt idx="10472">
                  <c:v>39</c:v>
                </c:pt>
                <c:pt idx="10473">
                  <c:v>42.494999999999997</c:v>
                </c:pt>
                <c:pt idx="10474">
                  <c:v>41.997999999999998</c:v>
                </c:pt>
                <c:pt idx="10475">
                  <c:v>45</c:v>
                </c:pt>
                <c:pt idx="10476">
                  <c:v>41.002000000000002</c:v>
                </c:pt>
                <c:pt idx="10477">
                  <c:v>43</c:v>
                </c:pt>
                <c:pt idx="10478">
                  <c:v>41.991999999999997</c:v>
                </c:pt>
                <c:pt idx="10479">
                  <c:v>39.999000000000002</c:v>
                </c:pt>
                <c:pt idx="10480">
                  <c:v>41</c:v>
                </c:pt>
                <c:pt idx="10481">
                  <c:v>41</c:v>
                </c:pt>
                <c:pt idx="10482">
                  <c:v>42.994999999999997</c:v>
                </c:pt>
                <c:pt idx="10483">
                  <c:v>43</c:v>
                </c:pt>
                <c:pt idx="10484">
                  <c:v>43</c:v>
                </c:pt>
                <c:pt idx="10485">
                  <c:v>43</c:v>
                </c:pt>
                <c:pt idx="10486">
                  <c:v>43</c:v>
                </c:pt>
                <c:pt idx="10487">
                  <c:v>39.524999999999999</c:v>
                </c:pt>
                <c:pt idx="10488">
                  <c:v>40</c:v>
                </c:pt>
                <c:pt idx="10489">
                  <c:v>40.002000000000002</c:v>
                </c:pt>
                <c:pt idx="10490">
                  <c:v>38</c:v>
                </c:pt>
                <c:pt idx="10491">
                  <c:v>38</c:v>
                </c:pt>
                <c:pt idx="10492">
                  <c:v>40.997</c:v>
                </c:pt>
                <c:pt idx="10493">
                  <c:v>44</c:v>
                </c:pt>
                <c:pt idx="10494">
                  <c:v>45</c:v>
                </c:pt>
                <c:pt idx="10495">
                  <c:v>42.003</c:v>
                </c:pt>
                <c:pt idx="10496">
                  <c:v>45</c:v>
                </c:pt>
                <c:pt idx="10497">
                  <c:v>43.996000000000002</c:v>
                </c:pt>
                <c:pt idx="10498">
                  <c:v>39.01</c:v>
                </c:pt>
                <c:pt idx="10499">
                  <c:v>44.503999999999998</c:v>
                </c:pt>
                <c:pt idx="10500">
                  <c:v>44.981000000000002</c:v>
                </c:pt>
                <c:pt idx="10501">
                  <c:v>44</c:v>
                </c:pt>
                <c:pt idx="10502">
                  <c:v>44</c:v>
                </c:pt>
                <c:pt idx="10503">
                  <c:v>43.996000000000002</c:v>
                </c:pt>
                <c:pt idx="10504">
                  <c:v>41</c:v>
                </c:pt>
                <c:pt idx="10505">
                  <c:v>45.503</c:v>
                </c:pt>
                <c:pt idx="10506">
                  <c:v>45.51</c:v>
                </c:pt>
                <c:pt idx="10507">
                  <c:v>42.991</c:v>
                </c:pt>
                <c:pt idx="10508">
                  <c:v>40</c:v>
                </c:pt>
                <c:pt idx="10509">
                  <c:v>43.491</c:v>
                </c:pt>
                <c:pt idx="10510">
                  <c:v>43</c:v>
                </c:pt>
                <c:pt idx="10511">
                  <c:v>43</c:v>
                </c:pt>
                <c:pt idx="10512">
                  <c:v>45</c:v>
                </c:pt>
                <c:pt idx="10513">
                  <c:v>43</c:v>
                </c:pt>
                <c:pt idx="10514">
                  <c:v>47.997</c:v>
                </c:pt>
                <c:pt idx="10515">
                  <c:v>50.991</c:v>
                </c:pt>
                <c:pt idx="10516">
                  <c:v>51</c:v>
                </c:pt>
                <c:pt idx="10517">
                  <c:v>53</c:v>
                </c:pt>
                <c:pt idx="10518">
                  <c:v>53</c:v>
                </c:pt>
                <c:pt idx="10519">
                  <c:v>47.505000000000003</c:v>
                </c:pt>
                <c:pt idx="10520">
                  <c:v>46</c:v>
                </c:pt>
                <c:pt idx="10521">
                  <c:v>46</c:v>
                </c:pt>
                <c:pt idx="10522">
                  <c:v>43</c:v>
                </c:pt>
                <c:pt idx="10523">
                  <c:v>45</c:v>
                </c:pt>
                <c:pt idx="10524">
                  <c:v>45</c:v>
                </c:pt>
                <c:pt idx="10525">
                  <c:v>45</c:v>
                </c:pt>
                <c:pt idx="10526">
                  <c:v>47</c:v>
                </c:pt>
                <c:pt idx="10527">
                  <c:v>47</c:v>
                </c:pt>
                <c:pt idx="10528">
                  <c:v>48.994999999999997</c:v>
                </c:pt>
                <c:pt idx="10529">
                  <c:v>52</c:v>
                </c:pt>
                <c:pt idx="10530">
                  <c:v>52</c:v>
                </c:pt>
                <c:pt idx="10531">
                  <c:v>54</c:v>
                </c:pt>
                <c:pt idx="10532">
                  <c:v>53.497</c:v>
                </c:pt>
                <c:pt idx="10533">
                  <c:v>55.997999999999998</c:v>
                </c:pt>
                <c:pt idx="10534">
                  <c:v>57</c:v>
                </c:pt>
                <c:pt idx="10535">
                  <c:v>56.003999999999998</c:v>
                </c:pt>
                <c:pt idx="10536">
                  <c:v>52.002000000000002</c:v>
                </c:pt>
                <c:pt idx="10537">
                  <c:v>47.009</c:v>
                </c:pt>
                <c:pt idx="10538">
                  <c:v>46</c:v>
                </c:pt>
                <c:pt idx="10539">
                  <c:v>45.993000000000002</c:v>
                </c:pt>
                <c:pt idx="10540">
                  <c:v>45.003</c:v>
                </c:pt>
                <c:pt idx="10541">
                  <c:v>46</c:v>
                </c:pt>
                <c:pt idx="10542">
                  <c:v>46</c:v>
                </c:pt>
                <c:pt idx="10543">
                  <c:v>48</c:v>
                </c:pt>
                <c:pt idx="10544">
                  <c:v>48.997999999999998</c:v>
                </c:pt>
                <c:pt idx="10545">
                  <c:v>50.996000000000002</c:v>
                </c:pt>
                <c:pt idx="10546">
                  <c:v>49.006999999999998</c:v>
                </c:pt>
                <c:pt idx="10547">
                  <c:v>50.506999999999998</c:v>
                </c:pt>
                <c:pt idx="10548">
                  <c:v>51.003999999999998</c:v>
                </c:pt>
                <c:pt idx="10549">
                  <c:v>47</c:v>
                </c:pt>
                <c:pt idx="10550">
                  <c:v>45.006999999999998</c:v>
                </c:pt>
                <c:pt idx="10551">
                  <c:v>47.497</c:v>
                </c:pt>
                <c:pt idx="10552">
                  <c:v>46</c:v>
                </c:pt>
                <c:pt idx="10553">
                  <c:v>46</c:v>
                </c:pt>
                <c:pt idx="10554">
                  <c:v>46</c:v>
                </c:pt>
                <c:pt idx="10555">
                  <c:v>46</c:v>
                </c:pt>
                <c:pt idx="10556">
                  <c:v>49.984000000000002</c:v>
                </c:pt>
                <c:pt idx="10557">
                  <c:v>52.975999999999999</c:v>
                </c:pt>
                <c:pt idx="10558">
                  <c:v>53</c:v>
                </c:pt>
                <c:pt idx="10559">
                  <c:v>50.01</c:v>
                </c:pt>
                <c:pt idx="10560">
                  <c:v>50</c:v>
                </c:pt>
                <c:pt idx="10561">
                  <c:v>48.002000000000002</c:v>
                </c:pt>
                <c:pt idx="10562">
                  <c:v>48</c:v>
                </c:pt>
                <c:pt idx="10563">
                  <c:v>48</c:v>
                </c:pt>
                <c:pt idx="10564">
                  <c:v>44</c:v>
                </c:pt>
                <c:pt idx="10565">
                  <c:v>44</c:v>
                </c:pt>
                <c:pt idx="10566">
                  <c:v>44</c:v>
                </c:pt>
                <c:pt idx="10567">
                  <c:v>44</c:v>
                </c:pt>
                <c:pt idx="10568">
                  <c:v>45.002000000000002</c:v>
                </c:pt>
                <c:pt idx="10569">
                  <c:v>44</c:v>
                </c:pt>
                <c:pt idx="10570">
                  <c:v>41.000999999999998</c:v>
                </c:pt>
                <c:pt idx="10571">
                  <c:v>41</c:v>
                </c:pt>
                <c:pt idx="10572">
                  <c:v>39</c:v>
                </c:pt>
                <c:pt idx="10573">
                  <c:v>37.012</c:v>
                </c:pt>
                <c:pt idx="10574">
                  <c:v>39</c:v>
                </c:pt>
                <c:pt idx="10575">
                  <c:v>39</c:v>
                </c:pt>
                <c:pt idx="10576">
                  <c:v>37</c:v>
                </c:pt>
                <c:pt idx="10577">
                  <c:v>39</c:v>
                </c:pt>
                <c:pt idx="10578">
                  <c:v>39</c:v>
                </c:pt>
                <c:pt idx="10579">
                  <c:v>39</c:v>
                </c:pt>
                <c:pt idx="10580">
                  <c:v>39</c:v>
                </c:pt>
                <c:pt idx="10581">
                  <c:v>35.014000000000003</c:v>
                </c:pt>
                <c:pt idx="10582">
                  <c:v>35</c:v>
                </c:pt>
                <c:pt idx="10583">
                  <c:v>36.496000000000002</c:v>
                </c:pt>
                <c:pt idx="10584">
                  <c:v>34.003</c:v>
                </c:pt>
                <c:pt idx="10585">
                  <c:v>31.004000000000001</c:v>
                </c:pt>
                <c:pt idx="10586">
                  <c:v>33.002000000000002</c:v>
                </c:pt>
                <c:pt idx="10587">
                  <c:v>33</c:v>
                </c:pt>
                <c:pt idx="10588">
                  <c:v>34.49</c:v>
                </c:pt>
                <c:pt idx="10589">
                  <c:v>36</c:v>
                </c:pt>
                <c:pt idx="10590">
                  <c:v>30.012</c:v>
                </c:pt>
                <c:pt idx="10591">
                  <c:v>33.494</c:v>
                </c:pt>
                <c:pt idx="10592">
                  <c:v>35</c:v>
                </c:pt>
                <c:pt idx="10593">
                  <c:v>33.015999999999998</c:v>
                </c:pt>
                <c:pt idx="10594">
                  <c:v>31</c:v>
                </c:pt>
                <c:pt idx="10595">
                  <c:v>29</c:v>
                </c:pt>
                <c:pt idx="10596">
                  <c:v>32</c:v>
                </c:pt>
                <c:pt idx="10597">
                  <c:v>32</c:v>
                </c:pt>
                <c:pt idx="10598">
                  <c:v>32</c:v>
                </c:pt>
                <c:pt idx="10599">
                  <c:v>32</c:v>
                </c:pt>
                <c:pt idx="10600">
                  <c:v>32</c:v>
                </c:pt>
                <c:pt idx="10601">
                  <c:v>32</c:v>
                </c:pt>
                <c:pt idx="10602">
                  <c:v>32</c:v>
                </c:pt>
                <c:pt idx="10603">
                  <c:v>34.996000000000002</c:v>
                </c:pt>
                <c:pt idx="10604">
                  <c:v>36</c:v>
                </c:pt>
                <c:pt idx="10605">
                  <c:v>34.002000000000002</c:v>
                </c:pt>
                <c:pt idx="10606">
                  <c:v>34</c:v>
                </c:pt>
                <c:pt idx="10607">
                  <c:v>34</c:v>
                </c:pt>
                <c:pt idx="10608">
                  <c:v>34</c:v>
                </c:pt>
                <c:pt idx="10609">
                  <c:v>34</c:v>
                </c:pt>
                <c:pt idx="10610">
                  <c:v>37.997999999999998</c:v>
                </c:pt>
                <c:pt idx="10611">
                  <c:v>40</c:v>
                </c:pt>
                <c:pt idx="10612">
                  <c:v>40</c:v>
                </c:pt>
                <c:pt idx="10613">
                  <c:v>40</c:v>
                </c:pt>
                <c:pt idx="10614">
                  <c:v>42</c:v>
                </c:pt>
                <c:pt idx="10615">
                  <c:v>42</c:v>
                </c:pt>
                <c:pt idx="10616">
                  <c:v>44</c:v>
                </c:pt>
                <c:pt idx="10617">
                  <c:v>43.000999999999998</c:v>
                </c:pt>
                <c:pt idx="10618">
                  <c:v>43.003</c:v>
                </c:pt>
                <c:pt idx="10619">
                  <c:v>42</c:v>
                </c:pt>
                <c:pt idx="10620">
                  <c:v>42.006</c:v>
                </c:pt>
                <c:pt idx="10621">
                  <c:v>42</c:v>
                </c:pt>
                <c:pt idx="10622">
                  <c:v>40</c:v>
                </c:pt>
                <c:pt idx="10623">
                  <c:v>41.002000000000002</c:v>
                </c:pt>
                <c:pt idx="10624">
                  <c:v>40.997</c:v>
                </c:pt>
                <c:pt idx="10625">
                  <c:v>42</c:v>
                </c:pt>
                <c:pt idx="10626">
                  <c:v>42.997</c:v>
                </c:pt>
                <c:pt idx="10627">
                  <c:v>44</c:v>
                </c:pt>
                <c:pt idx="10628">
                  <c:v>44</c:v>
                </c:pt>
                <c:pt idx="10629">
                  <c:v>45.997999999999998</c:v>
                </c:pt>
                <c:pt idx="10630">
                  <c:v>46</c:v>
                </c:pt>
                <c:pt idx="10631">
                  <c:v>48</c:v>
                </c:pt>
                <c:pt idx="10632">
                  <c:v>49.002000000000002</c:v>
                </c:pt>
                <c:pt idx="10633">
                  <c:v>47.012999999999998</c:v>
                </c:pt>
                <c:pt idx="10634">
                  <c:v>46</c:v>
                </c:pt>
                <c:pt idx="10635">
                  <c:v>43.008000000000003</c:v>
                </c:pt>
                <c:pt idx="10636">
                  <c:v>43</c:v>
                </c:pt>
                <c:pt idx="10637">
                  <c:v>41</c:v>
                </c:pt>
                <c:pt idx="10638">
                  <c:v>41</c:v>
                </c:pt>
                <c:pt idx="10639">
                  <c:v>41</c:v>
                </c:pt>
                <c:pt idx="10640">
                  <c:v>41.999000000000002</c:v>
                </c:pt>
                <c:pt idx="10641">
                  <c:v>43</c:v>
                </c:pt>
                <c:pt idx="10642">
                  <c:v>43.993000000000002</c:v>
                </c:pt>
                <c:pt idx="10643">
                  <c:v>45</c:v>
                </c:pt>
                <c:pt idx="10644">
                  <c:v>45</c:v>
                </c:pt>
                <c:pt idx="10645">
                  <c:v>43</c:v>
                </c:pt>
                <c:pt idx="10646">
                  <c:v>41</c:v>
                </c:pt>
                <c:pt idx="10647">
                  <c:v>44.003</c:v>
                </c:pt>
                <c:pt idx="10648">
                  <c:v>41</c:v>
                </c:pt>
                <c:pt idx="10649">
                  <c:v>39.002000000000002</c:v>
                </c:pt>
                <c:pt idx="10650">
                  <c:v>39</c:v>
                </c:pt>
                <c:pt idx="10651">
                  <c:v>39</c:v>
                </c:pt>
                <c:pt idx="10652">
                  <c:v>37</c:v>
                </c:pt>
                <c:pt idx="10653">
                  <c:v>37</c:v>
                </c:pt>
                <c:pt idx="10654">
                  <c:v>39</c:v>
                </c:pt>
                <c:pt idx="10655">
                  <c:v>39.012</c:v>
                </c:pt>
                <c:pt idx="10656">
                  <c:v>38.000999999999998</c:v>
                </c:pt>
                <c:pt idx="10657">
                  <c:v>40</c:v>
                </c:pt>
                <c:pt idx="10658">
                  <c:v>42</c:v>
                </c:pt>
                <c:pt idx="10659">
                  <c:v>40</c:v>
                </c:pt>
                <c:pt idx="10660">
                  <c:v>38.002000000000002</c:v>
                </c:pt>
                <c:pt idx="10661">
                  <c:v>37.003</c:v>
                </c:pt>
                <c:pt idx="10662">
                  <c:v>35.994999999999997</c:v>
                </c:pt>
                <c:pt idx="10663">
                  <c:v>36</c:v>
                </c:pt>
                <c:pt idx="10664">
                  <c:v>34.000999999999998</c:v>
                </c:pt>
                <c:pt idx="10665">
                  <c:v>33</c:v>
                </c:pt>
                <c:pt idx="10666">
                  <c:v>33.997999999999998</c:v>
                </c:pt>
                <c:pt idx="10667">
                  <c:v>36.003999999999998</c:v>
                </c:pt>
                <c:pt idx="10668">
                  <c:v>33.002000000000002</c:v>
                </c:pt>
                <c:pt idx="10669">
                  <c:v>32</c:v>
                </c:pt>
                <c:pt idx="10670">
                  <c:v>34</c:v>
                </c:pt>
                <c:pt idx="10671">
                  <c:v>34</c:v>
                </c:pt>
                <c:pt idx="10672">
                  <c:v>32.012999999999998</c:v>
                </c:pt>
                <c:pt idx="10673">
                  <c:v>34</c:v>
                </c:pt>
                <c:pt idx="10674">
                  <c:v>34</c:v>
                </c:pt>
                <c:pt idx="10675">
                  <c:v>34</c:v>
                </c:pt>
                <c:pt idx="10676">
                  <c:v>36</c:v>
                </c:pt>
                <c:pt idx="10677">
                  <c:v>35.003</c:v>
                </c:pt>
                <c:pt idx="10678">
                  <c:v>34</c:v>
                </c:pt>
                <c:pt idx="10679">
                  <c:v>32.01</c:v>
                </c:pt>
                <c:pt idx="10680">
                  <c:v>32</c:v>
                </c:pt>
                <c:pt idx="10681">
                  <c:v>32</c:v>
                </c:pt>
                <c:pt idx="10682">
                  <c:v>32</c:v>
                </c:pt>
                <c:pt idx="10683">
                  <c:v>32</c:v>
                </c:pt>
                <c:pt idx="10684">
                  <c:v>32</c:v>
                </c:pt>
                <c:pt idx="10685">
                  <c:v>32</c:v>
                </c:pt>
                <c:pt idx="10686">
                  <c:v>32</c:v>
                </c:pt>
                <c:pt idx="10687">
                  <c:v>32.997</c:v>
                </c:pt>
                <c:pt idx="10688">
                  <c:v>34</c:v>
                </c:pt>
                <c:pt idx="10689">
                  <c:v>36.996000000000002</c:v>
                </c:pt>
                <c:pt idx="10690">
                  <c:v>35</c:v>
                </c:pt>
                <c:pt idx="10691">
                  <c:v>36.997999999999998</c:v>
                </c:pt>
                <c:pt idx="10692">
                  <c:v>37</c:v>
                </c:pt>
                <c:pt idx="10693">
                  <c:v>38.994</c:v>
                </c:pt>
                <c:pt idx="10694">
                  <c:v>39</c:v>
                </c:pt>
                <c:pt idx="10695">
                  <c:v>41</c:v>
                </c:pt>
                <c:pt idx="10696">
                  <c:v>41</c:v>
                </c:pt>
                <c:pt idx="10697">
                  <c:v>41.002000000000002</c:v>
                </c:pt>
                <c:pt idx="10698">
                  <c:v>41</c:v>
                </c:pt>
                <c:pt idx="10699">
                  <c:v>41</c:v>
                </c:pt>
                <c:pt idx="10700">
                  <c:v>41</c:v>
                </c:pt>
                <c:pt idx="10701">
                  <c:v>40.003999999999998</c:v>
                </c:pt>
                <c:pt idx="10702">
                  <c:v>37</c:v>
                </c:pt>
                <c:pt idx="10703">
                  <c:v>36.000999999999998</c:v>
                </c:pt>
                <c:pt idx="10704">
                  <c:v>35</c:v>
                </c:pt>
                <c:pt idx="10705">
                  <c:v>35</c:v>
                </c:pt>
                <c:pt idx="10706">
                  <c:v>35</c:v>
                </c:pt>
                <c:pt idx="10707">
                  <c:v>35</c:v>
                </c:pt>
                <c:pt idx="10708">
                  <c:v>35</c:v>
                </c:pt>
                <c:pt idx="10709">
                  <c:v>35</c:v>
                </c:pt>
                <c:pt idx="10710">
                  <c:v>35</c:v>
                </c:pt>
                <c:pt idx="10711">
                  <c:v>35</c:v>
                </c:pt>
                <c:pt idx="10712">
                  <c:v>35</c:v>
                </c:pt>
                <c:pt idx="10713">
                  <c:v>35</c:v>
                </c:pt>
                <c:pt idx="10714">
                  <c:v>35</c:v>
                </c:pt>
                <c:pt idx="10715">
                  <c:v>35</c:v>
                </c:pt>
                <c:pt idx="10716">
                  <c:v>36.997</c:v>
                </c:pt>
                <c:pt idx="10717">
                  <c:v>37</c:v>
                </c:pt>
                <c:pt idx="10718">
                  <c:v>37</c:v>
                </c:pt>
                <c:pt idx="10719">
                  <c:v>35</c:v>
                </c:pt>
                <c:pt idx="10720">
                  <c:v>37</c:v>
                </c:pt>
                <c:pt idx="10721">
                  <c:v>35</c:v>
                </c:pt>
                <c:pt idx="10722">
                  <c:v>36.994</c:v>
                </c:pt>
                <c:pt idx="10723">
                  <c:v>37</c:v>
                </c:pt>
                <c:pt idx="10724">
                  <c:v>37</c:v>
                </c:pt>
                <c:pt idx="10725">
                  <c:v>37</c:v>
                </c:pt>
                <c:pt idx="10726">
                  <c:v>37</c:v>
                </c:pt>
                <c:pt idx="10727">
                  <c:v>39</c:v>
                </c:pt>
                <c:pt idx="10728">
                  <c:v>39</c:v>
                </c:pt>
                <c:pt idx="10729">
                  <c:v>39</c:v>
                </c:pt>
                <c:pt idx="10730">
                  <c:v>41</c:v>
                </c:pt>
                <c:pt idx="10731">
                  <c:v>39</c:v>
                </c:pt>
                <c:pt idx="10732">
                  <c:v>39</c:v>
                </c:pt>
                <c:pt idx="10733">
                  <c:v>39</c:v>
                </c:pt>
                <c:pt idx="10734">
                  <c:v>39</c:v>
                </c:pt>
                <c:pt idx="10735">
                  <c:v>39</c:v>
                </c:pt>
                <c:pt idx="10736">
                  <c:v>39</c:v>
                </c:pt>
                <c:pt idx="10737">
                  <c:v>39</c:v>
                </c:pt>
                <c:pt idx="10738">
                  <c:v>39</c:v>
                </c:pt>
                <c:pt idx="10739">
                  <c:v>39</c:v>
                </c:pt>
                <c:pt idx="10740">
                  <c:v>39.994</c:v>
                </c:pt>
                <c:pt idx="10741">
                  <c:v>39</c:v>
                </c:pt>
                <c:pt idx="10742">
                  <c:v>39</c:v>
                </c:pt>
                <c:pt idx="10743">
                  <c:v>37.002000000000002</c:v>
                </c:pt>
                <c:pt idx="10744">
                  <c:v>37.009</c:v>
                </c:pt>
                <c:pt idx="10745">
                  <c:v>37</c:v>
                </c:pt>
                <c:pt idx="10746">
                  <c:v>37</c:v>
                </c:pt>
                <c:pt idx="10747">
                  <c:v>37</c:v>
                </c:pt>
                <c:pt idx="10748">
                  <c:v>37</c:v>
                </c:pt>
                <c:pt idx="10749">
                  <c:v>37</c:v>
                </c:pt>
                <c:pt idx="10750">
                  <c:v>39</c:v>
                </c:pt>
                <c:pt idx="10751">
                  <c:v>41</c:v>
                </c:pt>
                <c:pt idx="10752">
                  <c:v>43</c:v>
                </c:pt>
                <c:pt idx="10753">
                  <c:v>43</c:v>
                </c:pt>
                <c:pt idx="10754">
                  <c:v>43</c:v>
                </c:pt>
                <c:pt idx="10755">
                  <c:v>43</c:v>
                </c:pt>
                <c:pt idx="10756">
                  <c:v>43.002000000000002</c:v>
                </c:pt>
                <c:pt idx="10757">
                  <c:v>45</c:v>
                </c:pt>
                <c:pt idx="10758">
                  <c:v>42.997</c:v>
                </c:pt>
                <c:pt idx="10759">
                  <c:v>43.003</c:v>
                </c:pt>
                <c:pt idx="10760">
                  <c:v>42</c:v>
                </c:pt>
                <c:pt idx="10761">
                  <c:v>42</c:v>
                </c:pt>
                <c:pt idx="10762">
                  <c:v>42</c:v>
                </c:pt>
                <c:pt idx="10763">
                  <c:v>44</c:v>
                </c:pt>
                <c:pt idx="10764">
                  <c:v>43</c:v>
                </c:pt>
                <c:pt idx="10765">
                  <c:v>43</c:v>
                </c:pt>
                <c:pt idx="10766">
                  <c:v>45</c:v>
                </c:pt>
                <c:pt idx="10767">
                  <c:v>43</c:v>
                </c:pt>
                <c:pt idx="10768">
                  <c:v>42.000999999999998</c:v>
                </c:pt>
                <c:pt idx="10769">
                  <c:v>43</c:v>
                </c:pt>
                <c:pt idx="10770">
                  <c:v>43.002000000000002</c:v>
                </c:pt>
                <c:pt idx="10771">
                  <c:v>43</c:v>
                </c:pt>
                <c:pt idx="10772">
                  <c:v>41</c:v>
                </c:pt>
                <c:pt idx="10773">
                  <c:v>43</c:v>
                </c:pt>
                <c:pt idx="10774">
                  <c:v>41</c:v>
                </c:pt>
                <c:pt idx="10775">
                  <c:v>41</c:v>
                </c:pt>
                <c:pt idx="10776">
                  <c:v>41</c:v>
                </c:pt>
                <c:pt idx="10777">
                  <c:v>41</c:v>
                </c:pt>
                <c:pt idx="10778">
                  <c:v>41</c:v>
                </c:pt>
                <c:pt idx="10779">
                  <c:v>39</c:v>
                </c:pt>
                <c:pt idx="10780">
                  <c:v>37</c:v>
                </c:pt>
                <c:pt idx="10781">
                  <c:v>37</c:v>
                </c:pt>
                <c:pt idx="10782">
                  <c:v>35</c:v>
                </c:pt>
                <c:pt idx="10783">
                  <c:v>35</c:v>
                </c:pt>
                <c:pt idx="10784">
                  <c:v>33.99</c:v>
                </c:pt>
                <c:pt idx="10785">
                  <c:v>35</c:v>
                </c:pt>
                <c:pt idx="10786">
                  <c:v>33</c:v>
                </c:pt>
                <c:pt idx="10787">
                  <c:v>35</c:v>
                </c:pt>
                <c:pt idx="10788">
                  <c:v>33</c:v>
                </c:pt>
                <c:pt idx="10789">
                  <c:v>35</c:v>
                </c:pt>
                <c:pt idx="10790">
                  <c:v>35</c:v>
                </c:pt>
                <c:pt idx="10791">
                  <c:v>33.994</c:v>
                </c:pt>
                <c:pt idx="10792">
                  <c:v>32</c:v>
                </c:pt>
                <c:pt idx="10793">
                  <c:v>32.002000000000002</c:v>
                </c:pt>
                <c:pt idx="10794">
                  <c:v>34.991</c:v>
                </c:pt>
                <c:pt idx="10795">
                  <c:v>32.997</c:v>
                </c:pt>
                <c:pt idx="10796">
                  <c:v>33</c:v>
                </c:pt>
                <c:pt idx="10797">
                  <c:v>33</c:v>
                </c:pt>
                <c:pt idx="10798">
                  <c:v>31</c:v>
                </c:pt>
                <c:pt idx="10799">
                  <c:v>33</c:v>
                </c:pt>
                <c:pt idx="10800">
                  <c:v>31.503</c:v>
                </c:pt>
                <c:pt idx="10801">
                  <c:v>30</c:v>
                </c:pt>
                <c:pt idx="10802">
                  <c:v>32</c:v>
                </c:pt>
                <c:pt idx="10803">
                  <c:v>29.001000000000001</c:v>
                </c:pt>
                <c:pt idx="10804">
                  <c:v>30.986999999999998</c:v>
                </c:pt>
                <c:pt idx="10805">
                  <c:v>32.003</c:v>
                </c:pt>
                <c:pt idx="10806">
                  <c:v>29</c:v>
                </c:pt>
                <c:pt idx="10807">
                  <c:v>29</c:v>
                </c:pt>
                <c:pt idx="10808">
                  <c:v>29</c:v>
                </c:pt>
                <c:pt idx="10809">
                  <c:v>28.001999999999999</c:v>
                </c:pt>
                <c:pt idx="10810">
                  <c:v>27</c:v>
                </c:pt>
                <c:pt idx="10811">
                  <c:v>29</c:v>
                </c:pt>
                <c:pt idx="10812">
                  <c:v>27</c:v>
                </c:pt>
                <c:pt idx="10813">
                  <c:v>29</c:v>
                </c:pt>
                <c:pt idx="10814">
                  <c:v>28.997</c:v>
                </c:pt>
                <c:pt idx="10815">
                  <c:v>29</c:v>
                </c:pt>
                <c:pt idx="10816">
                  <c:v>29</c:v>
                </c:pt>
                <c:pt idx="10817">
                  <c:v>27.013999999999999</c:v>
                </c:pt>
                <c:pt idx="10818">
                  <c:v>27</c:v>
                </c:pt>
                <c:pt idx="10819">
                  <c:v>27</c:v>
                </c:pt>
                <c:pt idx="10820">
                  <c:v>29</c:v>
                </c:pt>
                <c:pt idx="10821">
                  <c:v>29</c:v>
                </c:pt>
                <c:pt idx="10822">
                  <c:v>29</c:v>
                </c:pt>
                <c:pt idx="10823">
                  <c:v>27</c:v>
                </c:pt>
                <c:pt idx="10824">
                  <c:v>29</c:v>
                </c:pt>
                <c:pt idx="10825">
                  <c:v>29</c:v>
                </c:pt>
                <c:pt idx="10826">
                  <c:v>31</c:v>
                </c:pt>
                <c:pt idx="10827">
                  <c:v>29.998999999999999</c:v>
                </c:pt>
                <c:pt idx="10828">
                  <c:v>31</c:v>
                </c:pt>
                <c:pt idx="10829">
                  <c:v>31</c:v>
                </c:pt>
                <c:pt idx="10830">
                  <c:v>8.6309000000000005</c:v>
                </c:pt>
                <c:pt idx="10831">
                  <c:v>-9</c:v>
                </c:pt>
                <c:pt idx="10832">
                  <c:v>-13</c:v>
                </c:pt>
                <c:pt idx="10833">
                  <c:v>-13</c:v>
                </c:pt>
                <c:pt idx="10834">
                  <c:v>-11</c:v>
                </c:pt>
                <c:pt idx="10835">
                  <c:v>-11</c:v>
                </c:pt>
                <c:pt idx="10836">
                  <c:v>-11.505000000000001</c:v>
                </c:pt>
                <c:pt idx="10837">
                  <c:v>-12</c:v>
                </c:pt>
                <c:pt idx="10838">
                  <c:v>-11.994</c:v>
                </c:pt>
                <c:pt idx="10839">
                  <c:v>-12.996</c:v>
                </c:pt>
                <c:pt idx="10840">
                  <c:v>-13.497</c:v>
                </c:pt>
                <c:pt idx="10841">
                  <c:v>-13</c:v>
                </c:pt>
                <c:pt idx="10842">
                  <c:v>-15</c:v>
                </c:pt>
                <c:pt idx="10843">
                  <c:v>-13</c:v>
                </c:pt>
                <c:pt idx="10844">
                  <c:v>-13.003</c:v>
                </c:pt>
                <c:pt idx="10845">
                  <c:v>-14.494999999999999</c:v>
                </c:pt>
                <c:pt idx="10846">
                  <c:v>-12</c:v>
                </c:pt>
                <c:pt idx="10847">
                  <c:v>-12</c:v>
                </c:pt>
                <c:pt idx="10848">
                  <c:v>-13.994</c:v>
                </c:pt>
                <c:pt idx="10849">
                  <c:v>-13.000999999999999</c:v>
                </c:pt>
                <c:pt idx="10850">
                  <c:v>-10.503</c:v>
                </c:pt>
                <c:pt idx="10851">
                  <c:v>-11</c:v>
                </c:pt>
                <c:pt idx="10852">
                  <c:v>-10.994</c:v>
                </c:pt>
                <c:pt idx="10853">
                  <c:v>-8</c:v>
                </c:pt>
                <c:pt idx="10854">
                  <c:v>-7.0011999999999999</c:v>
                </c:pt>
                <c:pt idx="10855">
                  <c:v>-7.4958999999999998</c:v>
                </c:pt>
                <c:pt idx="10856">
                  <c:v>-7</c:v>
                </c:pt>
                <c:pt idx="10857">
                  <c:v>-4.0019</c:v>
                </c:pt>
                <c:pt idx="10858">
                  <c:v>-2</c:v>
                </c:pt>
                <c:pt idx="10859">
                  <c:v>-2</c:v>
                </c:pt>
                <c:pt idx="10860">
                  <c:v>-2</c:v>
                </c:pt>
                <c:pt idx="10861">
                  <c:v>-1.9979</c:v>
                </c:pt>
                <c:pt idx="10862">
                  <c:v>0.99290999999999996</c:v>
                </c:pt>
                <c:pt idx="10863">
                  <c:v>-1</c:v>
                </c:pt>
                <c:pt idx="10864">
                  <c:v>0.98385999999999996</c:v>
                </c:pt>
                <c:pt idx="10865">
                  <c:v>3</c:v>
                </c:pt>
                <c:pt idx="10866">
                  <c:v>3</c:v>
                </c:pt>
                <c:pt idx="10867">
                  <c:v>3</c:v>
                </c:pt>
                <c:pt idx="10868">
                  <c:v>4.0015000000000001</c:v>
                </c:pt>
                <c:pt idx="10869">
                  <c:v>6</c:v>
                </c:pt>
                <c:pt idx="10870">
                  <c:v>5.4954999999999998</c:v>
                </c:pt>
                <c:pt idx="10871">
                  <c:v>8</c:v>
                </c:pt>
                <c:pt idx="10872">
                  <c:v>9</c:v>
                </c:pt>
                <c:pt idx="10873">
                  <c:v>11</c:v>
                </c:pt>
                <c:pt idx="10874">
                  <c:v>11</c:v>
                </c:pt>
                <c:pt idx="10875">
                  <c:v>13.991</c:v>
                </c:pt>
                <c:pt idx="10876">
                  <c:v>13.973000000000001</c:v>
                </c:pt>
                <c:pt idx="10877">
                  <c:v>11.997999999999999</c:v>
                </c:pt>
                <c:pt idx="10878">
                  <c:v>11.007</c:v>
                </c:pt>
                <c:pt idx="10879">
                  <c:v>12</c:v>
                </c:pt>
                <c:pt idx="10880">
                  <c:v>10</c:v>
                </c:pt>
                <c:pt idx="10881">
                  <c:v>12</c:v>
                </c:pt>
                <c:pt idx="10882">
                  <c:v>13</c:v>
                </c:pt>
                <c:pt idx="10883">
                  <c:v>13</c:v>
                </c:pt>
                <c:pt idx="10884">
                  <c:v>15</c:v>
                </c:pt>
                <c:pt idx="10885">
                  <c:v>15</c:v>
                </c:pt>
                <c:pt idx="10886">
                  <c:v>15.994</c:v>
                </c:pt>
                <c:pt idx="10887">
                  <c:v>16</c:v>
                </c:pt>
                <c:pt idx="10888">
                  <c:v>16</c:v>
                </c:pt>
                <c:pt idx="10889">
                  <c:v>16</c:v>
                </c:pt>
                <c:pt idx="10890">
                  <c:v>16</c:v>
                </c:pt>
                <c:pt idx="10891">
                  <c:v>15.003</c:v>
                </c:pt>
                <c:pt idx="10892">
                  <c:v>17</c:v>
                </c:pt>
                <c:pt idx="10893">
                  <c:v>15</c:v>
                </c:pt>
                <c:pt idx="10894">
                  <c:v>17</c:v>
                </c:pt>
                <c:pt idx="10895">
                  <c:v>18</c:v>
                </c:pt>
                <c:pt idx="10896">
                  <c:v>18</c:v>
                </c:pt>
                <c:pt idx="10897">
                  <c:v>16</c:v>
                </c:pt>
                <c:pt idx="10898">
                  <c:v>16</c:v>
                </c:pt>
                <c:pt idx="10899">
                  <c:v>17.995999999999999</c:v>
                </c:pt>
                <c:pt idx="10900">
                  <c:v>16</c:v>
                </c:pt>
                <c:pt idx="10901">
                  <c:v>16</c:v>
                </c:pt>
                <c:pt idx="10902">
                  <c:v>16</c:v>
                </c:pt>
                <c:pt idx="10903">
                  <c:v>16</c:v>
                </c:pt>
                <c:pt idx="10904">
                  <c:v>18</c:v>
                </c:pt>
                <c:pt idx="10905">
                  <c:v>18</c:v>
                </c:pt>
                <c:pt idx="10906">
                  <c:v>16.503</c:v>
                </c:pt>
                <c:pt idx="10907">
                  <c:v>15</c:v>
                </c:pt>
                <c:pt idx="10908">
                  <c:v>15</c:v>
                </c:pt>
                <c:pt idx="10909">
                  <c:v>15</c:v>
                </c:pt>
                <c:pt idx="10910">
                  <c:v>15</c:v>
                </c:pt>
                <c:pt idx="10911">
                  <c:v>17</c:v>
                </c:pt>
                <c:pt idx="10912">
                  <c:v>15</c:v>
                </c:pt>
                <c:pt idx="10913">
                  <c:v>16.003</c:v>
                </c:pt>
                <c:pt idx="10914">
                  <c:v>14.002000000000001</c:v>
                </c:pt>
                <c:pt idx="10915">
                  <c:v>13</c:v>
                </c:pt>
                <c:pt idx="10916">
                  <c:v>9</c:v>
                </c:pt>
                <c:pt idx="10917">
                  <c:v>9</c:v>
                </c:pt>
                <c:pt idx="10918">
                  <c:v>9.9966000000000008</c:v>
                </c:pt>
                <c:pt idx="10919">
                  <c:v>12</c:v>
                </c:pt>
                <c:pt idx="10920">
                  <c:v>12</c:v>
                </c:pt>
                <c:pt idx="10921">
                  <c:v>10.996</c:v>
                </c:pt>
                <c:pt idx="10922">
                  <c:v>14</c:v>
                </c:pt>
                <c:pt idx="10923">
                  <c:v>14</c:v>
                </c:pt>
                <c:pt idx="10924">
                  <c:v>16</c:v>
                </c:pt>
                <c:pt idx="10925">
                  <c:v>16.501999999999999</c:v>
                </c:pt>
                <c:pt idx="10926">
                  <c:v>17</c:v>
                </c:pt>
                <c:pt idx="10927">
                  <c:v>17</c:v>
                </c:pt>
                <c:pt idx="10928">
                  <c:v>18.013000000000002</c:v>
                </c:pt>
                <c:pt idx="10929">
                  <c:v>18</c:v>
                </c:pt>
                <c:pt idx="10930">
                  <c:v>18</c:v>
                </c:pt>
                <c:pt idx="10931">
                  <c:v>19.003</c:v>
                </c:pt>
                <c:pt idx="10932">
                  <c:v>21</c:v>
                </c:pt>
                <c:pt idx="10933">
                  <c:v>23</c:v>
                </c:pt>
                <c:pt idx="10934">
                  <c:v>23</c:v>
                </c:pt>
                <c:pt idx="10935">
                  <c:v>21</c:v>
                </c:pt>
                <c:pt idx="10936">
                  <c:v>21.997</c:v>
                </c:pt>
                <c:pt idx="10937">
                  <c:v>21.001000000000001</c:v>
                </c:pt>
                <c:pt idx="10938">
                  <c:v>25.995000000000001</c:v>
                </c:pt>
                <c:pt idx="10939">
                  <c:v>25.998999999999999</c:v>
                </c:pt>
                <c:pt idx="10940">
                  <c:v>24.006</c:v>
                </c:pt>
                <c:pt idx="10941">
                  <c:v>28</c:v>
                </c:pt>
                <c:pt idx="10942">
                  <c:v>31.998000000000001</c:v>
                </c:pt>
                <c:pt idx="10943">
                  <c:v>30.001999999999999</c:v>
                </c:pt>
                <c:pt idx="10944">
                  <c:v>31.506</c:v>
                </c:pt>
                <c:pt idx="10945">
                  <c:v>32.000999999999998</c:v>
                </c:pt>
                <c:pt idx="10946">
                  <c:v>33.003</c:v>
                </c:pt>
                <c:pt idx="10947">
                  <c:v>35.006</c:v>
                </c:pt>
                <c:pt idx="10948">
                  <c:v>35.997</c:v>
                </c:pt>
                <c:pt idx="10949">
                  <c:v>34.997999999999998</c:v>
                </c:pt>
                <c:pt idx="10950">
                  <c:v>37.997999999999998</c:v>
                </c:pt>
                <c:pt idx="10951">
                  <c:v>39</c:v>
                </c:pt>
                <c:pt idx="10952">
                  <c:v>38.997999999999998</c:v>
                </c:pt>
                <c:pt idx="10953">
                  <c:v>39</c:v>
                </c:pt>
                <c:pt idx="10954">
                  <c:v>38</c:v>
                </c:pt>
                <c:pt idx="10955">
                  <c:v>40</c:v>
                </c:pt>
                <c:pt idx="10956">
                  <c:v>40</c:v>
                </c:pt>
                <c:pt idx="10957">
                  <c:v>42</c:v>
                </c:pt>
                <c:pt idx="10958">
                  <c:v>39</c:v>
                </c:pt>
                <c:pt idx="10959">
                  <c:v>38.014000000000003</c:v>
                </c:pt>
                <c:pt idx="10960">
                  <c:v>42</c:v>
                </c:pt>
                <c:pt idx="10961">
                  <c:v>43</c:v>
                </c:pt>
                <c:pt idx="10962">
                  <c:v>40.997999999999998</c:v>
                </c:pt>
                <c:pt idx="10963">
                  <c:v>44.003999999999998</c:v>
                </c:pt>
                <c:pt idx="10964">
                  <c:v>44.997</c:v>
                </c:pt>
                <c:pt idx="10965">
                  <c:v>47.003</c:v>
                </c:pt>
                <c:pt idx="10966">
                  <c:v>46.003999999999998</c:v>
                </c:pt>
                <c:pt idx="10967">
                  <c:v>46</c:v>
                </c:pt>
                <c:pt idx="10968">
                  <c:v>45.994</c:v>
                </c:pt>
                <c:pt idx="10969">
                  <c:v>46.994</c:v>
                </c:pt>
                <c:pt idx="10970">
                  <c:v>48.994</c:v>
                </c:pt>
                <c:pt idx="10971">
                  <c:v>47.997</c:v>
                </c:pt>
                <c:pt idx="10972">
                  <c:v>48.002000000000002</c:v>
                </c:pt>
                <c:pt idx="10973">
                  <c:v>50</c:v>
                </c:pt>
                <c:pt idx="10974">
                  <c:v>56</c:v>
                </c:pt>
                <c:pt idx="10975">
                  <c:v>50</c:v>
                </c:pt>
                <c:pt idx="10976">
                  <c:v>51.006999999999998</c:v>
                </c:pt>
                <c:pt idx="10977">
                  <c:v>50</c:v>
                </c:pt>
                <c:pt idx="10978">
                  <c:v>50</c:v>
                </c:pt>
                <c:pt idx="10979">
                  <c:v>50</c:v>
                </c:pt>
                <c:pt idx="10980">
                  <c:v>50</c:v>
                </c:pt>
                <c:pt idx="10981">
                  <c:v>49.997999999999998</c:v>
                </c:pt>
                <c:pt idx="10982">
                  <c:v>50</c:v>
                </c:pt>
                <c:pt idx="10983">
                  <c:v>48.003</c:v>
                </c:pt>
                <c:pt idx="10984">
                  <c:v>51.49</c:v>
                </c:pt>
                <c:pt idx="10985">
                  <c:v>54.002000000000002</c:v>
                </c:pt>
                <c:pt idx="10986">
                  <c:v>53</c:v>
                </c:pt>
                <c:pt idx="10987">
                  <c:v>55</c:v>
                </c:pt>
                <c:pt idx="10988">
                  <c:v>53.997</c:v>
                </c:pt>
                <c:pt idx="10989">
                  <c:v>54.502000000000002</c:v>
                </c:pt>
                <c:pt idx="10990">
                  <c:v>56.485999999999997</c:v>
                </c:pt>
                <c:pt idx="10991">
                  <c:v>51.000999999999998</c:v>
                </c:pt>
                <c:pt idx="10992">
                  <c:v>57.981000000000002</c:v>
                </c:pt>
                <c:pt idx="10993">
                  <c:v>62.491</c:v>
                </c:pt>
                <c:pt idx="10994">
                  <c:v>60</c:v>
                </c:pt>
                <c:pt idx="10995">
                  <c:v>62</c:v>
                </c:pt>
                <c:pt idx="10996">
                  <c:v>67</c:v>
                </c:pt>
                <c:pt idx="10997">
                  <c:v>67.498999999999995</c:v>
                </c:pt>
                <c:pt idx="10998">
                  <c:v>66.504999999999995</c:v>
                </c:pt>
                <c:pt idx="10999">
                  <c:v>66</c:v>
                </c:pt>
                <c:pt idx="11000">
                  <c:v>66.003</c:v>
                </c:pt>
                <c:pt idx="11001">
                  <c:v>65</c:v>
                </c:pt>
                <c:pt idx="11002">
                  <c:v>70.991</c:v>
                </c:pt>
                <c:pt idx="11003">
                  <c:v>72.992999999999995</c:v>
                </c:pt>
                <c:pt idx="11004">
                  <c:v>72.492999999999995</c:v>
                </c:pt>
                <c:pt idx="11005">
                  <c:v>67</c:v>
                </c:pt>
                <c:pt idx="11006">
                  <c:v>65</c:v>
                </c:pt>
                <c:pt idx="11007">
                  <c:v>68.489999999999995</c:v>
                </c:pt>
                <c:pt idx="11008">
                  <c:v>67.001999999999995</c:v>
                </c:pt>
                <c:pt idx="11009">
                  <c:v>71</c:v>
                </c:pt>
                <c:pt idx="11010">
                  <c:v>68.497</c:v>
                </c:pt>
                <c:pt idx="11011">
                  <c:v>69.003</c:v>
                </c:pt>
                <c:pt idx="11012">
                  <c:v>70</c:v>
                </c:pt>
                <c:pt idx="11013">
                  <c:v>71.498000000000005</c:v>
                </c:pt>
                <c:pt idx="11014">
                  <c:v>71</c:v>
                </c:pt>
                <c:pt idx="11015">
                  <c:v>74</c:v>
                </c:pt>
                <c:pt idx="11016">
                  <c:v>72.983999999999995</c:v>
                </c:pt>
                <c:pt idx="11017">
                  <c:v>70.998000000000005</c:v>
                </c:pt>
                <c:pt idx="11018">
                  <c:v>73.003</c:v>
                </c:pt>
                <c:pt idx="11019">
                  <c:v>72</c:v>
                </c:pt>
                <c:pt idx="11020">
                  <c:v>66.501999999999995</c:v>
                </c:pt>
                <c:pt idx="11021">
                  <c:v>65.506</c:v>
                </c:pt>
                <c:pt idx="11022">
                  <c:v>64.010000000000005</c:v>
                </c:pt>
                <c:pt idx="11023">
                  <c:v>63.997999999999998</c:v>
                </c:pt>
                <c:pt idx="11024">
                  <c:v>64</c:v>
                </c:pt>
                <c:pt idx="11025">
                  <c:v>64</c:v>
                </c:pt>
                <c:pt idx="11026">
                  <c:v>61.996000000000002</c:v>
                </c:pt>
                <c:pt idx="11027">
                  <c:v>62</c:v>
                </c:pt>
                <c:pt idx="11028">
                  <c:v>67.986999999999995</c:v>
                </c:pt>
                <c:pt idx="11029">
                  <c:v>67.994</c:v>
                </c:pt>
                <c:pt idx="11030">
                  <c:v>68</c:v>
                </c:pt>
                <c:pt idx="11031">
                  <c:v>70.001999999999995</c:v>
                </c:pt>
                <c:pt idx="11032">
                  <c:v>71</c:v>
                </c:pt>
                <c:pt idx="11033">
                  <c:v>71</c:v>
                </c:pt>
                <c:pt idx="11034">
                  <c:v>73.003</c:v>
                </c:pt>
                <c:pt idx="11035">
                  <c:v>75.992999999999995</c:v>
                </c:pt>
                <c:pt idx="11036">
                  <c:v>74.989000000000004</c:v>
                </c:pt>
                <c:pt idx="11037">
                  <c:v>74.018000000000001</c:v>
                </c:pt>
                <c:pt idx="11038">
                  <c:v>76</c:v>
                </c:pt>
                <c:pt idx="11039">
                  <c:v>77.489000000000004</c:v>
                </c:pt>
                <c:pt idx="11040">
                  <c:v>82.009</c:v>
                </c:pt>
                <c:pt idx="11041">
                  <c:v>87</c:v>
                </c:pt>
                <c:pt idx="11042">
                  <c:v>88.495000000000005</c:v>
                </c:pt>
                <c:pt idx="11043">
                  <c:v>87</c:v>
                </c:pt>
                <c:pt idx="11044">
                  <c:v>87</c:v>
                </c:pt>
                <c:pt idx="11045">
                  <c:v>85</c:v>
                </c:pt>
                <c:pt idx="11046">
                  <c:v>82</c:v>
                </c:pt>
                <c:pt idx="11047">
                  <c:v>83.001999999999995</c:v>
                </c:pt>
                <c:pt idx="11048">
                  <c:v>80</c:v>
                </c:pt>
                <c:pt idx="11049">
                  <c:v>75.998000000000005</c:v>
                </c:pt>
                <c:pt idx="11050">
                  <c:v>76.001999999999995</c:v>
                </c:pt>
                <c:pt idx="11051">
                  <c:v>77</c:v>
                </c:pt>
                <c:pt idx="11052">
                  <c:v>76.998999999999995</c:v>
                </c:pt>
                <c:pt idx="11053">
                  <c:v>76.997</c:v>
                </c:pt>
                <c:pt idx="11054">
                  <c:v>75</c:v>
                </c:pt>
                <c:pt idx="11055">
                  <c:v>71</c:v>
                </c:pt>
                <c:pt idx="11056">
                  <c:v>69.001999999999995</c:v>
                </c:pt>
                <c:pt idx="11057">
                  <c:v>73</c:v>
                </c:pt>
                <c:pt idx="11058">
                  <c:v>70</c:v>
                </c:pt>
                <c:pt idx="11059">
                  <c:v>66.998999999999995</c:v>
                </c:pt>
                <c:pt idx="11060">
                  <c:v>68</c:v>
                </c:pt>
                <c:pt idx="11061">
                  <c:v>68</c:v>
                </c:pt>
                <c:pt idx="11062">
                  <c:v>67</c:v>
                </c:pt>
                <c:pt idx="11063">
                  <c:v>67</c:v>
                </c:pt>
                <c:pt idx="11064">
                  <c:v>64.991</c:v>
                </c:pt>
                <c:pt idx="11065">
                  <c:v>65.995999999999995</c:v>
                </c:pt>
                <c:pt idx="11066">
                  <c:v>61.002000000000002</c:v>
                </c:pt>
                <c:pt idx="11067">
                  <c:v>62</c:v>
                </c:pt>
                <c:pt idx="11068">
                  <c:v>63.500999999999998</c:v>
                </c:pt>
                <c:pt idx="11069">
                  <c:v>60.002000000000002</c:v>
                </c:pt>
                <c:pt idx="11070">
                  <c:v>59.002000000000002</c:v>
                </c:pt>
                <c:pt idx="11071">
                  <c:v>58.996000000000002</c:v>
                </c:pt>
                <c:pt idx="11072">
                  <c:v>56.003999999999998</c:v>
                </c:pt>
                <c:pt idx="11073">
                  <c:v>54.01</c:v>
                </c:pt>
                <c:pt idx="11074">
                  <c:v>53</c:v>
                </c:pt>
                <c:pt idx="11075">
                  <c:v>50.008000000000003</c:v>
                </c:pt>
                <c:pt idx="11076">
                  <c:v>51.006999999999998</c:v>
                </c:pt>
                <c:pt idx="11077">
                  <c:v>51.999000000000002</c:v>
                </c:pt>
                <c:pt idx="11078">
                  <c:v>49</c:v>
                </c:pt>
                <c:pt idx="11079">
                  <c:v>49</c:v>
                </c:pt>
                <c:pt idx="11080">
                  <c:v>53.997</c:v>
                </c:pt>
                <c:pt idx="11081">
                  <c:v>53</c:v>
                </c:pt>
                <c:pt idx="11082">
                  <c:v>51</c:v>
                </c:pt>
                <c:pt idx="11083">
                  <c:v>52</c:v>
                </c:pt>
                <c:pt idx="11084">
                  <c:v>52.994999999999997</c:v>
                </c:pt>
                <c:pt idx="11085">
                  <c:v>50</c:v>
                </c:pt>
                <c:pt idx="11086">
                  <c:v>51</c:v>
                </c:pt>
                <c:pt idx="11087">
                  <c:v>51.996000000000002</c:v>
                </c:pt>
                <c:pt idx="11088">
                  <c:v>51.491999999999997</c:v>
                </c:pt>
                <c:pt idx="11089">
                  <c:v>52.012999999999998</c:v>
                </c:pt>
                <c:pt idx="11090">
                  <c:v>55</c:v>
                </c:pt>
                <c:pt idx="11091">
                  <c:v>53</c:v>
                </c:pt>
                <c:pt idx="11092">
                  <c:v>52</c:v>
                </c:pt>
                <c:pt idx="11093">
                  <c:v>53.000999999999998</c:v>
                </c:pt>
                <c:pt idx="11094">
                  <c:v>48.997</c:v>
                </c:pt>
                <c:pt idx="11095">
                  <c:v>47.000999999999998</c:v>
                </c:pt>
                <c:pt idx="11096">
                  <c:v>49.002000000000002</c:v>
                </c:pt>
                <c:pt idx="11097">
                  <c:v>49</c:v>
                </c:pt>
                <c:pt idx="11098">
                  <c:v>47.003999999999998</c:v>
                </c:pt>
                <c:pt idx="11099">
                  <c:v>48.018999999999998</c:v>
                </c:pt>
                <c:pt idx="11100">
                  <c:v>47.008000000000003</c:v>
                </c:pt>
                <c:pt idx="11101">
                  <c:v>45.502000000000002</c:v>
                </c:pt>
                <c:pt idx="11102">
                  <c:v>44.003999999999998</c:v>
                </c:pt>
                <c:pt idx="11103">
                  <c:v>43</c:v>
                </c:pt>
                <c:pt idx="11104">
                  <c:v>38.497999999999998</c:v>
                </c:pt>
                <c:pt idx="11105">
                  <c:v>33.003999999999998</c:v>
                </c:pt>
                <c:pt idx="11106">
                  <c:v>36.997999999999998</c:v>
                </c:pt>
                <c:pt idx="11107">
                  <c:v>38.485999999999997</c:v>
                </c:pt>
                <c:pt idx="11108">
                  <c:v>37</c:v>
                </c:pt>
                <c:pt idx="11109">
                  <c:v>37.002000000000002</c:v>
                </c:pt>
                <c:pt idx="11110">
                  <c:v>37</c:v>
                </c:pt>
                <c:pt idx="11111">
                  <c:v>35.009</c:v>
                </c:pt>
                <c:pt idx="11112">
                  <c:v>37.479999999999997</c:v>
                </c:pt>
                <c:pt idx="11113">
                  <c:v>36.997999999999998</c:v>
                </c:pt>
                <c:pt idx="11114">
                  <c:v>38</c:v>
                </c:pt>
                <c:pt idx="11115">
                  <c:v>36.003</c:v>
                </c:pt>
                <c:pt idx="11116">
                  <c:v>36</c:v>
                </c:pt>
                <c:pt idx="11117">
                  <c:v>34.997999999999998</c:v>
                </c:pt>
                <c:pt idx="11118">
                  <c:v>30.494</c:v>
                </c:pt>
                <c:pt idx="11119">
                  <c:v>32</c:v>
                </c:pt>
                <c:pt idx="11120">
                  <c:v>30</c:v>
                </c:pt>
                <c:pt idx="11121">
                  <c:v>29</c:v>
                </c:pt>
                <c:pt idx="11122">
                  <c:v>27.004000000000001</c:v>
                </c:pt>
                <c:pt idx="11123">
                  <c:v>28.495000000000001</c:v>
                </c:pt>
                <c:pt idx="11124">
                  <c:v>27.495999999999999</c:v>
                </c:pt>
                <c:pt idx="11125">
                  <c:v>29.5</c:v>
                </c:pt>
                <c:pt idx="11126">
                  <c:v>27.997</c:v>
                </c:pt>
                <c:pt idx="11127">
                  <c:v>25.013999999999999</c:v>
                </c:pt>
                <c:pt idx="11128">
                  <c:v>24.001999999999999</c:v>
                </c:pt>
                <c:pt idx="11129">
                  <c:v>24</c:v>
                </c:pt>
                <c:pt idx="11130">
                  <c:v>23</c:v>
                </c:pt>
                <c:pt idx="11131">
                  <c:v>23.501999999999999</c:v>
                </c:pt>
                <c:pt idx="11132">
                  <c:v>25.998999999999999</c:v>
                </c:pt>
                <c:pt idx="11133">
                  <c:v>25</c:v>
                </c:pt>
                <c:pt idx="11134">
                  <c:v>25</c:v>
                </c:pt>
                <c:pt idx="11135">
                  <c:v>28</c:v>
                </c:pt>
                <c:pt idx="11136">
                  <c:v>29.984000000000002</c:v>
                </c:pt>
                <c:pt idx="11137">
                  <c:v>28</c:v>
                </c:pt>
                <c:pt idx="11138">
                  <c:v>33.994999999999997</c:v>
                </c:pt>
                <c:pt idx="11139">
                  <c:v>33.997</c:v>
                </c:pt>
                <c:pt idx="11140">
                  <c:v>31.995000000000001</c:v>
                </c:pt>
                <c:pt idx="11141">
                  <c:v>34</c:v>
                </c:pt>
                <c:pt idx="11142">
                  <c:v>35.999000000000002</c:v>
                </c:pt>
                <c:pt idx="11143">
                  <c:v>36.006999999999998</c:v>
                </c:pt>
                <c:pt idx="11144">
                  <c:v>39</c:v>
                </c:pt>
                <c:pt idx="11145">
                  <c:v>40.997999999999998</c:v>
                </c:pt>
                <c:pt idx="11146">
                  <c:v>40.984000000000002</c:v>
                </c:pt>
                <c:pt idx="11147">
                  <c:v>41</c:v>
                </c:pt>
                <c:pt idx="11148">
                  <c:v>42.496000000000002</c:v>
                </c:pt>
                <c:pt idx="11149">
                  <c:v>41.000999999999998</c:v>
                </c:pt>
                <c:pt idx="11150">
                  <c:v>38</c:v>
                </c:pt>
                <c:pt idx="11151">
                  <c:v>38.003</c:v>
                </c:pt>
                <c:pt idx="11152">
                  <c:v>36.991</c:v>
                </c:pt>
                <c:pt idx="11153">
                  <c:v>37.497</c:v>
                </c:pt>
                <c:pt idx="11154">
                  <c:v>38.497</c:v>
                </c:pt>
                <c:pt idx="11155">
                  <c:v>42.999000000000002</c:v>
                </c:pt>
                <c:pt idx="11156">
                  <c:v>43.997</c:v>
                </c:pt>
                <c:pt idx="11157">
                  <c:v>45.502000000000002</c:v>
                </c:pt>
                <c:pt idx="11158">
                  <c:v>48</c:v>
                </c:pt>
                <c:pt idx="11159">
                  <c:v>48</c:v>
                </c:pt>
                <c:pt idx="11160">
                  <c:v>47.003999999999998</c:v>
                </c:pt>
                <c:pt idx="11161">
                  <c:v>46.508000000000003</c:v>
                </c:pt>
                <c:pt idx="11162">
                  <c:v>45</c:v>
                </c:pt>
                <c:pt idx="11163">
                  <c:v>45.999000000000002</c:v>
                </c:pt>
                <c:pt idx="11164">
                  <c:v>45.003999999999998</c:v>
                </c:pt>
                <c:pt idx="11165">
                  <c:v>47</c:v>
                </c:pt>
                <c:pt idx="11166">
                  <c:v>47</c:v>
                </c:pt>
                <c:pt idx="11167">
                  <c:v>49.503</c:v>
                </c:pt>
                <c:pt idx="11168">
                  <c:v>52.011000000000003</c:v>
                </c:pt>
                <c:pt idx="11169">
                  <c:v>51.5</c:v>
                </c:pt>
                <c:pt idx="11170">
                  <c:v>49.003999999999998</c:v>
                </c:pt>
                <c:pt idx="11171">
                  <c:v>48.015000000000001</c:v>
                </c:pt>
                <c:pt idx="11172">
                  <c:v>47</c:v>
                </c:pt>
                <c:pt idx="11173">
                  <c:v>48</c:v>
                </c:pt>
                <c:pt idx="11174">
                  <c:v>50.012</c:v>
                </c:pt>
                <c:pt idx="11175">
                  <c:v>51.994999999999997</c:v>
                </c:pt>
                <c:pt idx="11176">
                  <c:v>48.999000000000002</c:v>
                </c:pt>
                <c:pt idx="11177">
                  <c:v>48</c:v>
                </c:pt>
                <c:pt idx="11178">
                  <c:v>52.997999999999998</c:v>
                </c:pt>
                <c:pt idx="11179">
                  <c:v>53</c:v>
                </c:pt>
                <c:pt idx="11180">
                  <c:v>54</c:v>
                </c:pt>
                <c:pt idx="11181">
                  <c:v>52.018999999999998</c:v>
                </c:pt>
                <c:pt idx="11182">
                  <c:v>50.999000000000002</c:v>
                </c:pt>
                <c:pt idx="11183">
                  <c:v>52</c:v>
                </c:pt>
                <c:pt idx="11184">
                  <c:v>51.503</c:v>
                </c:pt>
                <c:pt idx="11185">
                  <c:v>57.999000000000002</c:v>
                </c:pt>
                <c:pt idx="11186">
                  <c:v>57.509</c:v>
                </c:pt>
                <c:pt idx="11187">
                  <c:v>58.994999999999997</c:v>
                </c:pt>
                <c:pt idx="11188">
                  <c:v>60</c:v>
                </c:pt>
                <c:pt idx="11189">
                  <c:v>62</c:v>
                </c:pt>
                <c:pt idx="11190">
                  <c:v>62.506999999999998</c:v>
                </c:pt>
                <c:pt idx="11191">
                  <c:v>63.991999999999997</c:v>
                </c:pt>
                <c:pt idx="11192">
                  <c:v>65</c:v>
                </c:pt>
                <c:pt idx="11193">
                  <c:v>69</c:v>
                </c:pt>
                <c:pt idx="11194">
                  <c:v>70.998000000000005</c:v>
                </c:pt>
                <c:pt idx="11195">
                  <c:v>70.004000000000005</c:v>
                </c:pt>
                <c:pt idx="11196">
                  <c:v>70</c:v>
                </c:pt>
                <c:pt idx="11197">
                  <c:v>76.997</c:v>
                </c:pt>
                <c:pt idx="11198">
                  <c:v>73.004999999999995</c:v>
                </c:pt>
                <c:pt idx="11199">
                  <c:v>77.001000000000005</c:v>
                </c:pt>
                <c:pt idx="11200">
                  <c:v>69</c:v>
                </c:pt>
                <c:pt idx="11201">
                  <c:v>71.003</c:v>
                </c:pt>
                <c:pt idx="11202">
                  <c:v>77</c:v>
                </c:pt>
                <c:pt idx="11203">
                  <c:v>75.998000000000005</c:v>
                </c:pt>
                <c:pt idx="11204">
                  <c:v>73.495000000000005</c:v>
                </c:pt>
                <c:pt idx="11205">
                  <c:v>69.003</c:v>
                </c:pt>
                <c:pt idx="11206">
                  <c:v>71.498000000000005</c:v>
                </c:pt>
                <c:pt idx="11207">
                  <c:v>72.504999999999995</c:v>
                </c:pt>
                <c:pt idx="11208">
                  <c:v>71.488</c:v>
                </c:pt>
                <c:pt idx="11209">
                  <c:v>71.997</c:v>
                </c:pt>
                <c:pt idx="11210">
                  <c:v>74.997</c:v>
                </c:pt>
                <c:pt idx="11211">
                  <c:v>75</c:v>
                </c:pt>
                <c:pt idx="11212">
                  <c:v>77.998999999999995</c:v>
                </c:pt>
                <c:pt idx="11213">
                  <c:v>77.495999999999995</c:v>
                </c:pt>
                <c:pt idx="11214">
                  <c:v>78</c:v>
                </c:pt>
                <c:pt idx="11215">
                  <c:v>77.001999999999995</c:v>
                </c:pt>
                <c:pt idx="11216">
                  <c:v>78.494</c:v>
                </c:pt>
                <c:pt idx="11217">
                  <c:v>76.997</c:v>
                </c:pt>
                <c:pt idx="11218">
                  <c:v>74.498999999999995</c:v>
                </c:pt>
                <c:pt idx="11219">
                  <c:v>74</c:v>
                </c:pt>
                <c:pt idx="11220">
                  <c:v>76.983999999999995</c:v>
                </c:pt>
                <c:pt idx="11221">
                  <c:v>73.004999999999995</c:v>
                </c:pt>
                <c:pt idx="11222">
                  <c:v>78.489999999999995</c:v>
                </c:pt>
                <c:pt idx="11223">
                  <c:v>83.49</c:v>
                </c:pt>
                <c:pt idx="11224">
                  <c:v>85.997</c:v>
                </c:pt>
                <c:pt idx="11225">
                  <c:v>84.997</c:v>
                </c:pt>
                <c:pt idx="11226">
                  <c:v>88.006</c:v>
                </c:pt>
                <c:pt idx="11227">
                  <c:v>87.013999999999996</c:v>
                </c:pt>
                <c:pt idx="11228">
                  <c:v>87.003</c:v>
                </c:pt>
                <c:pt idx="11229">
                  <c:v>87</c:v>
                </c:pt>
                <c:pt idx="11230">
                  <c:v>91.007000000000005</c:v>
                </c:pt>
                <c:pt idx="11231">
                  <c:v>93.995999999999995</c:v>
                </c:pt>
                <c:pt idx="11232">
                  <c:v>88.998000000000005</c:v>
                </c:pt>
                <c:pt idx="11233">
                  <c:v>89.503</c:v>
                </c:pt>
                <c:pt idx="11234">
                  <c:v>92.004999999999995</c:v>
                </c:pt>
                <c:pt idx="11235">
                  <c:v>89.495999999999995</c:v>
                </c:pt>
                <c:pt idx="11236">
                  <c:v>101</c:v>
                </c:pt>
                <c:pt idx="11237">
                  <c:v>92.497</c:v>
                </c:pt>
                <c:pt idx="11238">
                  <c:v>92.009</c:v>
                </c:pt>
                <c:pt idx="11239">
                  <c:v>91</c:v>
                </c:pt>
                <c:pt idx="11240">
                  <c:v>92.998999999999995</c:v>
                </c:pt>
                <c:pt idx="11241">
                  <c:v>95.001000000000005</c:v>
                </c:pt>
                <c:pt idx="11242">
                  <c:v>100.01</c:v>
                </c:pt>
                <c:pt idx="11243">
                  <c:v>104.01</c:v>
                </c:pt>
                <c:pt idx="11244">
                  <c:v>104.5</c:v>
                </c:pt>
                <c:pt idx="11245">
                  <c:v>108</c:v>
                </c:pt>
                <c:pt idx="11246">
                  <c:v>108.49</c:v>
                </c:pt>
                <c:pt idx="11247">
                  <c:v>109</c:v>
                </c:pt>
                <c:pt idx="11248">
                  <c:v>102.02</c:v>
                </c:pt>
                <c:pt idx="11249">
                  <c:v>107</c:v>
                </c:pt>
                <c:pt idx="11250">
                  <c:v>107</c:v>
                </c:pt>
                <c:pt idx="11251">
                  <c:v>104.5</c:v>
                </c:pt>
                <c:pt idx="11252">
                  <c:v>103</c:v>
                </c:pt>
                <c:pt idx="11253">
                  <c:v>107</c:v>
                </c:pt>
                <c:pt idx="11254">
                  <c:v>106</c:v>
                </c:pt>
                <c:pt idx="11255">
                  <c:v>110</c:v>
                </c:pt>
                <c:pt idx="11256">
                  <c:v>105.52</c:v>
                </c:pt>
                <c:pt idx="11257">
                  <c:v>108.5</c:v>
                </c:pt>
                <c:pt idx="11258">
                  <c:v>110.99</c:v>
                </c:pt>
                <c:pt idx="11259">
                  <c:v>108.49</c:v>
                </c:pt>
                <c:pt idx="11260">
                  <c:v>109.99</c:v>
                </c:pt>
                <c:pt idx="11261">
                  <c:v>108</c:v>
                </c:pt>
                <c:pt idx="11262">
                  <c:v>111.99</c:v>
                </c:pt>
                <c:pt idx="11263">
                  <c:v>113.5</c:v>
                </c:pt>
                <c:pt idx="11264">
                  <c:v>114.01</c:v>
                </c:pt>
                <c:pt idx="11265">
                  <c:v>113</c:v>
                </c:pt>
                <c:pt idx="11266">
                  <c:v>118.98</c:v>
                </c:pt>
                <c:pt idx="11267">
                  <c:v>122.49</c:v>
                </c:pt>
                <c:pt idx="11268">
                  <c:v>121</c:v>
                </c:pt>
                <c:pt idx="11269">
                  <c:v>123.5</c:v>
                </c:pt>
                <c:pt idx="11270">
                  <c:v>124</c:v>
                </c:pt>
                <c:pt idx="11271">
                  <c:v>119.5</c:v>
                </c:pt>
                <c:pt idx="11272">
                  <c:v>120</c:v>
                </c:pt>
                <c:pt idx="11273">
                  <c:v>119.02</c:v>
                </c:pt>
                <c:pt idx="11274">
                  <c:v>115.5</c:v>
                </c:pt>
                <c:pt idx="11275">
                  <c:v>110.49</c:v>
                </c:pt>
                <c:pt idx="11276">
                  <c:v>115</c:v>
                </c:pt>
                <c:pt idx="11277">
                  <c:v>115</c:v>
                </c:pt>
                <c:pt idx="11278">
                  <c:v>109.51</c:v>
                </c:pt>
                <c:pt idx="11279">
                  <c:v>108.5</c:v>
                </c:pt>
                <c:pt idx="11280">
                  <c:v>119.99</c:v>
                </c:pt>
                <c:pt idx="11281">
                  <c:v>124</c:v>
                </c:pt>
                <c:pt idx="11282">
                  <c:v>133.01</c:v>
                </c:pt>
                <c:pt idx="11283">
                  <c:v>130</c:v>
                </c:pt>
                <c:pt idx="11284">
                  <c:v>128.5</c:v>
                </c:pt>
                <c:pt idx="11285">
                  <c:v>125.02</c:v>
                </c:pt>
                <c:pt idx="11286">
                  <c:v>128.49</c:v>
                </c:pt>
                <c:pt idx="11287">
                  <c:v>122.01</c:v>
                </c:pt>
                <c:pt idx="11288">
                  <c:v>123</c:v>
                </c:pt>
                <c:pt idx="11289">
                  <c:v>128.5</c:v>
                </c:pt>
                <c:pt idx="11290">
                  <c:v>125</c:v>
                </c:pt>
                <c:pt idx="11291">
                  <c:v>129</c:v>
                </c:pt>
                <c:pt idx="11292">
                  <c:v>127</c:v>
                </c:pt>
                <c:pt idx="11293">
                  <c:v>137.5</c:v>
                </c:pt>
                <c:pt idx="11294">
                  <c:v>139</c:v>
                </c:pt>
                <c:pt idx="11295">
                  <c:v>144</c:v>
                </c:pt>
                <c:pt idx="11296">
                  <c:v>140.01</c:v>
                </c:pt>
                <c:pt idx="11297">
                  <c:v>138.5</c:v>
                </c:pt>
                <c:pt idx="11298">
                  <c:v>137.01</c:v>
                </c:pt>
                <c:pt idx="11299">
                  <c:v>137.99</c:v>
                </c:pt>
                <c:pt idx="11300">
                  <c:v>135.97999999999999</c:v>
                </c:pt>
                <c:pt idx="11301">
                  <c:v>140</c:v>
                </c:pt>
                <c:pt idx="11302">
                  <c:v>139</c:v>
                </c:pt>
                <c:pt idx="11303">
                  <c:v>137</c:v>
                </c:pt>
                <c:pt idx="11304">
                  <c:v>136.51</c:v>
                </c:pt>
                <c:pt idx="11305">
                  <c:v>135</c:v>
                </c:pt>
                <c:pt idx="11306">
                  <c:v>133</c:v>
                </c:pt>
                <c:pt idx="11307">
                  <c:v>134.99</c:v>
                </c:pt>
                <c:pt idx="11308">
                  <c:v>137.5</c:v>
                </c:pt>
                <c:pt idx="11309">
                  <c:v>131.02000000000001</c:v>
                </c:pt>
                <c:pt idx="11310">
                  <c:v>131.01</c:v>
                </c:pt>
                <c:pt idx="11311">
                  <c:v>134</c:v>
                </c:pt>
                <c:pt idx="11312">
                  <c:v>137.49</c:v>
                </c:pt>
                <c:pt idx="11313">
                  <c:v>135</c:v>
                </c:pt>
                <c:pt idx="11314">
                  <c:v>134</c:v>
                </c:pt>
                <c:pt idx="11315">
                  <c:v>134.5</c:v>
                </c:pt>
                <c:pt idx="11316">
                  <c:v>136</c:v>
                </c:pt>
                <c:pt idx="11317">
                  <c:v>140</c:v>
                </c:pt>
                <c:pt idx="11318">
                  <c:v>136.01</c:v>
                </c:pt>
                <c:pt idx="11319">
                  <c:v>143</c:v>
                </c:pt>
                <c:pt idx="11320">
                  <c:v>147</c:v>
                </c:pt>
                <c:pt idx="11321">
                  <c:v>140.01</c:v>
                </c:pt>
                <c:pt idx="11322">
                  <c:v>148</c:v>
                </c:pt>
                <c:pt idx="11323">
                  <c:v>151</c:v>
                </c:pt>
                <c:pt idx="11324">
                  <c:v>150.99</c:v>
                </c:pt>
                <c:pt idx="11325">
                  <c:v>152</c:v>
                </c:pt>
                <c:pt idx="11326">
                  <c:v>156.97999999999999</c:v>
                </c:pt>
                <c:pt idx="11327">
                  <c:v>155</c:v>
                </c:pt>
                <c:pt idx="11328">
                  <c:v>155</c:v>
                </c:pt>
                <c:pt idx="11329">
                  <c:v>152.52000000000001</c:v>
                </c:pt>
                <c:pt idx="11330">
                  <c:v>148</c:v>
                </c:pt>
                <c:pt idx="11331">
                  <c:v>150.01</c:v>
                </c:pt>
                <c:pt idx="11332">
                  <c:v>151</c:v>
                </c:pt>
                <c:pt idx="11333">
                  <c:v>146.01</c:v>
                </c:pt>
                <c:pt idx="11334">
                  <c:v>149.01</c:v>
                </c:pt>
                <c:pt idx="11335">
                  <c:v>153</c:v>
                </c:pt>
                <c:pt idx="11336">
                  <c:v>150</c:v>
                </c:pt>
                <c:pt idx="11337">
                  <c:v>146.03</c:v>
                </c:pt>
                <c:pt idx="11338">
                  <c:v>148</c:v>
                </c:pt>
                <c:pt idx="11339">
                  <c:v>152</c:v>
                </c:pt>
                <c:pt idx="11340">
                  <c:v>154.49</c:v>
                </c:pt>
                <c:pt idx="11341">
                  <c:v>152.01</c:v>
                </c:pt>
                <c:pt idx="11342">
                  <c:v>153.01</c:v>
                </c:pt>
                <c:pt idx="11343">
                  <c:v>160.99</c:v>
                </c:pt>
                <c:pt idx="11344">
                  <c:v>163.5</c:v>
                </c:pt>
                <c:pt idx="11345">
                  <c:v>165</c:v>
                </c:pt>
                <c:pt idx="11346">
                  <c:v>165.01</c:v>
                </c:pt>
                <c:pt idx="11347">
                  <c:v>166.01</c:v>
                </c:pt>
                <c:pt idx="11348">
                  <c:v>172.5</c:v>
                </c:pt>
                <c:pt idx="11349">
                  <c:v>169.49</c:v>
                </c:pt>
                <c:pt idx="11350">
                  <c:v>167.49</c:v>
                </c:pt>
                <c:pt idx="11351">
                  <c:v>166.5</c:v>
                </c:pt>
                <c:pt idx="11352">
                  <c:v>168.5</c:v>
                </c:pt>
                <c:pt idx="11353">
                  <c:v>161.49</c:v>
                </c:pt>
                <c:pt idx="11354">
                  <c:v>164</c:v>
                </c:pt>
                <c:pt idx="11355">
                  <c:v>163.01</c:v>
                </c:pt>
                <c:pt idx="11356">
                  <c:v>162</c:v>
                </c:pt>
                <c:pt idx="11357">
                  <c:v>167.99</c:v>
                </c:pt>
                <c:pt idx="11358">
                  <c:v>167</c:v>
                </c:pt>
                <c:pt idx="11359">
                  <c:v>163.99</c:v>
                </c:pt>
                <c:pt idx="11360">
                  <c:v>163.5</c:v>
                </c:pt>
                <c:pt idx="11361">
                  <c:v>164.99</c:v>
                </c:pt>
                <c:pt idx="11362">
                  <c:v>171</c:v>
                </c:pt>
                <c:pt idx="11363">
                  <c:v>175.01</c:v>
                </c:pt>
                <c:pt idx="11364">
                  <c:v>172.98</c:v>
                </c:pt>
                <c:pt idx="11365">
                  <c:v>170.99</c:v>
                </c:pt>
                <c:pt idx="11366">
                  <c:v>174.01</c:v>
                </c:pt>
                <c:pt idx="11367">
                  <c:v>177.98</c:v>
                </c:pt>
                <c:pt idx="11368">
                  <c:v>176</c:v>
                </c:pt>
                <c:pt idx="11369">
                  <c:v>178.99</c:v>
                </c:pt>
                <c:pt idx="11370">
                  <c:v>180</c:v>
                </c:pt>
                <c:pt idx="11371">
                  <c:v>185.5</c:v>
                </c:pt>
                <c:pt idx="11372">
                  <c:v>183.53</c:v>
                </c:pt>
                <c:pt idx="11373">
                  <c:v>183.02</c:v>
                </c:pt>
                <c:pt idx="11374">
                  <c:v>181.98</c:v>
                </c:pt>
                <c:pt idx="11375">
                  <c:v>182.5</c:v>
                </c:pt>
                <c:pt idx="11376">
                  <c:v>186</c:v>
                </c:pt>
                <c:pt idx="11377">
                  <c:v>187.99</c:v>
                </c:pt>
                <c:pt idx="11378">
                  <c:v>197</c:v>
                </c:pt>
                <c:pt idx="11379">
                  <c:v>202.01</c:v>
                </c:pt>
                <c:pt idx="11380">
                  <c:v>202.5</c:v>
                </c:pt>
                <c:pt idx="11381">
                  <c:v>208.49</c:v>
                </c:pt>
                <c:pt idx="11382">
                  <c:v>207.01</c:v>
                </c:pt>
                <c:pt idx="11383">
                  <c:v>210.99</c:v>
                </c:pt>
                <c:pt idx="11384">
                  <c:v>212.99</c:v>
                </c:pt>
                <c:pt idx="11385">
                  <c:v>219.52</c:v>
                </c:pt>
                <c:pt idx="11386">
                  <c:v>213</c:v>
                </c:pt>
                <c:pt idx="11387">
                  <c:v>217.98</c:v>
                </c:pt>
                <c:pt idx="11388">
                  <c:v>217.99</c:v>
                </c:pt>
                <c:pt idx="11389">
                  <c:v>218.01</c:v>
                </c:pt>
                <c:pt idx="11390">
                  <c:v>220</c:v>
                </c:pt>
                <c:pt idx="11391">
                  <c:v>220</c:v>
                </c:pt>
                <c:pt idx="11392">
                  <c:v>226.01</c:v>
                </c:pt>
                <c:pt idx="11393">
                  <c:v>232</c:v>
                </c:pt>
                <c:pt idx="11394">
                  <c:v>240.52</c:v>
                </c:pt>
                <c:pt idx="11395">
                  <c:v>251.99</c:v>
                </c:pt>
                <c:pt idx="11396">
                  <c:v>249.01</c:v>
                </c:pt>
                <c:pt idx="11397">
                  <c:v>248.01</c:v>
                </c:pt>
                <c:pt idx="11398">
                  <c:v>243.51</c:v>
                </c:pt>
                <c:pt idx="11399">
                  <c:v>247.49</c:v>
                </c:pt>
                <c:pt idx="11400">
                  <c:v>247</c:v>
                </c:pt>
                <c:pt idx="11401">
                  <c:v>247.02</c:v>
                </c:pt>
                <c:pt idx="11402">
                  <c:v>249.49</c:v>
                </c:pt>
                <c:pt idx="11403">
                  <c:v>255.99</c:v>
                </c:pt>
                <c:pt idx="11404">
                  <c:v>254</c:v>
                </c:pt>
                <c:pt idx="11405">
                  <c:v>260.51</c:v>
                </c:pt>
                <c:pt idx="11406">
                  <c:v>263.5</c:v>
                </c:pt>
                <c:pt idx="11407">
                  <c:v>266.98</c:v>
                </c:pt>
                <c:pt idx="11408">
                  <c:v>265</c:v>
                </c:pt>
                <c:pt idx="11409">
                  <c:v>271.01</c:v>
                </c:pt>
                <c:pt idx="11410">
                  <c:v>277</c:v>
                </c:pt>
                <c:pt idx="11411">
                  <c:v>274.98</c:v>
                </c:pt>
                <c:pt idx="11412">
                  <c:v>268.01</c:v>
                </c:pt>
                <c:pt idx="11413">
                  <c:v>272</c:v>
                </c:pt>
                <c:pt idx="11414">
                  <c:v>279.95999999999998</c:v>
                </c:pt>
                <c:pt idx="11415">
                  <c:v>276.52999999999997</c:v>
                </c:pt>
                <c:pt idx="11416">
                  <c:v>281.99</c:v>
                </c:pt>
                <c:pt idx="11417">
                  <c:v>290.99</c:v>
                </c:pt>
                <c:pt idx="11418">
                  <c:v>297.99</c:v>
                </c:pt>
                <c:pt idx="11419">
                  <c:v>307.51</c:v>
                </c:pt>
                <c:pt idx="11420">
                  <c:v>313.99</c:v>
                </c:pt>
                <c:pt idx="11421">
                  <c:v>320.02</c:v>
                </c:pt>
                <c:pt idx="11422">
                  <c:v>323</c:v>
                </c:pt>
                <c:pt idx="11423">
                  <c:v>320</c:v>
                </c:pt>
                <c:pt idx="11424">
                  <c:v>315.01</c:v>
                </c:pt>
                <c:pt idx="11425">
                  <c:v>314.05</c:v>
                </c:pt>
                <c:pt idx="11426">
                  <c:v>309.52</c:v>
                </c:pt>
                <c:pt idx="11427">
                  <c:v>312.5</c:v>
                </c:pt>
                <c:pt idx="11428">
                  <c:v>319</c:v>
                </c:pt>
                <c:pt idx="11429">
                  <c:v>324.97000000000003</c:v>
                </c:pt>
                <c:pt idx="11430">
                  <c:v>324</c:v>
                </c:pt>
                <c:pt idx="11431">
                  <c:v>334.99</c:v>
                </c:pt>
                <c:pt idx="11432">
                  <c:v>343.47</c:v>
                </c:pt>
                <c:pt idx="11433">
                  <c:v>351</c:v>
                </c:pt>
                <c:pt idx="11434">
                  <c:v>363.5</c:v>
                </c:pt>
                <c:pt idx="11435">
                  <c:v>359.01</c:v>
                </c:pt>
                <c:pt idx="11436">
                  <c:v>364.5</c:v>
                </c:pt>
                <c:pt idx="11437">
                  <c:v>364.49</c:v>
                </c:pt>
                <c:pt idx="11438">
                  <c:v>361</c:v>
                </c:pt>
                <c:pt idx="11439">
                  <c:v>370.93</c:v>
                </c:pt>
                <c:pt idx="11440">
                  <c:v>371</c:v>
                </c:pt>
                <c:pt idx="11441">
                  <c:v>373.51</c:v>
                </c:pt>
                <c:pt idx="11442">
                  <c:v>376.52</c:v>
                </c:pt>
                <c:pt idx="11443">
                  <c:v>381</c:v>
                </c:pt>
                <c:pt idx="11444">
                  <c:v>385</c:v>
                </c:pt>
                <c:pt idx="11445">
                  <c:v>391.99</c:v>
                </c:pt>
                <c:pt idx="11446">
                  <c:v>399</c:v>
                </c:pt>
                <c:pt idx="11447">
                  <c:v>389.51</c:v>
                </c:pt>
                <c:pt idx="11448">
                  <c:v>387.01</c:v>
                </c:pt>
                <c:pt idx="11449">
                  <c:v>387</c:v>
                </c:pt>
                <c:pt idx="11450">
                  <c:v>395.46</c:v>
                </c:pt>
                <c:pt idx="11451">
                  <c:v>393.03</c:v>
                </c:pt>
                <c:pt idx="11452">
                  <c:v>400.49</c:v>
                </c:pt>
                <c:pt idx="11453">
                  <c:v>413.98</c:v>
                </c:pt>
                <c:pt idx="11454">
                  <c:v>422.98</c:v>
                </c:pt>
                <c:pt idx="11455">
                  <c:v>430.5</c:v>
                </c:pt>
                <c:pt idx="11456">
                  <c:v>436</c:v>
                </c:pt>
                <c:pt idx="11457">
                  <c:v>438</c:v>
                </c:pt>
                <c:pt idx="11458">
                  <c:v>453.99</c:v>
                </c:pt>
                <c:pt idx="11459">
                  <c:v>459.99</c:v>
                </c:pt>
                <c:pt idx="11460">
                  <c:v>467.99</c:v>
                </c:pt>
                <c:pt idx="11461">
                  <c:v>471.52</c:v>
                </c:pt>
                <c:pt idx="11462">
                  <c:v>472.51</c:v>
                </c:pt>
                <c:pt idx="11463">
                  <c:v>475</c:v>
                </c:pt>
                <c:pt idx="11464">
                  <c:v>479.01</c:v>
                </c:pt>
                <c:pt idx="11465">
                  <c:v>485.5</c:v>
                </c:pt>
                <c:pt idx="11466">
                  <c:v>494.5</c:v>
                </c:pt>
                <c:pt idx="11467">
                  <c:v>480.01</c:v>
                </c:pt>
                <c:pt idx="11468">
                  <c:v>490.99</c:v>
                </c:pt>
                <c:pt idx="11469">
                  <c:v>495.49</c:v>
                </c:pt>
                <c:pt idx="11470">
                  <c:v>504</c:v>
                </c:pt>
                <c:pt idx="11471">
                  <c:v>501</c:v>
                </c:pt>
                <c:pt idx="11472">
                  <c:v>507</c:v>
                </c:pt>
                <c:pt idx="11473">
                  <c:v>512.98</c:v>
                </c:pt>
                <c:pt idx="11474">
                  <c:v>512.51</c:v>
                </c:pt>
                <c:pt idx="11475">
                  <c:v>513</c:v>
                </c:pt>
                <c:pt idx="11476">
                  <c:v>512.08000000000004</c:v>
                </c:pt>
                <c:pt idx="11477">
                  <c:v>527</c:v>
                </c:pt>
                <c:pt idx="11478">
                  <c:v>523</c:v>
                </c:pt>
                <c:pt idx="11479">
                  <c:v>536.98</c:v>
                </c:pt>
                <c:pt idx="11480">
                  <c:v>541</c:v>
                </c:pt>
                <c:pt idx="11481">
                  <c:v>543.99</c:v>
                </c:pt>
                <c:pt idx="11482">
                  <c:v>551.99</c:v>
                </c:pt>
                <c:pt idx="11483">
                  <c:v>560.41999999999996</c:v>
                </c:pt>
                <c:pt idx="11484">
                  <c:v>562.99</c:v>
                </c:pt>
                <c:pt idx="11485">
                  <c:v>574</c:v>
                </c:pt>
                <c:pt idx="11486">
                  <c:v>581.01</c:v>
                </c:pt>
                <c:pt idx="11487">
                  <c:v>586.99</c:v>
                </c:pt>
                <c:pt idx="11488">
                  <c:v>594</c:v>
                </c:pt>
                <c:pt idx="11489">
                  <c:v>590.49</c:v>
                </c:pt>
                <c:pt idx="11490">
                  <c:v>595.52</c:v>
                </c:pt>
                <c:pt idx="11491">
                  <c:v>605.99</c:v>
                </c:pt>
                <c:pt idx="11492">
                  <c:v>618.99</c:v>
                </c:pt>
                <c:pt idx="11493">
                  <c:v>620.55999999999995</c:v>
                </c:pt>
                <c:pt idx="11494">
                  <c:v>622.51</c:v>
                </c:pt>
                <c:pt idx="11495">
                  <c:v>619.01</c:v>
                </c:pt>
                <c:pt idx="11496">
                  <c:v>624</c:v>
                </c:pt>
                <c:pt idx="11497">
                  <c:v>623.97</c:v>
                </c:pt>
                <c:pt idx="11498">
                  <c:v>616.51</c:v>
                </c:pt>
                <c:pt idx="11499">
                  <c:v>601.08000000000004</c:v>
                </c:pt>
                <c:pt idx="11500">
                  <c:v>601.49</c:v>
                </c:pt>
                <c:pt idx="11501">
                  <c:v>606.99</c:v>
                </c:pt>
                <c:pt idx="11502">
                  <c:v>597</c:v>
                </c:pt>
                <c:pt idx="11503">
                  <c:v>601</c:v>
                </c:pt>
                <c:pt idx="11504">
                  <c:v>593.5</c:v>
                </c:pt>
                <c:pt idx="11505">
                  <c:v>603.96</c:v>
                </c:pt>
                <c:pt idx="11506">
                  <c:v>602</c:v>
                </c:pt>
                <c:pt idx="11507">
                  <c:v>601.5</c:v>
                </c:pt>
                <c:pt idx="11508">
                  <c:v>616.49</c:v>
                </c:pt>
                <c:pt idx="11509">
                  <c:v>628.51</c:v>
                </c:pt>
                <c:pt idx="11510">
                  <c:v>638.5</c:v>
                </c:pt>
                <c:pt idx="11511">
                  <c:v>647.49</c:v>
                </c:pt>
                <c:pt idx="11512">
                  <c:v>649.01</c:v>
                </c:pt>
                <c:pt idx="11513">
                  <c:v>664.48</c:v>
                </c:pt>
                <c:pt idx="11514">
                  <c:v>671.02</c:v>
                </c:pt>
                <c:pt idx="11515">
                  <c:v>680.98</c:v>
                </c:pt>
                <c:pt idx="11516">
                  <c:v>683.03</c:v>
                </c:pt>
                <c:pt idx="11517">
                  <c:v>680</c:v>
                </c:pt>
                <c:pt idx="11518">
                  <c:v>687.52</c:v>
                </c:pt>
                <c:pt idx="11519">
                  <c:v>694.97</c:v>
                </c:pt>
                <c:pt idx="11520">
                  <c:v>702.99</c:v>
                </c:pt>
                <c:pt idx="11521">
                  <c:v>691</c:v>
                </c:pt>
                <c:pt idx="11522">
                  <c:v>696.01</c:v>
                </c:pt>
                <c:pt idx="11523">
                  <c:v>695.5</c:v>
                </c:pt>
                <c:pt idx="11524">
                  <c:v>703.99</c:v>
                </c:pt>
                <c:pt idx="11525">
                  <c:v>704</c:v>
                </c:pt>
                <c:pt idx="11526">
                  <c:v>712.53</c:v>
                </c:pt>
                <c:pt idx="11527">
                  <c:v>713</c:v>
                </c:pt>
                <c:pt idx="11528">
                  <c:v>713</c:v>
                </c:pt>
                <c:pt idx="11529">
                  <c:v>718</c:v>
                </c:pt>
                <c:pt idx="11530">
                  <c:v>728.99</c:v>
                </c:pt>
                <c:pt idx="11531">
                  <c:v>736</c:v>
                </c:pt>
                <c:pt idx="11532">
                  <c:v>740.53</c:v>
                </c:pt>
                <c:pt idx="11533">
                  <c:v>741</c:v>
                </c:pt>
                <c:pt idx="11534">
                  <c:v>736.99</c:v>
                </c:pt>
                <c:pt idx="11535">
                  <c:v>718.01</c:v>
                </c:pt>
                <c:pt idx="11536">
                  <c:v>716</c:v>
                </c:pt>
                <c:pt idx="11537">
                  <c:v>712.03</c:v>
                </c:pt>
                <c:pt idx="11538">
                  <c:v>706.98</c:v>
                </c:pt>
                <c:pt idx="11539">
                  <c:v>709.99</c:v>
                </c:pt>
                <c:pt idx="11540">
                  <c:v>707.48</c:v>
                </c:pt>
                <c:pt idx="11541">
                  <c:v>721.99</c:v>
                </c:pt>
                <c:pt idx="11542">
                  <c:v>734.06</c:v>
                </c:pt>
                <c:pt idx="11543">
                  <c:v>745</c:v>
                </c:pt>
                <c:pt idx="11544">
                  <c:v>752</c:v>
                </c:pt>
                <c:pt idx="11545">
                  <c:v>752.54</c:v>
                </c:pt>
                <c:pt idx="11546">
                  <c:v>752.49</c:v>
                </c:pt>
                <c:pt idx="11547">
                  <c:v>751.04</c:v>
                </c:pt>
                <c:pt idx="11548">
                  <c:v>749.99</c:v>
                </c:pt>
                <c:pt idx="11549">
                  <c:v>744.99</c:v>
                </c:pt>
                <c:pt idx="11550">
                  <c:v>745.02</c:v>
                </c:pt>
                <c:pt idx="11551">
                  <c:v>737.01</c:v>
                </c:pt>
                <c:pt idx="11552">
                  <c:v>743.01</c:v>
                </c:pt>
                <c:pt idx="11553">
                  <c:v>743.51</c:v>
                </c:pt>
                <c:pt idx="11554">
                  <c:v>736.51</c:v>
                </c:pt>
                <c:pt idx="11555">
                  <c:v>741.51</c:v>
                </c:pt>
                <c:pt idx="11556">
                  <c:v>752.5</c:v>
                </c:pt>
                <c:pt idx="11557">
                  <c:v>772</c:v>
                </c:pt>
                <c:pt idx="11558">
                  <c:v>779.02</c:v>
                </c:pt>
                <c:pt idx="11559">
                  <c:v>783</c:v>
                </c:pt>
                <c:pt idx="11560">
                  <c:v>782.51</c:v>
                </c:pt>
                <c:pt idx="11561">
                  <c:v>781.03</c:v>
                </c:pt>
                <c:pt idx="11562">
                  <c:v>789.48</c:v>
                </c:pt>
                <c:pt idx="11563">
                  <c:v>786.53</c:v>
                </c:pt>
                <c:pt idx="11564">
                  <c:v>808.99</c:v>
                </c:pt>
                <c:pt idx="11565">
                  <c:v>809.98</c:v>
                </c:pt>
                <c:pt idx="11566">
                  <c:v>815.5</c:v>
                </c:pt>
                <c:pt idx="11567">
                  <c:v>826.48</c:v>
                </c:pt>
                <c:pt idx="11568">
                  <c:v>825.51</c:v>
                </c:pt>
                <c:pt idx="11569">
                  <c:v>829.99</c:v>
                </c:pt>
                <c:pt idx="11570">
                  <c:v>846.97</c:v>
                </c:pt>
                <c:pt idx="11571">
                  <c:v>849.98</c:v>
                </c:pt>
                <c:pt idx="11572">
                  <c:v>865.48</c:v>
                </c:pt>
                <c:pt idx="11573">
                  <c:v>867.99</c:v>
                </c:pt>
                <c:pt idx="11574">
                  <c:v>867.51</c:v>
                </c:pt>
                <c:pt idx="11575">
                  <c:v>883.51</c:v>
                </c:pt>
                <c:pt idx="11576">
                  <c:v>888.49</c:v>
                </c:pt>
                <c:pt idx="11577">
                  <c:v>902.01</c:v>
                </c:pt>
                <c:pt idx="11578">
                  <c:v>912.5</c:v>
                </c:pt>
                <c:pt idx="11579">
                  <c:v>931.97</c:v>
                </c:pt>
                <c:pt idx="11580">
                  <c:v>946.47</c:v>
                </c:pt>
                <c:pt idx="11581">
                  <c:v>963</c:v>
                </c:pt>
                <c:pt idx="11582">
                  <c:v>976.97</c:v>
                </c:pt>
                <c:pt idx="11583">
                  <c:v>977.02</c:v>
                </c:pt>
                <c:pt idx="11584">
                  <c:v>990.99</c:v>
                </c:pt>
                <c:pt idx="11585">
                  <c:v>989.96</c:v>
                </c:pt>
                <c:pt idx="11586">
                  <c:v>995.07</c:v>
                </c:pt>
                <c:pt idx="11587">
                  <c:v>992</c:v>
                </c:pt>
                <c:pt idx="11588">
                  <c:v>975.06</c:v>
                </c:pt>
                <c:pt idx="11589">
                  <c:v>991.53</c:v>
                </c:pt>
                <c:pt idx="11590">
                  <c:v>992</c:v>
                </c:pt>
                <c:pt idx="11591">
                  <c:v>999.04</c:v>
                </c:pt>
                <c:pt idx="11592">
                  <c:v>993.02</c:v>
                </c:pt>
                <c:pt idx="11593">
                  <c:v>996.5</c:v>
                </c:pt>
                <c:pt idx="11594">
                  <c:v>989.53</c:v>
                </c:pt>
                <c:pt idx="11595">
                  <c:v>996.51</c:v>
                </c:pt>
                <c:pt idx="11596">
                  <c:v>982.02</c:v>
                </c:pt>
                <c:pt idx="11597">
                  <c:v>963</c:v>
                </c:pt>
                <c:pt idx="11598">
                  <c:v>968.5</c:v>
                </c:pt>
                <c:pt idx="11599">
                  <c:v>967.02</c:v>
                </c:pt>
                <c:pt idx="11600">
                  <c:v>967</c:v>
                </c:pt>
                <c:pt idx="11601">
                  <c:v>974.03</c:v>
                </c:pt>
                <c:pt idx="11602">
                  <c:v>972.51</c:v>
                </c:pt>
                <c:pt idx="11603">
                  <c:v>977.48</c:v>
                </c:pt>
                <c:pt idx="11604">
                  <c:v>987</c:v>
                </c:pt>
                <c:pt idx="11605">
                  <c:v>1004</c:v>
                </c:pt>
                <c:pt idx="11606">
                  <c:v>1000</c:v>
                </c:pt>
                <c:pt idx="11607">
                  <c:v>1016.5</c:v>
                </c:pt>
                <c:pt idx="11608">
                  <c:v>1009</c:v>
                </c:pt>
                <c:pt idx="11609">
                  <c:v>1008.5</c:v>
                </c:pt>
                <c:pt idx="11610">
                  <c:v>1006</c:v>
                </c:pt>
                <c:pt idx="11611">
                  <c:v>1022</c:v>
                </c:pt>
                <c:pt idx="11612">
                  <c:v>1034</c:v>
                </c:pt>
                <c:pt idx="11613">
                  <c:v>1024</c:v>
                </c:pt>
                <c:pt idx="11614">
                  <c:v>1028.5</c:v>
                </c:pt>
                <c:pt idx="11615">
                  <c:v>1003</c:v>
                </c:pt>
                <c:pt idx="11616">
                  <c:v>991.5</c:v>
                </c:pt>
                <c:pt idx="11617">
                  <c:v>981.56</c:v>
                </c:pt>
                <c:pt idx="11618">
                  <c:v>973.52</c:v>
                </c:pt>
                <c:pt idx="11619">
                  <c:v>971.01</c:v>
                </c:pt>
                <c:pt idx="11620">
                  <c:v>968.47</c:v>
                </c:pt>
                <c:pt idx="11621">
                  <c:v>974.46</c:v>
                </c:pt>
                <c:pt idx="11622">
                  <c:v>985.99</c:v>
                </c:pt>
                <c:pt idx="11623">
                  <c:v>989.05</c:v>
                </c:pt>
                <c:pt idx="11624">
                  <c:v>1010</c:v>
                </c:pt>
                <c:pt idx="11625">
                  <c:v>1020</c:v>
                </c:pt>
                <c:pt idx="11626">
                  <c:v>1044</c:v>
                </c:pt>
                <c:pt idx="11627">
                  <c:v>1075.5</c:v>
                </c:pt>
                <c:pt idx="11628">
                  <c:v>1105.5</c:v>
                </c:pt>
                <c:pt idx="11629">
                  <c:v>1137</c:v>
                </c:pt>
                <c:pt idx="11630">
                  <c:v>1165</c:v>
                </c:pt>
                <c:pt idx="11631">
                  <c:v>1172</c:v>
                </c:pt>
                <c:pt idx="11632">
                  <c:v>1175</c:v>
                </c:pt>
                <c:pt idx="11633">
                  <c:v>1184.5999999999999</c:v>
                </c:pt>
                <c:pt idx="11634">
                  <c:v>1184</c:v>
                </c:pt>
                <c:pt idx="11635">
                  <c:v>1192</c:v>
                </c:pt>
                <c:pt idx="11636">
                  <c:v>1206</c:v>
                </c:pt>
                <c:pt idx="11637">
                  <c:v>1214.4000000000001</c:v>
                </c:pt>
                <c:pt idx="11638">
                  <c:v>1226.5</c:v>
                </c:pt>
                <c:pt idx="11639">
                  <c:v>1226</c:v>
                </c:pt>
                <c:pt idx="11640">
                  <c:v>1217</c:v>
                </c:pt>
                <c:pt idx="11641">
                  <c:v>1218.5</c:v>
                </c:pt>
                <c:pt idx="11642">
                  <c:v>1231</c:v>
                </c:pt>
                <c:pt idx="11643">
                  <c:v>1239.5</c:v>
                </c:pt>
                <c:pt idx="11644">
                  <c:v>1252</c:v>
                </c:pt>
                <c:pt idx="11645">
                  <c:v>1252</c:v>
                </c:pt>
                <c:pt idx="11646">
                  <c:v>1237</c:v>
                </c:pt>
                <c:pt idx="11647">
                  <c:v>1239</c:v>
                </c:pt>
                <c:pt idx="11648">
                  <c:v>1234.5</c:v>
                </c:pt>
                <c:pt idx="11649">
                  <c:v>1250.4000000000001</c:v>
                </c:pt>
                <c:pt idx="11650">
                  <c:v>1263</c:v>
                </c:pt>
                <c:pt idx="11651">
                  <c:v>1276</c:v>
                </c:pt>
                <c:pt idx="11652">
                  <c:v>1288</c:v>
                </c:pt>
                <c:pt idx="11653">
                  <c:v>1310</c:v>
                </c:pt>
                <c:pt idx="11654">
                  <c:v>1306</c:v>
                </c:pt>
                <c:pt idx="11655">
                  <c:v>1319</c:v>
                </c:pt>
                <c:pt idx="11656">
                  <c:v>1303</c:v>
                </c:pt>
                <c:pt idx="11657">
                  <c:v>1295.5</c:v>
                </c:pt>
                <c:pt idx="11658">
                  <c:v>1285</c:v>
                </c:pt>
                <c:pt idx="11659">
                  <c:v>1301.5</c:v>
                </c:pt>
                <c:pt idx="11660">
                  <c:v>1307.5</c:v>
                </c:pt>
                <c:pt idx="11661">
                  <c:v>1331</c:v>
                </c:pt>
                <c:pt idx="11662">
                  <c:v>1331.5</c:v>
                </c:pt>
                <c:pt idx="11663">
                  <c:v>1329.5</c:v>
                </c:pt>
                <c:pt idx="11664">
                  <c:v>1343.5</c:v>
                </c:pt>
                <c:pt idx="11665">
                  <c:v>1338</c:v>
                </c:pt>
                <c:pt idx="11666">
                  <c:v>1322.5</c:v>
                </c:pt>
                <c:pt idx="11667">
                  <c:v>1326</c:v>
                </c:pt>
                <c:pt idx="11668">
                  <c:v>1321.5</c:v>
                </c:pt>
                <c:pt idx="11669">
                  <c:v>1335</c:v>
                </c:pt>
                <c:pt idx="11670">
                  <c:v>1354.5</c:v>
                </c:pt>
                <c:pt idx="11671">
                  <c:v>1372</c:v>
                </c:pt>
                <c:pt idx="11672">
                  <c:v>1380</c:v>
                </c:pt>
                <c:pt idx="11673">
                  <c:v>1391</c:v>
                </c:pt>
                <c:pt idx="11674">
                  <c:v>1399</c:v>
                </c:pt>
                <c:pt idx="11675">
                  <c:v>1406.5</c:v>
                </c:pt>
                <c:pt idx="11676">
                  <c:v>1425.5</c:v>
                </c:pt>
                <c:pt idx="11677">
                  <c:v>1430</c:v>
                </c:pt>
                <c:pt idx="11678">
                  <c:v>1434</c:v>
                </c:pt>
                <c:pt idx="11679">
                  <c:v>1444</c:v>
                </c:pt>
                <c:pt idx="11680">
                  <c:v>1449</c:v>
                </c:pt>
                <c:pt idx="11681">
                  <c:v>1443</c:v>
                </c:pt>
                <c:pt idx="11682">
                  <c:v>1451</c:v>
                </c:pt>
                <c:pt idx="11683">
                  <c:v>1470</c:v>
                </c:pt>
                <c:pt idx="11684">
                  <c:v>1478.5</c:v>
                </c:pt>
                <c:pt idx="11685">
                  <c:v>1480</c:v>
                </c:pt>
                <c:pt idx="11686">
                  <c:v>1486.5</c:v>
                </c:pt>
                <c:pt idx="11687">
                  <c:v>1492.5</c:v>
                </c:pt>
                <c:pt idx="11688">
                  <c:v>1526</c:v>
                </c:pt>
                <c:pt idx="11689">
                  <c:v>1555</c:v>
                </c:pt>
                <c:pt idx="11690">
                  <c:v>1547.5</c:v>
                </c:pt>
                <c:pt idx="11691">
                  <c:v>1582.5</c:v>
                </c:pt>
                <c:pt idx="11692">
                  <c:v>1581</c:v>
                </c:pt>
                <c:pt idx="11693">
                  <c:v>1613.5</c:v>
                </c:pt>
                <c:pt idx="11694">
                  <c:v>1605</c:v>
                </c:pt>
                <c:pt idx="11695">
                  <c:v>1620</c:v>
                </c:pt>
                <c:pt idx="11696">
                  <c:v>1608.6</c:v>
                </c:pt>
                <c:pt idx="11697">
                  <c:v>1622</c:v>
                </c:pt>
                <c:pt idx="11698">
                  <c:v>1629</c:v>
                </c:pt>
                <c:pt idx="11699">
                  <c:v>1631.5</c:v>
                </c:pt>
                <c:pt idx="11700">
                  <c:v>1649</c:v>
                </c:pt>
                <c:pt idx="11701">
                  <c:v>1658.5</c:v>
                </c:pt>
                <c:pt idx="11702">
                  <c:v>1669</c:v>
                </c:pt>
                <c:pt idx="11703">
                  <c:v>1690.5</c:v>
                </c:pt>
                <c:pt idx="11704">
                  <c:v>1739.9</c:v>
                </c:pt>
                <c:pt idx="11705">
                  <c:v>1749.5</c:v>
                </c:pt>
                <c:pt idx="11706">
                  <c:v>1782</c:v>
                </c:pt>
                <c:pt idx="11707">
                  <c:v>1815.4</c:v>
                </c:pt>
                <c:pt idx="11708">
                  <c:v>1809.5</c:v>
                </c:pt>
                <c:pt idx="11709">
                  <c:v>1801.5</c:v>
                </c:pt>
                <c:pt idx="11710">
                  <c:v>1810</c:v>
                </c:pt>
                <c:pt idx="11711">
                  <c:v>1845.1</c:v>
                </c:pt>
                <c:pt idx="11712">
                  <c:v>1879</c:v>
                </c:pt>
                <c:pt idx="11713">
                  <c:v>1920.5</c:v>
                </c:pt>
                <c:pt idx="11714">
                  <c:v>1930.5</c:v>
                </c:pt>
                <c:pt idx="11715">
                  <c:v>1935</c:v>
                </c:pt>
                <c:pt idx="11716">
                  <c:v>1957.6</c:v>
                </c:pt>
                <c:pt idx="11717">
                  <c:v>1995.5</c:v>
                </c:pt>
                <c:pt idx="11718">
                  <c:v>2020.9</c:v>
                </c:pt>
                <c:pt idx="11719">
                  <c:v>2013</c:v>
                </c:pt>
                <c:pt idx="11720">
                  <c:v>2027</c:v>
                </c:pt>
                <c:pt idx="11721">
                  <c:v>2028.9</c:v>
                </c:pt>
                <c:pt idx="11722">
                  <c:v>2022.5</c:v>
                </c:pt>
                <c:pt idx="11723">
                  <c:v>2020</c:v>
                </c:pt>
                <c:pt idx="11724">
                  <c:v>2017.8</c:v>
                </c:pt>
                <c:pt idx="11725">
                  <c:v>1988.1</c:v>
                </c:pt>
                <c:pt idx="11726">
                  <c:v>1994.5</c:v>
                </c:pt>
                <c:pt idx="11727">
                  <c:v>2010</c:v>
                </c:pt>
                <c:pt idx="11728">
                  <c:v>2023.5</c:v>
                </c:pt>
                <c:pt idx="11729">
                  <c:v>2010</c:v>
                </c:pt>
                <c:pt idx="11730">
                  <c:v>2027.5</c:v>
                </c:pt>
                <c:pt idx="11731">
                  <c:v>2008</c:v>
                </c:pt>
                <c:pt idx="11732">
                  <c:v>1991.4</c:v>
                </c:pt>
                <c:pt idx="11733">
                  <c:v>1954</c:v>
                </c:pt>
                <c:pt idx="11734">
                  <c:v>1967</c:v>
                </c:pt>
                <c:pt idx="11735">
                  <c:v>2007</c:v>
                </c:pt>
                <c:pt idx="11736">
                  <c:v>2053</c:v>
                </c:pt>
                <c:pt idx="11737">
                  <c:v>2098</c:v>
                </c:pt>
                <c:pt idx="11738">
                  <c:v>2108.5</c:v>
                </c:pt>
                <c:pt idx="11739">
                  <c:v>2115.9</c:v>
                </c:pt>
                <c:pt idx="11740">
                  <c:v>2117</c:v>
                </c:pt>
                <c:pt idx="11741">
                  <c:v>2127</c:v>
                </c:pt>
                <c:pt idx="11742">
                  <c:v>2126.5</c:v>
                </c:pt>
                <c:pt idx="11743">
                  <c:v>2101</c:v>
                </c:pt>
                <c:pt idx="11744">
                  <c:v>2110.5</c:v>
                </c:pt>
                <c:pt idx="11745">
                  <c:v>2114.5</c:v>
                </c:pt>
                <c:pt idx="11746">
                  <c:v>2094.5</c:v>
                </c:pt>
                <c:pt idx="11747">
                  <c:v>2068</c:v>
                </c:pt>
                <c:pt idx="11748">
                  <c:v>2037</c:v>
                </c:pt>
                <c:pt idx="11749">
                  <c:v>2036</c:v>
                </c:pt>
                <c:pt idx="11750">
                  <c:v>2042.9</c:v>
                </c:pt>
                <c:pt idx="11751">
                  <c:v>2040</c:v>
                </c:pt>
                <c:pt idx="11752">
                  <c:v>2041.5</c:v>
                </c:pt>
                <c:pt idx="11753">
                  <c:v>2037</c:v>
                </c:pt>
                <c:pt idx="11754">
                  <c:v>2009</c:v>
                </c:pt>
                <c:pt idx="11755">
                  <c:v>1988.5</c:v>
                </c:pt>
                <c:pt idx="11756">
                  <c:v>1952.5</c:v>
                </c:pt>
                <c:pt idx="11757">
                  <c:v>1954.5</c:v>
                </c:pt>
                <c:pt idx="11758">
                  <c:v>1929</c:v>
                </c:pt>
                <c:pt idx="11759">
                  <c:v>1909</c:v>
                </c:pt>
                <c:pt idx="11760">
                  <c:v>1905</c:v>
                </c:pt>
                <c:pt idx="11761">
                  <c:v>1932.4</c:v>
                </c:pt>
                <c:pt idx="11762">
                  <c:v>1907.5</c:v>
                </c:pt>
                <c:pt idx="11763">
                  <c:v>1911.5</c:v>
                </c:pt>
                <c:pt idx="11764">
                  <c:v>1908</c:v>
                </c:pt>
                <c:pt idx="11765">
                  <c:v>1897</c:v>
                </c:pt>
                <c:pt idx="11766">
                  <c:v>1914</c:v>
                </c:pt>
                <c:pt idx="11767">
                  <c:v>1910.5</c:v>
                </c:pt>
                <c:pt idx="11768">
                  <c:v>1923.5</c:v>
                </c:pt>
                <c:pt idx="11769">
                  <c:v>1933.5</c:v>
                </c:pt>
                <c:pt idx="11770">
                  <c:v>1915</c:v>
                </c:pt>
                <c:pt idx="11771">
                  <c:v>1884.5</c:v>
                </c:pt>
                <c:pt idx="11772">
                  <c:v>1880.5</c:v>
                </c:pt>
                <c:pt idx="11773">
                  <c:v>1880</c:v>
                </c:pt>
                <c:pt idx="11774">
                  <c:v>1882.5</c:v>
                </c:pt>
                <c:pt idx="11775">
                  <c:v>1899</c:v>
                </c:pt>
                <c:pt idx="11776">
                  <c:v>1908</c:v>
                </c:pt>
                <c:pt idx="11777">
                  <c:v>1922</c:v>
                </c:pt>
                <c:pt idx="11778">
                  <c:v>1958.5</c:v>
                </c:pt>
                <c:pt idx="11779">
                  <c:v>1962.5</c:v>
                </c:pt>
                <c:pt idx="11780">
                  <c:v>1956</c:v>
                </c:pt>
                <c:pt idx="11781">
                  <c:v>1968.5</c:v>
                </c:pt>
                <c:pt idx="11782">
                  <c:v>1984</c:v>
                </c:pt>
                <c:pt idx="11783">
                  <c:v>2007</c:v>
                </c:pt>
                <c:pt idx="11784">
                  <c:v>2020.9</c:v>
                </c:pt>
                <c:pt idx="11785">
                  <c:v>1988.5</c:v>
                </c:pt>
                <c:pt idx="11786">
                  <c:v>2017</c:v>
                </c:pt>
                <c:pt idx="11787">
                  <c:v>2007</c:v>
                </c:pt>
                <c:pt idx="11788">
                  <c:v>1997.5</c:v>
                </c:pt>
                <c:pt idx="11789">
                  <c:v>1967</c:v>
                </c:pt>
                <c:pt idx="11790">
                  <c:v>1975</c:v>
                </c:pt>
                <c:pt idx="11791">
                  <c:v>1996.5</c:v>
                </c:pt>
                <c:pt idx="11792">
                  <c:v>1986</c:v>
                </c:pt>
                <c:pt idx="11793">
                  <c:v>1968.5</c:v>
                </c:pt>
                <c:pt idx="11794">
                  <c:v>1955.6</c:v>
                </c:pt>
                <c:pt idx="11795">
                  <c:v>1973</c:v>
                </c:pt>
                <c:pt idx="11796">
                  <c:v>1947</c:v>
                </c:pt>
                <c:pt idx="11797">
                  <c:v>1940</c:v>
                </c:pt>
                <c:pt idx="11798">
                  <c:v>1912</c:v>
                </c:pt>
                <c:pt idx="11799">
                  <c:v>1880</c:v>
                </c:pt>
                <c:pt idx="11800">
                  <c:v>1875.6</c:v>
                </c:pt>
                <c:pt idx="11801">
                  <c:v>1860.5</c:v>
                </c:pt>
                <c:pt idx="11802">
                  <c:v>1848.5</c:v>
                </c:pt>
                <c:pt idx="11803">
                  <c:v>1835.1</c:v>
                </c:pt>
                <c:pt idx="11804">
                  <c:v>1801.5</c:v>
                </c:pt>
                <c:pt idx="11805">
                  <c:v>1811.5</c:v>
                </c:pt>
                <c:pt idx="11806">
                  <c:v>1806.5</c:v>
                </c:pt>
                <c:pt idx="11807">
                  <c:v>1800</c:v>
                </c:pt>
                <c:pt idx="11808">
                  <c:v>1779</c:v>
                </c:pt>
                <c:pt idx="11809">
                  <c:v>1772.5</c:v>
                </c:pt>
                <c:pt idx="11810">
                  <c:v>1765.5</c:v>
                </c:pt>
                <c:pt idx="11811">
                  <c:v>1778.5</c:v>
                </c:pt>
                <c:pt idx="11812">
                  <c:v>1781.4</c:v>
                </c:pt>
                <c:pt idx="11813">
                  <c:v>1791</c:v>
                </c:pt>
                <c:pt idx="11814">
                  <c:v>1777</c:v>
                </c:pt>
                <c:pt idx="11815">
                  <c:v>1781</c:v>
                </c:pt>
                <c:pt idx="11816">
                  <c:v>1764.5</c:v>
                </c:pt>
                <c:pt idx="11817">
                  <c:v>1757</c:v>
                </c:pt>
                <c:pt idx="11818">
                  <c:v>1783.6</c:v>
                </c:pt>
                <c:pt idx="11819">
                  <c:v>1811</c:v>
                </c:pt>
                <c:pt idx="11820">
                  <c:v>1817</c:v>
                </c:pt>
                <c:pt idx="11821">
                  <c:v>1817</c:v>
                </c:pt>
                <c:pt idx="11822">
                  <c:v>1806.5</c:v>
                </c:pt>
                <c:pt idx="11823">
                  <c:v>1798</c:v>
                </c:pt>
                <c:pt idx="11824">
                  <c:v>1798</c:v>
                </c:pt>
                <c:pt idx="11825">
                  <c:v>1805.5</c:v>
                </c:pt>
                <c:pt idx="11826">
                  <c:v>1800</c:v>
                </c:pt>
                <c:pt idx="11827">
                  <c:v>1795</c:v>
                </c:pt>
                <c:pt idx="11828">
                  <c:v>1805</c:v>
                </c:pt>
                <c:pt idx="11829">
                  <c:v>1779</c:v>
                </c:pt>
                <c:pt idx="11830">
                  <c:v>1786</c:v>
                </c:pt>
                <c:pt idx="11831">
                  <c:v>1780.4</c:v>
                </c:pt>
                <c:pt idx="11832">
                  <c:v>1796</c:v>
                </c:pt>
                <c:pt idx="11833">
                  <c:v>1787</c:v>
                </c:pt>
                <c:pt idx="11834">
                  <c:v>1787</c:v>
                </c:pt>
                <c:pt idx="11835">
                  <c:v>1786</c:v>
                </c:pt>
                <c:pt idx="11836">
                  <c:v>1809</c:v>
                </c:pt>
                <c:pt idx="11837">
                  <c:v>1783</c:v>
                </c:pt>
                <c:pt idx="11838">
                  <c:v>1784.5</c:v>
                </c:pt>
                <c:pt idx="11839">
                  <c:v>1786</c:v>
                </c:pt>
                <c:pt idx="11840">
                  <c:v>1815</c:v>
                </c:pt>
                <c:pt idx="11841">
                  <c:v>1836.5</c:v>
                </c:pt>
                <c:pt idx="11842">
                  <c:v>1833.6</c:v>
                </c:pt>
                <c:pt idx="11843">
                  <c:v>1834</c:v>
                </c:pt>
                <c:pt idx="11844">
                  <c:v>1827</c:v>
                </c:pt>
                <c:pt idx="11845">
                  <c:v>1806.9</c:v>
                </c:pt>
                <c:pt idx="11846">
                  <c:v>1826.5</c:v>
                </c:pt>
                <c:pt idx="11847">
                  <c:v>1811.5</c:v>
                </c:pt>
                <c:pt idx="11848">
                  <c:v>1812.5</c:v>
                </c:pt>
                <c:pt idx="11849">
                  <c:v>1813.1</c:v>
                </c:pt>
                <c:pt idx="11850">
                  <c:v>1821.5</c:v>
                </c:pt>
                <c:pt idx="11851">
                  <c:v>1831.5</c:v>
                </c:pt>
                <c:pt idx="11852">
                  <c:v>1837</c:v>
                </c:pt>
                <c:pt idx="11853">
                  <c:v>1847</c:v>
                </c:pt>
                <c:pt idx="11854">
                  <c:v>1860.9</c:v>
                </c:pt>
                <c:pt idx="11855">
                  <c:v>1860</c:v>
                </c:pt>
                <c:pt idx="11856">
                  <c:v>1858.5</c:v>
                </c:pt>
                <c:pt idx="11857">
                  <c:v>1860</c:v>
                </c:pt>
                <c:pt idx="11858">
                  <c:v>1854.5</c:v>
                </c:pt>
                <c:pt idx="11859">
                  <c:v>1861.5</c:v>
                </c:pt>
                <c:pt idx="11860">
                  <c:v>1837.6</c:v>
                </c:pt>
                <c:pt idx="11861">
                  <c:v>1819</c:v>
                </c:pt>
                <c:pt idx="11862">
                  <c:v>1831</c:v>
                </c:pt>
                <c:pt idx="11863">
                  <c:v>1829.5</c:v>
                </c:pt>
                <c:pt idx="11864">
                  <c:v>1807.1</c:v>
                </c:pt>
                <c:pt idx="11865">
                  <c:v>1824.5</c:v>
                </c:pt>
                <c:pt idx="11866">
                  <c:v>1825.5</c:v>
                </c:pt>
                <c:pt idx="11867">
                  <c:v>1821</c:v>
                </c:pt>
                <c:pt idx="11868">
                  <c:v>1811.5</c:v>
                </c:pt>
                <c:pt idx="11869">
                  <c:v>1796.5</c:v>
                </c:pt>
                <c:pt idx="11870">
                  <c:v>1794</c:v>
                </c:pt>
                <c:pt idx="11871">
                  <c:v>1813.5</c:v>
                </c:pt>
                <c:pt idx="11872">
                  <c:v>1818.5</c:v>
                </c:pt>
                <c:pt idx="11873">
                  <c:v>1807.5</c:v>
                </c:pt>
                <c:pt idx="11874">
                  <c:v>1821.5</c:v>
                </c:pt>
                <c:pt idx="11875">
                  <c:v>1828.5</c:v>
                </c:pt>
                <c:pt idx="11876">
                  <c:v>1835</c:v>
                </c:pt>
                <c:pt idx="11877">
                  <c:v>1841</c:v>
                </c:pt>
                <c:pt idx="11878">
                  <c:v>1846</c:v>
                </c:pt>
                <c:pt idx="11879">
                  <c:v>1858.5</c:v>
                </c:pt>
                <c:pt idx="11880">
                  <c:v>1836</c:v>
                </c:pt>
                <c:pt idx="11881">
                  <c:v>1819.9</c:v>
                </c:pt>
                <c:pt idx="11882">
                  <c:v>1803</c:v>
                </c:pt>
                <c:pt idx="11883">
                  <c:v>1826.5</c:v>
                </c:pt>
                <c:pt idx="11884">
                  <c:v>1819.5</c:v>
                </c:pt>
                <c:pt idx="11885">
                  <c:v>1828</c:v>
                </c:pt>
                <c:pt idx="11886">
                  <c:v>1819.5</c:v>
                </c:pt>
                <c:pt idx="11887">
                  <c:v>1799.6</c:v>
                </c:pt>
                <c:pt idx="11888">
                  <c:v>1791</c:v>
                </c:pt>
                <c:pt idx="11889">
                  <c:v>1794.5</c:v>
                </c:pt>
                <c:pt idx="11890">
                  <c:v>1789</c:v>
                </c:pt>
                <c:pt idx="11891">
                  <c:v>1813.5</c:v>
                </c:pt>
                <c:pt idx="11892">
                  <c:v>1829.5</c:v>
                </c:pt>
                <c:pt idx="11893">
                  <c:v>1845</c:v>
                </c:pt>
                <c:pt idx="11894">
                  <c:v>1844.5</c:v>
                </c:pt>
                <c:pt idx="11895">
                  <c:v>1844</c:v>
                </c:pt>
                <c:pt idx="11896">
                  <c:v>1836.5</c:v>
                </c:pt>
                <c:pt idx="11897">
                  <c:v>1832</c:v>
                </c:pt>
                <c:pt idx="11898">
                  <c:v>1839</c:v>
                </c:pt>
                <c:pt idx="11899">
                  <c:v>1846.4</c:v>
                </c:pt>
                <c:pt idx="11900">
                  <c:v>1842.9</c:v>
                </c:pt>
                <c:pt idx="11901">
                  <c:v>1832</c:v>
                </c:pt>
                <c:pt idx="11902">
                  <c:v>1833</c:v>
                </c:pt>
                <c:pt idx="11903">
                  <c:v>1836</c:v>
                </c:pt>
                <c:pt idx="11904">
                  <c:v>1854</c:v>
                </c:pt>
                <c:pt idx="11905">
                  <c:v>1858.5</c:v>
                </c:pt>
                <c:pt idx="11906">
                  <c:v>1853</c:v>
                </c:pt>
                <c:pt idx="11907">
                  <c:v>1843</c:v>
                </c:pt>
                <c:pt idx="11908">
                  <c:v>1845</c:v>
                </c:pt>
                <c:pt idx="11909">
                  <c:v>1846</c:v>
                </c:pt>
                <c:pt idx="11910">
                  <c:v>1838</c:v>
                </c:pt>
                <c:pt idx="11911">
                  <c:v>1851</c:v>
                </c:pt>
                <c:pt idx="11912">
                  <c:v>1851.5</c:v>
                </c:pt>
                <c:pt idx="11913">
                  <c:v>1852</c:v>
                </c:pt>
                <c:pt idx="11914">
                  <c:v>1863</c:v>
                </c:pt>
                <c:pt idx="11915">
                  <c:v>1867.5</c:v>
                </c:pt>
                <c:pt idx="11916">
                  <c:v>1862.5</c:v>
                </c:pt>
                <c:pt idx="11917">
                  <c:v>1845.5</c:v>
                </c:pt>
                <c:pt idx="11918">
                  <c:v>1844</c:v>
                </c:pt>
                <c:pt idx="11919">
                  <c:v>1833.5</c:v>
                </c:pt>
                <c:pt idx="11920">
                  <c:v>1839.5</c:v>
                </c:pt>
                <c:pt idx="11921">
                  <c:v>1855.5</c:v>
                </c:pt>
                <c:pt idx="11922">
                  <c:v>1856</c:v>
                </c:pt>
                <c:pt idx="11923">
                  <c:v>1834.5</c:v>
                </c:pt>
                <c:pt idx="11924">
                  <c:v>1850</c:v>
                </c:pt>
                <c:pt idx="11925">
                  <c:v>1839.9</c:v>
                </c:pt>
                <c:pt idx="11926">
                  <c:v>1811</c:v>
                </c:pt>
                <c:pt idx="11927">
                  <c:v>1817</c:v>
                </c:pt>
                <c:pt idx="11928">
                  <c:v>1800.5</c:v>
                </c:pt>
                <c:pt idx="11929">
                  <c:v>1812.5</c:v>
                </c:pt>
                <c:pt idx="11930">
                  <c:v>1810.6</c:v>
                </c:pt>
                <c:pt idx="11931">
                  <c:v>1778</c:v>
                </c:pt>
                <c:pt idx="11932">
                  <c:v>1774.6</c:v>
                </c:pt>
                <c:pt idx="11933">
                  <c:v>1754</c:v>
                </c:pt>
                <c:pt idx="11934">
                  <c:v>1747.5</c:v>
                </c:pt>
                <c:pt idx="11935">
                  <c:v>1758.5</c:v>
                </c:pt>
                <c:pt idx="11936">
                  <c:v>1761</c:v>
                </c:pt>
                <c:pt idx="11937">
                  <c:v>1772.5</c:v>
                </c:pt>
                <c:pt idx="11938">
                  <c:v>1780.5</c:v>
                </c:pt>
                <c:pt idx="11939">
                  <c:v>1755</c:v>
                </c:pt>
                <c:pt idx="11940">
                  <c:v>1757.5</c:v>
                </c:pt>
                <c:pt idx="11941">
                  <c:v>1776.5</c:v>
                </c:pt>
                <c:pt idx="11942">
                  <c:v>1787</c:v>
                </c:pt>
                <c:pt idx="11943">
                  <c:v>1792.5</c:v>
                </c:pt>
                <c:pt idx="11944">
                  <c:v>1785.5</c:v>
                </c:pt>
                <c:pt idx="11945">
                  <c:v>1782</c:v>
                </c:pt>
                <c:pt idx="11946">
                  <c:v>1794.5</c:v>
                </c:pt>
                <c:pt idx="11947">
                  <c:v>1799</c:v>
                </c:pt>
                <c:pt idx="11948">
                  <c:v>1813</c:v>
                </c:pt>
                <c:pt idx="11949">
                  <c:v>1816.1</c:v>
                </c:pt>
                <c:pt idx="11950">
                  <c:v>1810.5</c:v>
                </c:pt>
                <c:pt idx="11951">
                  <c:v>1787.5</c:v>
                </c:pt>
                <c:pt idx="11952">
                  <c:v>1766.1</c:v>
                </c:pt>
                <c:pt idx="11953">
                  <c:v>1765</c:v>
                </c:pt>
                <c:pt idx="11954">
                  <c:v>1767.5</c:v>
                </c:pt>
                <c:pt idx="11955">
                  <c:v>1782</c:v>
                </c:pt>
                <c:pt idx="11956">
                  <c:v>1776</c:v>
                </c:pt>
                <c:pt idx="11957">
                  <c:v>1795</c:v>
                </c:pt>
                <c:pt idx="11958">
                  <c:v>1776.5</c:v>
                </c:pt>
                <c:pt idx="11959">
                  <c:v>1772</c:v>
                </c:pt>
                <c:pt idx="11960">
                  <c:v>1789.5</c:v>
                </c:pt>
                <c:pt idx="11961">
                  <c:v>1774</c:v>
                </c:pt>
                <c:pt idx="11962">
                  <c:v>1733.1</c:v>
                </c:pt>
                <c:pt idx="11963">
                  <c:v>1704.7</c:v>
                </c:pt>
                <c:pt idx="11964">
                  <c:v>1676</c:v>
                </c:pt>
                <c:pt idx="11965">
                  <c:v>1692</c:v>
                </c:pt>
                <c:pt idx="11966">
                  <c:v>1694.5</c:v>
                </c:pt>
                <c:pt idx="11967">
                  <c:v>1714.5</c:v>
                </c:pt>
                <c:pt idx="11968">
                  <c:v>1715.9</c:v>
                </c:pt>
                <c:pt idx="11969">
                  <c:v>1718.5</c:v>
                </c:pt>
                <c:pt idx="11970">
                  <c:v>1734</c:v>
                </c:pt>
                <c:pt idx="11971">
                  <c:v>1741.1</c:v>
                </c:pt>
                <c:pt idx="11972">
                  <c:v>1747</c:v>
                </c:pt>
                <c:pt idx="11973">
                  <c:v>1748.5</c:v>
                </c:pt>
                <c:pt idx="11974">
                  <c:v>1742</c:v>
                </c:pt>
                <c:pt idx="11975">
                  <c:v>1740.5</c:v>
                </c:pt>
                <c:pt idx="11976">
                  <c:v>1741.6</c:v>
                </c:pt>
                <c:pt idx="11977">
                  <c:v>1725</c:v>
                </c:pt>
                <c:pt idx="11978">
                  <c:v>1726.5</c:v>
                </c:pt>
                <c:pt idx="11979">
                  <c:v>1732</c:v>
                </c:pt>
                <c:pt idx="11980">
                  <c:v>1703</c:v>
                </c:pt>
                <c:pt idx="11981">
                  <c:v>1706</c:v>
                </c:pt>
                <c:pt idx="11982">
                  <c:v>1706.5</c:v>
                </c:pt>
                <c:pt idx="11983">
                  <c:v>1691</c:v>
                </c:pt>
                <c:pt idx="11984">
                  <c:v>1689</c:v>
                </c:pt>
                <c:pt idx="11985">
                  <c:v>1695</c:v>
                </c:pt>
                <c:pt idx="11986">
                  <c:v>1690</c:v>
                </c:pt>
                <c:pt idx="11987">
                  <c:v>1687</c:v>
                </c:pt>
                <c:pt idx="11988">
                  <c:v>1664.9</c:v>
                </c:pt>
                <c:pt idx="11989">
                  <c:v>1653.5</c:v>
                </c:pt>
                <c:pt idx="11990">
                  <c:v>1643</c:v>
                </c:pt>
                <c:pt idx="11991">
                  <c:v>1633</c:v>
                </c:pt>
                <c:pt idx="11992">
                  <c:v>1611</c:v>
                </c:pt>
                <c:pt idx="11993">
                  <c:v>1603</c:v>
                </c:pt>
                <c:pt idx="11994">
                  <c:v>1581.5</c:v>
                </c:pt>
                <c:pt idx="11995">
                  <c:v>1561.5</c:v>
                </c:pt>
                <c:pt idx="11996">
                  <c:v>1547</c:v>
                </c:pt>
                <c:pt idx="11997">
                  <c:v>1540.5</c:v>
                </c:pt>
                <c:pt idx="11998">
                  <c:v>1532.5</c:v>
                </c:pt>
                <c:pt idx="11999">
                  <c:v>1538.5</c:v>
                </c:pt>
                <c:pt idx="12000">
                  <c:v>1520.5</c:v>
                </c:pt>
                <c:pt idx="12001">
                  <c:v>1499.5</c:v>
                </c:pt>
                <c:pt idx="12002">
                  <c:v>1510.5</c:v>
                </c:pt>
                <c:pt idx="12003">
                  <c:v>1516</c:v>
                </c:pt>
                <c:pt idx="12004">
                  <c:v>1522</c:v>
                </c:pt>
                <c:pt idx="12005">
                  <c:v>1512</c:v>
                </c:pt>
                <c:pt idx="12006">
                  <c:v>1488.4</c:v>
                </c:pt>
                <c:pt idx="12007">
                  <c:v>1472</c:v>
                </c:pt>
                <c:pt idx="12008">
                  <c:v>1471</c:v>
                </c:pt>
                <c:pt idx="12009">
                  <c:v>1457</c:v>
                </c:pt>
                <c:pt idx="12010">
                  <c:v>1430.5</c:v>
                </c:pt>
                <c:pt idx="12011">
                  <c:v>1433</c:v>
                </c:pt>
                <c:pt idx="12012">
                  <c:v>1427.5</c:v>
                </c:pt>
                <c:pt idx="12013">
                  <c:v>1423.5</c:v>
                </c:pt>
                <c:pt idx="12014">
                  <c:v>1395.5</c:v>
                </c:pt>
                <c:pt idx="12015">
                  <c:v>1387.5</c:v>
                </c:pt>
                <c:pt idx="12016">
                  <c:v>1388.1</c:v>
                </c:pt>
                <c:pt idx="12017">
                  <c:v>1388</c:v>
                </c:pt>
                <c:pt idx="12018">
                  <c:v>1398</c:v>
                </c:pt>
                <c:pt idx="12019">
                  <c:v>1392</c:v>
                </c:pt>
                <c:pt idx="12020">
                  <c:v>1388</c:v>
                </c:pt>
                <c:pt idx="12021">
                  <c:v>1384.5</c:v>
                </c:pt>
                <c:pt idx="12022">
                  <c:v>1391.5</c:v>
                </c:pt>
                <c:pt idx="12023">
                  <c:v>1394.5</c:v>
                </c:pt>
                <c:pt idx="12024">
                  <c:v>1403</c:v>
                </c:pt>
                <c:pt idx="12025">
                  <c:v>1405</c:v>
                </c:pt>
                <c:pt idx="12026">
                  <c:v>1383.1</c:v>
                </c:pt>
                <c:pt idx="12027">
                  <c:v>1385</c:v>
                </c:pt>
                <c:pt idx="12028">
                  <c:v>1370.5</c:v>
                </c:pt>
                <c:pt idx="12029">
                  <c:v>1370.5</c:v>
                </c:pt>
                <c:pt idx="12030">
                  <c:v>1350</c:v>
                </c:pt>
                <c:pt idx="12031">
                  <c:v>1342.5</c:v>
                </c:pt>
                <c:pt idx="12032">
                  <c:v>1337</c:v>
                </c:pt>
                <c:pt idx="12033">
                  <c:v>1336.5</c:v>
                </c:pt>
                <c:pt idx="12034">
                  <c:v>1328</c:v>
                </c:pt>
                <c:pt idx="12035">
                  <c:v>1325.5</c:v>
                </c:pt>
                <c:pt idx="12036">
                  <c:v>1330</c:v>
                </c:pt>
                <c:pt idx="12037">
                  <c:v>1323.5</c:v>
                </c:pt>
                <c:pt idx="12038">
                  <c:v>1329</c:v>
                </c:pt>
                <c:pt idx="12039">
                  <c:v>1338</c:v>
                </c:pt>
                <c:pt idx="12040">
                  <c:v>1329</c:v>
                </c:pt>
                <c:pt idx="12041">
                  <c:v>1338</c:v>
                </c:pt>
                <c:pt idx="12042">
                  <c:v>1324.5</c:v>
                </c:pt>
                <c:pt idx="12043">
                  <c:v>1320</c:v>
                </c:pt>
                <c:pt idx="12044">
                  <c:v>1317.5</c:v>
                </c:pt>
                <c:pt idx="12045">
                  <c:v>1323.5</c:v>
                </c:pt>
                <c:pt idx="12046">
                  <c:v>1326</c:v>
                </c:pt>
                <c:pt idx="12047">
                  <c:v>1330</c:v>
                </c:pt>
                <c:pt idx="12048">
                  <c:v>1308</c:v>
                </c:pt>
                <c:pt idx="12049">
                  <c:v>1294</c:v>
                </c:pt>
                <c:pt idx="12050">
                  <c:v>1269</c:v>
                </c:pt>
                <c:pt idx="12051">
                  <c:v>1246</c:v>
                </c:pt>
                <c:pt idx="12052">
                  <c:v>1234.9000000000001</c:v>
                </c:pt>
                <c:pt idx="12053">
                  <c:v>1222</c:v>
                </c:pt>
                <c:pt idx="12054">
                  <c:v>1216.0999999999999</c:v>
                </c:pt>
                <c:pt idx="12055">
                  <c:v>1204</c:v>
                </c:pt>
                <c:pt idx="12056">
                  <c:v>1212</c:v>
                </c:pt>
                <c:pt idx="12057">
                  <c:v>1234</c:v>
                </c:pt>
                <c:pt idx="12058">
                  <c:v>1211.0999999999999</c:v>
                </c:pt>
                <c:pt idx="12059">
                  <c:v>1201</c:v>
                </c:pt>
                <c:pt idx="12060">
                  <c:v>1215.5</c:v>
                </c:pt>
                <c:pt idx="12061">
                  <c:v>1193.5</c:v>
                </c:pt>
                <c:pt idx="12062">
                  <c:v>1175</c:v>
                </c:pt>
                <c:pt idx="12063">
                  <c:v>1158.5</c:v>
                </c:pt>
                <c:pt idx="12064">
                  <c:v>1147.5</c:v>
                </c:pt>
                <c:pt idx="12065">
                  <c:v>1134</c:v>
                </c:pt>
                <c:pt idx="12066">
                  <c:v>1110.5</c:v>
                </c:pt>
                <c:pt idx="12067">
                  <c:v>1078</c:v>
                </c:pt>
                <c:pt idx="12068">
                  <c:v>1063</c:v>
                </c:pt>
                <c:pt idx="12069">
                  <c:v>1051</c:v>
                </c:pt>
                <c:pt idx="12070">
                  <c:v>1025.5</c:v>
                </c:pt>
                <c:pt idx="12071">
                  <c:v>999.05</c:v>
                </c:pt>
                <c:pt idx="12072">
                  <c:v>983.52</c:v>
                </c:pt>
                <c:pt idx="12073">
                  <c:v>975.48</c:v>
                </c:pt>
                <c:pt idx="12074">
                  <c:v>979.01</c:v>
                </c:pt>
                <c:pt idx="12075">
                  <c:v>977.45</c:v>
                </c:pt>
                <c:pt idx="12076">
                  <c:v>987.04</c:v>
                </c:pt>
                <c:pt idx="12077">
                  <c:v>985</c:v>
                </c:pt>
                <c:pt idx="12078">
                  <c:v>974.49</c:v>
                </c:pt>
                <c:pt idx="12079">
                  <c:v>964.04</c:v>
                </c:pt>
                <c:pt idx="12080">
                  <c:v>975.97</c:v>
                </c:pt>
                <c:pt idx="12081">
                  <c:v>979.99</c:v>
                </c:pt>
                <c:pt idx="12082">
                  <c:v>979.02</c:v>
                </c:pt>
                <c:pt idx="12083">
                  <c:v>958.03</c:v>
                </c:pt>
                <c:pt idx="12084">
                  <c:v>970.47</c:v>
                </c:pt>
                <c:pt idx="12085">
                  <c:v>979.96</c:v>
                </c:pt>
                <c:pt idx="12086">
                  <c:v>960.59</c:v>
                </c:pt>
                <c:pt idx="12087">
                  <c:v>966</c:v>
                </c:pt>
                <c:pt idx="12088">
                  <c:v>958.01</c:v>
                </c:pt>
                <c:pt idx="12089">
                  <c:v>937.02</c:v>
                </c:pt>
                <c:pt idx="12090">
                  <c:v>960.49</c:v>
                </c:pt>
                <c:pt idx="12091">
                  <c:v>951</c:v>
                </c:pt>
                <c:pt idx="12092">
                  <c:v>947.97</c:v>
                </c:pt>
                <c:pt idx="12093">
                  <c:v>930.5</c:v>
                </c:pt>
                <c:pt idx="12094">
                  <c:v>936</c:v>
                </c:pt>
                <c:pt idx="12095">
                  <c:v>928</c:v>
                </c:pt>
                <c:pt idx="12096">
                  <c:v>914</c:v>
                </c:pt>
                <c:pt idx="12097">
                  <c:v>913.51</c:v>
                </c:pt>
                <c:pt idx="12098">
                  <c:v>896.01</c:v>
                </c:pt>
                <c:pt idx="12099">
                  <c:v>891.01</c:v>
                </c:pt>
                <c:pt idx="12100">
                  <c:v>881.01</c:v>
                </c:pt>
                <c:pt idx="12101">
                  <c:v>879.03</c:v>
                </c:pt>
                <c:pt idx="12102">
                  <c:v>853</c:v>
                </c:pt>
                <c:pt idx="12103">
                  <c:v>838.5</c:v>
                </c:pt>
                <c:pt idx="12104">
                  <c:v>825</c:v>
                </c:pt>
                <c:pt idx="12105">
                  <c:v>822.03</c:v>
                </c:pt>
                <c:pt idx="12106">
                  <c:v>818.99</c:v>
                </c:pt>
                <c:pt idx="12107">
                  <c:v>812.51</c:v>
                </c:pt>
                <c:pt idx="12108">
                  <c:v>809.99</c:v>
                </c:pt>
                <c:pt idx="12109">
                  <c:v>799.04</c:v>
                </c:pt>
                <c:pt idx="12110">
                  <c:v>804</c:v>
                </c:pt>
                <c:pt idx="12111">
                  <c:v>799</c:v>
                </c:pt>
                <c:pt idx="12112">
                  <c:v>785</c:v>
                </c:pt>
                <c:pt idx="12113">
                  <c:v>773.5</c:v>
                </c:pt>
                <c:pt idx="12114">
                  <c:v>785.01</c:v>
                </c:pt>
                <c:pt idx="12115">
                  <c:v>781.47</c:v>
                </c:pt>
                <c:pt idx="12116">
                  <c:v>780.01</c:v>
                </c:pt>
                <c:pt idx="12117">
                  <c:v>773.01</c:v>
                </c:pt>
                <c:pt idx="12118">
                  <c:v>761.97</c:v>
                </c:pt>
                <c:pt idx="12119">
                  <c:v>739.51</c:v>
                </c:pt>
                <c:pt idx="12120">
                  <c:v>717.52</c:v>
                </c:pt>
                <c:pt idx="12121">
                  <c:v>692.54</c:v>
                </c:pt>
                <c:pt idx="12122">
                  <c:v>682</c:v>
                </c:pt>
                <c:pt idx="12123">
                  <c:v>672</c:v>
                </c:pt>
                <c:pt idx="12124">
                  <c:v>669</c:v>
                </c:pt>
                <c:pt idx="12125">
                  <c:v>677.49</c:v>
                </c:pt>
                <c:pt idx="12126">
                  <c:v>682.99</c:v>
                </c:pt>
                <c:pt idx="12127">
                  <c:v>683</c:v>
                </c:pt>
                <c:pt idx="12128">
                  <c:v>678.96</c:v>
                </c:pt>
                <c:pt idx="12129">
                  <c:v>673.02</c:v>
                </c:pt>
                <c:pt idx="12130">
                  <c:v>684</c:v>
                </c:pt>
                <c:pt idx="12131">
                  <c:v>690</c:v>
                </c:pt>
                <c:pt idx="12132">
                  <c:v>687.49</c:v>
                </c:pt>
                <c:pt idx="12133">
                  <c:v>689</c:v>
                </c:pt>
                <c:pt idx="12134">
                  <c:v>675</c:v>
                </c:pt>
                <c:pt idx="12135">
                  <c:v>663</c:v>
                </c:pt>
                <c:pt idx="12136">
                  <c:v>657.52</c:v>
                </c:pt>
                <c:pt idx="12137">
                  <c:v>662.01</c:v>
                </c:pt>
                <c:pt idx="12138">
                  <c:v>644.04</c:v>
                </c:pt>
                <c:pt idx="12139">
                  <c:v>646</c:v>
                </c:pt>
                <c:pt idx="12140">
                  <c:v>643.5</c:v>
                </c:pt>
                <c:pt idx="12141">
                  <c:v>639.96</c:v>
                </c:pt>
                <c:pt idx="12142">
                  <c:v>629.01</c:v>
                </c:pt>
                <c:pt idx="12143">
                  <c:v>622.01</c:v>
                </c:pt>
                <c:pt idx="12144">
                  <c:v>613.02</c:v>
                </c:pt>
                <c:pt idx="12145">
                  <c:v>609.5</c:v>
                </c:pt>
                <c:pt idx="12146">
                  <c:v>604</c:v>
                </c:pt>
                <c:pt idx="12147">
                  <c:v>606.01</c:v>
                </c:pt>
                <c:pt idx="12148">
                  <c:v>593.51</c:v>
                </c:pt>
                <c:pt idx="12149">
                  <c:v>593.5</c:v>
                </c:pt>
                <c:pt idx="12150">
                  <c:v>592.98</c:v>
                </c:pt>
                <c:pt idx="12151">
                  <c:v>572.49</c:v>
                </c:pt>
                <c:pt idx="12152">
                  <c:v>559.99</c:v>
                </c:pt>
                <c:pt idx="12153">
                  <c:v>561.98</c:v>
                </c:pt>
                <c:pt idx="12154">
                  <c:v>556</c:v>
                </c:pt>
                <c:pt idx="12155">
                  <c:v>556.52</c:v>
                </c:pt>
                <c:pt idx="12156">
                  <c:v>546.51</c:v>
                </c:pt>
                <c:pt idx="12157">
                  <c:v>545.51</c:v>
                </c:pt>
                <c:pt idx="12158">
                  <c:v>553</c:v>
                </c:pt>
                <c:pt idx="12159">
                  <c:v>550.01</c:v>
                </c:pt>
                <c:pt idx="12160">
                  <c:v>557.99</c:v>
                </c:pt>
                <c:pt idx="12161">
                  <c:v>567.49</c:v>
                </c:pt>
                <c:pt idx="12162">
                  <c:v>562</c:v>
                </c:pt>
                <c:pt idx="12163">
                  <c:v>564.99</c:v>
                </c:pt>
                <c:pt idx="12164">
                  <c:v>569.01</c:v>
                </c:pt>
                <c:pt idx="12165">
                  <c:v>579</c:v>
                </c:pt>
                <c:pt idx="12166">
                  <c:v>572.5</c:v>
                </c:pt>
                <c:pt idx="12167">
                  <c:v>575</c:v>
                </c:pt>
                <c:pt idx="12168">
                  <c:v>573</c:v>
                </c:pt>
                <c:pt idx="12169">
                  <c:v>572.01</c:v>
                </c:pt>
                <c:pt idx="12170">
                  <c:v>568.5</c:v>
                </c:pt>
                <c:pt idx="12171">
                  <c:v>563.97</c:v>
                </c:pt>
                <c:pt idx="12172">
                  <c:v>561</c:v>
                </c:pt>
                <c:pt idx="12173">
                  <c:v>560</c:v>
                </c:pt>
                <c:pt idx="12174">
                  <c:v>563</c:v>
                </c:pt>
                <c:pt idx="12175">
                  <c:v>562.99</c:v>
                </c:pt>
                <c:pt idx="12176">
                  <c:v>573.01</c:v>
                </c:pt>
                <c:pt idx="12177">
                  <c:v>563.03</c:v>
                </c:pt>
                <c:pt idx="12178">
                  <c:v>556.01</c:v>
                </c:pt>
                <c:pt idx="12179">
                  <c:v>559</c:v>
                </c:pt>
                <c:pt idx="12180">
                  <c:v>561</c:v>
                </c:pt>
                <c:pt idx="12181">
                  <c:v>566.01</c:v>
                </c:pt>
                <c:pt idx="12182">
                  <c:v>578</c:v>
                </c:pt>
                <c:pt idx="12183">
                  <c:v>571.99</c:v>
                </c:pt>
                <c:pt idx="12184">
                  <c:v>566.47</c:v>
                </c:pt>
                <c:pt idx="12185">
                  <c:v>561</c:v>
                </c:pt>
                <c:pt idx="12186">
                  <c:v>569.99</c:v>
                </c:pt>
                <c:pt idx="12187">
                  <c:v>589.96</c:v>
                </c:pt>
                <c:pt idx="12188">
                  <c:v>603.02</c:v>
                </c:pt>
                <c:pt idx="12189">
                  <c:v>603.48</c:v>
                </c:pt>
                <c:pt idx="12190">
                  <c:v>600.51</c:v>
                </c:pt>
                <c:pt idx="12191">
                  <c:v>621.47</c:v>
                </c:pt>
                <c:pt idx="12192">
                  <c:v>651.49</c:v>
                </c:pt>
                <c:pt idx="12193">
                  <c:v>671</c:v>
                </c:pt>
                <c:pt idx="12194">
                  <c:v>673.03</c:v>
                </c:pt>
                <c:pt idx="12195">
                  <c:v>696.98</c:v>
                </c:pt>
                <c:pt idx="12196">
                  <c:v>713</c:v>
                </c:pt>
                <c:pt idx="12197">
                  <c:v>721</c:v>
                </c:pt>
                <c:pt idx="12198">
                  <c:v>743.48</c:v>
                </c:pt>
                <c:pt idx="12199">
                  <c:v>747.01</c:v>
                </c:pt>
                <c:pt idx="12200">
                  <c:v>757.99</c:v>
                </c:pt>
                <c:pt idx="12201">
                  <c:v>781.98</c:v>
                </c:pt>
                <c:pt idx="12202">
                  <c:v>804.98</c:v>
                </c:pt>
                <c:pt idx="12203">
                  <c:v>813.49</c:v>
                </c:pt>
                <c:pt idx="12204">
                  <c:v>823.98</c:v>
                </c:pt>
                <c:pt idx="12205">
                  <c:v>843.48</c:v>
                </c:pt>
                <c:pt idx="12206">
                  <c:v>860</c:v>
                </c:pt>
                <c:pt idx="12207">
                  <c:v>863.99</c:v>
                </c:pt>
                <c:pt idx="12208">
                  <c:v>863.03</c:v>
                </c:pt>
                <c:pt idx="12209">
                  <c:v>878.99</c:v>
                </c:pt>
                <c:pt idx="12210">
                  <c:v>880</c:v>
                </c:pt>
                <c:pt idx="12211">
                  <c:v>885.98</c:v>
                </c:pt>
                <c:pt idx="12212">
                  <c:v>896</c:v>
                </c:pt>
                <c:pt idx="12213">
                  <c:v>904.01</c:v>
                </c:pt>
                <c:pt idx="12214">
                  <c:v>907.99</c:v>
                </c:pt>
                <c:pt idx="12215">
                  <c:v>923</c:v>
                </c:pt>
                <c:pt idx="12216">
                  <c:v>932.53</c:v>
                </c:pt>
                <c:pt idx="12217">
                  <c:v>944.99</c:v>
                </c:pt>
                <c:pt idx="12218">
                  <c:v>947.5</c:v>
                </c:pt>
                <c:pt idx="12219">
                  <c:v>949.48</c:v>
                </c:pt>
                <c:pt idx="12220">
                  <c:v>981.47</c:v>
                </c:pt>
                <c:pt idx="12221">
                  <c:v>972.01</c:v>
                </c:pt>
                <c:pt idx="12222">
                  <c:v>961.03</c:v>
                </c:pt>
                <c:pt idx="12223">
                  <c:v>954.99</c:v>
                </c:pt>
                <c:pt idx="12224">
                  <c:v>958.99</c:v>
                </c:pt>
                <c:pt idx="12225">
                  <c:v>949.51</c:v>
                </c:pt>
                <c:pt idx="12226">
                  <c:v>964.51</c:v>
                </c:pt>
                <c:pt idx="12227">
                  <c:v>972</c:v>
                </c:pt>
                <c:pt idx="12228">
                  <c:v>982.47</c:v>
                </c:pt>
                <c:pt idx="12229">
                  <c:v>979.51</c:v>
                </c:pt>
                <c:pt idx="12230">
                  <c:v>975.01</c:v>
                </c:pt>
                <c:pt idx="12231">
                  <c:v>958.02</c:v>
                </c:pt>
                <c:pt idx="12232">
                  <c:v>959</c:v>
                </c:pt>
                <c:pt idx="12233">
                  <c:v>946</c:v>
                </c:pt>
                <c:pt idx="12234">
                  <c:v>946.55</c:v>
                </c:pt>
                <c:pt idx="12235">
                  <c:v>945.91</c:v>
                </c:pt>
                <c:pt idx="12236">
                  <c:v>920.56</c:v>
                </c:pt>
                <c:pt idx="12237">
                  <c:v>902.51</c:v>
                </c:pt>
                <c:pt idx="12238">
                  <c:v>880</c:v>
                </c:pt>
                <c:pt idx="12239">
                  <c:v>871.02</c:v>
                </c:pt>
                <c:pt idx="12240">
                  <c:v>876.45</c:v>
                </c:pt>
                <c:pt idx="12241">
                  <c:v>890.53</c:v>
                </c:pt>
                <c:pt idx="12242">
                  <c:v>900.01</c:v>
                </c:pt>
                <c:pt idx="12243">
                  <c:v>912.51</c:v>
                </c:pt>
                <c:pt idx="12244">
                  <c:v>894.51</c:v>
                </c:pt>
                <c:pt idx="12245">
                  <c:v>925</c:v>
                </c:pt>
                <c:pt idx="12246">
                  <c:v>912</c:v>
                </c:pt>
                <c:pt idx="12247">
                  <c:v>902.01</c:v>
                </c:pt>
                <c:pt idx="12248">
                  <c:v>910</c:v>
                </c:pt>
                <c:pt idx="12249">
                  <c:v>904.49</c:v>
                </c:pt>
                <c:pt idx="12250">
                  <c:v>902.94</c:v>
                </c:pt>
                <c:pt idx="12251">
                  <c:v>889</c:v>
                </c:pt>
                <c:pt idx="12252">
                  <c:v>893.01</c:v>
                </c:pt>
                <c:pt idx="12253">
                  <c:v>901.02</c:v>
                </c:pt>
                <c:pt idx="12254">
                  <c:v>892</c:v>
                </c:pt>
                <c:pt idx="12255">
                  <c:v>896.5</c:v>
                </c:pt>
                <c:pt idx="12256">
                  <c:v>903.48</c:v>
                </c:pt>
                <c:pt idx="12257">
                  <c:v>912.5</c:v>
                </c:pt>
                <c:pt idx="12258">
                  <c:v>934</c:v>
                </c:pt>
                <c:pt idx="12259">
                  <c:v>919</c:v>
                </c:pt>
                <c:pt idx="12260">
                  <c:v>923</c:v>
                </c:pt>
                <c:pt idx="12261">
                  <c:v>934.91</c:v>
                </c:pt>
                <c:pt idx="12262">
                  <c:v>926.49</c:v>
                </c:pt>
                <c:pt idx="12263">
                  <c:v>928.98</c:v>
                </c:pt>
                <c:pt idx="12264">
                  <c:v>916.09</c:v>
                </c:pt>
                <c:pt idx="12265">
                  <c:v>915.5</c:v>
                </c:pt>
                <c:pt idx="12266">
                  <c:v>920.01</c:v>
                </c:pt>
                <c:pt idx="12267">
                  <c:v>939.5</c:v>
                </c:pt>
                <c:pt idx="12268">
                  <c:v>944.5</c:v>
                </c:pt>
                <c:pt idx="12269">
                  <c:v>951.01</c:v>
                </c:pt>
                <c:pt idx="12270">
                  <c:v>988.01</c:v>
                </c:pt>
                <c:pt idx="12271">
                  <c:v>967.52</c:v>
                </c:pt>
                <c:pt idx="12272">
                  <c:v>970</c:v>
                </c:pt>
                <c:pt idx="12273">
                  <c:v>975</c:v>
                </c:pt>
                <c:pt idx="12274">
                  <c:v>974.99</c:v>
                </c:pt>
                <c:pt idx="12275">
                  <c:v>964.04</c:v>
                </c:pt>
                <c:pt idx="12276">
                  <c:v>959.03</c:v>
                </c:pt>
                <c:pt idx="12277">
                  <c:v>974.03</c:v>
                </c:pt>
                <c:pt idx="12278">
                  <c:v>974</c:v>
                </c:pt>
                <c:pt idx="12279">
                  <c:v>958.03</c:v>
                </c:pt>
                <c:pt idx="12280">
                  <c:v>931</c:v>
                </c:pt>
                <c:pt idx="12281">
                  <c:v>927.5</c:v>
                </c:pt>
                <c:pt idx="12282">
                  <c:v>926.52</c:v>
                </c:pt>
                <c:pt idx="12283">
                  <c:v>924.06</c:v>
                </c:pt>
                <c:pt idx="12284">
                  <c:v>916.02</c:v>
                </c:pt>
                <c:pt idx="12285">
                  <c:v>905.51</c:v>
                </c:pt>
                <c:pt idx="12286">
                  <c:v>916.37</c:v>
                </c:pt>
                <c:pt idx="12287">
                  <c:v>914.01</c:v>
                </c:pt>
                <c:pt idx="12288">
                  <c:v>920.49</c:v>
                </c:pt>
                <c:pt idx="12289">
                  <c:v>918</c:v>
                </c:pt>
                <c:pt idx="12290">
                  <c:v>899.5</c:v>
                </c:pt>
                <c:pt idx="12291">
                  <c:v>900.99</c:v>
                </c:pt>
                <c:pt idx="12292">
                  <c:v>904.02</c:v>
                </c:pt>
                <c:pt idx="12293">
                  <c:v>911</c:v>
                </c:pt>
                <c:pt idx="12294">
                  <c:v>926.99</c:v>
                </c:pt>
                <c:pt idx="12295">
                  <c:v>953.44</c:v>
                </c:pt>
                <c:pt idx="12296">
                  <c:v>962</c:v>
                </c:pt>
                <c:pt idx="12297">
                  <c:v>973.01</c:v>
                </c:pt>
                <c:pt idx="12298">
                  <c:v>984.99</c:v>
                </c:pt>
                <c:pt idx="12299">
                  <c:v>985</c:v>
                </c:pt>
                <c:pt idx="12300">
                  <c:v>993.5</c:v>
                </c:pt>
                <c:pt idx="12301">
                  <c:v>1004</c:v>
                </c:pt>
                <c:pt idx="12302">
                  <c:v>1008</c:v>
                </c:pt>
                <c:pt idx="12303">
                  <c:v>1024</c:v>
                </c:pt>
                <c:pt idx="12304">
                  <c:v>1052</c:v>
                </c:pt>
                <c:pt idx="12305">
                  <c:v>1071.5</c:v>
                </c:pt>
                <c:pt idx="12306">
                  <c:v>1064</c:v>
                </c:pt>
                <c:pt idx="12307">
                  <c:v>1078</c:v>
                </c:pt>
                <c:pt idx="12308">
                  <c:v>1064.5</c:v>
                </c:pt>
                <c:pt idx="12309">
                  <c:v>1070.5</c:v>
                </c:pt>
                <c:pt idx="12310">
                  <c:v>1079</c:v>
                </c:pt>
                <c:pt idx="12311">
                  <c:v>1078</c:v>
                </c:pt>
                <c:pt idx="12312">
                  <c:v>1044.5</c:v>
                </c:pt>
                <c:pt idx="12313">
                  <c:v>1026.5999999999999</c:v>
                </c:pt>
                <c:pt idx="12314">
                  <c:v>1017</c:v>
                </c:pt>
                <c:pt idx="12315">
                  <c:v>1003.6</c:v>
                </c:pt>
                <c:pt idx="12316">
                  <c:v>996</c:v>
                </c:pt>
                <c:pt idx="12317">
                  <c:v>1007</c:v>
                </c:pt>
                <c:pt idx="12318">
                  <c:v>1018</c:v>
                </c:pt>
                <c:pt idx="12319">
                  <c:v>1032</c:v>
                </c:pt>
                <c:pt idx="12320">
                  <c:v>1024</c:v>
                </c:pt>
                <c:pt idx="12321">
                  <c:v>1035</c:v>
                </c:pt>
                <c:pt idx="12322">
                  <c:v>1045.5</c:v>
                </c:pt>
                <c:pt idx="12323">
                  <c:v>1056</c:v>
                </c:pt>
                <c:pt idx="12324">
                  <c:v>1079.9000000000001</c:v>
                </c:pt>
                <c:pt idx="12325">
                  <c:v>1084</c:v>
                </c:pt>
                <c:pt idx="12326">
                  <c:v>1102</c:v>
                </c:pt>
                <c:pt idx="12327">
                  <c:v>1113.5</c:v>
                </c:pt>
                <c:pt idx="12328">
                  <c:v>1109</c:v>
                </c:pt>
                <c:pt idx="12329">
                  <c:v>1110.9000000000001</c:v>
                </c:pt>
                <c:pt idx="12330">
                  <c:v>1117.5</c:v>
                </c:pt>
                <c:pt idx="12331">
                  <c:v>1106.0999999999999</c:v>
                </c:pt>
                <c:pt idx="12332">
                  <c:v>1116</c:v>
                </c:pt>
                <c:pt idx="12333">
                  <c:v>1124.5</c:v>
                </c:pt>
                <c:pt idx="12334">
                  <c:v>1138.5</c:v>
                </c:pt>
                <c:pt idx="12335">
                  <c:v>1126.5</c:v>
                </c:pt>
                <c:pt idx="12336">
                  <c:v>1128.5</c:v>
                </c:pt>
                <c:pt idx="12337">
                  <c:v>1140.5</c:v>
                </c:pt>
                <c:pt idx="12338">
                  <c:v>1119</c:v>
                </c:pt>
                <c:pt idx="12339">
                  <c:v>1133</c:v>
                </c:pt>
                <c:pt idx="12340">
                  <c:v>1124.5</c:v>
                </c:pt>
                <c:pt idx="12341">
                  <c:v>1123</c:v>
                </c:pt>
                <c:pt idx="12342">
                  <c:v>1136</c:v>
                </c:pt>
                <c:pt idx="12343">
                  <c:v>1128.5</c:v>
                </c:pt>
                <c:pt idx="12344">
                  <c:v>1113</c:v>
                </c:pt>
                <c:pt idx="12345">
                  <c:v>1120.5</c:v>
                </c:pt>
                <c:pt idx="12346">
                  <c:v>1099</c:v>
                </c:pt>
                <c:pt idx="12347">
                  <c:v>1112.5</c:v>
                </c:pt>
                <c:pt idx="12348">
                  <c:v>1105.5</c:v>
                </c:pt>
                <c:pt idx="12349">
                  <c:v>1108</c:v>
                </c:pt>
                <c:pt idx="12350">
                  <c:v>1111</c:v>
                </c:pt>
                <c:pt idx="12351">
                  <c:v>1108.5</c:v>
                </c:pt>
                <c:pt idx="12352">
                  <c:v>1122.5</c:v>
                </c:pt>
                <c:pt idx="12353">
                  <c:v>1141.5</c:v>
                </c:pt>
                <c:pt idx="12354">
                  <c:v>1146</c:v>
                </c:pt>
                <c:pt idx="12355">
                  <c:v>1165.5</c:v>
                </c:pt>
                <c:pt idx="12356">
                  <c:v>1175</c:v>
                </c:pt>
                <c:pt idx="12357">
                  <c:v>1182.5</c:v>
                </c:pt>
                <c:pt idx="12358">
                  <c:v>1195.5</c:v>
                </c:pt>
                <c:pt idx="12359">
                  <c:v>1198.5</c:v>
                </c:pt>
                <c:pt idx="12360">
                  <c:v>1191</c:v>
                </c:pt>
                <c:pt idx="12361">
                  <c:v>1218</c:v>
                </c:pt>
                <c:pt idx="12362">
                  <c:v>1221</c:v>
                </c:pt>
                <c:pt idx="12363">
                  <c:v>1212</c:v>
                </c:pt>
                <c:pt idx="12364">
                  <c:v>1195.5</c:v>
                </c:pt>
                <c:pt idx="12365">
                  <c:v>1201</c:v>
                </c:pt>
                <c:pt idx="12366">
                  <c:v>1215</c:v>
                </c:pt>
                <c:pt idx="12367">
                  <c:v>1226</c:v>
                </c:pt>
                <c:pt idx="12368">
                  <c:v>1229</c:v>
                </c:pt>
                <c:pt idx="12369">
                  <c:v>1239</c:v>
                </c:pt>
                <c:pt idx="12370">
                  <c:v>1231</c:v>
                </c:pt>
                <c:pt idx="12371">
                  <c:v>1230.5</c:v>
                </c:pt>
                <c:pt idx="12372">
                  <c:v>1222</c:v>
                </c:pt>
                <c:pt idx="12373">
                  <c:v>1209</c:v>
                </c:pt>
                <c:pt idx="12374">
                  <c:v>1197.5</c:v>
                </c:pt>
                <c:pt idx="12375">
                  <c:v>1206.5</c:v>
                </c:pt>
                <c:pt idx="12376">
                  <c:v>1215</c:v>
                </c:pt>
                <c:pt idx="12377">
                  <c:v>1237.5</c:v>
                </c:pt>
                <c:pt idx="12378">
                  <c:v>1221</c:v>
                </c:pt>
                <c:pt idx="12379">
                  <c:v>1217</c:v>
                </c:pt>
                <c:pt idx="12380">
                  <c:v>1206.5</c:v>
                </c:pt>
                <c:pt idx="12381">
                  <c:v>1195</c:v>
                </c:pt>
                <c:pt idx="12382">
                  <c:v>1185.5</c:v>
                </c:pt>
                <c:pt idx="12383">
                  <c:v>1176</c:v>
                </c:pt>
                <c:pt idx="12384">
                  <c:v>1182.5</c:v>
                </c:pt>
                <c:pt idx="12385">
                  <c:v>1186</c:v>
                </c:pt>
                <c:pt idx="12386">
                  <c:v>1185</c:v>
                </c:pt>
                <c:pt idx="12387">
                  <c:v>1189</c:v>
                </c:pt>
                <c:pt idx="12388">
                  <c:v>1208</c:v>
                </c:pt>
                <c:pt idx="12389">
                  <c:v>1212</c:v>
                </c:pt>
                <c:pt idx="12390">
                  <c:v>1219</c:v>
                </c:pt>
                <c:pt idx="12391">
                  <c:v>1242.9000000000001</c:v>
                </c:pt>
                <c:pt idx="12392">
                  <c:v>1235</c:v>
                </c:pt>
                <c:pt idx="12393">
                  <c:v>1210.5</c:v>
                </c:pt>
                <c:pt idx="12394">
                  <c:v>1178</c:v>
                </c:pt>
                <c:pt idx="12395">
                  <c:v>1165.5</c:v>
                </c:pt>
                <c:pt idx="12396">
                  <c:v>1156</c:v>
                </c:pt>
                <c:pt idx="12397">
                  <c:v>1129.5999999999999</c:v>
                </c:pt>
                <c:pt idx="12398">
                  <c:v>1140</c:v>
                </c:pt>
                <c:pt idx="12399">
                  <c:v>1129.5999999999999</c:v>
                </c:pt>
                <c:pt idx="12400">
                  <c:v>1134</c:v>
                </c:pt>
                <c:pt idx="12401">
                  <c:v>1143.5</c:v>
                </c:pt>
                <c:pt idx="12402">
                  <c:v>1135</c:v>
                </c:pt>
                <c:pt idx="12403">
                  <c:v>1147.5</c:v>
                </c:pt>
                <c:pt idx="12404">
                  <c:v>1147</c:v>
                </c:pt>
                <c:pt idx="12405">
                  <c:v>1125</c:v>
                </c:pt>
                <c:pt idx="12406">
                  <c:v>1118</c:v>
                </c:pt>
                <c:pt idx="12407">
                  <c:v>1107.5</c:v>
                </c:pt>
                <c:pt idx="12408">
                  <c:v>1084.5</c:v>
                </c:pt>
                <c:pt idx="12409">
                  <c:v>1050</c:v>
                </c:pt>
                <c:pt idx="12410">
                  <c:v>1024.5</c:v>
                </c:pt>
                <c:pt idx="12411">
                  <c:v>975.51</c:v>
                </c:pt>
                <c:pt idx="12412">
                  <c:v>963.5</c:v>
                </c:pt>
                <c:pt idx="12413">
                  <c:v>972</c:v>
                </c:pt>
                <c:pt idx="12414">
                  <c:v>968</c:v>
                </c:pt>
                <c:pt idx="12415">
                  <c:v>951</c:v>
                </c:pt>
                <c:pt idx="12416">
                  <c:v>938.5</c:v>
                </c:pt>
                <c:pt idx="12417">
                  <c:v>911.54</c:v>
                </c:pt>
                <c:pt idx="12418">
                  <c:v>898.5</c:v>
                </c:pt>
                <c:pt idx="12419">
                  <c:v>888.02</c:v>
                </c:pt>
                <c:pt idx="12420">
                  <c:v>868.99</c:v>
                </c:pt>
                <c:pt idx="12421">
                  <c:v>855</c:v>
                </c:pt>
                <c:pt idx="12422">
                  <c:v>849.95</c:v>
                </c:pt>
                <c:pt idx="12423">
                  <c:v>854</c:v>
                </c:pt>
                <c:pt idx="12424">
                  <c:v>849.51</c:v>
                </c:pt>
                <c:pt idx="12425">
                  <c:v>858.89</c:v>
                </c:pt>
                <c:pt idx="12426">
                  <c:v>841</c:v>
                </c:pt>
                <c:pt idx="12427">
                  <c:v>819.48</c:v>
                </c:pt>
                <c:pt idx="12428">
                  <c:v>813.48</c:v>
                </c:pt>
                <c:pt idx="12429">
                  <c:v>786.02</c:v>
                </c:pt>
                <c:pt idx="12430">
                  <c:v>789.5</c:v>
                </c:pt>
                <c:pt idx="12431">
                  <c:v>791</c:v>
                </c:pt>
                <c:pt idx="12432">
                  <c:v>783.99</c:v>
                </c:pt>
                <c:pt idx="12433">
                  <c:v>771.03</c:v>
                </c:pt>
                <c:pt idx="12434">
                  <c:v>742.01</c:v>
                </c:pt>
                <c:pt idx="12435">
                  <c:v>721</c:v>
                </c:pt>
                <c:pt idx="12436">
                  <c:v>710</c:v>
                </c:pt>
                <c:pt idx="12437">
                  <c:v>695</c:v>
                </c:pt>
                <c:pt idx="12438">
                  <c:v>691.01</c:v>
                </c:pt>
                <c:pt idx="12439">
                  <c:v>693.01</c:v>
                </c:pt>
                <c:pt idx="12440">
                  <c:v>682.02</c:v>
                </c:pt>
                <c:pt idx="12441">
                  <c:v>678.5</c:v>
                </c:pt>
                <c:pt idx="12442">
                  <c:v>689.99</c:v>
                </c:pt>
                <c:pt idx="12443">
                  <c:v>687.01</c:v>
                </c:pt>
                <c:pt idx="12444">
                  <c:v>695.95</c:v>
                </c:pt>
                <c:pt idx="12445">
                  <c:v>713</c:v>
                </c:pt>
                <c:pt idx="12446">
                  <c:v>724.47</c:v>
                </c:pt>
                <c:pt idx="12447">
                  <c:v>719</c:v>
                </c:pt>
                <c:pt idx="12448">
                  <c:v>722.49</c:v>
                </c:pt>
                <c:pt idx="12449">
                  <c:v>727.51</c:v>
                </c:pt>
                <c:pt idx="12450">
                  <c:v>718.5</c:v>
                </c:pt>
                <c:pt idx="12451">
                  <c:v>715</c:v>
                </c:pt>
                <c:pt idx="12452">
                  <c:v>712.01</c:v>
                </c:pt>
                <c:pt idx="12453">
                  <c:v>709.99</c:v>
                </c:pt>
                <c:pt idx="12454">
                  <c:v>711.98</c:v>
                </c:pt>
                <c:pt idx="12455">
                  <c:v>714</c:v>
                </c:pt>
                <c:pt idx="12456">
                  <c:v>736.46</c:v>
                </c:pt>
                <c:pt idx="12457">
                  <c:v>757.49</c:v>
                </c:pt>
                <c:pt idx="12458">
                  <c:v>765</c:v>
                </c:pt>
                <c:pt idx="12459">
                  <c:v>768</c:v>
                </c:pt>
                <c:pt idx="12460">
                  <c:v>761</c:v>
                </c:pt>
                <c:pt idx="12461">
                  <c:v>761</c:v>
                </c:pt>
                <c:pt idx="12462">
                  <c:v>767</c:v>
                </c:pt>
                <c:pt idx="12463">
                  <c:v>764.5</c:v>
                </c:pt>
                <c:pt idx="12464">
                  <c:v>782.47</c:v>
                </c:pt>
                <c:pt idx="12465">
                  <c:v>789.51</c:v>
                </c:pt>
                <c:pt idx="12466">
                  <c:v>780.01</c:v>
                </c:pt>
                <c:pt idx="12467">
                  <c:v>779.5</c:v>
                </c:pt>
                <c:pt idx="12468">
                  <c:v>781.02</c:v>
                </c:pt>
                <c:pt idx="12469">
                  <c:v>768.06</c:v>
                </c:pt>
                <c:pt idx="12470">
                  <c:v>749.51</c:v>
                </c:pt>
                <c:pt idx="12471">
                  <c:v>760.99</c:v>
                </c:pt>
                <c:pt idx="12472">
                  <c:v>753.51</c:v>
                </c:pt>
                <c:pt idx="12473">
                  <c:v>728.5</c:v>
                </c:pt>
                <c:pt idx="12474">
                  <c:v>724.02</c:v>
                </c:pt>
                <c:pt idx="12475">
                  <c:v>705.5</c:v>
                </c:pt>
                <c:pt idx="12476">
                  <c:v>698.01</c:v>
                </c:pt>
                <c:pt idx="12477">
                  <c:v>716</c:v>
                </c:pt>
                <c:pt idx="12478">
                  <c:v>719.01</c:v>
                </c:pt>
                <c:pt idx="12479">
                  <c:v>709.51</c:v>
                </c:pt>
                <c:pt idx="12480">
                  <c:v>703.01</c:v>
                </c:pt>
                <c:pt idx="12481">
                  <c:v>715.01</c:v>
                </c:pt>
                <c:pt idx="12482">
                  <c:v>721.99</c:v>
                </c:pt>
                <c:pt idx="12483">
                  <c:v>738</c:v>
                </c:pt>
                <c:pt idx="12484">
                  <c:v>737</c:v>
                </c:pt>
                <c:pt idx="12485">
                  <c:v>749.99</c:v>
                </c:pt>
                <c:pt idx="12486">
                  <c:v>762.98</c:v>
                </c:pt>
                <c:pt idx="12487">
                  <c:v>782.49</c:v>
                </c:pt>
                <c:pt idx="12488">
                  <c:v>781.04</c:v>
                </c:pt>
                <c:pt idx="12489">
                  <c:v>769</c:v>
                </c:pt>
                <c:pt idx="12490">
                  <c:v>756.49</c:v>
                </c:pt>
                <c:pt idx="12491">
                  <c:v>740.97</c:v>
                </c:pt>
                <c:pt idx="12492">
                  <c:v>746.93</c:v>
                </c:pt>
                <c:pt idx="12493">
                  <c:v>742.96</c:v>
                </c:pt>
                <c:pt idx="12494">
                  <c:v>729.01</c:v>
                </c:pt>
                <c:pt idx="12495">
                  <c:v>723.52</c:v>
                </c:pt>
                <c:pt idx="12496">
                  <c:v>722.45</c:v>
                </c:pt>
                <c:pt idx="12497">
                  <c:v>711</c:v>
                </c:pt>
                <c:pt idx="12498">
                  <c:v>722.49</c:v>
                </c:pt>
                <c:pt idx="12499">
                  <c:v>743.99</c:v>
                </c:pt>
                <c:pt idx="12500">
                  <c:v>750.99</c:v>
                </c:pt>
                <c:pt idx="12501">
                  <c:v>772.5</c:v>
                </c:pt>
                <c:pt idx="12502">
                  <c:v>785.95</c:v>
                </c:pt>
                <c:pt idx="12503">
                  <c:v>787.01</c:v>
                </c:pt>
                <c:pt idx="12504">
                  <c:v>792.5</c:v>
                </c:pt>
                <c:pt idx="12505">
                  <c:v>801</c:v>
                </c:pt>
                <c:pt idx="12506">
                  <c:v>803.51</c:v>
                </c:pt>
                <c:pt idx="12507">
                  <c:v>800.02</c:v>
                </c:pt>
                <c:pt idx="12508">
                  <c:v>790.98</c:v>
                </c:pt>
                <c:pt idx="12509">
                  <c:v>790</c:v>
                </c:pt>
                <c:pt idx="12510">
                  <c:v>793.01</c:v>
                </c:pt>
                <c:pt idx="12511">
                  <c:v>782.06</c:v>
                </c:pt>
                <c:pt idx="12512">
                  <c:v>784.98</c:v>
                </c:pt>
                <c:pt idx="12513">
                  <c:v>784.99</c:v>
                </c:pt>
                <c:pt idx="12514">
                  <c:v>798.5</c:v>
                </c:pt>
                <c:pt idx="12515">
                  <c:v>798</c:v>
                </c:pt>
                <c:pt idx="12516">
                  <c:v>801.5</c:v>
                </c:pt>
                <c:pt idx="12517">
                  <c:v>784.01</c:v>
                </c:pt>
                <c:pt idx="12518">
                  <c:v>799.98</c:v>
                </c:pt>
                <c:pt idx="12519">
                  <c:v>806.01</c:v>
                </c:pt>
                <c:pt idx="12520">
                  <c:v>794.52</c:v>
                </c:pt>
                <c:pt idx="12521">
                  <c:v>795.49</c:v>
                </c:pt>
                <c:pt idx="12522">
                  <c:v>811.5</c:v>
                </c:pt>
                <c:pt idx="12523">
                  <c:v>822.49</c:v>
                </c:pt>
                <c:pt idx="12524">
                  <c:v>840.02</c:v>
                </c:pt>
                <c:pt idx="12525">
                  <c:v>850.5</c:v>
                </c:pt>
                <c:pt idx="12526">
                  <c:v>866.99</c:v>
                </c:pt>
                <c:pt idx="12527">
                  <c:v>872.95</c:v>
                </c:pt>
                <c:pt idx="12528">
                  <c:v>876.98</c:v>
                </c:pt>
                <c:pt idx="12529">
                  <c:v>896.99</c:v>
                </c:pt>
                <c:pt idx="12530">
                  <c:v>903.01</c:v>
                </c:pt>
                <c:pt idx="12531">
                  <c:v>907.5</c:v>
                </c:pt>
                <c:pt idx="12532">
                  <c:v>899</c:v>
                </c:pt>
                <c:pt idx="12533">
                  <c:v>898.99</c:v>
                </c:pt>
                <c:pt idx="12534">
                  <c:v>908.99</c:v>
                </c:pt>
                <c:pt idx="12535">
                  <c:v>895</c:v>
                </c:pt>
                <c:pt idx="12536">
                  <c:v>894</c:v>
                </c:pt>
                <c:pt idx="12537">
                  <c:v>883.54</c:v>
                </c:pt>
                <c:pt idx="12538">
                  <c:v>891.98</c:v>
                </c:pt>
                <c:pt idx="12539">
                  <c:v>902.01</c:v>
                </c:pt>
                <c:pt idx="12540">
                  <c:v>898</c:v>
                </c:pt>
                <c:pt idx="12541">
                  <c:v>900.03</c:v>
                </c:pt>
                <c:pt idx="12542">
                  <c:v>916.99</c:v>
                </c:pt>
                <c:pt idx="12543">
                  <c:v>915.5</c:v>
                </c:pt>
                <c:pt idx="12544">
                  <c:v>930.98</c:v>
                </c:pt>
                <c:pt idx="12545">
                  <c:v>939.99</c:v>
                </c:pt>
                <c:pt idx="12546">
                  <c:v>938.51</c:v>
                </c:pt>
                <c:pt idx="12547">
                  <c:v>919.01</c:v>
                </c:pt>
                <c:pt idx="12548">
                  <c:v>913</c:v>
                </c:pt>
                <c:pt idx="12549">
                  <c:v>901.51</c:v>
                </c:pt>
                <c:pt idx="12550">
                  <c:v>896.51</c:v>
                </c:pt>
                <c:pt idx="12551">
                  <c:v>889</c:v>
                </c:pt>
                <c:pt idx="12552">
                  <c:v>885.53</c:v>
                </c:pt>
                <c:pt idx="12553">
                  <c:v>884.5</c:v>
                </c:pt>
                <c:pt idx="12554">
                  <c:v>893.01</c:v>
                </c:pt>
                <c:pt idx="12555">
                  <c:v>896</c:v>
                </c:pt>
                <c:pt idx="12556">
                  <c:v>902.5</c:v>
                </c:pt>
                <c:pt idx="12557">
                  <c:v>907</c:v>
                </c:pt>
                <c:pt idx="12558">
                  <c:v>918.49</c:v>
                </c:pt>
                <c:pt idx="12559">
                  <c:v>911.01</c:v>
                </c:pt>
                <c:pt idx="12560">
                  <c:v>911.01</c:v>
                </c:pt>
                <c:pt idx="12561">
                  <c:v>908</c:v>
                </c:pt>
                <c:pt idx="12562">
                  <c:v>911.52</c:v>
                </c:pt>
                <c:pt idx="12563">
                  <c:v>909.01</c:v>
                </c:pt>
                <c:pt idx="12564">
                  <c:v>914.03</c:v>
                </c:pt>
                <c:pt idx="12565">
                  <c:v>889.99</c:v>
                </c:pt>
                <c:pt idx="12566">
                  <c:v>887.98</c:v>
                </c:pt>
                <c:pt idx="12567">
                  <c:v>891.01</c:v>
                </c:pt>
                <c:pt idx="12568">
                  <c:v>883.5</c:v>
                </c:pt>
                <c:pt idx="12569">
                  <c:v>884</c:v>
                </c:pt>
                <c:pt idx="12570">
                  <c:v>896.98</c:v>
                </c:pt>
                <c:pt idx="12571">
                  <c:v>899.01</c:v>
                </c:pt>
                <c:pt idx="12572">
                  <c:v>891.48</c:v>
                </c:pt>
                <c:pt idx="12573">
                  <c:v>888.03</c:v>
                </c:pt>
                <c:pt idx="12574">
                  <c:v>887</c:v>
                </c:pt>
                <c:pt idx="12575">
                  <c:v>886</c:v>
                </c:pt>
                <c:pt idx="12576">
                  <c:v>879.99</c:v>
                </c:pt>
                <c:pt idx="12577">
                  <c:v>876.43</c:v>
                </c:pt>
                <c:pt idx="12578">
                  <c:v>881.47</c:v>
                </c:pt>
                <c:pt idx="12579">
                  <c:v>882</c:v>
                </c:pt>
                <c:pt idx="12580">
                  <c:v>877.03</c:v>
                </c:pt>
                <c:pt idx="12581">
                  <c:v>866.49</c:v>
                </c:pt>
                <c:pt idx="12582">
                  <c:v>865.97</c:v>
                </c:pt>
                <c:pt idx="12583">
                  <c:v>871.01</c:v>
                </c:pt>
                <c:pt idx="12584">
                  <c:v>870.49</c:v>
                </c:pt>
                <c:pt idx="12585">
                  <c:v>871</c:v>
                </c:pt>
                <c:pt idx="12586">
                  <c:v>862.02</c:v>
                </c:pt>
                <c:pt idx="12587">
                  <c:v>861.99</c:v>
                </c:pt>
                <c:pt idx="12588">
                  <c:v>863.04</c:v>
                </c:pt>
                <c:pt idx="12589">
                  <c:v>875.98</c:v>
                </c:pt>
                <c:pt idx="12590">
                  <c:v>886.01</c:v>
                </c:pt>
                <c:pt idx="12591">
                  <c:v>902.98</c:v>
                </c:pt>
                <c:pt idx="12592">
                  <c:v>908</c:v>
                </c:pt>
                <c:pt idx="12593">
                  <c:v>907</c:v>
                </c:pt>
                <c:pt idx="12594">
                  <c:v>916.5</c:v>
                </c:pt>
                <c:pt idx="12595">
                  <c:v>921.01</c:v>
                </c:pt>
                <c:pt idx="12596">
                  <c:v>911.51</c:v>
                </c:pt>
                <c:pt idx="12597">
                  <c:v>893.02</c:v>
                </c:pt>
                <c:pt idx="12598">
                  <c:v>883.52</c:v>
                </c:pt>
                <c:pt idx="12599">
                  <c:v>878</c:v>
                </c:pt>
                <c:pt idx="12600">
                  <c:v>877.5</c:v>
                </c:pt>
                <c:pt idx="12601">
                  <c:v>865.01</c:v>
                </c:pt>
                <c:pt idx="12602">
                  <c:v>857.51</c:v>
                </c:pt>
                <c:pt idx="12603">
                  <c:v>837</c:v>
                </c:pt>
                <c:pt idx="12604">
                  <c:v>821.5</c:v>
                </c:pt>
                <c:pt idx="12605">
                  <c:v>808.99</c:v>
                </c:pt>
                <c:pt idx="12606">
                  <c:v>802</c:v>
                </c:pt>
                <c:pt idx="12607">
                  <c:v>797</c:v>
                </c:pt>
                <c:pt idx="12608">
                  <c:v>791.01</c:v>
                </c:pt>
                <c:pt idx="12609">
                  <c:v>795.98</c:v>
                </c:pt>
                <c:pt idx="12610">
                  <c:v>793.02</c:v>
                </c:pt>
                <c:pt idx="12611">
                  <c:v>797.01</c:v>
                </c:pt>
                <c:pt idx="12612">
                  <c:v>801</c:v>
                </c:pt>
                <c:pt idx="12613">
                  <c:v>806.99</c:v>
                </c:pt>
                <c:pt idx="12614">
                  <c:v>804.5</c:v>
                </c:pt>
                <c:pt idx="12615">
                  <c:v>807</c:v>
                </c:pt>
                <c:pt idx="12616">
                  <c:v>803</c:v>
                </c:pt>
                <c:pt idx="12617">
                  <c:v>812.98</c:v>
                </c:pt>
                <c:pt idx="12618">
                  <c:v>807.51</c:v>
                </c:pt>
                <c:pt idx="12619">
                  <c:v>790.01</c:v>
                </c:pt>
                <c:pt idx="12620">
                  <c:v>773</c:v>
                </c:pt>
                <c:pt idx="12621">
                  <c:v>767.01</c:v>
                </c:pt>
                <c:pt idx="12622">
                  <c:v>759.52</c:v>
                </c:pt>
                <c:pt idx="12623">
                  <c:v>770</c:v>
                </c:pt>
                <c:pt idx="12624">
                  <c:v>780.49</c:v>
                </c:pt>
                <c:pt idx="12625">
                  <c:v>787.01</c:v>
                </c:pt>
                <c:pt idx="12626">
                  <c:v>790.96</c:v>
                </c:pt>
                <c:pt idx="12627">
                  <c:v>790</c:v>
                </c:pt>
                <c:pt idx="12628">
                  <c:v>794</c:v>
                </c:pt>
                <c:pt idx="12629">
                  <c:v>804</c:v>
                </c:pt>
                <c:pt idx="12630">
                  <c:v>811.98</c:v>
                </c:pt>
                <c:pt idx="12631">
                  <c:v>802.07</c:v>
                </c:pt>
                <c:pt idx="12632">
                  <c:v>802.01</c:v>
                </c:pt>
                <c:pt idx="12633">
                  <c:v>799.01</c:v>
                </c:pt>
                <c:pt idx="12634">
                  <c:v>791</c:v>
                </c:pt>
                <c:pt idx="12635">
                  <c:v>780</c:v>
                </c:pt>
                <c:pt idx="12636">
                  <c:v>766.95</c:v>
                </c:pt>
                <c:pt idx="12637">
                  <c:v>754.52</c:v>
                </c:pt>
                <c:pt idx="12638">
                  <c:v>746.5</c:v>
                </c:pt>
                <c:pt idx="12639">
                  <c:v>735.01</c:v>
                </c:pt>
                <c:pt idx="12640">
                  <c:v>737.99</c:v>
                </c:pt>
                <c:pt idx="12641">
                  <c:v>736.51</c:v>
                </c:pt>
                <c:pt idx="12642">
                  <c:v>751.49</c:v>
                </c:pt>
                <c:pt idx="12643">
                  <c:v>751.49</c:v>
                </c:pt>
                <c:pt idx="12644">
                  <c:v>759.5</c:v>
                </c:pt>
                <c:pt idx="12645">
                  <c:v>771</c:v>
                </c:pt>
                <c:pt idx="12646">
                  <c:v>768</c:v>
                </c:pt>
                <c:pt idx="12647">
                  <c:v>770.54</c:v>
                </c:pt>
                <c:pt idx="12648">
                  <c:v>766</c:v>
                </c:pt>
                <c:pt idx="12649">
                  <c:v>767</c:v>
                </c:pt>
                <c:pt idx="12650">
                  <c:v>762.04</c:v>
                </c:pt>
                <c:pt idx="12651">
                  <c:v>756.5</c:v>
                </c:pt>
                <c:pt idx="12652">
                  <c:v>744.01</c:v>
                </c:pt>
                <c:pt idx="12653">
                  <c:v>739.98</c:v>
                </c:pt>
                <c:pt idx="12654">
                  <c:v>731.01</c:v>
                </c:pt>
                <c:pt idx="12655">
                  <c:v>738</c:v>
                </c:pt>
                <c:pt idx="12656">
                  <c:v>735.49</c:v>
                </c:pt>
                <c:pt idx="12657">
                  <c:v>730.5</c:v>
                </c:pt>
                <c:pt idx="12658">
                  <c:v>735.5</c:v>
                </c:pt>
                <c:pt idx="12659">
                  <c:v>742.98</c:v>
                </c:pt>
                <c:pt idx="12660">
                  <c:v>716.02</c:v>
                </c:pt>
                <c:pt idx="12661">
                  <c:v>724.01</c:v>
                </c:pt>
                <c:pt idx="12662">
                  <c:v>726.52</c:v>
                </c:pt>
                <c:pt idx="12663">
                  <c:v>722</c:v>
                </c:pt>
                <c:pt idx="12664">
                  <c:v>715.51</c:v>
                </c:pt>
                <c:pt idx="12665">
                  <c:v>729.4</c:v>
                </c:pt>
                <c:pt idx="12666">
                  <c:v>753.05</c:v>
                </c:pt>
                <c:pt idx="12667">
                  <c:v>759.48</c:v>
                </c:pt>
                <c:pt idx="12668">
                  <c:v>765</c:v>
                </c:pt>
                <c:pt idx="12669">
                  <c:v>762</c:v>
                </c:pt>
                <c:pt idx="12670">
                  <c:v>745</c:v>
                </c:pt>
                <c:pt idx="12671">
                  <c:v>750.01</c:v>
                </c:pt>
                <c:pt idx="12672">
                  <c:v>760.97</c:v>
                </c:pt>
                <c:pt idx="12673">
                  <c:v>765.01</c:v>
                </c:pt>
                <c:pt idx="12674">
                  <c:v>766</c:v>
                </c:pt>
                <c:pt idx="12675">
                  <c:v>776.49</c:v>
                </c:pt>
                <c:pt idx="12676">
                  <c:v>773</c:v>
                </c:pt>
                <c:pt idx="12677">
                  <c:v>781</c:v>
                </c:pt>
                <c:pt idx="12678">
                  <c:v>759.02</c:v>
                </c:pt>
                <c:pt idx="12679">
                  <c:v>749.5</c:v>
                </c:pt>
                <c:pt idx="12680">
                  <c:v>725</c:v>
                </c:pt>
                <c:pt idx="12681">
                  <c:v>717.51</c:v>
                </c:pt>
                <c:pt idx="12682">
                  <c:v>716.98</c:v>
                </c:pt>
                <c:pt idx="12683">
                  <c:v>701.01</c:v>
                </c:pt>
                <c:pt idx="12684">
                  <c:v>701.01</c:v>
                </c:pt>
                <c:pt idx="12685">
                  <c:v>701</c:v>
                </c:pt>
                <c:pt idx="12686">
                  <c:v>712.01</c:v>
                </c:pt>
                <c:pt idx="12687">
                  <c:v>717.99</c:v>
                </c:pt>
                <c:pt idx="12688">
                  <c:v>715.01</c:v>
                </c:pt>
                <c:pt idx="12689">
                  <c:v>710</c:v>
                </c:pt>
                <c:pt idx="12690">
                  <c:v>702.51</c:v>
                </c:pt>
                <c:pt idx="12691">
                  <c:v>674.01</c:v>
                </c:pt>
                <c:pt idx="12692">
                  <c:v>669</c:v>
                </c:pt>
                <c:pt idx="12693">
                  <c:v>675</c:v>
                </c:pt>
                <c:pt idx="12694">
                  <c:v>662.06</c:v>
                </c:pt>
                <c:pt idx="12695">
                  <c:v>656.02</c:v>
                </c:pt>
                <c:pt idx="12696">
                  <c:v>654.52</c:v>
                </c:pt>
                <c:pt idx="12697">
                  <c:v>651.99</c:v>
                </c:pt>
                <c:pt idx="12698">
                  <c:v>653.01</c:v>
                </c:pt>
                <c:pt idx="12699">
                  <c:v>655.99</c:v>
                </c:pt>
                <c:pt idx="12700">
                  <c:v>651.99</c:v>
                </c:pt>
                <c:pt idx="12701">
                  <c:v>655.97</c:v>
                </c:pt>
                <c:pt idx="12702">
                  <c:v>657.01</c:v>
                </c:pt>
                <c:pt idx="12703">
                  <c:v>655.5</c:v>
                </c:pt>
                <c:pt idx="12704">
                  <c:v>638.01</c:v>
                </c:pt>
                <c:pt idx="12705">
                  <c:v>631</c:v>
                </c:pt>
                <c:pt idx="12706">
                  <c:v>623.02</c:v>
                </c:pt>
                <c:pt idx="12707">
                  <c:v>622</c:v>
                </c:pt>
                <c:pt idx="12708">
                  <c:v>622</c:v>
                </c:pt>
                <c:pt idx="12709">
                  <c:v>618.5</c:v>
                </c:pt>
                <c:pt idx="12710">
                  <c:v>612.99</c:v>
                </c:pt>
                <c:pt idx="12711">
                  <c:v>608.01</c:v>
                </c:pt>
                <c:pt idx="12712">
                  <c:v>597.5</c:v>
                </c:pt>
                <c:pt idx="12713">
                  <c:v>580.51</c:v>
                </c:pt>
                <c:pt idx="12714">
                  <c:v>561</c:v>
                </c:pt>
                <c:pt idx="12715">
                  <c:v>558</c:v>
                </c:pt>
                <c:pt idx="12716">
                  <c:v>547.52</c:v>
                </c:pt>
                <c:pt idx="12717">
                  <c:v>530.01</c:v>
                </c:pt>
                <c:pt idx="12718">
                  <c:v>511.53</c:v>
                </c:pt>
                <c:pt idx="12719">
                  <c:v>498.5</c:v>
                </c:pt>
                <c:pt idx="12720">
                  <c:v>484.01</c:v>
                </c:pt>
                <c:pt idx="12721">
                  <c:v>477.52</c:v>
                </c:pt>
                <c:pt idx="12722">
                  <c:v>471.51</c:v>
                </c:pt>
                <c:pt idx="12723">
                  <c:v>467</c:v>
                </c:pt>
                <c:pt idx="12724">
                  <c:v>464</c:v>
                </c:pt>
                <c:pt idx="12725">
                  <c:v>454.99</c:v>
                </c:pt>
                <c:pt idx="12726">
                  <c:v>456.5</c:v>
                </c:pt>
                <c:pt idx="12727">
                  <c:v>449.02</c:v>
                </c:pt>
                <c:pt idx="12728">
                  <c:v>444</c:v>
                </c:pt>
                <c:pt idx="12729">
                  <c:v>439.5</c:v>
                </c:pt>
                <c:pt idx="12730">
                  <c:v>436.49</c:v>
                </c:pt>
                <c:pt idx="12731">
                  <c:v>436</c:v>
                </c:pt>
                <c:pt idx="12732">
                  <c:v>429</c:v>
                </c:pt>
                <c:pt idx="12733">
                  <c:v>416.51</c:v>
                </c:pt>
                <c:pt idx="12734">
                  <c:v>411</c:v>
                </c:pt>
                <c:pt idx="12735">
                  <c:v>405.51</c:v>
                </c:pt>
                <c:pt idx="12736">
                  <c:v>380.52</c:v>
                </c:pt>
                <c:pt idx="12737">
                  <c:v>366.01</c:v>
                </c:pt>
                <c:pt idx="12738">
                  <c:v>354.02</c:v>
                </c:pt>
                <c:pt idx="12739">
                  <c:v>334.01</c:v>
                </c:pt>
                <c:pt idx="12740">
                  <c:v>318.01</c:v>
                </c:pt>
                <c:pt idx="12741">
                  <c:v>308</c:v>
                </c:pt>
                <c:pt idx="12742">
                  <c:v>301.5</c:v>
                </c:pt>
                <c:pt idx="12743">
                  <c:v>294</c:v>
                </c:pt>
                <c:pt idx="12744">
                  <c:v>282</c:v>
                </c:pt>
                <c:pt idx="12745">
                  <c:v>275.49</c:v>
                </c:pt>
                <c:pt idx="12746">
                  <c:v>264.51</c:v>
                </c:pt>
                <c:pt idx="12747">
                  <c:v>255.51</c:v>
                </c:pt>
                <c:pt idx="12748">
                  <c:v>252</c:v>
                </c:pt>
                <c:pt idx="12749">
                  <c:v>241.01</c:v>
                </c:pt>
                <c:pt idx="12750">
                  <c:v>229.51</c:v>
                </c:pt>
                <c:pt idx="12751">
                  <c:v>222.01</c:v>
                </c:pt>
                <c:pt idx="12752">
                  <c:v>215.49</c:v>
                </c:pt>
                <c:pt idx="12753">
                  <c:v>224</c:v>
                </c:pt>
                <c:pt idx="12754">
                  <c:v>222.99</c:v>
                </c:pt>
                <c:pt idx="12755">
                  <c:v>225.48</c:v>
                </c:pt>
                <c:pt idx="12756">
                  <c:v>222.01</c:v>
                </c:pt>
                <c:pt idx="12757">
                  <c:v>217.49</c:v>
                </c:pt>
                <c:pt idx="12758">
                  <c:v>207</c:v>
                </c:pt>
                <c:pt idx="12759">
                  <c:v>201</c:v>
                </c:pt>
                <c:pt idx="12760">
                  <c:v>189.01</c:v>
                </c:pt>
                <c:pt idx="12761">
                  <c:v>187</c:v>
                </c:pt>
                <c:pt idx="12762">
                  <c:v>191</c:v>
                </c:pt>
                <c:pt idx="12763">
                  <c:v>183.53</c:v>
                </c:pt>
                <c:pt idx="12764">
                  <c:v>182</c:v>
                </c:pt>
                <c:pt idx="12765">
                  <c:v>183.49</c:v>
                </c:pt>
                <c:pt idx="12766">
                  <c:v>184</c:v>
                </c:pt>
                <c:pt idx="12767">
                  <c:v>180</c:v>
                </c:pt>
                <c:pt idx="12768">
                  <c:v>173</c:v>
                </c:pt>
                <c:pt idx="12769">
                  <c:v>164.51</c:v>
                </c:pt>
                <c:pt idx="12770">
                  <c:v>157</c:v>
                </c:pt>
                <c:pt idx="12771">
                  <c:v>143.52000000000001</c:v>
                </c:pt>
                <c:pt idx="12772">
                  <c:v>138</c:v>
                </c:pt>
                <c:pt idx="12773">
                  <c:v>132</c:v>
                </c:pt>
                <c:pt idx="12774">
                  <c:v>121</c:v>
                </c:pt>
                <c:pt idx="12775">
                  <c:v>114</c:v>
                </c:pt>
                <c:pt idx="12776">
                  <c:v>110</c:v>
                </c:pt>
                <c:pt idx="12777">
                  <c:v>100.99</c:v>
                </c:pt>
                <c:pt idx="12778">
                  <c:v>105</c:v>
                </c:pt>
                <c:pt idx="12779">
                  <c:v>95.004999999999995</c:v>
                </c:pt>
                <c:pt idx="12780">
                  <c:v>96.492000000000004</c:v>
                </c:pt>
                <c:pt idx="12781">
                  <c:v>97.995999999999995</c:v>
                </c:pt>
                <c:pt idx="12782">
                  <c:v>98</c:v>
                </c:pt>
                <c:pt idx="12783">
                  <c:v>104</c:v>
                </c:pt>
                <c:pt idx="12784">
                  <c:v>105.99</c:v>
                </c:pt>
                <c:pt idx="12785">
                  <c:v>104</c:v>
                </c:pt>
                <c:pt idx="12786">
                  <c:v>95.009</c:v>
                </c:pt>
                <c:pt idx="12787">
                  <c:v>83.512</c:v>
                </c:pt>
                <c:pt idx="12788">
                  <c:v>74.997</c:v>
                </c:pt>
                <c:pt idx="12789">
                  <c:v>75</c:v>
                </c:pt>
                <c:pt idx="12790">
                  <c:v>82.497</c:v>
                </c:pt>
                <c:pt idx="12791">
                  <c:v>93.980999999999995</c:v>
                </c:pt>
                <c:pt idx="12792">
                  <c:v>96.498999999999995</c:v>
                </c:pt>
                <c:pt idx="12793">
                  <c:v>91.5</c:v>
                </c:pt>
                <c:pt idx="12794">
                  <c:v>99.997</c:v>
                </c:pt>
                <c:pt idx="12795">
                  <c:v>104</c:v>
                </c:pt>
                <c:pt idx="12796">
                  <c:v>100</c:v>
                </c:pt>
                <c:pt idx="12797">
                  <c:v>102.99</c:v>
                </c:pt>
                <c:pt idx="12798">
                  <c:v>104</c:v>
                </c:pt>
                <c:pt idx="12799">
                  <c:v>103</c:v>
                </c:pt>
                <c:pt idx="12800">
                  <c:v>94.504000000000005</c:v>
                </c:pt>
                <c:pt idx="12801">
                  <c:v>95.007999999999996</c:v>
                </c:pt>
                <c:pt idx="12802">
                  <c:v>93</c:v>
                </c:pt>
                <c:pt idx="12803">
                  <c:v>93</c:v>
                </c:pt>
                <c:pt idx="12804">
                  <c:v>96.998999999999995</c:v>
                </c:pt>
                <c:pt idx="12805">
                  <c:v>94.003</c:v>
                </c:pt>
                <c:pt idx="12806">
                  <c:v>94.004999999999995</c:v>
                </c:pt>
                <c:pt idx="12807">
                  <c:v>89.501999999999995</c:v>
                </c:pt>
                <c:pt idx="12808">
                  <c:v>84.998000000000005</c:v>
                </c:pt>
                <c:pt idx="12809">
                  <c:v>82.007999999999996</c:v>
                </c:pt>
                <c:pt idx="12810">
                  <c:v>79</c:v>
                </c:pt>
                <c:pt idx="12811">
                  <c:v>83.492999999999995</c:v>
                </c:pt>
                <c:pt idx="12812">
                  <c:v>76.003</c:v>
                </c:pt>
                <c:pt idx="12813">
                  <c:v>78.995000000000005</c:v>
                </c:pt>
                <c:pt idx="12814">
                  <c:v>71.504000000000005</c:v>
                </c:pt>
                <c:pt idx="12815">
                  <c:v>68</c:v>
                </c:pt>
                <c:pt idx="12816">
                  <c:v>66</c:v>
                </c:pt>
                <c:pt idx="12817">
                  <c:v>60.506</c:v>
                </c:pt>
                <c:pt idx="12818">
                  <c:v>55</c:v>
                </c:pt>
                <c:pt idx="12819">
                  <c:v>49.002000000000002</c:v>
                </c:pt>
                <c:pt idx="12820">
                  <c:v>40.006999999999998</c:v>
                </c:pt>
                <c:pt idx="12821">
                  <c:v>40</c:v>
                </c:pt>
                <c:pt idx="12822">
                  <c:v>39</c:v>
                </c:pt>
                <c:pt idx="12823">
                  <c:v>38.997999999999998</c:v>
                </c:pt>
                <c:pt idx="12824">
                  <c:v>35</c:v>
                </c:pt>
                <c:pt idx="12825">
                  <c:v>35</c:v>
                </c:pt>
                <c:pt idx="12826">
                  <c:v>32</c:v>
                </c:pt>
                <c:pt idx="12827">
                  <c:v>34</c:v>
                </c:pt>
                <c:pt idx="12828">
                  <c:v>28.006</c:v>
                </c:pt>
                <c:pt idx="12829">
                  <c:v>23</c:v>
                </c:pt>
                <c:pt idx="12830">
                  <c:v>21</c:v>
                </c:pt>
                <c:pt idx="12831">
                  <c:v>20</c:v>
                </c:pt>
                <c:pt idx="12832">
                  <c:v>20</c:v>
                </c:pt>
                <c:pt idx="12833">
                  <c:v>21</c:v>
                </c:pt>
                <c:pt idx="12834">
                  <c:v>21</c:v>
                </c:pt>
                <c:pt idx="12835">
                  <c:v>21</c:v>
                </c:pt>
                <c:pt idx="12836">
                  <c:v>24.497</c:v>
                </c:pt>
                <c:pt idx="12837">
                  <c:v>24</c:v>
                </c:pt>
                <c:pt idx="12838">
                  <c:v>26</c:v>
                </c:pt>
                <c:pt idx="12839">
                  <c:v>26</c:v>
                </c:pt>
                <c:pt idx="12840">
                  <c:v>21.498000000000001</c:v>
                </c:pt>
                <c:pt idx="12841">
                  <c:v>22.001000000000001</c:v>
                </c:pt>
                <c:pt idx="12842">
                  <c:v>20</c:v>
                </c:pt>
                <c:pt idx="12843">
                  <c:v>22</c:v>
                </c:pt>
                <c:pt idx="12844">
                  <c:v>19.003</c:v>
                </c:pt>
                <c:pt idx="12845">
                  <c:v>19</c:v>
                </c:pt>
                <c:pt idx="12846">
                  <c:v>18.007000000000001</c:v>
                </c:pt>
                <c:pt idx="12847">
                  <c:v>19</c:v>
                </c:pt>
                <c:pt idx="12848">
                  <c:v>14</c:v>
                </c:pt>
                <c:pt idx="12849">
                  <c:v>14</c:v>
                </c:pt>
                <c:pt idx="12850">
                  <c:v>14</c:v>
                </c:pt>
                <c:pt idx="12851">
                  <c:v>14</c:v>
                </c:pt>
                <c:pt idx="12852">
                  <c:v>16</c:v>
                </c:pt>
                <c:pt idx="12853">
                  <c:v>15.997999999999999</c:v>
                </c:pt>
                <c:pt idx="12854">
                  <c:v>16.001999999999999</c:v>
                </c:pt>
                <c:pt idx="12855">
                  <c:v>18.504999999999999</c:v>
                </c:pt>
                <c:pt idx="12856">
                  <c:v>15</c:v>
                </c:pt>
                <c:pt idx="12857">
                  <c:v>13</c:v>
                </c:pt>
                <c:pt idx="12858">
                  <c:v>11.507</c:v>
                </c:pt>
                <c:pt idx="12859">
                  <c:v>8</c:v>
                </c:pt>
                <c:pt idx="12860">
                  <c:v>7.9983000000000004</c:v>
                </c:pt>
                <c:pt idx="12861">
                  <c:v>7.0018000000000002</c:v>
                </c:pt>
                <c:pt idx="12862">
                  <c:v>6</c:v>
                </c:pt>
                <c:pt idx="12863">
                  <c:v>6</c:v>
                </c:pt>
                <c:pt idx="12864">
                  <c:v>7.9942000000000002</c:v>
                </c:pt>
                <c:pt idx="12865">
                  <c:v>8</c:v>
                </c:pt>
                <c:pt idx="12866">
                  <c:v>8</c:v>
                </c:pt>
                <c:pt idx="12867">
                  <c:v>8</c:v>
                </c:pt>
                <c:pt idx="12868">
                  <c:v>8</c:v>
                </c:pt>
                <c:pt idx="12869">
                  <c:v>8</c:v>
                </c:pt>
                <c:pt idx="12870">
                  <c:v>7.0007999999999999</c:v>
                </c:pt>
                <c:pt idx="12871">
                  <c:v>6</c:v>
                </c:pt>
                <c:pt idx="12872">
                  <c:v>8</c:v>
                </c:pt>
                <c:pt idx="12873">
                  <c:v>6</c:v>
                </c:pt>
                <c:pt idx="12874">
                  <c:v>4</c:v>
                </c:pt>
                <c:pt idx="12875">
                  <c:v>2.0021</c:v>
                </c:pt>
                <c:pt idx="12876">
                  <c:v>1.0034000000000001</c:v>
                </c:pt>
                <c:pt idx="12877">
                  <c:v>-0.99750000000000005</c:v>
                </c:pt>
                <c:pt idx="12878">
                  <c:v>-5.0056000000000003</c:v>
                </c:pt>
                <c:pt idx="12879">
                  <c:v>-6</c:v>
                </c:pt>
                <c:pt idx="12880">
                  <c:v>-5.0023999999999997</c:v>
                </c:pt>
                <c:pt idx="12881">
                  <c:v>-5.9991000000000003</c:v>
                </c:pt>
                <c:pt idx="12882">
                  <c:v>-7.9942000000000002</c:v>
                </c:pt>
                <c:pt idx="12883">
                  <c:v>-7.5056000000000003</c:v>
                </c:pt>
                <c:pt idx="12884">
                  <c:v>-8</c:v>
                </c:pt>
                <c:pt idx="12885">
                  <c:v>-7.0069999999999997</c:v>
                </c:pt>
                <c:pt idx="12886">
                  <c:v>-8</c:v>
                </c:pt>
                <c:pt idx="12887">
                  <c:v>-6.9966999999999997</c:v>
                </c:pt>
                <c:pt idx="12888">
                  <c:v>-6.4973999999999998</c:v>
                </c:pt>
                <c:pt idx="12889">
                  <c:v>-7.0031999999999996</c:v>
                </c:pt>
                <c:pt idx="12890">
                  <c:v>-6</c:v>
                </c:pt>
                <c:pt idx="12891">
                  <c:v>-1</c:v>
                </c:pt>
                <c:pt idx="12892">
                  <c:v>1</c:v>
                </c:pt>
                <c:pt idx="12893">
                  <c:v>3</c:v>
                </c:pt>
                <c:pt idx="12894">
                  <c:v>4.4950000000000001</c:v>
                </c:pt>
                <c:pt idx="12895">
                  <c:v>5.9127999999999998</c:v>
                </c:pt>
                <c:pt idx="12896">
                  <c:v>7.0038</c:v>
                </c:pt>
                <c:pt idx="12897">
                  <c:v>10</c:v>
                </c:pt>
                <c:pt idx="12898">
                  <c:v>9</c:v>
                </c:pt>
                <c:pt idx="12899">
                  <c:v>7</c:v>
                </c:pt>
                <c:pt idx="12900">
                  <c:v>5</c:v>
                </c:pt>
                <c:pt idx="12901">
                  <c:v>5</c:v>
                </c:pt>
                <c:pt idx="12902">
                  <c:v>5</c:v>
                </c:pt>
                <c:pt idx="12903">
                  <c:v>0.99890999999999996</c:v>
                </c:pt>
                <c:pt idx="12904">
                  <c:v>0</c:v>
                </c:pt>
                <c:pt idx="12905">
                  <c:v>0</c:v>
                </c:pt>
                <c:pt idx="12906">
                  <c:v>-3</c:v>
                </c:pt>
                <c:pt idx="12907">
                  <c:v>-2.9977999999999998</c:v>
                </c:pt>
                <c:pt idx="12908">
                  <c:v>-3</c:v>
                </c:pt>
                <c:pt idx="12909">
                  <c:v>-1</c:v>
                </c:pt>
                <c:pt idx="12910">
                  <c:v>-4</c:v>
                </c:pt>
                <c:pt idx="12911">
                  <c:v>-6</c:v>
                </c:pt>
                <c:pt idx="12912">
                  <c:v>-7</c:v>
                </c:pt>
                <c:pt idx="12913">
                  <c:v>-11</c:v>
                </c:pt>
                <c:pt idx="12914">
                  <c:v>-11</c:v>
                </c:pt>
                <c:pt idx="12915">
                  <c:v>-8.0036000000000005</c:v>
                </c:pt>
                <c:pt idx="12916">
                  <c:v>-5.0030999999999999</c:v>
                </c:pt>
                <c:pt idx="12917">
                  <c:v>-5.9969000000000001</c:v>
                </c:pt>
                <c:pt idx="12918">
                  <c:v>-7</c:v>
                </c:pt>
                <c:pt idx="12919">
                  <c:v>-7</c:v>
                </c:pt>
                <c:pt idx="12920">
                  <c:v>-7</c:v>
                </c:pt>
                <c:pt idx="12921">
                  <c:v>-9</c:v>
                </c:pt>
                <c:pt idx="12922">
                  <c:v>-9</c:v>
                </c:pt>
                <c:pt idx="12923">
                  <c:v>-9</c:v>
                </c:pt>
                <c:pt idx="12924">
                  <c:v>-11</c:v>
                </c:pt>
                <c:pt idx="12925">
                  <c:v>-11</c:v>
                </c:pt>
                <c:pt idx="12926">
                  <c:v>-11</c:v>
                </c:pt>
                <c:pt idx="12927">
                  <c:v>-13</c:v>
                </c:pt>
                <c:pt idx="12928">
                  <c:v>-11</c:v>
                </c:pt>
                <c:pt idx="12929">
                  <c:v>-11</c:v>
                </c:pt>
                <c:pt idx="12930">
                  <c:v>-11</c:v>
                </c:pt>
                <c:pt idx="12931">
                  <c:v>-12.988</c:v>
                </c:pt>
                <c:pt idx="12932">
                  <c:v>-11.997999999999999</c:v>
                </c:pt>
                <c:pt idx="12933">
                  <c:v>-11</c:v>
                </c:pt>
                <c:pt idx="12934">
                  <c:v>-11</c:v>
                </c:pt>
                <c:pt idx="12935">
                  <c:v>-14</c:v>
                </c:pt>
                <c:pt idx="12936">
                  <c:v>-12</c:v>
                </c:pt>
                <c:pt idx="12937">
                  <c:v>-12</c:v>
                </c:pt>
                <c:pt idx="12938">
                  <c:v>-12</c:v>
                </c:pt>
                <c:pt idx="12939">
                  <c:v>-13.002000000000001</c:v>
                </c:pt>
                <c:pt idx="12940">
                  <c:v>-14</c:v>
                </c:pt>
                <c:pt idx="12941">
                  <c:v>-16</c:v>
                </c:pt>
                <c:pt idx="12942">
                  <c:v>-16</c:v>
                </c:pt>
                <c:pt idx="12943">
                  <c:v>-11.003</c:v>
                </c:pt>
                <c:pt idx="12944">
                  <c:v>-11.996</c:v>
                </c:pt>
                <c:pt idx="12945">
                  <c:v>-11</c:v>
                </c:pt>
                <c:pt idx="12946">
                  <c:v>-12.994</c:v>
                </c:pt>
                <c:pt idx="12947">
                  <c:v>-13.994</c:v>
                </c:pt>
                <c:pt idx="12948">
                  <c:v>-15</c:v>
                </c:pt>
                <c:pt idx="12949">
                  <c:v>-15</c:v>
                </c:pt>
                <c:pt idx="12950">
                  <c:v>-15</c:v>
                </c:pt>
                <c:pt idx="12951">
                  <c:v>-13</c:v>
                </c:pt>
                <c:pt idx="12952">
                  <c:v>-13</c:v>
                </c:pt>
                <c:pt idx="12953">
                  <c:v>-10.003</c:v>
                </c:pt>
                <c:pt idx="12954">
                  <c:v>-9</c:v>
                </c:pt>
                <c:pt idx="12955">
                  <c:v>-9</c:v>
                </c:pt>
                <c:pt idx="12956">
                  <c:v>-9</c:v>
                </c:pt>
                <c:pt idx="12957">
                  <c:v>-10.004</c:v>
                </c:pt>
                <c:pt idx="12958">
                  <c:v>-11.999000000000001</c:v>
                </c:pt>
                <c:pt idx="12959">
                  <c:v>-13</c:v>
                </c:pt>
                <c:pt idx="12960">
                  <c:v>-10.004</c:v>
                </c:pt>
                <c:pt idx="12961">
                  <c:v>-9</c:v>
                </c:pt>
                <c:pt idx="12962">
                  <c:v>-7</c:v>
                </c:pt>
                <c:pt idx="12963">
                  <c:v>-9</c:v>
                </c:pt>
                <c:pt idx="12964">
                  <c:v>-7</c:v>
                </c:pt>
                <c:pt idx="12965">
                  <c:v>-5.9992000000000001</c:v>
                </c:pt>
                <c:pt idx="12966">
                  <c:v>-5</c:v>
                </c:pt>
                <c:pt idx="12967">
                  <c:v>-4.9977999999999998</c:v>
                </c:pt>
                <c:pt idx="12968">
                  <c:v>-6.9969999999999999</c:v>
                </c:pt>
                <c:pt idx="12969">
                  <c:v>-7</c:v>
                </c:pt>
                <c:pt idx="12970">
                  <c:v>-5</c:v>
                </c:pt>
                <c:pt idx="12971">
                  <c:v>-5</c:v>
                </c:pt>
                <c:pt idx="12972">
                  <c:v>-5</c:v>
                </c:pt>
                <c:pt idx="12973">
                  <c:v>-5.9992000000000001</c:v>
                </c:pt>
                <c:pt idx="12974">
                  <c:v>-7.9973999999999998</c:v>
                </c:pt>
                <c:pt idx="12975">
                  <c:v>-5</c:v>
                </c:pt>
                <c:pt idx="12976">
                  <c:v>-5</c:v>
                </c:pt>
                <c:pt idx="12977">
                  <c:v>-9</c:v>
                </c:pt>
                <c:pt idx="12978">
                  <c:v>-9</c:v>
                </c:pt>
                <c:pt idx="12979">
                  <c:v>-9</c:v>
                </c:pt>
                <c:pt idx="12980">
                  <c:v>-9</c:v>
                </c:pt>
                <c:pt idx="12981">
                  <c:v>-9</c:v>
                </c:pt>
                <c:pt idx="12982">
                  <c:v>-5.0072999999999999</c:v>
                </c:pt>
                <c:pt idx="12983">
                  <c:v>-3</c:v>
                </c:pt>
                <c:pt idx="12984">
                  <c:v>-1</c:v>
                </c:pt>
                <c:pt idx="12985">
                  <c:v>0.98750000000000004</c:v>
                </c:pt>
                <c:pt idx="12986">
                  <c:v>1</c:v>
                </c:pt>
                <c:pt idx="12987">
                  <c:v>3</c:v>
                </c:pt>
                <c:pt idx="12988">
                  <c:v>3</c:v>
                </c:pt>
                <c:pt idx="12989">
                  <c:v>3.0026999999999999</c:v>
                </c:pt>
                <c:pt idx="12990">
                  <c:v>6</c:v>
                </c:pt>
                <c:pt idx="12991">
                  <c:v>5.0033000000000003</c:v>
                </c:pt>
                <c:pt idx="12992">
                  <c:v>4</c:v>
                </c:pt>
                <c:pt idx="12993">
                  <c:v>6</c:v>
                </c:pt>
                <c:pt idx="12994">
                  <c:v>4</c:v>
                </c:pt>
                <c:pt idx="12995">
                  <c:v>1.992</c:v>
                </c:pt>
                <c:pt idx="12996">
                  <c:v>0</c:v>
                </c:pt>
                <c:pt idx="12997">
                  <c:v>0</c:v>
                </c:pt>
                <c:pt idx="12998">
                  <c:v>0</c:v>
                </c:pt>
                <c:pt idx="12999">
                  <c:v>1.9903999999999999</c:v>
                </c:pt>
                <c:pt idx="13000">
                  <c:v>2</c:v>
                </c:pt>
                <c:pt idx="13001">
                  <c:v>2</c:v>
                </c:pt>
                <c:pt idx="13002">
                  <c:v>0.999</c:v>
                </c:pt>
                <c:pt idx="13003">
                  <c:v>1.0035000000000001</c:v>
                </c:pt>
                <c:pt idx="13004">
                  <c:v>1.4952000000000001</c:v>
                </c:pt>
                <c:pt idx="13005">
                  <c:v>3</c:v>
                </c:pt>
                <c:pt idx="13006">
                  <c:v>8</c:v>
                </c:pt>
                <c:pt idx="13007">
                  <c:v>8</c:v>
                </c:pt>
                <c:pt idx="13008">
                  <c:v>8</c:v>
                </c:pt>
                <c:pt idx="13009">
                  <c:v>9.0033999999999992</c:v>
                </c:pt>
                <c:pt idx="13010">
                  <c:v>9.9986999999999995</c:v>
                </c:pt>
                <c:pt idx="13011">
                  <c:v>8.0061</c:v>
                </c:pt>
                <c:pt idx="13012">
                  <c:v>10</c:v>
                </c:pt>
                <c:pt idx="13013">
                  <c:v>11.997</c:v>
                </c:pt>
                <c:pt idx="13014">
                  <c:v>6.9985999999999997</c:v>
                </c:pt>
                <c:pt idx="13015">
                  <c:v>8.0022000000000002</c:v>
                </c:pt>
                <c:pt idx="13016">
                  <c:v>11</c:v>
                </c:pt>
                <c:pt idx="13017">
                  <c:v>10</c:v>
                </c:pt>
                <c:pt idx="13018">
                  <c:v>9.0015999999999998</c:v>
                </c:pt>
                <c:pt idx="13019">
                  <c:v>10</c:v>
                </c:pt>
                <c:pt idx="13020">
                  <c:v>10</c:v>
                </c:pt>
                <c:pt idx="13021">
                  <c:v>7</c:v>
                </c:pt>
                <c:pt idx="13022">
                  <c:v>10.494</c:v>
                </c:pt>
                <c:pt idx="13023">
                  <c:v>17</c:v>
                </c:pt>
                <c:pt idx="13024">
                  <c:v>15</c:v>
                </c:pt>
                <c:pt idx="13025">
                  <c:v>16.007000000000001</c:v>
                </c:pt>
                <c:pt idx="13026">
                  <c:v>12</c:v>
                </c:pt>
                <c:pt idx="13027">
                  <c:v>12</c:v>
                </c:pt>
                <c:pt idx="13028">
                  <c:v>13.505000000000001</c:v>
                </c:pt>
                <c:pt idx="13029">
                  <c:v>13.993</c:v>
                </c:pt>
                <c:pt idx="13030">
                  <c:v>14</c:v>
                </c:pt>
                <c:pt idx="13031">
                  <c:v>17</c:v>
                </c:pt>
                <c:pt idx="13032">
                  <c:v>17</c:v>
                </c:pt>
                <c:pt idx="13033">
                  <c:v>19.48</c:v>
                </c:pt>
                <c:pt idx="13034">
                  <c:v>22</c:v>
                </c:pt>
                <c:pt idx="13035">
                  <c:v>21</c:v>
                </c:pt>
                <c:pt idx="13036">
                  <c:v>20.998000000000001</c:v>
                </c:pt>
                <c:pt idx="13037">
                  <c:v>20.003</c:v>
                </c:pt>
                <c:pt idx="13038">
                  <c:v>21</c:v>
                </c:pt>
                <c:pt idx="13039">
                  <c:v>27</c:v>
                </c:pt>
                <c:pt idx="13040">
                  <c:v>23</c:v>
                </c:pt>
                <c:pt idx="13041">
                  <c:v>24.004999999999999</c:v>
                </c:pt>
                <c:pt idx="13042">
                  <c:v>23</c:v>
                </c:pt>
                <c:pt idx="13043">
                  <c:v>23</c:v>
                </c:pt>
                <c:pt idx="13044">
                  <c:v>25</c:v>
                </c:pt>
                <c:pt idx="13045">
                  <c:v>28.004999999999999</c:v>
                </c:pt>
                <c:pt idx="13046">
                  <c:v>26.992000000000001</c:v>
                </c:pt>
                <c:pt idx="13047">
                  <c:v>32</c:v>
                </c:pt>
                <c:pt idx="13048">
                  <c:v>28</c:v>
                </c:pt>
                <c:pt idx="13049">
                  <c:v>26</c:v>
                </c:pt>
                <c:pt idx="13050">
                  <c:v>24</c:v>
                </c:pt>
                <c:pt idx="13051">
                  <c:v>27.001000000000001</c:v>
                </c:pt>
                <c:pt idx="13052">
                  <c:v>28</c:v>
                </c:pt>
                <c:pt idx="13053">
                  <c:v>30</c:v>
                </c:pt>
                <c:pt idx="13054">
                  <c:v>28</c:v>
                </c:pt>
                <c:pt idx="13055">
                  <c:v>26</c:v>
                </c:pt>
                <c:pt idx="13056">
                  <c:v>27.998000000000001</c:v>
                </c:pt>
                <c:pt idx="13057">
                  <c:v>28</c:v>
                </c:pt>
                <c:pt idx="13058">
                  <c:v>30</c:v>
                </c:pt>
                <c:pt idx="13059">
                  <c:v>30</c:v>
                </c:pt>
                <c:pt idx="13060">
                  <c:v>32.997</c:v>
                </c:pt>
                <c:pt idx="13061">
                  <c:v>37.991</c:v>
                </c:pt>
                <c:pt idx="13062">
                  <c:v>37</c:v>
                </c:pt>
                <c:pt idx="13063">
                  <c:v>38.997999999999998</c:v>
                </c:pt>
                <c:pt idx="13064">
                  <c:v>39</c:v>
                </c:pt>
                <c:pt idx="13065">
                  <c:v>42.997</c:v>
                </c:pt>
                <c:pt idx="13066">
                  <c:v>43.997</c:v>
                </c:pt>
                <c:pt idx="13067">
                  <c:v>48.99</c:v>
                </c:pt>
                <c:pt idx="13068">
                  <c:v>49</c:v>
                </c:pt>
                <c:pt idx="13069">
                  <c:v>50</c:v>
                </c:pt>
                <c:pt idx="13070">
                  <c:v>48.011000000000003</c:v>
                </c:pt>
                <c:pt idx="13071">
                  <c:v>48.997999999999998</c:v>
                </c:pt>
                <c:pt idx="13072">
                  <c:v>47.000999999999998</c:v>
                </c:pt>
                <c:pt idx="13073">
                  <c:v>46</c:v>
                </c:pt>
                <c:pt idx="13074">
                  <c:v>44.502000000000002</c:v>
                </c:pt>
                <c:pt idx="13075">
                  <c:v>49</c:v>
                </c:pt>
                <c:pt idx="13076">
                  <c:v>49</c:v>
                </c:pt>
                <c:pt idx="13077">
                  <c:v>49</c:v>
                </c:pt>
                <c:pt idx="13078">
                  <c:v>47</c:v>
                </c:pt>
                <c:pt idx="13079">
                  <c:v>48.999000000000002</c:v>
                </c:pt>
                <c:pt idx="13080">
                  <c:v>50.021000000000001</c:v>
                </c:pt>
                <c:pt idx="13081">
                  <c:v>52.000999999999998</c:v>
                </c:pt>
                <c:pt idx="13082">
                  <c:v>49</c:v>
                </c:pt>
                <c:pt idx="13083">
                  <c:v>49</c:v>
                </c:pt>
                <c:pt idx="13084">
                  <c:v>51</c:v>
                </c:pt>
                <c:pt idx="13085">
                  <c:v>46</c:v>
                </c:pt>
                <c:pt idx="13086">
                  <c:v>42</c:v>
                </c:pt>
                <c:pt idx="13087">
                  <c:v>40</c:v>
                </c:pt>
                <c:pt idx="13088">
                  <c:v>37</c:v>
                </c:pt>
                <c:pt idx="13089">
                  <c:v>34</c:v>
                </c:pt>
                <c:pt idx="13090">
                  <c:v>33.997</c:v>
                </c:pt>
                <c:pt idx="13091">
                  <c:v>34</c:v>
                </c:pt>
                <c:pt idx="13092">
                  <c:v>32</c:v>
                </c:pt>
                <c:pt idx="13093">
                  <c:v>32</c:v>
                </c:pt>
                <c:pt idx="13094">
                  <c:v>34</c:v>
                </c:pt>
                <c:pt idx="13095">
                  <c:v>34</c:v>
                </c:pt>
                <c:pt idx="13096">
                  <c:v>31.003</c:v>
                </c:pt>
                <c:pt idx="13097">
                  <c:v>30</c:v>
                </c:pt>
                <c:pt idx="13098">
                  <c:v>30</c:v>
                </c:pt>
                <c:pt idx="13099">
                  <c:v>28</c:v>
                </c:pt>
                <c:pt idx="13100">
                  <c:v>27.003</c:v>
                </c:pt>
                <c:pt idx="13101">
                  <c:v>29</c:v>
                </c:pt>
                <c:pt idx="13102">
                  <c:v>24</c:v>
                </c:pt>
                <c:pt idx="13103">
                  <c:v>22</c:v>
                </c:pt>
                <c:pt idx="13104">
                  <c:v>21.994</c:v>
                </c:pt>
                <c:pt idx="13105">
                  <c:v>22</c:v>
                </c:pt>
                <c:pt idx="13106">
                  <c:v>25</c:v>
                </c:pt>
                <c:pt idx="13107">
                  <c:v>25</c:v>
                </c:pt>
                <c:pt idx="13108">
                  <c:v>25</c:v>
                </c:pt>
                <c:pt idx="13109">
                  <c:v>26.998000000000001</c:v>
                </c:pt>
                <c:pt idx="13110">
                  <c:v>27</c:v>
                </c:pt>
                <c:pt idx="13111">
                  <c:v>26</c:v>
                </c:pt>
                <c:pt idx="13112">
                  <c:v>24.001999999999999</c:v>
                </c:pt>
                <c:pt idx="13113">
                  <c:v>28</c:v>
                </c:pt>
                <c:pt idx="13114">
                  <c:v>29.992999999999999</c:v>
                </c:pt>
                <c:pt idx="13115">
                  <c:v>28.001999999999999</c:v>
                </c:pt>
                <c:pt idx="13116">
                  <c:v>28</c:v>
                </c:pt>
                <c:pt idx="13117">
                  <c:v>32.002000000000002</c:v>
                </c:pt>
                <c:pt idx="13118">
                  <c:v>34.000999999999998</c:v>
                </c:pt>
                <c:pt idx="13119">
                  <c:v>32.000999999999998</c:v>
                </c:pt>
                <c:pt idx="13120">
                  <c:v>32.497999999999998</c:v>
                </c:pt>
                <c:pt idx="13121">
                  <c:v>33.002000000000002</c:v>
                </c:pt>
                <c:pt idx="13122">
                  <c:v>30</c:v>
                </c:pt>
                <c:pt idx="13123">
                  <c:v>32</c:v>
                </c:pt>
                <c:pt idx="13124">
                  <c:v>34</c:v>
                </c:pt>
                <c:pt idx="13125">
                  <c:v>32</c:v>
                </c:pt>
                <c:pt idx="13126">
                  <c:v>30</c:v>
                </c:pt>
                <c:pt idx="13127">
                  <c:v>31.013999999999999</c:v>
                </c:pt>
                <c:pt idx="13128">
                  <c:v>29.001999999999999</c:v>
                </c:pt>
                <c:pt idx="13129">
                  <c:v>30.009</c:v>
                </c:pt>
                <c:pt idx="13130">
                  <c:v>28.998000000000001</c:v>
                </c:pt>
                <c:pt idx="13131">
                  <c:v>31</c:v>
                </c:pt>
                <c:pt idx="13132">
                  <c:v>30</c:v>
                </c:pt>
                <c:pt idx="13133">
                  <c:v>32</c:v>
                </c:pt>
                <c:pt idx="13134">
                  <c:v>34.994999999999997</c:v>
                </c:pt>
                <c:pt idx="13135">
                  <c:v>36</c:v>
                </c:pt>
                <c:pt idx="13136">
                  <c:v>38</c:v>
                </c:pt>
                <c:pt idx="13137">
                  <c:v>33.003</c:v>
                </c:pt>
                <c:pt idx="13138">
                  <c:v>36</c:v>
                </c:pt>
                <c:pt idx="13139">
                  <c:v>41.494</c:v>
                </c:pt>
                <c:pt idx="13140">
                  <c:v>40.997999999999998</c:v>
                </c:pt>
                <c:pt idx="13141">
                  <c:v>40</c:v>
                </c:pt>
                <c:pt idx="13142">
                  <c:v>42</c:v>
                </c:pt>
                <c:pt idx="13143">
                  <c:v>43.997999999999998</c:v>
                </c:pt>
                <c:pt idx="13144">
                  <c:v>49</c:v>
                </c:pt>
                <c:pt idx="13145">
                  <c:v>50</c:v>
                </c:pt>
                <c:pt idx="13146">
                  <c:v>47</c:v>
                </c:pt>
                <c:pt idx="13147">
                  <c:v>50.000999999999998</c:v>
                </c:pt>
                <c:pt idx="13148">
                  <c:v>50.994999999999997</c:v>
                </c:pt>
                <c:pt idx="13149">
                  <c:v>53.497999999999998</c:v>
                </c:pt>
                <c:pt idx="13150">
                  <c:v>60.006</c:v>
                </c:pt>
                <c:pt idx="13151">
                  <c:v>60.503</c:v>
                </c:pt>
                <c:pt idx="13152">
                  <c:v>62</c:v>
                </c:pt>
                <c:pt idx="13153">
                  <c:v>60</c:v>
                </c:pt>
                <c:pt idx="13154">
                  <c:v>59.003</c:v>
                </c:pt>
                <c:pt idx="13155">
                  <c:v>56</c:v>
                </c:pt>
                <c:pt idx="13156">
                  <c:v>56</c:v>
                </c:pt>
                <c:pt idx="13157">
                  <c:v>56</c:v>
                </c:pt>
                <c:pt idx="13158">
                  <c:v>58</c:v>
                </c:pt>
                <c:pt idx="13159">
                  <c:v>58</c:v>
                </c:pt>
                <c:pt idx="13160">
                  <c:v>60.996000000000002</c:v>
                </c:pt>
                <c:pt idx="13161">
                  <c:v>61.005000000000003</c:v>
                </c:pt>
                <c:pt idx="13162">
                  <c:v>62</c:v>
                </c:pt>
                <c:pt idx="13163">
                  <c:v>62</c:v>
                </c:pt>
                <c:pt idx="13164">
                  <c:v>63</c:v>
                </c:pt>
                <c:pt idx="13165">
                  <c:v>63</c:v>
                </c:pt>
                <c:pt idx="13166">
                  <c:v>63</c:v>
                </c:pt>
                <c:pt idx="13167">
                  <c:v>64.989000000000004</c:v>
                </c:pt>
                <c:pt idx="13168">
                  <c:v>67</c:v>
                </c:pt>
                <c:pt idx="13169">
                  <c:v>67</c:v>
                </c:pt>
                <c:pt idx="13170">
                  <c:v>69.992999999999995</c:v>
                </c:pt>
                <c:pt idx="13171">
                  <c:v>71.998000000000005</c:v>
                </c:pt>
                <c:pt idx="13172">
                  <c:v>76.489999999999995</c:v>
                </c:pt>
                <c:pt idx="13173">
                  <c:v>76.995999999999995</c:v>
                </c:pt>
                <c:pt idx="13174">
                  <c:v>77.998000000000005</c:v>
                </c:pt>
                <c:pt idx="13175">
                  <c:v>81.501000000000005</c:v>
                </c:pt>
                <c:pt idx="13176">
                  <c:v>82.013000000000005</c:v>
                </c:pt>
                <c:pt idx="13177">
                  <c:v>80.988</c:v>
                </c:pt>
                <c:pt idx="13178">
                  <c:v>83</c:v>
                </c:pt>
                <c:pt idx="13179">
                  <c:v>83</c:v>
                </c:pt>
                <c:pt idx="13180">
                  <c:v>86</c:v>
                </c:pt>
                <c:pt idx="13181">
                  <c:v>83</c:v>
                </c:pt>
                <c:pt idx="13182">
                  <c:v>88.015000000000001</c:v>
                </c:pt>
                <c:pt idx="13183">
                  <c:v>92.997</c:v>
                </c:pt>
                <c:pt idx="13184">
                  <c:v>89.998999999999995</c:v>
                </c:pt>
                <c:pt idx="13185">
                  <c:v>94</c:v>
                </c:pt>
                <c:pt idx="13186">
                  <c:v>89</c:v>
                </c:pt>
                <c:pt idx="13187">
                  <c:v>87.991</c:v>
                </c:pt>
                <c:pt idx="13188">
                  <c:v>89.001999999999995</c:v>
                </c:pt>
                <c:pt idx="13189">
                  <c:v>89.01</c:v>
                </c:pt>
                <c:pt idx="13190">
                  <c:v>82</c:v>
                </c:pt>
                <c:pt idx="13191">
                  <c:v>83.001999999999995</c:v>
                </c:pt>
                <c:pt idx="13192">
                  <c:v>83</c:v>
                </c:pt>
                <c:pt idx="13193">
                  <c:v>86</c:v>
                </c:pt>
                <c:pt idx="13194">
                  <c:v>84</c:v>
                </c:pt>
                <c:pt idx="13195">
                  <c:v>82</c:v>
                </c:pt>
                <c:pt idx="13196">
                  <c:v>86.998999999999995</c:v>
                </c:pt>
                <c:pt idx="13197">
                  <c:v>92</c:v>
                </c:pt>
                <c:pt idx="13198">
                  <c:v>96.992000000000004</c:v>
                </c:pt>
                <c:pt idx="13199">
                  <c:v>102.99</c:v>
                </c:pt>
                <c:pt idx="13200">
                  <c:v>109</c:v>
                </c:pt>
                <c:pt idx="13201">
                  <c:v>112</c:v>
                </c:pt>
                <c:pt idx="13202">
                  <c:v>113.51</c:v>
                </c:pt>
                <c:pt idx="13203">
                  <c:v>113</c:v>
                </c:pt>
                <c:pt idx="13204">
                  <c:v>116</c:v>
                </c:pt>
                <c:pt idx="13205">
                  <c:v>121.98</c:v>
                </c:pt>
                <c:pt idx="13206">
                  <c:v>125</c:v>
                </c:pt>
                <c:pt idx="13207">
                  <c:v>127</c:v>
                </c:pt>
                <c:pt idx="13208">
                  <c:v>125</c:v>
                </c:pt>
                <c:pt idx="13209">
                  <c:v>132</c:v>
                </c:pt>
                <c:pt idx="13210">
                  <c:v>134</c:v>
                </c:pt>
                <c:pt idx="13211">
                  <c:v>129</c:v>
                </c:pt>
                <c:pt idx="13212">
                  <c:v>129.01</c:v>
                </c:pt>
                <c:pt idx="13213">
                  <c:v>127.99</c:v>
                </c:pt>
                <c:pt idx="13214">
                  <c:v>136</c:v>
                </c:pt>
                <c:pt idx="13215">
                  <c:v>137.02000000000001</c:v>
                </c:pt>
                <c:pt idx="13216">
                  <c:v>138</c:v>
                </c:pt>
                <c:pt idx="13217">
                  <c:v>138</c:v>
                </c:pt>
                <c:pt idx="13218">
                  <c:v>135</c:v>
                </c:pt>
                <c:pt idx="13219">
                  <c:v>141</c:v>
                </c:pt>
                <c:pt idx="13220">
                  <c:v>142.49</c:v>
                </c:pt>
                <c:pt idx="13221">
                  <c:v>146</c:v>
                </c:pt>
                <c:pt idx="13222">
                  <c:v>155</c:v>
                </c:pt>
                <c:pt idx="13223">
                  <c:v>158.99</c:v>
                </c:pt>
                <c:pt idx="13224">
                  <c:v>160</c:v>
                </c:pt>
                <c:pt idx="13225">
                  <c:v>163</c:v>
                </c:pt>
                <c:pt idx="13226">
                  <c:v>161</c:v>
                </c:pt>
                <c:pt idx="13227">
                  <c:v>166</c:v>
                </c:pt>
                <c:pt idx="13228">
                  <c:v>164</c:v>
                </c:pt>
                <c:pt idx="13229">
                  <c:v>165</c:v>
                </c:pt>
                <c:pt idx="13230">
                  <c:v>161</c:v>
                </c:pt>
                <c:pt idx="13231">
                  <c:v>160</c:v>
                </c:pt>
                <c:pt idx="13232">
                  <c:v>157.01</c:v>
                </c:pt>
                <c:pt idx="13233">
                  <c:v>158</c:v>
                </c:pt>
                <c:pt idx="13234">
                  <c:v>157</c:v>
                </c:pt>
                <c:pt idx="13235">
                  <c:v>155.99</c:v>
                </c:pt>
                <c:pt idx="13236">
                  <c:v>154.99</c:v>
                </c:pt>
                <c:pt idx="13237">
                  <c:v>154.5</c:v>
                </c:pt>
                <c:pt idx="13238">
                  <c:v>153.99</c:v>
                </c:pt>
                <c:pt idx="13239">
                  <c:v>152</c:v>
                </c:pt>
                <c:pt idx="13240">
                  <c:v>152</c:v>
                </c:pt>
                <c:pt idx="13241">
                  <c:v>155</c:v>
                </c:pt>
                <c:pt idx="13242">
                  <c:v>153</c:v>
                </c:pt>
                <c:pt idx="13243">
                  <c:v>157</c:v>
                </c:pt>
                <c:pt idx="13244">
                  <c:v>159</c:v>
                </c:pt>
                <c:pt idx="13245">
                  <c:v>155</c:v>
                </c:pt>
                <c:pt idx="13246">
                  <c:v>155.97</c:v>
                </c:pt>
                <c:pt idx="13247">
                  <c:v>152.51</c:v>
                </c:pt>
                <c:pt idx="13248">
                  <c:v>152</c:v>
                </c:pt>
                <c:pt idx="13249">
                  <c:v>147</c:v>
                </c:pt>
                <c:pt idx="13250">
                  <c:v>143</c:v>
                </c:pt>
                <c:pt idx="13251">
                  <c:v>143</c:v>
                </c:pt>
                <c:pt idx="13252">
                  <c:v>141</c:v>
                </c:pt>
                <c:pt idx="13253">
                  <c:v>138</c:v>
                </c:pt>
                <c:pt idx="13254">
                  <c:v>135</c:v>
                </c:pt>
                <c:pt idx="13255">
                  <c:v>133</c:v>
                </c:pt>
                <c:pt idx="13256">
                  <c:v>137.5</c:v>
                </c:pt>
                <c:pt idx="13257">
                  <c:v>134.01</c:v>
                </c:pt>
                <c:pt idx="13258">
                  <c:v>136</c:v>
                </c:pt>
                <c:pt idx="13259">
                  <c:v>137.99</c:v>
                </c:pt>
                <c:pt idx="13260">
                  <c:v>137</c:v>
                </c:pt>
                <c:pt idx="13261">
                  <c:v>138.01</c:v>
                </c:pt>
                <c:pt idx="13262">
                  <c:v>134</c:v>
                </c:pt>
                <c:pt idx="13263">
                  <c:v>131.01</c:v>
                </c:pt>
                <c:pt idx="13264">
                  <c:v>134</c:v>
                </c:pt>
                <c:pt idx="13265">
                  <c:v>134.51</c:v>
                </c:pt>
                <c:pt idx="13266">
                  <c:v>136</c:v>
                </c:pt>
                <c:pt idx="13267">
                  <c:v>137</c:v>
                </c:pt>
                <c:pt idx="13268">
                  <c:v>134</c:v>
                </c:pt>
                <c:pt idx="13269">
                  <c:v>139</c:v>
                </c:pt>
                <c:pt idx="13270">
                  <c:v>136</c:v>
                </c:pt>
                <c:pt idx="13271">
                  <c:v>139.01</c:v>
                </c:pt>
                <c:pt idx="13272">
                  <c:v>142.5</c:v>
                </c:pt>
                <c:pt idx="13273">
                  <c:v>148</c:v>
                </c:pt>
                <c:pt idx="13274">
                  <c:v>151</c:v>
                </c:pt>
                <c:pt idx="13275">
                  <c:v>150</c:v>
                </c:pt>
                <c:pt idx="13276">
                  <c:v>148</c:v>
                </c:pt>
                <c:pt idx="13277">
                  <c:v>148.99</c:v>
                </c:pt>
                <c:pt idx="13278">
                  <c:v>158.01</c:v>
                </c:pt>
                <c:pt idx="13279">
                  <c:v>164.97</c:v>
                </c:pt>
                <c:pt idx="13280">
                  <c:v>163</c:v>
                </c:pt>
                <c:pt idx="13281">
                  <c:v>163</c:v>
                </c:pt>
                <c:pt idx="13282">
                  <c:v>165</c:v>
                </c:pt>
                <c:pt idx="13283">
                  <c:v>165</c:v>
                </c:pt>
                <c:pt idx="13284">
                  <c:v>156.99</c:v>
                </c:pt>
                <c:pt idx="13285">
                  <c:v>145.01</c:v>
                </c:pt>
                <c:pt idx="13286">
                  <c:v>148.99</c:v>
                </c:pt>
                <c:pt idx="13287">
                  <c:v>149</c:v>
                </c:pt>
                <c:pt idx="13288">
                  <c:v>151</c:v>
                </c:pt>
                <c:pt idx="13289">
                  <c:v>151</c:v>
                </c:pt>
                <c:pt idx="13290">
                  <c:v>151</c:v>
                </c:pt>
                <c:pt idx="13291">
                  <c:v>153</c:v>
                </c:pt>
                <c:pt idx="13292">
                  <c:v>153</c:v>
                </c:pt>
                <c:pt idx="13293">
                  <c:v>154.5</c:v>
                </c:pt>
                <c:pt idx="13294">
                  <c:v>150.51</c:v>
                </c:pt>
                <c:pt idx="13295">
                  <c:v>148</c:v>
                </c:pt>
                <c:pt idx="13296">
                  <c:v>148</c:v>
                </c:pt>
                <c:pt idx="13297">
                  <c:v>151</c:v>
                </c:pt>
                <c:pt idx="13298">
                  <c:v>156</c:v>
                </c:pt>
                <c:pt idx="13299">
                  <c:v>156</c:v>
                </c:pt>
                <c:pt idx="13300">
                  <c:v>163.01</c:v>
                </c:pt>
                <c:pt idx="13301">
                  <c:v>156</c:v>
                </c:pt>
                <c:pt idx="13302">
                  <c:v>160</c:v>
                </c:pt>
                <c:pt idx="13303">
                  <c:v>161</c:v>
                </c:pt>
                <c:pt idx="13304">
                  <c:v>167</c:v>
                </c:pt>
                <c:pt idx="13305">
                  <c:v>171</c:v>
                </c:pt>
                <c:pt idx="13306">
                  <c:v>186</c:v>
                </c:pt>
                <c:pt idx="13307">
                  <c:v>190</c:v>
                </c:pt>
                <c:pt idx="13308">
                  <c:v>193</c:v>
                </c:pt>
                <c:pt idx="13309">
                  <c:v>197.51</c:v>
                </c:pt>
                <c:pt idx="13310">
                  <c:v>200</c:v>
                </c:pt>
                <c:pt idx="13311">
                  <c:v>198</c:v>
                </c:pt>
                <c:pt idx="13312">
                  <c:v>198</c:v>
                </c:pt>
                <c:pt idx="13313">
                  <c:v>197.5</c:v>
                </c:pt>
                <c:pt idx="13314">
                  <c:v>186.01</c:v>
                </c:pt>
                <c:pt idx="13315">
                  <c:v>175</c:v>
                </c:pt>
                <c:pt idx="13316">
                  <c:v>178</c:v>
                </c:pt>
                <c:pt idx="13317">
                  <c:v>185</c:v>
                </c:pt>
                <c:pt idx="13318">
                  <c:v>183</c:v>
                </c:pt>
                <c:pt idx="13319">
                  <c:v>181</c:v>
                </c:pt>
                <c:pt idx="13320">
                  <c:v>181</c:v>
                </c:pt>
                <c:pt idx="13321">
                  <c:v>175.5</c:v>
                </c:pt>
                <c:pt idx="13322">
                  <c:v>169</c:v>
                </c:pt>
                <c:pt idx="13323">
                  <c:v>167</c:v>
                </c:pt>
                <c:pt idx="13324">
                  <c:v>168</c:v>
                </c:pt>
                <c:pt idx="13325">
                  <c:v>166.01</c:v>
                </c:pt>
                <c:pt idx="13326">
                  <c:v>160</c:v>
                </c:pt>
                <c:pt idx="13327">
                  <c:v>158.99</c:v>
                </c:pt>
                <c:pt idx="13328">
                  <c:v>159</c:v>
                </c:pt>
                <c:pt idx="13329">
                  <c:v>156</c:v>
                </c:pt>
                <c:pt idx="13330">
                  <c:v>160.99</c:v>
                </c:pt>
                <c:pt idx="13331">
                  <c:v>161</c:v>
                </c:pt>
                <c:pt idx="13332">
                  <c:v>158</c:v>
                </c:pt>
                <c:pt idx="13333">
                  <c:v>152</c:v>
                </c:pt>
                <c:pt idx="13334">
                  <c:v>149.02000000000001</c:v>
                </c:pt>
                <c:pt idx="13335">
                  <c:v>142.01</c:v>
                </c:pt>
                <c:pt idx="13336">
                  <c:v>139.5</c:v>
                </c:pt>
                <c:pt idx="13337">
                  <c:v>136</c:v>
                </c:pt>
                <c:pt idx="13338">
                  <c:v>135.01</c:v>
                </c:pt>
                <c:pt idx="13339">
                  <c:v>136</c:v>
                </c:pt>
                <c:pt idx="13340">
                  <c:v>138</c:v>
                </c:pt>
                <c:pt idx="13341">
                  <c:v>135.01</c:v>
                </c:pt>
                <c:pt idx="13342">
                  <c:v>131</c:v>
                </c:pt>
                <c:pt idx="13343">
                  <c:v>131</c:v>
                </c:pt>
                <c:pt idx="13344">
                  <c:v>133</c:v>
                </c:pt>
                <c:pt idx="13345">
                  <c:v>134.99</c:v>
                </c:pt>
                <c:pt idx="13346">
                  <c:v>144.99</c:v>
                </c:pt>
                <c:pt idx="13347">
                  <c:v>147.99</c:v>
                </c:pt>
                <c:pt idx="13348">
                  <c:v>146.5</c:v>
                </c:pt>
                <c:pt idx="13349">
                  <c:v>148</c:v>
                </c:pt>
                <c:pt idx="13350">
                  <c:v>148</c:v>
                </c:pt>
                <c:pt idx="13351">
                  <c:v>145</c:v>
                </c:pt>
                <c:pt idx="13352">
                  <c:v>146.5</c:v>
                </c:pt>
                <c:pt idx="13353">
                  <c:v>151.5</c:v>
                </c:pt>
                <c:pt idx="13354">
                  <c:v>149</c:v>
                </c:pt>
                <c:pt idx="13355">
                  <c:v>153</c:v>
                </c:pt>
                <c:pt idx="13356">
                  <c:v>155.5</c:v>
                </c:pt>
                <c:pt idx="13357">
                  <c:v>155.99</c:v>
                </c:pt>
                <c:pt idx="13358">
                  <c:v>153</c:v>
                </c:pt>
                <c:pt idx="13359">
                  <c:v>161</c:v>
                </c:pt>
                <c:pt idx="13360">
                  <c:v>162.99</c:v>
                </c:pt>
                <c:pt idx="13361">
                  <c:v>165</c:v>
                </c:pt>
                <c:pt idx="13362">
                  <c:v>166</c:v>
                </c:pt>
                <c:pt idx="13363">
                  <c:v>164</c:v>
                </c:pt>
                <c:pt idx="13364">
                  <c:v>162</c:v>
                </c:pt>
                <c:pt idx="13365">
                  <c:v>162</c:v>
                </c:pt>
                <c:pt idx="13366">
                  <c:v>163</c:v>
                </c:pt>
                <c:pt idx="13367">
                  <c:v>163</c:v>
                </c:pt>
                <c:pt idx="13368">
                  <c:v>166</c:v>
                </c:pt>
                <c:pt idx="13369">
                  <c:v>170</c:v>
                </c:pt>
                <c:pt idx="13370">
                  <c:v>172</c:v>
                </c:pt>
                <c:pt idx="13371">
                  <c:v>171.01</c:v>
                </c:pt>
                <c:pt idx="13372">
                  <c:v>176.5</c:v>
                </c:pt>
                <c:pt idx="13373">
                  <c:v>178.99</c:v>
                </c:pt>
                <c:pt idx="13374">
                  <c:v>176</c:v>
                </c:pt>
                <c:pt idx="13375">
                  <c:v>178.5</c:v>
                </c:pt>
                <c:pt idx="13376">
                  <c:v>185.99</c:v>
                </c:pt>
                <c:pt idx="13377">
                  <c:v>184</c:v>
                </c:pt>
                <c:pt idx="13378">
                  <c:v>185.97</c:v>
                </c:pt>
                <c:pt idx="13379">
                  <c:v>195</c:v>
                </c:pt>
                <c:pt idx="13380">
                  <c:v>194</c:v>
                </c:pt>
                <c:pt idx="13381">
                  <c:v>199.98</c:v>
                </c:pt>
                <c:pt idx="13382">
                  <c:v>200.99</c:v>
                </c:pt>
                <c:pt idx="13383">
                  <c:v>200.5</c:v>
                </c:pt>
                <c:pt idx="13384">
                  <c:v>206</c:v>
                </c:pt>
                <c:pt idx="13385">
                  <c:v>209</c:v>
                </c:pt>
                <c:pt idx="13386">
                  <c:v>214</c:v>
                </c:pt>
                <c:pt idx="13387">
                  <c:v>230.5</c:v>
                </c:pt>
                <c:pt idx="13388">
                  <c:v>237</c:v>
                </c:pt>
                <c:pt idx="13389">
                  <c:v>236.01</c:v>
                </c:pt>
                <c:pt idx="13390">
                  <c:v>238.01</c:v>
                </c:pt>
                <c:pt idx="13391">
                  <c:v>239</c:v>
                </c:pt>
                <c:pt idx="13392">
                  <c:v>238</c:v>
                </c:pt>
                <c:pt idx="13393">
                  <c:v>245</c:v>
                </c:pt>
                <c:pt idx="13394">
                  <c:v>244</c:v>
                </c:pt>
                <c:pt idx="13395">
                  <c:v>251</c:v>
                </c:pt>
                <c:pt idx="13396">
                  <c:v>263.49</c:v>
                </c:pt>
                <c:pt idx="13397">
                  <c:v>275.51</c:v>
                </c:pt>
                <c:pt idx="13398">
                  <c:v>291.48</c:v>
                </c:pt>
                <c:pt idx="13399">
                  <c:v>298.99</c:v>
                </c:pt>
                <c:pt idx="13400">
                  <c:v>300</c:v>
                </c:pt>
                <c:pt idx="13401">
                  <c:v>303</c:v>
                </c:pt>
                <c:pt idx="13402">
                  <c:v>318.99</c:v>
                </c:pt>
                <c:pt idx="13403">
                  <c:v>317.99</c:v>
                </c:pt>
                <c:pt idx="13404">
                  <c:v>324.01</c:v>
                </c:pt>
                <c:pt idx="13405">
                  <c:v>327</c:v>
                </c:pt>
                <c:pt idx="13406">
                  <c:v>329</c:v>
                </c:pt>
                <c:pt idx="13407">
                  <c:v>332.5</c:v>
                </c:pt>
                <c:pt idx="13408">
                  <c:v>335</c:v>
                </c:pt>
                <c:pt idx="13409">
                  <c:v>333</c:v>
                </c:pt>
                <c:pt idx="13410">
                  <c:v>344</c:v>
                </c:pt>
                <c:pt idx="13411">
                  <c:v>357.99</c:v>
                </c:pt>
                <c:pt idx="13412">
                  <c:v>359.99</c:v>
                </c:pt>
                <c:pt idx="13413">
                  <c:v>369.98</c:v>
                </c:pt>
                <c:pt idx="13414">
                  <c:v>369.02</c:v>
                </c:pt>
                <c:pt idx="13415">
                  <c:v>381.5</c:v>
                </c:pt>
                <c:pt idx="13416">
                  <c:v>385.5</c:v>
                </c:pt>
                <c:pt idx="13417">
                  <c:v>393</c:v>
                </c:pt>
                <c:pt idx="13418">
                  <c:v>388.99</c:v>
                </c:pt>
                <c:pt idx="13419">
                  <c:v>406.98</c:v>
                </c:pt>
                <c:pt idx="13420">
                  <c:v>413.98</c:v>
                </c:pt>
                <c:pt idx="13421">
                  <c:v>427.49</c:v>
                </c:pt>
                <c:pt idx="13422">
                  <c:v>443.96</c:v>
                </c:pt>
                <c:pt idx="13423">
                  <c:v>450.99</c:v>
                </c:pt>
                <c:pt idx="13424">
                  <c:v>462</c:v>
                </c:pt>
                <c:pt idx="13425">
                  <c:v>465.99</c:v>
                </c:pt>
                <c:pt idx="13426">
                  <c:v>469.99</c:v>
                </c:pt>
                <c:pt idx="13427">
                  <c:v>478</c:v>
                </c:pt>
                <c:pt idx="13428">
                  <c:v>493.95</c:v>
                </c:pt>
                <c:pt idx="13429">
                  <c:v>501.5</c:v>
                </c:pt>
                <c:pt idx="13430">
                  <c:v>506</c:v>
                </c:pt>
                <c:pt idx="13431">
                  <c:v>513.01</c:v>
                </c:pt>
                <c:pt idx="13432">
                  <c:v>512.51</c:v>
                </c:pt>
                <c:pt idx="13433">
                  <c:v>516.51</c:v>
                </c:pt>
                <c:pt idx="13434">
                  <c:v>524</c:v>
                </c:pt>
                <c:pt idx="13435">
                  <c:v>531.01</c:v>
                </c:pt>
                <c:pt idx="13436">
                  <c:v>532</c:v>
                </c:pt>
                <c:pt idx="13437">
                  <c:v>540.03</c:v>
                </c:pt>
                <c:pt idx="13438">
                  <c:v>545.5</c:v>
                </c:pt>
                <c:pt idx="13439">
                  <c:v>542.01</c:v>
                </c:pt>
                <c:pt idx="13440">
                  <c:v>553.49</c:v>
                </c:pt>
                <c:pt idx="13441">
                  <c:v>557</c:v>
                </c:pt>
                <c:pt idx="13442">
                  <c:v>556.02</c:v>
                </c:pt>
                <c:pt idx="13443">
                  <c:v>550</c:v>
                </c:pt>
                <c:pt idx="13444">
                  <c:v>551.01</c:v>
                </c:pt>
                <c:pt idx="13445">
                  <c:v>557.49</c:v>
                </c:pt>
                <c:pt idx="13446">
                  <c:v>565.99</c:v>
                </c:pt>
                <c:pt idx="13447">
                  <c:v>566.49</c:v>
                </c:pt>
                <c:pt idx="13448">
                  <c:v>572.51</c:v>
                </c:pt>
                <c:pt idx="13449">
                  <c:v>564.98</c:v>
                </c:pt>
                <c:pt idx="13450">
                  <c:v>569</c:v>
                </c:pt>
                <c:pt idx="13451">
                  <c:v>568</c:v>
                </c:pt>
                <c:pt idx="13452">
                  <c:v>569.99</c:v>
                </c:pt>
                <c:pt idx="13453">
                  <c:v>556.99</c:v>
                </c:pt>
                <c:pt idx="13454">
                  <c:v>547.51</c:v>
                </c:pt>
                <c:pt idx="13455">
                  <c:v>552.51</c:v>
                </c:pt>
                <c:pt idx="13456">
                  <c:v>551</c:v>
                </c:pt>
                <c:pt idx="13457">
                  <c:v>554.5</c:v>
                </c:pt>
                <c:pt idx="13458">
                  <c:v>555</c:v>
                </c:pt>
                <c:pt idx="13459">
                  <c:v>556.99</c:v>
                </c:pt>
                <c:pt idx="13460">
                  <c:v>558.42999999999995</c:v>
                </c:pt>
                <c:pt idx="13461">
                  <c:v>563.99</c:v>
                </c:pt>
                <c:pt idx="13462">
                  <c:v>560.51</c:v>
                </c:pt>
                <c:pt idx="13463">
                  <c:v>559.01</c:v>
                </c:pt>
                <c:pt idx="13464">
                  <c:v>560.49</c:v>
                </c:pt>
                <c:pt idx="13465">
                  <c:v>557.49</c:v>
                </c:pt>
                <c:pt idx="13466">
                  <c:v>552</c:v>
                </c:pt>
                <c:pt idx="13467">
                  <c:v>552</c:v>
                </c:pt>
                <c:pt idx="13468">
                  <c:v>558.99</c:v>
                </c:pt>
                <c:pt idx="13469">
                  <c:v>562.51</c:v>
                </c:pt>
                <c:pt idx="13470">
                  <c:v>560.01</c:v>
                </c:pt>
                <c:pt idx="13471">
                  <c:v>562</c:v>
                </c:pt>
                <c:pt idx="13472">
                  <c:v>555.5</c:v>
                </c:pt>
                <c:pt idx="13473">
                  <c:v>555.03</c:v>
                </c:pt>
                <c:pt idx="13474">
                  <c:v>557</c:v>
                </c:pt>
                <c:pt idx="13475">
                  <c:v>542</c:v>
                </c:pt>
                <c:pt idx="13476">
                  <c:v>542</c:v>
                </c:pt>
                <c:pt idx="13477">
                  <c:v>554.5</c:v>
                </c:pt>
                <c:pt idx="13478">
                  <c:v>548</c:v>
                </c:pt>
                <c:pt idx="13479">
                  <c:v>546.04</c:v>
                </c:pt>
                <c:pt idx="13480">
                  <c:v>543</c:v>
                </c:pt>
                <c:pt idx="13481">
                  <c:v>541</c:v>
                </c:pt>
                <c:pt idx="13482">
                  <c:v>541.52</c:v>
                </c:pt>
                <c:pt idx="13483">
                  <c:v>538.99</c:v>
                </c:pt>
                <c:pt idx="13484">
                  <c:v>545.49</c:v>
                </c:pt>
                <c:pt idx="13485">
                  <c:v>547</c:v>
                </c:pt>
                <c:pt idx="13486">
                  <c:v>558.96</c:v>
                </c:pt>
                <c:pt idx="13487">
                  <c:v>566.5</c:v>
                </c:pt>
                <c:pt idx="13488">
                  <c:v>571.47</c:v>
                </c:pt>
                <c:pt idx="13489">
                  <c:v>578</c:v>
                </c:pt>
                <c:pt idx="13490">
                  <c:v>589.51</c:v>
                </c:pt>
                <c:pt idx="13491">
                  <c:v>586.01</c:v>
                </c:pt>
                <c:pt idx="13492">
                  <c:v>580.04999999999995</c:v>
                </c:pt>
                <c:pt idx="13493">
                  <c:v>581.51</c:v>
                </c:pt>
                <c:pt idx="13494">
                  <c:v>591</c:v>
                </c:pt>
                <c:pt idx="13495">
                  <c:v>590</c:v>
                </c:pt>
                <c:pt idx="13496">
                  <c:v>598</c:v>
                </c:pt>
                <c:pt idx="13497">
                  <c:v>609</c:v>
                </c:pt>
                <c:pt idx="13498">
                  <c:v>608</c:v>
                </c:pt>
                <c:pt idx="13499">
                  <c:v>607</c:v>
                </c:pt>
                <c:pt idx="13500">
                  <c:v>602.51</c:v>
                </c:pt>
                <c:pt idx="13501">
                  <c:v>599.5</c:v>
                </c:pt>
                <c:pt idx="13502">
                  <c:v>602</c:v>
                </c:pt>
                <c:pt idx="13503">
                  <c:v>608.98</c:v>
                </c:pt>
                <c:pt idx="13504">
                  <c:v>612.5</c:v>
                </c:pt>
                <c:pt idx="13505">
                  <c:v>605.5</c:v>
                </c:pt>
                <c:pt idx="13506">
                  <c:v>611.51</c:v>
                </c:pt>
                <c:pt idx="13507">
                  <c:v>619</c:v>
                </c:pt>
                <c:pt idx="13508">
                  <c:v>630</c:v>
                </c:pt>
                <c:pt idx="13509">
                  <c:v>640</c:v>
                </c:pt>
                <c:pt idx="13510">
                  <c:v>655.49</c:v>
                </c:pt>
                <c:pt idx="13511">
                  <c:v>673</c:v>
                </c:pt>
                <c:pt idx="13512">
                  <c:v>674.99</c:v>
                </c:pt>
                <c:pt idx="13513">
                  <c:v>677.01</c:v>
                </c:pt>
                <c:pt idx="13514">
                  <c:v>697.99</c:v>
                </c:pt>
                <c:pt idx="13515">
                  <c:v>706.95</c:v>
                </c:pt>
                <c:pt idx="13516">
                  <c:v>708.02</c:v>
                </c:pt>
                <c:pt idx="13517">
                  <c:v>702.01</c:v>
                </c:pt>
                <c:pt idx="13518">
                  <c:v>706</c:v>
                </c:pt>
                <c:pt idx="13519">
                  <c:v>705</c:v>
                </c:pt>
                <c:pt idx="13520">
                  <c:v>697.51</c:v>
                </c:pt>
                <c:pt idx="13521">
                  <c:v>695.99</c:v>
                </c:pt>
                <c:pt idx="13522">
                  <c:v>687.49</c:v>
                </c:pt>
                <c:pt idx="13523">
                  <c:v>678.5</c:v>
                </c:pt>
                <c:pt idx="13524">
                  <c:v>671.51</c:v>
                </c:pt>
                <c:pt idx="13525">
                  <c:v>665.51</c:v>
                </c:pt>
                <c:pt idx="13526">
                  <c:v>666</c:v>
                </c:pt>
                <c:pt idx="13527">
                  <c:v>663</c:v>
                </c:pt>
                <c:pt idx="13528">
                  <c:v>663.98</c:v>
                </c:pt>
                <c:pt idx="13529">
                  <c:v>657.5</c:v>
                </c:pt>
                <c:pt idx="13530">
                  <c:v>648.01</c:v>
                </c:pt>
                <c:pt idx="13531">
                  <c:v>643.5</c:v>
                </c:pt>
                <c:pt idx="13532">
                  <c:v>634.03</c:v>
                </c:pt>
                <c:pt idx="13533">
                  <c:v>634.99</c:v>
                </c:pt>
                <c:pt idx="13534">
                  <c:v>629.01</c:v>
                </c:pt>
                <c:pt idx="13535">
                  <c:v>621</c:v>
                </c:pt>
                <c:pt idx="13536">
                  <c:v>623.49</c:v>
                </c:pt>
                <c:pt idx="13537">
                  <c:v>614.04</c:v>
                </c:pt>
                <c:pt idx="13538">
                  <c:v>617.99</c:v>
                </c:pt>
                <c:pt idx="13539">
                  <c:v>623.51</c:v>
                </c:pt>
                <c:pt idx="13540">
                  <c:v>631.5</c:v>
                </c:pt>
                <c:pt idx="13541">
                  <c:v>644</c:v>
                </c:pt>
                <c:pt idx="13542">
                  <c:v>637.99</c:v>
                </c:pt>
                <c:pt idx="13543">
                  <c:v>642</c:v>
                </c:pt>
                <c:pt idx="13544">
                  <c:v>636.99</c:v>
                </c:pt>
                <c:pt idx="13545">
                  <c:v>651.99</c:v>
                </c:pt>
                <c:pt idx="13546">
                  <c:v>647.98</c:v>
                </c:pt>
                <c:pt idx="13547">
                  <c:v>657.49</c:v>
                </c:pt>
                <c:pt idx="13548">
                  <c:v>653.02</c:v>
                </c:pt>
                <c:pt idx="13549">
                  <c:v>644.01</c:v>
                </c:pt>
                <c:pt idx="13550">
                  <c:v>648.5</c:v>
                </c:pt>
                <c:pt idx="13551">
                  <c:v>650.01</c:v>
                </c:pt>
                <c:pt idx="13552">
                  <c:v>646.01</c:v>
                </c:pt>
                <c:pt idx="13553">
                  <c:v>649.5</c:v>
                </c:pt>
                <c:pt idx="13554">
                  <c:v>651</c:v>
                </c:pt>
                <c:pt idx="13555">
                  <c:v>654.99</c:v>
                </c:pt>
                <c:pt idx="13556">
                  <c:v>648.5</c:v>
                </c:pt>
                <c:pt idx="13557">
                  <c:v>644.47</c:v>
                </c:pt>
                <c:pt idx="13558">
                  <c:v>634.02</c:v>
                </c:pt>
                <c:pt idx="13559">
                  <c:v>620</c:v>
                </c:pt>
                <c:pt idx="13560">
                  <c:v>622</c:v>
                </c:pt>
                <c:pt idx="13561">
                  <c:v>621.5</c:v>
                </c:pt>
                <c:pt idx="13562">
                  <c:v>638.98</c:v>
                </c:pt>
                <c:pt idx="13563">
                  <c:v>644</c:v>
                </c:pt>
                <c:pt idx="13564">
                  <c:v>645</c:v>
                </c:pt>
                <c:pt idx="13565">
                  <c:v>651.01</c:v>
                </c:pt>
                <c:pt idx="13566">
                  <c:v>640.01</c:v>
                </c:pt>
                <c:pt idx="13567">
                  <c:v>639.5</c:v>
                </c:pt>
                <c:pt idx="13568">
                  <c:v>644.01</c:v>
                </c:pt>
                <c:pt idx="13569">
                  <c:v>638.51</c:v>
                </c:pt>
                <c:pt idx="13570">
                  <c:v>649.51</c:v>
                </c:pt>
                <c:pt idx="13571">
                  <c:v>653.96</c:v>
                </c:pt>
                <c:pt idx="13572">
                  <c:v>658.5</c:v>
                </c:pt>
                <c:pt idx="13573">
                  <c:v>655.49</c:v>
                </c:pt>
                <c:pt idx="13574">
                  <c:v>642.51</c:v>
                </c:pt>
                <c:pt idx="13575">
                  <c:v>611</c:v>
                </c:pt>
                <c:pt idx="13576">
                  <c:v>607</c:v>
                </c:pt>
                <c:pt idx="13577">
                  <c:v>598.99</c:v>
                </c:pt>
                <c:pt idx="13578">
                  <c:v>607</c:v>
                </c:pt>
                <c:pt idx="13579">
                  <c:v>598</c:v>
                </c:pt>
                <c:pt idx="13580">
                  <c:v>601.98</c:v>
                </c:pt>
                <c:pt idx="13581">
                  <c:v>589</c:v>
                </c:pt>
                <c:pt idx="13582">
                  <c:v>586.51</c:v>
                </c:pt>
                <c:pt idx="13583">
                  <c:v>576.5</c:v>
                </c:pt>
                <c:pt idx="13584">
                  <c:v>570.01</c:v>
                </c:pt>
                <c:pt idx="13585">
                  <c:v>560.51</c:v>
                </c:pt>
                <c:pt idx="13586">
                  <c:v>552</c:v>
                </c:pt>
                <c:pt idx="13587">
                  <c:v>558.01</c:v>
                </c:pt>
                <c:pt idx="13588">
                  <c:v>549.01</c:v>
                </c:pt>
                <c:pt idx="13589">
                  <c:v>549.98</c:v>
                </c:pt>
                <c:pt idx="13590">
                  <c:v>559</c:v>
                </c:pt>
                <c:pt idx="13591">
                  <c:v>555.5</c:v>
                </c:pt>
                <c:pt idx="13592">
                  <c:v>547.5</c:v>
                </c:pt>
                <c:pt idx="13593">
                  <c:v>537.01</c:v>
                </c:pt>
                <c:pt idx="13594">
                  <c:v>540.49</c:v>
                </c:pt>
                <c:pt idx="13595">
                  <c:v>535</c:v>
                </c:pt>
                <c:pt idx="13596">
                  <c:v>540.5</c:v>
                </c:pt>
                <c:pt idx="13597">
                  <c:v>544</c:v>
                </c:pt>
                <c:pt idx="13598">
                  <c:v>544.99</c:v>
                </c:pt>
                <c:pt idx="13599">
                  <c:v>551.49</c:v>
                </c:pt>
                <c:pt idx="13600">
                  <c:v>557</c:v>
                </c:pt>
                <c:pt idx="13601">
                  <c:v>556.01</c:v>
                </c:pt>
                <c:pt idx="13602">
                  <c:v>562</c:v>
                </c:pt>
                <c:pt idx="13603">
                  <c:v>560.5</c:v>
                </c:pt>
                <c:pt idx="13604">
                  <c:v>560.01</c:v>
                </c:pt>
                <c:pt idx="13605">
                  <c:v>564.5</c:v>
                </c:pt>
                <c:pt idx="13606">
                  <c:v>566</c:v>
                </c:pt>
                <c:pt idx="13607">
                  <c:v>567.5</c:v>
                </c:pt>
                <c:pt idx="13608">
                  <c:v>574</c:v>
                </c:pt>
                <c:pt idx="13609">
                  <c:v>561.01</c:v>
                </c:pt>
                <c:pt idx="13610">
                  <c:v>563</c:v>
                </c:pt>
                <c:pt idx="13611">
                  <c:v>555</c:v>
                </c:pt>
                <c:pt idx="13612">
                  <c:v>552.01</c:v>
                </c:pt>
                <c:pt idx="13613">
                  <c:v>550.5</c:v>
                </c:pt>
                <c:pt idx="13614">
                  <c:v>546</c:v>
                </c:pt>
                <c:pt idx="13615">
                  <c:v>543.5</c:v>
                </c:pt>
                <c:pt idx="13616">
                  <c:v>538.02</c:v>
                </c:pt>
                <c:pt idx="13617">
                  <c:v>534.5</c:v>
                </c:pt>
                <c:pt idx="13618">
                  <c:v>521.52</c:v>
                </c:pt>
                <c:pt idx="13619">
                  <c:v>516.02</c:v>
                </c:pt>
                <c:pt idx="13620">
                  <c:v>516</c:v>
                </c:pt>
                <c:pt idx="13621">
                  <c:v>514.99</c:v>
                </c:pt>
                <c:pt idx="13622">
                  <c:v>522</c:v>
                </c:pt>
                <c:pt idx="13623">
                  <c:v>528.97</c:v>
                </c:pt>
                <c:pt idx="13624">
                  <c:v>538</c:v>
                </c:pt>
                <c:pt idx="13625">
                  <c:v>533.5</c:v>
                </c:pt>
                <c:pt idx="13626">
                  <c:v>530.01</c:v>
                </c:pt>
                <c:pt idx="13627">
                  <c:v>522.01</c:v>
                </c:pt>
                <c:pt idx="13628">
                  <c:v>524.99</c:v>
                </c:pt>
                <c:pt idx="13629">
                  <c:v>538</c:v>
                </c:pt>
                <c:pt idx="13630">
                  <c:v>544.99</c:v>
                </c:pt>
                <c:pt idx="13631">
                  <c:v>552</c:v>
                </c:pt>
                <c:pt idx="13632">
                  <c:v>557</c:v>
                </c:pt>
                <c:pt idx="13633">
                  <c:v>559.51</c:v>
                </c:pt>
                <c:pt idx="13634">
                  <c:v>559.99</c:v>
                </c:pt>
                <c:pt idx="13635">
                  <c:v>546.01</c:v>
                </c:pt>
                <c:pt idx="13636">
                  <c:v>556</c:v>
                </c:pt>
                <c:pt idx="13637">
                  <c:v>558.5</c:v>
                </c:pt>
                <c:pt idx="13638">
                  <c:v>572.99</c:v>
                </c:pt>
                <c:pt idx="13639">
                  <c:v>580.5</c:v>
                </c:pt>
                <c:pt idx="13640">
                  <c:v>575.01</c:v>
                </c:pt>
                <c:pt idx="13641">
                  <c:v>572</c:v>
                </c:pt>
                <c:pt idx="13642">
                  <c:v>566.5</c:v>
                </c:pt>
                <c:pt idx="13643">
                  <c:v>562.01</c:v>
                </c:pt>
                <c:pt idx="13644">
                  <c:v>559.5</c:v>
                </c:pt>
                <c:pt idx="13645">
                  <c:v>566</c:v>
                </c:pt>
                <c:pt idx="13646">
                  <c:v>554</c:v>
                </c:pt>
                <c:pt idx="13647">
                  <c:v>556</c:v>
                </c:pt>
                <c:pt idx="13648">
                  <c:v>548.99</c:v>
                </c:pt>
                <c:pt idx="13649">
                  <c:v>544</c:v>
                </c:pt>
                <c:pt idx="13650">
                  <c:v>521.52</c:v>
                </c:pt>
                <c:pt idx="13651">
                  <c:v>507.01</c:v>
                </c:pt>
                <c:pt idx="13652">
                  <c:v>506.01</c:v>
                </c:pt>
                <c:pt idx="13653">
                  <c:v>491.52</c:v>
                </c:pt>
                <c:pt idx="13654">
                  <c:v>480.99</c:v>
                </c:pt>
                <c:pt idx="13655">
                  <c:v>474.03</c:v>
                </c:pt>
                <c:pt idx="13656">
                  <c:v>472</c:v>
                </c:pt>
                <c:pt idx="13657">
                  <c:v>470.49</c:v>
                </c:pt>
                <c:pt idx="13658">
                  <c:v>458.52</c:v>
                </c:pt>
                <c:pt idx="13659">
                  <c:v>448.01</c:v>
                </c:pt>
                <c:pt idx="13660">
                  <c:v>431.01</c:v>
                </c:pt>
                <c:pt idx="13661">
                  <c:v>416.01</c:v>
                </c:pt>
                <c:pt idx="13662">
                  <c:v>409</c:v>
                </c:pt>
                <c:pt idx="13663">
                  <c:v>401</c:v>
                </c:pt>
                <c:pt idx="13664">
                  <c:v>395</c:v>
                </c:pt>
                <c:pt idx="13665">
                  <c:v>386.99</c:v>
                </c:pt>
                <c:pt idx="13666">
                  <c:v>374</c:v>
                </c:pt>
                <c:pt idx="13667">
                  <c:v>372.52</c:v>
                </c:pt>
                <c:pt idx="13668">
                  <c:v>361</c:v>
                </c:pt>
                <c:pt idx="13669">
                  <c:v>345.03</c:v>
                </c:pt>
                <c:pt idx="13670">
                  <c:v>335.52</c:v>
                </c:pt>
                <c:pt idx="13671">
                  <c:v>330</c:v>
                </c:pt>
                <c:pt idx="13672">
                  <c:v>328.01</c:v>
                </c:pt>
                <c:pt idx="13673">
                  <c:v>316.01</c:v>
                </c:pt>
                <c:pt idx="13674">
                  <c:v>304.99</c:v>
                </c:pt>
                <c:pt idx="13675">
                  <c:v>298.01</c:v>
                </c:pt>
                <c:pt idx="13676">
                  <c:v>293</c:v>
                </c:pt>
                <c:pt idx="13677">
                  <c:v>285.97000000000003</c:v>
                </c:pt>
                <c:pt idx="13678">
                  <c:v>278.5</c:v>
                </c:pt>
                <c:pt idx="13679">
                  <c:v>267</c:v>
                </c:pt>
                <c:pt idx="13680">
                  <c:v>257.99</c:v>
                </c:pt>
                <c:pt idx="13681">
                  <c:v>260.99</c:v>
                </c:pt>
                <c:pt idx="13682">
                  <c:v>261.47000000000003</c:v>
                </c:pt>
                <c:pt idx="13683">
                  <c:v>260.5</c:v>
                </c:pt>
                <c:pt idx="13684">
                  <c:v>259.49</c:v>
                </c:pt>
                <c:pt idx="13685">
                  <c:v>249.02</c:v>
                </c:pt>
                <c:pt idx="13686">
                  <c:v>250</c:v>
                </c:pt>
                <c:pt idx="13687">
                  <c:v>250</c:v>
                </c:pt>
                <c:pt idx="13688">
                  <c:v>250.52</c:v>
                </c:pt>
                <c:pt idx="13689">
                  <c:v>244.01</c:v>
                </c:pt>
                <c:pt idx="13690">
                  <c:v>240</c:v>
                </c:pt>
                <c:pt idx="13691">
                  <c:v>236.02</c:v>
                </c:pt>
                <c:pt idx="13692">
                  <c:v>232.5</c:v>
                </c:pt>
                <c:pt idx="13693">
                  <c:v>232.5</c:v>
                </c:pt>
                <c:pt idx="13694">
                  <c:v>231.99</c:v>
                </c:pt>
                <c:pt idx="13695">
                  <c:v>224</c:v>
                </c:pt>
                <c:pt idx="13696">
                  <c:v>232</c:v>
                </c:pt>
                <c:pt idx="13697">
                  <c:v>240</c:v>
                </c:pt>
                <c:pt idx="13698">
                  <c:v>237.02</c:v>
                </c:pt>
                <c:pt idx="13699">
                  <c:v>244.01</c:v>
                </c:pt>
                <c:pt idx="13700">
                  <c:v>237</c:v>
                </c:pt>
                <c:pt idx="13701">
                  <c:v>237</c:v>
                </c:pt>
                <c:pt idx="13702">
                  <c:v>239</c:v>
                </c:pt>
                <c:pt idx="13703">
                  <c:v>239</c:v>
                </c:pt>
                <c:pt idx="13704">
                  <c:v>235.03</c:v>
                </c:pt>
                <c:pt idx="13705">
                  <c:v>227.5</c:v>
                </c:pt>
                <c:pt idx="13706">
                  <c:v>231</c:v>
                </c:pt>
                <c:pt idx="13707">
                  <c:v>238.98</c:v>
                </c:pt>
                <c:pt idx="13708">
                  <c:v>242.99</c:v>
                </c:pt>
                <c:pt idx="13709">
                  <c:v>248</c:v>
                </c:pt>
                <c:pt idx="13710">
                  <c:v>254</c:v>
                </c:pt>
                <c:pt idx="13711">
                  <c:v>257.99</c:v>
                </c:pt>
                <c:pt idx="13712">
                  <c:v>265</c:v>
                </c:pt>
                <c:pt idx="13713">
                  <c:v>268</c:v>
                </c:pt>
                <c:pt idx="13714">
                  <c:v>267</c:v>
                </c:pt>
                <c:pt idx="13715">
                  <c:v>262.48</c:v>
                </c:pt>
                <c:pt idx="13716">
                  <c:v>272</c:v>
                </c:pt>
                <c:pt idx="13717">
                  <c:v>276</c:v>
                </c:pt>
                <c:pt idx="13718">
                  <c:v>274</c:v>
                </c:pt>
                <c:pt idx="13719">
                  <c:v>264.01</c:v>
                </c:pt>
                <c:pt idx="13720">
                  <c:v>262.98</c:v>
                </c:pt>
                <c:pt idx="13721">
                  <c:v>260</c:v>
                </c:pt>
                <c:pt idx="13722">
                  <c:v>260</c:v>
                </c:pt>
                <c:pt idx="13723">
                  <c:v>258</c:v>
                </c:pt>
                <c:pt idx="13724">
                  <c:v>258.98</c:v>
                </c:pt>
                <c:pt idx="13725">
                  <c:v>259</c:v>
                </c:pt>
                <c:pt idx="13726">
                  <c:v>247.02</c:v>
                </c:pt>
                <c:pt idx="13727">
                  <c:v>231.5</c:v>
                </c:pt>
                <c:pt idx="13728">
                  <c:v>226.01</c:v>
                </c:pt>
                <c:pt idx="13729">
                  <c:v>225</c:v>
                </c:pt>
                <c:pt idx="13730">
                  <c:v>226</c:v>
                </c:pt>
                <c:pt idx="13731">
                  <c:v>226</c:v>
                </c:pt>
                <c:pt idx="13732">
                  <c:v>221.01</c:v>
                </c:pt>
                <c:pt idx="13733">
                  <c:v>217.5</c:v>
                </c:pt>
                <c:pt idx="13734">
                  <c:v>207.5</c:v>
                </c:pt>
                <c:pt idx="13735">
                  <c:v>195.01</c:v>
                </c:pt>
                <c:pt idx="13736">
                  <c:v>189.99</c:v>
                </c:pt>
                <c:pt idx="13737">
                  <c:v>181</c:v>
                </c:pt>
                <c:pt idx="13738">
                  <c:v>182</c:v>
                </c:pt>
                <c:pt idx="13739">
                  <c:v>177.99</c:v>
                </c:pt>
                <c:pt idx="13740">
                  <c:v>171.01</c:v>
                </c:pt>
                <c:pt idx="13741">
                  <c:v>167</c:v>
                </c:pt>
                <c:pt idx="13742">
                  <c:v>167</c:v>
                </c:pt>
                <c:pt idx="13743">
                  <c:v>161.01</c:v>
                </c:pt>
                <c:pt idx="13744">
                  <c:v>159.5</c:v>
                </c:pt>
                <c:pt idx="13745">
                  <c:v>155.49</c:v>
                </c:pt>
                <c:pt idx="13746">
                  <c:v>154.99</c:v>
                </c:pt>
                <c:pt idx="13747">
                  <c:v>157</c:v>
                </c:pt>
                <c:pt idx="13748">
                  <c:v>159.02000000000001</c:v>
                </c:pt>
                <c:pt idx="13749">
                  <c:v>162</c:v>
                </c:pt>
                <c:pt idx="13750">
                  <c:v>163</c:v>
                </c:pt>
                <c:pt idx="13751">
                  <c:v>160.01</c:v>
                </c:pt>
                <c:pt idx="13752">
                  <c:v>163.01</c:v>
                </c:pt>
                <c:pt idx="13753">
                  <c:v>156</c:v>
                </c:pt>
                <c:pt idx="13754">
                  <c:v>156</c:v>
                </c:pt>
                <c:pt idx="13755">
                  <c:v>152.5</c:v>
                </c:pt>
                <c:pt idx="13756">
                  <c:v>146.02000000000001</c:v>
                </c:pt>
                <c:pt idx="13757">
                  <c:v>150</c:v>
                </c:pt>
                <c:pt idx="13758">
                  <c:v>150</c:v>
                </c:pt>
                <c:pt idx="13759">
                  <c:v>152.97</c:v>
                </c:pt>
                <c:pt idx="13760">
                  <c:v>154</c:v>
                </c:pt>
                <c:pt idx="13761">
                  <c:v>153.01</c:v>
                </c:pt>
                <c:pt idx="13762">
                  <c:v>157</c:v>
                </c:pt>
                <c:pt idx="13763">
                  <c:v>157.5</c:v>
                </c:pt>
                <c:pt idx="13764">
                  <c:v>159</c:v>
                </c:pt>
                <c:pt idx="13765">
                  <c:v>161.99</c:v>
                </c:pt>
                <c:pt idx="13766">
                  <c:v>153</c:v>
                </c:pt>
                <c:pt idx="13767">
                  <c:v>159.96</c:v>
                </c:pt>
                <c:pt idx="13768">
                  <c:v>156.01</c:v>
                </c:pt>
                <c:pt idx="13769">
                  <c:v>153</c:v>
                </c:pt>
                <c:pt idx="13770">
                  <c:v>157</c:v>
                </c:pt>
                <c:pt idx="13771">
                  <c:v>153</c:v>
                </c:pt>
                <c:pt idx="13772">
                  <c:v>148.5</c:v>
                </c:pt>
                <c:pt idx="13773">
                  <c:v>147</c:v>
                </c:pt>
                <c:pt idx="13774">
                  <c:v>145.01</c:v>
                </c:pt>
                <c:pt idx="13775">
                  <c:v>140.01</c:v>
                </c:pt>
                <c:pt idx="13776">
                  <c:v>137.5</c:v>
                </c:pt>
                <c:pt idx="13777">
                  <c:v>140</c:v>
                </c:pt>
                <c:pt idx="13778">
                  <c:v>135</c:v>
                </c:pt>
                <c:pt idx="13779">
                  <c:v>138</c:v>
                </c:pt>
                <c:pt idx="13780">
                  <c:v>138.99</c:v>
                </c:pt>
                <c:pt idx="13781">
                  <c:v>142</c:v>
                </c:pt>
                <c:pt idx="13782">
                  <c:v>141</c:v>
                </c:pt>
                <c:pt idx="13783">
                  <c:v>140.47999999999999</c:v>
                </c:pt>
                <c:pt idx="13784">
                  <c:v>141</c:v>
                </c:pt>
                <c:pt idx="13785">
                  <c:v>146</c:v>
                </c:pt>
                <c:pt idx="13786">
                  <c:v>147</c:v>
                </c:pt>
                <c:pt idx="13787">
                  <c:v>147</c:v>
                </c:pt>
                <c:pt idx="13788">
                  <c:v>148.49</c:v>
                </c:pt>
                <c:pt idx="13789">
                  <c:v>149</c:v>
                </c:pt>
                <c:pt idx="13790">
                  <c:v>149.5</c:v>
                </c:pt>
                <c:pt idx="13791">
                  <c:v>149.51</c:v>
                </c:pt>
                <c:pt idx="13792">
                  <c:v>145.01</c:v>
                </c:pt>
                <c:pt idx="13793">
                  <c:v>146</c:v>
                </c:pt>
                <c:pt idx="13794">
                  <c:v>143</c:v>
                </c:pt>
                <c:pt idx="13795">
                  <c:v>142</c:v>
                </c:pt>
                <c:pt idx="13796">
                  <c:v>141</c:v>
                </c:pt>
                <c:pt idx="13797">
                  <c:v>138</c:v>
                </c:pt>
                <c:pt idx="13798">
                  <c:v>138</c:v>
                </c:pt>
                <c:pt idx="13799">
                  <c:v>134</c:v>
                </c:pt>
                <c:pt idx="13800">
                  <c:v>129</c:v>
                </c:pt>
                <c:pt idx="13801">
                  <c:v>127</c:v>
                </c:pt>
                <c:pt idx="13802">
                  <c:v>125</c:v>
                </c:pt>
                <c:pt idx="13803">
                  <c:v>128</c:v>
                </c:pt>
                <c:pt idx="13804">
                  <c:v>126.5</c:v>
                </c:pt>
                <c:pt idx="13805">
                  <c:v>119.49</c:v>
                </c:pt>
                <c:pt idx="13806">
                  <c:v>117.51</c:v>
                </c:pt>
                <c:pt idx="13807">
                  <c:v>118</c:v>
                </c:pt>
                <c:pt idx="13808">
                  <c:v>122</c:v>
                </c:pt>
                <c:pt idx="13809">
                  <c:v>118.01</c:v>
                </c:pt>
                <c:pt idx="13810">
                  <c:v>111</c:v>
                </c:pt>
                <c:pt idx="13811">
                  <c:v>119.99</c:v>
                </c:pt>
                <c:pt idx="13812">
                  <c:v>112.01</c:v>
                </c:pt>
                <c:pt idx="13813">
                  <c:v>111.99</c:v>
                </c:pt>
                <c:pt idx="13814">
                  <c:v>106.5</c:v>
                </c:pt>
                <c:pt idx="13815">
                  <c:v>111.99</c:v>
                </c:pt>
                <c:pt idx="13816">
                  <c:v>110</c:v>
                </c:pt>
                <c:pt idx="13817">
                  <c:v>109</c:v>
                </c:pt>
                <c:pt idx="13818">
                  <c:v>113.01</c:v>
                </c:pt>
                <c:pt idx="13819">
                  <c:v>109.49</c:v>
                </c:pt>
                <c:pt idx="13820">
                  <c:v>109</c:v>
                </c:pt>
                <c:pt idx="13821">
                  <c:v>105.5</c:v>
                </c:pt>
                <c:pt idx="13822">
                  <c:v>99.998000000000005</c:v>
                </c:pt>
                <c:pt idx="13823">
                  <c:v>97.004999999999995</c:v>
                </c:pt>
                <c:pt idx="13824">
                  <c:v>94.498999999999995</c:v>
                </c:pt>
                <c:pt idx="13825">
                  <c:v>93.003</c:v>
                </c:pt>
                <c:pt idx="13826">
                  <c:v>87.504999999999995</c:v>
                </c:pt>
                <c:pt idx="13827">
                  <c:v>89.984999999999999</c:v>
                </c:pt>
                <c:pt idx="13828">
                  <c:v>91</c:v>
                </c:pt>
                <c:pt idx="13829">
                  <c:v>87</c:v>
                </c:pt>
                <c:pt idx="13830">
                  <c:v>86.998999999999995</c:v>
                </c:pt>
                <c:pt idx="13831">
                  <c:v>86.998000000000005</c:v>
                </c:pt>
                <c:pt idx="13832">
                  <c:v>86</c:v>
                </c:pt>
                <c:pt idx="13833">
                  <c:v>85.007000000000005</c:v>
                </c:pt>
                <c:pt idx="13834">
                  <c:v>84.997</c:v>
                </c:pt>
                <c:pt idx="13835">
                  <c:v>83</c:v>
                </c:pt>
                <c:pt idx="13836">
                  <c:v>79.001999999999995</c:v>
                </c:pt>
                <c:pt idx="13837">
                  <c:v>78.998000000000005</c:v>
                </c:pt>
                <c:pt idx="13838">
                  <c:v>75.504000000000005</c:v>
                </c:pt>
                <c:pt idx="13839">
                  <c:v>75</c:v>
                </c:pt>
                <c:pt idx="13840">
                  <c:v>76</c:v>
                </c:pt>
                <c:pt idx="13841">
                  <c:v>74.997</c:v>
                </c:pt>
                <c:pt idx="13842">
                  <c:v>74</c:v>
                </c:pt>
                <c:pt idx="13843">
                  <c:v>74.995999999999995</c:v>
                </c:pt>
                <c:pt idx="13844">
                  <c:v>77.007999999999996</c:v>
                </c:pt>
                <c:pt idx="13845">
                  <c:v>74.498000000000005</c:v>
                </c:pt>
                <c:pt idx="13846">
                  <c:v>74</c:v>
                </c:pt>
                <c:pt idx="13847">
                  <c:v>74</c:v>
                </c:pt>
                <c:pt idx="13848">
                  <c:v>72.001000000000005</c:v>
                </c:pt>
                <c:pt idx="13849">
                  <c:v>73.986000000000004</c:v>
                </c:pt>
                <c:pt idx="13850">
                  <c:v>72</c:v>
                </c:pt>
                <c:pt idx="13851">
                  <c:v>70</c:v>
                </c:pt>
                <c:pt idx="13852">
                  <c:v>68</c:v>
                </c:pt>
                <c:pt idx="13853">
                  <c:v>65.5</c:v>
                </c:pt>
                <c:pt idx="13854">
                  <c:v>69</c:v>
                </c:pt>
                <c:pt idx="13855">
                  <c:v>69.512</c:v>
                </c:pt>
                <c:pt idx="13856">
                  <c:v>69.003</c:v>
                </c:pt>
                <c:pt idx="13857">
                  <c:v>73.498999999999995</c:v>
                </c:pt>
                <c:pt idx="13858">
                  <c:v>73</c:v>
                </c:pt>
                <c:pt idx="13859">
                  <c:v>72.998999999999995</c:v>
                </c:pt>
                <c:pt idx="13860">
                  <c:v>72.003</c:v>
                </c:pt>
                <c:pt idx="13861">
                  <c:v>73.003</c:v>
                </c:pt>
                <c:pt idx="13862">
                  <c:v>71.994</c:v>
                </c:pt>
                <c:pt idx="13863">
                  <c:v>66</c:v>
                </c:pt>
                <c:pt idx="13864">
                  <c:v>64</c:v>
                </c:pt>
                <c:pt idx="13865">
                  <c:v>59.003</c:v>
                </c:pt>
                <c:pt idx="13866">
                  <c:v>57</c:v>
                </c:pt>
                <c:pt idx="13867">
                  <c:v>55</c:v>
                </c:pt>
                <c:pt idx="13868">
                  <c:v>50.505000000000003</c:v>
                </c:pt>
                <c:pt idx="13869">
                  <c:v>44</c:v>
                </c:pt>
                <c:pt idx="13870">
                  <c:v>44</c:v>
                </c:pt>
                <c:pt idx="13871">
                  <c:v>42</c:v>
                </c:pt>
                <c:pt idx="13872">
                  <c:v>39.002000000000002</c:v>
                </c:pt>
                <c:pt idx="13873">
                  <c:v>42.994</c:v>
                </c:pt>
                <c:pt idx="13874">
                  <c:v>40.003</c:v>
                </c:pt>
                <c:pt idx="13875">
                  <c:v>45.993000000000002</c:v>
                </c:pt>
                <c:pt idx="13876">
                  <c:v>44</c:v>
                </c:pt>
                <c:pt idx="13877">
                  <c:v>42</c:v>
                </c:pt>
                <c:pt idx="13878">
                  <c:v>40.014000000000003</c:v>
                </c:pt>
                <c:pt idx="13879">
                  <c:v>38</c:v>
                </c:pt>
                <c:pt idx="13880">
                  <c:v>35</c:v>
                </c:pt>
                <c:pt idx="13881">
                  <c:v>33</c:v>
                </c:pt>
                <c:pt idx="13882">
                  <c:v>34.997999999999998</c:v>
                </c:pt>
                <c:pt idx="13883">
                  <c:v>35</c:v>
                </c:pt>
                <c:pt idx="13884">
                  <c:v>33.002000000000002</c:v>
                </c:pt>
                <c:pt idx="13885">
                  <c:v>36</c:v>
                </c:pt>
                <c:pt idx="13886">
                  <c:v>37</c:v>
                </c:pt>
                <c:pt idx="13887">
                  <c:v>37</c:v>
                </c:pt>
                <c:pt idx="13888">
                  <c:v>35.002000000000002</c:v>
                </c:pt>
                <c:pt idx="13889">
                  <c:v>33.503999999999998</c:v>
                </c:pt>
                <c:pt idx="13890">
                  <c:v>36</c:v>
                </c:pt>
                <c:pt idx="13891">
                  <c:v>34.003</c:v>
                </c:pt>
                <c:pt idx="13892">
                  <c:v>30</c:v>
                </c:pt>
                <c:pt idx="13893">
                  <c:v>30</c:v>
                </c:pt>
                <c:pt idx="13894">
                  <c:v>28</c:v>
                </c:pt>
                <c:pt idx="13895">
                  <c:v>24</c:v>
                </c:pt>
                <c:pt idx="13896">
                  <c:v>22.009</c:v>
                </c:pt>
                <c:pt idx="13897">
                  <c:v>20</c:v>
                </c:pt>
                <c:pt idx="13898">
                  <c:v>18</c:v>
                </c:pt>
                <c:pt idx="13899">
                  <c:v>18</c:v>
                </c:pt>
                <c:pt idx="13900">
                  <c:v>16.003</c:v>
                </c:pt>
                <c:pt idx="13901">
                  <c:v>14</c:v>
                </c:pt>
                <c:pt idx="13902">
                  <c:v>14</c:v>
                </c:pt>
                <c:pt idx="13903">
                  <c:v>14</c:v>
                </c:pt>
                <c:pt idx="13904">
                  <c:v>12.006</c:v>
                </c:pt>
                <c:pt idx="13905">
                  <c:v>10.997999999999999</c:v>
                </c:pt>
                <c:pt idx="13906">
                  <c:v>10.993</c:v>
                </c:pt>
                <c:pt idx="13907">
                  <c:v>12.999000000000001</c:v>
                </c:pt>
                <c:pt idx="13908">
                  <c:v>14</c:v>
                </c:pt>
                <c:pt idx="13909">
                  <c:v>16</c:v>
                </c:pt>
                <c:pt idx="13910">
                  <c:v>16.994</c:v>
                </c:pt>
                <c:pt idx="13911">
                  <c:v>14.002000000000001</c:v>
                </c:pt>
                <c:pt idx="13912">
                  <c:v>16</c:v>
                </c:pt>
                <c:pt idx="13913">
                  <c:v>16</c:v>
                </c:pt>
                <c:pt idx="13914">
                  <c:v>14</c:v>
                </c:pt>
                <c:pt idx="13915">
                  <c:v>15.002000000000001</c:v>
                </c:pt>
                <c:pt idx="13916">
                  <c:v>16</c:v>
                </c:pt>
                <c:pt idx="13917">
                  <c:v>14</c:v>
                </c:pt>
                <c:pt idx="13918">
                  <c:v>16</c:v>
                </c:pt>
                <c:pt idx="13919">
                  <c:v>18</c:v>
                </c:pt>
                <c:pt idx="13920">
                  <c:v>19.997</c:v>
                </c:pt>
                <c:pt idx="13921">
                  <c:v>18</c:v>
                </c:pt>
                <c:pt idx="13922">
                  <c:v>18</c:v>
                </c:pt>
                <c:pt idx="13923">
                  <c:v>19.004000000000001</c:v>
                </c:pt>
                <c:pt idx="13924">
                  <c:v>19.495999999999999</c:v>
                </c:pt>
                <c:pt idx="13925">
                  <c:v>21</c:v>
                </c:pt>
                <c:pt idx="13926">
                  <c:v>21</c:v>
                </c:pt>
                <c:pt idx="13927">
                  <c:v>21</c:v>
                </c:pt>
                <c:pt idx="13928">
                  <c:v>19.991</c:v>
                </c:pt>
                <c:pt idx="13929">
                  <c:v>25</c:v>
                </c:pt>
                <c:pt idx="13930">
                  <c:v>25</c:v>
                </c:pt>
                <c:pt idx="13931">
                  <c:v>25</c:v>
                </c:pt>
                <c:pt idx="13932">
                  <c:v>27</c:v>
                </c:pt>
                <c:pt idx="13933">
                  <c:v>27</c:v>
                </c:pt>
                <c:pt idx="13934">
                  <c:v>30.001999999999999</c:v>
                </c:pt>
                <c:pt idx="13935">
                  <c:v>30.007000000000001</c:v>
                </c:pt>
                <c:pt idx="13936">
                  <c:v>29</c:v>
                </c:pt>
                <c:pt idx="13937">
                  <c:v>29</c:v>
                </c:pt>
                <c:pt idx="13938">
                  <c:v>31</c:v>
                </c:pt>
                <c:pt idx="13939">
                  <c:v>34</c:v>
                </c:pt>
                <c:pt idx="13940">
                  <c:v>35.997999999999998</c:v>
                </c:pt>
                <c:pt idx="13941">
                  <c:v>36</c:v>
                </c:pt>
                <c:pt idx="13942">
                  <c:v>35.002000000000002</c:v>
                </c:pt>
                <c:pt idx="13943">
                  <c:v>35.997999999999998</c:v>
                </c:pt>
                <c:pt idx="13944">
                  <c:v>37</c:v>
                </c:pt>
                <c:pt idx="13945">
                  <c:v>38</c:v>
                </c:pt>
                <c:pt idx="13946">
                  <c:v>38</c:v>
                </c:pt>
                <c:pt idx="13947">
                  <c:v>35.984000000000002</c:v>
                </c:pt>
                <c:pt idx="13948">
                  <c:v>37.003999999999998</c:v>
                </c:pt>
                <c:pt idx="13949">
                  <c:v>38.003999999999998</c:v>
                </c:pt>
                <c:pt idx="13950">
                  <c:v>34</c:v>
                </c:pt>
                <c:pt idx="13951">
                  <c:v>36</c:v>
                </c:pt>
                <c:pt idx="13952">
                  <c:v>33.000999999999998</c:v>
                </c:pt>
                <c:pt idx="13953">
                  <c:v>33.002000000000002</c:v>
                </c:pt>
                <c:pt idx="13954">
                  <c:v>32</c:v>
                </c:pt>
                <c:pt idx="13955">
                  <c:v>36.988999999999997</c:v>
                </c:pt>
                <c:pt idx="13956">
                  <c:v>37</c:v>
                </c:pt>
                <c:pt idx="13957">
                  <c:v>36</c:v>
                </c:pt>
                <c:pt idx="13958">
                  <c:v>36</c:v>
                </c:pt>
                <c:pt idx="13959">
                  <c:v>32.502000000000002</c:v>
                </c:pt>
                <c:pt idx="13960">
                  <c:v>31</c:v>
                </c:pt>
                <c:pt idx="13961">
                  <c:v>27.99</c:v>
                </c:pt>
                <c:pt idx="13962">
                  <c:v>26.998999999999999</c:v>
                </c:pt>
                <c:pt idx="13963">
                  <c:v>26.992999999999999</c:v>
                </c:pt>
                <c:pt idx="13964">
                  <c:v>25.998000000000001</c:v>
                </c:pt>
                <c:pt idx="13965">
                  <c:v>25</c:v>
                </c:pt>
                <c:pt idx="13966">
                  <c:v>25</c:v>
                </c:pt>
                <c:pt idx="13967">
                  <c:v>26.001000000000001</c:v>
                </c:pt>
                <c:pt idx="13968">
                  <c:v>28</c:v>
                </c:pt>
                <c:pt idx="13969">
                  <c:v>29.498000000000001</c:v>
                </c:pt>
                <c:pt idx="13970">
                  <c:v>32</c:v>
                </c:pt>
                <c:pt idx="13971">
                  <c:v>34.994</c:v>
                </c:pt>
                <c:pt idx="13972">
                  <c:v>36</c:v>
                </c:pt>
                <c:pt idx="13973">
                  <c:v>35.518000000000001</c:v>
                </c:pt>
                <c:pt idx="13974">
                  <c:v>34.002000000000002</c:v>
                </c:pt>
                <c:pt idx="13975">
                  <c:v>33</c:v>
                </c:pt>
                <c:pt idx="13976">
                  <c:v>30.003</c:v>
                </c:pt>
                <c:pt idx="13977">
                  <c:v>28</c:v>
                </c:pt>
                <c:pt idx="13978">
                  <c:v>31</c:v>
                </c:pt>
                <c:pt idx="13979">
                  <c:v>30</c:v>
                </c:pt>
                <c:pt idx="13980">
                  <c:v>30</c:v>
                </c:pt>
                <c:pt idx="13981">
                  <c:v>29</c:v>
                </c:pt>
                <c:pt idx="13982">
                  <c:v>29</c:v>
                </c:pt>
                <c:pt idx="13983">
                  <c:v>29</c:v>
                </c:pt>
                <c:pt idx="13984">
                  <c:v>31</c:v>
                </c:pt>
                <c:pt idx="13985">
                  <c:v>29.995999999999999</c:v>
                </c:pt>
                <c:pt idx="13986">
                  <c:v>30.998999999999999</c:v>
                </c:pt>
                <c:pt idx="13987">
                  <c:v>30.501000000000001</c:v>
                </c:pt>
                <c:pt idx="13988">
                  <c:v>29.992000000000001</c:v>
                </c:pt>
                <c:pt idx="13989">
                  <c:v>30</c:v>
                </c:pt>
                <c:pt idx="13990">
                  <c:v>32</c:v>
                </c:pt>
                <c:pt idx="13991">
                  <c:v>35</c:v>
                </c:pt>
                <c:pt idx="13992">
                  <c:v>33</c:v>
                </c:pt>
                <c:pt idx="13993">
                  <c:v>35</c:v>
                </c:pt>
                <c:pt idx="13994">
                  <c:v>35</c:v>
                </c:pt>
                <c:pt idx="13995">
                  <c:v>32</c:v>
                </c:pt>
                <c:pt idx="13996">
                  <c:v>30</c:v>
                </c:pt>
                <c:pt idx="13997">
                  <c:v>31.001999999999999</c:v>
                </c:pt>
                <c:pt idx="13998">
                  <c:v>29.007000000000001</c:v>
                </c:pt>
                <c:pt idx="13999">
                  <c:v>28.995000000000001</c:v>
                </c:pt>
                <c:pt idx="14000">
                  <c:v>28</c:v>
                </c:pt>
                <c:pt idx="14001">
                  <c:v>27.986999999999998</c:v>
                </c:pt>
                <c:pt idx="14002">
                  <c:v>28.998000000000001</c:v>
                </c:pt>
                <c:pt idx="14003">
                  <c:v>33</c:v>
                </c:pt>
                <c:pt idx="14004">
                  <c:v>31.001999999999999</c:v>
                </c:pt>
                <c:pt idx="14005">
                  <c:v>33.996000000000002</c:v>
                </c:pt>
                <c:pt idx="14006">
                  <c:v>36</c:v>
                </c:pt>
                <c:pt idx="14007">
                  <c:v>37.494999999999997</c:v>
                </c:pt>
                <c:pt idx="14008">
                  <c:v>38</c:v>
                </c:pt>
                <c:pt idx="14009">
                  <c:v>41</c:v>
                </c:pt>
                <c:pt idx="14010">
                  <c:v>41.999000000000002</c:v>
                </c:pt>
                <c:pt idx="14011">
                  <c:v>45.996000000000002</c:v>
                </c:pt>
                <c:pt idx="14012">
                  <c:v>48</c:v>
                </c:pt>
                <c:pt idx="14013">
                  <c:v>51.997999999999998</c:v>
                </c:pt>
                <c:pt idx="14014">
                  <c:v>57.491999999999997</c:v>
                </c:pt>
                <c:pt idx="14015">
                  <c:v>62</c:v>
                </c:pt>
                <c:pt idx="14016">
                  <c:v>68</c:v>
                </c:pt>
                <c:pt idx="14017">
                  <c:v>68.001999999999995</c:v>
                </c:pt>
                <c:pt idx="14018">
                  <c:v>69.998000000000005</c:v>
                </c:pt>
                <c:pt idx="14019">
                  <c:v>70.004000000000005</c:v>
                </c:pt>
                <c:pt idx="14020">
                  <c:v>70.998000000000005</c:v>
                </c:pt>
                <c:pt idx="14021">
                  <c:v>72.992999999999995</c:v>
                </c:pt>
                <c:pt idx="14022">
                  <c:v>73.989999999999995</c:v>
                </c:pt>
                <c:pt idx="14023">
                  <c:v>79.997</c:v>
                </c:pt>
                <c:pt idx="14024">
                  <c:v>83</c:v>
                </c:pt>
                <c:pt idx="14025">
                  <c:v>85.998000000000005</c:v>
                </c:pt>
                <c:pt idx="14026">
                  <c:v>90</c:v>
                </c:pt>
                <c:pt idx="14027">
                  <c:v>91.986999999999995</c:v>
                </c:pt>
                <c:pt idx="14028">
                  <c:v>100</c:v>
                </c:pt>
                <c:pt idx="14029">
                  <c:v>102</c:v>
                </c:pt>
                <c:pt idx="14030">
                  <c:v>103</c:v>
                </c:pt>
                <c:pt idx="14031">
                  <c:v>102</c:v>
                </c:pt>
                <c:pt idx="14032">
                  <c:v>98</c:v>
                </c:pt>
                <c:pt idx="14033">
                  <c:v>99.003</c:v>
                </c:pt>
                <c:pt idx="14034">
                  <c:v>96.004999999999995</c:v>
                </c:pt>
                <c:pt idx="14035">
                  <c:v>93</c:v>
                </c:pt>
                <c:pt idx="14036">
                  <c:v>93.997</c:v>
                </c:pt>
                <c:pt idx="14037">
                  <c:v>95</c:v>
                </c:pt>
                <c:pt idx="14038">
                  <c:v>101</c:v>
                </c:pt>
                <c:pt idx="14039">
                  <c:v>103</c:v>
                </c:pt>
                <c:pt idx="14040">
                  <c:v>106</c:v>
                </c:pt>
                <c:pt idx="14041">
                  <c:v>108</c:v>
                </c:pt>
                <c:pt idx="14042">
                  <c:v>112</c:v>
                </c:pt>
                <c:pt idx="14043">
                  <c:v>111</c:v>
                </c:pt>
                <c:pt idx="14044">
                  <c:v>111</c:v>
                </c:pt>
                <c:pt idx="14045">
                  <c:v>114</c:v>
                </c:pt>
                <c:pt idx="14046">
                  <c:v>117</c:v>
                </c:pt>
                <c:pt idx="14047">
                  <c:v>111.51</c:v>
                </c:pt>
                <c:pt idx="14048">
                  <c:v>115</c:v>
                </c:pt>
                <c:pt idx="14049">
                  <c:v>116</c:v>
                </c:pt>
                <c:pt idx="14050">
                  <c:v>116.01</c:v>
                </c:pt>
                <c:pt idx="14051">
                  <c:v>118</c:v>
                </c:pt>
                <c:pt idx="14052">
                  <c:v>116</c:v>
                </c:pt>
                <c:pt idx="14053">
                  <c:v>119</c:v>
                </c:pt>
                <c:pt idx="14054">
                  <c:v>125</c:v>
                </c:pt>
                <c:pt idx="14055">
                  <c:v>125</c:v>
                </c:pt>
                <c:pt idx="14056">
                  <c:v>124</c:v>
                </c:pt>
                <c:pt idx="14057">
                  <c:v>128.49</c:v>
                </c:pt>
                <c:pt idx="14058">
                  <c:v>132</c:v>
                </c:pt>
                <c:pt idx="14059">
                  <c:v>132</c:v>
                </c:pt>
                <c:pt idx="14060">
                  <c:v>134.01</c:v>
                </c:pt>
                <c:pt idx="14061">
                  <c:v>132</c:v>
                </c:pt>
                <c:pt idx="14062">
                  <c:v>132</c:v>
                </c:pt>
                <c:pt idx="14063">
                  <c:v>134</c:v>
                </c:pt>
                <c:pt idx="14064">
                  <c:v>135</c:v>
                </c:pt>
                <c:pt idx="14065">
                  <c:v>133</c:v>
                </c:pt>
                <c:pt idx="14066">
                  <c:v>134</c:v>
                </c:pt>
                <c:pt idx="14067">
                  <c:v>137.99</c:v>
                </c:pt>
                <c:pt idx="14068">
                  <c:v>138</c:v>
                </c:pt>
                <c:pt idx="14069">
                  <c:v>142.99</c:v>
                </c:pt>
                <c:pt idx="14070">
                  <c:v>143</c:v>
                </c:pt>
                <c:pt idx="14071">
                  <c:v>143</c:v>
                </c:pt>
                <c:pt idx="14072">
                  <c:v>142</c:v>
                </c:pt>
                <c:pt idx="14073">
                  <c:v>143</c:v>
                </c:pt>
                <c:pt idx="14074">
                  <c:v>141</c:v>
                </c:pt>
                <c:pt idx="14075">
                  <c:v>142.99</c:v>
                </c:pt>
                <c:pt idx="14076">
                  <c:v>146.99</c:v>
                </c:pt>
                <c:pt idx="14077">
                  <c:v>150</c:v>
                </c:pt>
                <c:pt idx="14078">
                  <c:v>150</c:v>
                </c:pt>
                <c:pt idx="14079">
                  <c:v>152.99</c:v>
                </c:pt>
                <c:pt idx="14080">
                  <c:v>159</c:v>
                </c:pt>
                <c:pt idx="14081">
                  <c:v>162.49</c:v>
                </c:pt>
                <c:pt idx="14082">
                  <c:v>165</c:v>
                </c:pt>
                <c:pt idx="14083">
                  <c:v>167</c:v>
                </c:pt>
                <c:pt idx="14084">
                  <c:v>169</c:v>
                </c:pt>
                <c:pt idx="14085">
                  <c:v>167.01</c:v>
                </c:pt>
                <c:pt idx="14086">
                  <c:v>164</c:v>
                </c:pt>
                <c:pt idx="14087">
                  <c:v>161</c:v>
                </c:pt>
                <c:pt idx="14088">
                  <c:v>159.02000000000001</c:v>
                </c:pt>
                <c:pt idx="14089">
                  <c:v>159</c:v>
                </c:pt>
                <c:pt idx="14090">
                  <c:v>157</c:v>
                </c:pt>
                <c:pt idx="14091">
                  <c:v>157</c:v>
                </c:pt>
                <c:pt idx="14092">
                  <c:v>155.01</c:v>
                </c:pt>
                <c:pt idx="14093">
                  <c:v>160</c:v>
                </c:pt>
                <c:pt idx="14094">
                  <c:v>160</c:v>
                </c:pt>
                <c:pt idx="14095">
                  <c:v>160.99</c:v>
                </c:pt>
                <c:pt idx="14096">
                  <c:v>157</c:v>
                </c:pt>
                <c:pt idx="14097">
                  <c:v>163</c:v>
                </c:pt>
                <c:pt idx="14098">
                  <c:v>164</c:v>
                </c:pt>
                <c:pt idx="14099">
                  <c:v>168.01</c:v>
                </c:pt>
                <c:pt idx="14100">
                  <c:v>168</c:v>
                </c:pt>
                <c:pt idx="14101">
                  <c:v>174.98</c:v>
                </c:pt>
                <c:pt idx="14102">
                  <c:v>174</c:v>
                </c:pt>
                <c:pt idx="14103">
                  <c:v>169</c:v>
                </c:pt>
                <c:pt idx="14104">
                  <c:v>169.99</c:v>
                </c:pt>
                <c:pt idx="14105">
                  <c:v>171</c:v>
                </c:pt>
                <c:pt idx="14106">
                  <c:v>166.02</c:v>
                </c:pt>
                <c:pt idx="14107">
                  <c:v>160</c:v>
                </c:pt>
                <c:pt idx="14108">
                  <c:v>162</c:v>
                </c:pt>
                <c:pt idx="14109">
                  <c:v>158</c:v>
                </c:pt>
                <c:pt idx="14110">
                  <c:v>157.49</c:v>
                </c:pt>
                <c:pt idx="14111">
                  <c:v>154.99</c:v>
                </c:pt>
                <c:pt idx="14112">
                  <c:v>154</c:v>
                </c:pt>
                <c:pt idx="14113">
                  <c:v>152</c:v>
                </c:pt>
                <c:pt idx="14114">
                  <c:v>151.97999999999999</c:v>
                </c:pt>
                <c:pt idx="14115">
                  <c:v>150</c:v>
                </c:pt>
                <c:pt idx="14116">
                  <c:v>150</c:v>
                </c:pt>
                <c:pt idx="14117">
                  <c:v>147.99</c:v>
                </c:pt>
                <c:pt idx="14118">
                  <c:v>146</c:v>
                </c:pt>
                <c:pt idx="14119">
                  <c:v>144.01</c:v>
                </c:pt>
                <c:pt idx="14120">
                  <c:v>140</c:v>
                </c:pt>
                <c:pt idx="14121">
                  <c:v>136.97999999999999</c:v>
                </c:pt>
                <c:pt idx="14122">
                  <c:v>139</c:v>
                </c:pt>
                <c:pt idx="14123">
                  <c:v>143</c:v>
                </c:pt>
                <c:pt idx="14124">
                  <c:v>143</c:v>
                </c:pt>
                <c:pt idx="14125">
                  <c:v>143</c:v>
                </c:pt>
                <c:pt idx="14126">
                  <c:v>145</c:v>
                </c:pt>
                <c:pt idx="14127">
                  <c:v>145</c:v>
                </c:pt>
                <c:pt idx="14128">
                  <c:v>146</c:v>
                </c:pt>
                <c:pt idx="14129">
                  <c:v>143</c:v>
                </c:pt>
                <c:pt idx="14130">
                  <c:v>141.01</c:v>
                </c:pt>
                <c:pt idx="14131">
                  <c:v>137</c:v>
                </c:pt>
                <c:pt idx="14132">
                  <c:v>135</c:v>
                </c:pt>
                <c:pt idx="14133">
                  <c:v>132.49</c:v>
                </c:pt>
                <c:pt idx="14134">
                  <c:v>132</c:v>
                </c:pt>
                <c:pt idx="14135">
                  <c:v>134</c:v>
                </c:pt>
                <c:pt idx="14136">
                  <c:v>132</c:v>
                </c:pt>
                <c:pt idx="14137">
                  <c:v>131</c:v>
                </c:pt>
                <c:pt idx="14138">
                  <c:v>125</c:v>
                </c:pt>
                <c:pt idx="14139">
                  <c:v>126.5</c:v>
                </c:pt>
                <c:pt idx="14140">
                  <c:v>126.01</c:v>
                </c:pt>
                <c:pt idx="14141">
                  <c:v>124</c:v>
                </c:pt>
                <c:pt idx="14142">
                  <c:v>122</c:v>
                </c:pt>
                <c:pt idx="14143">
                  <c:v>122</c:v>
                </c:pt>
                <c:pt idx="14144">
                  <c:v>119</c:v>
                </c:pt>
                <c:pt idx="14145">
                  <c:v>117</c:v>
                </c:pt>
                <c:pt idx="14146">
                  <c:v>112.01</c:v>
                </c:pt>
                <c:pt idx="14147">
                  <c:v>109</c:v>
                </c:pt>
                <c:pt idx="14148">
                  <c:v>103</c:v>
                </c:pt>
                <c:pt idx="14149">
                  <c:v>107</c:v>
                </c:pt>
                <c:pt idx="14150">
                  <c:v>110.98</c:v>
                </c:pt>
                <c:pt idx="14151">
                  <c:v>109</c:v>
                </c:pt>
                <c:pt idx="14152">
                  <c:v>111</c:v>
                </c:pt>
                <c:pt idx="14153">
                  <c:v>110</c:v>
                </c:pt>
                <c:pt idx="14154">
                  <c:v>106</c:v>
                </c:pt>
                <c:pt idx="14155">
                  <c:v>108.04</c:v>
                </c:pt>
                <c:pt idx="14156">
                  <c:v>108</c:v>
                </c:pt>
                <c:pt idx="14157">
                  <c:v>105</c:v>
                </c:pt>
                <c:pt idx="14158">
                  <c:v>101.5</c:v>
                </c:pt>
                <c:pt idx="14159">
                  <c:v>102</c:v>
                </c:pt>
                <c:pt idx="14160">
                  <c:v>98</c:v>
                </c:pt>
                <c:pt idx="14161">
                  <c:v>96</c:v>
                </c:pt>
                <c:pt idx="14162">
                  <c:v>92</c:v>
                </c:pt>
                <c:pt idx="14163">
                  <c:v>88</c:v>
                </c:pt>
                <c:pt idx="14164">
                  <c:v>86.001999999999995</c:v>
                </c:pt>
                <c:pt idx="14165">
                  <c:v>84</c:v>
                </c:pt>
                <c:pt idx="14166">
                  <c:v>83.001999999999995</c:v>
                </c:pt>
                <c:pt idx="14167">
                  <c:v>77.003</c:v>
                </c:pt>
                <c:pt idx="14168">
                  <c:v>75.995999999999995</c:v>
                </c:pt>
                <c:pt idx="14169">
                  <c:v>72.004000000000005</c:v>
                </c:pt>
                <c:pt idx="14170">
                  <c:v>71.001999999999995</c:v>
                </c:pt>
                <c:pt idx="14171">
                  <c:v>66</c:v>
                </c:pt>
                <c:pt idx="14172">
                  <c:v>61</c:v>
                </c:pt>
                <c:pt idx="14173">
                  <c:v>59</c:v>
                </c:pt>
                <c:pt idx="14174">
                  <c:v>54.002000000000002</c:v>
                </c:pt>
                <c:pt idx="14175">
                  <c:v>49.012</c:v>
                </c:pt>
                <c:pt idx="14176">
                  <c:v>47</c:v>
                </c:pt>
                <c:pt idx="14177">
                  <c:v>44.494999999999997</c:v>
                </c:pt>
                <c:pt idx="14178">
                  <c:v>44.996000000000002</c:v>
                </c:pt>
                <c:pt idx="14179">
                  <c:v>43</c:v>
                </c:pt>
                <c:pt idx="14180">
                  <c:v>44.499000000000002</c:v>
                </c:pt>
                <c:pt idx="14181">
                  <c:v>40.515999999999998</c:v>
                </c:pt>
                <c:pt idx="14182">
                  <c:v>30.004000000000001</c:v>
                </c:pt>
                <c:pt idx="14183">
                  <c:v>29.007000000000001</c:v>
                </c:pt>
                <c:pt idx="14184">
                  <c:v>24</c:v>
                </c:pt>
                <c:pt idx="14185">
                  <c:v>26.004000000000001</c:v>
                </c:pt>
                <c:pt idx="14186">
                  <c:v>27</c:v>
                </c:pt>
                <c:pt idx="14187">
                  <c:v>26</c:v>
                </c:pt>
                <c:pt idx="14188">
                  <c:v>20.006</c:v>
                </c:pt>
                <c:pt idx="14189">
                  <c:v>17.5</c:v>
                </c:pt>
                <c:pt idx="14190">
                  <c:v>15.493</c:v>
                </c:pt>
                <c:pt idx="14191">
                  <c:v>12.006</c:v>
                </c:pt>
                <c:pt idx="14192">
                  <c:v>12</c:v>
                </c:pt>
                <c:pt idx="14193">
                  <c:v>8</c:v>
                </c:pt>
                <c:pt idx="14194">
                  <c:v>6</c:v>
                </c:pt>
                <c:pt idx="14195">
                  <c:v>5.9984999999999999</c:v>
                </c:pt>
                <c:pt idx="14196">
                  <c:v>3</c:v>
                </c:pt>
                <c:pt idx="14197">
                  <c:v>1</c:v>
                </c:pt>
                <c:pt idx="14198">
                  <c:v>3.8700000000000002E-3</c:v>
                </c:pt>
                <c:pt idx="14199">
                  <c:v>-1</c:v>
                </c:pt>
                <c:pt idx="14200">
                  <c:v>2</c:v>
                </c:pt>
                <c:pt idx="14201">
                  <c:v>0</c:v>
                </c:pt>
                <c:pt idx="14202">
                  <c:v>-2</c:v>
                </c:pt>
                <c:pt idx="14203">
                  <c:v>-2</c:v>
                </c:pt>
                <c:pt idx="14204">
                  <c:v>-2</c:v>
                </c:pt>
                <c:pt idx="14205">
                  <c:v>-5</c:v>
                </c:pt>
                <c:pt idx="14206">
                  <c:v>-4.9977</c:v>
                </c:pt>
                <c:pt idx="14207">
                  <c:v>-5</c:v>
                </c:pt>
                <c:pt idx="14208">
                  <c:v>-6.0014000000000003</c:v>
                </c:pt>
                <c:pt idx="14209">
                  <c:v>-5</c:v>
                </c:pt>
                <c:pt idx="14210">
                  <c:v>-4.9874999999999998</c:v>
                </c:pt>
                <c:pt idx="14211">
                  <c:v>-3</c:v>
                </c:pt>
                <c:pt idx="14212">
                  <c:v>-3</c:v>
                </c:pt>
                <c:pt idx="14213">
                  <c:v>-1</c:v>
                </c:pt>
                <c:pt idx="14214">
                  <c:v>-0.99660000000000004</c:v>
                </c:pt>
                <c:pt idx="14215">
                  <c:v>-4</c:v>
                </c:pt>
                <c:pt idx="14216">
                  <c:v>0</c:v>
                </c:pt>
                <c:pt idx="14217">
                  <c:v>-2</c:v>
                </c:pt>
                <c:pt idx="14218">
                  <c:v>-4</c:v>
                </c:pt>
                <c:pt idx="14219">
                  <c:v>-6</c:v>
                </c:pt>
                <c:pt idx="14220">
                  <c:v>-4</c:v>
                </c:pt>
                <c:pt idx="14221">
                  <c:v>-4</c:v>
                </c:pt>
                <c:pt idx="14222">
                  <c:v>-1.0057</c:v>
                </c:pt>
                <c:pt idx="14223">
                  <c:v>-2</c:v>
                </c:pt>
                <c:pt idx="14224">
                  <c:v>-2</c:v>
                </c:pt>
                <c:pt idx="14225">
                  <c:v>1</c:v>
                </c:pt>
                <c:pt idx="14226">
                  <c:v>1.9961</c:v>
                </c:pt>
                <c:pt idx="14227">
                  <c:v>-2</c:v>
                </c:pt>
                <c:pt idx="14228">
                  <c:v>2.9980000000000002</c:v>
                </c:pt>
                <c:pt idx="14229">
                  <c:v>3</c:v>
                </c:pt>
                <c:pt idx="14230">
                  <c:v>3</c:v>
                </c:pt>
                <c:pt idx="14231">
                  <c:v>5</c:v>
                </c:pt>
                <c:pt idx="14232">
                  <c:v>4.9988000000000001</c:v>
                </c:pt>
                <c:pt idx="14233">
                  <c:v>5.9964000000000004</c:v>
                </c:pt>
                <c:pt idx="14234">
                  <c:v>5</c:v>
                </c:pt>
                <c:pt idx="14235">
                  <c:v>3.9965999999999999</c:v>
                </c:pt>
                <c:pt idx="14236">
                  <c:v>6.9965000000000002</c:v>
                </c:pt>
                <c:pt idx="14237">
                  <c:v>9.0027000000000008</c:v>
                </c:pt>
                <c:pt idx="14238">
                  <c:v>9</c:v>
                </c:pt>
                <c:pt idx="14239">
                  <c:v>9</c:v>
                </c:pt>
                <c:pt idx="14240">
                  <c:v>7.9888000000000003</c:v>
                </c:pt>
                <c:pt idx="14241">
                  <c:v>10</c:v>
                </c:pt>
                <c:pt idx="14242">
                  <c:v>11</c:v>
                </c:pt>
                <c:pt idx="14243">
                  <c:v>17.003</c:v>
                </c:pt>
                <c:pt idx="14244">
                  <c:v>17.998999999999999</c:v>
                </c:pt>
                <c:pt idx="14245">
                  <c:v>15.997999999999999</c:v>
                </c:pt>
                <c:pt idx="14246">
                  <c:v>17.003</c:v>
                </c:pt>
                <c:pt idx="14247">
                  <c:v>14</c:v>
                </c:pt>
                <c:pt idx="14248">
                  <c:v>14</c:v>
                </c:pt>
                <c:pt idx="14249">
                  <c:v>16</c:v>
                </c:pt>
                <c:pt idx="14250">
                  <c:v>14</c:v>
                </c:pt>
                <c:pt idx="14251">
                  <c:v>17.998000000000001</c:v>
                </c:pt>
                <c:pt idx="14252">
                  <c:v>18</c:v>
                </c:pt>
                <c:pt idx="14253">
                  <c:v>21.004000000000001</c:v>
                </c:pt>
                <c:pt idx="14254">
                  <c:v>25.992000000000001</c:v>
                </c:pt>
                <c:pt idx="14255">
                  <c:v>26</c:v>
                </c:pt>
                <c:pt idx="14256">
                  <c:v>29</c:v>
                </c:pt>
                <c:pt idx="14257">
                  <c:v>32.997999999999998</c:v>
                </c:pt>
                <c:pt idx="14258">
                  <c:v>37.997999999999998</c:v>
                </c:pt>
                <c:pt idx="14259">
                  <c:v>38.997</c:v>
                </c:pt>
                <c:pt idx="14260">
                  <c:v>41.011000000000003</c:v>
                </c:pt>
                <c:pt idx="14261">
                  <c:v>44</c:v>
                </c:pt>
                <c:pt idx="14262">
                  <c:v>45.985999999999997</c:v>
                </c:pt>
                <c:pt idx="14263">
                  <c:v>46</c:v>
                </c:pt>
                <c:pt idx="14264">
                  <c:v>47.491999999999997</c:v>
                </c:pt>
                <c:pt idx="14265">
                  <c:v>49</c:v>
                </c:pt>
                <c:pt idx="14266">
                  <c:v>50.497</c:v>
                </c:pt>
                <c:pt idx="14267">
                  <c:v>57</c:v>
                </c:pt>
                <c:pt idx="14268">
                  <c:v>60.994</c:v>
                </c:pt>
                <c:pt idx="14269">
                  <c:v>62</c:v>
                </c:pt>
                <c:pt idx="14270">
                  <c:v>63.484000000000002</c:v>
                </c:pt>
                <c:pt idx="14271">
                  <c:v>69.992000000000004</c:v>
                </c:pt>
                <c:pt idx="14272">
                  <c:v>75.992999999999995</c:v>
                </c:pt>
                <c:pt idx="14273">
                  <c:v>80.997</c:v>
                </c:pt>
                <c:pt idx="14274">
                  <c:v>82.998000000000005</c:v>
                </c:pt>
                <c:pt idx="14275">
                  <c:v>83</c:v>
                </c:pt>
                <c:pt idx="14276">
                  <c:v>83</c:v>
                </c:pt>
                <c:pt idx="14277">
                  <c:v>86</c:v>
                </c:pt>
                <c:pt idx="14278">
                  <c:v>88</c:v>
                </c:pt>
                <c:pt idx="14279">
                  <c:v>86</c:v>
                </c:pt>
                <c:pt idx="14280">
                  <c:v>86.997</c:v>
                </c:pt>
                <c:pt idx="14281">
                  <c:v>86.001999999999995</c:v>
                </c:pt>
                <c:pt idx="14282">
                  <c:v>90</c:v>
                </c:pt>
                <c:pt idx="14283">
                  <c:v>93.998000000000005</c:v>
                </c:pt>
                <c:pt idx="14284">
                  <c:v>97</c:v>
                </c:pt>
                <c:pt idx="14285">
                  <c:v>100.01</c:v>
                </c:pt>
                <c:pt idx="14286">
                  <c:v>100</c:v>
                </c:pt>
                <c:pt idx="14287">
                  <c:v>103</c:v>
                </c:pt>
                <c:pt idx="14288">
                  <c:v>106</c:v>
                </c:pt>
                <c:pt idx="14289">
                  <c:v>108</c:v>
                </c:pt>
                <c:pt idx="14290">
                  <c:v>109.99</c:v>
                </c:pt>
                <c:pt idx="14291">
                  <c:v>114</c:v>
                </c:pt>
                <c:pt idx="14292">
                  <c:v>115</c:v>
                </c:pt>
                <c:pt idx="14293">
                  <c:v>117</c:v>
                </c:pt>
                <c:pt idx="14294">
                  <c:v>121.99</c:v>
                </c:pt>
                <c:pt idx="14295">
                  <c:v>124</c:v>
                </c:pt>
                <c:pt idx="14296">
                  <c:v>126</c:v>
                </c:pt>
                <c:pt idx="14297">
                  <c:v>133</c:v>
                </c:pt>
                <c:pt idx="14298">
                  <c:v>136</c:v>
                </c:pt>
                <c:pt idx="14299">
                  <c:v>135</c:v>
                </c:pt>
                <c:pt idx="14300">
                  <c:v>134</c:v>
                </c:pt>
                <c:pt idx="14301">
                  <c:v>134</c:v>
                </c:pt>
                <c:pt idx="14302">
                  <c:v>130</c:v>
                </c:pt>
                <c:pt idx="14303">
                  <c:v>131</c:v>
                </c:pt>
                <c:pt idx="14304">
                  <c:v>127.01</c:v>
                </c:pt>
                <c:pt idx="14305">
                  <c:v>128</c:v>
                </c:pt>
                <c:pt idx="14306">
                  <c:v>126</c:v>
                </c:pt>
                <c:pt idx="14307">
                  <c:v>125</c:v>
                </c:pt>
                <c:pt idx="14308">
                  <c:v>127</c:v>
                </c:pt>
                <c:pt idx="14309">
                  <c:v>126</c:v>
                </c:pt>
                <c:pt idx="14310">
                  <c:v>132.99</c:v>
                </c:pt>
                <c:pt idx="14311">
                  <c:v>139.99</c:v>
                </c:pt>
                <c:pt idx="14312">
                  <c:v>137</c:v>
                </c:pt>
                <c:pt idx="14313">
                  <c:v>139</c:v>
                </c:pt>
                <c:pt idx="14314">
                  <c:v>139</c:v>
                </c:pt>
                <c:pt idx="14315">
                  <c:v>141</c:v>
                </c:pt>
                <c:pt idx="14316">
                  <c:v>146.97999999999999</c:v>
                </c:pt>
                <c:pt idx="14317">
                  <c:v>149</c:v>
                </c:pt>
                <c:pt idx="14318">
                  <c:v>153</c:v>
                </c:pt>
                <c:pt idx="14319">
                  <c:v>154</c:v>
                </c:pt>
                <c:pt idx="14320">
                  <c:v>154.97999999999999</c:v>
                </c:pt>
                <c:pt idx="14321">
                  <c:v>158</c:v>
                </c:pt>
                <c:pt idx="14322">
                  <c:v>160</c:v>
                </c:pt>
                <c:pt idx="14323">
                  <c:v>164</c:v>
                </c:pt>
                <c:pt idx="14324">
                  <c:v>166</c:v>
                </c:pt>
                <c:pt idx="14325">
                  <c:v>166</c:v>
                </c:pt>
                <c:pt idx="14326">
                  <c:v>175.02</c:v>
                </c:pt>
                <c:pt idx="14327">
                  <c:v>177</c:v>
                </c:pt>
                <c:pt idx="14328">
                  <c:v>176</c:v>
                </c:pt>
                <c:pt idx="14329">
                  <c:v>176</c:v>
                </c:pt>
                <c:pt idx="14330">
                  <c:v>175</c:v>
                </c:pt>
                <c:pt idx="14331">
                  <c:v>172.01</c:v>
                </c:pt>
                <c:pt idx="14332">
                  <c:v>164</c:v>
                </c:pt>
                <c:pt idx="14333">
                  <c:v>166</c:v>
                </c:pt>
                <c:pt idx="14334">
                  <c:v>165</c:v>
                </c:pt>
                <c:pt idx="14335">
                  <c:v>167</c:v>
                </c:pt>
                <c:pt idx="14336">
                  <c:v>172</c:v>
                </c:pt>
                <c:pt idx="14337">
                  <c:v>173</c:v>
                </c:pt>
                <c:pt idx="14338">
                  <c:v>173</c:v>
                </c:pt>
                <c:pt idx="14339">
                  <c:v>180.98</c:v>
                </c:pt>
                <c:pt idx="14340">
                  <c:v>182.99</c:v>
                </c:pt>
                <c:pt idx="14341">
                  <c:v>189</c:v>
                </c:pt>
                <c:pt idx="14342">
                  <c:v>199.98</c:v>
                </c:pt>
                <c:pt idx="14343">
                  <c:v>210.48</c:v>
                </c:pt>
                <c:pt idx="14344">
                  <c:v>218</c:v>
                </c:pt>
                <c:pt idx="14345">
                  <c:v>222</c:v>
                </c:pt>
                <c:pt idx="14346">
                  <c:v>231.5</c:v>
                </c:pt>
                <c:pt idx="14347">
                  <c:v>237.99</c:v>
                </c:pt>
                <c:pt idx="14348">
                  <c:v>242</c:v>
                </c:pt>
                <c:pt idx="14349">
                  <c:v>245</c:v>
                </c:pt>
                <c:pt idx="14350">
                  <c:v>253.5</c:v>
                </c:pt>
                <c:pt idx="14351">
                  <c:v>262</c:v>
                </c:pt>
                <c:pt idx="14352">
                  <c:v>270.95999999999998</c:v>
                </c:pt>
                <c:pt idx="14353">
                  <c:v>269</c:v>
                </c:pt>
                <c:pt idx="14354">
                  <c:v>273</c:v>
                </c:pt>
                <c:pt idx="14355">
                  <c:v>277</c:v>
                </c:pt>
                <c:pt idx="14356">
                  <c:v>279.99</c:v>
                </c:pt>
                <c:pt idx="14357">
                  <c:v>287</c:v>
                </c:pt>
                <c:pt idx="14358">
                  <c:v>295</c:v>
                </c:pt>
                <c:pt idx="14359">
                  <c:v>301</c:v>
                </c:pt>
                <c:pt idx="14360">
                  <c:v>307</c:v>
                </c:pt>
                <c:pt idx="14361">
                  <c:v>313.99</c:v>
                </c:pt>
                <c:pt idx="14362">
                  <c:v>325</c:v>
                </c:pt>
                <c:pt idx="14363">
                  <c:v>333</c:v>
                </c:pt>
                <c:pt idx="14364">
                  <c:v>335</c:v>
                </c:pt>
                <c:pt idx="14365">
                  <c:v>333.02</c:v>
                </c:pt>
                <c:pt idx="14366">
                  <c:v>333</c:v>
                </c:pt>
                <c:pt idx="14367">
                  <c:v>338</c:v>
                </c:pt>
                <c:pt idx="14368">
                  <c:v>341</c:v>
                </c:pt>
                <c:pt idx="14369">
                  <c:v>339</c:v>
                </c:pt>
                <c:pt idx="14370">
                  <c:v>341.99</c:v>
                </c:pt>
                <c:pt idx="14371">
                  <c:v>344</c:v>
                </c:pt>
                <c:pt idx="14372">
                  <c:v>347.99</c:v>
                </c:pt>
                <c:pt idx="14373">
                  <c:v>357</c:v>
                </c:pt>
                <c:pt idx="14374">
                  <c:v>367</c:v>
                </c:pt>
                <c:pt idx="14375">
                  <c:v>369</c:v>
                </c:pt>
                <c:pt idx="14376">
                  <c:v>373</c:v>
                </c:pt>
                <c:pt idx="14377">
                  <c:v>378</c:v>
                </c:pt>
                <c:pt idx="14378">
                  <c:v>376</c:v>
                </c:pt>
                <c:pt idx="14379">
                  <c:v>379</c:v>
                </c:pt>
                <c:pt idx="14380">
                  <c:v>377.5</c:v>
                </c:pt>
                <c:pt idx="14381">
                  <c:v>379</c:v>
                </c:pt>
                <c:pt idx="14382">
                  <c:v>383</c:v>
                </c:pt>
                <c:pt idx="14383">
                  <c:v>390.99</c:v>
                </c:pt>
                <c:pt idx="14384">
                  <c:v>396</c:v>
                </c:pt>
                <c:pt idx="14385">
                  <c:v>407.99</c:v>
                </c:pt>
                <c:pt idx="14386">
                  <c:v>421.5</c:v>
                </c:pt>
                <c:pt idx="14387">
                  <c:v>429.95</c:v>
                </c:pt>
                <c:pt idx="14388">
                  <c:v>439.47</c:v>
                </c:pt>
                <c:pt idx="14389">
                  <c:v>449</c:v>
                </c:pt>
                <c:pt idx="14390">
                  <c:v>456.99</c:v>
                </c:pt>
                <c:pt idx="14391">
                  <c:v>465.99</c:v>
                </c:pt>
                <c:pt idx="14392">
                  <c:v>471.49</c:v>
                </c:pt>
                <c:pt idx="14393">
                  <c:v>476</c:v>
                </c:pt>
                <c:pt idx="14394">
                  <c:v>476</c:v>
                </c:pt>
                <c:pt idx="14395">
                  <c:v>478</c:v>
                </c:pt>
                <c:pt idx="14396">
                  <c:v>480</c:v>
                </c:pt>
                <c:pt idx="14397">
                  <c:v>486</c:v>
                </c:pt>
                <c:pt idx="14398">
                  <c:v>490</c:v>
                </c:pt>
                <c:pt idx="14399">
                  <c:v>493.99</c:v>
                </c:pt>
                <c:pt idx="14400">
                  <c:v>509.49</c:v>
                </c:pt>
                <c:pt idx="14401">
                  <c:v>518.5</c:v>
                </c:pt>
                <c:pt idx="14402">
                  <c:v>532</c:v>
                </c:pt>
                <c:pt idx="14403">
                  <c:v>549</c:v>
                </c:pt>
                <c:pt idx="14404">
                  <c:v>571.99</c:v>
                </c:pt>
                <c:pt idx="14405">
                  <c:v>588.49</c:v>
                </c:pt>
                <c:pt idx="14406">
                  <c:v>599</c:v>
                </c:pt>
                <c:pt idx="14407">
                  <c:v>612.99</c:v>
                </c:pt>
                <c:pt idx="14408">
                  <c:v>624.99</c:v>
                </c:pt>
                <c:pt idx="14409">
                  <c:v>639.5</c:v>
                </c:pt>
                <c:pt idx="14410">
                  <c:v>649.5</c:v>
                </c:pt>
                <c:pt idx="14411">
                  <c:v>657</c:v>
                </c:pt>
                <c:pt idx="14412">
                  <c:v>665.98</c:v>
                </c:pt>
                <c:pt idx="14413">
                  <c:v>672</c:v>
                </c:pt>
                <c:pt idx="14414">
                  <c:v>666</c:v>
                </c:pt>
                <c:pt idx="14415">
                  <c:v>660</c:v>
                </c:pt>
                <c:pt idx="14416">
                  <c:v>661</c:v>
                </c:pt>
                <c:pt idx="14417">
                  <c:v>667</c:v>
                </c:pt>
                <c:pt idx="14418">
                  <c:v>669</c:v>
                </c:pt>
                <c:pt idx="14419">
                  <c:v>677.51</c:v>
                </c:pt>
                <c:pt idx="14420">
                  <c:v>694.47</c:v>
                </c:pt>
                <c:pt idx="14421">
                  <c:v>702.99</c:v>
                </c:pt>
                <c:pt idx="14422">
                  <c:v>705</c:v>
                </c:pt>
                <c:pt idx="14423">
                  <c:v>715.49</c:v>
                </c:pt>
                <c:pt idx="14424">
                  <c:v>721.01</c:v>
                </c:pt>
                <c:pt idx="14425">
                  <c:v>728.5</c:v>
                </c:pt>
                <c:pt idx="14426">
                  <c:v>738</c:v>
                </c:pt>
                <c:pt idx="14427">
                  <c:v>744.99</c:v>
                </c:pt>
                <c:pt idx="14428">
                  <c:v>754.99</c:v>
                </c:pt>
                <c:pt idx="14429">
                  <c:v>762.49</c:v>
                </c:pt>
                <c:pt idx="14430">
                  <c:v>765.99</c:v>
                </c:pt>
                <c:pt idx="14431">
                  <c:v>776.95</c:v>
                </c:pt>
                <c:pt idx="14432">
                  <c:v>785</c:v>
                </c:pt>
                <c:pt idx="14433">
                  <c:v>795.49</c:v>
                </c:pt>
                <c:pt idx="14434">
                  <c:v>803</c:v>
                </c:pt>
                <c:pt idx="14435">
                  <c:v>811.98</c:v>
                </c:pt>
                <c:pt idx="14436">
                  <c:v>815.49</c:v>
                </c:pt>
                <c:pt idx="14437">
                  <c:v>829</c:v>
                </c:pt>
                <c:pt idx="14438">
                  <c:v>828.97</c:v>
                </c:pt>
                <c:pt idx="14439">
                  <c:v>843.99</c:v>
                </c:pt>
                <c:pt idx="14440">
                  <c:v>848.5</c:v>
                </c:pt>
                <c:pt idx="14441">
                  <c:v>844.5</c:v>
                </c:pt>
                <c:pt idx="14442">
                  <c:v>844.5</c:v>
                </c:pt>
                <c:pt idx="14443">
                  <c:v>847.99</c:v>
                </c:pt>
                <c:pt idx="14444">
                  <c:v>844.51</c:v>
                </c:pt>
                <c:pt idx="14445">
                  <c:v>848</c:v>
                </c:pt>
                <c:pt idx="14446">
                  <c:v>851.5</c:v>
                </c:pt>
                <c:pt idx="14447">
                  <c:v>859.99</c:v>
                </c:pt>
                <c:pt idx="14448">
                  <c:v>855.52</c:v>
                </c:pt>
                <c:pt idx="14449">
                  <c:v>856.5</c:v>
                </c:pt>
                <c:pt idx="14450">
                  <c:v>860</c:v>
                </c:pt>
                <c:pt idx="14451">
                  <c:v>862.01</c:v>
                </c:pt>
                <c:pt idx="14452">
                  <c:v>871</c:v>
                </c:pt>
                <c:pt idx="14453">
                  <c:v>879.99</c:v>
                </c:pt>
                <c:pt idx="14454">
                  <c:v>890.97</c:v>
                </c:pt>
                <c:pt idx="14455">
                  <c:v>894.01</c:v>
                </c:pt>
                <c:pt idx="14456">
                  <c:v>897</c:v>
                </c:pt>
                <c:pt idx="14457">
                  <c:v>906.01</c:v>
                </c:pt>
                <c:pt idx="14458">
                  <c:v>915</c:v>
                </c:pt>
                <c:pt idx="14459">
                  <c:v>913.99</c:v>
                </c:pt>
                <c:pt idx="14460">
                  <c:v>919.49</c:v>
                </c:pt>
                <c:pt idx="14461">
                  <c:v>933.99</c:v>
                </c:pt>
                <c:pt idx="14462">
                  <c:v>933.5</c:v>
                </c:pt>
                <c:pt idx="14463">
                  <c:v>941.99</c:v>
                </c:pt>
                <c:pt idx="14464">
                  <c:v>949.99</c:v>
                </c:pt>
                <c:pt idx="14465">
                  <c:v>956.5</c:v>
                </c:pt>
                <c:pt idx="14466">
                  <c:v>969.49</c:v>
                </c:pt>
                <c:pt idx="14467">
                  <c:v>979</c:v>
                </c:pt>
                <c:pt idx="14468">
                  <c:v>988</c:v>
                </c:pt>
                <c:pt idx="14469">
                  <c:v>994</c:v>
                </c:pt>
                <c:pt idx="14470">
                  <c:v>1004</c:v>
                </c:pt>
                <c:pt idx="14471">
                  <c:v>1005</c:v>
                </c:pt>
                <c:pt idx="14472">
                  <c:v>1012</c:v>
                </c:pt>
                <c:pt idx="14473">
                  <c:v>1021</c:v>
                </c:pt>
                <c:pt idx="14474">
                  <c:v>1028</c:v>
                </c:pt>
                <c:pt idx="14475">
                  <c:v>1036</c:v>
                </c:pt>
                <c:pt idx="14476">
                  <c:v>1046</c:v>
                </c:pt>
                <c:pt idx="14477">
                  <c:v>1059</c:v>
                </c:pt>
                <c:pt idx="14478">
                  <c:v>1074</c:v>
                </c:pt>
                <c:pt idx="14479">
                  <c:v>1082.5</c:v>
                </c:pt>
                <c:pt idx="14480">
                  <c:v>1093</c:v>
                </c:pt>
                <c:pt idx="14481">
                  <c:v>1109</c:v>
                </c:pt>
                <c:pt idx="14482">
                  <c:v>1115.5</c:v>
                </c:pt>
                <c:pt idx="14483">
                  <c:v>1132.5</c:v>
                </c:pt>
                <c:pt idx="14484">
                  <c:v>1145</c:v>
                </c:pt>
                <c:pt idx="14485">
                  <c:v>1142</c:v>
                </c:pt>
                <c:pt idx="14486">
                  <c:v>1145.5</c:v>
                </c:pt>
                <c:pt idx="14487">
                  <c:v>1148</c:v>
                </c:pt>
                <c:pt idx="14488">
                  <c:v>1159</c:v>
                </c:pt>
                <c:pt idx="14489">
                  <c:v>1167</c:v>
                </c:pt>
                <c:pt idx="14490">
                  <c:v>1174.5</c:v>
                </c:pt>
                <c:pt idx="14491">
                  <c:v>1174</c:v>
                </c:pt>
                <c:pt idx="14492">
                  <c:v>1185.5</c:v>
                </c:pt>
                <c:pt idx="14493">
                  <c:v>1203</c:v>
                </c:pt>
                <c:pt idx="14494">
                  <c:v>1208</c:v>
                </c:pt>
                <c:pt idx="14495">
                  <c:v>1217</c:v>
                </c:pt>
                <c:pt idx="14496">
                  <c:v>1231</c:v>
                </c:pt>
                <c:pt idx="14497">
                  <c:v>1246</c:v>
                </c:pt>
                <c:pt idx="14498">
                  <c:v>1257</c:v>
                </c:pt>
                <c:pt idx="14499">
                  <c:v>1266</c:v>
                </c:pt>
                <c:pt idx="14500">
                  <c:v>1280</c:v>
                </c:pt>
                <c:pt idx="14501">
                  <c:v>1302</c:v>
                </c:pt>
                <c:pt idx="14502">
                  <c:v>1318</c:v>
                </c:pt>
                <c:pt idx="14503">
                  <c:v>1310</c:v>
                </c:pt>
                <c:pt idx="14504">
                  <c:v>1315</c:v>
                </c:pt>
                <c:pt idx="14505">
                  <c:v>1333</c:v>
                </c:pt>
                <c:pt idx="14506">
                  <c:v>1340</c:v>
                </c:pt>
                <c:pt idx="14507">
                  <c:v>1350</c:v>
                </c:pt>
                <c:pt idx="14508">
                  <c:v>1358</c:v>
                </c:pt>
                <c:pt idx="14509">
                  <c:v>1380</c:v>
                </c:pt>
                <c:pt idx="14510">
                  <c:v>1394</c:v>
                </c:pt>
                <c:pt idx="14511">
                  <c:v>1406</c:v>
                </c:pt>
                <c:pt idx="14512">
                  <c:v>1415</c:v>
                </c:pt>
                <c:pt idx="14513">
                  <c:v>1429.5</c:v>
                </c:pt>
                <c:pt idx="14514">
                  <c:v>1456.5</c:v>
                </c:pt>
                <c:pt idx="14515">
                  <c:v>1457</c:v>
                </c:pt>
                <c:pt idx="14516">
                  <c:v>1479</c:v>
                </c:pt>
                <c:pt idx="14517">
                  <c:v>1492</c:v>
                </c:pt>
                <c:pt idx="14518">
                  <c:v>1517.5</c:v>
                </c:pt>
                <c:pt idx="14519">
                  <c:v>1545</c:v>
                </c:pt>
                <c:pt idx="14520">
                  <c:v>1561</c:v>
                </c:pt>
                <c:pt idx="14521">
                  <c:v>1580.5</c:v>
                </c:pt>
                <c:pt idx="14522">
                  <c:v>1599</c:v>
                </c:pt>
                <c:pt idx="14523">
                  <c:v>1615</c:v>
                </c:pt>
                <c:pt idx="14524">
                  <c:v>1638</c:v>
                </c:pt>
                <c:pt idx="14525">
                  <c:v>1665.5</c:v>
                </c:pt>
                <c:pt idx="14526">
                  <c:v>1683</c:v>
                </c:pt>
                <c:pt idx="14527">
                  <c:v>1714.5</c:v>
                </c:pt>
                <c:pt idx="14528">
                  <c:v>1738</c:v>
                </c:pt>
                <c:pt idx="14529">
                  <c:v>1767</c:v>
                </c:pt>
                <c:pt idx="14530">
                  <c:v>1788</c:v>
                </c:pt>
                <c:pt idx="14531">
                  <c:v>1810</c:v>
                </c:pt>
                <c:pt idx="14532">
                  <c:v>1834</c:v>
                </c:pt>
                <c:pt idx="14533">
                  <c:v>1845</c:v>
                </c:pt>
                <c:pt idx="14534">
                  <c:v>1866</c:v>
                </c:pt>
                <c:pt idx="14535">
                  <c:v>1890</c:v>
                </c:pt>
                <c:pt idx="14536">
                  <c:v>1894</c:v>
                </c:pt>
                <c:pt idx="14537">
                  <c:v>1911</c:v>
                </c:pt>
                <c:pt idx="14538">
                  <c:v>1938.9</c:v>
                </c:pt>
                <c:pt idx="14539">
                  <c:v>1978.4</c:v>
                </c:pt>
                <c:pt idx="14540">
                  <c:v>1990</c:v>
                </c:pt>
                <c:pt idx="14541">
                  <c:v>2003.5</c:v>
                </c:pt>
                <c:pt idx="14542">
                  <c:v>2025.5</c:v>
                </c:pt>
                <c:pt idx="14543">
                  <c:v>2030.5</c:v>
                </c:pt>
                <c:pt idx="14544">
                  <c:v>2060</c:v>
                </c:pt>
                <c:pt idx="14545">
                  <c:v>2072</c:v>
                </c:pt>
                <c:pt idx="14546">
                  <c:v>2089</c:v>
                </c:pt>
                <c:pt idx="14547">
                  <c:v>2104</c:v>
                </c:pt>
                <c:pt idx="14548">
                  <c:v>2106.5</c:v>
                </c:pt>
                <c:pt idx="14549">
                  <c:v>2112.5</c:v>
                </c:pt>
                <c:pt idx="14550">
                  <c:v>2122</c:v>
                </c:pt>
                <c:pt idx="14551">
                  <c:v>2117.1</c:v>
                </c:pt>
                <c:pt idx="14552">
                  <c:v>2099.5</c:v>
                </c:pt>
                <c:pt idx="14553">
                  <c:v>2133.9</c:v>
                </c:pt>
                <c:pt idx="14554">
                  <c:v>2159</c:v>
                </c:pt>
                <c:pt idx="14555">
                  <c:v>2168</c:v>
                </c:pt>
                <c:pt idx="14556">
                  <c:v>2221</c:v>
                </c:pt>
                <c:pt idx="14557">
                  <c:v>2236.5</c:v>
                </c:pt>
                <c:pt idx="14558">
                  <c:v>2247</c:v>
                </c:pt>
                <c:pt idx="14559">
                  <c:v>2254.5</c:v>
                </c:pt>
                <c:pt idx="14560">
                  <c:v>2250.4</c:v>
                </c:pt>
                <c:pt idx="14561">
                  <c:v>2263</c:v>
                </c:pt>
                <c:pt idx="14562">
                  <c:v>2259</c:v>
                </c:pt>
                <c:pt idx="14563">
                  <c:v>2265.5</c:v>
                </c:pt>
                <c:pt idx="14564">
                  <c:v>2259.5</c:v>
                </c:pt>
                <c:pt idx="14565">
                  <c:v>2269</c:v>
                </c:pt>
                <c:pt idx="14566">
                  <c:v>2281</c:v>
                </c:pt>
                <c:pt idx="14567">
                  <c:v>2287</c:v>
                </c:pt>
                <c:pt idx="14568">
                  <c:v>2309</c:v>
                </c:pt>
                <c:pt idx="14569">
                  <c:v>2318</c:v>
                </c:pt>
                <c:pt idx="14570">
                  <c:v>2310</c:v>
                </c:pt>
                <c:pt idx="14571">
                  <c:v>2312</c:v>
                </c:pt>
                <c:pt idx="14572">
                  <c:v>2333</c:v>
                </c:pt>
                <c:pt idx="14573">
                  <c:v>2354.9</c:v>
                </c:pt>
                <c:pt idx="14574">
                  <c:v>2357.5</c:v>
                </c:pt>
                <c:pt idx="14575">
                  <c:v>2374.4</c:v>
                </c:pt>
                <c:pt idx="14576">
                  <c:v>2393</c:v>
                </c:pt>
                <c:pt idx="14577">
                  <c:v>2401</c:v>
                </c:pt>
                <c:pt idx="14578">
                  <c:v>2430</c:v>
                </c:pt>
                <c:pt idx="14579">
                  <c:v>2426.9</c:v>
                </c:pt>
                <c:pt idx="14580">
                  <c:v>2419</c:v>
                </c:pt>
                <c:pt idx="14581">
                  <c:v>2430</c:v>
                </c:pt>
                <c:pt idx="14582">
                  <c:v>2422</c:v>
                </c:pt>
                <c:pt idx="14583">
                  <c:v>2431</c:v>
                </c:pt>
                <c:pt idx="14584">
                  <c:v>2426</c:v>
                </c:pt>
                <c:pt idx="14585">
                  <c:v>2421</c:v>
                </c:pt>
                <c:pt idx="14586">
                  <c:v>2420.5</c:v>
                </c:pt>
                <c:pt idx="14587">
                  <c:v>2424.5</c:v>
                </c:pt>
                <c:pt idx="14588">
                  <c:v>2432</c:v>
                </c:pt>
                <c:pt idx="14589">
                  <c:v>2437</c:v>
                </c:pt>
                <c:pt idx="14590">
                  <c:v>2439</c:v>
                </c:pt>
                <c:pt idx="14591">
                  <c:v>2437.5</c:v>
                </c:pt>
                <c:pt idx="14592">
                  <c:v>2444</c:v>
                </c:pt>
                <c:pt idx="14593">
                  <c:v>2451</c:v>
                </c:pt>
                <c:pt idx="14594">
                  <c:v>2459</c:v>
                </c:pt>
                <c:pt idx="14595">
                  <c:v>2486.5</c:v>
                </c:pt>
                <c:pt idx="14596">
                  <c:v>2481.5</c:v>
                </c:pt>
                <c:pt idx="14597">
                  <c:v>2524</c:v>
                </c:pt>
                <c:pt idx="14598">
                  <c:v>2525.5</c:v>
                </c:pt>
                <c:pt idx="14599">
                  <c:v>2533</c:v>
                </c:pt>
                <c:pt idx="14600">
                  <c:v>2534</c:v>
                </c:pt>
                <c:pt idx="14601">
                  <c:v>2536</c:v>
                </c:pt>
                <c:pt idx="14602">
                  <c:v>2544.5</c:v>
                </c:pt>
                <c:pt idx="14603">
                  <c:v>2542</c:v>
                </c:pt>
                <c:pt idx="14604">
                  <c:v>2557</c:v>
                </c:pt>
                <c:pt idx="14605">
                  <c:v>2566.5</c:v>
                </c:pt>
                <c:pt idx="14606">
                  <c:v>2571</c:v>
                </c:pt>
                <c:pt idx="14607">
                  <c:v>2578</c:v>
                </c:pt>
                <c:pt idx="14608">
                  <c:v>2587</c:v>
                </c:pt>
                <c:pt idx="14609">
                  <c:v>2585</c:v>
                </c:pt>
                <c:pt idx="14610">
                  <c:v>2577</c:v>
                </c:pt>
                <c:pt idx="14611">
                  <c:v>2563.6</c:v>
                </c:pt>
                <c:pt idx="14612">
                  <c:v>2571</c:v>
                </c:pt>
                <c:pt idx="14613">
                  <c:v>2582.5</c:v>
                </c:pt>
                <c:pt idx="14614">
                  <c:v>2580.5</c:v>
                </c:pt>
                <c:pt idx="14615">
                  <c:v>2594.4</c:v>
                </c:pt>
                <c:pt idx="14616">
                  <c:v>2601</c:v>
                </c:pt>
                <c:pt idx="14617">
                  <c:v>2600</c:v>
                </c:pt>
                <c:pt idx="14618">
                  <c:v>2620</c:v>
                </c:pt>
                <c:pt idx="14619">
                  <c:v>2621.5</c:v>
                </c:pt>
                <c:pt idx="14620">
                  <c:v>2627.5</c:v>
                </c:pt>
                <c:pt idx="14621">
                  <c:v>2610.5</c:v>
                </c:pt>
                <c:pt idx="14622">
                  <c:v>2600.5</c:v>
                </c:pt>
                <c:pt idx="14623">
                  <c:v>2595</c:v>
                </c:pt>
                <c:pt idx="14624">
                  <c:v>2592</c:v>
                </c:pt>
                <c:pt idx="14625">
                  <c:v>2586.5</c:v>
                </c:pt>
                <c:pt idx="14626">
                  <c:v>2566</c:v>
                </c:pt>
                <c:pt idx="14627">
                  <c:v>2544.1</c:v>
                </c:pt>
                <c:pt idx="14628">
                  <c:v>2520.6</c:v>
                </c:pt>
                <c:pt idx="14629">
                  <c:v>2491</c:v>
                </c:pt>
                <c:pt idx="14630">
                  <c:v>2466.5</c:v>
                </c:pt>
                <c:pt idx="14631">
                  <c:v>2446</c:v>
                </c:pt>
                <c:pt idx="14632">
                  <c:v>2413</c:v>
                </c:pt>
                <c:pt idx="14633">
                  <c:v>2387</c:v>
                </c:pt>
                <c:pt idx="14634">
                  <c:v>2358</c:v>
                </c:pt>
                <c:pt idx="14635">
                  <c:v>2330</c:v>
                </c:pt>
                <c:pt idx="14636">
                  <c:v>2300</c:v>
                </c:pt>
                <c:pt idx="14637">
                  <c:v>2283</c:v>
                </c:pt>
                <c:pt idx="14638">
                  <c:v>2257.5</c:v>
                </c:pt>
                <c:pt idx="14639">
                  <c:v>2219.5</c:v>
                </c:pt>
                <c:pt idx="14640">
                  <c:v>2181</c:v>
                </c:pt>
                <c:pt idx="14641">
                  <c:v>2144</c:v>
                </c:pt>
                <c:pt idx="14642">
                  <c:v>2124</c:v>
                </c:pt>
                <c:pt idx="14643">
                  <c:v>2093.1</c:v>
                </c:pt>
                <c:pt idx="14644">
                  <c:v>2068.6</c:v>
                </c:pt>
                <c:pt idx="14645">
                  <c:v>2033</c:v>
                </c:pt>
                <c:pt idx="14646">
                  <c:v>1998</c:v>
                </c:pt>
                <c:pt idx="14647">
                  <c:v>1959</c:v>
                </c:pt>
                <c:pt idx="14648">
                  <c:v>1931</c:v>
                </c:pt>
                <c:pt idx="14649">
                  <c:v>1901</c:v>
                </c:pt>
                <c:pt idx="14650">
                  <c:v>1872.5</c:v>
                </c:pt>
                <c:pt idx="14651">
                  <c:v>1842</c:v>
                </c:pt>
                <c:pt idx="14652">
                  <c:v>1834.5</c:v>
                </c:pt>
                <c:pt idx="14653">
                  <c:v>1805.1</c:v>
                </c:pt>
                <c:pt idx="14654">
                  <c:v>1777</c:v>
                </c:pt>
                <c:pt idx="14655">
                  <c:v>1733.5</c:v>
                </c:pt>
                <c:pt idx="14656">
                  <c:v>1702.1</c:v>
                </c:pt>
                <c:pt idx="14657">
                  <c:v>1677</c:v>
                </c:pt>
                <c:pt idx="14658">
                  <c:v>1643.5</c:v>
                </c:pt>
                <c:pt idx="14659">
                  <c:v>1631</c:v>
                </c:pt>
                <c:pt idx="14660">
                  <c:v>1602.5</c:v>
                </c:pt>
                <c:pt idx="14661">
                  <c:v>1577</c:v>
                </c:pt>
                <c:pt idx="14662">
                  <c:v>1553</c:v>
                </c:pt>
                <c:pt idx="14663">
                  <c:v>1550</c:v>
                </c:pt>
                <c:pt idx="14664">
                  <c:v>1532.5</c:v>
                </c:pt>
                <c:pt idx="14665">
                  <c:v>1508</c:v>
                </c:pt>
                <c:pt idx="14666">
                  <c:v>1505</c:v>
                </c:pt>
                <c:pt idx="14667">
                  <c:v>1498.5</c:v>
                </c:pt>
                <c:pt idx="14668">
                  <c:v>1497</c:v>
                </c:pt>
                <c:pt idx="14669">
                  <c:v>1487.5</c:v>
                </c:pt>
                <c:pt idx="14670">
                  <c:v>1463.5</c:v>
                </c:pt>
                <c:pt idx="14671">
                  <c:v>1451</c:v>
                </c:pt>
                <c:pt idx="14672">
                  <c:v>1452</c:v>
                </c:pt>
                <c:pt idx="14673">
                  <c:v>1436.5</c:v>
                </c:pt>
                <c:pt idx="14674">
                  <c:v>1423</c:v>
                </c:pt>
                <c:pt idx="14675">
                  <c:v>1412</c:v>
                </c:pt>
                <c:pt idx="14676">
                  <c:v>1384.5</c:v>
                </c:pt>
                <c:pt idx="14677">
                  <c:v>1390</c:v>
                </c:pt>
                <c:pt idx="14678">
                  <c:v>1393.5</c:v>
                </c:pt>
                <c:pt idx="14679">
                  <c:v>1391</c:v>
                </c:pt>
                <c:pt idx="14680">
                  <c:v>1400</c:v>
                </c:pt>
                <c:pt idx="14681">
                  <c:v>1404</c:v>
                </c:pt>
                <c:pt idx="14682">
                  <c:v>1397.5</c:v>
                </c:pt>
                <c:pt idx="14683">
                  <c:v>1397.5</c:v>
                </c:pt>
                <c:pt idx="14684">
                  <c:v>1394.5</c:v>
                </c:pt>
                <c:pt idx="14685">
                  <c:v>1392</c:v>
                </c:pt>
                <c:pt idx="14686">
                  <c:v>1402</c:v>
                </c:pt>
                <c:pt idx="14687">
                  <c:v>1406</c:v>
                </c:pt>
                <c:pt idx="14688">
                  <c:v>1404.5</c:v>
                </c:pt>
                <c:pt idx="14689">
                  <c:v>1416</c:v>
                </c:pt>
                <c:pt idx="14690">
                  <c:v>1425.5</c:v>
                </c:pt>
                <c:pt idx="14691">
                  <c:v>1430</c:v>
                </c:pt>
                <c:pt idx="14692">
                  <c:v>1439</c:v>
                </c:pt>
                <c:pt idx="14693">
                  <c:v>1448.5</c:v>
                </c:pt>
                <c:pt idx="14694">
                  <c:v>1425.5</c:v>
                </c:pt>
                <c:pt idx="14695">
                  <c:v>1450.5</c:v>
                </c:pt>
                <c:pt idx="14696">
                  <c:v>1466</c:v>
                </c:pt>
                <c:pt idx="14697">
                  <c:v>1475</c:v>
                </c:pt>
                <c:pt idx="14698">
                  <c:v>1491</c:v>
                </c:pt>
                <c:pt idx="14699">
                  <c:v>1497.5</c:v>
                </c:pt>
                <c:pt idx="14700">
                  <c:v>1505.5</c:v>
                </c:pt>
                <c:pt idx="14701">
                  <c:v>1516.9</c:v>
                </c:pt>
                <c:pt idx="14702">
                  <c:v>1513</c:v>
                </c:pt>
                <c:pt idx="14703">
                  <c:v>1528.5</c:v>
                </c:pt>
                <c:pt idx="14704">
                  <c:v>1543.5</c:v>
                </c:pt>
                <c:pt idx="14705">
                  <c:v>1565.5</c:v>
                </c:pt>
                <c:pt idx="14706">
                  <c:v>1577</c:v>
                </c:pt>
                <c:pt idx="14707">
                  <c:v>1590.5</c:v>
                </c:pt>
                <c:pt idx="14708">
                  <c:v>1610.5</c:v>
                </c:pt>
                <c:pt idx="14709">
                  <c:v>1629.5</c:v>
                </c:pt>
                <c:pt idx="14710">
                  <c:v>1649.5</c:v>
                </c:pt>
                <c:pt idx="14711">
                  <c:v>1680.5</c:v>
                </c:pt>
                <c:pt idx="14712">
                  <c:v>1691.5</c:v>
                </c:pt>
                <c:pt idx="14713">
                  <c:v>1713</c:v>
                </c:pt>
                <c:pt idx="14714">
                  <c:v>1734</c:v>
                </c:pt>
                <c:pt idx="14715">
                  <c:v>1742</c:v>
                </c:pt>
                <c:pt idx="14716">
                  <c:v>1768</c:v>
                </c:pt>
                <c:pt idx="14717">
                  <c:v>1778</c:v>
                </c:pt>
                <c:pt idx="14718">
                  <c:v>1806.5</c:v>
                </c:pt>
                <c:pt idx="14719">
                  <c:v>1825</c:v>
                </c:pt>
                <c:pt idx="14720">
                  <c:v>1834</c:v>
                </c:pt>
                <c:pt idx="14721">
                  <c:v>1862.5</c:v>
                </c:pt>
                <c:pt idx="14722">
                  <c:v>1884</c:v>
                </c:pt>
                <c:pt idx="14723">
                  <c:v>1925</c:v>
                </c:pt>
                <c:pt idx="14724">
                  <c:v>1939</c:v>
                </c:pt>
                <c:pt idx="14725">
                  <c:v>1984</c:v>
                </c:pt>
                <c:pt idx="14726">
                  <c:v>2011</c:v>
                </c:pt>
                <c:pt idx="14727">
                  <c:v>2040</c:v>
                </c:pt>
                <c:pt idx="14728">
                  <c:v>2066</c:v>
                </c:pt>
                <c:pt idx="14729">
                  <c:v>2083.5</c:v>
                </c:pt>
                <c:pt idx="14730">
                  <c:v>2113.5</c:v>
                </c:pt>
                <c:pt idx="14731">
                  <c:v>2141.5</c:v>
                </c:pt>
                <c:pt idx="14732">
                  <c:v>2176.5</c:v>
                </c:pt>
                <c:pt idx="14733">
                  <c:v>2217.5</c:v>
                </c:pt>
                <c:pt idx="14734">
                  <c:v>2247.5</c:v>
                </c:pt>
                <c:pt idx="14735">
                  <c:v>2275</c:v>
                </c:pt>
                <c:pt idx="14736">
                  <c:v>2311</c:v>
                </c:pt>
                <c:pt idx="14737">
                  <c:v>2344</c:v>
                </c:pt>
                <c:pt idx="14738">
                  <c:v>2382</c:v>
                </c:pt>
                <c:pt idx="14739">
                  <c:v>2411</c:v>
                </c:pt>
                <c:pt idx="14740">
                  <c:v>2442</c:v>
                </c:pt>
                <c:pt idx="14741">
                  <c:v>2476.5</c:v>
                </c:pt>
                <c:pt idx="14742">
                  <c:v>2498</c:v>
                </c:pt>
                <c:pt idx="14743">
                  <c:v>2533.5</c:v>
                </c:pt>
                <c:pt idx="14744">
                  <c:v>2560.5</c:v>
                </c:pt>
                <c:pt idx="14745">
                  <c:v>2585</c:v>
                </c:pt>
                <c:pt idx="14746">
                  <c:v>2601</c:v>
                </c:pt>
                <c:pt idx="14747">
                  <c:v>2638</c:v>
                </c:pt>
                <c:pt idx="14748">
                  <c:v>2659</c:v>
                </c:pt>
                <c:pt idx="14749">
                  <c:v>2709</c:v>
                </c:pt>
                <c:pt idx="14750">
                  <c:v>2740</c:v>
                </c:pt>
                <c:pt idx="14751">
                  <c:v>2782</c:v>
                </c:pt>
                <c:pt idx="14752">
                  <c:v>2797</c:v>
                </c:pt>
                <c:pt idx="14753">
                  <c:v>2830.5</c:v>
                </c:pt>
                <c:pt idx="14754">
                  <c:v>2879</c:v>
                </c:pt>
                <c:pt idx="14755">
                  <c:v>2912.5</c:v>
                </c:pt>
                <c:pt idx="14756">
                  <c:v>2932</c:v>
                </c:pt>
                <c:pt idx="14757">
                  <c:v>2963</c:v>
                </c:pt>
                <c:pt idx="14758">
                  <c:v>3006</c:v>
                </c:pt>
                <c:pt idx="14759">
                  <c:v>3036</c:v>
                </c:pt>
                <c:pt idx="14760">
                  <c:v>3077.5</c:v>
                </c:pt>
                <c:pt idx="14761">
                  <c:v>3115</c:v>
                </c:pt>
                <c:pt idx="14762">
                  <c:v>3144</c:v>
                </c:pt>
                <c:pt idx="14763">
                  <c:v>3190</c:v>
                </c:pt>
                <c:pt idx="14764">
                  <c:v>3243.5</c:v>
                </c:pt>
                <c:pt idx="14765">
                  <c:v>3242</c:v>
                </c:pt>
                <c:pt idx="14766">
                  <c:v>3288</c:v>
                </c:pt>
                <c:pt idx="14767">
                  <c:v>3369</c:v>
                </c:pt>
                <c:pt idx="14768">
                  <c:v>3365</c:v>
                </c:pt>
                <c:pt idx="14769">
                  <c:v>3405.4</c:v>
                </c:pt>
                <c:pt idx="14770">
                  <c:v>3404</c:v>
                </c:pt>
                <c:pt idx="14771">
                  <c:v>3442</c:v>
                </c:pt>
                <c:pt idx="14772">
                  <c:v>3501</c:v>
                </c:pt>
                <c:pt idx="14773">
                  <c:v>3530.5</c:v>
                </c:pt>
                <c:pt idx="14774">
                  <c:v>3512.2</c:v>
                </c:pt>
                <c:pt idx="14775">
                  <c:v>3495</c:v>
                </c:pt>
                <c:pt idx="14776">
                  <c:v>3480</c:v>
                </c:pt>
                <c:pt idx="14777">
                  <c:v>3527.5</c:v>
                </c:pt>
                <c:pt idx="14778">
                  <c:v>3351.1</c:v>
                </c:pt>
                <c:pt idx="14779">
                  <c:v>3382.5</c:v>
                </c:pt>
                <c:pt idx="14780">
                  <c:v>3403.9</c:v>
                </c:pt>
                <c:pt idx="14781">
                  <c:v>3495</c:v>
                </c:pt>
                <c:pt idx="14782">
                  <c:v>3525</c:v>
                </c:pt>
                <c:pt idx="14783">
                  <c:v>3553.9</c:v>
                </c:pt>
                <c:pt idx="14784">
                  <c:v>3584</c:v>
                </c:pt>
                <c:pt idx="14785">
                  <c:v>3608</c:v>
                </c:pt>
                <c:pt idx="14786">
                  <c:v>3635.5</c:v>
                </c:pt>
                <c:pt idx="14787">
                  <c:v>3663.5</c:v>
                </c:pt>
                <c:pt idx="14788">
                  <c:v>3679</c:v>
                </c:pt>
                <c:pt idx="14789">
                  <c:v>3696.5</c:v>
                </c:pt>
                <c:pt idx="14790">
                  <c:v>3702</c:v>
                </c:pt>
                <c:pt idx="14791">
                  <c:v>3710</c:v>
                </c:pt>
                <c:pt idx="14792">
                  <c:v>3716</c:v>
                </c:pt>
                <c:pt idx="14793">
                  <c:v>3734.5</c:v>
                </c:pt>
                <c:pt idx="14794">
                  <c:v>3753.5</c:v>
                </c:pt>
                <c:pt idx="14795">
                  <c:v>3786</c:v>
                </c:pt>
                <c:pt idx="14796">
                  <c:v>3805.5</c:v>
                </c:pt>
                <c:pt idx="14797">
                  <c:v>3826.5</c:v>
                </c:pt>
                <c:pt idx="14798">
                  <c:v>3860.5</c:v>
                </c:pt>
                <c:pt idx="14799">
                  <c:v>3846.1</c:v>
                </c:pt>
                <c:pt idx="14800">
                  <c:v>3820</c:v>
                </c:pt>
                <c:pt idx="14801">
                  <c:v>3842</c:v>
                </c:pt>
                <c:pt idx="14802">
                  <c:v>3861.5</c:v>
                </c:pt>
                <c:pt idx="14803">
                  <c:v>3868</c:v>
                </c:pt>
                <c:pt idx="14804">
                  <c:v>3835.5</c:v>
                </c:pt>
                <c:pt idx="14805">
                  <c:v>3709.6</c:v>
                </c:pt>
                <c:pt idx="14806">
                  <c:v>3679</c:v>
                </c:pt>
                <c:pt idx="14807">
                  <c:v>3685</c:v>
                </c:pt>
                <c:pt idx="14808">
                  <c:v>3701</c:v>
                </c:pt>
                <c:pt idx="14809">
                  <c:v>3707</c:v>
                </c:pt>
                <c:pt idx="14810">
                  <c:v>3835</c:v>
                </c:pt>
                <c:pt idx="14811">
                  <c:v>3848</c:v>
                </c:pt>
                <c:pt idx="14812">
                  <c:v>3863.5</c:v>
                </c:pt>
                <c:pt idx="14813">
                  <c:v>3843.5</c:v>
                </c:pt>
                <c:pt idx="14814">
                  <c:v>3842</c:v>
                </c:pt>
                <c:pt idx="14815">
                  <c:v>3671</c:v>
                </c:pt>
                <c:pt idx="14816">
                  <c:v>3661.5</c:v>
                </c:pt>
                <c:pt idx="14817">
                  <c:v>3678.5</c:v>
                </c:pt>
                <c:pt idx="14818">
                  <c:v>3705</c:v>
                </c:pt>
                <c:pt idx="14819">
                  <c:v>3745.4</c:v>
                </c:pt>
                <c:pt idx="14820">
                  <c:v>3786</c:v>
                </c:pt>
                <c:pt idx="14821">
                  <c:v>3862</c:v>
                </c:pt>
                <c:pt idx="14822">
                  <c:v>3883</c:v>
                </c:pt>
                <c:pt idx="14823">
                  <c:v>3895</c:v>
                </c:pt>
                <c:pt idx="14824">
                  <c:v>3889.2</c:v>
                </c:pt>
                <c:pt idx="14825">
                  <c:v>3833</c:v>
                </c:pt>
                <c:pt idx="14826">
                  <c:v>3823</c:v>
                </c:pt>
                <c:pt idx="14827">
                  <c:v>3841.5</c:v>
                </c:pt>
                <c:pt idx="14828">
                  <c:v>3860</c:v>
                </c:pt>
                <c:pt idx="14829">
                  <c:v>3884.9</c:v>
                </c:pt>
                <c:pt idx="14830">
                  <c:v>3875.9</c:v>
                </c:pt>
                <c:pt idx="14831">
                  <c:v>3892</c:v>
                </c:pt>
                <c:pt idx="14832">
                  <c:v>3900</c:v>
                </c:pt>
                <c:pt idx="14833">
                  <c:v>3908.9</c:v>
                </c:pt>
                <c:pt idx="14834">
                  <c:v>3904.5</c:v>
                </c:pt>
                <c:pt idx="14835">
                  <c:v>3932</c:v>
                </c:pt>
                <c:pt idx="14836">
                  <c:v>3973</c:v>
                </c:pt>
                <c:pt idx="14837">
                  <c:v>3978.9</c:v>
                </c:pt>
                <c:pt idx="14838">
                  <c:v>3986</c:v>
                </c:pt>
                <c:pt idx="14839">
                  <c:v>3996</c:v>
                </c:pt>
                <c:pt idx="14840">
                  <c:v>4000</c:v>
                </c:pt>
                <c:pt idx="14841">
                  <c:v>4008.5</c:v>
                </c:pt>
                <c:pt idx="14842">
                  <c:v>4014.5</c:v>
                </c:pt>
                <c:pt idx="14843">
                  <c:v>4026</c:v>
                </c:pt>
                <c:pt idx="14844">
                  <c:v>4031.5</c:v>
                </c:pt>
                <c:pt idx="14845">
                  <c:v>4004</c:v>
                </c:pt>
                <c:pt idx="14846">
                  <c:v>4008</c:v>
                </c:pt>
                <c:pt idx="14847">
                  <c:v>4016.5</c:v>
                </c:pt>
                <c:pt idx="14848">
                  <c:v>4034.5</c:v>
                </c:pt>
                <c:pt idx="14849">
                  <c:v>4064.5</c:v>
                </c:pt>
                <c:pt idx="14850">
                  <c:v>4098</c:v>
                </c:pt>
                <c:pt idx="14851">
                  <c:v>4122</c:v>
                </c:pt>
                <c:pt idx="14852">
                  <c:v>4105.5</c:v>
                </c:pt>
                <c:pt idx="14853">
                  <c:v>4124.5</c:v>
                </c:pt>
                <c:pt idx="14854">
                  <c:v>4160</c:v>
                </c:pt>
                <c:pt idx="14855">
                  <c:v>4143</c:v>
                </c:pt>
                <c:pt idx="14856">
                  <c:v>4172.5</c:v>
                </c:pt>
                <c:pt idx="14857">
                  <c:v>4192.5</c:v>
                </c:pt>
                <c:pt idx="14858">
                  <c:v>4203</c:v>
                </c:pt>
                <c:pt idx="14859">
                  <c:v>4213</c:v>
                </c:pt>
                <c:pt idx="14860">
                  <c:v>4314.8</c:v>
                </c:pt>
                <c:pt idx="14861">
                  <c:v>4378.6000000000004</c:v>
                </c:pt>
                <c:pt idx="14862">
                  <c:v>4401.5</c:v>
                </c:pt>
                <c:pt idx="14863">
                  <c:v>4400</c:v>
                </c:pt>
                <c:pt idx="14864">
                  <c:v>4419</c:v>
                </c:pt>
                <c:pt idx="14865">
                  <c:v>4433.5</c:v>
                </c:pt>
                <c:pt idx="14866">
                  <c:v>4444</c:v>
                </c:pt>
                <c:pt idx="14867">
                  <c:v>4460.5</c:v>
                </c:pt>
                <c:pt idx="14868">
                  <c:v>4434</c:v>
                </c:pt>
                <c:pt idx="14869">
                  <c:v>4377.2</c:v>
                </c:pt>
                <c:pt idx="14870">
                  <c:v>4219.5</c:v>
                </c:pt>
                <c:pt idx="14871">
                  <c:v>4187.5</c:v>
                </c:pt>
                <c:pt idx="14872">
                  <c:v>4177.5</c:v>
                </c:pt>
                <c:pt idx="14873">
                  <c:v>4190</c:v>
                </c:pt>
                <c:pt idx="14874">
                  <c:v>4207</c:v>
                </c:pt>
                <c:pt idx="14875">
                  <c:v>4212</c:v>
                </c:pt>
                <c:pt idx="14876">
                  <c:v>4217</c:v>
                </c:pt>
                <c:pt idx="14877">
                  <c:v>4224.6000000000004</c:v>
                </c:pt>
                <c:pt idx="14878">
                  <c:v>4229</c:v>
                </c:pt>
                <c:pt idx="14879">
                  <c:v>4231.5</c:v>
                </c:pt>
                <c:pt idx="14880">
                  <c:v>4251.5</c:v>
                </c:pt>
                <c:pt idx="14881">
                  <c:v>4285.5</c:v>
                </c:pt>
                <c:pt idx="14882">
                  <c:v>4293</c:v>
                </c:pt>
                <c:pt idx="14883">
                  <c:v>4311.5</c:v>
                </c:pt>
                <c:pt idx="14884">
                  <c:v>4400</c:v>
                </c:pt>
                <c:pt idx="14885">
                  <c:v>4570.8999999999996</c:v>
                </c:pt>
                <c:pt idx="14886">
                  <c:v>4704.8999999999996</c:v>
                </c:pt>
                <c:pt idx="14887">
                  <c:v>4712</c:v>
                </c:pt>
                <c:pt idx="14888">
                  <c:v>4701.5</c:v>
                </c:pt>
                <c:pt idx="14889">
                  <c:v>4708.5</c:v>
                </c:pt>
                <c:pt idx="14890">
                  <c:v>4700.5</c:v>
                </c:pt>
                <c:pt idx="14891">
                  <c:v>4851.3999999999996</c:v>
                </c:pt>
                <c:pt idx="14892">
                  <c:v>4880</c:v>
                </c:pt>
                <c:pt idx="14893">
                  <c:v>4891.8999999999996</c:v>
                </c:pt>
                <c:pt idx="14894">
                  <c:v>5024.5</c:v>
                </c:pt>
                <c:pt idx="14895">
                  <c:v>4971.1000000000004</c:v>
                </c:pt>
                <c:pt idx="14896">
                  <c:v>4998.5</c:v>
                </c:pt>
                <c:pt idx="14897">
                  <c:v>4980</c:v>
                </c:pt>
                <c:pt idx="14898">
                  <c:v>4951.5</c:v>
                </c:pt>
                <c:pt idx="14899">
                  <c:v>4945.6000000000004</c:v>
                </c:pt>
                <c:pt idx="14900">
                  <c:v>4941</c:v>
                </c:pt>
                <c:pt idx="14901">
                  <c:v>4944.5</c:v>
                </c:pt>
                <c:pt idx="14902">
                  <c:v>4942.5</c:v>
                </c:pt>
                <c:pt idx="14903">
                  <c:v>4957</c:v>
                </c:pt>
                <c:pt idx="14904">
                  <c:v>4956.5</c:v>
                </c:pt>
                <c:pt idx="14905">
                  <c:v>4978.5</c:v>
                </c:pt>
                <c:pt idx="14906">
                  <c:v>4976.5</c:v>
                </c:pt>
                <c:pt idx="14907">
                  <c:v>4986.5</c:v>
                </c:pt>
                <c:pt idx="14908">
                  <c:v>4986</c:v>
                </c:pt>
                <c:pt idx="14909">
                  <c:v>4982</c:v>
                </c:pt>
                <c:pt idx="14910">
                  <c:v>4965</c:v>
                </c:pt>
                <c:pt idx="14911">
                  <c:v>4955</c:v>
                </c:pt>
                <c:pt idx="14912">
                  <c:v>4944</c:v>
                </c:pt>
                <c:pt idx="14913">
                  <c:v>4938</c:v>
                </c:pt>
                <c:pt idx="14914">
                  <c:v>4919.5</c:v>
                </c:pt>
                <c:pt idx="14915">
                  <c:v>4987</c:v>
                </c:pt>
                <c:pt idx="14916">
                  <c:v>4975.5</c:v>
                </c:pt>
                <c:pt idx="14917">
                  <c:v>5002.5</c:v>
                </c:pt>
                <c:pt idx="14918">
                  <c:v>5002.1000000000004</c:v>
                </c:pt>
                <c:pt idx="14919">
                  <c:v>4975</c:v>
                </c:pt>
                <c:pt idx="14920">
                  <c:v>4926</c:v>
                </c:pt>
                <c:pt idx="14921">
                  <c:v>4946</c:v>
                </c:pt>
                <c:pt idx="14922">
                  <c:v>4946</c:v>
                </c:pt>
                <c:pt idx="14923">
                  <c:v>4937.5</c:v>
                </c:pt>
                <c:pt idx="14924">
                  <c:v>4930.5</c:v>
                </c:pt>
                <c:pt idx="14925">
                  <c:v>4943.5</c:v>
                </c:pt>
                <c:pt idx="14926">
                  <c:v>4934.5</c:v>
                </c:pt>
                <c:pt idx="14927">
                  <c:v>4938</c:v>
                </c:pt>
                <c:pt idx="14928">
                  <c:v>4948.5</c:v>
                </c:pt>
                <c:pt idx="14929">
                  <c:v>4942.5</c:v>
                </c:pt>
                <c:pt idx="14930">
                  <c:v>4921</c:v>
                </c:pt>
                <c:pt idx="14931">
                  <c:v>4952.5</c:v>
                </c:pt>
                <c:pt idx="14932">
                  <c:v>4953</c:v>
                </c:pt>
                <c:pt idx="14933">
                  <c:v>4946.5</c:v>
                </c:pt>
                <c:pt idx="14934">
                  <c:v>4957.3999999999996</c:v>
                </c:pt>
                <c:pt idx="14935">
                  <c:v>4843</c:v>
                </c:pt>
                <c:pt idx="14936">
                  <c:v>4848.5</c:v>
                </c:pt>
                <c:pt idx="14937">
                  <c:v>4857.6000000000004</c:v>
                </c:pt>
                <c:pt idx="14938">
                  <c:v>4857.5</c:v>
                </c:pt>
                <c:pt idx="14939">
                  <c:v>4869</c:v>
                </c:pt>
                <c:pt idx="14940">
                  <c:v>4875.5</c:v>
                </c:pt>
                <c:pt idx="14941">
                  <c:v>4892.5</c:v>
                </c:pt>
                <c:pt idx="14942">
                  <c:v>4898</c:v>
                </c:pt>
                <c:pt idx="14943">
                  <c:v>4898</c:v>
                </c:pt>
                <c:pt idx="14944">
                  <c:v>4923</c:v>
                </c:pt>
                <c:pt idx="14945">
                  <c:v>4929</c:v>
                </c:pt>
                <c:pt idx="14946">
                  <c:v>4934</c:v>
                </c:pt>
                <c:pt idx="14947">
                  <c:v>4957</c:v>
                </c:pt>
                <c:pt idx="14948">
                  <c:v>4959</c:v>
                </c:pt>
                <c:pt idx="14949">
                  <c:v>5014.5</c:v>
                </c:pt>
                <c:pt idx="14950">
                  <c:v>5008.5</c:v>
                </c:pt>
                <c:pt idx="14951">
                  <c:v>4946.5</c:v>
                </c:pt>
                <c:pt idx="14952">
                  <c:v>4910.8</c:v>
                </c:pt>
                <c:pt idx="14953">
                  <c:v>4884.8999999999996</c:v>
                </c:pt>
                <c:pt idx="14954">
                  <c:v>4888.5</c:v>
                </c:pt>
                <c:pt idx="14955">
                  <c:v>4877.5</c:v>
                </c:pt>
                <c:pt idx="14956">
                  <c:v>4857.1000000000004</c:v>
                </c:pt>
                <c:pt idx="14957">
                  <c:v>4854</c:v>
                </c:pt>
                <c:pt idx="14958">
                  <c:v>4836.1000000000004</c:v>
                </c:pt>
                <c:pt idx="14959">
                  <c:v>4890</c:v>
                </c:pt>
                <c:pt idx="14960">
                  <c:v>4896</c:v>
                </c:pt>
                <c:pt idx="14961">
                  <c:v>4901</c:v>
                </c:pt>
                <c:pt idx="14962">
                  <c:v>4904.5</c:v>
                </c:pt>
                <c:pt idx="14963">
                  <c:v>4888</c:v>
                </c:pt>
                <c:pt idx="14964">
                  <c:v>4794.2</c:v>
                </c:pt>
                <c:pt idx="14965">
                  <c:v>4684</c:v>
                </c:pt>
                <c:pt idx="14966">
                  <c:v>4715.5</c:v>
                </c:pt>
                <c:pt idx="14967">
                  <c:v>4708.5</c:v>
                </c:pt>
                <c:pt idx="14968">
                  <c:v>4722.5</c:v>
                </c:pt>
                <c:pt idx="14969">
                  <c:v>4720</c:v>
                </c:pt>
                <c:pt idx="14970">
                  <c:v>4849.3</c:v>
                </c:pt>
                <c:pt idx="14971">
                  <c:v>4918.5</c:v>
                </c:pt>
                <c:pt idx="14972">
                  <c:v>4922</c:v>
                </c:pt>
                <c:pt idx="14973">
                  <c:v>4916</c:v>
                </c:pt>
                <c:pt idx="14974">
                  <c:v>4868.6000000000004</c:v>
                </c:pt>
                <c:pt idx="14975">
                  <c:v>4851</c:v>
                </c:pt>
                <c:pt idx="14976">
                  <c:v>4840</c:v>
                </c:pt>
                <c:pt idx="14977">
                  <c:v>4853.5</c:v>
                </c:pt>
                <c:pt idx="14978">
                  <c:v>4866.5</c:v>
                </c:pt>
                <c:pt idx="14979">
                  <c:v>4851.7</c:v>
                </c:pt>
                <c:pt idx="14980">
                  <c:v>4838.8999999999996</c:v>
                </c:pt>
                <c:pt idx="14981">
                  <c:v>4788</c:v>
                </c:pt>
                <c:pt idx="14982">
                  <c:v>4795.5</c:v>
                </c:pt>
                <c:pt idx="14983">
                  <c:v>4797</c:v>
                </c:pt>
                <c:pt idx="14984">
                  <c:v>4800</c:v>
                </c:pt>
                <c:pt idx="14985">
                  <c:v>4772</c:v>
                </c:pt>
                <c:pt idx="14986">
                  <c:v>4766</c:v>
                </c:pt>
                <c:pt idx="14987">
                  <c:v>4753.5</c:v>
                </c:pt>
                <c:pt idx="14988">
                  <c:v>4774</c:v>
                </c:pt>
                <c:pt idx="14989">
                  <c:v>4760</c:v>
                </c:pt>
                <c:pt idx="14990">
                  <c:v>4823</c:v>
                </c:pt>
                <c:pt idx="14991">
                  <c:v>4843</c:v>
                </c:pt>
                <c:pt idx="14992">
                  <c:v>4851.6000000000004</c:v>
                </c:pt>
                <c:pt idx="14993">
                  <c:v>4848</c:v>
                </c:pt>
                <c:pt idx="14994">
                  <c:v>4821.5</c:v>
                </c:pt>
                <c:pt idx="14995">
                  <c:v>4820.1000000000004</c:v>
                </c:pt>
                <c:pt idx="14996">
                  <c:v>4818</c:v>
                </c:pt>
                <c:pt idx="14997">
                  <c:v>4791</c:v>
                </c:pt>
                <c:pt idx="14998">
                  <c:v>4795</c:v>
                </c:pt>
                <c:pt idx="14999">
                  <c:v>4752.8</c:v>
                </c:pt>
                <c:pt idx="15000">
                  <c:v>4705.5</c:v>
                </c:pt>
                <c:pt idx="15001">
                  <c:v>4690.5</c:v>
                </c:pt>
                <c:pt idx="15002">
                  <c:v>4684.5</c:v>
                </c:pt>
                <c:pt idx="15003">
                  <c:v>4688.1000000000004</c:v>
                </c:pt>
                <c:pt idx="15004">
                  <c:v>4695.5</c:v>
                </c:pt>
                <c:pt idx="15005">
                  <c:v>4786.5</c:v>
                </c:pt>
                <c:pt idx="15006">
                  <c:v>4783.5</c:v>
                </c:pt>
                <c:pt idx="15007">
                  <c:v>4789</c:v>
                </c:pt>
                <c:pt idx="15008">
                  <c:v>4766</c:v>
                </c:pt>
                <c:pt idx="15009">
                  <c:v>4795</c:v>
                </c:pt>
                <c:pt idx="15010">
                  <c:v>4794.5</c:v>
                </c:pt>
                <c:pt idx="15011">
                  <c:v>4812</c:v>
                </c:pt>
                <c:pt idx="15012">
                  <c:v>4820.5</c:v>
                </c:pt>
                <c:pt idx="15013">
                  <c:v>4803</c:v>
                </c:pt>
                <c:pt idx="15014">
                  <c:v>4816.5</c:v>
                </c:pt>
                <c:pt idx="15015">
                  <c:v>4848.5</c:v>
                </c:pt>
                <c:pt idx="15016">
                  <c:v>4843</c:v>
                </c:pt>
                <c:pt idx="15017">
                  <c:v>4859</c:v>
                </c:pt>
                <c:pt idx="15018">
                  <c:v>4861.5</c:v>
                </c:pt>
                <c:pt idx="15019">
                  <c:v>4882</c:v>
                </c:pt>
                <c:pt idx="15020">
                  <c:v>4880.5</c:v>
                </c:pt>
                <c:pt idx="15021">
                  <c:v>4877</c:v>
                </c:pt>
                <c:pt idx="15022">
                  <c:v>4905</c:v>
                </c:pt>
                <c:pt idx="15023">
                  <c:v>4893</c:v>
                </c:pt>
                <c:pt idx="15024">
                  <c:v>4889.5</c:v>
                </c:pt>
                <c:pt idx="15025">
                  <c:v>4884.5</c:v>
                </c:pt>
                <c:pt idx="15026">
                  <c:v>4882.1000000000004</c:v>
                </c:pt>
                <c:pt idx="15027">
                  <c:v>4891.5</c:v>
                </c:pt>
                <c:pt idx="15028">
                  <c:v>4910.5</c:v>
                </c:pt>
                <c:pt idx="15029">
                  <c:v>4996.8999999999996</c:v>
                </c:pt>
                <c:pt idx="15030">
                  <c:v>4996</c:v>
                </c:pt>
                <c:pt idx="15031">
                  <c:v>4981</c:v>
                </c:pt>
                <c:pt idx="15032">
                  <c:v>5004</c:v>
                </c:pt>
                <c:pt idx="15033">
                  <c:v>5018.5</c:v>
                </c:pt>
                <c:pt idx="15034">
                  <c:v>5021</c:v>
                </c:pt>
                <c:pt idx="15035">
                  <c:v>5033</c:v>
                </c:pt>
                <c:pt idx="15036">
                  <c:v>5048.5</c:v>
                </c:pt>
                <c:pt idx="15037">
                  <c:v>5061</c:v>
                </c:pt>
                <c:pt idx="15038">
                  <c:v>5016</c:v>
                </c:pt>
                <c:pt idx="15039">
                  <c:v>5028</c:v>
                </c:pt>
                <c:pt idx="15040">
                  <c:v>5035.5</c:v>
                </c:pt>
                <c:pt idx="15041">
                  <c:v>5035</c:v>
                </c:pt>
                <c:pt idx="15042">
                  <c:v>5031.5</c:v>
                </c:pt>
                <c:pt idx="15043">
                  <c:v>5038</c:v>
                </c:pt>
                <c:pt idx="15044">
                  <c:v>5039.5</c:v>
                </c:pt>
                <c:pt idx="15045">
                  <c:v>5066.5</c:v>
                </c:pt>
                <c:pt idx="15046">
                  <c:v>5064</c:v>
                </c:pt>
                <c:pt idx="15047">
                  <c:v>5071.5</c:v>
                </c:pt>
                <c:pt idx="15048">
                  <c:v>5072.5</c:v>
                </c:pt>
                <c:pt idx="15049">
                  <c:v>5082.1000000000004</c:v>
                </c:pt>
                <c:pt idx="15050">
                  <c:v>5091.5</c:v>
                </c:pt>
                <c:pt idx="15051">
                  <c:v>5103</c:v>
                </c:pt>
                <c:pt idx="15052">
                  <c:v>5108</c:v>
                </c:pt>
                <c:pt idx="15053">
                  <c:v>5122.5</c:v>
                </c:pt>
                <c:pt idx="15054">
                  <c:v>5099.3</c:v>
                </c:pt>
                <c:pt idx="15055">
                  <c:v>5100</c:v>
                </c:pt>
                <c:pt idx="15056">
                  <c:v>5105.5</c:v>
                </c:pt>
                <c:pt idx="15057">
                  <c:v>5109</c:v>
                </c:pt>
                <c:pt idx="15058">
                  <c:v>5079</c:v>
                </c:pt>
                <c:pt idx="15059">
                  <c:v>5088</c:v>
                </c:pt>
                <c:pt idx="15060">
                  <c:v>5083.5</c:v>
                </c:pt>
                <c:pt idx="15061">
                  <c:v>5077.5</c:v>
                </c:pt>
                <c:pt idx="15062">
                  <c:v>5056.5</c:v>
                </c:pt>
                <c:pt idx="15063">
                  <c:v>5057</c:v>
                </c:pt>
                <c:pt idx="15064">
                  <c:v>5046</c:v>
                </c:pt>
                <c:pt idx="15065">
                  <c:v>5020.5</c:v>
                </c:pt>
                <c:pt idx="15066">
                  <c:v>5016</c:v>
                </c:pt>
                <c:pt idx="15067">
                  <c:v>5003.5</c:v>
                </c:pt>
                <c:pt idx="15068">
                  <c:v>5013</c:v>
                </c:pt>
                <c:pt idx="15069">
                  <c:v>5060.6000000000004</c:v>
                </c:pt>
                <c:pt idx="15070">
                  <c:v>5177.5</c:v>
                </c:pt>
                <c:pt idx="15071">
                  <c:v>5195</c:v>
                </c:pt>
                <c:pt idx="15072">
                  <c:v>5206</c:v>
                </c:pt>
                <c:pt idx="15073">
                  <c:v>5207.5</c:v>
                </c:pt>
                <c:pt idx="15074">
                  <c:v>5198</c:v>
                </c:pt>
                <c:pt idx="15075">
                  <c:v>5178.5</c:v>
                </c:pt>
                <c:pt idx="15076">
                  <c:v>5169</c:v>
                </c:pt>
                <c:pt idx="15077">
                  <c:v>5182.5</c:v>
                </c:pt>
                <c:pt idx="15078">
                  <c:v>5174</c:v>
                </c:pt>
                <c:pt idx="15079">
                  <c:v>5140.6000000000004</c:v>
                </c:pt>
                <c:pt idx="15080">
                  <c:v>5124.5</c:v>
                </c:pt>
                <c:pt idx="15081">
                  <c:v>5120</c:v>
                </c:pt>
                <c:pt idx="15082">
                  <c:v>5106</c:v>
                </c:pt>
                <c:pt idx="15083">
                  <c:v>5101.5</c:v>
                </c:pt>
                <c:pt idx="15084">
                  <c:v>5112.3999999999996</c:v>
                </c:pt>
                <c:pt idx="15085">
                  <c:v>5132</c:v>
                </c:pt>
                <c:pt idx="15086">
                  <c:v>5141.5</c:v>
                </c:pt>
                <c:pt idx="15087">
                  <c:v>5115</c:v>
                </c:pt>
                <c:pt idx="15088">
                  <c:v>5112.5</c:v>
                </c:pt>
                <c:pt idx="15089">
                  <c:v>4973.7</c:v>
                </c:pt>
                <c:pt idx="15090">
                  <c:v>4873.5</c:v>
                </c:pt>
                <c:pt idx="15091">
                  <c:v>4949</c:v>
                </c:pt>
                <c:pt idx="15092">
                  <c:v>4995.5</c:v>
                </c:pt>
                <c:pt idx="15093">
                  <c:v>5003.8999999999996</c:v>
                </c:pt>
                <c:pt idx="15094">
                  <c:v>4976.5</c:v>
                </c:pt>
                <c:pt idx="15095">
                  <c:v>4973.5</c:v>
                </c:pt>
                <c:pt idx="15096">
                  <c:v>4983.5</c:v>
                </c:pt>
                <c:pt idx="15097">
                  <c:v>4966.5</c:v>
                </c:pt>
                <c:pt idx="15098">
                  <c:v>4990</c:v>
                </c:pt>
                <c:pt idx="15099">
                  <c:v>4965</c:v>
                </c:pt>
                <c:pt idx="15100">
                  <c:v>4960</c:v>
                </c:pt>
                <c:pt idx="15101">
                  <c:v>4925</c:v>
                </c:pt>
                <c:pt idx="15102">
                  <c:v>4880.5</c:v>
                </c:pt>
                <c:pt idx="15103">
                  <c:v>4847.6000000000004</c:v>
                </c:pt>
                <c:pt idx="15104">
                  <c:v>4805.6000000000004</c:v>
                </c:pt>
                <c:pt idx="15105">
                  <c:v>4792</c:v>
                </c:pt>
                <c:pt idx="15106">
                  <c:v>4758.5</c:v>
                </c:pt>
                <c:pt idx="15107">
                  <c:v>4725</c:v>
                </c:pt>
                <c:pt idx="15108">
                  <c:v>4710</c:v>
                </c:pt>
                <c:pt idx="15109">
                  <c:v>4693</c:v>
                </c:pt>
                <c:pt idx="15110">
                  <c:v>4652.5</c:v>
                </c:pt>
                <c:pt idx="15111">
                  <c:v>4648.5</c:v>
                </c:pt>
                <c:pt idx="15112">
                  <c:v>4631.5</c:v>
                </c:pt>
                <c:pt idx="15113">
                  <c:v>4620</c:v>
                </c:pt>
                <c:pt idx="15114">
                  <c:v>4608.5</c:v>
                </c:pt>
                <c:pt idx="15115">
                  <c:v>4549</c:v>
                </c:pt>
                <c:pt idx="15116">
                  <c:v>4553</c:v>
                </c:pt>
                <c:pt idx="15117">
                  <c:v>4564</c:v>
                </c:pt>
                <c:pt idx="15118">
                  <c:v>4546</c:v>
                </c:pt>
                <c:pt idx="15119">
                  <c:v>4528</c:v>
                </c:pt>
                <c:pt idx="15120">
                  <c:v>4536</c:v>
                </c:pt>
                <c:pt idx="15121">
                  <c:v>4505</c:v>
                </c:pt>
                <c:pt idx="15122">
                  <c:v>4462.1000000000004</c:v>
                </c:pt>
                <c:pt idx="15123">
                  <c:v>4440.5</c:v>
                </c:pt>
                <c:pt idx="15124">
                  <c:v>4439.5</c:v>
                </c:pt>
                <c:pt idx="15125">
                  <c:v>4391.1000000000004</c:v>
                </c:pt>
                <c:pt idx="15126">
                  <c:v>4375.5</c:v>
                </c:pt>
                <c:pt idx="15127">
                  <c:v>4364</c:v>
                </c:pt>
                <c:pt idx="15128">
                  <c:v>4341</c:v>
                </c:pt>
                <c:pt idx="15129">
                  <c:v>4330</c:v>
                </c:pt>
                <c:pt idx="15130">
                  <c:v>4303</c:v>
                </c:pt>
                <c:pt idx="15131">
                  <c:v>4303</c:v>
                </c:pt>
                <c:pt idx="15132">
                  <c:v>4275</c:v>
                </c:pt>
                <c:pt idx="15133">
                  <c:v>4280</c:v>
                </c:pt>
                <c:pt idx="15134">
                  <c:v>4259.6000000000004</c:v>
                </c:pt>
                <c:pt idx="15135">
                  <c:v>4243</c:v>
                </c:pt>
                <c:pt idx="15136">
                  <c:v>4208</c:v>
                </c:pt>
                <c:pt idx="15137">
                  <c:v>4199.5</c:v>
                </c:pt>
                <c:pt idx="15138">
                  <c:v>4196.8999999999996</c:v>
                </c:pt>
                <c:pt idx="15139">
                  <c:v>4157.6000000000004</c:v>
                </c:pt>
                <c:pt idx="15140">
                  <c:v>4156.5</c:v>
                </c:pt>
                <c:pt idx="15141">
                  <c:v>4087.5</c:v>
                </c:pt>
                <c:pt idx="15142">
                  <c:v>4059.5</c:v>
                </c:pt>
                <c:pt idx="15143">
                  <c:v>4103.3</c:v>
                </c:pt>
                <c:pt idx="15144">
                  <c:v>4011.2</c:v>
                </c:pt>
                <c:pt idx="15145">
                  <c:v>4000.5</c:v>
                </c:pt>
                <c:pt idx="15146">
                  <c:v>3984.5</c:v>
                </c:pt>
                <c:pt idx="15147">
                  <c:v>4015.5</c:v>
                </c:pt>
                <c:pt idx="15148">
                  <c:v>3999.8</c:v>
                </c:pt>
                <c:pt idx="15149">
                  <c:v>3982.5</c:v>
                </c:pt>
                <c:pt idx="15150">
                  <c:v>3954</c:v>
                </c:pt>
                <c:pt idx="15151">
                  <c:v>3951.5</c:v>
                </c:pt>
                <c:pt idx="15152">
                  <c:v>3927</c:v>
                </c:pt>
                <c:pt idx="15153">
                  <c:v>3926</c:v>
                </c:pt>
                <c:pt idx="15154">
                  <c:v>3884.5</c:v>
                </c:pt>
                <c:pt idx="15155">
                  <c:v>3912.9</c:v>
                </c:pt>
                <c:pt idx="15156">
                  <c:v>3907.4</c:v>
                </c:pt>
                <c:pt idx="15157">
                  <c:v>3876</c:v>
                </c:pt>
                <c:pt idx="15158">
                  <c:v>3870</c:v>
                </c:pt>
                <c:pt idx="15159">
                  <c:v>3836</c:v>
                </c:pt>
                <c:pt idx="15160">
                  <c:v>3832.5</c:v>
                </c:pt>
                <c:pt idx="15161">
                  <c:v>3869.5</c:v>
                </c:pt>
                <c:pt idx="15162">
                  <c:v>3894</c:v>
                </c:pt>
                <c:pt idx="15163">
                  <c:v>3913.3</c:v>
                </c:pt>
                <c:pt idx="15164">
                  <c:v>3911.9</c:v>
                </c:pt>
                <c:pt idx="15165">
                  <c:v>3906.5</c:v>
                </c:pt>
                <c:pt idx="15166">
                  <c:v>3894.7</c:v>
                </c:pt>
                <c:pt idx="15167">
                  <c:v>3881.5</c:v>
                </c:pt>
                <c:pt idx="15168">
                  <c:v>3875.5</c:v>
                </c:pt>
                <c:pt idx="15169">
                  <c:v>3868.5</c:v>
                </c:pt>
                <c:pt idx="15170">
                  <c:v>3863</c:v>
                </c:pt>
                <c:pt idx="15171">
                  <c:v>3876</c:v>
                </c:pt>
                <c:pt idx="15172">
                  <c:v>3934.9</c:v>
                </c:pt>
                <c:pt idx="15173">
                  <c:v>3954</c:v>
                </c:pt>
                <c:pt idx="15174">
                  <c:v>3989.5</c:v>
                </c:pt>
                <c:pt idx="15175">
                  <c:v>4028</c:v>
                </c:pt>
                <c:pt idx="15176">
                  <c:v>4037</c:v>
                </c:pt>
                <c:pt idx="15177">
                  <c:v>4056</c:v>
                </c:pt>
                <c:pt idx="15178">
                  <c:v>4064</c:v>
                </c:pt>
                <c:pt idx="15179">
                  <c:v>4090</c:v>
                </c:pt>
                <c:pt idx="15180">
                  <c:v>4113</c:v>
                </c:pt>
                <c:pt idx="15181">
                  <c:v>4131</c:v>
                </c:pt>
                <c:pt idx="15182">
                  <c:v>4159.8</c:v>
                </c:pt>
                <c:pt idx="15183">
                  <c:v>4176.5</c:v>
                </c:pt>
                <c:pt idx="15184">
                  <c:v>4203.5</c:v>
                </c:pt>
                <c:pt idx="15185">
                  <c:v>4230.5</c:v>
                </c:pt>
                <c:pt idx="15186">
                  <c:v>4253</c:v>
                </c:pt>
                <c:pt idx="15187">
                  <c:v>4274</c:v>
                </c:pt>
                <c:pt idx="15188">
                  <c:v>4300.5</c:v>
                </c:pt>
                <c:pt idx="15189">
                  <c:v>4311</c:v>
                </c:pt>
                <c:pt idx="15190">
                  <c:v>4329</c:v>
                </c:pt>
                <c:pt idx="15191">
                  <c:v>4323</c:v>
                </c:pt>
                <c:pt idx="15192">
                  <c:v>4349</c:v>
                </c:pt>
                <c:pt idx="15193">
                  <c:v>4382.5</c:v>
                </c:pt>
                <c:pt idx="15194">
                  <c:v>4407</c:v>
                </c:pt>
                <c:pt idx="15195">
                  <c:v>4463.5</c:v>
                </c:pt>
                <c:pt idx="15196">
                  <c:v>4514.5</c:v>
                </c:pt>
                <c:pt idx="15197">
                  <c:v>4535.5</c:v>
                </c:pt>
                <c:pt idx="15198">
                  <c:v>4588.5</c:v>
                </c:pt>
                <c:pt idx="15199">
                  <c:v>4634.5</c:v>
                </c:pt>
                <c:pt idx="15200">
                  <c:v>4662.5</c:v>
                </c:pt>
                <c:pt idx="15201">
                  <c:v>4690.5</c:v>
                </c:pt>
                <c:pt idx="15202">
                  <c:v>4712.5</c:v>
                </c:pt>
                <c:pt idx="15203">
                  <c:v>4736.5</c:v>
                </c:pt>
                <c:pt idx="15204">
                  <c:v>4703.2</c:v>
                </c:pt>
                <c:pt idx="15205">
                  <c:v>4649.5</c:v>
                </c:pt>
                <c:pt idx="15206">
                  <c:v>4655</c:v>
                </c:pt>
                <c:pt idx="15207">
                  <c:v>4670</c:v>
                </c:pt>
                <c:pt idx="15208">
                  <c:v>4653.5</c:v>
                </c:pt>
                <c:pt idx="15209">
                  <c:v>4634</c:v>
                </c:pt>
                <c:pt idx="15210">
                  <c:v>4616</c:v>
                </c:pt>
                <c:pt idx="15211">
                  <c:v>4604</c:v>
                </c:pt>
                <c:pt idx="15212">
                  <c:v>4624.5</c:v>
                </c:pt>
                <c:pt idx="15213">
                  <c:v>4647.5</c:v>
                </c:pt>
                <c:pt idx="15214">
                  <c:v>4646.5</c:v>
                </c:pt>
                <c:pt idx="15215">
                  <c:v>4611.6000000000004</c:v>
                </c:pt>
                <c:pt idx="15216">
                  <c:v>4541.5</c:v>
                </c:pt>
                <c:pt idx="15217">
                  <c:v>4494</c:v>
                </c:pt>
                <c:pt idx="15218">
                  <c:v>4526.3999999999996</c:v>
                </c:pt>
                <c:pt idx="15219">
                  <c:v>4558</c:v>
                </c:pt>
                <c:pt idx="15220">
                  <c:v>4547</c:v>
                </c:pt>
                <c:pt idx="15221">
                  <c:v>4559</c:v>
                </c:pt>
                <c:pt idx="15222">
                  <c:v>4546</c:v>
                </c:pt>
                <c:pt idx="15223">
                  <c:v>4548</c:v>
                </c:pt>
                <c:pt idx="15224">
                  <c:v>4539</c:v>
                </c:pt>
                <c:pt idx="15225">
                  <c:v>4741.8999999999996</c:v>
                </c:pt>
                <c:pt idx="15226">
                  <c:v>4731.5</c:v>
                </c:pt>
                <c:pt idx="15227">
                  <c:v>4746</c:v>
                </c:pt>
                <c:pt idx="15228">
                  <c:v>4758.5</c:v>
                </c:pt>
                <c:pt idx="15229">
                  <c:v>4749</c:v>
                </c:pt>
                <c:pt idx="15230">
                  <c:v>4765</c:v>
                </c:pt>
                <c:pt idx="15231">
                  <c:v>4780.5</c:v>
                </c:pt>
                <c:pt idx="15232">
                  <c:v>4788</c:v>
                </c:pt>
                <c:pt idx="15233">
                  <c:v>4771</c:v>
                </c:pt>
                <c:pt idx="15234">
                  <c:v>4728.7</c:v>
                </c:pt>
                <c:pt idx="15235">
                  <c:v>4696</c:v>
                </c:pt>
                <c:pt idx="15236">
                  <c:v>4685.5</c:v>
                </c:pt>
                <c:pt idx="15237">
                  <c:v>4664</c:v>
                </c:pt>
                <c:pt idx="15238">
                  <c:v>4658</c:v>
                </c:pt>
                <c:pt idx="15239">
                  <c:v>4635.7</c:v>
                </c:pt>
                <c:pt idx="15240">
                  <c:v>4606.5</c:v>
                </c:pt>
                <c:pt idx="15241">
                  <c:v>4582</c:v>
                </c:pt>
                <c:pt idx="15242">
                  <c:v>4564</c:v>
                </c:pt>
                <c:pt idx="15243">
                  <c:v>4558</c:v>
                </c:pt>
                <c:pt idx="15244">
                  <c:v>4584.3999999999996</c:v>
                </c:pt>
                <c:pt idx="15245">
                  <c:v>4580.5</c:v>
                </c:pt>
                <c:pt idx="15246">
                  <c:v>4558.1000000000004</c:v>
                </c:pt>
                <c:pt idx="15247">
                  <c:v>4564.5</c:v>
                </c:pt>
                <c:pt idx="15248">
                  <c:v>4563</c:v>
                </c:pt>
                <c:pt idx="15249">
                  <c:v>4557</c:v>
                </c:pt>
                <c:pt idx="15250">
                  <c:v>4646</c:v>
                </c:pt>
                <c:pt idx="15251">
                  <c:v>4668</c:v>
                </c:pt>
                <c:pt idx="15252">
                  <c:v>4678</c:v>
                </c:pt>
                <c:pt idx="15253">
                  <c:v>4685.5</c:v>
                </c:pt>
                <c:pt idx="15254">
                  <c:v>4681</c:v>
                </c:pt>
                <c:pt idx="15255">
                  <c:v>4725</c:v>
                </c:pt>
                <c:pt idx="15256">
                  <c:v>4713</c:v>
                </c:pt>
                <c:pt idx="15257">
                  <c:v>4694</c:v>
                </c:pt>
                <c:pt idx="15258">
                  <c:v>4695</c:v>
                </c:pt>
                <c:pt idx="15259">
                  <c:v>4694.6000000000004</c:v>
                </c:pt>
                <c:pt idx="15260">
                  <c:v>4703.6000000000004</c:v>
                </c:pt>
                <c:pt idx="15261">
                  <c:v>4709</c:v>
                </c:pt>
                <c:pt idx="15262">
                  <c:v>4713</c:v>
                </c:pt>
                <c:pt idx="15263">
                  <c:v>4711.5</c:v>
                </c:pt>
                <c:pt idx="15264">
                  <c:v>4715.1000000000004</c:v>
                </c:pt>
                <c:pt idx="15265">
                  <c:v>4723</c:v>
                </c:pt>
                <c:pt idx="15266">
                  <c:v>4712</c:v>
                </c:pt>
                <c:pt idx="15267">
                  <c:v>4719.3999999999996</c:v>
                </c:pt>
                <c:pt idx="15268">
                  <c:v>4709.6000000000004</c:v>
                </c:pt>
                <c:pt idx="15269">
                  <c:v>4700.5</c:v>
                </c:pt>
                <c:pt idx="15270">
                  <c:v>4700</c:v>
                </c:pt>
                <c:pt idx="15271">
                  <c:v>4699.5</c:v>
                </c:pt>
                <c:pt idx="15272">
                  <c:v>4716</c:v>
                </c:pt>
                <c:pt idx="15273">
                  <c:v>4712.5</c:v>
                </c:pt>
                <c:pt idx="15274">
                  <c:v>4702.5</c:v>
                </c:pt>
                <c:pt idx="15275">
                  <c:v>4705.6000000000004</c:v>
                </c:pt>
                <c:pt idx="15276">
                  <c:v>4708</c:v>
                </c:pt>
                <c:pt idx="15277">
                  <c:v>4718</c:v>
                </c:pt>
                <c:pt idx="15278">
                  <c:v>4689.6000000000004</c:v>
                </c:pt>
                <c:pt idx="15279">
                  <c:v>4670</c:v>
                </c:pt>
                <c:pt idx="15280">
                  <c:v>4671</c:v>
                </c:pt>
                <c:pt idx="15281">
                  <c:v>4630.8</c:v>
                </c:pt>
                <c:pt idx="15282">
                  <c:v>4622.5</c:v>
                </c:pt>
                <c:pt idx="15283">
                  <c:v>4628.5</c:v>
                </c:pt>
                <c:pt idx="15284">
                  <c:v>4625.5</c:v>
                </c:pt>
                <c:pt idx="15285">
                  <c:v>4572.6000000000004</c:v>
                </c:pt>
                <c:pt idx="15286">
                  <c:v>4567</c:v>
                </c:pt>
                <c:pt idx="15287">
                  <c:v>4559.5</c:v>
                </c:pt>
                <c:pt idx="15288">
                  <c:v>4550.5</c:v>
                </c:pt>
                <c:pt idx="15289">
                  <c:v>4566.5</c:v>
                </c:pt>
                <c:pt idx="15290">
                  <c:v>4554</c:v>
                </c:pt>
                <c:pt idx="15291">
                  <c:v>4563.5</c:v>
                </c:pt>
                <c:pt idx="15292">
                  <c:v>4570</c:v>
                </c:pt>
                <c:pt idx="15293">
                  <c:v>4573.5</c:v>
                </c:pt>
                <c:pt idx="15294">
                  <c:v>4578</c:v>
                </c:pt>
                <c:pt idx="15295">
                  <c:v>4603</c:v>
                </c:pt>
                <c:pt idx="15296">
                  <c:v>4601.5</c:v>
                </c:pt>
                <c:pt idx="15297">
                  <c:v>4603</c:v>
                </c:pt>
                <c:pt idx="15298">
                  <c:v>4597</c:v>
                </c:pt>
                <c:pt idx="15299">
                  <c:v>4578</c:v>
                </c:pt>
                <c:pt idx="15300">
                  <c:v>4540</c:v>
                </c:pt>
                <c:pt idx="15301">
                  <c:v>4579.1000000000004</c:v>
                </c:pt>
                <c:pt idx="15302">
                  <c:v>4576.5</c:v>
                </c:pt>
                <c:pt idx="15303">
                  <c:v>4609</c:v>
                </c:pt>
                <c:pt idx="15304">
                  <c:v>4617</c:v>
                </c:pt>
                <c:pt idx="15305">
                  <c:v>4620</c:v>
                </c:pt>
                <c:pt idx="15306">
                  <c:v>4616.5</c:v>
                </c:pt>
                <c:pt idx="15307">
                  <c:v>4622.5</c:v>
                </c:pt>
                <c:pt idx="15308">
                  <c:v>4617</c:v>
                </c:pt>
                <c:pt idx="15309">
                  <c:v>4593</c:v>
                </c:pt>
                <c:pt idx="15310">
                  <c:v>4578</c:v>
                </c:pt>
                <c:pt idx="15311">
                  <c:v>4570.5</c:v>
                </c:pt>
                <c:pt idx="15312">
                  <c:v>4567</c:v>
                </c:pt>
                <c:pt idx="15313">
                  <c:v>4572.6000000000004</c:v>
                </c:pt>
                <c:pt idx="15314">
                  <c:v>4562.1000000000004</c:v>
                </c:pt>
                <c:pt idx="15315">
                  <c:v>4545.5</c:v>
                </c:pt>
                <c:pt idx="15316">
                  <c:v>4534.5</c:v>
                </c:pt>
                <c:pt idx="15317">
                  <c:v>4534</c:v>
                </c:pt>
                <c:pt idx="15318">
                  <c:v>4510</c:v>
                </c:pt>
                <c:pt idx="15319">
                  <c:v>4497</c:v>
                </c:pt>
                <c:pt idx="15320">
                  <c:v>4485</c:v>
                </c:pt>
                <c:pt idx="15321">
                  <c:v>4497.5</c:v>
                </c:pt>
                <c:pt idx="15322">
                  <c:v>4492.5</c:v>
                </c:pt>
                <c:pt idx="15323">
                  <c:v>4459.2</c:v>
                </c:pt>
                <c:pt idx="15324">
                  <c:v>4466</c:v>
                </c:pt>
                <c:pt idx="15325">
                  <c:v>4454.5</c:v>
                </c:pt>
                <c:pt idx="15326">
                  <c:v>4446</c:v>
                </c:pt>
                <c:pt idx="15327">
                  <c:v>4417</c:v>
                </c:pt>
                <c:pt idx="15328">
                  <c:v>4416.5</c:v>
                </c:pt>
                <c:pt idx="15329">
                  <c:v>4391.1000000000004</c:v>
                </c:pt>
                <c:pt idx="15330">
                  <c:v>4353</c:v>
                </c:pt>
                <c:pt idx="15331">
                  <c:v>4340</c:v>
                </c:pt>
                <c:pt idx="15332">
                  <c:v>4332</c:v>
                </c:pt>
                <c:pt idx="15333">
                  <c:v>4328.5</c:v>
                </c:pt>
                <c:pt idx="15334">
                  <c:v>4315</c:v>
                </c:pt>
                <c:pt idx="15335">
                  <c:v>4307</c:v>
                </c:pt>
                <c:pt idx="15336">
                  <c:v>4300.1000000000004</c:v>
                </c:pt>
                <c:pt idx="15337">
                  <c:v>4264</c:v>
                </c:pt>
                <c:pt idx="15338">
                  <c:v>4243.5</c:v>
                </c:pt>
                <c:pt idx="15339">
                  <c:v>4231</c:v>
                </c:pt>
                <c:pt idx="15340">
                  <c:v>4213.5</c:v>
                </c:pt>
                <c:pt idx="15341">
                  <c:v>4176</c:v>
                </c:pt>
                <c:pt idx="15342">
                  <c:v>4148.1000000000004</c:v>
                </c:pt>
                <c:pt idx="15343">
                  <c:v>4140.5</c:v>
                </c:pt>
                <c:pt idx="15344">
                  <c:v>4127.5</c:v>
                </c:pt>
                <c:pt idx="15345">
                  <c:v>4103</c:v>
                </c:pt>
                <c:pt idx="15346">
                  <c:v>4075.5</c:v>
                </c:pt>
                <c:pt idx="15347">
                  <c:v>4055</c:v>
                </c:pt>
                <c:pt idx="15348">
                  <c:v>4034</c:v>
                </c:pt>
                <c:pt idx="15349">
                  <c:v>4030</c:v>
                </c:pt>
                <c:pt idx="15350">
                  <c:v>3999</c:v>
                </c:pt>
                <c:pt idx="15351">
                  <c:v>3969</c:v>
                </c:pt>
                <c:pt idx="15352">
                  <c:v>3932</c:v>
                </c:pt>
                <c:pt idx="15353">
                  <c:v>3908</c:v>
                </c:pt>
                <c:pt idx="15354">
                  <c:v>3889</c:v>
                </c:pt>
                <c:pt idx="15355">
                  <c:v>3881.5</c:v>
                </c:pt>
                <c:pt idx="15356">
                  <c:v>3856</c:v>
                </c:pt>
                <c:pt idx="15357">
                  <c:v>3823.5</c:v>
                </c:pt>
                <c:pt idx="15358">
                  <c:v>3788.5</c:v>
                </c:pt>
                <c:pt idx="15359">
                  <c:v>3781.5</c:v>
                </c:pt>
                <c:pt idx="15360">
                  <c:v>3772</c:v>
                </c:pt>
                <c:pt idx="15361">
                  <c:v>3752.5</c:v>
                </c:pt>
                <c:pt idx="15362">
                  <c:v>3725</c:v>
                </c:pt>
                <c:pt idx="15363">
                  <c:v>3714</c:v>
                </c:pt>
                <c:pt idx="15364">
                  <c:v>3694</c:v>
                </c:pt>
                <c:pt idx="15365">
                  <c:v>3655.1</c:v>
                </c:pt>
                <c:pt idx="15366">
                  <c:v>3632</c:v>
                </c:pt>
                <c:pt idx="15367">
                  <c:v>3604</c:v>
                </c:pt>
                <c:pt idx="15368">
                  <c:v>3561.1</c:v>
                </c:pt>
                <c:pt idx="15369">
                  <c:v>3528</c:v>
                </c:pt>
                <c:pt idx="15370">
                  <c:v>3501</c:v>
                </c:pt>
                <c:pt idx="15371">
                  <c:v>3485.5</c:v>
                </c:pt>
                <c:pt idx="15372">
                  <c:v>3478.5</c:v>
                </c:pt>
                <c:pt idx="15373">
                  <c:v>3474.5</c:v>
                </c:pt>
                <c:pt idx="15374">
                  <c:v>3475.5</c:v>
                </c:pt>
                <c:pt idx="15375">
                  <c:v>3430</c:v>
                </c:pt>
                <c:pt idx="15376">
                  <c:v>3422.5</c:v>
                </c:pt>
                <c:pt idx="15377">
                  <c:v>3397.5</c:v>
                </c:pt>
                <c:pt idx="15378">
                  <c:v>3382.1</c:v>
                </c:pt>
                <c:pt idx="15379">
                  <c:v>3347</c:v>
                </c:pt>
                <c:pt idx="15380">
                  <c:v>3305</c:v>
                </c:pt>
                <c:pt idx="15381">
                  <c:v>3273.1</c:v>
                </c:pt>
                <c:pt idx="15382">
                  <c:v>3259.5</c:v>
                </c:pt>
                <c:pt idx="15383">
                  <c:v>3228.5</c:v>
                </c:pt>
                <c:pt idx="15384">
                  <c:v>3201</c:v>
                </c:pt>
                <c:pt idx="15385">
                  <c:v>3179</c:v>
                </c:pt>
                <c:pt idx="15386">
                  <c:v>3169</c:v>
                </c:pt>
                <c:pt idx="15387">
                  <c:v>3161.5</c:v>
                </c:pt>
                <c:pt idx="15388">
                  <c:v>3140</c:v>
                </c:pt>
                <c:pt idx="15389">
                  <c:v>3107.5</c:v>
                </c:pt>
                <c:pt idx="15390">
                  <c:v>3094.5</c:v>
                </c:pt>
                <c:pt idx="15391">
                  <c:v>3076.5</c:v>
                </c:pt>
                <c:pt idx="15392">
                  <c:v>3057</c:v>
                </c:pt>
                <c:pt idx="15393">
                  <c:v>3032</c:v>
                </c:pt>
                <c:pt idx="15394">
                  <c:v>2995</c:v>
                </c:pt>
                <c:pt idx="15395">
                  <c:v>2961</c:v>
                </c:pt>
                <c:pt idx="15396">
                  <c:v>2955</c:v>
                </c:pt>
                <c:pt idx="15397">
                  <c:v>2947.5</c:v>
                </c:pt>
                <c:pt idx="15398">
                  <c:v>2919.5</c:v>
                </c:pt>
                <c:pt idx="15399">
                  <c:v>2914.5</c:v>
                </c:pt>
                <c:pt idx="15400">
                  <c:v>2887.5</c:v>
                </c:pt>
                <c:pt idx="15401">
                  <c:v>2851.5</c:v>
                </c:pt>
                <c:pt idx="15402">
                  <c:v>2816</c:v>
                </c:pt>
                <c:pt idx="15403">
                  <c:v>2801.5</c:v>
                </c:pt>
                <c:pt idx="15404">
                  <c:v>2779.5</c:v>
                </c:pt>
                <c:pt idx="15405">
                  <c:v>2763</c:v>
                </c:pt>
                <c:pt idx="15406">
                  <c:v>2731</c:v>
                </c:pt>
                <c:pt idx="15407">
                  <c:v>2714.5</c:v>
                </c:pt>
                <c:pt idx="15408">
                  <c:v>2691.5</c:v>
                </c:pt>
                <c:pt idx="15409">
                  <c:v>2663.5</c:v>
                </c:pt>
                <c:pt idx="15410">
                  <c:v>2634</c:v>
                </c:pt>
                <c:pt idx="15411">
                  <c:v>2606</c:v>
                </c:pt>
                <c:pt idx="15412">
                  <c:v>2592</c:v>
                </c:pt>
                <c:pt idx="15413">
                  <c:v>2594</c:v>
                </c:pt>
                <c:pt idx="15414">
                  <c:v>2592</c:v>
                </c:pt>
                <c:pt idx="15415">
                  <c:v>2565.5</c:v>
                </c:pt>
                <c:pt idx="15416">
                  <c:v>2547</c:v>
                </c:pt>
                <c:pt idx="15417">
                  <c:v>2524</c:v>
                </c:pt>
                <c:pt idx="15418">
                  <c:v>2502.5</c:v>
                </c:pt>
                <c:pt idx="15419">
                  <c:v>2499</c:v>
                </c:pt>
                <c:pt idx="15420">
                  <c:v>2483.5</c:v>
                </c:pt>
                <c:pt idx="15421">
                  <c:v>2471.5</c:v>
                </c:pt>
                <c:pt idx="15422">
                  <c:v>2438.5</c:v>
                </c:pt>
                <c:pt idx="15423">
                  <c:v>2404.5</c:v>
                </c:pt>
                <c:pt idx="15424">
                  <c:v>2391</c:v>
                </c:pt>
                <c:pt idx="15425">
                  <c:v>2368.1</c:v>
                </c:pt>
                <c:pt idx="15426">
                  <c:v>2346</c:v>
                </c:pt>
                <c:pt idx="15427">
                  <c:v>2354</c:v>
                </c:pt>
                <c:pt idx="15428">
                  <c:v>2341</c:v>
                </c:pt>
                <c:pt idx="15429">
                  <c:v>2316</c:v>
                </c:pt>
                <c:pt idx="15430">
                  <c:v>2299</c:v>
                </c:pt>
                <c:pt idx="15431">
                  <c:v>2274</c:v>
                </c:pt>
                <c:pt idx="15432">
                  <c:v>2257</c:v>
                </c:pt>
                <c:pt idx="15433">
                  <c:v>2230.5</c:v>
                </c:pt>
                <c:pt idx="15434">
                  <c:v>2216.6</c:v>
                </c:pt>
                <c:pt idx="15435">
                  <c:v>2184</c:v>
                </c:pt>
                <c:pt idx="15436">
                  <c:v>2156.5</c:v>
                </c:pt>
                <c:pt idx="15437">
                  <c:v>2135.5</c:v>
                </c:pt>
                <c:pt idx="15438">
                  <c:v>2108.5</c:v>
                </c:pt>
                <c:pt idx="15439">
                  <c:v>2084.5</c:v>
                </c:pt>
                <c:pt idx="15440">
                  <c:v>2052</c:v>
                </c:pt>
                <c:pt idx="15441">
                  <c:v>2024.1</c:v>
                </c:pt>
                <c:pt idx="15442">
                  <c:v>2000.5</c:v>
                </c:pt>
                <c:pt idx="15443">
                  <c:v>1981.5</c:v>
                </c:pt>
                <c:pt idx="15444">
                  <c:v>1955</c:v>
                </c:pt>
                <c:pt idx="15445">
                  <c:v>1934</c:v>
                </c:pt>
                <c:pt idx="15446">
                  <c:v>1921</c:v>
                </c:pt>
                <c:pt idx="15447">
                  <c:v>1916</c:v>
                </c:pt>
                <c:pt idx="15448">
                  <c:v>1898</c:v>
                </c:pt>
                <c:pt idx="15449">
                  <c:v>1880.5</c:v>
                </c:pt>
                <c:pt idx="15450">
                  <c:v>1870</c:v>
                </c:pt>
                <c:pt idx="15451">
                  <c:v>1850.5</c:v>
                </c:pt>
                <c:pt idx="15452">
                  <c:v>1829.5</c:v>
                </c:pt>
                <c:pt idx="15453">
                  <c:v>1808</c:v>
                </c:pt>
                <c:pt idx="15454">
                  <c:v>1798</c:v>
                </c:pt>
                <c:pt idx="15455">
                  <c:v>1783</c:v>
                </c:pt>
                <c:pt idx="15456">
                  <c:v>1754.5</c:v>
                </c:pt>
                <c:pt idx="15457">
                  <c:v>1734</c:v>
                </c:pt>
                <c:pt idx="15458">
                  <c:v>1719.5</c:v>
                </c:pt>
                <c:pt idx="15459">
                  <c:v>1689.5</c:v>
                </c:pt>
                <c:pt idx="15460">
                  <c:v>1669</c:v>
                </c:pt>
                <c:pt idx="15461">
                  <c:v>1632.5</c:v>
                </c:pt>
                <c:pt idx="15462">
                  <c:v>1607</c:v>
                </c:pt>
                <c:pt idx="15463">
                  <c:v>1593</c:v>
                </c:pt>
                <c:pt idx="15464">
                  <c:v>1585</c:v>
                </c:pt>
                <c:pt idx="15465">
                  <c:v>1568</c:v>
                </c:pt>
                <c:pt idx="15466">
                  <c:v>1552</c:v>
                </c:pt>
                <c:pt idx="15467">
                  <c:v>1525</c:v>
                </c:pt>
                <c:pt idx="15468">
                  <c:v>1523</c:v>
                </c:pt>
                <c:pt idx="15469">
                  <c:v>1511</c:v>
                </c:pt>
                <c:pt idx="15470">
                  <c:v>1483.5</c:v>
                </c:pt>
                <c:pt idx="15471">
                  <c:v>1455</c:v>
                </c:pt>
                <c:pt idx="15472">
                  <c:v>1440.5</c:v>
                </c:pt>
                <c:pt idx="15473">
                  <c:v>1438</c:v>
                </c:pt>
                <c:pt idx="15474">
                  <c:v>1429</c:v>
                </c:pt>
                <c:pt idx="15475">
                  <c:v>1404</c:v>
                </c:pt>
                <c:pt idx="15476">
                  <c:v>1383.6</c:v>
                </c:pt>
                <c:pt idx="15477">
                  <c:v>1367.5</c:v>
                </c:pt>
                <c:pt idx="15478">
                  <c:v>1345</c:v>
                </c:pt>
                <c:pt idx="15479">
                  <c:v>1325.5</c:v>
                </c:pt>
                <c:pt idx="15480">
                  <c:v>1310.5</c:v>
                </c:pt>
                <c:pt idx="15481">
                  <c:v>1289</c:v>
                </c:pt>
                <c:pt idx="15482">
                  <c:v>1281</c:v>
                </c:pt>
                <c:pt idx="15483">
                  <c:v>1274</c:v>
                </c:pt>
                <c:pt idx="15484">
                  <c:v>1267</c:v>
                </c:pt>
                <c:pt idx="15485">
                  <c:v>1252.5</c:v>
                </c:pt>
                <c:pt idx="15486">
                  <c:v>1250</c:v>
                </c:pt>
                <c:pt idx="15487">
                  <c:v>1239.5</c:v>
                </c:pt>
                <c:pt idx="15488">
                  <c:v>1236.5</c:v>
                </c:pt>
                <c:pt idx="15489">
                  <c:v>1238</c:v>
                </c:pt>
                <c:pt idx="15490">
                  <c:v>1220</c:v>
                </c:pt>
                <c:pt idx="15491">
                  <c:v>1190</c:v>
                </c:pt>
                <c:pt idx="15492">
                  <c:v>1175.5</c:v>
                </c:pt>
                <c:pt idx="15493">
                  <c:v>1156</c:v>
                </c:pt>
                <c:pt idx="15494">
                  <c:v>1142.5</c:v>
                </c:pt>
                <c:pt idx="15495">
                  <c:v>1130.5</c:v>
                </c:pt>
                <c:pt idx="15496">
                  <c:v>1127</c:v>
                </c:pt>
                <c:pt idx="15497">
                  <c:v>1111.5</c:v>
                </c:pt>
                <c:pt idx="15498">
                  <c:v>1102.5</c:v>
                </c:pt>
                <c:pt idx="15499">
                  <c:v>1104</c:v>
                </c:pt>
                <c:pt idx="15500">
                  <c:v>1087</c:v>
                </c:pt>
                <c:pt idx="15501">
                  <c:v>1081</c:v>
                </c:pt>
                <c:pt idx="15502">
                  <c:v>1075</c:v>
                </c:pt>
                <c:pt idx="15503">
                  <c:v>1057</c:v>
                </c:pt>
                <c:pt idx="15504">
                  <c:v>1044</c:v>
                </c:pt>
                <c:pt idx="15505">
                  <c:v>1019.5</c:v>
                </c:pt>
                <c:pt idx="15506">
                  <c:v>1003.6</c:v>
                </c:pt>
                <c:pt idx="15507">
                  <c:v>986</c:v>
                </c:pt>
                <c:pt idx="15508">
                  <c:v>971.04</c:v>
                </c:pt>
                <c:pt idx="15509">
                  <c:v>959</c:v>
                </c:pt>
                <c:pt idx="15510">
                  <c:v>948.99</c:v>
                </c:pt>
                <c:pt idx="15511">
                  <c:v>920.59</c:v>
                </c:pt>
                <c:pt idx="15512">
                  <c:v>918</c:v>
                </c:pt>
                <c:pt idx="15513">
                  <c:v>902.01</c:v>
                </c:pt>
                <c:pt idx="15514">
                  <c:v>899.51</c:v>
                </c:pt>
                <c:pt idx="15515">
                  <c:v>869.51</c:v>
                </c:pt>
                <c:pt idx="15516">
                  <c:v>854</c:v>
                </c:pt>
                <c:pt idx="15517">
                  <c:v>857.51</c:v>
                </c:pt>
                <c:pt idx="15518">
                  <c:v>836.05</c:v>
                </c:pt>
                <c:pt idx="15519">
                  <c:v>828.01</c:v>
                </c:pt>
                <c:pt idx="15520">
                  <c:v>821.99</c:v>
                </c:pt>
                <c:pt idx="15521">
                  <c:v>823</c:v>
                </c:pt>
                <c:pt idx="15522">
                  <c:v>815.01</c:v>
                </c:pt>
                <c:pt idx="15523">
                  <c:v>808.02</c:v>
                </c:pt>
                <c:pt idx="15524">
                  <c:v>796.01</c:v>
                </c:pt>
                <c:pt idx="15525">
                  <c:v>781.5</c:v>
                </c:pt>
                <c:pt idx="15526">
                  <c:v>777</c:v>
                </c:pt>
                <c:pt idx="15527">
                  <c:v>779.96</c:v>
                </c:pt>
                <c:pt idx="15528">
                  <c:v>759.02</c:v>
                </c:pt>
                <c:pt idx="15529">
                  <c:v>730.5</c:v>
                </c:pt>
                <c:pt idx="15530">
                  <c:v>718.03</c:v>
                </c:pt>
                <c:pt idx="15531">
                  <c:v>722.99</c:v>
                </c:pt>
                <c:pt idx="15532">
                  <c:v>736.99</c:v>
                </c:pt>
                <c:pt idx="15533">
                  <c:v>733</c:v>
                </c:pt>
                <c:pt idx="15534">
                  <c:v>727</c:v>
                </c:pt>
                <c:pt idx="15535">
                  <c:v>718.04</c:v>
                </c:pt>
                <c:pt idx="15536">
                  <c:v>710.5</c:v>
                </c:pt>
                <c:pt idx="15537">
                  <c:v>710.49</c:v>
                </c:pt>
                <c:pt idx="15538">
                  <c:v>701.49</c:v>
                </c:pt>
                <c:pt idx="15539">
                  <c:v>688.01</c:v>
                </c:pt>
                <c:pt idx="15540">
                  <c:v>679.99</c:v>
                </c:pt>
                <c:pt idx="15541">
                  <c:v>672.03</c:v>
                </c:pt>
                <c:pt idx="15542">
                  <c:v>665</c:v>
                </c:pt>
                <c:pt idx="15543">
                  <c:v>652.01</c:v>
                </c:pt>
                <c:pt idx="15544">
                  <c:v>645</c:v>
                </c:pt>
                <c:pt idx="15545">
                  <c:v>648.5</c:v>
                </c:pt>
                <c:pt idx="15546">
                  <c:v>653</c:v>
                </c:pt>
                <c:pt idx="15547">
                  <c:v>655</c:v>
                </c:pt>
                <c:pt idx="15548">
                  <c:v>657</c:v>
                </c:pt>
                <c:pt idx="15549">
                  <c:v>649.01</c:v>
                </c:pt>
                <c:pt idx="15550">
                  <c:v>636.54</c:v>
                </c:pt>
                <c:pt idx="15551">
                  <c:v>623.51</c:v>
                </c:pt>
                <c:pt idx="15552">
                  <c:v>618.49</c:v>
                </c:pt>
                <c:pt idx="15553">
                  <c:v>617.5</c:v>
                </c:pt>
                <c:pt idx="15554">
                  <c:v>613.99</c:v>
                </c:pt>
                <c:pt idx="15555">
                  <c:v>613.5</c:v>
                </c:pt>
                <c:pt idx="15556">
                  <c:v>607.49</c:v>
                </c:pt>
                <c:pt idx="15557">
                  <c:v>607.5</c:v>
                </c:pt>
                <c:pt idx="15558">
                  <c:v>602.01</c:v>
                </c:pt>
                <c:pt idx="15559">
                  <c:v>602.01</c:v>
                </c:pt>
                <c:pt idx="15560">
                  <c:v>593</c:v>
                </c:pt>
                <c:pt idx="15561">
                  <c:v>592.5</c:v>
                </c:pt>
                <c:pt idx="15562">
                  <c:v>587.51</c:v>
                </c:pt>
                <c:pt idx="15563">
                  <c:v>579</c:v>
                </c:pt>
                <c:pt idx="15564">
                  <c:v>578.97</c:v>
                </c:pt>
                <c:pt idx="15565">
                  <c:v>577</c:v>
                </c:pt>
                <c:pt idx="15566">
                  <c:v>569.01</c:v>
                </c:pt>
                <c:pt idx="15567">
                  <c:v>563</c:v>
                </c:pt>
                <c:pt idx="15568">
                  <c:v>554.01</c:v>
                </c:pt>
                <c:pt idx="15569">
                  <c:v>551.01</c:v>
                </c:pt>
                <c:pt idx="15570">
                  <c:v>547.01</c:v>
                </c:pt>
                <c:pt idx="15571">
                  <c:v>539</c:v>
                </c:pt>
                <c:pt idx="15572">
                  <c:v>533.5</c:v>
                </c:pt>
                <c:pt idx="15573">
                  <c:v>527</c:v>
                </c:pt>
                <c:pt idx="15574">
                  <c:v>526.01</c:v>
                </c:pt>
                <c:pt idx="15575">
                  <c:v>523.98</c:v>
                </c:pt>
                <c:pt idx="15576">
                  <c:v>506.53</c:v>
                </c:pt>
                <c:pt idx="15577">
                  <c:v>498.01</c:v>
                </c:pt>
                <c:pt idx="15578">
                  <c:v>488.02</c:v>
                </c:pt>
                <c:pt idx="15579">
                  <c:v>488.01</c:v>
                </c:pt>
                <c:pt idx="15580">
                  <c:v>482</c:v>
                </c:pt>
                <c:pt idx="15581">
                  <c:v>474</c:v>
                </c:pt>
                <c:pt idx="15582">
                  <c:v>471</c:v>
                </c:pt>
                <c:pt idx="15583">
                  <c:v>463.99</c:v>
                </c:pt>
                <c:pt idx="15584">
                  <c:v>459.01</c:v>
                </c:pt>
                <c:pt idx="15585">
                  <c:v>448.51</c:v>
                </c:pt>
                <c:pt idx="15586">
                  <c:v>446</c:v>
                </c:pt>
                <c:pt idx="15587">
                  <c:v>436.5</c:v>
                </c:pt>
                <c:pt idx="15588">
                  <c:v>431</c:v>
                </c:pt>
                <c:pt idx="15589">
                  <c:v>433.01</c:v>
                </c:pt>
                <c:pt idx="15590">
                  <c:v>438</c:v>
                </c:pt>
                <c:pt idx="15591">
                  <c:v>436.04</c:v>
                </c:pt>
                <c:pt idx="15592">
                  <c:v>441</c:v>
                </c:pt>
                <c:pt idx="15593">
                  <c:v>445.01</c:v>
                </c:pt>
                <c:pt idx="15594">
                  <c:v>450.5</c:v>
                </c:pt>
                <c:pt idx="15595">
                  <c:v>442</c:v>
                </c:pt>
                <c:pt idx="15596">
                  <c:v>440</c:v>
                </c:pt>
                <c:pt idx="15597">
                  <c:v>433</c:v>
                </c:pt>
                <c:pt idx="15598">
                  <c:v>423</c:v>
                </c:pt>
                <c:pt idx="15599">
                  <c:v>424.5</c:v>
                </c:pt>
                <c:pt idx="15600">
                  <c:v>422</c:v>
                </c:pt>
                <c:pt idx="15601">
                  <c:v>420.01</c:v>
                </c:pt>
                <c:pt idx="15602">
                  <c:v>418.5</c:v>
                </c:pt>
                <c:pt idx="15603">
                  <c:v>419.49</c:v>
                </c:pt>
                <c:pt idx="15604">
                  <c:v>414</c:v>
                </c:pt>
                <c:pt idx="15605">
                  <c:v>412</c:v>
                </c:pt>
                <c:pt idx="15606">
                  <c:v>410</c:v>
                </c:pt>
                <c:pt idx="15607">
                  <c:v>409.99</c:v>
                </c:pt>
                <c:pt idx="15608">
                  <c:v>409.5</c:v>
                </c:pt>
                <c:pt idx="15609">
                  <c:v>408.01</c:v>
                </c:pt>
                <c:pt idx="15610">
                  <c:v>406.05</c:v>
                </c:pt>
                <c:pt idx="15611">
                  <c:v>413</c:v>
                </c:pt>
                <c:pt idx="15612">
                  <c:v>412.03</c:v>
                </c:pt>
                <c:pt idx="15613">
                  <c:v>404</c:v>
                </c:pt>
                <c:pt idx="15614">
                  <c:v>405</c:v>
                </c:pt>
                <c:pt idx="15615">
                  <c:v>405</c:v>
                </c:pt>
                <c:pt idx="15616">
                  <c:v>405.01</c:v>
                </c:pt>
                <c:pt idx="15617">
                  <c:v>401</c:v>
                </c:pt>
                <c:pt idx="15618">
                  <c:v>398</c:v>
                </c:pt>
                <c:pt idx="15619">
                  <c:v>390.5</c:v>
                </c:pt>
                <c:pt idx="15620">
                  <c:v>391.99</c:v>
                </c:pt>
                <c:pt idx="15621">
                  <c:v>395</c:v>
                </c:pt>
                <c:pt idx="15622">
                  <c:v>392.51</c:v>
                </c:pt>
                <c:pt idx="15623">
                  <c:v>389.01</c:v>
                </c:pt>
                <c:pt idx="15624">
                  <c:v>387.01</c:v>
                </c:pt>
                <c:pt idx="15625">
                  <c:v>390</c:v>
                </c:pt>
                <c:pt idx="15626">
                  <c:v>387.01</c:v>
                </c:pt>
                <c:pt idx="15627">
                  <c:v>380</c:v>
                </c:pt>
                <c:pt idx="15628">
                  <c:v>378</c:v>
                </c:pt>
                <c:pt idx="15629">
                  <c:v>377</c:v>
                </c:pt>
                <c:pt idx="15630">
                  <c:v>383.01</c:v>
                </c:pt>
                <c:pt idx="15631">
                  <c:v>381</c:v>
                </c:pt>
                <c:pt idx="15632">
                  <c:v>373.01</c:v>
                </c:pt>
                <c:pt idx="15633">
                  <c:v>369.49</c:v>
                </c:pt>
                <c:pt idx="15634">
                  <c:v>368</c:v>
                </c:pt>
                <c:pt idx="15635">
                  <c:v>372</c:v>
                </c:pt>
                <c:pt idx="15636">
                  <c:v>366.49</c:v>
                </c:pt>
                <c:pt idx="15637">
                  <c:v>370</c:v>
                </c:pt>
                <c:pt idx="15638">
                  <c:v>376</c:v>
                </c:pt>
                <c:pt idx="15639">
                  <c:v>373</c:v>
                </c:pt>
                <c:pt idx="15640">
                  <c:v>370.49</c:v>
                </c:pt>
                <c:pt idx="15641">
                  <c:v>382</c:v>
                </c:pt>
                <c:pt idx="15642">
                  <c:v>391.99</c:v>
                </c:pt>
                <c:pt idx="15643">
                  <c:v>396.01</c:v>
                </c:pt>
                <c:pt idx="15644">
                  <c:v>397.99</c:v>
                </c:pt>
                <c:pt idx="15645">
                  <c:v>403</c:v>
                </c:pt>
                <c:pt idx="15646">
                  <c:v>403.51</c:v>
                </c:pt>
                <c:pt idx="15647">
                  <c:v>399.55</c:v>
                </c:pt>
                <c:pt idx="15648">
                  <c:v>388.02</c:v>
                </c:pt>
                <c:pt idx="15649">
                  <c:v>387</c:v>
                </c:pt>
                <c:pt idx="15650">
                  <c:v>387</c:v>
                </c:pt>
                <c:pt idx="15651">
                  <c:v>386</c:v>
                </c:pt>
                <c:pt idx="15652">
                  <c:v>383</c:v>
                </c:pt>
                <c:pt idx="15653">
                  <c:v>385.99</c:v>
                </c:pt>
                <c:pt idx="15654">
                  <c:v>382.01</c:v>
                </c:pt>
                <c:pt idx="15655">
                  <c:v>379.01</c:v>
                </c:pt>
                <c:pt idx="15656">
                  <c:v>395.34</c:v>
                </c:pt>
                <c:pt idx="15657">
                  <c:v>410.99</c:v>
                </c:pt>
                <c:pt idx="15658">
                  <c:v>411</c:v>
                </c:pt>
                <c:pt idx="15659">
                  <c:v>416.98</c:v>
                </c:pt>
                <c:pt idx="15660">
                  <c:v>420</c:v>
                </c:pt>
                <c:pt idx="15661">
                  <c:v>427.48</c:v>
                </c:pt>
                <c:pt idx="15662">
                  <c:v>427.48</c:v>
                </c:pt>
                <c:pt idx="15663">
                  <c:v>427</c:v>
                </c:pt>
                <c:pt idx="15664">
                  <c:v>428</c:v>
                </c:pt>
                <c:pt idx="15665">
                  <c:v>428.01</c:v>
                </c:pt>
                <c:pt idx="15666">
                  <c:v>424</c:v>
                </c:pt>
                <c:pt idx="15667">
                  <c:v>428</c:v>
                </c:pt>
                <c:pt idx="15668">
                  <c:v>427.47</c:v>
                </c:pt>
                <c:pt idx="15669">
                  <c:v>441.49</c:v>
                </c:pt>
                <c:pt idx="15670">
                  <c:v>449</c:v>
                </c:pt>
                <c:pt idx="15671">
                  <c:v>454</c:v>
                </c:pt>
                <c:pt idx="15672">
                  <c:v>454</c:v>
                </c:pt>
                <c:pt idx="15673">
                  <c:v>462.99</c:v>
                </c:pt>
                <c:pt idx="15674">
                  <c:v>470</c:v>
                </c:pt>
                <c:pt idx="15675">
                  <c:v>463</c:v>
                </c:pt>
                <c:pt idx="15676">
                  <c:v>462.5</c:v>
                </c:pt>
                <c:pt idx="15677">
                  <c:v>462</c:v>
                </c:pt>
                <c:pt idx="15678">
                  <c:v>458.03</c:v>
                </c:pt>
                <c:pt idx="15679">
                  <c:v>460</c:v>
                </c:pt>
                <c:pt idx="15680">
                  <c:v>464.01</c:v>
                </c:pt>
                <c:pt idx="15681">
                  <c:v>468</c:v>
                </c:pt>
                <c:pt idx="15682">
                  <c:v>469.99</c:v>
                </c:pt>
                <c:pt idx="15683">
                  <c:v>464</c:v>
                </c:pt>
                <c:pt idx="15684">
                  <c:v>465.5</c:v>
                </c:pt>
                <c:pt idx="15685">
                  <c:v>468</c:v>
                </c:pt>
                <c:pt idx="15686">
                  <c:v>457</c:v>
                </c:pt>
                <c:pt idx="15687">
                  <c:v>450.01</c:v>
                </c:pt>
                <c:pt idx="15688">
                  <c:v>451.98</c:v>
                </c:pt>
                <c:pt idx="15689">
                  <c:v>452</c:v>
                </c:pt>
                <c:pt idx="15690">
                  <c:v>451</c:v>
                </c:pt>
                <c:pt idx="15691">
                  <c:v>458.48</c:v>
                </c:pt>
                <c:pt idx="15692">
                  <c:v>453</c:v>
                </c:pt>
                <c:pt idx="15693">
                  <c:v>454</c:v>
                </c:pt>
                <c:pt idx="15694">
                  <c:v>457</c:v>
                </c:pt>
                <c:pt idx="15695">
                  <c:v>450</c:v>
                </c:pt>
                <c:pt idx="15696">
                  <c:v>446.5</c:v>
                </c:pt>
                <c:pt idx="15697">
                  <c:v>457</c:v>
                </c:pt>
                <c:pt idx="15698">
                  <c:v>467</c:v>
                </c:pt>
                <c:pt idx="15699">
                  <c:v>474.99</c:v>
                </c:pt>
                <c:pt idx="15700">
                  <c:v>481</c:v>
                </c:pt>
                <c:pt idx="15701">
                  <c:v>485</c:v>
                </c:pt>
                <c:pt idx="15702">
                  <c:v>489</c:v>
                </c:pt>
                <c:pt idx="15703">
                  <c:v>502.48</c:v>
                </c:pt>
                <c:pt idx="15704">
                  <c:v>517</c:v>
                </c:pt>
                <c:pt idx="15705">
                  <c:v>518</c:v>
                </c:pt>
                <c:pt idx="15706">
                  <c:v>523</c:v>
                </c:pt>
                <c:pt idx="15707">
                  <c:v>544.98</c:v>
                </c:pt>
                <c:pt idx="15708">
                  <c:v>561</c:v>
                </c:pt>
                <c:pt idx="15709">
                  <c:v>575</c:v>
                </c:pt>
                <c:pt idx="15710">
                  <c:v>575.5</c:v>
                </c:pt>
                <c:pt idx="15711">
                  <c:v>581.99</c:v>
                </c:pt>
                <c:pt idx="15712">
                  <c:v>588</c:v>
                </c:pt>
                <c:pt idx="15713">
                  <c:v>595.49</c:v>
                </c:pt>
                <c:pt idx="15714">
                  <c:v>589.5</c:v>
                </c:pt>
                <c:pt idx="15715">
                  <c:v>577.01</c:v>
                </c:pt>
                <c:pt idx="15716">
                  <c:v>581.99</c:v>
                </c:pt>
                <c:pt idx="15717">
                  <c:v>580</c:v>
                </c:pt>
                <c:pt idx="15718">
                  <c:v>574</c:v>
                </c:pt>
                <c:pt idx="15719">
                  <c:v>568.51</c:v>
                </c:pt>
                <c:pt idx="15720">
                  <c:v>560</c:v>
                </c:pt>
                <c:pt idx="15721">
                  <c:v>560</c:v>
                </c:pt>
                <c:pt idx="15722">
                  <c:v>561</c:v>
                </c:pt>
                <c:pt idx="15723">
                  <c:v>552</c:v>
                </c:pt>
                <c:pt idx="15724">
                  <c:v>559</c:v>
                </c:pt>
                <c:pt idx="15725">
                  <c:v>556</c:v>
                </c:pt>
                <c:pt idx="15726">
                  <c:v>564</c:v>
                </c:pt>
                <c:pt idx="15727">
                  <c:v>566</c:v>
                </c:pt>
                <c:pt idx="15728">
                  <c:v>569.5</c:v>
                </c:pt>
                <c:pt idx="15729">
                  <c:v>571</c:v>
                </c:pt>
                <c:pt idx="15730">
                  <c:v>566</c:v>
                </c:pt>
                <c:pt idx="15731">
                  <c:v>562</c:v>
                </c:pt>
                <c:pt idx="15732">
                  <c:v>566.49</c:v>
                </c:pt>
                <c:pt idx="15733">
                  <c:v>570.5</c:v>
                </c:pt>
                <c:pt idx="15734">
                  <c:v>577.49</c:v>
                </c:pt>
                <c:pt idx="15735">
                  <c:v>575.5</c:v>
                </c:pt>
                <c:pt idx="15736">
                  <c:v>581</c:v>
                </c:pt>
                <c:pt idx="15737">
                  <c:v>576</c:v>
                </c:pt>
                <c:pt idx="15738">
                  <c:v>573</c:v>
                </c:pt>
                <c:pt idx="15739">
                  <c:v>574.98</c:v>
                </c:pt>
                <c:pt idx="15740">
                  <c:v>573</c:v>
                </c:pt>
                <c:pt idx="15741">
                  <c:v>566</c:v>
                </c:pt>
                <c:pt idx="15742">
                  <c:v>562.01</c:v>
                </c:pt>
                <c:pt idx="15743">
                  <c:v>568</c:v>
                </c:pt>
                <c:pt idx="15744">
                  <c:v>570</c:v>
                </c:pt>
                <c:pt idx="15745">
                  <c:v>566</c:v>
                </c:pt>
                <c:pt idx="15746">
                  <c:v>574</c:v>
                </c:pt>
                <c:pt idx="15747">
                  <c:v>566</c:v>
                </c:pt>
                <c:pt idx="15748">
                  <c:v>569</c:v>
                </c:pt>
                <c:pt idx="15749">
                  <c:v>575</c:v>
                </c:pt>
                <c:pt idx="15750">
                  <c:v>578.49</c:v>
                </c:pt>
                <c:pt idx="15751">
                  <c:v>584.97</c:v>
                </c:pt>
                <c:pt idx="15752">
                  <c:v>590</c:v>
                </c:pt>
                <c:pt idx="15753">
                  <c:v>600.49</c:v>
                </c:pt>
                <c:pt idx="15754">
                  <c:v>611.98</c:v>
                </c:pt>
                <c:pt idx="15755">
                  <c:v>617</c:v>
                </c:pt>
                <c:pt idx="15756">
                  <c:v>623</c:v>
                </c:pt>
                <c:pt idx="15757">
                  <c:v>630.99</c:v>
                </c:pt>
                <c:pt idx="15758">
                  <c:v>649.99</c:v>
                </c:pt>
                <c:pt idx="15759">
                  <c:v>672</c:v>
                </c:pt>
                <c:pt idx="15760">
                  <c:v>678.01</c:v>
                </c:pt>
                <c:pt idx="15761">
                  <c:v>692</c:v>
                </c:pt>
                <c:pt idx="15762">
                  <c:v>692</c:v>
                </c:pt>
                <c:pt idx="15763">
                  <c:v>688</c:v>
                </c:pt>
                <c:pt idx="15764">
                  <c:v>690</c:v>
                </c:pt>
                <c:pt idx="15765">
                  <c:v>693</c:v>
                </c:pt>
                <c:pt idx="15766">
                  <c:v>698.99</c:v>
                </c:pt>
                <c:pt idx="15767">
                  <c:v>704</c:v>
                </c:pt>
                <c:pt idx="15768">
                  <c:v>710.98</c:v>
                </c:pt>
                <c:pt idx="15769">
                  <c:v>718.49</c:v>
                </c:pt>
                <c:pt idx="15770">
                  <c:v>726.99</c:v>
                </c:pt>
                <c:pt idx="15771">
                  <c:v>733.98</c:v>
                </c:pt>
                <c:pt idx="15772">
                  <c:v>740</c:v>
                </c:pt>
                <c:pt idx="15773">
                  <c:v>749</c:v>
                </c:pt>
                <c:pt idx="15774">
                  <c:v>762.49</c:v>
                </c:pt>
                <c:pt idx="15775">
                  <c:v>764.99</c:v>
                </c:pt>
                <c:pt idx="15776">
                  <c:v>777.49</c:v>
                </c:pt>
                <c:pt idx="15777">
                  <c:v>779.5</c:v>
                </c:pt>
                <c:pt idx="15778">
                  <c:v>787</c:v>
                </c:pt>
                <c:pt idx="15779">
                  <c:v>791.98</c:v>
                </c:pt>
                <c:pt idx="15780">
                  <c:v>798.96</c:v>
                </c:pt>
                <c:pt idx="15781">
                  <c:v>812.5</c:v>
                </c:pt>
                <c:pt idx="15782">
                  <c:v>819.48</c:v>
                </c:pt>
                <c:pt idx="15783">
                  <c:v>825</c:v>
                </c:pt>
                <c:pt idx="15784">
                  <c:v>834.99</c:v>
                </c:pt>
                <c:pt idx="15785">
                  <c:v>842.99</c:v>
                </c:pt>
                <c:pt idx="15786">
                  <c:v>841.5</c:v>
                </c:pt>
                <c:pt idx="15787">
                  <c:v>842</c:v>
                </c:pt>
                <c:pt idx="15788">
                  <c:v>842.99</c:v>
                </c:pt>
                <c:pt idx="15789">
                  <c:v>853</c:v>
                </c:pt>
                <c:pt idx="15790">
                  <c:v>855.99</c:v>
                </c:pt>
                <c:pt idx="15791">
                  <c:v>854</c:v>
                </c:pt>
                <c:pt idx="15792">
                  <c:v>857</c:v>
                </c:pt>
                <c:pt idx="15793">
                  <c:v>866</c:v>
                </c:pt>
                <c:pt idx="15794">
                  <c:v>872.5</c:v>
                </c:pt>
                <c:pt idx="15795">
                  <c:v>885.99</c:v>
                </c:pt>
                <c:pt idx="15796">
                  <c:v>905.97</c:v>
                </c:pt>
                <c:pt idx="15797">
                  <c:v>927.99</c:v>
                </c:pt>
                <c:pt idx="15798">
                  <c:v>939.52</c:v>
                </c:pt>
                <c:pt idx="15799">
                  <c:v>945</c:v>
                </c:pt>
                <c:pt idx="15800">
                  <c:v>952.99</c:v>
                </c:pt>
                <c:pt idx="15801">
                  <c:v>951.51</c:v>
                </c:pt>
                <c:pt idx="15802">
                  <c:v>958</c:v>
                </c:pt>
                <c:pt idx="15803">
                  <c:v>961.52</c:v>
                </c:pt>
                <c:pt idx="15804">
                  <c:v>969</c:v>
                </c:pt>
                <c:pt idx="15805">
                  <c:v>982.99</c:v>
                </c:pt>
                <c:pt idx="15806">
                  <c:v>1006.5</c:v>
                </c:pt>
                <c:pt idx="15807">
                  <c:v>1017.5</c:v>
                </c:pt>
                <c:pt idx="15808">
                  <c:v>1016.5</c:v>
                </c:pt>
                <c:pt idx="15809">
                  <c:v>1013</c:v>
                </c:pt>
                <c:pt idx="15810">
                  <c:v>1014</c:v>
                </c:pt>
                <c:pt idx="15811">
                  <c:v>1019.5</c:v>
                </c:pt>
                <c:pt idx="15812">
                  <c:v>1027</c:v>
                </c:pt>
                <c:pt idx="15813">
                  <c:v>1028</c:v>
                </c:pt>
                <c:pt idx="15814">
                  <c:v>1035</c:v>
                </c:pt>
                <c:pt idx="15815">
                  <c:v>1040</c:v>
                </c:pt>
                <c:pt idx="15816">
                  <c:v>1046</c:v>
                </c:pt>
                <c:pt idx="15817">
                  <c:v>1054</c:v>
                </c:pt>
                <c:pt idx="15818">
                  <c:v>1066</c:v>
                </c:pt>
                <c:pt idx="15819">
                  <c:v>1077</c:v>
                </c:pt>
                <c:pt idx="15820">
                  <c:v>1081</c:v>
                </c:pt>
                <c:pt idx="15821">
                  <c:v>1092</c:v>
                </c:pt>
                <c:pt idx="15822">
                  <c:v>1095</c:v>
                </c:pt>
                <c:pt idx="15823">
                  <c:v>1110</c:v>
                </c:pt>
                <c:pt idx="15824">
                  <c:v>1123.5</c:v>
                </c:pt>
                <c:pt idx="15825">
                  <c:v>1144</c:v>
                </c:pt>
                <c:pt idx="15826">
                  <c:v>1171</c:v>
                </c:pt>
                <c:pt idx="15827">
                  <c:v>1183</c:v>
                </c:pt>
                <c:pt idx="15828">
                  <c:v>1198</c:v>
                </c:pt>
                <c:pt idx="15829">
                  <c:v>1218</c:v>
                </c:pt>
                <c:pt idx="15830">
                  <c:v>1239</c:v>
                </c:pt>
                <c:pt idx="15831">
                  <c:v>1246</c:v>
                </c:pt>
                <c:pt idx="15832">
                  <c:v>1262</c:v>
                </c:pt>
                <c:pt idx="15833">
                  <c:v>1288.9000000000001</c:v>
                </c:pt>
                <c:pt idx="15834">
                  <c:v>1302</c:v>
                </c:pt>
                <c:pt idx="15835">
                  <c:v>1317.5</c:v>
                </c:pt>
                <c:pt idx="15836">
                  <c:v>1328</c:v>
                </c:pt>
                <c:pt idx="15837">
                  <c:v>1348</c:v>
                </c:pt>
                <c:pt idx="15838">
                  <c:v>1369</c:v>
                </c:pt>
                <c:pt idx="15839">
                  <c:v>1383</c:v>
                </c:pt>
                <c:pt idx="15840">
                  <c:v>1391.5</c:v>
                </c:pt>
                <c:pt idx="15841">
                  <c:v>1399</c:v>
                </c:pt>
                <c:pt idx="15842">
                  <c:v>1417.5</c:v>
                </c:pt>
                <c:pt idx="15843">
                  <c:v>1445</c:v>
                </c:pt>
                <c:pt idx="15844">
                  <c:v>1469</c:v>
                </c:pt>
                <c:pt idx="15845">
                  <c:v>1505.9</c:v>
                </c:pt>
                <c:pt idx="15846">
                  <c:v>1531.5</c:v>
                </c:pt>
                <c:pt idx="15847">
                  <c:v>1552.5</c:v>
                </c:pt>
                <c:pt idx="15848">
                  <c:v>1580</c:v>
                </c:pt>
                <c:pt idx="15849">
                  <c:v>1607.5</c:v>
                </c:pt>
                <c:pt idx="15850">
                  <c:v>1645.4</c:v>
                </c:pt>
                <c:pt idx="15851">
                  <c:v>1677</c:v>
                </c:pt>
                <c:pt idx="15852">
                  <c:v>1698</c:v>
                </c:pt>
                <c:pt idx="15853">
                  <c:v>1729.5</c:v>
                </c:pt>
                <c:pt idx="15854">
                  <c:v>1752</c:v>
                </c:pt>
                <c:pt idx="15855">
                  <c:v>1777.5</c:v>
                </c:pt>
                <c:pt idx="15856">
                  <c:v>1800.5</c:v>
                </c:pt>
                <c:pt idx="15857">
                  <c:v>1810</c:v>
                </c:pt>
                <c:pt idx="15858">
                  <c:v>1808</c:v>
                </c:pt>
                <c:pt idx="15859">
                  <c:v>1812</c:v>
                </c:pt>
                <c:pt idx="15860">
                  <c:v>1810</c:v>
                </c:pt>
                <c:pt idx="15861">
                  <c:v>1820</c:v>
                </c:pt>
                <c:pt idx="15862">
                  <c:v>1809.5</c:v>
                </c:pt>
                <c:pt idx="15863">
                  <c:v>1804</c:v>
                </c:pt>
                <c:pt idx="15864">
                  <c:v>1807</c:v>
                </c:pt>
                <c:pt idx="15865">
                  <c:v>1810</c:v>
                </c:pt>
                <c:pt idx="15866">
                  <c:v>1820</c:v>
                </c:pt>
                <c:pt idx="15867">
                  <c:v>1833</c:v>
                </c:pt>
                <c:pt idx="15868">
                  <c:v>1836</c:v>
                </c:pt>
                <c:pt idx="15869">
                  <c:v>1830</c:v>
                </c:pt>
                <c:pt idx="15870">
                  <c:v>1839.5</c:v>
                </c:pt>
                <c:pt idx="15871">
                  <c:v>1846.5</c:v>
                </c:pt>
                <c:pt idx="15872">
                  <c:v>1865.5</c:v>
                </c:pt>
                <c:pt idx="15873">
                  <c:v>1873</c:v>
                </c:pt>
                <c:pt idx="15874">
                  <c:v>1880</c:v>
                </c:pt>
                <c:pt idx="15875">
                  <c:v>1895</c:v>
                </c:pt>
                <c:pt idx="15876">
                  <c:v>1907</c:v>
                </c:pt>
                <c:pt idx="15877">
                  <c:v>1927.5</c:v>
                </c:pt>
                <c:pt idx="15878">
                  <c:v>1943</c:v>
                </c:pt>
                <c:pt idx="15879">
                  <c:v>1961.5</c:v>
                </c:pt>
                <c:pt idx="15880">
                  <c:v>1980</c:v>
                </c:pt>
                <c:pt idx="15881">
                  <c:v>1999</c:v>
                </c:pt>
                <c:pt idx="15882">
                  <c:v>1948</c:v>
                </c:pt>
                <c:pt idx="15883">
                  <c:v>1953</c:v>
                </c:pt>
                <c:pt idx="15884">
                  <c:v>1950</c:v>
                </c:pt>
                <c:pt idx="15885">
                  <c:v>1967</c:v>
                </c:pt>
                <c:pt idx="15886">
                  <c:v>1978</c:v>
                </c:pt>
                <c:pt idx="15887">
                  <c:v>1971</c:v>
                </c:pt>
                <c:pt idx="15888">
                  <c:v>1982</c:v>
                </c:pt>
                <c:pt idx="15889">
                  <c:v>1992</c:v>
                </c:pt>
                <c:pt idx="15890">
                  <c:v>1991.5</c:v>
                </c:pt>
                <c:pt idx="15891">
                  <c:v>1991</c:v>
                </c:pt>
                <c:pt idx="15892">
                  <c:v>2013</c:v>
                </c:pt>
                <c:pt idx="15893">
                  <c:v>2021.5</c:v>
                </c:pt>
                <c:pt idx="15894">
                  <c:v>2012.5</c:v>
                </c:pt>
                <c:pt idx="15895">
                  <c:v>2021.5</c:v>
                </c:pt>
                <c:pt idx="15896">
                  <c:v>2021</c:v>
                </c:pt>
                <c:pt idx="15897">
                  <c:v>2015</c:v>
                </c:pt>
                <c:pt idx="15898">
                  <c:v>2009</c:v>
                </c:pt>
                <c:pt idx="15899">
                  <c:v>2001</c:v>
                </c:pt>
                <c:pt idx="15900">
                  <c:v>1994</c:v>
                </c:pt>
                <c:pt idx="15901">
                  <c:v>1989</c:v>
                </c:pt>
                <c:pt idx="15902">
                  <c:v>1997.5</c:v>
                </c:pt>
                <c:pt idx="15903">
                  <c:v>2015.5</c:v>
                </c:pt>
                <c:pt idx="15904">
                  <c:v>2027.9</c:v>
                </c:pt>
                <c:pt idx="15905">
                  <c:v>2050</c:v>
                </c:pt>
                <c:pt idx="15906">
                  <c:v>2056.5</c:v>
                </c:pt>
                <c:pt idx="15907">
                  <c:v>2055.5</c:v>
                </c:pt>
                <c:pt idx="15908">
                  <c:v>2063.5</c:v>
                </c:pt>
                <c:pt idx="15909">
                  <c:v>2072.5</c:v>
                </c:pt>
                <c:pt idx="15910">
                  <c:v>2055</c:v>
                </c:pt>
                <c:pt idx="15911">
                  <c:v>2045</c:v>
                </c:pt>
                <c:pt idx="15912">
                  <c:v>2036</c:v>
                </c:pt>
                <c:pt idx="15913">
                  <c:v>2033.5</c:v>
                </c:pt>
                <c:pt idx="15914">
                  <c:v>2032</c:v>
                </c:pt>
                <c:pt idx="15915">
                  <c:v>2079</c:v>
                </c:pt>
                <c:pt idx="15916">
                  <c:v>2080</c:v>
                </c:pt>
                <c:pt idx="15917">
                  <c:v>2064</c:v>
                </c:pt>
                <c:pt idx="15918">
                  <c:v>2056</c:v>
                </c:pt>
                <c:pt idx="15919">
                  <c:v>2048.5</c:v>
                </c:pt>
                <c:pt idx="15920">
                  <c:v>2043</c:v>
                </c:pt>
                <c:pt idx="15921">
                  <c:v>2039</c:v>
                </c:pt>
                <c:pt idx="15922">
                  <c:v>2023</c:v>
                </c:pt>
                <c:pt idx="15923">
                  <c:v>2017.5</c:v>
                </c:pt>
                <c:pt idx="15924">
                  <c:v>1997</c:v>
                </c:pt>
                <c:pt idx="15925">
                  <c:v>1993.5</c:v>
                </c:pt>
                <c:pt idx="15926">
                  <c:v>1966.1</c:v>
                </c:pt>
                <c:pt idx="15927">
                  <c:v>1948</c:v>
                </c:pt>
                <c:pt idx="15928">
                  <c:v>1928.5</c:v>
                </c:pt>
                <c:pt idx="15929">
                  <c:v>1918</c:v>
                </c:pt>
                <c:pt idx="15930">
                  <c:v>1918</c:v>
                </c:pt>
                <c:pt idx="15931">
                  <c:v>1904.5</c:v>
                </c:pt>
                <c:pt idx="15932">
                  <c:v>1893</c:v>
                </c:pt>
                <c:pt idx="15933">
                  <c:v>1889</c:v>
                </c:pt>
                <c:pt idx="15934">
                  <c:v>1875.5</c:v>
                </c:pt>
                <c:pt idx="15935">
                  <c:v>1884.5</c:v>
                </c:pt>
                <c:pt idx="15936">
                  <c:v>1868</c:v>
                </c:pt>
                <c:pt idx="15937">
                  <c:v>1850</c:v>
                </c:pt>
                <c:pt idx="15938">
                  <c:v>1839</c:v>
                </c:pt>
                <c:pt idx="15939">
                  <c:v>1829.5</c:v>
                </c:pt>
                <c:pt idx="15940">
                  <c:v>1825</c:v>
                </c:pt>
                <c:pt idx="15941">
                  <c:v>1829.5</c:v>
                </c:pt>
                <c:pt idx="15942">
                  <c:v>1837</c:v>
                </c:pt>
                <c:pt idx="15943">
                  <c:v>1832</c:v>
                </c:pt>
                <c:pt idx="15944">
                  <c:v>1839</c:v>
                </c:pt>
                <c:pt idx="15945">
                  <c:v>1841</c:v>
                </c:pt>
                <c:pt idx="15946">
                  <c:v>1837</c:v>
                </c:pt>
                <c:pt idx="15947">
                  <c:v>1845</c:v>
                </c:pt>
                <c:pt idx="15948">
                  <c:v>1847.5</c:v>
                </c:pt>
                <c:pt idx="15949">
                  <c:v>1847</c:v>
                </c:pt>
                <c:pt idx="15950">
                  <c:v>1852</c:v>
                </c:pt>
                <c:pt idx="15951">
                  <c:v>1857</c:v>
                </c:pt>
                <c:pt idx="15952">
                  <c:v>1863</c:v>
                </c:pt>
                <c:pt idx="15953">
                  <c:v>1858</c:v>
                </c:pt>
                <c:pt idx="15954">
                  <c:v>1863</c:v>
                </c:pt>
                <c:pt idx="15955">
                  <c:v>1875.5</c:v>
                </c:pt>
                <c:pt idx="15956">
                  <c:v>1880</c:v>
                </c:pt>
                <c:pt idx="15957">
                  <c:v>1886</c:v>
                </c:pt>
                <c:pt idx="15958">
                  <c:v>1885.5</c:v>
                </c:pt>
                <c:pt idx="15959">
                  <c:v>1894</c:v>
                </c:pt>
                <c:pt idx="15960">
                  <c:v>1885</c:v>
                </c:pt>
                <c:pt idx="15961">
                  <c:v>1863</c:v>
                </c:pt>
                <c:pt idx="15962">
                  <c:v>1850</c:v>
                </c:pt>
                <c:pt idx="15963">
                  <c:v>1837.5</c:v>
                </c:pt>
                <c:pt idx="15964">
                  <c:v>1832</c:v>
                </c:pt>
                <c:pt idx="15965">
                  <c:v>1837.9</c:v>
                </c:pt>
                <c:pt idx="15966">
                  <c:v>1843.5</c:v>
                </c:pt>
                <c:pt idx="15967">
                  <c:v>1850</c:v>
                </c:pt>
                <c:pt idx="15968">
                  <c:v>1870</c:v>
                </c:pt>
                <c:pt idx="15969">
                  <c:v>1872</c:v>
                </c:pt>
                <c:pt idx="15970">
                  <c:v>1897</c:v>
                </c:pt>
                <c:pt idx="15971">
                  <c:v>1920</c:v>
                </c:pt>
                <c:pt idx="15972">
                  <c:v>1937.5</c:v>
                </c:pt>
                <c:pt idx="15973">
                  <c:v>1958</c:v>
                </c:pt>
                <c:pt idx="15974">
                  <c:v>1957</c:v>
                </c:pt>
                <c:pt idx="15975">
                  <c:v>1954</c:v>
                </c:pt>
                <c:pt idx="15976">
                  <c:v>1949.5</c:v>
                </c:pt>
                <c:pt idx="15977">
                  <c:v>1941</c:v>
                </c:pt>
                <c:pt idx="15978">
                  <c:v>1926.5</c:v>
                </c:pt>
                <c:pt idx="15979">
                  <c:v>1908.6</c:v>
                </c:pt>
                <c:pt idx="15980">
                  <c:v>1903</c:v>
                </c:pt>
                <c:pt idx="15981">
                  <c:v>1805.1</c:v>
                </c:pt>
                <c:pt idx="15982">
                  <c:v>1792.6</c:v>
                </c:pt>
                <c:pt idx="15983">
                  <c:v>1793</c:v>
                </c:pt>
                <c:pt idx="15984">
                  <c:v>1777</c:v>
                </c:pt>
                <c:pt idx="15985">
                  <c:v>1772.5</c:v>
                </c:pt>
                <c:pt idx="15986">
                  <c:v>1778</c:v>
                </c:pt>
                <c:pt idx="15987">
                  <c:v>1767</c:v>
                </c:pt>
                <c:pt idx="15988">
                  <c:v>1759</c:v>
                </c:pt>
                <c:pt idx="15989">
                  <c:v>1750.5</c:v>
                </c:pt>
                <c:pt idx="15990">
                  <c:v>1787.9</c:v>
                </c:pt>
                <c:pt idx="15991">
                  <c:v>1778.5</c:v>
                </c:pt>
                <c:pt idx="15992">
                  <c:v>1783.5</c:v>
                </c:pt>
                <c:pt idx="15993">
                  <c:v>1781</c:v>
                </c:pt>
                <c:pt idx="15994">
                  <c:v>1774</c:v>
                </c:pt>
                <c:pt idx="15995">
                  <c:v>1762</c:v>
                </c:pt>
                <c:pt idx="15996">
                  <c:v>1778.5</c:v>
                </c:pt>
                <c:pt idx="15997">
                  <c:v>1791</c:v>
                </c:pt>
                <c:pt idx="15998">
                  <c:v>1809.5</c:v>
                </c:pt>
                <c:pt idx="15999">
                  <c:v>1815</c:v>
                </c:pt>
                <c:pt idx="16000">
                  <c:v>1825.5</c:v>
                </c:pt>
                <c:pt idx="16001">
                  <c:v>1839.5</c:v>
                </c:pt>
                <c:pt idx="16002">
                  <c:v>1861</c:v>
                </c:pt>
                <c:pt idx="16003">
                  <c:v>1897</c:v>
                </c:pt>
                <c:pt idx="16004">
                  <c:v>2121.3000000000002</c:v>
                </c:pt>
                <c:pt idx="16005">
                  <c:v>2140</c:v>
                </c:pt>
                <c:pt idx="16006">
                  <c:v>2152</c:v>
                </c:pt>
                <c:pt idx="16007">
                  <c:v>2168</c:v>
                </c:pt>
                <c:pt idx="16008">
                  <c:v>2198.5</c:v>
                </c:pt>
                <c:pt idx="16009">
                  <c:v>2213</c:v>
                </c:pt>
                <c:pt idx="16010">
                  <c:v>2200.5</c:v>
                </c:pt>
                <c:pt idx="16011">
                  <c:v>2192</c:v>
                </c:pt>
                <c:pt idx="16012">
                  <c:v>2193.5</c:v>
                </c:pt>
                <c:pt idx="16013">
                  <c:v>2194.5</c:v>
                </c:pt>
                <c:pt idx="16014">
                  <c:v>2183</c:v>
                </c:pt>
                <c:pt idx="16015">
                  <c:v>2154</c:v>
                </c:pt>
                <c:pt idx="16016">
                  <c:v>2131</c:v>
                </c:pt>
                <c:pt idx="16017">
                  <c:v>2105.5</c:v>
                </c:pt>
                <c:pt idx="16018">
                  <c:v>2080</c:v>
                </c:pt>
                <c:pt idx="16019">
                  <c:v>2062.5</c:v>
                </c:pt>
                <c:pt idx="16020">
                  <c:v>2039</c:v>
                </c:pt>
                <c:pt idx="16021">
                  <c:v>1995.5</c:v>
                </c:pt>
                <c:pt idx="16022">
                  <c:v>1954.5</c:v>
                </c:pt>
                <c:pt idx="16023">
                  <c:v>1962.4</c:v>
                </c:pt>
                <c:pt idx="16024">
                  <c:v>1915.5</c:v>
                </c:pt>
                <c:pt idx="16025">
                  <c:v>1883</c:v>
                </c:pt>
                <c:pt idx="16026">
                  <c:v>1872.5</c:v>
                </c:pt>
                <c:pt idx="16027">
                  <c:v>1868</c:v>
                </c:pt>
                <c:pt idx="16028">
                  <c:v>1864</c:v>
                </c:pt>
                <c:pt idx="16029">
                  <c:v>1856</c:v>
                </c:pt>
                <c:pt idx="16030">
                  <c:v>1859</c:v>
                </c:pt>
                <c:pt idx="16031">
                  <c:v>1859</c:v>
                </c:pt>
                <c:pt idx="16032">
                  <c:v>1860</c:v>
                </c:pt>
                <c:pt idx="16033">
                  <c:v>1862</c:v>
                </c:pt>
                <c:pt idx="16034">
                  <c:v>1870</c:v>
                </c:pt>
                <c:pt idx="16035">
                  <c:v>1915</c:v>
                </c:pt>
                <c:pt idx="16036">
                  <c:v>1926.5</c:v>
                </c:pt>
                <c:pt idx="16037">
                  <c:v>1924.7</c:v>
                </c:pt>
                <c:pt idx="16038">
                  <c:v>1924</c:v>
                </c:pt>
                <c:pt idx="16039">
                  <c:v>1936</c:v>
                </c:pt>
                <c:pt idx="16040">
                  <c:v>1932</c:v>
                </c:pt>
                <c:pt idx="16041">
                  <c:v>1930.5</c:v>
                </c:pt>
                <c:pt idx="16042">
                  <c:v>1928.5</c:v>
                </c:pt>
                <c:pt idx="16043">
                  <c:v>1918</c:v>
                </c:pt>
                <c:pt idx="16044">
                  <c:v>1902</c:v>
                </c:pt>
                <c:pt idx="16045">
                  <c:v>1878.5</c:v>
                </c:pt>
                <c:pt idx="16046">
                  <c:v>1853.5</c:v>
                </c:pt>
                <c:pt idx="16047">
                  <c:v>1840</c:v>
                </c:pt>
                <c:pt idx="16048">
                  <c:v>1840.5</c:v>
                </c:pt>
                <c:pt idx="16049">
                  <c:v>1836</c:v>
                </c:pt>
                <c:pt idx="16050">
                  <c:v>1824.5</c:v>
                </c:pt>
                <c:pt idx="16051">
                  <c:v>1826</c:v>
                </c:pt>
                <c:pt idx="16052">
                  <c:v>1830.5</c:v>
                </c:pt>
                <c:pt idx="16053">
                  <c:v>1812.5</c:v>
                </c:pt>
                <c:pt idx="16054">
                  <c:v>1800</c:v>
                </c:pt>
                <c:pt idx="16055">
                  <c:v>1802</c:v>
                </c:pt>
                <c:pt idx="16056">
                  <c:v>1785</c:v>
                </c:pt>
                <c:pt idx="16057">
                  <c:v>1776</c:v>
                </c:pt>
                <c:pt idx="16058">
                  <c:v>1775</c:v>
                </c:pt>
                <c:pt idx="16059">
                  <c:v>1756.5</c:v>
                </c:pt>
                <c:pt idx="16060">
                  <c:v>1747.5</c:v>
                </c:pt>
                <c:pt idx="16061">
                  <c:v>1716</c:v>
                </c:pt>
                <c:pt idx="16062">
                  <c:v>1705</c:v>
                </c:pt>
                <c:pt idx="16063">
                  <c:v>1690.5</c:v>
                </c:pt>
                <c:pt idx="16064">
                  <c:v>1684</c:v>
                </c:pt>
                <c:pt idx="16065">
                  <c:v>1616.5</c:v>
                </c:pt>
                <c:pt idx="16066">
                  <c:v>1580.5</c:v>
                </c:pt>
                <c:pt idx="16067">
                  <c:v>1569</c:v>
                </c:pt>
                <c:pt idx="16068">
                  <c:v>1544</c:v>
                </c:pt>
                <c:pt idx="16069">
                  <c:v>1524.5</c:v>
                </c:pt>
                <c:pt idx="16070">
                  <c:v>1513</c:v>
                </c:pt>
                <c:pt idx="16071">
                  <c:v>1495.5</c:v>
                </c:pt>
                <c:pt idx="16072">
                  <c:v>1490</c:v>
                </c:pt>
                <c:pt idx="16073">
                  <c:v>1473</c:v>
                </c:pt>
                <c:pt idx="16074">
                  <c:v>1459</c:v>
                </c:pt>
                <c:pt idx="16075">
                  <c:v>1454</c:v>
                </c:pt>
                <c:pt idx="16076">
                  <c:v>1429</c:v>
                </c:pt>
                <c:pt idx="16077">
                  <c:v>1417.5</c:v>
                </c:pt>
                <c:pt idx="16078">
                  <c:v>1412</c:v>
                </c:pt>
                <c:pt idx="16079">
                  <c:v>1409.5</c:v>
                </c:pt>
                <c:pt idx="16080">
                  <c:v>1389</c:v>
                </c:pt>
                <c:pt idx="16081">
                  <c:v>1382</c:v>
                </c:pt>
                <c:pt idx="16082">
                  <c:v>1361</c:v>
                </c:pt>
                <c:pt idx="16083">
                  <c:v>1353</c:v>
                </c:pt>
                <c:pt idx="16084">
                  <c:v>1344.5</c:v>
                </c:pt>
                <c:pt idx="16085">
                  <c:v>1351.5</c:v>
                </c:pt>
                <c:pt idx="16086">
                  <c:v>1355.5</c:v>
                </c:pt>
                <c:pt idx="16087">
                  <c:v>1338</c:v>
                </c:pt>
                <c:pt idx="16088">
                  <c:v>1326.5</c:v>
                </c:pt>
                <c:pt idx="16089">
                  <c:v>1318</c:v>
                </c:pt>
                <c:pt idx="16090">
                  <c:v>1300</c:v>
                </c:pt>
                <c:pt idx="16091">
                  <c:v>1295.5</c:v>
                </c:pt>
                <c:pt idx="16092">
                  <c:v>1277</c:v>
                </c:pt>
                <c:pt idx="16093">
                  <c:v>1261.5</c:v>
                </c:pt>
                <c:pt idx="16094">
                  <c:v>1248.5</c:v>
                </c:pt>
                <c:pt idx="16095">
                  <c:v>1239.5</c:v>
                </c:pt>
                <c:pt idx="16096">
                  <c:v>1217.5</c:v>
                </c:pt>
                <c:pt idx="16097">
                  <c:v>1221.5</c:v>
                </c:pt>
                <c:pt idx="16098">
                  <c:v>1202</c:v>
                </c:pt>
                <c:pt idx="16099">
                  <c:v>1184</c:v>
                </c:pt>
                <c:pt idx="16100">
                  <c:v>1167</c:v>
                </c:pt>
                <c:pt idx="16101">
                  <c:v>1140</c:v>
                </c:pt>
                <c:pt idx="16102">
                  <c:v>1105.5999999999999</c:v>
                </c:pt>
                <c:pt idx="16103">
                  <c:v>1083.5</c:v>
                </c:pt>
                <c:pt idx="16104">
                  <c:v>1066</c:v>
                </c:pt>
                <c:pt idx="16105">
                  <c:v>1039</c:v>
                </c:pt>
                <c:pt idx="16106">
                  <c:v>1018</c:v>
                </c:pt>
                <c:pt idx="16107">
                  <c:v>992.52</c:v>
                </c:pt>
                <c:pt idx="16108">
                  <c:v>981.99</c:v>
                </c:pt>
                <c:pt idx="16109">
                  <c:v>966.01</c:v>
                </c:pt>
                <c:pt idx="16110">
                  <c:v>966.02</c:v>
                </c:pt>
                <c:pt idx="16111">
                  <c:v>954.99</c:v>
                </c:pt>
                <c:pt idx="16112">
                  <c:v>937.5</c:v>
                </c:pt>
                <c:pt idx="16113">
                  <c:v>929.99</c:v>
                </c:pt>
                <c:pt idx="16114">
                  <c:v>916</c:v>
                </c:pt>
                <c:pt idx="16115">
                  <c:v>916.01</c:v>
                </c:pt>
                <c:pt idx="16116">
                  <c:v>905.52</c:v>
                </c:pt>
                <c:pt idx="16117">
                  <c:v>903.44</c:v>
                </c:pt>
                <c:pt idx="16118">
                  <c:v>891</c:v>
                </c:pt>
                <c:pt idx="16119">
                  <c:v>868.52</c:v>
                </c:pt>
                <c:pt idx="16120">
                  <c:v>853.03</c:v>
                </c:pt>
                <c:pt idx="16121">
                  <c:v>844.51</c:v>
                </c:pt>
                <c:pt idx="16122">
                  <c:v>822.52</c:v>
                </c:pt>
                <c:pt idx="16123">
                  <c:v>815</c:v>
                </c:pt>
                <c:pt idx="16124">
                  <c:v>801</c:v>
                </c:pt>
                <c:pt idx="16125">
                  <c:v>785.01</c:v>
                </c:pt>
                <c:pt idx="16126">
                  <c:v>781.99</c:v>
                </c:pt>
                <c:pt idx="16127">
                  <c:v>764.99</c:v>
                </c:pt>
                <c:pt idx="16128">
                  <c:v>755</c:v>
                </c:pt>
                <c:pt idx="16129">
                  <c:v>757.52</c:v>
                </c:pt>
                <c:pt idx="16130">
                  <c:v>744.5</c:v>
                </c:pt>
                <c:pt idx="16131">
                  <c:v>739.5</c:v>
                </c:pt>
                <c:pt idx="16132">
                  <c:v>734</c:v>
                </c:pt>
                <c:pt idx="16133">
                  <c:v>732.49</c:v>
                </c:pt>
                <c:pt idx="16134">
                  <c:v>744</c:v>
                </c:pt>
                <c:pt idx="16135">
                  <c:v>741.5</c:v>
                </c:pt>
                <c:pt idx="16136">
                  <c:v>749.47</c:v>
                </c:pt>
                <c:pt idx="16137">
                  <c:v>752</c:v>
                </c:pt>
                <c:pt idx="16138">
                  <c:v>745.49</c:v>
                </c:pt>
                <c:pt idx="16139">
                  <c:v>742</c:v>
                </c:pt>
                <c:pt idx="16140">
                  <c:v>736.52</c:v>
                </c:pt>
                <c:pt idx="16141">
                  <c:v>733.49</c:v>
                </c:pt>
                <c:pt idx="16142">
                  <c:v>719.01</c:v>
                </c:pt>
                <c:pt idx="16143">
                  <c:v>713</c:v>
                </c:pt>
                <c:pt idx="16144">
                  <c:v>715.49</c:v>
                </c:pt>
                <c:pt idx="16145">
                  <c:v>711.49</c:v>
                </c:pt>
                <c:pt idx="16146">
                  <c:v>718.95</c:v>
                </c:pt>
                <c:pt idx="16147">
                  <c:v>721.51</c:v>
                </c:pt>
                <c:pt idx="16148">
                  <c:v>721.9</c:v>
                </c:pt>
                <c:pt idx="16149">
                  <c:v>717.49</c:v>
                </c:pt>
                <c:pt idx="16150">
                  <c:v>723.48</c:v>
                </c:pt>
                <c:pt idx="16151">
                  <c:v>720.99</c:v>
                </c:pt>
                <c:pt idx="16152">
                  <c:v>720</c:v>
                </c:pt>
                <c:pt idx="16153">
                  <c:v>720.51</c:v>
                </c:pt>
                <c:pt idx="16154">
                  <c:v>718.01</c:v>
                </c:pt>
                <c:pt idx="16155">
                  <c:v>727.49</c:v>
                </c:pt>
                <c:pt idx="16156">
                  <c:v>718.99</c:v>
                </c:pt>
                <c:pt idx="16157">
                  <c:v>728</c:v>
                </c:pt>
                <c:pt idx="16158">
                  <c:v>730.99</c:v>
                </c:pt>
                <c:pt idx="16159">
                  <c:v>748.99</c:v>
                </c:pt>
                <c:pt idx="16160">
                  <c:v>750.51</c:v>
                </c:pt>
                <c:pt idx="16161">
                  <c:v>748.01</c:v>
                </c:pt>
                <c:pt idx="16162">
                  <c:v>748.5</c:v>
                </c:pt>
                <c:pt idx="16163">
                  <c:v>752.52</c:v>
                </c:pt>
                <c:pt idx="16164">
                  <c:v>738.02</c:v>
                </c:pt>
                <c:pt idx="16165">
                  <c:v>730.51</c:v>
                </c:pt>
                <c:pt idx="16166">
                  <c:v>722.99</c:v>
                </c:pt>
                <c:pt idx="16167">
                  <c:v>727</c:v>
                </c:pt>
                <c:pt idx="16168">
                  <c:v>716.96</c:v>
                </c:pt>
                <c:pt idx="16169">
                  <c:v>719</c:v>
                </c:pt>
                <c:pt idx="16170">
                  <c:v>720.99</c:v>
                </c:pt>
                <c:pt idx="16171">
                  <c:v>719.01</c:v>
                </c:pt>
                <c:pt idx="16172">
                  <c:v>720.01</c:v>
                </c:pt>
                <c:pt idx="16173">
                  <c:v>719.5</c:v>
                </c:pt>
                <c:pt idx="16174">
                  <c:v>716</c:v>
                </c:pt>
                <c:pt idx="16175">
                  <c:v>718.51</c:v>
                </c:pt>
                <c:pt idx="16176">
                  <c:v>713.01</c:v>
                </c:pt>
                <c:pt idx="16177">
                  <c:v>713</c:v>
                </c:pt>
                <c:pt idx="16178">
                  <c:v>701</c:v>
                </c:pt>
                <c:pt idx="16179">
                  <c:v>700.01</c:v>
                </c:pt>
                <c:pt idx="16180">
                  <c:v>694</c:v>
                </c:pt>
                <c:pt idx="16181">
                  <c:v>674.01</c:v>
                </c:pt>
                <c:pt idx="16182">
                  <c:v>664.01</c:v>
                </c:pt>
                <c:pt idx="16183">
                  <c:v>655</c:v>
                </c:pt>
                <c:pt idx="16184">
                  <c:v>648</c:v>
                </c:pt>
                <c:pt idx="16185">
                  <c:v>640</c:v>
                </c:pt>
                <c:pt idx="16186">
                  <c:v>642</c:v>
                </c:pt>
                <c:pt idx="16187">
                  <c:v>631.99</c:v>
                </c:pt>
                <c:pt idx="16188">
                  <c:v>633.97</c:v>
                </c:pt>
                <c:pt idx="16189">
                  <c:v>627.51</c:v>
                </c:pt>
                <c:pt idx="16190">
                  <c:v>629.02</c:v>
                </c:pt>
                <c:pt idx="16191">
                  <c:v>629.51</c:v>
                </c:pt>
                <c:pt idx="16192">
                  <c:v>628</c:v>
                </c:pt>
                <c:pt idx="16193">
                  <c:v>628</c:v>
                </c:pt>
                <c:pt idx="16194">
                  <c:v>626.51</c:v>
                </c:pt>
                <c:pt idx="16195">
                  <c:v>625</c:v>
                </c:pt>
                <c:pt idx="16196">
                  <c:v>625</c:v>
                </c:pt>
                <c:pt idx="16197">
                  <c:v>626</c:v>
                </c:pt>
                <c:pt idx="16198">
                  <c:v>623.5</c:v>
                </c:pt>
                <c:pt idx="16199">
                  <c:v>613</c:v>
                </c:pt>
                <c:pt idx="16200">
                  <c:v>600.01</c:v>
                </c:pt>
                <c:pt idx="16201">
                  <c:v>596.5</c:v>
                </c:pt>
                <c:pt idx="16202">
                  <c:v>589.49</c:v>
                </c:pt>
                <c:pt idx="16203">
                  <c:v>589</c:v>
                </c:pt>
                <c:pt idx="16204">
                  <c:v>590.01</c:v>
                </c:pt>
                <c:pt idx="16205">
                  <c:v>583.98</c:v>
                </c:pt>
                <c:pt idx="16206">
                  <c:v>566.04</c:v>
                </c:pt>
                <c:pt idx="16207">
                  <c:v>559.01</c:v>
                </c:pt>
                <c:pt idx="16208">
                  <c:v>550.53</c:v>
                </c:pt>
                <c:pt idx="16209">
                  <c:v>547</c:v>
                </c:pt>
                <c:pt idx="16210">
                  <c:v>548.99</c:v>
                </c:pt>
                <c:pt idx="16211">
                  <c:v>538.01</c:v>
                </c:pt>
                <c:pt idx="16212">
                  <c:v>532.99</c:v>
                </c:pt>
                <c:pt idx="16213">
                  <c:v>513.01</c:v>
                </c:pt>
                <c:pt idx="16214">
                  <c:v>508</c:v>
                </c:pt>
                <c:pt idx="16215">
                  <c:v>508.01</c:v>
                </c:pt>
                <c:pt idx="16216">
                  <c:v>503</c:v>
                </c:pt>
                <c:pt idx="16217">
                  <c:v>503.98</c:v>
                </c:pt>
                <c:pt idx="16218">
                  <c:v>494.01</c:v>
                </c:pt>
                <c:pt idx="16219">
                  <c:v>481</c:v>
                </c:pt>
                <c:pt idx="16220">
                  <c:v>479.5</c:v>
                </c:pt>
                <c:pt idx="16221">
                  <c:v>475</c:v>
                </c:pt>
                <c:pt idx="16222">
                  <c:v>470.51</c:v>
                </c:pt>
                <c:pt idx="16223">
                  <c:v>453.54</c:v>
                </c:pt>
                <c:pt idx="16224">
                  <c:v>453</c:v>
                </c:pt>
                <c:pt idx="16225">
                  <c:v>451.94</c:v>
                </c:pt>
                <c:pt idx="16226">
                  <c:v>444.99</c:v>
                </c:pt>
                <c:pt idx="16227">
                  <c:v>435</c:v>
                </c:pt>
                <c:pt idx="16228">
                  <c:v>432.02</c:v>
                </c:pt>
                <c:pt idx="16229">
                  <c:v>425.01</c:v>
                </c:pt>
                <c:pt idx="16230">
                  <c:v>419.99</c:v>
                </c:pt>
                <c:pt idx="16231">
                  <c:v>422</c:v>
                </c:pt>
                <c:pt idx="16232">
                  <c:v>413.51</c:v>
                </c:pt>
                <c:pt idx="16233">
                  <c:v>405.51</c:v>
                </c:pt>
                <c:pt idx="16234">
                  <c:v>411.01</c:v>
                </c:pt>
                <c:pt idx="16235">
                  <c:v>398</c:v>
                </c:pt>
                <c:pt idx="16236">
                  <c:v>407.49</c:v>
                </c:pt>
                <c:pt idx="16237">
                  <c:v>414</c:v>
                </c:pt>
                <c:pt idx="16238">
                  <c:v>411</c:v>
                </c:pt>
                <c:pt idx="16239">
                  <c:v>417.99</c:v>
                </c:pt>
                <c:pt idx="16240">
                  <c:v>430</c:v>
                </c:pt>
                <c:pt idx="16241">
                  <c:v>432.5</c:v>
                </c:pt>
                <c:pt idx="16242">
                  <c:v>438.98</c:v>
                </c:pt>
                <c:pt idx="16243">
                  <c:v>435.5</c:v>
                </c:pt>
                <c:pt idx="16244">
                  <c:v>430.52</c:v>
                </c:pt>
                <c:pt idx="16245">
                  <c:v>427.51</c:v>
                </c:pt>
                <c:pt idx="16246">
                  <c:v>423</c:v>
                </c:pt>
                <c:pt idx="16247">
                  <c:v>429.48</c:v>
                </c:pt>
                <c:pt idx="16248">
                  <c:v>430.97</c:v>
                </c:pt>
                <c:pt idx="16249">
                  <c:v>439.49</c:v>
                </c:pt>
                <c:pt idx="16250">
                  <c:v>433.5</c:v>
                </c:pt>
                <c:pt idx="16251">
                  <c:v>441</c:v>
                </c:pt>
                <c:pt idx="16252">
                  <c:v>438.51</c:v>
                </c:pt>
                <c:pt idx="16253">
                  <c:v>434.99</c:v>
                </c:pt>
                <c:pt idx="16254">
                  <c:v>439</c:v>
                </c:pt>
                <c:pt idx="16255">
                  <c:v>439</c:v>
                </c:pt>
                <c:pt idx="16256">
                  <c:v>442</c:v>
                </c:pt>
                <c:pt idx="16257">
                  <c:v>452.99</c:v>
                </c:pt>
                <c:pt idx="16258">
                  <c:v>449</c:v>
                </c:pt>
                <c:pt idx="16259">
                  <c:v>447.02</c:v>
                </c:pt>
                <c:pt idx="16260">
                  <c:v>453.01</c:v>
                </c:pt>
                <c:pt idx="16261">
                  <c:v>463.01</c:v>
                </c:pt>
                <c:pt idx="16262">
                  <c:v>458.02</c:v>
                </c:pt>
                <c:pt idx="16263">
                  <c:v>467.98</c:v>
                </c:pt>
                <c:pt idx="16264">
                  <c:v>458.07</c:v>
                </c:pt>
                <c:pt idx="16265">
                  <c:v>470.49</c:v>
                </c:pt>
                <c:pt idx="16266">
                  <c:v>459.5</c:v>
                </c:pt>
                <c:pt idx="16267">
                  <c:v>459</c:v>
                </c:pt>
                <c:pt idx="16268">
                  <c:v>460.99</c:v>
                </c:pt>
                <c:pt idx="16269">
                  <c:v>462.55</c:v>
                </c:pt>
                <c:pt idx="16270">
                  <c:v>465.01</c:v>
                </c:pt>
                <c:pt idx="16271">
                  <c:v>466.5</c:v>
                </c:pt>
                <c:pt idx="16272">
                  <c:v>454</c:v>
                </c:pt>
                <c:pt idx="16273">
                  <c:v>444.01</c:v>
                </c:pt>
                <c:pt idx="16274">
                  <c:v>447.99</c:v>
                </c:pt>
                <c:pt idx="16275">
                  <c:v>428.03</c:v>
                </c:pt>
                <c:pt idx="16276">
                  <c:v>426.01</c:v>
                </c:pt>
                <c:pt idx="16277">
                  <c:v>417</c:v>
                </c:pt>
                <c:pt idx="16278">
                  <c:v>424.99</c:v>
                </c:pt>
                <c:pt idx="16279">
                  <c:v>417.02</c:v>
                </c:pt>
                <c:pt idx="16280">
                  <c:v>426.5</c:v>
                </c:pt>
                <c:pt idx="16281">
                  <c:v>434.46</c:v>
                </c:pt>
                <c:pt idx="16282">
                  <c:v>431</c:v>
                </c:pt>
                <c:pt idx="16283">
                  <c:v>432.04</c:v>
                </c:pt>
                <c:pt idx="16284">
                  <c:v>431.96</c:v>
                </c:pt>
                <c:pt idx="16285">
                  <c:v>435</c:v>
                </c:pt>
                <c:pt idx="16286">
                  <c:v>435.49</c:v>
                </c:pt>
                <c:pt idx="16287">
                  <c:v>429</c:v>
                </c:pt>
                <c:pt idx="16288">
                  <c:v>423.01</c:v>
                </c:pt>
                <c:pt idx="16289">
                  <c:v>419.51</c:v>
                </c:pt>
                <c:pt idx="16290">
                  <c:v>409.99</c:v>
                </c:pt>
                <c:pt idx="16291">
                  <c:v>410</c:v>
                </c:pt>
                <c:pt idx="16292">
                  <c:v>407.5</c:v>
                </c:pt>
                <c:pt idx="16293">
                  <c:v>404.99</c:v>
                </c:pt>
                <c:pt idx="16294">
                  <c:v>409</c:v>
                </c:pt>
                <c:pt idx="16295">
                  <c:v>392.53</c:v>
                </c:pt>
                <c:pt idx="16296">
                  <c:v>398.5</c:v>
                </c:pt>
                <c:pt idx="16297">
                  <c:v>389.02</c:v>
                </c:pt>
                <c:pt idx="16298">
                  <c:v>382</c:v>
                </c:pt>
                <c:pt idx="16299">
                  <c:v>376</c:v>
                </c:pt>
                <c:pt idx="16300">
                  <c:v>372.99</c:v>
                </c:pt>
                <c:pt idx="16301">
                  <c:v>380.99</c:v>
                </c:pt>
                <c:pt idx="16302">
                  <c:v>373.01</c:v>
                </c:pt>
                <c:pt idx="16303">
                  <c:v>366.01</c:v>
                </c:pt>
                <c:pt idx="16304">
                  <c:v>360</c:v>
                </c:pt>
                <c:pt idx="16305">
                  <c:v>363.99</c:v>
                </c:pt>
                <c:pt idx="16306">
                  <c:v>375.01</c:v>
                </c:pt>
                <c:pt idx="16307">
                  <c:v>370.01</c:v>
                </c:pt>
                <c:pt idx="16308">
                  <c:v>366.49</c:v>
                </c:pt>
                <c:pt idx="16309">
                  <c:v>363</c:v>
                </c:pt>
                <c:pt idx="16310">
                  <c:v>377.48</c:v>
                </c:pt>
                <c:pt idx="16311">
                  <c:v>368</c:v>
                </c:pt>
                <c:pt idx="16312">
                  <c:v>361.99</c:v>
                </c:pt>
                <c:pt idx="16313">
                  <c:v>359.01</c:v>
                </c:pt>
                <c:pt idx="16314">
                  <c:v>358</c:v>
                </c:pt>
                <c:pt idx="16315">
                  <c:v>351</c:v>
                </c:pt>
                <c:pt idx="16316">
                  <c:v>345.07</c:v>
                </c:pt>
                <c:pt idx="16317">
                  <c:v>351.01</c:v>
                </c:pt>
                <c:pt idx="16318">
                  <c:v>350</c:v>
                </c:pt>
                <c:pt idx="16319">
                  <c:v>354.96</c:v>
                </c:pt>
                <c:pt idx="16320">
                  <c:v>347.99</c:v>
                </c:pt>
                <c:pt idx="16321">
                  <c:v>358.51</c:v>
                </c:pt>
                <c:pt idx="16322">
                  <c:v>356</c:v>
                </c:pt>
                <c:pt idx="16323">
                  <c:v>348.01</c:v>
                </c:pt>
                <c:pt idx="16324">
                  <c:v>356.99</c:v>
                </c:pt>
                <c:pt idx="16325">
                  <c:v>356.5</c:v>
                </c:pt>
                <c:pt idx="16326">
                  <c:v>366</c:v>
                </c:pt>
                <c:pt idx="16327">
                  <c:v>364.98</c:v>
                </c:pt>
                <c:pt idx="16328">
                  <c:v>370.01</c:v>
                </c:pt>
                <c:pt idx="16329">
                  <c:v>364.99</c:v>
                </c:pt>
                <c:pt idx="16330">
                  <c:v>367</c:v>
                </c:pt>
                <c:pt idx="16331">
                  <c:v>357.03</c:v>
                </c:pt>
                <c:pt idx="16332">
                  <c:v>344</c:v>
                </c:pt>
                <c:pt idx="16333">
                  <c:v>338.49</c:v>
                </c:pt>
                <c:pt idx="16334">
                  <c:v>340.01</c:v>
                </c:pt>
                <c:pt idx="16335">
                  <c:v>325.02</c:v>
                </c:pt>
                <c:pt idx="16336">
                  <c:v>320</c:v>
                </c:pt>
                <c:pt idx="16337">
                  <c:v>325</c:v>
                </c:pt>
                <c:pt idx="16338">
                  <c:v>330.02</c:v>
                </c:pt>
                <c:pt idx="16339">
                  <c:v>335.49</c:v>
                </c:pt>
                <c:pt idx="16340">
                  <c:v>345.48</c:v>
                </c:pt>
                <c:pt idx="16341">
                  <c:v>349</c:v>
                </c:pt>
                <c:pt idx="16342">
                  <c:v>347.01</c:v>
                </c:pt>
                <c:pt idx="16343">
                  <c:v>347</c:v>
                </c:pt>
                <c:pt idx="16344">
                  <c:v>347</c:v>
                </c:pt>
                <c:pt idx="16345">
                  <c:v>345.99</c:v>
                </c:pt>
                <c:pt idx="16346">
                  <c:v>342.5</c:v>
                </c:pt>
                <c:pt idx="16347">
                  <c:v>330.03</c:v>
                </c:pt>
                <c:pt idx="16348">
                  <c:v>329.51</c:v>
                </c:pt>
                <c:pt idx="16349">
                  <c:v>332</c:v>
                </c:pt>
                <c:pt idx="16350">
                  <c:v>326</c:v>
                </c:pt>
                <c:pt idx="16351">
                  <c:v>321.98</c:v>
                </c:pt>
                <c:pt idx="16352">
                  <c:v>331</c:v>
                </c:pt>
                <c:pt idx="16353">
                  <c:v>328</c:v>
                </c:pt>
                <c:pt idx="16354">
                  <c:v>321</c:v>
                </c:pt>
                <c:pt idx="16355">
                  <c:v>320.5</c:v>
                </c:pt>
                <c:pt idx="16356">
                  <c:v>315</c:v>
                </c:pt>
                <c:pt idx="16357">
                  <c:v>317</c:v>
                </c:pt>
                <c:pt idx="16358">
                  <c:v>318.99</c:v>
                </c:pt>
                <c:pt idx="16359">
                  <c:v>317</c:v>
                </c:pt>
                <c:pt idx="16360">
                  <c:v>319.99</c:v>
                </c:pt>
                <c:pt idx="16361">
                  <c:v>311.01</c:v>
                </c:pt>
                <c:pt idx="16362">
                  <c:v>305.51</c:v>
                </c:pt>
                <c:pt idx="16363">
                  <c:v>303.01</c:v>
                </c:pt>
                <c:pt idx="16364">
                  <c:v>307.01</c:v>
                </c:pt>
                <c:pt idx="16365">
                  <c:v>302.5</c:v>
                </c:pt>
                <c:pt idx="16366">
                  <c:v>300.01</c:v>
                </c:pt>
                <c:pt idx="16367">
                  <c:v>295.01</c:v>
                </c:pt>
                <c:pt idx="16368">
                  <c:v>289.01</c:v>
                </c:pt>
                <c:pt idx="16369">
                  <c:v>292.01</c:v>
                </c:pt>
                <c:pt idx="16370">
                  <c:v>297</c:v>
                </c:pt>
                <c:pt idx="16371">
                  <c:v>295.02</c:v>
                </c:pt>
                <c:pt idx="16372">
                  <c:v>294.02</c:v>
                </c:pt>
                <c:pt idx="16373">
                  <c:v>296</c:v>
                </c:pt>
                <c:pt idx="16374">
                  <c:v>286.99</c:v>
                </c:pt>
                <c:pt idx="16375">
                  <c:v>285.02</c:v>
                </c:pt>
                <c:pt idx="16376">
                  <c:v>285.99</c:v>
                </c:pt>
                <c:pt idx="16377">
                  <c:v>289.49</c:v>
                </c:pt>
                <c:pt idx="16378">
                  <c:v>289</c:v>
                </c:pt>
                <c:pt idx="16379">
                  <c:v>292</c:v>
                </c:pt>
                <c:pt idx="16380">
                  <c:v>295.95999999999998</c:v>
                </c:pt>
                <c:pt idx="16381">
                  <c:v>298</c:v>
                </c:pt>
                <c:pt idx="16382">
                  <c:v>293.51</c:v>
                </c:pt>
                <c:pt idx="16383">
                  <c:v>286</c:v>
                </c:pt>
                <c:pt idx="16384">
                  <c:v>295.49</c:v>
                </c:pt>
                <c:pt idx="16385">
                  <c:v>297.01</c:v>
                </c:pt>
                <c:pt idx="16386">
                  <c:v>291</c:v>
                </c:pt>
                <c:pt idx="16387">
                  <c:v>286.98</c:v>
                </c:pt>
                <c:pt idx="16388">
                  <c:v>276</c:v>
                </c:pt>
                <c:pt idx="16389">
                  <c:v>280.01</c:v>
                </c:pt>
                <c:pt idx="16390">
                  <c:v>291.45999999999998</c:v>
                </c:pt>
                <c:pt idx="16391">
                  <c:v>288.01</c:v>
                </c:pt>
                <c:pt idx="16392">
                  <c:v>289</c:v>
                </c:pt>
                <c:pt idx="16393">
                  <c:v>287.98</c:v>
                </c:pt>
                <c:pt idx="16394">
                  <c:v>282</c:v>
                </c:pt>
                <c:pt idx="16395">
                  <c:v>287</c:v>
                </c:pt>
                <c:pt idx="16396">
                  <c:v>285.5</c:v>
                </c:pt>
                <c:pt idx="16397">
                  <c:v>276.99</c:v>
                </c:pt>
                <c:pt idx="16398">
                  <c:v>277</c:v>
                </c:pt>
                <c:pt idx="16399">
                  <c:v>277</c:v>
                </c:pt>
                <c:pt idx="16400">
                  <c:v>280.5</c:v>
                </c:pt>
                <c:pt idx="16401">
                  <c:v>285.02</c:v>
                </c:pt>
                <c:pt idx="16402">
                  <c:v>293.99</c:v>
                </c:pt>
                <c:pt idx="16403">
                  <c:v>299.99</c:v>
                </c:pt>
                <c:pt idx="16404">
                  <c:v>305.01</c:v>
                </c:pt>
                <c:pt idx="16405">
                  <c:v>305</c:v>
                </c:pt>
                <c:pt idx="16406">
                  <c:v>303</c:v>
                </c:pt>
                <c:pt idx="16407">
                  <c:v>310.01</c:v>
                </c:pt>
                <c:pt idx="16408">
                  <c:v>323</c:v>
                </c:pt>
                <c:pt idx="16409">
                  <c:v>328</c:v>
                </c:pt>
                <c:pt idx="16410">
                  <c:v>321.02999999999997</c:v>
                </c:pt>
                <c:pt idx="16411">
                  <c:v>325.5</c:v>
                </c:pt>
                <c:pt idx="16412">
                  <c:v>317.99</c:v>
                </c:pt>
                <c:pt idx="16413">
                  <c:v>313.48</c:v>
                </c:pt>
                <c:pt idx="16414">
                  <c:v>313</c:v>
                </c:pt>
                <c:pt idx="16415">
                  <c:v>307.48</c:v>
                </c:pt>
                <c:pt idx="16416">
                  <c:v>314</c:v>
                </c:pt>
                <c:pt idx="16417">
                  <c:v>308</c:v>
                </c:pt>
                <c:pt idx="16418">
                  <c:v>299</c:v>
                </c:pt>
                <c:pt idx="16419">
                  <c:v>307.99</c:v>
                </c:pt>
                <c:pt idx="16420">
                  <c:v>307.01</c:v>
                </c:pt>
                <c:pt idx="16421">
                  <c:v>304.98</c:v>
                </c:pt>
                <c:pt idx="16422">
                  <c:v>305</c:v>
                </c:pt>
                <c:pt idx="16423">
                  <c:v>308.99</c:v>
                </c:pt>
                <c:pt idx="16424">
                  <c:v>307.01</c:v>
                </c:pt>
                <c:pt idx="16425">
                  <c:v>305</c:v>
                </c:pt>
                <c:pt idx="16426">
                  <c:v>289.01</c:v>
                </c:pt>
                <c:pt idx="16427">
                  <c:v>276</c:v>
                </c:pt>
                <c:pt idx="16428">
                  <c:v>278.99</c:v>
                </c:pt>
                <c:pt idx="16429">
                  <c:v>283</c:v>
                </c:pt>
                <c:pt idx="16430">
                  <c:v>283.99</c:v>
                </c:pt>
                <c:pt idx="16431">
                  <c:v>283.5</c:v>
                </c:pt>
                <c:pt idx="16432">
                  <c:v>289.48</c:v>
                </c:pt>
                <c:pt idx="16433">
                  <c:v>294.5</c:v>
                </c:pt>
                <c:pt idx="16434">
                  <c:v>278.02</c:v>
                </c:pt>
                <c:pt idx="16435">
                  <c:v>279</c:v>
                </c:pt>
                <c:pt idx="16436">
                  <c:v>281.01</c:v>
                </c:pt>
                <c:pt idx="16437">
                  <c:v>280.01</c:v>
                </c:pt>
                <c:pt idx="16438">
                  <c:v>275.01</c:v>
                </c:pt>
                <c:pt idx="16439">
                  <c:v>278</c:v>
                </c:pt>
                <c:pt idx="16440">
                  <c:v>278.5</c:v>
                </c:pt>
                <c:pt idx="16441">
                  <c:v>277</c:v>
                </c:pt>
                <c:pt idx="16442">
                  <c:v>278.99</c:v>
                </c:pt>
                <c:pt idx="16443">
                  <c:v>273.98</c:v>
                </c:pt>
                <c:pt idx="16444">
                  <c:v>270.99</c:v>
                </c:pt>
                <c:pt idx="16445">
                  <c:v>277.99</c:v>
                </c:pt>
                <c:pt idx="16446">
                  <c:v>273</c:v>
                </c:pt>
                <c:pt idx="16447">
                  <c:v>274.52</c:v>
                </c:pt>
                <c:pt idx="16448">
                  <c:v>268.02</c:v>
                </c:pt>
                <c:pt idx="16449">
                  <c:v>262.5</c:v>
                </c:pt>
                <c:pt idx="16450">
                  <c:v>252</c:v>
                </c:pt>
                <c:pt idx="16451">
                  <c:v>246</c:v>
                </c:pt>
                <c:pt idx="16452">
                  <c:v>250.49</c:v>
                </c:pt>
                <c:pt idx="16453">
                  <c:v>248.99</c:v>
                </c:pt>
                <c:pt idx="16454">
                  <c:v>244.98</c:v>
                </c:pt>
                <c:pt idx="16455">
                  <c:v>241</c:v>
                </c:pt>
                <c:pt idx="16456">
                  <c:v>242.5</c:v>
                </c:pt>
                <c:pt idx="16457">
                  <c:v>231.01</c:v>
                </c:pt>
                <c:pt idx="16458">
                  <c:v>234</c:v>
                </c:pt>
                <c:pt idx="16459">
                  <c:v>233</c:v>
                </c:pt>
                <c:pt idx="16460">
                  <c:v>223.49</c:v>
                </c:pt>
                <c:pt idx="16461">
                  <c:v>230.03</c:v>
                </c:pt>
                <c:pt idx="16462">
                  <c:v>226.02</c:v>
                </c:pt>
                <c:pt idx="16463">
                  <c:v>208</c:v>
                </c:pt>
                <c:pt idx="16464">
                  <c:v>208</c:v>
                </c:pt>
                <c:pt idx="16465">
                  <c:v>209</c:v>
                </c:pt>
                <c:pt idx="16466">
                  <c:v>208</c:v>
                </c:pt>
                <c:pt idx="16467">
                  <c:v>209.99</c:v>
                </c:pt>
                <c:pt idx="16468">
                  <c:v>216.48</c:v>
                </c:pt>
                <c:pt idx="16469">
                  <c:v>210.5</c:v>
                </c:pt>
                <c:pt idx="16470">
                  <c:v>215.99</c:v>
                </c:pt>
                <c:pt idx="16471">
                  <c:v>219.5</c:v>
                </c:pt>
                <c:pt idx="16472">
                  <c:v>226.5</c:v>
                </c:pt>
                <c:pt idx="16473">
                  <c:v>228</c:v>
                </c:pt>
                <c:pt idx="16474">
                  <c:v>222.03</c:v>
                </c:pt>
                <c:pt idx="16475">
                  <c:v>225.5</c:v>
                </c:pt>
                <c:pt idx="16476">
                  <c:v>221</c:v>
                </c:pt>
                <c:pt idx="16477">
                  <c:v>217</c:v>
                </c:pt>
                <c:pt idx="16478">
                  <c:v>222.5</c:v>
                </c:pt>
                <c:pt idx="16479">
                  <c:v>218</c:v>
                </c:pt>
                <c:pt idx="16480">
                  <c:v>210</c:v>
                </c:pt>
                <c:pt idx="16481">
                  <c:v>219.99</c:v>
                </c:pt>
                <c:pt idx="16482">
                  <c:v>217</c:v>
                </c:pt>
                <c:pt idx="16483">
                  <c:v>212</c:v>
                </c:pt>
                <c:pt idx="16484">
                  <c:v>211.01</c:v>
                </c:pt>
                <c:pt idx="16485">
                  <c:v>213</c:v>
                </c:pt>
                <c:pt idx="16486">
                  <c:v>212</c:v>
                </c:pt>
                <c:pt idx="16487">
                  <c:v>214</c:v>
                </c:pt>
                <c:pt idx="16488">
                  <c:v>211</c:v>
                </c:pt>
                <c:pt idx="16489">
                  <c:v>215</c:v>
                </c:pt>
                <c:pt idx="16490">
                  <c:v>204.01</c:v>
                </c:pt>
                <c:pt idx="16491">
                  <c:v>198.01</c:v>
                </c:pt>
                <c:pt idx="16492">
                  <c:v>192</c:v>
                </c:pt>
                <c:pt idx="16493">
                  <c:v>193</c:v>
                </c:pt>
                <c:pt idx="16494">
                  <c:v>189</c:v>
                </c:pt>
                <c:pt idx="16495">
                  <c:v>184.01</c:v>
                </c:pt>
                <c:pt idx="16496">
                  <c:v>186</c:v>
                </c:pt>
                <c:pt idx="16497">
                  <c:v>192.49</c:v>
                </c:pt>
                <c:pt idx="16498">
                  <c:v>191</c:v>
                </c:pt>
                <c:pt idx="16499">
                  <c:v>189</c:v>
                </c:pt>
                <c:pt idx="16500">
                  <c:v>184.51</c:v>
                </c:pt>
                <c:pt idx="16501">
                  <c:v>185.5</c:v>
                </c:pt>
                <c:pt idx="16502">
                  <c:v>189</c:v>
                </c:pt>
                <c:pt idx="16503">
                  <c:v>202.99</c:v>
                </c:pt>
                <c:pt idx="16504">
                  <c:v>202.5</c:v>
                </c:pt>
                <c:pt idx="16505">
                  <c:v>207.49</c:v>
                </c:pt>
                <c:pt idx="16506">
                  <c:v>206</c:v>
                </c:pt>
                <c:pt idx="16507">
                  <c:v>200</c:v>
                </c:pt>
                <c:pt idx="16508">
                  <c:v>198.98</c:v>
                </c:pt>
                <c:pt idx="16509">
                  <c:v>187.01</c:v>
                </c:pt>
                <c:pt idx="16510">
                  <c:v>180</c:v>
                </c:pt>
                <c:pt idx="16511">
                  <c:v>181.5</c:v>
                </c:pt>
                <c:pt idx="16512">
                  <c:v>178</c:v>
                </c:pt>
                <c:pt idx="16513">
                  <c:v>184</c:v>
                </c:pt>
                <c:pt idx="16514">
                  <c:v>181.01</c:v>
                </c:pt>
                <c:pt idx="16515">
                  <c:v>179.98</c:v>
                </c:pt>
                <c:pt idx="16516">
                  <c:v>171</c:v>
                </c:pt>
                <c:pt idx="16517">
                  <c:v>169.01</c:v>
                </c:pt>
                <c:pt idx="16518">
                  <c:v>168.02</c:v>
                </c:pt>
                <c:pt idx="16519">
                  <c:v>161</c:v>
                </c:pt>
                <c:pt idx="16520">
                  <c:v>166.99</c:v>
                </c:pt>
                <c:pt idx="16521">
                  <c:v>170</c:v>
                </c:pt>
                <c:pt idx="16522">
                  <c:v>176</c:v>
                </c:pt>
                <c:pt idx="16523">
                  <c:v>181.99</c:v>
                </c:pt>
                <c:pt idx="16524">
                  <c:v>186.5</c:v>
                </c:pt>
                <c:pt idx="16525">
                  <c:v>186</c:v>
                </c:pt>
                <c:pt idx="16526">
                  <c:v>188.98</c:v>
                </c:pt>
                <c:pt idx="16527">
                  <c:v>189.99</c:v>
                </c:pt>
                <c:pt idx="16528">
                  <c:v>196.99</c:v>
                </c:pt>
                <c:pt idx="16529">
                  <c:v>202.49</c:v>
                </c:pt>
                <c:pt idx="16530">
                  <c:v>212</c:v>
                </c:pt>
                <c:pt idx="16531">
                  <c:v>218</c:v>
                </c:pt>
                <c:pt idx="16532">
                  <c:v>218.99</c:v>
                </c:pt>
                <c:pt idx="16533">
                  <c:v>223.49</c:v>
                </c:pt>
                <c:pt idx="16534">
                  <c:v>235</c:v>
                </c:pt>
                <c:pt idx="16535">
                  <c:v>242.98</c:v>
                </c:pt>
                <c:pt idx="16536">
                  <c:v>258</c:v>
                </c:pt>
                <c:pt idx="16537">
                  <c:v>266</c:v>
                </c:pt>
                <c:pt idx="16538">
                  <c:v>270</c:v>
                </c:pt>
                <c:pt idx="16539">
                  <c:v>276</c:v>
                </c:pt>
                <c:pt idx="16540">
                  <c:v>279</c:v>
                </c:pt>
                <c:pt idx="16541">
                  <c:v>290.01</c:v>
                </c:pt>
                <c:pt idx="16542">
                  <c:v>299</c:v>
                </c:pt>
                <c:pt idx="16543">
                  <c:v>309</c:v>
                </c:pt>
                <c:pt idx="16544">
                  <c:v>319.02</c:v>
                </c:pt>
                <c:pt idx="16545">
                  <c:v>331.98</c:v>
                </c:pt>
                <c:pt idx="16546">
                  <c:v>342.99</c:v>
                </c:pt>
                <c:pt idx="16547">
                  <c:v>363.96</c:v>
                </c:pt>
                <c:pt idx="16548">
                  <c:v>376</c:v>
                </c:pt>
                <c:pt idx="16549">
                  <c:v>385</c:v>
                </c:pt>
                <c:pt idx="16550">
                  <c:v>387</c:v>
                </c:pt>
                <c:pt idx="16551">
                  <c:v>385.48</c:v>
                </c:pt>
                <c:pt idx="16552">
                  <c:v>383.5</c:v>
                </c:pt>
                <c:pt idx="16553">
                  <c:v>386.5</c:v>
                </c:pt>
                <c:pt idx="16554">
                  <c:v>387.99</c:v>
                </c:pt>
                <c:pt idx="16555">
                  <c:v>388</c:v>
                </c:pt>
                <c:pt idx="16556">
                  <c:v>387</c:v>
                </c:pt>
                <c:pt idx="16557">
                  <c:v>387</c:v>
                </c:pt>
                <c:pt idx="16558">
                  <c:v>394.95</c:v>
                </c:pt>
                <c:pt idx="16559">
                  <c:v>399</c:v>
                </c:pt>
                <c:pt idx="16560">
                  <c:v>408</c:v>
                </c:pt>
                <c:pt idx="16561">
                  <c:v>420</c:v>
                </c:pt>
                <c:pt idx="16562">
                  <c:v>418</c:v>
                </c:pt>
                <c:pt idx="16563">
                  <c:v>420.48</c:v>
                </c:pt>
                <c:pt idx="16564">
                  <c:v>420.5</c:v>
                </c:pt>
                <c:pt idx="16565">
                  <c:v>426.99</c:v>
                </c:pt>
                <c:pt idx="16566">
                  <c:v>428</c:v>
                </c:pt>
                <c:pt idx="16567">
                  <c:v>432.99</c:v>
                </c:pt>
                <c:pt idx="16568">
                  <c:v>437.01</c:v>
                </c:pt>
                <c:pt idx="16569">
                  <c:v>437</c:v>
                </c:pt>
                <c:pt idx="16570">
                  <c:v>429.54</c:v>
                </c:pt>
                <c:pt idx="16571">
                  <c:v>432.99</c:v>
                </c:pt>
                <c:pt idx="16572">
                  <c:v>436</c:v>
                </c:pt>
                <c:pt idx="16573">
                  <c:v>430.99</c:v>
                </c:pt>
                <c:pt idx="16574">
                  <c:v>425.01</c:v>
                </c:pt>
                <c:pt idx="16575">
                  <c:v>421</c:v>
                </c:pt>
                <c:pt idx="16576">
                  <c:v>413.52</c:v>
                </c:pt>
                <c:pt idx="16577">
                  <c:v>413.01</c:v>
                </c:pt>
                <c:pt idx="16578">
                  <c:v>408.5</c:v>
                </c:pt>
                <c:pt idx="16579">
                  <c:v>400.52</c:v>
                </c:pt>
                <c:pt idx="16580">
                  <c:v>389</c:v>
                </c:pt>
                <c:pt idx="16581">
                  <c:v>386.5</c:v>
                </c:pt>
                <c:pt idx="16582">
                  <c:v>384</c:v>
                </c:pt>
                <c:pt idx="16583">
                  <c:v>374.01</c:v>
                </c:pt>
                <c:pt idx="16584">
                  <c:v>375</c:v>
                </c:pt>
                <c:pt idx="16585">
                  <c:v>381</c:v>
                </c:pt>
                <c:pt idx="16586">
                  <c:v>382.49</c:v>
                </c:pt>
                <c:pt idx="16587">
                  <c:v>386.99</c:v>
                </c:pt>
                <c:pt idx="16588">
                  <c:v>390</c:v>
                </c:pt>
                <c:pt idx="16589">
                  <c:v>388.02</c:v>
                </c:pt>
                <c:pt idx="16590">
                  <c:v>389.99</c:v>
                </c:pt>
                <c:pt idx="16591">
                  <c:v>397.99</c:v>
                </c:pt>
                <c:pt idx="16592">
                  <c:v>394</c:v>
                </c:pt>
                <c:pt idx="16593">
                  <c:v>393.99</c:v>
                </c:pt>
                <c:pt idx="16594">
                  <c:v>394.01</c:v>
                </c:pt>
                <c:pt idx="16595">
                  <c:v>404.46</c:v>
                </c:pt>
                <c:pt idx="16596">
                  <c:v>411.98</c:v>
                </c:pt>
                <c:pt idx="16597">
                  <c:v>422</c:v>
                </c:pt>
                <c:pt idx="16598">
                  <c:v>422</c:v>
                </c:pt>
                <c:pt idx="16599">
                  <c:v>431.99</c:v>
                </c:pt>
                <c:pt idx="16600">
                  <c:v>443</c:v>
                </c:pt>
                <c:pt idx="16601">
                  <c:v>448.51</c:v>
                </c:pt>
                <c:pt idx="16602">
                  <c:v>460.46</c:v>
                </c:pt>
                <c:pt idx="16603">
                  <c:v>461.99</c:v>
                </c:pt>
                <c:pt idx="16604">
                  <c:v>476</c:v>
                </c:pt>
                <c:pt idx="16605">
                  <c:v>484.99</c:v>
                </c:pt>
                <c:pt idx="16606">
                  <c:v>484.01</c:v>
                </c:pt>
                <c:pt idx="16607">
                  <c:v>497.98</c:v>
                </c:pt>
                <c:pt idx="16608">
                  <c:v>502.99</c:v>
                </c:pt>
                <c:pt idx="16609">
                  <c:v>516.99</c:v>
                </c:pt>
                <c:pt idx="16610">
                  <c:v>527.99</c:v>
                </c:pt>
                <c:pt idx="16611">
                  <c:v>538.51</c:v>
                </c:pt>
                <c:pt idx="16612">
                  <c:v>543</c:v>
                </c:pt>
                <c:pt idx="16613">
                  <c:v>551.01</c:v>
                </c:pt>
                <c:pt idx="16614">
                  <c:v>571.49</c:v>
                </c:pt>
                <c:pt idx="16615">
                  <c:v>585.99</c:v>
                </c:pt>
                <c:pt idx="16616">
                  <c:v>595.49</c:v>
                </c:pt>
                <c:pt idx="16617">
                  <c:v>614.99</c:v>
                </c:pt>
                <c:pt idx="16618">
                  <c:v>633.99</c:v>
                </c:pt>
                <c:pt idx="16619">
                  <c:v>651.47</c:v>
                </c:pt>
                <c:pt idx="16620">
                  <c:v>662</c:v>
                </c:pt>
                <c:pt idx="16621">
                  <c:v>679.97</c:v>
                </c:pt>
                <c:pt idx="16622">
                  <c:v>698</c:v>
                </c:pt>
                <c:pt idx="16623">
                  <c:v>714.96</c:v>
                </c:pt>
                <c:pt idx="16624">
                  <c:v>729.48</c:v>
                </c:pt>
                <c:pt idx="16625">
                  <c:v>734.99</c:v>
                </c:pt>
                <c:pt idx="16626">
                  <c:v>748.99</c:v>
                </c:pt>
                <c:pt idx="16627">
                  <c:v>763.97</c:v>
                </c:pt>
                <c:pt idx="16628">
                  <c:v>768.5</c:v>
                </c:pt>
                <c:pt idx="16629">
                  <c:v>781.98</c:v>
                </c:pt>
                <c:pt idx="16630">
                  <c:v>793.99</c:v>
                </c:pt>
                <c:pt idx="16631">
                  <c:v>814.01</c:v>
                </c:pt>
                <c:pt idx="16632">
                  <c:v>835.97</c:v>
                </c:pt>
                <c:pt idx="16633">
                  <c:v>859.97</c:v>
                </c:pt>
                <c:pt idx="16634">
                  <c:v>884.98</c:v>
                </c:pt>
                <c:pt idx="16635">
                  <c:v>904</c:v>
                </c:pt>
                <c:pt idx="16636">
                  <c:v>923.98</c:v>
                </c:pt>
                <c:pt idx="16637">
                  <c:v>943.46</c:v>
                </c:pt>
                <c:pt idx="16638">
                  <c:v>965.97</c:v>
                </c:pt>
                <c:pt idx="16639">
                  <c:v>981</c:v>
                </c:pt>
                <c:pt idx="16640">
                  <c:v>990.99</c:v>
                </c:pt>
                <c:pt idx="16641">
                  <c:v>993.49</c:v>
                </c:pt>
                <c:pt idx="16642">
                  <c:v>999</c:v>
                </c:pt>
                <c:pt idx="16643">
                  <c:v>1004</c:v>
                </c:pt>
                <c:pt idx="16644">
                  <c:v>1009</c:v>
                </c:pt>
                <c:pt idx="16645">
                  <c:v>1015</c:v>
                </c:pt>
                <c:pt idx="16646">
                  <c:v>1009</c:v>
                </c:pt>
                <c:pt idx="16647">
                  <c:v>998</c:v>
                </c:pt>
                <c:pt idx="16648">
                  <c:v>1001</c:v>
                </c:pt>
                <c:pt idx="16649">
                  <c:v>1010</c:v>
                </c:pt>
                <c:pt idx="16650">
                  <c:v>1011</c:v>
                </c:pt>
                <c:pt idx="16651">
                  <c:v>1020</c:v>
                </c:pt>
                <c:pt idx="16652">
                  <c:v>1034</c:v>
                </c:pt>
                <c:pt idx="16653">
                  <c:v>1049</c:v>
                </c:pt>
                <c:pt idx="16654">
                  <c:v>1068.5</c:v>
                </c:pt>
                <c:pt idx="16655">
                  <c:v>1081</c:v>
                </c:pt>
                <c:pt idx="16656">
                  <c:v>1090</c:v>
                </c:pt>
                <c:pt idx="16657">
                  <c:v>1098.5</c:v>
                </c:pt>
                <c:pt idx="16658">
                  <c:v>1103.5</c:v>
                </c:pt>
                <c:pt idx="16659">
                  <c:v>1115.5</c:v>
                </c:pt>
                <c:pt idx="16660">
                  <c:v>1132</c:v>
                </c:pt>
                <c:pt idx="16661">
                  <c:v>1156</c:v>
                </c:pt>
                <c:pt idx="16662">
                  <c:v>1168</c:v>
                </c:pt>
                <c:pt idx="16663">
                  <c:v>1186.5</c:v>
                </c:pt>
                <c:pt idx="16664">
                  <c:v>1195</c:v>
                </c:pt>
                <c:pt idx="16665">
                  <c:v>1196</c:v>
                </c:pt>
                <c:pt idx="16666">
                  <c:v>1197</c:v>
                </c:pt>
                <c:pt idx="16667">
                  <c:v>1195.5</c:v>
                </c:pt>
                <c:pt idx="16668">
                  <c:v>1189</c:v>
                </c:pt>
                <c:pt idx="16669">
                  <c:v>1177</c:v>
                </c:pt>
                <c:pt idx="16670">
                  <c:v>1178.5</c:v>
                </c:pt>
                <c:pt idx="16671">
                  <c:v>1168</c:v>
                </c:pt>
                <c:pt idx="16672">
                  <c:v>1170</c:v>
                </c:pt>
                <c:pt idx="16673">
                  <c:v>1170.5</c:v>
                </c:pt>
                <c:pt idx="16674">
                  <c:v>1172</c:v>
                </c:pt>
                <c:pt idx="16675">
                  <c:v>1174.5</c:v>
                </c:pt>
                <c:pt idx="16676">
                  <c:v>1175</c:v>
                </c:pt>
                <c:pt idx="16677">
                  <c:v>1175</c:v>
                </c:pt>
                <c:pt idx="16678">
                  <c:v>1169.5</c:v>
                </c:pt>
                <c:pt idx="16679">
                  <c:v>1171</c:v>
                </c:pt>
                <c:pt idx="16680">
                  <c:v>1174</c:v>
                </c:pt>
                <c:pt idx="16681">
                  <c:v>1176.5</c:v>
                </c:pt>
                <c:pt idx="16682">
                  <c:v>1182</c:v>
                </c:pt>
                <c:pt idx="16683">
                  <c:v>1177</c:v>
                </c:pt>
                <c:pt idx="16684">
                  <c:v>1181</c:v>
                </c:pt>
                <c:pt idx="16685">
                  <c:v>1174.5</c:v>
                </c:pt>
                <c:pt idx="16686">
                  <c:v>1172.5</c:v>
                </c:pt>
                <c:pt idx="16687">
                  <c:v>1178.5</c:v>
                </c:pt>
                <c:pt idx="16688">
                  <c:v>1176.5</c:v>
                </c:pt>
                <c:pt idx="16689">
                  <c:v>1164</c:v>
                </c:pt>
                <c:pt idx="16690">
                  <c:v>1155</c:v>
                </c:pt>
                <c:pt idx="16691">
                  <c:v>1154</c:v>
                </c:pt>
                <c:pt idx="16692">
                  <c:v>1157</c:v>
                </c:pt>
                <c:pt idx="16693">
                  <c:v>1165</c:v>
                </c:pt>
                <c:pt idx="16694">
                  <c:v>1166</c:v>
                </c:pt>
                <c:pt idx="16695">
                  <c:v>1169</c:v>
                </c:pt>
                <c:pt idx="16696">
                  <c:v>1174</c:v>
                </c:pt>
                <c:pt idx="16697">
                  <c:v>1190</c:v>
                </c:pt>
                <c:pt idx="16698">
                  <c:v>1196</c:v>
                </c:pt>
                <c:pt idx="16699">
                  <c:v>1204</c:v>
                </c:pt>
                <c:pt idx="16700">
                  <c:v>1204.5</c:v>
                </c:pt>
                <c:pt idx="16701">
                  <c:v>1213.5</c:v>
                </c:pt>
                <c:pt idx="16702">
                  <c:v>1231.5</c:v>
                </c:pt>
                <c:pt idx="16703">
                  <c:v>1258</c:v>
                </c:pt>
                <c:pt idx="16704">
                  <c:v>1268</c:v>
                </c:pt>
                <c:pt idx="16705">
                  <c:v>1273</c:v>
                </c:pt>
                <c:pt idx="16706">
                  <c:v>1279</c:v>
                </c:pt>
                <c:pt idx="16707">
                  <c:v>1297.5</c:v>
                </c:pt>
                <c:pt idx="16708">
                  <c:v>1306.5</c:v>
                </c:pt>
                <c:pt idx="16709">
                  <c:v>1318</c:v>
                </c:pt>
                <c:pt idx="16710">
                  <c:v>1326.5</c:v>
                </c:pt>
                <c:pt idx="16711">
                  <c:v>1335.5</c:v>
                </c:pt>
                <c:pt idx="16712">
                  <c:v>1337.5</c:v>
                </c:pt>
                <c:pt idx="16713">
                  <c:v>1346</c:v>
                </c:pt>
                <c:pt idx="16714">
                  <c:v>1356</c:v>
                </c:pt>
                <c:pt idx="16715">
                  <c:v>1367.9</c:v>
                </c:pt>
                <c:pt idx="16716">
                  <c:v>1380</c:v>
                </c:pt>
                <c:pt idx="16717">
                  <c:v>1382.5</c:v>
                </c:pt>
                <c:pt idx="16718">
                  <c:v>1381</c:v>
                </c:pt>
                <c:pt idx="16719">
                  <c:v>1371</c:v>
                </c:pt>
                <c:pt idx="16720">
                  <c:v>1384</c:v>
                </c:pt>
                <c:pt idx="16721">
                  <c:v>1386.5</c:v>
                </c:pt>
                <c:pt idx="16722">
                  <c:v>1387.5</c:v>
                </c:pt>
                <c:pt idx="16723">
                  <c:v>1380.5</c:v>
                </c:pt>
                <c:pt idx="16724">
                  <c:v>1390</c:v>
                </c:pt>
                <c:pt idx="16725">
                  <c:v>1391</c:v>
                </c:pt>
                <c:pt idx="16726">
                  <c:v>1385.5</c:v>
                </c:pt>
                <c:pt idx="16727">
                  <c:v>1389</c:v>
                </c:pt>
                <c:pt idx="16728">
                  <c:v>1389.4</c:v>
                </c:pt>
                <c:pt idx="16729">
                  <c:v>1401.5</c:v>
                </c:pt>
                <c:pt idx="16730">
                  <c:v>1400.5</c:v>
                </c:pt>
                <c:pt idx="16731">
                  <c:v>1403</c:v>
                </c:pt>
                <c:pt idx="16732">
                  <c:v>1394</c:v>
                </c:pt>
                <c:pt idx="16733">
                  <c:v>1390</c:v>
                </c:pt>
                <c:pt idx="16734">
                  <c:v>1383.5</c:v>
                </c:pt>
                <c:pt idx="16735">
                  <c:v>1367.5</c:v>
                </c:pt>
                <c:pt idx="16736">
                  <c:v>1366</c:v>
                </c:pt>
                <c:pt idx="16737">
                  <c:v>1361</c:v>
                </c:pt>
                <c:pt idx="16738">
                  <c:v>1344</c:v>
                </c:pt>
                <c:pt idx="16739">
                  <c:v>1340</c:v>
                </c:pt>
                <c:pt idx="16740">
                  <c:v>1341</c:v>
                </c:pt>
                <c:pt idx="16741">
                  <c:v>1347.5</c:v>
                </c:pt>
                <c:pt idx="16742">
                  <c:v>1351</c:v>
                </c:pt>
                <c:pt idx="16743">
                  <c:v>1337</c:v>
                </c:pt>
                <c:pt idx="16744">
                  <c:v>1329</c:v>
                </c:pt>
                <c:pt idx="16745">
                  <c:v>1319</c:v>
                </c:pt>
                <c:pt idx="16746">
                  <c:v>1305.5</c:v>
                </c:pt>
                <c:pt idx="16747">
                  <c:v>1298</c:v>
                </c:pt>
                <c:pt idx="16748">
                  <c:v>1291.5</c:v>
                </c:pt>
                <c:pt idx="16749">
                  <c:v>1279.5</c:v>
                </c:pt>
                <c:pt idx="16750">
                  <c:v>1276</c:v>
                </c:pt>
                <c:pt idx="16751">
                  <c:v>1273.5</c:v>
                </c:pt>
                <c:pt idx="16752">
                  <c:v>1279</c:v>
                </c:pt>
                <c:pt idx="16753">
                  <c:v>1277.5</c:v>
                </c:pt>
                <c:pt idx="16754">
                  <c:v>1282.5</c:v>
                </c:pt>
                <c:pt idx="16755">
                  <c:v>1305</c:v>
                </c:pt>
                <c:pt idx="16756">
                  <c:v>1315.5</c:v>
                </c:pt>
                <c:pt idx="16757">
                  <c:v>1318</c:v>
                </c:pt>
                <c:pt idx="16758">
                  <c:v>1312.5</c:v>
                </c:pt>
                <c:pt idx="16759">
                  <c:v>1313</c:v>
                </c:pt>
                <c:pt idx="16760">
                  <c:v>1310</c:v>
                </c:pt>
                <c:pt idx="16761">
                  <c:v>1313</c:v>
                </c:pt>
                <c:pt idx="16762">
                  <c:v>1315</c:v>
                </c:pt>
                <c:pt idx="16763">
                  <c:v>1310</c:v>
                </c:pt>
                <c:pt idx="16764">
                  <c:v>1315</c:v>
                </c:pt>
                <c:pt idx="16765">
                  <c:v>1312</c:v>
                </c:pt>
                <c:pt idx="16766">
                  <c:v>1321.5</c:v>
                </c:pt>
                <c:pt idx="16767">
                  <c:v>1305</c:v>
                </c:pt>
                <c:pt idx="16768">
                  <c:v>1311.5</c:v>
                </c:pt>
                <c:pt idx="16769">
                  <c:v>1318</c:v>
                </c:pt>
                <c:pt idx="16770">
                  <c:v>1322</c:v>
                </c:pt>
                <c:pt idx="16771">
                  <c:v>1341.5</c:v>
                </c:pt>
                <c:pt idx="16772">
                  <c:v>1347.9</c:v>
                </c:pt>
                <c:pt idx="16773">
                  <c:v>1356</c:v>
                </c:pt>
                <c:pt idx="16774">
                  <c:v>1349.5</c:v>
                </c:pt>
                <c:pt idx="16775">
                  <c:v>1354</c:v>
                </c:pt>
                <c:pt idx="16776">
                  <c:v>1363</c:v>
                </c:pt>
                <c:pt idx="16777">
                  <c:v>1380</c:v>
                </c:pt>
                <c:pt idx="16778">
                  <c:v>1384.9</c:v>
                </c:pt>
                <c:pt idx="16779">
                  <c:v>1394.5</c:v>
                </c:pt>
                <c:pt idx="16780">
                  <c:v>1389.5</c:v>
                </c:pt>
                <c:pt idx="16781">
                  <c:v>1399</c:v>
                </c:pt>
                <c:pt idx="16782">
                  <c:v>1413.5</c:v>
                </c:pt>
                <c:pt idx="16783">
                  <c:v>1434</c:v>
                </c:pt>
                <c:pt idx="16784">
                  <c:v>1468</c:v>
                </c:pt>
                <c:pt idx="16785">
                  <c:v>1492.5</c:v>
                </c:pt>
                <c:pt idx="16786">
                  <c:v>1495</c:v>
                </c:pt>
                <c:pt idx="16787">
                  <c:v>1535.5</c:v>
                </c:pt>
                <c:pt idx="16788">
                  <c:v>1560.5</c:v>
                </c:pt>
                <c:pt idx="16789">
                  <c:v>1571.5</c:v>
                </c:pt>
                <c:pt idx="16790">
                  <c:v>1590.5</c:v>
                </c:pt>
                <c:pt idx="16791">
                  <c:v>1611</c:v>
                </c:pt>
                <c:pt idx="16792">
                  <c:v>1647.5</c:v>
                </c:pt>
                <c:pt idx="16793">
                  <c:v>1667.5</c:v>
                </c:pt>
                <c:pt idx="16794">
                  <c:v>1696.9</c:v>
                </c:pt>
                <c:pt idx="16795">
                  <c:v>1705.5</c:v>
                </c:pt>
                <c:pt idx="16796">
                  <c:v>1731.5</c:v>
                </c:pt>
                <c:pt idx="16797">
                  <c:v>1750</c:v>
                </c:pt>
                <c:pt idx="16798">
                  <c:v>1766.5</c:v>
                </c:pt>
                <c:pt idx="16799">
                  <c:v>1802</c:v>
                </c:pt>
                <c:pt idx="16800">
                  <c:v>1835.5</c:v>
                </c:pt>
                <c:pt idx="16801">
                  <c:v>1875</c:v>
                </c:pt>
                <c:pt idx="16802">
                  <c:v>1905</c:v>
                </c:pt>
                <c:pt idx="16803">
                  <c:v>1940</c:v>
                </c:pt>
                <c:pt idx="16804">
                  <c:v>1961</c:v>
                </c:pt>
                <c:pt idx="16805">
                  <c:v>1981</c:v>
                </c:pt>
                <c:pt idx="16806">
                  <c:v>1999.5</c:v>
                </c:pt>
                <c:pt idx="16807">
                  <c:v>2016</c:v>
                </c:pt>
                <c:pt idx="16808">
                  <c:v>2040.5</c:v>
                </c:pt>
                <c:pt idx="16809">
                  <c:v>2061</c:v>
                </c:pt>
                <c:pt idx="16810">
                  <c:v>2078.5</c:v>
                </c:pt>
                <c:pt idx="16811">
                  <c:v>2108</c:v>
                </c:pt>
                <c:pt idx="16812">
                  <c:v>2149.5</c:v>
                </c:pt>
                <c:pt idx="16813">
                  <c:v>2182.9</c:v>
                </c:pt>
                <c:pt idx="16814">
                  <c:v>2227.9</c:v>
                </c:pt>
                <c:pt idx="16815">
                  <c:v>2259</c:v>
                </c:pt>
                <c:pt idx="16816">
                  <c:v>2299.5</c:v>
                </c:pt>
                <c:pt idx="16817">
                  <c:v>2353.9</c:v>
                </c:pt>
                <c:pt idx="16818">
                  <c:v>2406.5</c:v>
                </c:pt>
                <c:pt idx="16819">
                  <c:v>2439</c:v>
                </c:pt>
                <c:pt idx="16820">
                  <c:v>2459</c:v>
                </c:pt>
                <c:pt idx="16821">
                  <c:v>2476.5</c:v>
                </c:pt>
                <c:pt idx="16822">
                  <c:v>2516.5</c:v>
                </c:pt>
                <c:pt idx="16823">
                  <c:v>2542</c:v>
                </c:pt>
                <c:pt idx="16824">
                  <c:v>2561.5</c:v>
                </c:pt>
                <c:pt idx="16825">
                  <c:v>2543.5</c:v>
                </c:pt>
                <c:pt idx="16826">
                  <c:v>2559</c:v>
                </c:pt>
                <c:pt idx="16827">
                  <c:v>2592.5</c:v>
                </c:pt>
                <c:pt idx="16828">
                  <c:v>2378</c:v>
                </c:pt>
                <c:pt idx="16829">
                  <c:v>2362.1999999999998</c:v>
                </c:pt>
                <c:pt idx="16830">
                  <c:v>2388</c:v>
                </c:pt>
                <c:pt idx="16831">
                  <c:v>2352.5</c:v>
                </c:pt>
                <c:pt idx="16832">
                  <c:v>2378.5</c:v>
                </c:pt>
                <c:pt idx="16833">
                  <c:v>2400</c:v>
                </c:pt>
                <c:pt idx="16834">
                  <c:v>2427</c:v>
                </c:pt>
                <c:pt idx="16835">
                  <c:v>2608.5</c:v>
                </c:pt>
                <c:pt idx="16836">
                  <c:v>2644.5</c:v>
                </c:pt>
                <c:pt idx="16837">
                  <c:v>2661</c:v>
                </c:pt>
                <c:pt idx="16838">
                  <c:v>2708</c:v>
                </c:pt>
                <c:pt idx="16839">
                  <c:v>2697.1</c:v>
                </c:pt>
                <c:pt idx="16840">
                  <c:v>2648</c:v>
                </c:pt>
                <c:pt idx="16841">
                  <c:v>2629.5</c:v>
                </c:pt>
                <c:pt idx="16842">
                  <c:v>2664</c:v>
                </c:pt>
                <c:pt idx="16843">
                  <c:v>2687.9</c:v>
                </c:pt>
                <c:pt idx="16844">
                  <c:v>2663.5</c:v>
                </c:pt>
                <c:pt idx="16845">
                  <c:v>2666.5</c:v>
                </c:pt>
                <c:pt idx="16846">
                  <c:v>2680</c:v>
                </c:pt>
                <c:pt idx="16847">
                  <c:v>2713</c:v>
                </c:pt>
                <c:pt idx="16848">
                  <c:v>2736</c:v>
                </c:pt>
                <c:pt idx="16849">
                  <c:v>2737</c:v>
                </c:pt>
                <c:pt idx="16850">
                  <c:v>2759</c:v>
                </c:pt>
                <c:pt idx="16851">
                  <c:v>2765</c:v>
                </c:pt>
                <c:pt idx="16852">
                  <c:v>2782.5</c:v>
                </c:pt>
                <c:pt idx="16853">
                  <c:v>2813</c:v>
                </c:pt>
                <c:pt idx="16854">
                  <c:v>2823</c:v>
                </c:pt>
                <c:pt idx="16855">
                  <c:v>2860.5</c:v>
                </c:pt>
                <c:pt idx="16856">
                  <c:v>2839.5</c:v>
                </c:pt>
                <c:pt idx="16857">
                  <c:v>2849</c:v>
                </c:pt>
                <c:pt idx="16858">
                  <c:v>2863.5</c:v>
                </c:pt>
                <c:pt idx="16859">
                  <c:v>2865</c:v>
                </c:pt>
                <c:pt idx="16860">
                  <c:v>2887</c:v>
                </c:pt>
                <c:pt idx="16861">
                  <c:v>2909.5</c:v>
                </c:pt>
                <c:pt idx="16862">
                  <c:v>2924.5</c:v>
                </c:pt>
                <c:pt idx="16863">
                  <c:v>2965.5</c:v>
                </c:pt>
                <c:pt idx="16864">
                  <c:v>3000</c:v>
                </c:pt>
                <c:pt idx="16865">
                  <c:v>3029.5</c:v>
                </c:pt>
                <c:pt idx="16866">
                  <c:v>3080</c:v>
                </c:pt>
                <c:pt idx="16867">
                  <c:v>3096.5</c:v>
                </c:pt>
                <c:pt idx="16868">
                  <c:v>3117</c:v>
                </c:pt>
                <c:pt idx="16869">
                  <c:v>3202.9</c:v>
                </c:pt>
                <c:pt idx="16870">
                  <c:v>3265.5</c:v>
                </c:pt>
                <c:pt idx="16871">
                  <c:v>3303.5</c:v>
                </c:pt>
                <c:pt idx="16872">
                  <c:v>3319</c:v>
                </c:pt>
                <c:pt idx="16873">
                  <c:v>3322</c:v>
                </c:pt>
                <c:pt idx="16874">
                  <c:v>3345</c:v>
                </c:pt>
                <c:pt idx="16875">
                  <c:v>3388.5</c:v>
                </c:pt>
                <c:pt idx="16876">
                  <c:v>3391</c:v>
                </c:pt>
                <c:pt idx="16877">
                  <c:v>3405</c:v>
                </c:pt>
                <c:pt idx="16878">
                  <c:v>3403.1</c:v>
                </c:pt>
                <c:pt idx="16879">
                  <c:v>3388.6</c:v>
                </c:pt>
                <c:pt idx="16880">
                  <c:v>3376</c:v>
                </c:pt>
                <c:pt idx="16881">
                  <c:v>3399.5</c:v>
                </c:pt>
                <c:pt idx="16882">
                  <c:v>3406</c:v>
                </c:pt>
                <c:pt idx="16883">
                  <c:v>3423</c:v>
                </c:pt>
                <c:pt idx="16884">
                  <c:v>3471.9</c:v>
                </c:pt>
                <c:pt idx="16885">
                  <c:v>3518</c:v>
                </c:pt>
                <c:pt idx="16886">
                  <c:v>3533</c:v>
                </c:pt>
                <c:pt idx="16887">
                  <c:v>3546.5</c:v>
                </c:pt>
                <c:pt idx="16888">
                  <c:v>3517.5</c:v>
                </c:pt>
                <c:pt idx="16889">
                  <c:v>3476.2</c:v>
                </c:pt>
                <c:pt idx="16890">
                  <c:v>3405.9</c:v>
                </c:pt>
                <c:pt idx="16891">
                  <c:v>3427</c:v>
                </c:pt>
                <c:pt idx="16892">
                  <c:v>3436</c:v>
                </c:pt>
                <c:pt idx="16893">
                  <c:v>3455.5</c:v>
                </c:pt>
                <c:pt idx="16894">
                  <c:v>3465</c:v>
                </c:pt>
                <c:pt idx="16895">
                  <c:v>3468</c:v>
                </c:pt>
                <c:pt idx="16896">
                  <c:v>3473.5</c:v>
                </c:pt>
                <c:pt idx="16897">
                  <c:v>3458.1</c:v>
                </c:pt>
                <c:pt idx="16898">
                  <c:v>3449</c:v>
                </c:pt>
                <c:pt idx="16899">
                  <c:v>3380.1</c:v>
                </c:pt>
                <c:pt idx="16900">
                  <c:v>3224.6</c:v>
                </c:pt>
                <c:pt idx="16901">
                  <c:v>3153</c:v>
                </c:pt>
                <c:pt idx="16902">
                  <c:v>3120.5</c:v>
                </c:pt>
                <c:pt idx="16903">
                  <c:v>3137</c:v>
                </c:pt>
                <c:pt idx="16904">
                  <c:v>3238.4</c:v>
                </c:pt>
                <c:pt idx="16905">
                  <c:v>3316.5</c:v>
                </c:pt>
                <c:pt idx="16906">
                  <c:v>3468.9</c:v>
                </c:pt>
                <c:pt idx="16907">
                  <c:v>3491</c:v>
                </c:pt>
                <c:pt idx="16908">
                  <c:v>3491</c:v>
                </c:pt>
                <c:pt idx="16909">
                  <c:v>3482.5</c:v>
                </c:pt>
                <c:pt idx="16910">
                  <c:v>3483.5</c:v>
                </c:pt>
                <c:pt idx="16911">
                  <c:v>3487</c:v>
                </c:pt>
                <c:pt idx="16912">
                  <c:v>3479</c:v>
                </c:pt>
                <c:pt idx="16913">
                  <c:v>3460.5</c:v>
                </c:pt>
                <c:pt idx="16914">
                  <c:v>3394.5</c:v>
                </c:pt>
                <c:pt idx="16915">
                  <c:v>3326</c:v>
                </c:pt>
                <c:pt idx="16916">
                  <c:v>3281.1</c:v>
                </c:pt>
                <c:pt idx="16917">
                  <c:v>3257.5</c:v>
                </c:pt>
                <c:pt idx="16918">
                  <c:v>3272.5</c:v>
                </c:pt>
                <c:pt idx="16919">
                  <c:v>3354</c:v>
                </c:pt>
                <c:pt idx="16920">
                  <c:v>3426.8</c:v>
                </c:pt>
                <c:pt idx="16921">
                  <c:v>3504.5</c:v>
                </c:pt>
                <c:pt idx="16922">
                  <c:v>3520.5</c:v>
                </c:pt>
                <c:pt idx="16923">
                  <c:v>3520</c:v>
                </c:pt>
                <c:pt idx="16924">
                  <c:v>3525.5</c:v>
                </c:pt>
                <c:pt idx="16925">
                  <c:v>3519.5</c:v>
                </c:pt>
                <c:pt idx="16926">
                  <c:v>3529</c:v>
                </c:pt>
                <c:pt idx="16927">
                  <c:v>3524</c:v>
                </c:pt>
                <c:pt idx="16928">
                  <c:v>3525</c:v>
                </c:pt>
                <c:pt idx="16929">
                  <c:v>3570.3</c:v>
                </c:pt>
                <c:pt idx="16930">
                  <c:v>3671</c:v>
                </c:pt>
                <c:pt idx="16931">
                  <c:v>3725.5</c:v>
                </c:pt>
                <c:pt idx="16932">
                  <c:v>3713</c:v>
                </c:pt>
                <c:pt idx="16933">
                  <c:v>3714</c:v>
                </c:pt>
                <c:pt idx="16934">
                  <c:v>3707.1</c:v>
                </c:pt>
                <c:pt idx="16935">
                  <c:v>3696</c:v>
                </c:pt>
                <c:pt idx="16936">
                  <c:v>3692</c:v>
                </c:pt>
                <c:pt idx="16937">
                  <c:v>3706</c:v>
                </c:pt>
                <c:pt idx="16938">
                  <c:v>3715.5</c:v>
                </c:pt>
                <c:pt idx="16939">
                  <c:v>3719.5</c:v>
                </c:pt>
                <c:pt idx="16940">
                  <c:v>3892</c:v>
                </c:pt>
                <c:pt idx="16941">
                  <c:v>3891</c:v>
                </c:pt>
                <c:pt idx="16942">
                  <c:v>3892</c:v>
                </c:pt>
                <c:pt idx="16943">
                  <c:v>3881.5</c:v>
                </c:pt>
                <c:pt idx="16944">
                  <c:v>3901.5</c:v>
                </c:pt>
                <c:pt idx="16945">
                  <c:v>3874</c:v>
                </c:pt>
                <c:pt idx="16946">
                  <c:v>3887.5</c:v>
                </c:pt>
                <c:pt idx="16947">
                  <c:v>3880</c:v>
                </c:pt>
                <c:pt idx="16948">
                  <c:v>3863.5</c:v>
                </c:pt>
                <c:pt idx="16949">
                  <c:v>3888</c:v>
                </c:pt>
                <c:pt idx="16950">
                  <c:v>3894</c:v>
                </c:pt>
                <c:pt idx="16951">
                  <c:v>3906.5</c:v>
                </c:pt>
                <c:pt idx="16952">
                  <c:v>3902.5</c:v>
                </c:pt>
                <c:pt idx="16953">
                  <c:v>3919.5</c:v>
                </c:pt>
                <c:pt idx="16954">
                  <c:v>3928</c:v>
                </c:pt>
                <c:pt idx="16955">
                  <c:v>3911.5</c:v>
                </c:pt>
                <c:pt idx="16956">
                  <c:v>3917.5</c:v>
                </c:pt>
                <c:pt idx="16957">
                  <c:v>3911</c:v>
                </c:pt>
                <c:pt idx="16958">
                  <c:v>3913.5</c:v>
                </c:pt>
                <c:pt idx="16959">
                  <c:v>3884</c:v>
                </c:pt>
                <c:pt idx="16960">
                  <c:v>3876.6</c:v>
                </c:pt>
                <c:pt idx="16961">
                  <c:v>3857</c:v>
                </c:pt>
                <c:pt idx="16962">
                  <c:v>3841</c:v>
                </c:pt>
                <c:pt idx="16963">
                  <c:v>3820</c:v>
                </c:pt>
                <c:pt idx="16964">
                  <c:v>3800.5</c:v>
                </c:pt>
                <c:pt idx="16965">
                  <c:v>3779.5</c:v>
                </c:pt>
                <c:pt idx="16966">
                  <c:v>3776</c:v>
                </c:pt>
                <c:pt idx="16967">
                  <c:v>3764.5</c:v>
                </c:pt>
                <c:pt idx="16968">
                  <c:v>3735.5</c:v>
                </c:pt>
                <c:pt idx="16969">
                  <c:v>3729.5</c:v>
                </c:pt>
                <c:pt idx="16970">
                  <c:v>3713.5</c:v>
                </c:pt>
                <c:pt idx="16971">
                  <c:v>3676</c:v>
                </c:pt>
                <c:pt idx="16972">
                  <c:v>3666.5</c:v>
                </c:pt>
                <c:pt idx="16973">
                  <c:v>3660.5</c:v>
                </c:pt>
                <c:pt idx="16974">
                  <c:v>3662.6</c:v>
                </c:pt>
                <c:pt idx="16975">
                  <c:v>3665.5</c:v>
                </c:pt>
                <c:pt idx="16976">
                  <c:v>3665</c:v>
                </c:pt>
                <c:pt idx="16977">
                  <c:v>3671.6</c:v>
                </c:pt>
                <c:pt idx="16978">
                  <c:v>3653.5</c:v>
                </c:pt>
                <c:pt idx="16979">
                  <c:v>3626</c:v>
                </c:pt>
                <c:pt idx="16980">
                  <c:v>3590.6</c:v>
                </c:pt>
                <c:pt idx="16981">
                  <c:v>3600</c:v>
                </c:pt>
                <c:pt idx="16982">
                  <c:v>3566</c:v>
                </c:pt>
                <c:pt idx="16983">
                  <c:v>3562</c:v>
                </c:pt>
                <c:pt idx="16984">
                  <c:v>3577.5</c:v>
                </c:pt>
                <c:pt idx="16985">
                  <c:v>3565</c:v>
                </c:pt>
                <c:pt idx="16986">
                  <c:v>3555</c:v>
                </c:pt>
                <c:pt idx="16987">
                  <c:v>3568</c:v>
                </c:pt>
                <c:pt idx="16988">
                  <c:v>3554</c:v>
                </c:pt>
                <c:pt idx="16989">
                  <c:v>3540</c:v>
                </c:pt>
                <c:pt idx="16990">
                  <c:v>3531.5</c:v>
                </c:pt>
                <c:pt idx="16991">
                  <c:v>3512</c:v>
                </c:pt>
                <c:pt idx="16992">
                  <c:v>3512</c:v>
                </c:pt>
                <c:pt idx="16993">
                  <c:v>3498</c:v>
                </c:pt>
                <c:pt idx="16994">
                  <c:v>3470</c:v>
                </c:pt>
                <c:pt idx="16995">
                  <c:v>3389</c:v>
                </c:pt>
                <c:pt idx="16996">
                  <c:v>3393.5</c:v>
                </c:pt>
                <c:pt idx="16997">
                  <c:v>3376</c:v>
                </c:pt>
                <c:pt idx="16998">
                  <c:v>3356.5</c:v>
                </c:pt>
                <c:pt idx="16999">
                  <c:v>3325.5</c:v>
                </c:pt>
                <c:pt idx="17000">
                  <c:v>3293</c:v>
                </c:pt>
                <c:pt idx="17001">
                  <c:v>3291</c:v>
                </c:pt>
                <c:pt idx="17002">
                  <c:v>3271</c:v>
                </c:pt>
                <c:pt idx="17003">
                  <c:v>3265.9</c:v>
                </c:pt>
                <c:pt idx="17004">
                  <c:v>3242</c:v>
                </c:pt>
                <c:pt idx="17005">
                  <c:v>3210</c:v>
                </c:pt>
                <c:pt idx="17006">
                  <c:v>3180</c:v>
                </c:pt>
                <c:pt idx="17007">
                  <c:v>3151</c:v>
                </c:pt>
                <c:pt idx="17008">
                  <c:v>3126.4</c:v>
                </c:pt>
                <c:pt idx="17009">
                  <c:v>3116.9</c:v>
                </c:pt>
                <c:pt idx="17010">
                  <c:v>3091.5</c:v>
                </c:pt>
                <c:pt idx="17011">
                  <c:v>3083.5</c:v>
                </c:pt>
                <c:pt idx="17012">
                  <c:v>3052.5</c:v>
                </c:pt>
                <c:pt idx="17013">
                  <c:v>3035</c:v>
                </c:pt>
                <c:pt idx="17014">
                  <c:v>3018</c:v>
                </c:pt>
                <c:pt idx="17015">
                  <c:v>3033</c:v>
                </c:pt>
                <c:pt idx="17016">
                  <c:v>3011</c:v>
                </c:pt>
                <c:pt idx="17017">
                  <c:v>2979.5</c:v>
                </c:pt>
                <c:pt idx="17018">
                  <c:v>2960.5</c:v>
                </c:pt>
                <c:pt idx="17019">
                  <c:v>2930.5</c:v>
                </c:pt>
                <c:pt idx="17020">
                  <c:v>2905.5</c:v>
                </c:pt>
                <c:pt idx="17021">
                  <c:v>2866.1</c:v>
                </c:pt>
                <c:pt idx="17022">
                  <c:v>2842</c:v>
                </c:pt>
                <c:pt idx="17023">
                  <c:v>2811</c:v>
                </c:pt>
                <c:pt idx="17024">
                  <c:v>2777</c:v>
                </c:pt>
                <c:pt idx="17025">
                  <c:v>2745</c:v>
                </c:pt>
                <c:pt idx="17026">
                  <c:v>2709</c:v>
                </c:pt>
                <c:pt idx="17027">
                  <c:v>2661.1</c:v>
                </c:pt>
                <c:pt idx="17028">
                  <c:v>2614.5</c:v>
                </c:pt>
                <c:pt idx="17029">
                  <c:v>2557.1</c:v>
                </c:pt>
                <c:pt idx="17030">
                  <c:v>2500.5</c:v>
                </c:pt>
                <c:pt idx="17031">
                  <c:v>2452.5</c:v>
                </c:pt>
                <c:pt idx="17032">
                  <c:v>2443.5</c:v>
                </c:pt>
                <c:pt idx="17033">
                  <c:v>2429</c:v>
                </c:pt>
                <c:pt idx="17034">
                  <c:v>2427.5</c:v>
                </c:pt>
                <c:pt idx="17035">
                  <c:v>2389</c:v>
                </c:pt>
                <c:pt idx="17036">
                  <c:v>2358.5</c:v>
                </c:pt>
                <c:pt idx="17037">
                  <c:v>2326.5</c:v>
                </c:pt>
                <c:pt idx="17038">
                  <c:v>2310.5</c:v>
                </c:pt>
                <c:pt idx="17039">
                  <c:v>2282.5</c:v>
                </c:pt>
                <c:pt idx="17040">
                  <c:v>2215</c:v>
                </c:pt>
                <c:pt idx="17041">
                  <c:v>2203.5</c:v>
                </c:pt>
                <c:pt idx="17042">
                  <c:v>2167</c:v>
                </c:pt>
                <c:pt idx="17043">
                  <c:v>2139</c:v>
                </c:pt>
                <c:pt idx="17044">
                  <c:v>2120.5</c:v>
                </c:pt>
                <c:pt idx="17045">
                  <c:v>2109.5</c:v>
                </c:pt>
                <c:pt idx="17046">
                  <c:v>2067</c:v>
                </c:pt>
                <c:pt idx="17047">
                  <c:v>2025</c:v>
                </c:pt>
                <c:pt idx="17048">
                  <c:v>1989</c:v>
                </c:pt>
                <c:pt idx="17049">
                  <c:v>1939.5</c:v>
                </c:pt>
                <c:pt idx="17050">
                  <c:v>1922</c:v>
                </c:pt>
                <c:pt idx="17051">
                  <c:v>1901.5</c:v>
                </c:pt>
                <c:pt idx="17052">
                  <c:v>1887.5</c:v>
                </c:pt>
                <c:pt idx="17053">
                  <c:v>1860</c:v>
                </c:pt>
                <c:pt idx="17054">
                  <c:v>1834</c:v>
                </c:pt>
                <c:pt idx="17055">
                  <c:v>1812.5</c:v>
                </c:pt>
                <c:pt idx="17056">
                  <c:v>1792</c:v>
                </c:pt>
                <c:pt idx="17057">
                  <c:v>1755.5</c:v>
                </c:pt>
                <c:pt idx="17058">
                  <c:v>1718</c:v>
                </c:pt>
                <c:pt idx="17059">
                  <c:v>1707</c:v>
                </c:pt>
                <c:pt idx="17060">
                  <c:v>1698.5</c:v>
                </c:pt>
                <c:pt idx="17061">
                  <c:v>1700</c:v>
                </c:pt>
                <c:pt idx="17062">
                  <c:v>1693</c:v>
                </c:pt>
                <c:pt idx="17063">
                  <c:v>1687</c:v>
                </c:pt>
                <c:pt idx="17064">
                  <c:v>1683</c:v>
                </c:pt>
                <c:pt idx="17065">
                  <c:v>1673</c:v>
                </c:pt>
                <c:pt idx="17066">
                  <c:v>1673.5</c:v>
                </c:pt>
                <c:pt idx="17067">
                  <c:v>1665.1</c:v>
                </c:pt>
                <c:pt idx="17068">
                  <c:v>1665</c:v>
                </c:pt>
                <c:pt idx="17069">
                  <c:v>1645</c:v>
                </c:pt>
                <c:pt idx="17070">
                  <c:v>1630.5</c:v>
                </c:pt>
                <c:pt idx="17071">
                  <c:v>1623</c:v>
                </c:pt>
                <c:pt idx="17072">
                  <c:v>1615</c:v>
                </c:pt>
                <c:pt idx="17073">
                  <c:v>1624</c:v>
                </c:pt>
                <c:pt idx="17074">
                  <c:v>1606</c:v>
                </c:pt>
                <c:pt idx="17075">
                  <c:v>1610.5</c:v>
                </c:pt>
                <c:pt idx="17076">
                  <c:v>1599</c:v>
                </c:pt>
                <c:pt idx="17077">
                  <c:v>1592.6</c:v>
                </c:pt>
                <c:pt idx="17078">
                  <c:v>1572</c:v>
                </c:pt>
                <c:pt idx="17079">
                  <c:v>1566</c:v>
                </c:pt>
                <c:pt idx="17080">
                  <c:v>1560</c:v>
                </c:pt>
                <c:pt idx="17081">
                  <c:v>1543.5</c:v>
                </c:pt>
                <c:pt idx="17082">
                  <c:v>1536.5</c:v>
                </c:pt>
                <c:pt idx="17083">
                  <c:v>1538.5</c:v>
                </c:pt>
                <c:pt idx="17084">
                  <c:v>1531</c:v>
                </c:pt>
                <c:pt idx="17085">
                  <c:v>1545.5</c:v>
                </c:pt>
                <c:pt idx="17086">
                  <c:v>1543</c:v>
                </c:pt>
                <c:pt idx="17087">
                  <c:v>1534.5</c:v>
                </c:pt>
                <c:pt idx="17088">
                  <c:v>1539</c:v>
                </c:pt>
                <c:pt idx="17089">
                  <c:v>1545</c:v>
                </c:pt>
                <c:pt idx="17090">
                  <c:v>1538.5</c:v>
                </c:pt>
                <c:pt idx="17091">
                  <c:v>1524.5</c:v>
                </c:pt>
                <c:pt idx="17092">
                  <c:v>1527</c:v>
                </c:pt>
                <c:pt idx="17093">
                  <c:v>1519.5</c:v>
                </c:pt>
                <c:pt idx="17094">
                  <c:v>1512.5</c:v>
                </c:pt>
                <c:pt idx="17095">
                  <c:v>1517</c:v>
                </c:pt>
                <c:pt idx="17096">
                  <c:v>1538.5</c:v>
                </c:pt>
                <c:pt idx="17097">
                  <c:v>1553.5</c:v>
                </c:pt>
                <c:pt idx="17098">
                  <c:v>1571.5</c:v>
                </c:pt>
                <c:pt idx="17099">
                  <c:v>1600</c:v>
                </c:pt>
                <c:pt idx="17100">
                  <c:v>1615.5</c:v>
                </c:pt>
                <c:pt idx="17101">
                  <c:v>1643</c:v>
                </c:pt>
                <c:pt idx="17102">
                  <c:v>1661</c:v>
                </c:pt>
                <c:pt idx="17103">
                  <c:v>1685</c:v>
                </c:pt>
                <c:pt idx="17104">
                  <c:v>1705</c:v>
                </c:pt>
                <c:pt idx="17105">
                  <c:v>1696</c:v>
                </c:pt>
                <c:pt idx="17106">
                  <c:v>1689.5</c:v>
                </c:pt>
                <c:pt idx="17107">
                  <c:v>1683.5</c:v>
                </c:pt>
                <c:pt idx="17108">
                  <c:v>1684</c:v>
                </c:pt>
                <c:pt idx="17109">
                  <c:v>1682</c:v>
                </c:pt>
                <c:pt idx="17110">
                  <c:v>1707</c:v>
                </c:pt>
                <c:pt idx="17111">
                  <c:v>1739.5</c:v>
                </c:pt>
                <c:pt idx="17112">
                  <c:v>1747</c:v>
                </c:pt>
                <c:pt idx="17113">
                  <c:v>1775</c:v>
                </c:pt>
                <c:pt idx="17114">
                  <c:v>1787</c:v>
                </c:pt>
                <c:pt idx="17115">
                  <c:v>1802</c:v>
                </c:pt>
                <c:pt idx="17116">
                  <c:v>1782</c:v>
                </c:pt>
                <c:pt idx="17117">
                  <c:v>1761.5</c:v>
                </c:pt>
                <c:pt idx="17118">
                  <c:v>1749</c:v>
                </c:pt>
                <c:pt idx="17119">
                  <c:v>1735</c:v>
                </c:pt>
                <c:pt idx="17120">
                  <c:v>1721.5</c:v>
                </c:pt>
                <c:pt idx="17121">
                  <c:v>1710</c:v>
                </c:pt>
                <c:pt idx="17122">
                  <c:v>1700</c:v>
                </c:pt>
                <c:pt idx="17123">
                  <c:v>1705.5</c:v>
                </c:pt>
                <c:pt idx="17124">
                  <c:v>1714</c:v>
                </c:pt>
                <c:pt idx="17125">
                  <c:v>1730</c:v>
                </c:pt>
                <c:pt idx="17126">
                  <c:v>1761.5</c:v>
                </c:pt>
                <c:pt idx="17127">
                  <c:v>1778</c:v>
                </c:pt>
                <c:pt idx="17128">
                  <c:v>1802</c:v>
                </c:pt>
                <c:pt idx="17129">
                  <c:v>1829</c:v>
                </c:pt>
                <c:pt idx="17130">
                  <c:v>1847.5</c:v>
                </c:pt>
                <c:pt idx="17131">
                  <c:v>1856</c:v>
                </c:pt>
                <c:pt idx="17132">
                  <c:v>1874</c:v>
                </c:pt>
                <c:pt idx="17133">
                  <c:v>1885</c:v>
                </c:pt>
                <c:pt idx="17134">
                  <c:v>1893</c:v>
                </c:pt>
                <c:pt idx="17135">
                  <c:v>1913</c:v>
                </c:pt>
                <c:pt idx="17136">
                  <c:v>1925</c:v>
                </c:pt>
                <c:pt idx="17137">
                  <c:v>1924.5</c:v>
                </c:pt>
                <c:pt idx="17138">
                  <c:v>1931.5</c:v>
                </c:pt>
                <c:pt idx="17139">
                  <c:v>1936</c:v>
                </c:pt>
                <c:pt idx="17140">
                  <c:v>1925.5</c:v>
                </c:pt>
                <c:pt idx="17141">
                  <c:v>1921.5</c:v>
                </c:pt>
                <c:pt idx="17142">
                  <c:v>1914</c:v>
                </c:pt>
                <c:pt idx="17143">
                  <c:v>1900</c:v>
                </c:pt>
                <c:pt idx="17144">
                  <c:v>1889.5</c:v>
                </c:pt>
                <c:pt idx="17145">
                  <c:v>1866.5</c:v>
                </c:pt>
                <c:pt idx="17146">
                  <c:v>1871.5</c:v>
                </c:pt>
                <c:pt idx="17147">
                  <c:v>1872.5</c:v>
                </c:pt>
                <c:pt idx="17148">
                  <c:v>1891</c:v>
                </c:pt>
                <c:pt idx="17149">
                  <c:v>1880</c:v>
                </c:pt>
                <c:pt idx="17150">
                  <c:v>1866.5</c:v>
                </c:pt>
                <c:pt idx="17151">
                  <c:v>1865</c:v>
                </c:pt>
                <c:pt idx="17152">
                  <c:v>1857</c:v>
                </c:pt>
                <c:pt idx="17153">
                  <c:v>1857</c:v>
                </c:pt>
                <c:pt idx="17154">
                  <c:v>1866.5</c:v>
                </c:pt>
                <c:pt idx="17155">
                  <c:v>1871</c:v>
                </c:pt>
                <c:pt idx="17156">
                  <c:v>1868</c:v>
                </c:pt>
                <c:pt idx="17157">
                  <c:v>1876.5</c:v>
                </c:pt>
                <c:pt idx="17158">
                  <c:v>1881.5</c:v>
                </c:pt>
                <c:pt idx="17159">
                  <c:v>1864</c:v>
                </c:pt>
                <c:pt idx="17160">
                  <c:v>1865</c:v>
                </c:pt>
                <c:pt idx="17161">
                  <c:v>1852.1</c:v>
                </c:pt>
                <c:pt idx="17162">
                  <c:v>1829.1</c:v>
                </c:pt>
                <c:pt idx="17163">
                  <c:v>1827.5</c:v>
                </c:pt>
                <c:pt idx="17164">
                  <c:v>1820</c:v>
                </c:pt>
                <c:pt idx="17165">
                  <c:v>1812</c:v>
                </c:pt>
                <c:pt idx="17166">
                  <c:v>1807.5</c:v>
                </c:pt>
                <c:pt idx="17167">
                  <c:v>1783.5</c:v>
                </c:pt>
                <c:pt idx="17168">
                  <c:v>1780</c:v>
                </c:pt>
                <c:pt idx="17169">
                  <c:v>1755</c:v>
                </c:pt>
                <c:pt idx="17170">
                  <c:v>1727.5</c:v>
                </c:pt>
                <c:pt idx="17171">
                  <c:v>1704</c:v>
                </c:pt>
                <c:pt idx="17172">
                  <c:v>1693</c:v>
                </c:pt>
                <c:pt idx="17173">
                  <c:v>1678</c:v>
                </c:pt>
                <c:pt idx="17174">
                  <c:v>1670</c:v>
                </c:pt>
                <c:pt idx="17175">
                  <c:v>1654</c:v>
                </c:pt>
                <c:pt idx="17176">
                  <c:v>1651.5</c:v>
                </c:pt>
                <c:pt idx="17177">
                  <c:v>1654.4</c:v>
                </c:pt>
                <c:pt idx="17178">
                  <c:v>1632.5</c:v>
                </c:pt>
                <c:pt idx="17179">
                  <c:v>1618</c:v>
                </c:pt>
                <c:pt idx="17180">
                  <c:v>1578.5</c:v>
                </c:pt>
                <c:pt idx="17181">
                  <c:v>1562</c:v>
                </c:pt>
                <c:pt idx="17182">
                  <c:v>1554</c:v>
                </c:pt>
                <c:pt idx="17183">
                  <c:v>1541</c:v>
                </c:pt>
                <c:pt idx="17184">
                  <c:v>1548.5</c:v>
                </c:pt>
                <c:pt idx="17185">
                  <c:v>1528</c:v>
                </c:pt>
                <c:pt idx="17186">
                  <c:v>1530</c:v>
                </c:pt>
                <c:pt idx="17187">
                  <c:v>1528.5</c:v>
                </c:pt>
                <c:pt idx="17188">
                  <c:v>1527.5</c:v>
                </c:pt>
                <c:pt idx="17189">
                  <c:v>1518</c:v>
                </c:pt>
                <c:pt idx="17190">
                  <c:v>1502.5</c:v>
                </c:pt>
                <c:pt idx="17191">
                  <c:v>1485</c:v>
                </c:pt>
                <c:pt idx="17192">
                  <c:v>1471</c:v>
                </c:pt>
                <c:pt idx="17193">
                  <c:v>1466</c:v>
                </c:pt>
                <c:pt idx="17194">
                  <c:v>1465.5</c:v>
                </c:pt>
                <c:pt idx="17195">
                  <c:v>1473</c:v>
                </c:pt>
                <c:pt idx="17196">
                  <c:v>1452</c:v>
                </c:pt>
                <c:pt idx="17197">
                  <c:v>1443</c:v>
                </c:pt>
                <c:pt idx="17198">
                  <c:v>1438.5</c:v>
                </c:pt>
                <c:pt idx="17199">
                  <c:v>1428.5</c:v>
                </c:pt>
                <c:pt idx="17200">
                  <c:v>1424</c:v>
                </c:pt>
                <c:pt idx="17201">
                  <c:v>1405</c:v>
                </c:pt>
                <c:pt idx="17202">
                  <c:v>1393</c:v>
                </c:pt>
                <c:pt idx="17203">
                  <c:v>1396</c:v>
                </c:pt>
                <c:pt idx="17204">
                  <c:v>1384.5</c:v>
                </c:pt>
                <c:pt idx="17205">
                  <c:v>1355.5</c:v>
                </c:pt>
                <c:pt idx="17206">
                  <c:v>1318</c:v>
                </c:pt>
                <c:pt idx="17207">
                  <c:v>1298.5</c:v>
                </c:pt>
                <c:pt idx="17208">
                  <c:v>1274</c:v>
                </c:pt>
                <c:pt idx="17209">
                  <c:v>1256</c:v>
                </c:pt>
                <c:pt idx="17210">
                  <c:v>1248</c:v>
                </c:pt>
                <c:pt idx="17211">
                  <c:v>1246</c:v>
                </c:pt>
                <c:pt idx="17212">
                  <c:v>1236.5</c:v>
                </c:pt>
                <c:pt idx="17213">
                  <c:v>1236.5</c:v>
                </c:pt>
                <c:pt idx="17214">
                  <c:v>1230</c:v>
                </c:pt>
                <c:pt idx="17215">
                  <c:v>1247</c:v>
                </c:pt>
                <c:pt idx="17216">
                  <c:v>1247</c:v>
                </c:pt>
                <c:pt idx="17217">
                  <c:v>1250.5</c:v>
                </c:pt>
                <c:pt idx="17218">
                  <c:v>1245.5</c:v>
                </c:pt>
                <c:pt idx="17219">
                  <c:v>1241</c:v>
                </c:pt>
                <c:pt idx="17220">
                  <c:v>1246.5</c:v>
                </c:pt>
                <c:pt idx="17221">
                  <c:v>1236.5</c:v>
                </c:pt>
                <c:pt idx="17222">
                  <c:v>1234</c:v>
                </c:pt>
                <c:pt idx="17223">
                  <c:v>1216.5</c:v>
                </c:pt>
                <c:pt idx="17224">
                  <c:v>1198</c:v>
                </c:pt>
                <c:pt idx="17225">
                  <c:v>1186.5</c:v>
                </c:pt>
                <c:pt idx="17226">
                  <c:v>1187</c:v>
                </c:pt>
                <c:pt idx="17227">
                  <c:v>1172</c:v>
                </c:pt>
                <c:pt idx="17228">
                  <c:v>1155.5</c:v>
                </c:pt>
                <c:pt idx="17229">
                  <c:v>1150.5</c:v>
                </c:pt>
                <c:pt idx="17230">
                  <c:v>1127</c:v>
                </c:pt>
                <c:pt idx="17231">
                  <c:v>1116</c:v>
                </c:pt>
                <c:pt idx="17232">
                  <c:v>1122</c:v>
                </c:pt>
                <c:pt idx="17233">
                  <c:v>1124.5</c:v>
                </c:pt>
                <c:pt idx="17234">
                  <c:v>1119</c:v>
                </c:pt>
                <c:pt idx="17235">
                  <c:v>1128</c:v>
                </c:pt>
                <c:pt idx="17236">
                  <c:v>1117.5</c:v>
                </c:pt>
                <c:pt idx="17237">
                  <c:v>1111.5</c:v>
                </c:pt>
                <c:pt idx="17238">
                  <c:v>1110.5</c:v>
                </c:pt>
                <c:pt idx="17239">
                  <c:v>1109.5</c:v>
                </c:pt>
                <c:pt idx="17240">
                  <c:v>1101</c:v>
                </c:pt>
                <c:pt idx="17241">
                  <c:v>1098.5</c:v>
                </c:pt>
                <c:pt idx="17242">
                  <c:v>1104</c:v>
                </c:pt>
                <c:pt idx="17243">
                  <c:v>1107</c:v>
                </c:pt>
                <c:pt idx="17244">
                  <c:v>1094</c:v>
                </c:pt>
                <c:pt idx="17245">
                  <c:v>1087.5</c:v>
                </c:pt>
                <c:pt idx="17246">
                  <c:v>1083.5</c:v>
                </c:pt>
                <c:pt idx="17247">
                  <c:v>1066</c:v>
                </c:pt>
                <c:pt idx="17248">
                  <c:v>1052.5</c:v>
                </c:pt>
                <c:pt idx="17249">
                  <c:v>1047.5</c:v>
                </c:pt>
                <c:pt idx="17250">
                  <c:v>1030.5</c:v>
                </c:pt>
                <c:pt idx="17251">
                  <c:v>1018</c:v>
                </c:pt>
                <c:pt idx="17252">
                  <c:v>1017</c:v>
                </c:pt>
                <c:pt idx="17253">
                  <c:v>1017</c:v>
                </c:pt>
                <c:pt idx="17254">
                  <c:v>1015</c:v>
                </c:pt>
                <c:pt idx="17255">
                  <c:v>1026</c:v>
                </c:pt>
                <c:pt idx="17256">
                  <c:v>1031.5</c:v>
                </c:pt>
                <c:pt idx="17257">
                  <c:v>1019</c:v>
                </c:pt>
                <c:pt idx="17258">
                  <c:v>1014</c:v>
                </c:pt>
                <c:pt idx="17259">
                  <c:v>1013</c:v>
                </c:pt>
                <c:pt idx="17260">
                  <c:v>1009.5</c:v>
                </c:pt>
                <c:pt idx="17261">
                  <c:v>1008.5</c:v>
                </c:pt>
                <c:pt idx="17262">
                  <c:v>1013</c:v>
                </c:pt>
                <c:pt idx="17263">
                  <c:v>1000</c:v>
                </c:pt>
                <c:pt idx="17264">
                  <c:v>992.5</c:v>
                </c:pt>
                <c:pt idx="17265">
                  <c:v>979.1</c:v>
                </c:pt>
                <c:pt idx="17266">
                  <c:v>977.51</c:v>
                </c:pt>
                <c:pt idx="17267">
                  <c:v>975</c:v>
                </c:pt>
                <c:pt idx="17268">
                  <c:v>973</c:v>
                </c:pt>
                <c:pt idx="17269">
                  <c:v>971</c:v>
                </c:pt>
                <c:pt idx="17270">
                  <c:v>958.98</c:v>
                </c:pt>
                <c:pt idx="17271">
                  <c:v>948.01</c:v>
                </c:pt>
                <c:pt idx="17272">
                  <c:v>954</c:v>
                </c:pt>
                <c:pt idx="17273">
                  <c:v>945</c:v>
                </c:pt>
                <c:pt idx="17274">
                  <c:v>931.04</c:v>
                </c:pt>
                <c:pt idx="17275">
                  <c:v>927.5</c:v>
                </c:pt>
                <c:pt idx="17276">
                  <c:v>921</c:v>
                </c:pt>
                <c:pt idx="17277">
                  <c:v>915.02</c:v>
                </c:pt>
                <c:pt idx="17278">
                  <c:v>915</c:v>
                </c:pt>
                <c:pt idx="17279">
                  <c:v>904.01</c:v>
                </c:pt>
                <c:pt idx="17280">
                  <c:v>896</c:v>
                </c:pt>
                <c:pt idx="17281">
                  <c:v>904</c:v>
                </c:pt>
                <c:pt idx="17282">
                  <c:v>897</c:v>
                </c:pt>
                <c:pt idx="17283">
                  <c:v>893.01</c:v>
                </c:pt>
                <c:pt idx="17284">
                  <c:v>891.97</c:v>
                </c:pt>
                <c:pt idx="17285">
                  <c:v>883.51</c:v>
                </c:pt>
                <c:pt idx="17286">
                  <c:v>875.02</c:v>
                </c:pt>
                <c:pt idx="17287">
                  <c:v>866.01</c:v>
                </c:pt>
                <c:pt idx="17288">
                  <c:v>847.01</c:v>
                </c:pt>
                <c:pt idx="17289">
                  <c:v>839</c:v>
                </c:pt>
                <c:pt idx="17290">
                  <c:v>824.52</c:v>
                </c:pt>
                <c:pt idx="17291">
                  <c:v>809.02</c:v>
                </c:pt>
                <c:pt idx="17292">
                  <c:v>802</c:v>
                </c:pt>
                <c:pt idx="17293">
                  <c:v>798.01</c:v>
                </c:pt>
                <c:pt idx="17294">
                  <c:v>783.02</c:v>
                </c:pt>
                <c:pt idx="17295">
                  <c:v>783.02</c:v>
                </c:pt>
                <c:pt idx="17296">
                  <c:v>774.01</c:v>
                </c:pt>
                <c:pt idx="17297">
                  <c:v>780.5</c:v>
                </c:pt>
                <c:pt idx="17298">
                  <c:v>774.02</c:v>
                </c:pt>
                <c:pt idx="17299">
                  <c:v>771.49</c:v>
                </c:pt>
                <c:pt idx="17300">
                  <c:v>765.49</c:v>
                </c:pt>
                <c:pt idx="17301">
                  <c:v>774.99</c:v>
                </c:pt>
                <c:pt idx="17302">
                  <c:v>765.99</c:v>
                </c:pt>
                <c:pt idx="17303">
                  <c:v>761.99</c:v>
                </c:pt>
                <c:pt idx="17304">
                  <c:v>751</c:v>
                </c:pt>
                <c:pt idx="17305">
                  <c:v>752.51</c:v>
                </c:pt>
                <c:pt idx="17306">
                  <c:v>751.01</c:v>
                </c:pt>
                <c:pt idx="17307">
                  <c:v>741.01</c:v>
                </c:pt>
                <c:pt idx="17308">
                  <c:v>744.99</c:v>
                </c:pt>
                <c:pt idx="17309">
                  <c:v>734.01</c:v>
                </c:pt>
                <c:pt idx="17310">
                  <c:v>731</c:v>
                </c:pt>
                <c:pt idx="17311">
                  <c:v>734.02</c:v>
                </c:pt>
                <c:pt idx="17312">
                  <c:v>726</c:v>
                </c:pt>
                <c:pt idx="17313">
                  <c:v>713.5</c:v>
                </c:pt>
                <c:pt idx="17314">
                  <c:v>709.01</c:v>
                </c:pt>
                <c:pt idx="17315">
                  <c:v>699.5</c:v>
                </c:pt>
                <c:pt idx="17316">
                  <c:v>698.49</c:v>
                </c:pt>
                <c:pt idx="17317">
                  <c:v>697</c:v>
                </c:pt>
                <c:pt idx="17318">
                  <c:v>685.52</c:v>
                </c:pt>
                <c:pt idx="17319">
                  <c:v>692.51</c:v>
                </c:pt>
                <c:pt idx="17320">
                  <c:v>698</c:v>
                </c:pt>
                <c:pt idx="17321">
                  <c:v>696.99</c:v>
                </c:pt>
                <c:pt idx="17322">
                  <c:v>703</c:v>
                </c:pt>
                <c:pt idx="17323">
                  <c:v>714</c:v>
                </c:pt>
                <c:pt idx="17324">
                  <c:v>711</c:v>
                </c:pt>
                <c:pt idx="17325">
                  <c:v>711</c:v>
                </c:pt>
                <c:pt idx="17326">
                  <c:v>717.5</c:v>
                </c:pt>
                <c:pt idx="17327">
                  <c:v>713</c:v>
                </c:pt>
                <c:pt idx="17328">
                  <c:v>712.01</c:v>
                </c:pt>
                <c:pt idx="17329">
                  <c:v>722.5</c:v>
                </c:pt>
                <c:pt idx="17330">
                  <c:v>738</c:v>
                </c:pt>
                <c:pt idx="17331">
                  <c:v>749.99</c:v>
                </c:pt>
                <c:pt idx="17332">
                  <c:v>766.91</c:v>
                </c:pt>
                <c:pt idx="17333">
                  <c:v>782</c:v>
                </c:pt>
                <c:pt idx="17334">
                  <c:v>800.99</c:v>
                </c:pt>
                <c:pt idx="17335">
                  <c:v>811</c:v>
                </c:pt>
                <c:pt idx="17336">
                  <c:v>830.96</c:v>
                </c:pt>
                <c:pt idx="17337">
                  <c:v>847.47</c:v>
                </c:pt>
                <c:pt idx="17338">
                  <c:v>869.98</c:v>
                </c:pt>
                <c:pt idx="17339">
                  <c:v>886.99</c:v>
                </c:pt>
                <c:pt idx="17340">
                  <c:v>910.49</c:v>
                </c:pt>
                <c:pt idx="17341">
                  <c:v>911</c:v>
                </c:pt>
                <c:pt idx="17342">
                  <c:v>913.49</c:v>
                </c:pt>
                <c:pt idx="17343">
                  <c:v>921</c:v>
                </c:pt>
                <c:pt idx="17344">
                  <c:v>936.49</c:v>
                </c:pt>
                <c:pt idx="17345">
                  <c:v>951.47</c:v>
                </c:pt>
                <c:pt idx="17346">
                  <c:v>970.98</c:v>
                </c:pt>
                <c:pt idx="17347">
                  <c:v>968</c:v>
                </c:pt>
                <c:pt idx="17348">
                  <c:v>969.99</c:v>
                </c:pt>
                <c:pt idx="17349">
                  <c:v>981.02</c:v>
                </c:pt>
                <c:pt idx="17350">
                  <c:v>983.01</c:v>
                </c:pt>
                <c:pt idx="17351">
                  <c:v>977</c:v>
                </c:pt>
                <c:pt idx="17352">
                  <c:v>968.04</c:v>
                </c:pt>
                <c:pt idx="17353">
                  <c:v>974.01</c:v>
                </c:pt>
                <c:pt idx="17354">
                  <c:v>964.5</c:v>
                </c:pt>
                <c:pt idx="17355">
                  <c:v>956</c:v>
                </c:pt>
                <c:pt idx="17356">
                  <c:v>959.04</c:v>
                </c:pt>
                <c:pt idx="17357">
                  <c:v>975.49</c:v>
                </c:pt>
                <c:pt idx="17358">
                  <c:v>979.99</c:v>
                </c:pt>
                <c:pt idx="17359">
                  <c:v>971.01</c:v>
                </c:pt>
                <c:pt idx="17360">
                  <c:v>982.02</c:v>
                </c:pt>
                <c:pt idx="17361">
                  <c:v>996</c:v>
                </c:pt>
                <c:pt idx="17362">
                  <c:v>997.99</c:v>
                </c:pt>
                <c:pt idx="17363">
                  <c:v>1013.5</c:v>
                </c:pt>
                <c:pt idx="17364">
                  <c:v>1019</c:v>
                </c:pt>
                <c:pt idx="17365">
                  <c:v>1018</c:v>
                </c:pt>
                <c:pt idx="17366">
                  <c:v>1022</c:v>
                </c:pt>
                <c:pt idx="17367">
                  <c:v>1026</c:v>
                </c:pt>
                <c:pt idx="17368">
                  <c:v>1026.5</c:v>
                </c:pt>
                <c:pt idx="17369">
                  <c:v>1034</c:v>
                </c:pt>
                <c:pt idx="17370">
                  <c:v>1032</c:v>
                </c:pt>
                <c:pt idx="17371">
                  <c:v>1037.5</c:v>
                </c:pt>
                <c:pt idx="17372">
                  <c:v>1041</c:v>
                </c:pt>
                <c:pt idx="17373">
                  <c:v>1044</c:v>
                </c:pt>
                <c:pt idx="17374">
                  <c:v>1063.5</c:v>
                </c:pt>
                <c:pt idx="17375">
                  <c:v>1070.5</c:v>
                </c:pt>
                <c:pt idx="17376">
                  <c:v>1073</c:v>
                </c:pt>
                <c:pt idx="17377">
                  <c:v>1076</c:v>
                </c:pt>
                <c:pt idx="17378">
                  <c:v>1073</c:v>
                </c:pt>
                <c:pt idx="17379">
                  <c:v>1066</c:v>
                </c:pt>
                <c:pt idx="17380">
                  <c:v>1082.5</c:v>
                </c:pt>
                <c:pt idx="17381">
                  <c:v>1098.5</c:v>
                </c:pt>
                <c:pt idx="17382">
                  <c:v>1115.5</c:v>
                </c:pt>
                <c:pt idx="17383">
                  <c:v>1128</c:v>
                </c:pt>
                <c:pt idx="17384">
                  <c:v>1142</c:v>
                </c:pt>
                <c:pt idx="17385">
                  <c:v>1160</c:v>
                </c:pt>
                <c:pt idx="17386">
                  <c:v>1177.5</c:v>
                </c:pt>
                <c:pt idx="17387">
                  <c:v>1176</c:v>
                </c:pt>
                <c:pt idx="17388">
                  <c:v>1179</c:v>
                </c:pt>
                <c:pt idx="17389">
                  <c:v>1175</c:v>
                </c:pt>
                <c:pt idx="17390">
                  <c:v>1158</c:v>
                </c:pt>
                <c:pt idx="17391">
                  <c:v>1162</c:v>
                </c:pt>
                <c:pt idx="17392">
                  <c:v>1157.5</c:v>
                </c:pt>
                <c:pt idx="17393">
                  <c:v>1147.5</c:v>
                </c:pt>
                <c:pt idx="17394">
                  <c:v>1126</c:v>
                </c:pt>
                <c:pt idx="17395">
                  <c:v>1126</c:v>
                </c:pt>
                <c:pt idx="17396">
                  <c:v>1133</c:v>
                </c:pt>
                <c:pt idx="17397">
                  <c:v>1128</c:v>
                </c:pt>
                <c:pt idx="17398">
                  <c:v>1133</c:v>
                </c:pt>
                <c:pt idx="17399">
                  <c:v>1138</c:v>
                </c:pt>
                <c:pt idx="17400">
                  <c:v>1140</c:v>
                </c:pt>
                <c:pt idx="17401">
                  <c:v>1139</c:v>
                </c:pt>
                <c:pt idx="17402">
                  <c:v>1140</c:v>
                </c:pt>
                <c:pt idx="17403">
                  <c:v>1138</c:v>
                </c:pt>
                <c:pt idx="17404">
                  <c:v>1128</c:v>
                </c:pt>
                <c:pt idx="17405">
                  <c:v>1134</c:v>
                </c:pt>
                <c:pt idx="17406">
                  <c:v>1137</c:v>
                </c:pt>
                <c:pt idx="17407">
                  <c:v>1131</c:v>
                </c:pt>
                <c:pt idx="17408">
                  <c:v>1119</c:v>
                </c:pt>
                <c:pt idx="17409">
                  <c:v>1098</c:v>
                </c:pt>
                <c:pt idx="17410">
                  <c:v>1075</c:v>
                </c:pt>
                <c:pt idx="17411">
                  <c:v>1065</c:v>
                </c:pt>
                <c:pt idx="17412">
                  <c:v>1064</c:v>
                </c:pt>
                <c:pt idx="17413">
                  <c:v>1054</c:v>
                </c:pt>
                <c:pt idx="17414">
                  <c:v>1053</c:v>
                </c:pt>
                <c:pt idx="17415">
                  <c:v>1069</c:v>
                </c:pt>
                <c:pt idx="17416">
                  <c:v>1075</c:v>
                </c:pt>
                <c:pt idx="17417">
                  <c:v>1078</c:v>
                </c:pt>
                <c:pt idx="17418">
                  <c:v>1081</c:v>
                </c:pt>
                <c:pt idx="17419">
                  <c:v>1076</c:v>
                </c:pt>
                <c:pt idx="17420">
                  <c:v>1061</c:v>
                </c:pt>
                <c:pt idx="17421">
                  <c:v>1058</c:v>
                </c:pt>
                <c:pt idx="17422">
                  <c:v>1047</c:v>
                </c:pt>
                <c:pt idx="17423">
                  <c:v>1037.5</c:v>
                </c:pt>
                <c:pt idx="17424">
                  <c:v>1017.5</c:v>
                </c:pt>
                <c:pt idx="17425">
                  <c:v>996.01</c:v>
                </c:pt>
                <c:pt idx="17426">
                  <c:v>990</c:v>
                </c:pt>
                <c:pt idx="17427">
                  <c:v>992</c:v>
                </c:pt>
                <c:pt idx="17428">
                  <c:v>975.05</c:v>
                </c:pt>
                <c:pt idx="17429">
                  <c:v>981.99</c:v>
                </c:pt>
                <c:pt idx="17430">
                  <c:v>985.51</c:v>
                </c:pt>
                <c:pt idx="17431">
                  <c:v>995.98</c:v>
                </c:pt>
                <c:pt idx="17432">
                  <c:v>991.98</c:v>
                </c:pt>
                <c:pt idx="17433">
                  <c:v>998</c:v>
                </c:pt>
                <c:pt idx="17434">
                  <c:v>1004.5</c:v>
                </c:pt>
                <c:pt idx="17435">
                  <c:v>1016</c:v>
                </c:pt>
                <c:pt idx="17436">
                  <c:v>1014.5</c:v>
                </c:pt>
                <c:pt idx="17437">
                  <c:v>1019.5</c:v>
                </c:pt>
                <c:pt idx="17438">
                  <c:v>1019</c:v>
                </c:pt>
                <c:pt idx="17439">
                  <c:v>1011</c:v>
                </c:pt>
                <c:pt idx="17440">
                  <c:v>1006</c:v>
                </c:pt>
                <c:pt idx="17441">
                  <c:v>1017.5</c:v>
                </c:pt>
                <c:pt idx="17442">
                  <c:v>1028</c:v>
                </c:pt>
                <c:pt idx="17443">
                  <c:v>1041</c:v>
                </c:pt>
                <c:pt idx="17444">
                  <c:v>1051</c:v>
                </c:pt>
                <c:pt idx="17445">
                  <c:v>1073</c:v>
                </c:pt>
                <c:pt idx="17446">
                  <c:v>1091</c:v>
                </c:pt>
                <c:pt idx="17447">
                  <c:v>1116.5</c:v>
                </c:pt>
                <c:pt idx="17448">
                  <c:v>1150</c:v>
                </c:pt>
                <c:pt idx="17449">
                  <c:v>1156</c:v>
                </c:pt>
                <c:pt idx="17450">
                  <c:v>1170</c:v>
                </c:pt>
                <c:pt idx="17451">
                  <c:v>1187</c:v>
                </c:pt>
                <c:pt idx="17452">
                  <c:v>1209.5</c:v>
                </c:pt>
                <c:pt idx="17453">
                  <c:v>1222</c:v>
                </c:pt>
                <c:pt idx="17454">
                  <c:v>1230.5</c:v>
                </c:pt>
                <c:pt idx="17455">
                  <c:v>1257</c:v>
                </c:pt>
                <c:pt idx="17456">
                  <c:v>1258</c:v>
                </c:pt>
                <c:pt idx="17457">
                  <c:v>1261</c:v>
                </c:pt>
                <c:pt idx="17458">
                  <c:v>1269</c:v>
                </c:pt>
                <c:pt idx="17459">
                  <c:v>1278.5</c:v>
                </c:pt>
                <c:pt idx="17460">
                  <c:v>1285</c:v>
                </c:pt>
                <c:pt idx="17461">
                  <c:v>1308.9000000000001</c:v>
                </c:pt>
                <c:pt idx="17462">
                  <c:v>1331</c:v>
                </c:pt>
                <c:pt idx="17463">
                  <c:v>1352</c:v>
                </c:pt>
                <c:pt idx="17464">
                  <c:v>1376.5</c:v>
                </c:pt>
                <c:pt idx="17465">
                  <c:v>1401.5</c:v>
                </c:pt>
                <c:pt idx="17466">
                  <c:v>1436</c:v>
                </c:pt>
                <c:pt idx="17467">
                  <c:v>1453.5</c:v>
                </c:pt>
                <c:pt idx="17468">
                  <c:v>1485</c:v>
                </c:pt>
                <c:pt idx="17469">
                  <c:v>1507.4</c:v>
                </c:pt>
                <c:pt idx="17470">
                  <c:v>1531.5</c:v>
                </c:pt>
                <c:pt idx="17471">
                  <c:v>1547</c:v>
                </c:pt>
                <c:pt idx="17472">
                  <c:v>1567.5</c:v>
                </c:pt>
                <c:pt idx="17473">
                  <c:v>1590</c:v>
                </c:pt>
                <c:pt idx="17474">
                  <c:v>1595.5</c:v>
                </c:pt>
                <c:pt idx="17475">
                  <c:v>1613.5</c:v>
                </c:pt>
                <c:pt idx="17476">
                  <c:v>1622</c:v>
                </c:pt>
                <c:pt idx="17477">
                  <c:v>1633</c:v>
                </c:pt>
                <c:pt idx="17478">
                  <c:v>1629.5</c:v>
                </c:pt>
                <c:pt idx="17479">
                  <c:v>1645</c:v>
                </c:pt>
                <c:pt idx="17480">
                  <c:v>1649</c:v>
                </c:pt>
                <c:pt idx="17481">
                  <c:v>1646</c:v>
                </c:pt>
                <c:pt idx="17482">
                  <c:v>1666</c:v>
                </c:pt>
                <c:pt idx="17483">
                  <c:v>1675</c:v>
                </c:pt>
                <c:pt idx="17484">
                  <c:v>1686.5</c:v>
                </c:pt>
                <c:pt idx="17485">
                  <c:v>1689</c:v>
                </c:pt>
                <c:pt idx="17486">
                  <c:v>1701</c:v>
                </c:pt>
                <c:pt idx="17487">
                  <c:v>1717</c:v>
                </c:pt>
                <c:pt idx="17488">
                  <c:v>1722</c:v>
                </c:pt>
                <c:pt idx="17489">
                  <c:v>1724</c:v>
                </c:pt>
                <c:pt idx="17490">
                  <c:v>1729.5</c:v>
                </c:pt>
                <c:pt idx="17491">
                  <c:v>1730</c:v>
                </c:pt>
                <c:pt idx="17492">
                  <c:v>1740</c:v>
                </c:pt>
                <c:pt idx="17493">
                  <c:v>1740.5</c:v>
                </c:pt>
                <c:pt idx="17494">
                  <c:v>1722</c:v>
                </c:pt>
                <c:pt idx="17495">
                  <c:v>1718</c:v>
                </c:pt>
                <c:pt idx="17496">
                  <c:v>1699</c:v>
                </c:pt>
                <c:pt idx="17497">
                  <c:v>1696</c:v>
                </c:pt>
                <c:pt idx="17498">
                  <c:v>1693</c:v>
                </c:pt>
                <c:pt idx="17499">
                  <c:v>1688.5</c:v>
                </c:pt>
                <c:pt idx="17500">
                  <c:v>1683.5</c:v>
                </c:pt>
                <c:pt idx="17501">
                  <c:v>1674.5</c:v>
                </c:pt>
                <c:pt idx="17502">
                  <c:v>1672.5</c:v>
                </c:pt>
                <c:pt idx="17503">
                  <c:v>1675.5</c:v>
                </c:pt>
                <c:pt idx="17504">
                  <c:v>1664</c:v>
                </c:pt>
                <c:pt idx="17505">
                  <c:v>1651</c:v>
                </c:pt>
                <c:pt idx="17506">
                  <c:v>1654</c:v>
                </c:pt>
                <c:pt idx="17507">
                  <c:v>1654</c:v>
                </c:pt>
                <c:pt idx="17508">
                  <c:v>1647</c:v>
                </c:pt>
                <c:pt idx="17509">
                  <c:v>1645</c:v>
                </c:pt>
                <c:pt idx="17510">
                  <c:v>1636.5</c:v>
                </c:pt>
                <c:pt idx="17511">
                  <c:v>1630</c:v>
                </c:pt>
                <c:pt idx="17512">
                  <c:v>1624</c:v>
                </c:pt>
                <c:pt idx="17513">
                  <c:v>1631.5</c:v>
                </c:pt>
                <c:pt idx="17514">
                  <c:v>1640</c:v>
                </c:pt>
                <c:pt idx="17515">
                  <c:v>1631</c:v>
                </c:pt>
                <c:pt idx="17516">
                  <c:v>1618.5</c:v>
                </c:pt>
                <c:pt idx="17517">
                  <c:v>1612.5</c:v>
                </c:pt>
                <c:pt idx="17518">
                  <c:v>1598.5</c:v>
                </c:pt>
                <c:pt idx="17519">
                  <c:v>1593</c:v>
                </c:pt>
                <c:pt idx="17520">
                  <c:v>1579</c:v>
                </c:pt>
                <c:pt idx="17521">
                  <c:v>1581</c:v>
                </c:pt>
                <c:pt idx="17522">
                  <c:v>1576</c:v>
                </c:pt>
                <c:pt idx="17523">
                  <c:v>1556.5</c:v>
                </c:pt>
                <c:pt idx="17524">
                  <c:v>1531.5</c:v>
                </c:pt>
                <c:pt idx="17525">
                  <c:v>1519</c:v>
                </c:pt>
                <c:pt idx="17526">
                  <c:v>1501</c:v>
                </c:pt>
                <c:pt idx="17527">
                  <c:v>1467.2</c:v>
                </c:pt>
                <c:pt idx="17528">
                  <c:v>1454</c:v>
                </c:pt>
                <c:pt idx="17529">
                  <c:v>1423.5</c:v>
                </c:pt>
                <c:pt idx="17530">
                  <c:v>1404</c:v>
                </c:pt>
                <c:pt idx="17531">
                  <c:v>1385</c:v>
                </c:pt>
                <c:pt idx="17532">
                  <c:v>1371.5</c:v>
                </c:pt>
                <c:pt idx="17533">
                  <c:v>1349.5</c:v>
                </c:pt>
                <c:pt idx="17534">
                  <c:v>1335</c:v>
                </c:pt>
                <c:pt idx="17535">
                  <c:v>1335</c:v>
                </c:pt>
                <c:pt idx="17536">
                  <c:v>1315</c:v>
                </c:pt>
                <c:pt idx="17537">
                  <c:v>1313.5</c:v>
                </c:pt>
                <c:pt idx="17538">
                  <c:v>1285</c:v>
                </c:pt>
                <c:pt idx="17539">
                  <c:v>1284</c:v>
                </c:pt>
                <c:pt idx="17540">
                  <c:v>1264</c:v>
                </c:pt>
                <c:pt idx="17541">
                  <c:v>1258</c:v>
                </c:pt>
                <c:pt idx="17542">
                  <c:v>1247.5</c:v>
                </c:pt>
                <c:pt idx="17543">
                  <c:v>1219</c:v>
                </c:pt>
                <c:pt idx="17544">
                  <c:v>1207</c:v>
                </c:pt>
                <c:pt idx="17545">
                  <c:v>1186.5</c:v>
                </c:pt>
                <c:pt idx="17546">
                  <c:v>1169</c:v>
                </c:pt>
                <c:pt idx="17547">
                  <c:v>1178.5</c:v>
                </c:pt>
                <c:pt idx="17548">
                  <c:v>1173</c:v>
                </c:pt>
                <c:pt idx="17549">
                  <c:v>1159</c:v>
                </c:pt>
                <c:pt idx="17550">
                  <c:v>1145</c:v>
                </c:pt>
                <c:pt idx="17551">
                  <c:v>1135</c:v>
                </c:pt>
                <c:pt idx="17552">
                  <c:v>1106.5</c:v>
                </c:pt>
                <c:pt idx="17553">
                  <c:v>1093</c:v>
                </c:pt>
                <c:pt idx="17554">
                  <c:v>1087</c:v>
                </c:pt>
                <c:pt idx="17555">
                  <c:v>1074</c:v>
                </c:pt>
                <c:pt idx="17556">
                  <c:v>1069</c:v>
                </c:pt>
                <c:pt idx="17557">
                  <c:v>1060</c:v>
                </c:pt>
                <c:pt idx="17558">
                  <c:v>1047</c:v>
                </c:pt>
                <c:pt idx="17559">
                  <c:v>1057.5</c:v>
                </c:pt>
                <c:pt idx="17560">
                  <c:v>1053</c:v>
                </c:pt>
                <c:pt idx="17561">
                  <c:v>1047</c:v>
                </c:pt>
                <c:pt idx="17562">
                  <c:v>1056</c:v>
                </c:pt>
                <c:pt idx="17563">
                  <c:v>1081.5</c:v>
                </c:pt>
                <c:pt idx="17564">
                  <c:v>1094.5</c:v>
                </c:pt>
                <c:pt idx="17565">
                  <c:v>1097</c:v>
                </c:pt>
                <c:pt idx="17566">
                  <c:v>1094</c:v>
                </c:pt>
                <c:pt idx="17567">
                  <c:v>1088.5</c:v>
                </c:pt>
                <c:pt idx="17568">
                  <c:v>1090</c:v>
                </c:pt>
                <c:pt idx="17569">
                  <c:v>1096</c:v>
                </c:pt>
                <c:pt idx="17570">
                  <c:v>1115</c:v>
                </c:pt>
                <c:pt idx="17571">
                  <c:v>1143</c:v>
                </c:pt>
                <c:pt idx="17572">
                  <c:v>1162.5</c:v>
                </c:pt>
                <c:pt idx="17573">
                  <c:v>1165</c:v>
                </c:pt>
                <c:pt idx="17574">
                  <c:v>1141</c:v>
                </c:pt>
                <c:pt idx="17575">
                  <c:v>1130</c:v>
                </c:pt>
                <c:pt idx="17576">
                  <c:v>1143.4000000000001</c:v>
                </c:pt>
                <c:pt idx="17577">
                  <c:v>1156.5</c:v>
                </c:pt>
                <c:pt idx="17578">
                  <c:v>1168.5</c:v>
                </c:pt>
                <c:pt idx="17579">
                  <c:v>1186</c:v>
                </c:pt>
                <c:pt idx="17580">
                  <c:v>1191</c:v>
                </c:pt>
                <c:pt idx="17581">
                  <c:v>1186</c:v>
                </c:pt>
                <c:pt idx="17582">
                  <c:v>1206</c:v>
                </c:pt>
                <c:pt idx="17583">
                  <c:v>1227</c:v>
                </c:pt>
                <c:pt idx="17584">
                  <c:v>1259</c:v>
                </c:pt>
                <c:pt idx="17585">
                  <c:v>1270.5</c:v>
                </c:pt>
                <c:pt idx="17586">
                  <c:v>1295</c:v>
                </c:pt>
                <c:pt idx="17587">
                  <c:v>1312</c:v>
                </c:pt>
                <c:pt idx="17588">
                  <c:v>1330.5</c:v>
                </c:pt>
                <c:pt idx="17589">
                  <c:v>1351.5</c:v>
                </c:pt>
                <c:pt idx="17590">
                  <c:v>1372.5</c:v>
                </c:pt>
                <c:pt idx="17591">
                  <c:v>1390</c:v>
                </c:pt>
                <c:pt idx="17592">
                  <c:v>1405</c:v>
                </c:pt>
                <c:pt idx="17593">
                  <c:v>1435</c:v>
                </c:pt>
                <c:pt idx="17594">
                  <c:v>1442</c:v>
                </c:pt>
                <c:pt idx="17595">
                  <c:v>1450</c:v>
                </c:pt>
                <c:pt idx="17596">
                  <c:v>1449.5</c:v>
                </c:pt>
                <c:pt idx="17597">
                  <c:v>1451</c:v>
                </c:pt>
                <c:pt idx="17598">
                  <c:v>1474</c:v>
                </c:pt>
                <c:pt idx="17599">
                  <c:v>1474.5</c:v>
                </c:pt>
                <c:pt idx="17600">
                  <c:v>1498</c:v>
                </c:pt>
                <c:pt idx="17601">
                  <c:v>1524.5</c:v>
                </c:pt>
                <c:pt idx="17602">
                  <c:v>1552</c:v>
                </c:pt>
                <c:pt idx="17603">
                  <c:v>1567</c:v>
                </c:pt>
                <c:pt idx="17604">
                  <c:v>1585</c:v>
                </c:pt>
                <c:pt idx="17605">
                  <c:v>1579.5</c:v>
                </c:pt>
                <c:pt idx="17606">
                  <c:v>1573</c:v>
                </c:pt>
                <c:pt idx="17607">
                  <c:v>1571.5</c:v>
                </c:pt>
                <c:pt idx="17608">
                  <c:v>1599</c:v>
                </c:pt>
                <c:pt idx="17609">
                  <c:v>1588</c:v>
                </c:pt>
                <c:pt idx="17610">
                  <c:v>1589.5</c:v>
                </c:pt>
                <c:pt idx="17611">
                  <c:v>1601.5</c:v>
                </c:pt>
                <c:pt idx="17612">
                  <c:v>1604</c:v>
                </c:pt>
                <c:pt idx="17613">
                  <c:v>1600</c:v>
                </c:pt>
                <c:pt idx="17614">
                  <c:v>1610</c:v>
                </c:pt>
                <c:pt idx="17615">
                  <c:v>1617</c:v>
                </c:pt>
                <c:pt idx="17616">
                  <c:v>1628</c:v>
                </c:pt>
                <c:pt idx="17617">
                  <c:v>1630.5</c:v>
                </c:pt>
                <c:pt idx="17618">
                  <c:v>1675.9</c:v>
                </c:pt>
                <c:pt idx="17619">
                  <c:v>1680</c:v>
                </c:pt>
                <c:pt idx="17620">
                  <c:v>1687.5</c:v>
                </c:pt>
                <c:pt idx="17621">
                  <c:v>1701</c:v>
                </c:pt>
                <c:pt idx="17622">
                  <c:v>1730</c:v>
                </c:pt>
                <c:pt idx="17623">
                  <c:v>1770</c:v>
                </c:pt>
                <c:pt idx="17624">
                  <c:v>1793.9</c:v>
                </c:pt>
                <c:pt idx="17625">
                  <c:v>1816.5</c:v>
                </c:pt>
                <c:pt idx="17626">
                  <c:v>1841.4</c:v>
                </c:pt>
                <c:pt idx="17627">
                  <c:v>1853</c:v>
                </c:pt>
                <c:pt idx="17628">
                  <c:v>1840</c:v>
                </c:pt>
                <c:pt idx="17629">
                  <c:v>1833.5</c:v>
                </c:pt>
                <c:pt idx="17630">
                  <c:v>1831</c:v>
                </c:pt>
                <c:pt idx="17631">
                  <c:v>1807.1</c:v>
                </c:pt>
                <c:pt idx="17632">
                  <c:v>1803</c:v>
                </c:pt>
                <c:pt idx="17633">
                  <c:v>1810.5</c:v>
                </c:pt>
                <c:pt idx="17634">
                  <c:v>1823</c:v>
                </c:pt>
                <c:pt idx="17635">
                  <c:v>1820</c:v>
                </c:pt>
                <c:pt idx="17636">
                  <c:v>1819.5</c:v>
                </c:pt>
                <c:pt idx="17637">
                  <c:v>1816.5</c:v>
                </c:pt>
                <c:pt idx="17638">
                  <c:v>1827</c:v>
                </c:pt>
                <c:pt idx="17639">
                  <c:v>1830.5</c:v>
                </c:pt>
                <c:pt idx="17640">
                  <c:v>1828.5</c:v>
                </c:pt>
                <c:pt idx="17641">
                  <c:v>1821.4</c:v>
                </c:pt>
                <c:pt idx="17642">
                  <c:v>1838</c:v>
                </c:pt>
                <c:pt idx="17643">
                  <c:v>1800</c:v>
                </c:pt>
                <c:pt idx="17644">
                  <c:v>1760.5</c:v>
                </c:pt>
                <c:pt idx="17645">
                  <c:v>1730</c:v>
                </c:pt>
                <c:pt idx="17646">
                  <c:v>1696.6</c:v>
                </c:pt>
                <c:pt idx="17647">
                  <c:v>1683</c:v>
                </c:pt>
                <c:pt idx="17648">
                  <c:v>1679</c:v>
                </c:pt>
                <c:pt idx="17649">
                  <c:v>1671</c:v>
                </c:pt>
                <c:pt idx="17650">
                  <c:v>1659.5</c:v>
                </c:pt>
                <c:pt idx="17651">
                  <c:v>1619.1</c:v>
                </c:pt>
                <c:pt idx="17652">
                  <c:v>1583.5</c:v>
                </c:pt>
                <c:pt idx="17653">
                  <c:v>1583</c:v>
                </c:pt>
                <c:pt idx="17654">
                  <c:v>1573</c:v>
                </c:pt>
                <c:pt idx="17655">
                  <c:v>1574.5</c:v>
                </c:pt>
                <c:pt idx="17656">
                  <c:v>1559.5</c:v>
                </c:pt>
                <c:pt idx="17657">
                  <c:v>1526</c:v>
                </c:pt>
                <c:pt idx="17658">
                  <c:v>1523</c:v>
                </c:pt>
                <c:pt idx="17659">
                  <c:v>1513.5</c:v>
                </c:pt>
                <c:pt idx="17660">
                  <c:v>1513</c:v>
                </c:pt>
                <c:pt idx="17661">
                  <c:v>1515.5</c:v>
                </c:pt>
                <c:pt idx="17662">
                  <c:v>1499</c:v>
                </c:pt>
                <c:pt idx="17663">
                  <c:v>1489.5</c:v>
                </c:pt>
                <c:pt idx="17664">
                  <c:v>1482</c:v>
                </c:pt>
                <c:pt idx="17665">
                  <c:v>1483</c:v>
                </c:pt>
                <c:pt idx="17666">
                  <c:v>1495</c:v>
                </c:pt>
                <c:pt idx="17667">
                  <c:v>1487</c:v>
                </c:pt>
                <c:pt idx="17668">
                  <c:v>1463.5</c:v>
                </c:pt>
                <c:pt idx="17669">
                  <c:v>1440</c:v>
                </c:pt>
                <c:pt idx="17670">
                  <c:v>1458</c:v>
                </c:pt>
                <c:pt idx="17671">
                  <c:v>1466.5</c:v>
                </c:pt>
                <c:pt idx="17672">
                  <c:v>1465</c:v>
                </c:pt>
                <c:pt idx="17673">
                  <c:v>1473</c:v>
                </c:pt>
                <c:pt idx="17674">
                  <c:v>1455</c:v>
                </c:pt>
                <c:pt idx="17675">
                  <c:v>1448</c:v>
                </c:pt>
                <c:pt idx="17676">
                  <c:v>1443</c:v>
                </c:pt>
                <c:pt idx="17677">
                  <c:v>1416.5</c:v>
                </c:pt>
                <c:pt idx="17678">
                  <c:v>1415</c:v>
                </c:pt>
                <c:pt idx="17679">
                  <c:v>1433</c:v>
                </c:pt>
                <c:pt idx="17680">
                  <c:v>1430</c:v>
                </c:pt>
                <c:pt idx="17681">
                  <c:v>1415</c:v>
                </c:pt>
                <c:pt idx="17682">
                  <c:v>1382.5</c:v>
                </c:pt>
                <c:pt idx="17683">
                  <c:v>1393.5</c:v>
                </c:pt>
                <c:pt idx="17684">
                  <c:v>1394</c:v>
                </c:pt>
                <c:pt idx="17685">
                  <c:v>1379.5</c:v>
                </c:pt>
                <c:pt idx="17686">
                  <c:v>1367.5</c:v>
                </c:pt>
                <c:pt idx="17687">
                  <c:v>1359</c:v>
                </c:pt>
                <c:pt idx="17688">
                  <c:v>1338</c:v>
                </c:pt>
                <c:pt idx="17689">
                  <c:v>1318</c:v>
                </c:pt>
                <c:pt idx="17690">
                  <c:v>1314</c:v>
                </c:pt>
                <c:pt idx="17691">
                  <c:v>1342</c:v>
                </c:pt>
                <c:pt idx="17692">
                  <c:v>1348.5</c:v>
                </c:pt>
                <c:pt idx="17693">
                  <c:v>1374.9</c:v>
                </c:pt>
                <c:pt idx="17694">
                  <c:v>1378.5</c:v>
                </c:pt>
                <c:pt idx="17695">
                  <c:v>1382.5</c:v>
                </c:pt>
                <c:pt idx="17696">
                  <c:v>1383</c:v>
                </c:pt>
                <c:pt idx="17697">
                  <c:v>1381</c:v>
                </c:pt>
                <c:pt idx="17698">
                  <c:v>1388</c:v>
                </c:pt>
                <c:pt idx="17699">
                  <c:v>1389</c:v>
                </c:pt>
                <c:pt idx="17700">
                  <c:v>1410</c:v>
                </c:pt>
                <c:pt idx="17701">
                  <c:v>1414</c:v>
                </c:pt>
                <c:pt idx="17702">
                  <c:v>1393</c:v>
                </c:pt>
                <c:pt idx="17703">
                  <c:v>1377.5</c:v>
                </c:pt>
                <c:pt idx="17704">
                  <c:v>1368</c:v>
                </c:pt>
                <c:pt idx="17705">
                  <c:v>1339</c:v>
                </c:pt>
                <c:pt idx="17706">
                  <c:v>1336.5</c:v>
                </c:pt>
                <c:pt idx="17707">
                  <c:v>1334.5</c:v>
                </c:pt>
                <c:pt idx="17708">
                  <c:v>1328</c:v>
                </c:pt>
                <c:pt idx="17709">
                  <c:v>1327</c:v>
                </c:pt>
                <c:pt idx="17710">
                  <c:v>1316.5</c:v>
                </c:pt>
                <c:pt idx="17711">
                  <c:v>1277</c:v>
                </c:pt>
                <c:pt idx="17712">
                  <c:v>1258</c:v>
                </c:pt>
                <c:pt idx="17713">
                  <c:v>1254.5</c:v>
                </c:pt>
                <c:pt idx="17714">
                  <c:v>1244</c:v>
                </c:pt>
                <c:pt idx="17715">
                  <c:v>1239</c:v>
                </c:pt>
                <c:pt idx="17716">
                  <c:v>1254</c:v>
                </c:pt>
                <c:pt idx="17717">
                  <c:v>1246</c:v>
                </c:pt>
                <c:pt idx="17718">
                  <c:v>1220.5</c:v>
                </c:pt>
                <c:pt idx="17719">
                  <c:v>1221.5</c:v>
                </c:pt>
                <c:pt idx="17720">
                  <c:v>1216.5</c:v>
                </c:pt>
                <c:pt idx="17721">
                  <c:v>1216.5</c:v>
                </c:pt>
                <c:pt idx="17722">
                  <c:v>1214</c:v>
                </c:pt>
                <c:pt idx="17723">
                  <c:v>1232.9000000000001</c:v>
                </c:pt>
                <c:pt idx="17724">
                  <c:v>1213</c:v>
                </c:pt>
                <c:pt idx="17725">
                  <c:v>1180.5</c:v>
                </c:pt>
                <c:pt idx="17726">
                  <c:v>1139.5</c:v>
                </c:pt>
                <c:pt idx="17727">
                  <c:v>1100.5</c:v>
                </c:pt>
                <c:pt idx="17728">
                  <c:v>1080</c:v>
                </c:pt>
                <c:pt idx="17729">
                  <c:v>1090</c:v>
                </c:pt>
                <c:pt idx="17730">
                  <c:v>1077.5</c:v>
                </c:pt>
                <c:pt idx="17731">
                  <c:v>1085</c:v>
                </c:pt>
                <c:pt idx="17732">
                  <c:v>1085</c:v>
                </c:pt>
                <c:pt idx="17733">
                  <c:v>1073</c:v>
                </c:pt>
                <c:pt idx="17734">
                  <c:v>1080.5</c:v>
                </c:pt>
                <c:pt idx="17735">
                  <c:v>1083</c:v>
                </c:pt>
                <c:pt idx="17736">
                  <c:v>1063.5</c:v>
                </c:pt>
                <c:pt idx="17737">
                  <c:v>1071</c:v>
                </c:pt>
                <c:pt idx="17738">
                  <c:v>1071</c:v>
                </c:pt>
                <c:pt idx="17739">
                  <c:v>1073</c:v>
                </c:pt>
                <c:pt idx="17740">
                  <c:v>1073</c:v>
                </c:pt>
                <c:pt idx="17741">
                  <c:v>1071.5</c:v>
                </c:pt>
                <c:pt idx="17742">
                  <c:v>1068.5</c:v>
                </c:pt>
                <c:pt idx="17743">
                  <c:v>1078</c:v>
                </c:pt>
                <c:pt idx="17744">
                  <c:v>1095.5</c:v>
                </c:pt>
                <c:pt idx="17745">
                  <c:v>1094.5</c:v>
                </c:pt>
                <c:pt idx="17746">
                  <c:v>1094</c:v>
                </c:pt>
                <c:pt idx="17747">
                  <c:v>1086</c:v>
                </c:pt>
                <c:pt idx="17748">
                  <c:v>1081</c:v>
                </c:pt>
                <c:pt idx="17749">
                  <c:v>1074</c:v>
                </c:pt>
                <c:pt idx="17750">
                  <c:v>1055</c:v>
                </c:pt>
                <c:pt idx="17751">
                  <c:v>1014</c:v>
                </c:pt>
                <c:pt idx="17752">
                  <c:v>1006</c:v>
                </c:pt>
                <c:pt idx="17753">
                  <c:v>998</c:v>
                </c:pt>
                <c:pt idx="17754">
                  <c:v>983.01</c:v>
                </c:pt>
                <c:pt idx="17755">
                  <c:v>976</c:v>
                </c:pt>
                <c:pt idx="17756">
                  <c:v>966.51</c:v>
                </c:pt>
                <c:pt idx="17757">
                  <c:v>957</c:v>
                </c:pt>
                <c:pt idx="17758">
                  <c:v>946.01</c:v>
                </c:pt>
                <c:pt idx="17759">
                  <c:v>935</c:v>
                </c:pt>
                <c:pt idx="17760">
                  <c:v>906</c:v>
                </c:pt>
                <c:pt idx="17761">
                  <c:v>900.51</c:v>
                </c:pt>
                <c:pt idx="17762">
                  <c:v>889.56</c:v>
                </c:pt>
                <c:pt idx="17763">
                  <c:v>886.99</c:v>
                </c:pt>
                <c:pt idx="17764">
                  <c:v>879.01</c:v>
                </c:pt>
                <c:pt idx="17765">
                  <c:v>891.47</c:v>
                </c:pt>
                <c:pt idx="17766">
                  <c:v>901</c:v>
                </c:pt>
                <c:pt idx="17767">
                  <c:v>903.99</c:v>
                </c:pt>
                <c:pt idx="17768">
                  <c:v>903.99</c:v>
                </c:pt>
                <c:pt idx="17769">
                  <c:v>889.53</c:v>
                </c:pt>
                <c:pt idx="17770">
                  <c:v>875.01</c:v>
                </c:pt>
                <c:pt idx="17771">
                  <c:v>886.99</c:v>
                </c:pt>
                <c:pt idx="17772">
                  <c:v>886.02</c:v>
                </c:pt>
                <c:pt idx="17773">
                  <c:v>872.01</c:v>
                </c:pt>
                <c:pt idx="17774">
                  <c:v>864.01</c:v>
                </c:pt>
                <c:pt idx="17775">
                  <c:v>837.52</c:v>
                </c:pt>
                <c:pt idx="17776">
                  <c:v>824.99</c:v>
                </c:pt>
                <c:pt idx="17777">
                  <c:v>833</c:v>
                </c:pt>
                <c:pt idx="17778">
                  <c:v>837</c:v>
                </c:pt>
                <c:pt idx="17779">
                  <c:v>843.49</c:v>
                </c:pt>
                <c:pt idx="17780">
                  <c:v>839.01</c:v>
                </c:pt>
                <c:pt idx="17781">
                  <c:v>832</c:v>
                </c:pt>
                <c:pt idx="17782">
                  <c:v>816</c:v>
                </c:pt>
                <c:pt idx="17783">
                  <c:v>814.01</c:v>
                </c:pt>
                <c:pt idx="17784">
                  <c:v>804.01</c:v>
                </c:pt>
                <c:pt idx="17785">
                  <c:v>777.01</c:v>
                </c:pt>
                <c:pt idx="17786">
                  <c:v>765.99</c:v>
                </c:pt>
                <c:pt idx="17787">
                  <c:v>749.09</c:v>
                </c:pt>
                <c:pt idx="17788">
                  <c:v>749</c:v>
                </c:pt>
                <c:pt idx="17789">
                  <c:v>751</c:v>
                </c:pt>
                <c:pt idx="17790">
                  <c:v>739.53</c:v>
                </c:pt>
                <c:pt idx="17791">
                  <c:v>746</c:v>
                </c:pt>
                <c:pt idx="17792">
                  <c:v>740.99</c:v>
                </c:pt>
                <c:pt idx="17793">
                  <c:v>742</c:v>
                </c:pt>
                <c:pt idx="17794">
                  <c:v>731.53</c:v>
                </c:pt>
                <c:pt idx="17795">
                  <c:v>723.01</c:v>
                </c:pt>
                <c:pt idx="17796">
                  <c:v>707.52</c:v>
                </c:pt>
                <c:pt idx="17797">
                  <c:v>688.02</c:v>
                </c:pt>
                <c:pt idx="17798">
                  <c:v>675.01</c:v>
                </c:pt>
                <c:pt idx="17799">
                  <c:v>662.01</c:v>
                </c:pt>
                <c:pt idx="17800">
                  <c:v>658</c:v>
                </c:pt>
                <c:pt idx="17801">
                  <c:v>640.01</c:v>
                </c:pt>
                <c:pt idx="17802">
                  <c:v>633.94000000000005</c:v>
                </c:pt>
                <c:pt idx="17803">
                  <c:v>621</c:v>
                </c:pt>
                <c:pt idx="17804">
                  <c:v>613.48</c:v>
                </c:pt>
                <c:pt idx="17805">
                  <c:v>599.01</c:v>
                </c:pt>
                <c:pt idx="17806">
                  <c:v>591</c:v>
                </c:pt>
                <c:pt idx="17807">
                  <c:v>594</c:v>
                </c:pt>
                <c:pt idx="17808">
                  <c:v>584.01</c:v>
                </c:pt>
                <c:pt idx="17809">
                  <c:v>589.99</c:v>
                </c:pt>
                <c:pt idx="17810">
                  <c:v>584.52</c:v>
                </c:pt>
                <c:pt idx="17811">
                  <c:v>585</c:v>
                </c:pt>
                <c:pt idx="17812">
                  <c:v>585</c:v>
                </c:pt>
                <c:pt idx="17813">
                  <c:v>579.99</c:v>
                </c:pt>
                <c:pt idx="17814">
                  <c:v>575.5</c:v>
                </c:pt>
                <c:pt idx="17815">
                  <c:v>590.99</c:v>
                </c:pt>
                <c:pt idx="17816">
                  <c:v>600.99</c:v>
                </c:pt>
                <c:pt idx="17817">
                  <c:v>611</c:v>
                </c:pt>
                <c:pt idx="17818">
                  <c:v>608.01</c:v>
                </c:pt>
                <c:pt idx="17819">
                  <c:v>603.01</c:v>
                </c:pt>
                <c:pt idx="17820">
                  <c:v>599</c:v>
                </c:pt>
                <c:pt idx="17821">
                  <c:v>616.99</c:v>
                </c:pt>
                <c:pt idx="17822">
                  <c:v>619</c:v>
                </c:pt>
                <c:pt idx="17823">
                  <c:v>626.97</c:v>
                </c:pt>
                <c:pt idx="17824">
                  <c:v>637.99</c:v>
                </c:pt>
                <c:pt idx="17825">
                  <c:v>643.98</c:v>
                </c:pt>
                <c:pt idx="17826">
                  <c:v>645</c:v>
                </c:pt>
                <c:pt idx="17827">
                  <c:v>634.01</c:v>
                </c:pt>
                <c:pt idx="17828">
                  <c:v>619.5</c:v>
                </c:pt>
                <c:pt idx="17829">
                  <c:v>604</c:v>
                </c:pt>
                <c:pt idx="17830">
                  <c:v>595</c:v>
                </c:pt>
                <c:pt idx="17831">
                  <c:v>571.01</c:v>
                </c:pt>
                <c:pt idx="17832">
                  <c:v>555.51</c:v>
                </c:pt>
                <c:pt idx="17833">
                  <c:v>551.49</c:v>
                </c:pt>
                <c:pt idx="17834">
                  <c:v>557</c:v>
                </c:pt>
                <c:pt idx="17835">
                  <c:v>550</c:v>
                </c:pt>
                <c:pt idx="17836">
                  <c:v>541.49</c:v>
                </c:pt>
                <c:pt idx="17837">
                  <c:v>541.02</c:v>
                </c:pt>
                <c:pt idx="17838">
                  <c:v>539.49</c:v>
                </c:pt>
                <c:pt idx="17839">
                  <c:v>529.01</c:v>
                </c:pt>
                <c:pt idx="17840">
                  <c:v>536</c:v>
                </c:pt>
                <c:pt idx="17841">
                  <c:v>534.51</c:v>
                </c:pt>
                <c:pt idx="17842">
                  <c:v>538</c:v>
                </c:pt>
                <c:pt idx="17843">
                  <c:v>533.49</c:v>
                </c:pt>
                <c:pt idx="17844">
                  <c:v>537</c:v>
                </c:pt>
                <c:pt idx="17845">
                  <c:v>535.49</c:v>
                </c:pt>
                <c:pt idx="17846">
                  <c:v>542.49</c:v>
                </c:pt>
                <c:pt idx="17847">
                  <c:v>544</c:v>
                </c:pt>
                <c:pt idx="17848">
                  <c:v>546.46</c:v>
                </c:pt>
                <c:pt idx="17849">
                  <c:v>546.01</c:v>
                </c:pt>
                <c:pt idx="17850">
                  <c:v>540.02</c:v>
                </c:pt>
                <c:pt idx="17851">
                  <c:v>528.49</c:v>
                </c:pt>
                <c:pt idx="17852">
                  <c:v>524</c:v>
                </c:pt>
                <c:pt idx="17853">
                  <c:v>525.97</c:v>
                </c:pt>
                <c:pt idx="17854">
                  <c:v>535</c:v>
                </c:pt>
                <c:pt idx="17855">
                  <c:v>531.49</c:v>
                </c:pt>
                <c:pt idx="17856">
                  <c:v>530.98</c:v>
                </c:pt>
                <c:pt idx="17857">
                  <c:v>525.01</c:v>
                </c:pt>
                <c:pt idx="17858">
                  <c:v>528.51</c:v>
                </c:pt>
                <c:pt idx="17859">
                  <c:v>537.01</c:v>
                </c:pt>
                <c:pt idx="17860">
                  <c:v>552.01</c:v>
                </c:pt>
                <c:pt idx="17861">
                  <c:v>540</c:v>
                </c:pt>
                <c:pt idx="17862">
                  <c:v>542</c:v>
                </c:pt>
                <c:pt idx="17863">
                  <c:v>559.99</c:v>
                </c:pt>
                <c:pt idx="17864">
                  <c:v>566.51</c:v>
                </c:pt>
                <c:pt idx="17865">
                  <c:v>569.51</c:v>
                </c:pt>
                <c:pt idx="17866">
                  <c:v>577</c:v>
                </c:pt>
                <c:pt idx="17867">
                  <c:v>577.99</c:v>
                </c:pt>
                <c:pt idx="17868">
                  <c:v>579.49</c:v>
                </c:pt>
                <c:pt idx="17869">
                  <c:v>577.48</c:v>
                </c:pt>
                <c:pt idx="17870">
                  <c:v>570</c:v>
                </c:pt>
                <c:pt idx="17871">
                  <c:v>557.5</c:v>
                </c:pt>
                <c:pt idx="17872">
                  <c:v>552.01</c:v>
                </c:pt>
                <c:pt idx="17873">
                  <c:v>550</c:v>
                </c:pt>
                <c:pt idx="17874">
                  <c:v>540.01</c:v>
                </c:pt>
                <c:pt idx="17875">
                  <c:v>538.01</c:v>
                </c:pt>
                <c:pt idx="17876">
                  <c:v>529.52</c:v>
                </c:pt>
                <c:pt idx="17877">
                  <c:v>523.99</c:v>
                </c:pt>
                <c:pt idx="17878">
                  <c:v>523.04</c:v>
                </c:pt>
                <c:pt idx="17879">
                  <c:v>526.98</c:v>
                </c:pt>
                <c:pt idx="17880">
                  <c:v>533.47</c:v>
                </c:pt>
                <c:pt idx="17881">
                  <c:v>523.5</c:v>
                </c:pt>
                <c:pt idx="17882">
                  <c:v>513.51</c:v>
                </c:pt>
                <c:pt idx="17883">
                  <c:v>513.96</c:v>
                </c:pt>
                <c:pt idx="17884">
                  <c:v>516.5</c:v>
                </c:pt>
                <c:pt idx="17885">
                  <c:v>518.03</c:v>
                </c:pt>
                <c:pt idx="17886">
                  <c:v>522.5</c:v>
                </c:pt>
                <c:pt idx="17887">
                  <c:v>522.99</c:v>
                </c:pt>
                <c:pt idx="17888">
                  <c:v>511.01</c:v>
                </c:pt>
                <c:pt idx="17889">
                  <c:v>509.49</c:v>
                </c:pt>
                <c:pt idx="17890">
                  <c:v>500.01</c:v>
                </c:pt>
                <c:pt idx="17891">
                  <c:v>507.99</c:v>
                </c:pt>
                <c:pt idx="17892">
                  <c:v>510.49</c:v>
                </c:pt>
                <c:pt idx="17893">
                  <c:v>508.51</c:v>
                </c:pt>
                <c:pt idx="17894">
                  <c:v>510</c:v>
                </c:pt>
                <c:pt idx="17895">
                  <c:v>508.96</c:v>
                </c:pt>
                <c:pt idx="17896">
                  <c:v>504.99</c:v>
                </c:pt>
                <c:pt idx="17897">
                  <c:v>516.98</c:v>
                </c:pt>
                <c:pt idx="17898">
                  <c:v>524</c:v>
                </c:pt>
                <c:pt idx="17899">
                  <c:v>529.95000000000005</c:v>
                </c:pt>
                <c:pt idx="17900">
                  <c:v>539</c:v>
                </c:pt>
                <c:pt idx="17901">
                  <c:v>550</c:v>
                </c:pt>
                <c:pt idx="17902">
                  <c:v>557.02</c:v>
                </c:pt>
                <c:pt idx="17903">
                  <c:v>559</c:v>
                </c:pt>
                <c:pt idx="17904">
                  <c:v>570</c:v>
                </c:pt>
                <c:pt idx="17905">
                  <c:v>573.01</c:v>
                </c:pt>
                <c:pt idx="17906">
                  <c:v>587.98</c:v>
                </c:pt>
                <c:pt idx="17907">
                  <c:v>600</c:v>
                </c:pt>
                <c:pt idx="17908">
                  <c:v>610.99</c:v>
                </c:pt>
                <c:pt idx="17909">
                  <c:v>621</c:v>
                </c:pt>
                <c:pt idx="17910">
                  <c:v>633</c:v>
                </c:pt>
                <c:pt idx="17911">
                  <c:v>637.99</c:v>
                </c:pt>
                <c:pt idx="17912">
                  <c:v>653.99</c:v>
                </c:pt>
                <c:pt idx="17913">
                  <c:v>656</c:v>
                </c:pt>
                <c:pt idx="17914">
                  <c:v>653.51</c:v>
                </c:pt>
                <c:pt idx="17915">
                  <c:v>661</c:v>
                </c:pt>
                <c:pt idx="17916">
                  <c:v>683.99</c:v>
                </c:pt>
                <c:pt idx="17917">
                  <c:v>686</c:v>
                </c:pt>
                <c:pt idx="17918">
                  <c:v>690.51</c:v>
                </c:pt>
                <c:pt idx="17919">
                  <c:v>710.52</c:v>
                </c:pt>
                <c:pt idx="17920">
                  <c:v>716.49</c:v>
                </c:pt>
                <c:pt idx="17921">
                  <c:v>737.97</c:v>
                </c:pt>
                <c:pt idx="17922">
                  <c:v>748.49</c:v>
                </c:pt>
                <c:pt idx="17923">
                  <c:v>748</c:v>
                </c:pt>
                <c:pt idx="17924">
                  <c:v>747.5</c:v>
                </c:pt>
                <c:pt idx="17925">
                  <c:v>747.99</c:v>
                </c:pt>
                <c:pt idx="17926">
                  <c:v>760.46</c:v>
                </c:pt>
                <c:pt idx="17927">
                  <c:v>772.51</c:v>
                </c:pt>
                <c:pt idx="17928">
                  <c:v>782.5</c:v>
                </c:pt>
                <c:pt idx="17929">
                  <c:v>787.98</c:v>
                </c:pt>
                <c:pt idx="17930">
                  <c:v>786.51</c:v>
                </c:pt>
                <c:pt idx="17931">
                  <c:v>782.99</c:v>
                </c:pt>
                <c:pt idx="17932">
                  <c:v>783.01</c:v>
                </c:pt>
                <c:pt idx="17933">
                  <c:v>784.99</c:v>
                </c:pt>
                <c:pt idx="17934">
                  <c:v>794.48</c:v>
                </c:pt>
                <c:pt idx="17935">
                  <c:v>801</c:v>
                </c:pt>
                <c:pt idx="17936">
                  <c:v>803.99</c:v>
                </c:pt>
                <c:pt idx="17937">
                  <c:v>811.95</c:v>
                </c:pt>
                <c:pt idx="17938">
                  <c:v>811.5</c:v>
                </c:pt>
                <c:pt idx="17939">
                  <c:v>824.49</c:v>
                </c:pt>
                <c:pt idx="17940">
                  <c:v>838.98</c:v>
                </c:pt>
                <c:pt idx="17941">
                  <c:v>832.01</c:v>
                </c:pt>
                <c:pt idx="17942">
                  <c:v>835</c:v>
                </c:pt>
                <c:pt idx="17943">
                  <c:v>831.99</c:v>
                </c:pt>
                <c:pt idx="17944">
                  <c:v>839</c:v>
                </c:pt>
                <c:pt idx="17945">
                  <c:v>855.95</c:v>
                </c:pt>
                <c:pt idx="17946">
                  <c:v>872</c:v>
                </c:pt>
                <c:pt idx="17947">
                  <c:v>886</c:v>
                </c:pt>
                <c:pt idx="17948">
                  <c:v>893.49</c:v>
                </c:pt>
                <c:pt idx="17949">
                  <c:v>909.99</c:v>
                </c:pt>
                <c:pt idx="17950">
                  <c:v>917.02</c:v>
                </c:pt>
                <c:pt idx="17951">
                  <c:v>935.94</c:v>
                </c:pt>
                <c:pt idx="17952">
                  <c:v>946</c:v>
                </c:pt>
                <c:pt idx="17953">
                  <c:v>965</c:v>
                </c:pt>
                <c:pt idx="17954">
                  <c:v>992.98</c:v>
                </c:pt>
                <c:pt idx="17955">
                  <c:v>1019</c:v>
                </c:pt>
                <c:pt idx="17956">
                  <c:v>1027.5</c:v>
                </c:pt>
                <c:pt idx="17957">
                  <c:v>1051</c:v>
                </c:pt>
                <c:pt idx="17958">
                  <c:v>1076.5</c:v>
                </c:pt>
                <c:pt idx="17959">
                  <c:v>1088.5</c:v>
                </c:pt>
                <c:pt idx="17960">
                  <c:v>1095.5</c:v>
                </c:pt>
                <c:pt idx="17961">
                  <c:v>1113.5</c:v>
                </c:pt>
                <c:pt idx="17962">
                  <c:v>1101.5</c:v>
                </c:pt>
                <c:pt idx="17963">
                  <c:v>1119</c:v>
                </c:pt>
                <c:pt idx="17964">
                  <c:v>1136</c:v>
                </c:pt>
                <c:pt idx="17965">
                  <c:v>1154</c:v>
                </c:pt>
                <c:pt idx="17966">
                  <c:v>1139</c:v>
                </c:pt>
                <c:pt idx="17967">
                  <c:v>1116.5999999999999</c:v>
                </c:pt>
                <c:pt idx="17968">
                  <c:v>1110.5</c:v>
                </c:pt>
                <c:pt idx="17969">
                  <c:v>1112</c:v>
                </c:pt>
                <c:pt idx="17970">
                  <c:v>1120.9000000000001</c:v>
                </c:pt>
                <c:pt idx="17971">
                  <c:v>1117.5</c:v>
                </c:pt>
                <c:pt idx="17972">
                  <c:v>1135</c:v>
                </c:pt>
                <c:pt idx="17973">
                  <c:v>1149</c:v>
                </c:pt>
                <c:pt idx="17974">
                  <c:v>1167</c:v>
                </c:pt>
                <c:pt idx="17975">
                  <c:v>1158</c:v>
                </c:pt>
                <c:pt idx="17976">
                  <c:v>1146.5</c:v>
                </c:pt>
                <c:pt idx="17977">
                  <c:v>1130.5</c:v>
                </c:pt>
                <c:pt idx="17978">
                  <c:v>1106</c:v>
                </c:pt>
                <c:pt idx="17979">
                  <c:v>1100</c:v>
                </c:pt>
                <c:pt idx="17980">
                  <c:v>1100</c:v>
                </c:pt>
                <c:pt idx="17981">
                  <c:v>1101.5</c:v>
                </c:pt>
                <c:pt idx="17982">
                  <c:v>1090</c:v>
                </c:pt>
                <c:pt idx="17983">
                  <c:v>1095</c:v>
                </c:pt>
                <c:pt idx="17984">
                  <c:v>1097</c:v>
                </c:pt>
                <c:pt idx="17985">
                  <c:v>1106</c:v>
                </c:pt>
                <c:pt idx="17986">
                  <c:v>1102.5</c:v>
                </c:pt>
                <c:pt idx="17987">
                  <c:v>1081.5</c:v>
                </c:pt>
                <c:pt idx="17988">
                  <c:v>1047.5</c:v>
                </c:pt>
                <c:pt idx="17989">
                  <c:v>1030.5</c:v>
                </c:pt>
                <c:pt idx="17990">
                  <c:v>1025.5</c:v>
                </c:pt>
                <c:pt idx="17991">
                  <c:v>1011</c:v>
                </c:pt>
                <c:pt idx="17992">
                  <c:v>1001</c:v>
                </c:pt>
                <c:pt idx="17993">
                  <c:v>977.5</c:v>
                </c:pt>
                <c:pt idx="17994">
                  <c:v>959.51</c:v>
                </c:pt>
                <c:pt idx="17995">
                  <c:v>946</c:v>
                </c:pt>
                <c:pt idx="17996">
                  <c:v>924.99</c:v>
                </c:pt>
                <c:pt idx="17997">
                  <c:v>915.97</c:v>
                </c:pt>
                <c:pt idx="17998">
                  <c:v>903.03</c:v>
                </c:pt>
                <c:pt idx="17999">
                  <c:v>893.49</c:v>
                </c:pt>
                <c:pt idx="18000">
                  <c:v>882.49</c:v>
                </c:pt>
                <c:pt idx="18001">
                  <c:v>873.01</c:v>
                </c:pt>
                <c:pt idx="18002">
                  <c:v>881.98</c:v>
                </c:pt>
                <c:pt idx="18003">
                  <c:v>868.54</c:v>
                </c:pt>
                <c:pt idx="18004">
                  <c:v>873.98</c:v>
                </c:pt>
                <c:pt idx="18005">
                  <c:v>849.02</c:v>
                </c:pt>
                <c:pt idx="18006">
                  <c:v>853.02</c:v>
                </c:pt>
                <c:pt idx="18007">
                  <c:v>840.51</c:v>
                </c:pt>
                <c:pt idx="18008">
                  <c:v>810.5</c:v>
                </c:pt>
                <c:pt idx="18009">
                  <c:v>794.5</c:v>
                </c:pt>
                <c:pt idx="18010">
                  <c:v>780.01</c:v>
                </c:pt>
                <c:pt idx="18011">
                  <c:v>770.02</c:v>
                </c:pt>
                <c:pt idx="18012">
                  <c:v>753.02</c:v>
                </c:pt>
                <c:pt idx="18013">
                  <c:v>748.52</c:v>
                </c:pt>
                <c:pt idx="18014">
                  <c:v>725.51</c:v>
                </c:pt>
                <c:pt idx="18015">
                  <c:v>723.01</c:v>
                </c:pt>
                <c:pt idx="18016">
                  <c:v>714.59</c:v>
                </c:pt>
                <c:pt idx="18017">
                  <c:v>709.01</c:v>
                </c:pt>
                <c:pt idx="18018">
                  <c:v>700.5</c:v>
                </c:pt>
                <c:pt idx="18019">
                  <c:v>676.01</c:v>
                </c:pt>
                <c:pt idx="18020">
                  <c:v>688.04</c:v>
                </c:pt>
                <c:pt idx="18021">
                  <c:v>684</c:v>
                </c:pt>
                <c:pt idx="18022">
                  <c:v>683</c:v>
                </c:pt>
                <c:pt idx="18023">
                  <c:v>671</c:v>
                </c:pt>
                <c:pt idx="18024">
                  <c:v>658.01</c:v>
                </c:pt>
                <c:pt idx="18025">
                  <c:v>630.02</c:v>
                </c:pt>
                <c:pt idx="18026">
                  <c:v>635.01</c:v>
                </c:pt>
                <c:pt idx="18027">
                  <c:v>632.01</c:v>
                </c:pt>
                <c:pt idx="18028">
                  <c:v>636</c:v>
                </c:pt>
                <c:pt idx="18029">
                  <c:v>646</c:v>
                </c:pt>
                <c:pt idx="18030">
                  <c:v>623.5</c:v>
                </c:pt>
                <c:pt idx="18031">
                  <c:v>615.03</c:v>
                </c:pt>
                <c:pt idx="18032">
                  <c:v>603</c:v>
                </c:pt>
                <c:pt idx="18033">
                  <c:v>592</c:v>
                </c:pt>
                <c:pt idx="18034">
                  <c:v>602</c:v>
                </c:pt>
                <c:pt idx="18035">
                  <c:v>593</c:v>
                </c:pt>
                <c:pt idx="18036">
                  <c:v>592.5</c:v>
                </c:pt>
                <c:pt idx="18037">
                  <c:v>586.99</c:v>
                </c:pt>
                <c:pt idx="18038">
                  <c:v>592</c:v>
                </c:pt>
                <c:pt idx="18039">
                  <c:v>588</c:v>
                </c:pt>
                <c:pt idx="18040">
                  <c:v>585.01</c:v>
                </c:pt>
                <c:pt idx="18041">
                  <c:v>580</c:v>
                </c:pt>
                <c:pt idx="18042">
                  <c:v>578.98</c:v>
                </c:pt>
                <c:pt idx="18043">
                  <c:v>571.51</c:v>
                </c:pt>
                <c:pt idx="18044">
                  <c:v>570.5</c:v>
                </c:pt>
                <c:pt idx="18045">
                  <c:v>557.52</c:v>
                </c:pt>
                <c:pt idx="18046">
                  <c:v>549</c:v>
                </c:pt>
                <c:pt idx="18047">
                  <c:v>551.52</c:v>
                </c:pt>
                <c:pt idx="18048">
                  <c:v>542</c:v>
                </c:pt>
                <c:pt idx="18049">
                  <c:v>543.53</c:v>
                </c:pt>
                <c:pt idx="18050">
                  <c:v>544.51</c:v>
                </c:pt>
                <c:pt idx="18051">
                  <c:v>557</c:v>
                </c:pt>
                <c:pt idx="18052">
                  <c:v>574.99</c:v>
                </c:pt>
                <c:pt idx="18053">
                  <c:v>590</c:v>
                </c:pt>
                <c:pt idx="18054">
                  <c:v>603.99</c:v>
                </c:pt>
                <c:pt idx="18055">
                  <c:v>611.99</c:v>
                </c:pt>
                <c:pt idx="18056">
                  <c:v>627.5</c:v>
                </c:pt>
                <c:pt idx="18057">
                  <c:v>639.51</c:v>
                </c:pt>
                <c:pt idx="18058">
                  <c:v>651.48</c:v>
                </c:pt>
                <c:pt idx="18059">
                  <c:v>669</c:v>
                </c:pt>
                <c:pt idx="18060">
                  <c:v>669</c:v>
                </c:pt>
                <c:pt idx="18061">
                  <c:v>680.98</c:v>
                </c:pt>
                <c:pt idx="18062">
                  <c:v>690.98</c:v>
                </c:pt>
                <c:pt idx="18063">
                  <c:v>705.99</c:v>
                </c:pt>
                <c:pt idx="18064">
                  <c:v>712.99</c:v>
                </c:pt>
                <c:pt idx="18065">
                  <c:v>714</c:v>
                </c:pt>
                <c:pt idx="18066">
                  <c:v>726</c:v>
                </c:pt>
                <c:pt idx="18067">
                  <c:v>727.02</c:v>
                </c:pt>
                <c:pt idx="18068">
                  <c:v>729</c:v>
                </c:pt>
                <c:pt idx="18069">
                  <c:v>731</c:v>
                </c:pt>
                <c:pt idx="18070">
                  <c:v>735.49</c:v>
                </c:pt>
                <c:pt idx="18071">
                  <c:v>748</c:v>
                </c:pt>
                <c:pt idx="18072">
                  <c:v>765</c:v>
                </c:pt>
                <c:pt idx="18073">
                  <c:v>769</c:v>
                </c:pt>
                <c:pt idx="18074">
                  <c:v>787.98</c:v>
                </c:pt>
                <c:pt idx="18075">
                  <c:v>780.99</c:v>
                </c:pt>
                <c:pt idx="18076">
                  <c:v>780</c:v>
                </c:pt>
                <c:pt idx="18077">
                  <c:v>795.44</c:v>
                </c:pt>
                <c:pt idx="18078">
                  <c:v>795.01</c:v>
                </c:pt>
                <c:pt idx="18079">
                  <c:v>798.01</c:v>
                </c:pt>
                <c:pt idx="18080">
                  <c:v>802.5</c:v>
                </c:pt>
                <c:pt idx="18081">
                  <c:v>815.99</c:v>
                </c:pt>
                <c:pt idx="18082">
                  <c:v>831</c:v>
                </c:pt>
                <c:pt idx="18083">
                  <c:v>840.99</c:v>
                </c:pt>
                <c:pt idx="18084">
                  <c:v>854.99</c:v>
                </c:pt>
                <c:pt idx="18085">
                  <c:v>873.48</c:v>
                </c:pt>
                <c:pt idx="18086">
                  <c:v>873</c:v>
                </c:pt>
                <c:pt idx="18087">
                  <c:v>885</c:v>
                </c:pt>
                <c:pt idx="18088">
                  <c:v>907</c:v>
                </c:pt>
                <c:pt idx="18089">
                  <c:v>921.52</c:v>
                </c:pt>
                <c:pt idx="18090">
                  <c:v>939.98</c:v>
                </c:pt>
                <c:pt idx="18091">
                  <c:v>951.98</c:v>
                </c:pt>
                <c:pt idx="18092">
                  <c:v>960.01</c:v>
                </c:pt>
                <c:pt idx="18093">
                  <c:v>984.44</c:v>
                </c:pt>
                <c:pt idx="18094">
                  <c:v>983.02</c:v>
                </c:pt>
                <c:pt idx="18095">
                  <c:v>997.48</c:v>
                </c:pt>
                <c:pt idx="18096">
                  <c:v>1003</c:v>
                </c:pt>
                <c:pt idx="18097">
                  <c:v>1001</c:v>
                </c:pt>
                <c:pt idx="18098">
                  <c:v>1007.5</c:v>
                </c:pt>
                <c:pt idx="18099">
                  <c:v>1012</c:v>
                </c:pt>
                <c:pt idx="18100">
                  <c:v>1020.5</c:v>
                </c:pt>
                <c:pt idx="18101">
                  <c:v>1030.5</c:v>
                </c:pt>
                <c:pt idx="18102">
                  <c:v>1025.5</c:v>
                </c:pt>
                <c:pt idx="18103">
                  <c:v>1041</c:v>
                </c:pt>
                <c:pt idx="18104">
                  <c:v>1042</c:v>
                </c:pt>
                <c:pt idx="18105">
                  <c:v>1047</c:v>
                </c:pt>
                <c:pt idx="18106">
                  <c:v>1052</c:v>
                </c:pt>
                <c:pt idx="18107">
                  <c:v>1056</c:v>
                </c:pt>
                <c:pt idx="18108">
                  <c:v>1067</c:v>
                </c:pt>
                <c:pt idx="18109">
                  <c:v>1081.5</c:v>
                </c:pt>
                <c:pt idx="18110">
                  <c:v>1088</c:v>
                </c:pt>
                <c:pt idx="18111">
                  <c:v>1077.5</c:v>
                </c:pt>
                <c:pt idx="18112">
                  <c:v>1060.5999999999999</c:v>
                </c:pt>
                <c:pt idx="18113">
                  <c:v>1067</c:v>
                </c:pt>
                <c:pt idx="18114">
                  <c:v>1057.5</c:v>
                </c:pt>
                <c:pt idx="18115">
                  <c:v>1047</c:v>
                </c:pt>
                <c:pt idx="18116">
                  <c:v>1027</c:v>
                </c:pt>
                <c:pt idx="18117">
                  <c:v>1011</c:v>
                </c:pt>
                <c:pt idx="18118">
                  <c:v>1002</c:v>
                </c:pt>
                <c:pt idx="18119">
                  <c:v>1004</c:v>
                </c:pt>
                <c:pt idx="18120">
                  <c:v>1010</c:v>
                </c:pt>
                <c:pt idx="18121">
                  <c:v>983.02</c:v>
                </c:pt>
                <c:pt idx="18122">
                  <c:v>982</c:v>
                </c:pt>
                <c:pt idx="18123">
                  <c:v>973.5</c:v>
                </c:pt>
                <c:pt idx="18124">
                  <c:v>967.5</c:v>
                </c:pt>
                <c:pt idx="18125">
                  <c:v>951.55</c:v>
                </c:pt>
                <c:pt idx="18126">
                  <c:v>946</c:v>
                </c:pt>
                <c:pt idx="18127">
                  <c:v>939.01</c:v>
                </c:pt>
                <c:pt idx="18128">
                  <c:v>935.52</c:v>
                </c:pt>
                <c:pt idx="18129">
                  <c:v>925.02</c:v>
                </c:pt>
                <c:pt idx="18130">
                  <c:v>919.01</c:v>
                </c:pt>
                <c:pt idx="18131">
                  <c:v>915.95</c:v>
                </c:pt>
                <c:pt idx="18132">
                  <c:v>922.99</c:v>
                </c:pt>
                <c:pt idx="18133">
                  <c:v>904.02</c:v>
                </c:pt>
                <c:pt idx="18134">
                  <c:v>899.52</c:v>
                </c:pt>
                <c:pt idx="18135">
                  <c:v>875.51</c:v>
                </c:pt>
                <c:pt idx="18136">
                  <c:v>868</c:v>
                </c:pt>
                <c:pt idx="18137">
                  <c:v>857.96</c:v>
                </c:pt>
                <c:pt idx="18138">
                  <c:v>849.5</c:v>
                </c:pt>
                <c:pt idx="18139">
                  <c:v>836.52</c:v>
                </c:pt>
                <c:pt idx="18140">
                  <c:v>826.52</c:v>
                </c:pt>
                <c:pt idx="18141">
                  <c:v>820.99</c:v>
                </c:pt>
                <c:pt idx="18142">
                  <c:v>806.02</c:v>
                </c:pt>
                <c:pt idx="18143">
                  <c:v>805</c:v>
                </c:pt>
                <c:pt idx="18144">
                  <c:v>795.5</c:v>
                </c:pt>
                <c:pt idx="18145">
                  <c:v>774.99</c:v>
                </c:pt>
                <c:pt idx="18146">
                  <c:v>777</c:v>
                </c:pt>
                <c:pt idx="18147">
                  <c:v>778.99</c:v>
                </c:pt>
                <c:pt idx="18148">
                  <c:v>770.53</c:v>
                </c:pt>
                <c:pt idx="18149">
                  <c:v>770.49</c:v>
                </c:pt>
                <c:pt idx="18150">
                  <c:v>747.01</c:v>
                </c:pt>
                <c:pt idx="18151">
                  <c:v>724</c:v>
                </c:pt>
                <c:pt idx="18152">
                  <c:v>718.52</c:v>
                </c:pt>
                <c:pt idx="18153">
                  <c:v>700.49</c:v>
                </c:pt>
                <c:pt idx="18154">
                  <c:v>672.01</c:v>
                </c:pt>
                <c:pt idx="18155">
                  <c:v>662.51</c:v>
                </c:pt>
                <c:pt idx="18156">
                  <c:v>661</c:v>
                </c:pt>
                <c:pt idx="18157">
                  <c:v>661.02</c:v>
                </c:pt>
                <c:pt idx="18158">
                  <c:v>653</c:v>
                </c:pt>
                <c:pt idx="18159">
                  <c:v>649.01</c:v>
                </c:pt>
                <c:pt idx="18160">
                  <c:v>631.53</c:v>
                </c:pt>
                <c:pt idx="18161">
                  <c:v>619.03</c:v>
                </c:pt>
                <c:pt idx="18162">
                  <c:v>606.05999999999995</c:v>
                </c:pt>
                <c:pt idx="18163">
                  <c:v>594.03</c:v>
                </c:pt>
                <c:pt idx="18164">
                  <c:v>592.99</c:v>
                </c:pt>
                <c:pt idx="18165">
                  <c:v>582.5</c:v>
                </c:pt>
                <c:pt idx="18166">
                  <c:v>570.51</c:v>
                </c:pt>
                <c:pt idx="18167">
                  <c:v>555</c:v>
                </c:pt>
                <c:pt idx="18168">
                  <c:v>546.01</c:v>
                </c:pt>
                <c:pt idx="18169">
                  <c:v>538.49</c:v>
                </c:pt>
                <c:pt idx="18170">
                  <c:v>522.51</c:v>
                </c:pt>
                <c:pt idx="18171">
                  <c:v>502</c:v>
                </c:pt>
                <c:pt idx="18172">
                  <c:v>497.01</c:v>
                </c:pt>
                <c:pt idx="18173">
                  <c:v>505.98</c:v>
                </c:pt>
                <c:pt idx="18174">
                  <c:v>491.01</c:v>
                </c:pt>
                <c:pt idx="18175">
                  <c:v>479</c:v>
                </c:pt>
                <c:pt idx="18176">
                  <c:v>466.01</c:v>
                </c:pt>
                <c:pt idx="18177">
                  <c:v>461</c:v>
                </c:pt>
                <c:pt idx="18178">
                  <c:v>446.98</c:v>
                </c:pt>
                <c:pt idx="18179">
                  <c:v>424.01</c:v>
                </c:pt>
                <c:pt idx="18180">
                  <c:v>424</c:v>
                </c:pt>
                <c:pt idx="18181">
                  <c:v>417.51</c:v>
                </c:pt>
                <c:pt idx="18182">
                  <c:v>403.51</c:v>
                </c:pt>
                <c:pt idx="18183">
                  <c:v>402.54</c:v>
                </c:pt>
                <c:pt idx="18184">
                  <c:v>391.49</c:v>
                </c:pt>
                <c:pt idx="18185">
                  <c:v>393.99</c:v>
                </c:pt>
                <c:pt idx="18186">
                  <c:v>388</c:v>
                </c:pt>
                <c:pt idx="18187">
                  <c:v>376.51</c:v>
                </c:pt>
                <c:pt idx="18188">
                  <c:v>375</c:v>
                </c:pt>
                <c:pt idx="18189">
                  <c:v>375</c:v>
                </c:pt>
                <c:pt idx="18190">
                  <c:v>369.49</c:v>
                </c:pt>
                <c:pt idx="18191">
                  <c:v>365.99</c:v>
                </c:pt>
                <c:pt idx="18192">
                  <c:v>370</c:v>
                </c:pt>
                <c:pt idx="18193">
                  <c:v>358</c:v>
                </c:pt>
                <c:pt idx="18194">
                  <c:v>352.01</c:v>
                </c:pt>
                <c:pt idx="18195">
                  <c:v>348.01</c:v>
                </c:pt>
                <c:pt idx="18196">
                  <c:v>333</c:v>
                </c:pt>
                <c:pt idx="18197">
                  <c:v>327.52</c:v>
                </c:pt>
                <c:pt idx="18198">
                  <c:v>321</c:v>
                </c:pt>
                <c:pt idx="18199">
                  <c:v>313.99</c:v>
                </c:pt>
                <c:pt idx="18200">
                  <c:v>317.49</c:v>
                </c:pt>
                <c:pt idx="18201">
                  <c:v>309.99</c:v>
                </c:pt>
                <c:pt idx="18202">
                  <c:v>303.5</c:v>
                </c:pt>
                <c:pt idx="18203">
                  <c:v>303.99</c:v>
                </c:pt>
                <c:pt idx="18204">
                  <c:v>295</c:v>
                </c:pt>
                <c:pt idx="18205">
                  <c:v>292.02999999999997</c:v>
                </c:pt>
                <c:pt idx="18206">
                  <c:v>291</c:v>
                </c:pt>
                <c:pt idx="18207">
                  <c:v>291.99</c:v>
                </c:pt>
                <c:pt idx="18208">
                  <c:v>295.48</c:v>
                </c:pt>
                <c:pt idx="18209">
                  <c:v>302</c:v>
                </c:pt>
                <c:pt idx="18210">
                  <c:v>292.02999999999997</c:v>
                </c:pt>
                <c:pt idx="18211">
                  <c:v>290</c:v>
                </c:pt>
                <c:pt idx="18212">
                  <c:v>285.01</c:v>
                </c:pt>
                <c:pt idx="18213">
                  <c:v>286.5</c:v>
                </c:pt>
                <c:pt idx="18214">
                  <c:v>274</c:v>
                </c:pt>
                <c:pt idx="18215">
                  <c:v>266</c:v>
                </c:pt>
                <c:pt idx="18216">
                  <c:v>265.5</c:v>
                </c:pt>
                <c:pt idx="18217">
                  <c:v>270.95999999999998</c:v>
                </c:pt>
                <c:pt idx="18218">
                  <c:v>260</c:v>
                </c:pt>
                <c:pt idx="18219">
                  <c:v>255</c:v>
                </c:pt>
                <c:pt idx="18220">
                  <c:v>254</c:v>
                </c:pt>
                <c:pt idx="18221">
                  <c:v>252.5</c:v>
                </c:pt>
                <c:pt idx="18222">
                  <c:v>259.51</c:v>
                </c:pt>
                <c:pt idx="18223">
                  <c:v>257.48</c:v>
                </c:pt>
                <c:pt idx="18224">
                  <c:v>258</c:v>
                </c:pt>
                <c:pt idx="18225">
                  <c:v>264.5</c:v>
                </c:pt>
                <c:pt idx="18226">
                  <c:v>268.99</c:v>
                </c:pt>
                <c:pt idx="18227">
                  <c:v>264</c:v>
                </c:pt>
                <c:pt idx="18228">
                  <c:v>262</c:v>
                </c:pt>
                <c:pt idx="18229">
                  <c:v>262.51</c:v>
                </c:pt>
                <c:pt idx="18230">
                  <c:v>266.99</c:v>
                </c:pt>
                <c:pt idx="18231">
                  <c:v>273</c:v>
                </c:pt>
                <c:pt idx="18232">
                  <c:v>280</c:v>
                </c:pt>
                <c:pt idx="18233">
                  <c:v>282.99</c:v>
                </c:pt>
                <c:pt idx="18234">
                  <c:v>283</c:v>
                </c:pt>
                <c:pt idx="18235">
                  <c:v>291</c:v>
                </c:pt>
                <c:pt idx="18236">
                  <c:v>299.5</c:v>
                </c:pt>
                <c:pt idx="18237">
                  <c:v>304</c:v>
                </c:pt>
                <c:pt idx="18238">
                  <c:v>307.99</c:v>
                </c:pt>
                <c:pt idx="18239">
                  <c:v>308.5</c:v>
                </c:pt>
                <c:pt idx="18240">
                  <c:v>307.51</c:v>
                </c:pt>
                <c:pt idx="18241">
                  <c:v>312.51</c:v>
                </c:pt>
                <c:pt idx="18242">
                  <c:v>305</c:v>
                </c:pt>
                <c:pt idx="18243">
                  <c:v>307</c:v>
                </c:pt>
                <c:pt idx="18244">
                  <c:v>308.01</c:v>
                </c:pt>
                <c:pt idx="18245">
                  <c:v>308</c:v>
                </c:pt>
                <c:pt idx="18246">
                  <c:v>306.47000000000003</c:v>
                </c:pt>
                <c:pt idx="18247">
                  <c:v>306.5</c:v>
                </c:pt>
                <c:pt idx="18248">
                  <c:v>320.93</c:v>
                </c:pt>
                <c:pt idx="18249">
                  <c:v>323.98</c:v>
                </c:pt>
                <c:pt idx="18250">
                  <c:v>326.01</c:v>
                </c:pt>
                <c:pt idx="18251">
                  <c:v>332</c:v>
                </c:pt>
                <c:pt idx="18252">
                  <c:v>334.5</c:v>
                </c:pt>
                <c:pt idx="18253">
                  <c:v>326.01</c:v>
                </c:pt>
                <c:pt idx="18254">
                  <c:v>318</c:v>
                </c:pt>
                <c:pt idx="18255">
                  <c:v>319.5</c:v>
                </c:pt>
                <c:pt idx="18256">
                  <c:v>318.5</c:v>
                </c:pt>
                <c:pt idx="18257">
                  <c:v>326</c:v>
                </c:pt>
                <c:pt idx="18258">
                  <c:v>328.99</c:v>
                </c:pt>
                <c:pt idx="18259">
                  <c:v>330.99</c:v>
                </c:pt>
                <c:pt idx="18260">
                  <c:v>336</c:v>
                </c:pt>
                <c:pt idx="18261">
                  <c:v>341</c:v>
                </c:pt>
                <c:pt idx="18262">
                  <c:v>343.01</c:v>
                </c:pt>
                <c:pt idx="18263">
                  <c:v>339.98</c:v>
                </c:pt>
                <c:pt idx="18264">
                  <c:v>344</c:v>
                </c:pt>
                <c:pt idx="18265">
                  <c:v>354.5</c:v>
                </c:pt>
                <c:pt idx="18266">
                  <c:v>355.48</c:v>
                </c:pt>
                <c:pt idx="18267">
                  <c:v>357</c:v>
                </c:pt>
                <c:pt idx="18268">
                  <c:v>357</c:v>
                </c:pt>
                <c:pt idx="18269">
                  <c:v>358</c:v>
                </c:pt>
                <c:pt idx="18270">
                  <c:v>358.01</c:v>
                </c:pt>
                <c:pt idx="18271">
                  <c:v>369.98</c:v>
                </c:pt>
                <c:pt idx="18272">
                  <c:v>372</c:v>
                </c:pt>
                <c:pt idx="18273">
                  <c:v>375.99</c:v>
                </c:pt>
                <c:pt idx="18274">
                  <c:v>377</c:v>
                </c:pt>
                <c:pt idx="18275">
                  <c:v>380</c:v>
                </c:pt>
                <c:pt idx="18276">
                  <c:v>381.01</c:v>
                </c:pt>
                <c:pt idx="18277">
                  <c:v>386</c:v>
                </c:pt>
                <c:pt idx="18278">
                  <c:v>390.01</c:v>
                </c:pt>
                <c:pt idx="18279">
                  <c:v>397.48</c:v>
                </c:pt>
                <c:pt idx="18280">
                  <c:v>407</c:v>
                </c:pt>
                <c:pt idx="18281">
                  <c:v>407</c:v>
                </c:pt>
                <c:pt idx="18282">
                  <c:v>409</c:v>
                </c:pt>
                <c:pt idx="18283">
                  <c:v>416</c:v>
                </c:pt>
                <c:pt idx="18284">
                  <c:v>421.5</c:v>
                </c:pt>
                <c:pt idx="18285">
                  <c:v>425.99</c:v>
                </c:pt>
                <c:pt idx="18286">
                  <c:v>427.02</c:v>
                </c:pt>
                <c:pt idx="18287">
                  <c:v>427</c:v>
                </c:pt>
                <c:pt idx="18288">
                  <c:v>432.5</c:v>
                </c:pt>
                <c:pt idx="18289">
                  <c:v>432.52</c:v>
                </c:pt>
                <c:pt idx="18290">
                  <c:v>429</c:v>
                </c:pt>
                <c:pt idx="18291">
                  <c:v>435.99</c:v>
                </c:pt>
                <c:pt idx="18292">
                  <c:v>433.51</c:v>
                </c:pt>
                <c:pt idx="18293">
                  <c:v>433</c:v>
                </c:pt>
                <c:pt idx="18294">
                  <c:v>432.5</c:v>
                </c:pt>
                <c:pt idx="18295">
                  <c:v>445.91</c:v>
                </c:pt>
                <c:pt idx="18296">
                  <c:v>449.01</c:v>
                </c:pt>
                <c:pt idx="18297">
                  <c:v>456</c:v>
                </c:pt>
                <c:pt idx="18298">
                  <c:v>462.5</c:v>
                </c:pt>
                <c:pt idx="18299">
                  <c:v>467.49</c:v>
                </c:pt>
                <c:pt idx="18300">
                  <c:v>472</c:v>
                </c:pt>
                <c:pt idx="18301">
                  <c:v>474.02</c:v>
                </c:pt>
                <c:pt idx="18302">
                  <c:v>469.01</c:v>
                </c:pt>
                <c:pt idx="18303">
                  <c:v>472.5</c:v>
                </c:pt>
                <c:pt idx="18304">
                  <c:v>483.99</c:v>
                </c:pt>
                <c:pt idx="18305">
                  <c:v>488.99</c:v>
                </c:pt>
                <c:pt idx="18306">
                  <c:v>491</c:v>
                </c:pt>
                <c:pt idx="18307">
                  <c:v>492</c:v>
                </c:pt>
                <c:pt idx="18308">
                  <c:v>496</c:v>
                </c:pt>
                <c:pt idx="18309">
                  <c:v>500.01</c:v>
                </c:pt>
                <c:pt idx="18310">
                  <c:v>503.99</c:v>
                </c:pt>
                <c:pt idx="18311">
                  <c:v>509</c:v>
                </c:pt>
                <c:pt idx="18312">
                  <c:v>510.49</c:v>
                </c:pt>
                <c:pt idx="18313">
                  <c:v>517.5</c:v>
                </c:pt>
                <c:pt idx="18314">
                  <c:v>532.49</c:v>
                </c:pt>
                <c:pt idx="18315">
                  <c:v>547.99</c:v>
                </c:pt>
                <c:pt idx="18316">
                  <c:v>562</c:v>
                </c:pt>
                <c:pt idx="18317">
                  <c:v>573.51</c:v>
                </c:pt>
                <c:pt idx="18318">
                  <c:v>585</c:v>
                </c:pt>
                <c:pt idx="18319">
                  <c:v>595.49</c:v>
                </c:pt>
                <c:pt idx="18320">
                  <c:v>615.99</c:v>
                </c:pt>
                <c:pt idx="18321">
                  <c:v>623</c:v>
                </c:pt>
                <c:pt idx="18322">
                  <c:v>619.52</c:v>
                </c:pt>
                <c:pt idx="18323">
                  <c:v>614.01</c:v>
                </c:pt>
                <c:pt idx="18324">
                  <c:v>610</c:v>
                </c:pt>
                <c:pt idx="18325">
                  <c:v>606.5</c:v>
                </c:pt>
                <c:pt idx="18326">
                  <c:v>606.51</c:v>
                </c:pt>
                <c:pt idx="18327">
                  <c:v>610.5</c:v>
                </c:pt>
                <c:pt idx="18328">
                  <c:v>611.52</c:v>
                </c:pt>
                <c:pt idx="18329">
                  <c:v>621.49</c:v>
                </c:pt>
                <c:pt idx="18330">
                  <c:v>622</c:v>
                </c:pt>
                <c:pt idx="18331">
                  <c:v>634.98</c:v>
                </c:pt>
                <c:pt idx="18332">
                  <c:v>625.01</c:v>
                </c:pt>
                <c:pt idx="18333">
                  <c:v>634</c:v>
                </c:pt>
                <c:pt idx="18334">
                  <c:v>623</c:v>
                </c:pt>
                <c:pt idx="18335">
                  <c:v>618.51</c:v>
                </c:pt>
                <c:pt idx="18336">
                  <c:v>623.01</c:v>
                </c:pt>
                <c:pt idx="18337">
                  <c:v>623.99</c:v>
                </c:pt>
                <c:pt idx="18338">
                  <c:v>622</c:v>
                </c:pt>
                <c:pt idx="18339">
                  <c:v>614.01</c:v>
                </c:pt>
                <c:pt idx="18340">
                  <c:v>610</c:v>
                </c:pt>
                <c:pt idx="18341">
                  <c:v>606</c:v>
                </c:pt>
                <c:pt idx="18342">
                  <c:v>596.01</c:v>
                </c:pt>
                <c:pt idx="18343">
                  <c:v>594.51</c:v>
                </c:pt>
                <c:pt idx="18344">
                  <c:v>602</c:v>
                </c:pt>
                <c:pt idx="18345">
                  <c:v>606.99</c:v>
                </c:pt>
                <c:pt idx="18346">
                  <c:v>608.52</c:v>
                </c:pt>
                <c:pt idx="18347">
                  <c:v>613.5</c:v>
                </c:pt>
                <c:pt idx="18348">
                  <c:v>616.99</c:v>
                </c:pt>
                <c:pt idx="18349">
                  <c:v>619.01</c:v>
                </c:pt>
                <c:pt idx="18350">
                  <c:v>620.51</c:v>
                </c:pt>
                <c:pt idx="18351">
                  <c:v>621.98</c:v>
                </c:pt>
                <c:pt idx="18352">
                  <c:v>620.99</c:v>
                </c:pt>
                <c:pt idx="18353">
                  <c:v>630.48</c:v>
                </c:pt>
                <c:pt idx="18354">
                  <c:v>641</c:v>
                </c:pt>
                <c:pt idx="18355">
                  <c:v>656</c:v>
                </c:pt>
                <c:pt idx="18356">
                  <c:v>667.99</c:v>
                </c:pt>
                <c:pt idx="18357">
                  <c:v>674.99</c:v>
                </c:pt>
                <c:pt idx="18358">
                  <c:v>687.99</c:v>
                </c:pt>
                <c:pt idx="18359">
                  <c:v>695</c:v>
                </c:pt>
                <c:pt idx="18360">
                  <c:v>701.99</c:v>
                </c:pt>
                <c:pt idx="18361">
                  <c:v>702.01</c:v>
                </c:pt>
                <c:pt idx="18362">
                  <c:v>702.5</c:v>
                </c:pt>
                <c:pt idx="18363">
                  <c:v>695</c:v>
                </c:pt>
                <c:pt idx="18364">
                  <c:v>688.02</c:v>
                </c:pt>
                <c:pt idx="18365">
                  <c:v>684.99</c:v>
                </c:pt>
                <c:pt idx="18366">
                  <c:v>693.99</c:v>
                </c:pt>
                <c:pt idx="18367">
                  <c:v>700.99</c:v>
                </c:pt>
                <c:pt idx="18368">
                  <c:v>698</c:v>
                </c:pt>
                <c:pt idx="18369">
                  <c:v>695</c:v>
                </c:pt>
                <c:pt idx="18370">
                  <c:v>682.02</c:v>
                </c:pt>
                <c:pt idx="18371">
                  <c:v>677.5</c:v>
                </c:pt>
                <c:pt idx="18372">
                  <c:v>685</c:v>
                </c:pt>
                <c:pt idx="18373">
                  <c:v>686.53</c:v>
                </c:pt>
                <c:pt idx="18374">
                  <c:v>690.98</c:v>
                </c:pt>
                <c:pt idx="18375">
                  <c:v>699</c:v>
                </c:pt>
                <c:pt idx="18376">
                  <c:v>707.99</c:v>
                </c:pt>
                <c:pt idx="18377">
                  <c:v>721</c:v>
                </c:pt>
                <c:pt idx="18378">
                  <c:v>723</c:v>
                </c:pt>
                <c:pt idx="18379">
                  <c:v>736.99</c:v>
                </c:pt>
                <c:pt idx="18380">
                  <c:v>746.52</c:v>
                </c:pt>
                <c:pt idx="18381">
                  <c:v>748</c:v>
                </c:pt>
                <c:pt idx="18382">
                  <c:v>747.49</c:v>
                </c:pt>
                <c:pt idx="18383">
                  <c:v>763.01</c:v>
                </c:pt>
                <c:pt idx="18384">
                  <c:v>766.5</c:v>
                </c:pt>
                <c:pt idx="18385">
                  <c:v>776</c:v>
                </c:pt>
                <c:pt idx="18386">
                  <c:v>768.01</c:v>
                </c:pt>
                <c:pt idx="18387">
                  <c:v>774.51</c:v>
                </c:pt>
                <c:pt idx="18388">
                  <c:v>771.48</c:v>
                </c:pt>
                <c:pt idx="18389">
                  <c:v>774</c:v>
                </c:pt>
                <c:pt idx="18390">
                  <c:v>780.01</c:v>
                </c:pt>
                <c:pt idx="18391">
                  <c:v>782.48</c:v>
                </c:pt>
                <c:pt idx="18392">
                  <c:v>797.99</c:v>
                </c:pt>
                <c:pt idx="18393">
                  <c:v>808</c:v>
                </c:pt>
                <c:pt idx="18394">
                  <c:v>815.98</c:v>
                </c:pt>
                <c:pt idx="18395">
                  <c:v>819</c:v>
                </c:pt>
                <c:pt idx="18396">
                  <c:v>824</c:v>
                </c:pt>
                <c:pt idx="18397">
                  <c:v>840.48</c:v>
                </c:pt>
                <c:pt idx="18398">
                  <c:v>856.49</c:v>
                </c:pt>
                <c:pt idx="18399">
                  <c:v>861.02</c:v>
                </c:pt>
                <c:pt idx="18400">
                  <c:v>867.48</c:v>
                </c:pt>
                <c:pt idx="18401">
                  <c:v>878.47</c:v>
                </c:pt>
                <c:pt idx="18402">
                  <c:v>891</c:v>
                </c:pt>
                <c:pt idx="18403">
                  <c:v>901</c:v>
                </c:pt>
                <c:pt idx="18404">
                  <c:v>918.49</c:v>
                </c:pt>
                <c:pt idx="18405">
                  <c:v>933.02</c:v>
                </c:pt>
                <c:pt idx="18406">
                  <c:v>939.98</c:v>
                </c:pt>
                <c:pt idx="18407">
                  <c:v>961.98</c:v>
                </c:pt>
                <c:pt idx="18408">
                  <c:v>974.49</c:v>
                </c:pt>
                <c:pt idx="18409">
                  <c:v>992.49</c:v>
                </c:pt>
                <c:pt idx="18410">
                  <c:v>1002</c:v>
                </c:pt>
                <c:pt idx="18411">
                  <c:v>1010</c:v>
                </c:pt>
                <c:pt idx="18412">
                  <c:v>1022.5</c:v>
                </c:pt>
                <c:pt idx="18413">
                  <c:v>1044</c:v>
                </c:pt>
                <c:pt idx="18414">
                  <c:v>1052</c:v>
                </c:pt>
                <c:pt idx="18415">
                  <c:v>1072.5</c:v>
                </c:pt>
                <c:pt idx="18416">
                  <c:v>1090</c:v>
                </c:pt>
                <c:pt idx="18417">
                  <c:v>1108</c:v>
                </c:pt>
                <c:pt idx="18418">
                  <c:v>1130</c:v>
                </c:pt>
                <c:pt idx="18419">
                  <c:v>1153.5</c:v>
                </c:pt>
                <c:pt idx="18420">
                  <c:v>1162</c:v>
                </c:pt>
                <c:pt idx="18421">
                  <c:v>1178</c:v>
                </c:pt>
                <c:pt idx="18422">
                  <c:v>1179</c:v>
                </c:pt>
                <c:pt idx="18423">
                  <c:v>1196</c:v>
                </c:pt>
                <c:pt idx="18424">
                  <c:v>1204.5</c:v>
                </c:pt>
                <c:pt idx="18425">
                  <c:v>1226</c:v>
                </c:pt>
                <c:pt idx="18426">
                  <c:v>1244</c:v>
                </c:pt>
                <c:pt idx="18427">
                  <c:v>1267</c:v>
                </c:pt>
                <c:pt idx="18428">
                  <c:v>1287</c:v>
                </c:pt>
                <c:pt idx="18429">
                  <c:v>1307</c:v>
                </c:pt>
                <c:pt idx="18430">
                  <c:v>1306</c:v>
                </c:pt>
                <c:pt idx="18431">
                  <c:v>1322</c:v>
                </c:pt>
                <c:pt idx="18432">
                  <c:v>1332</c:v>
                </c:pt>
                <c:pt idx="18433">
                  <c:v>1339.5</c:v>
                </c:pt>
                <c:pt idx="18434">
                  <c:v>1329.5</c:v>
                </c:pt>
                <c:pt idx="18435">
                  <c:v>1345</c:v>
                </c:pt>
                <c:pt idx="18436">
                  <c:v>1355</c:v>
                </c:pt>
                <c:pt idx="18437">
                  <c:v>1352.5</c:v>
                </c:pt>
                <c:pt idx="18438">
                  <c:v>1344</c:v>
                </c:pt>
                <c:pt idx="18439">
                  <c:v>1338.5</c:v>
                </c:pt>
                <c:pt idx="18440">
                  <c:v>1342.5</c:v>
                </c:pt>
                <c:pt idx="18441">
                  <c:v>1369</c:v>
                </c:pt>
                <c:pt idx="18442">
                  <c:v>1374</c:v>
                </c:pt>
                <c:pt idx="18443">
                  <c:v>1375</c:v>
                </c:pt>
                <c:pt idx="18444">
                  <c:v>1394</c:v>
                </c:pt>
                <c:pt idx="18445">
                  <c:v>1397.5</c:v>
                </c:pt>
                <c:pt idx="18446">
                  <c:v>1411</c:v>
                </c:pt>
                <c:pt idx="18447">
                  <c:v>1414.5</c:v>
                </c:pt>
                <c:pt idx="18448">
                  <c:v>1419.5</c:v>
                </c:pt>
                <c:pt idx="18449">
                  <c:v>1418.5</c:v>
                </c:pt>
                <c:pt idx="18450">
                  <c:v>1407</c:v>
                </c:pt>
                <c:pt idx="18451">
                  <c:v>1397</c:v>
                </c:pt>
                <c:pt idx="18452">
                  <c:v>1396</c:v>
                </c:pt>
                <c:pt idx="18453">
                  <c:v>1400.5</c:v>
                </c:pt>
                <c:pt idx="18454">
                  <c:v>1398</c:v>
                </c:pt>
                <c:pt idx="18455">
                  <c:v>1353.1</c:v>
                </c:pt>
                <c:pt idx="18456">
                  <c:v>1308.5</c:v>
                </c:pt>
                <c:pt idx="18457">
                  <c:v>1287</c:v>
                </c:pt>
                <c:pt idx="18458">
                  <c:v>1262</c:v>
                </c:pt>
                <c:pt idx="18459">
                  <c:v>1247</c:v>
                </c:pt>
                <c:pt idx="18460">
                  <c:v>1237</c:v>
                </c:pt>
                <c:pt idx="18461">
                  <c:v>1212</c:v>
                </c:pt>
                <c:pt idx="18462">
                  <c:v>1208</c:v>
                </c:pt>
                <c:pt idx="18463">
                  <c:v>1193.5</c:v>
                </c:pt>
                <c:pt idx="18464">
                  <c:v>1177</c:v>
                </c:pt>
                <c:pt idx="18465">
                  <c:v>1170.5</c:v>
                </c:pt>
                <c:pt idx="18466">
                  <c:v>1161.5</c:v>
                </c:pt>
                <c:pt idx="18467">
                  <c:v>1162</c:v>
                </c:pt>
                <c:pt idx="18468">
                  <c:v>1144.5</c:v>
                </c:pt>
                <c:pt idx="18469">
                  <c:v>1131</c:v>
                </c:pt>
                <c:pt idx="18470">
                  <c:v>1126</c:v>
                </c:pt>
                <c:pt idx="18471">
                  <c:v>1127.5</c:v>
                </c:pt>
                <c:pt idx="18472">
                  <c:v>1113.5</c:v>
                </c:pt>
                <c:pt idx="18473">
                  <c:v>1115</c:v>
                </c:pt>
                <c:pt idx="18474">
                  <c:v>1111</c:v>
                </c:pt>
                <c:pt idx="18475">
                  <c:v>1103</c:v>
                </c:pt>
                <c:pt idx="18476">
                  <c:v>1096</c:v>
                </c:pt>
                <c:pt idx="18477">
                  <c:v>1085</c:v>
                </c:pt>
                <c:pt idx="18478">
                  <c:v>1081.5</c:v>
                </c:pt>
                <c:pt idx="18479">
                  <c:v>1070.5</c:v>
                </c:pt>
                <c:pt idx="18480">
                  <c:v>1069</c:v>
                </c:pt>
                <c:pt idx="18481">
                  <c:v>1065.5</c:v>
                </c:pt>
                <c:pt idx="18482">
                  <c:v>1063</c:v>
                </c:pt>
                <c:pt idx="18483">
                  <c:v>1056</c:v>
                </c:pt>
                <c:pt idx="18484">
                  <c:v>1052</c:v>
                </c:pt>
                <c:pt idx="18485">
                  <c:v>1037</c:v>
                </c:pt>
                <c:pt idx="18486">
                  <c:v>1041.5</c:v>
                </c:pt>
                <c:pt idx="18487">
                  <c:v>1041</c:v>
                </c:pt>
                <c:pt idx="18488">
                  <c:v>1046.9000000000001</c:v>
                </c:pt>
                <c:pt idx="18489">
                  <c:v>1026.5</c:v>
                </c:pt>
                <c:pt idx="18490">
                  <c:v>1025</c:v>
                </c:pt>
                <c:pt idx="18491">
                  <c:v>999.51</c:v>
                </c:pt>
                <c:pt idx="18492">
                  <c:v>982</c:v>
                </c:pt>
                <c:pt idx="18493">
                  <c:v>975.49</c:v>
                </c:pt>
                <c:pt idx="18494">
                  <c:v>973.99</c:v>
                </c:pt>
                <c:pt idx="18495">
                  <c:v>965</c:v>
                </c:pt>
                <c:pt idx="18496">
                  <c:v>957.99</c:v>
                </c:pt>
                <c:pt idx="18497">
                  <c:v>946.51</c:v>
                </c:pt>
                <c:pt idx="18498">
                  <c:v>929.01</c:v>
                </c:pt>
                <c:pt idx="18499">
                  <c:v>927</c:v>
                </c:pt>
                <c:pt idx="18500">
                  <c:v>922.98</c:v>
                </c:pt>
                <c:pt idx="18501">
                  <c:v>915.5</c:v>
                </c:pt>
                <c:pt idx="18502">
                  <c:v>908.02</c:v>
                </c:pt>
                <c:pt idx="18503">
                  <c:v>889</c:v>
                </c:pt>
                <c:pt idx="18504">
                  <c:v>878.57</c:v>
                </c:pt>
                <c:pt idx="18505">
                  <c:v>877</c:v>
                </c:pt>
                <c:pt idx="18506">
                  <c:v>872.01</c:v>
                </c:pt>
                <c:pt idx="18507">
                  <c:v>860.01</c:v>
                </c:pt>
                <c:pt idx="18508">
                  <c:v>851.62</c:v>
                </c:pt>
                <c:pt idx="18509">
                  <c:v>849.49</c:v>
                </c:pt>
                <c:pt idx="18510">
                  <c:v>838.51</c:v>
                </c:pt>
                <c:pt idx="18511">
                  <c:v>829.51</c:v>
                </c:pt>
                <c:pt idx="18512">
                  <c:v>830</c:v>
                </c:pt>
                <c:pt idx="18513">
                  <c:v>824.45</c:v>
                </c:pt>
                <c:pt idx="18514">
                  <c:v>824</c:v>
                </c:pt>
                <c:pt idx="18515">
                  <c:v>822.03</c:v>
                </c:pt>
                <c:pt idx="18516">
                  <c:v>815.53</c:v>
                </c:pt>
                <c:pt idx="18517">
                  <c:v>822.48</c:v>
                </c:pt>
                <c:pt idx="18518">
                  <c:v>829.51</c:v>
                </c:pt>
                <c:pt idx="18519">
                  <c:v>834.49</c:v>
                </c:pt>
                <c:pt idx="18520">
                  <c:v>846</c:v>
                </c:pt>
                <c:pt idx="18521">
                  <c:v>834.05</c:v>
                </c:pt>
                <c:pt idx="18522">
                  <c:v>842</c:v>
                </c:pt>
                <c:pt idx="18523">
                  <c:v>830</c:v>
                </c:pt>
                <c:pt idx="18524">
                  <c:v>845.02</c:v>
                </c:pt>
                <c:pt idx="18525">
                  <c:v>844</c:v>
                </c:pt>
                <c:pt idx="18526">
                  <c:v>831.01</c:v>
                </c:pt>
                <c:pt idx="18527">
                  <c:v>826.99</c:v>
                </c:pt>
                <c:pt idx="18528">
                  <c:v>845.98</c:v>
                </c:pt>
                <c:pt idx="18529">
                  <c:v>844.5</c:v>
                </c:pt>
                <c:pt idx="18530">
                  <c:v>858.99</c:v>
                </c:pt>
                <c:pt idx="18531">
                  <c:v>874.98</c:v>
                </c:pt>
                <c:pt idx="18532">
                  <c:v>872.51</c:v>
                </c:pt>
                <c:pt idx="18533">
                  <c:v>886.01</c:v>
                </c:pt>
                <c:pt idx="18534">
                  <c:v>884.51</c:v>
                </c:pt>
                <c:pt idx="18535">
                  <c:v>881</c:v>
                </c:pt>
                <c:pt idx="18536">
                  <c:v>883.99</c:v>
                </c:pt>
                <c:pt idx="18537">
                  <c:v>898.99</c:v>
                </c:pt>
                <c:pt idx="18538">
                  <c:v>899.48</c:v>
                </c:pt>
                <c:pt idx="18539">
                  <c:v>902</c:v>
                </c:pt>
                <c:pt idx="18540">
                  <c:v>907.48</c:v>
                </c:pt>
                <c:pt idx="18541">
                  <c:v>890.47</c:v>
                </c:pt>
                <c:pt idx="18542">
                  <c:v>897.01</c:v>
                </c:pt>
                <c:pt idx="18543">
                  <c:v>898.01</c:v>
                </c:pt>
                <c:pt idx="18544">
                  <c:v>921.99</c:v>
                </c:pt>
                <c:pt idx="18545">
                  <c:v>937.98</c:v>
                </c:pt>
                <c:pt idx="18546">
                  <c:v>955.99</c:v>
                </c:pt>
                <c:pt idx="18547">
                  <c:v>978</c:v>
                </c:pt>
                <c:pt idx="18548">
                  <c:v>979.49</c:v>
                </c:pt>
                <c:pt idx="18549">
                  <c:v>990.95</c:v>
                </c:pt>
                <c:pt idx="18550">
                  <c:v>981.99</c:v>
                </c:pt>
                <c:pt idx="18551">
                  <c:v>1001.5</c:v>
                </c:pt>
                <c:pt idx="18552">
                  <c:v>1017.5</c:v>
                </c:pt>
                <c:pt idx="18553">
                  <c:v>1010.5</c:v>
                </c:pt>
                <c:pt idx="18554">
                  <c:v>1015.5</c:v>
                </c:pt>
                <c:pt idx="18555">
                  <c:v>1028</c:v>
                </c:pt>
                <c:pt idx="18556">
                  <c:v>1046.5</c:v>
                </c:pt>
                <c:pt idx="18557">
                  <c:v>1053.5</c:v>
                </c:pt>
                <c:pt idx="18558">
                  <c:v>1055.0999999999999</c:v>
                </c:pt>
                <c:pt idx="18559">
                  <c:v>1077</c:v>
                </c:pt>
                <c:pt idx="18560">
                  <c:v>1089.4000000000001</c:v>
                </c:pt>
                <c:pt idx="18561">
                  <c:v>1092.5</c:v>
                </c:pt>
                <c:pt idx="18562">
                  <c:v>1100.5</c:v>
                </c:pt>
                <c:pt idx="18563">
                  <c:v>1104</c:v>
                </c:pt>
                <c:pt idx="18564">
                  <c:v>1116.4000000000001</c:v>
                </c:pt>
                <c:pt idx="18565">
                  <c:v>1133</c:v>
                </c:pt>
                <c:pt idx="18566">
                  <c:v>1145.4000000000001</c:v>
                </c:pt>
                <c:pt idx="18567">
                  <c:v>1159</c:v>
                </c:pt>
                <c:pt idx="18568">
                  <c:v>1188.5</c:v>
                </c:pt>
                <c:pt idx="18569">
                  <c:v>1177</c:v>
                </c:pt>
                <c:pt idx="18570">
                  <c:v>1175</c:v>
                </c:pt>
                <c:pt idx="18571">
                  <c:v>1179</c:v>
                </c:pt>
                <c:pt idx="18572">
                  <c:v>1189</c:v>
                </c:pt>
                <c:pt idx="18573">
                  <c:v>1174</c:v>
                </c:pt>
                <c:pt idx="18574">
                  <c:v>1190</c:v>
                </c:pt>
                <c:pt idx="18575">
                  <c:v>1202</c:v>
                </c:pt>
                <c:pt idx="18576">
                  <c:v>1220</c:v>
                </c:pt>
                <c:pt idx="18577">
                  <c:v>1241</c:v>
                </c:pt>
                <c:pt idx="18578">
                  <c:v>1250.5</c:v>
                </c:pt>
                <c:pt idx="18579">
                  <c:v>1276</c:v>
                </c:pt>
                <c:pt idx="18580">
                  <c:v>1289</c:v>
                </c:pt>
                <c:pt idx="18581">
                  <c:v>1299</c:v>
                </c:pt>
                <c:pt idx="18582">
                  <c:v>1318</c:v>
                </c:pt>
                <c:pt idx="18583">
                  <c:v>1321.5</c:v>
                </c:pt>
                <c:pt idx="18584">
                  <c:v>1330</c:v>
                </c:pt>
                <c:pt idx="18585">
                  <c:v>1329</c:v>
                </c:pt>
                <c:pt idx="18586">
                  <c:v>1334</c:v>
                </c:pt>
                <c:pt idx="18587">
                  <c:v>1341.5</c:v>
                </c:pt>
                <c:pt idx="18588">
                  <c:v>1343</c:v>
                </c:pt>
                <c:pt idx="18589">
                  <c:v>1325.5</c:v>
                </c:pt>
                <c:pt idx="18590">
                  <c:v>1289.5</c:v>
                </c:pt>
                <c:pt idx="18591">
                  <c:v>1306</c:v>
                </c:pt>
                <c:pt idx="18592">
                  <c:v>1329.5</c:v>
                </c:pt>
                <c:pt idx="18593">
                  <c:v>1340</c:v>
                </c:pt>
                <c:pt idx="18594">
                  <c:v>1345.5</c:v>
                </c:pt>
                <c:pt idx="18595">
                  <c:v>1338</c:v>
                </c:pt>
                <c:pt idx="18596">
                  <c:v>1362</c:v>
                </c:pt>
                <c:pt idx="18597">
                  <c:v>1376.5</c:v>
                </c:pt>
                <c:pt idx="18598">
                  <c:v>1379.5</c:v>
                </c:pt>
                <c:pt idx="18599">
                  <c:v>1366.5</c:v>
                </c:pt>
                <c:pt idx="18600">
                  <c:v>1376</c:v>
                </c:pt>
                <c:pt idx="18601">
                  <c:v>1371.5</c:v>
                </c:pt>
                <c:pt idx="18602">
                  <c:v>1376.9</c:v>
                </c:pt>
                <c:pt idx="18603">
                  <c:v>1392.4</c:v>
                </c:pt>
                <c:pt idx="18604">
                  <c:v>1373.5</c:v>
                </c:pt>
                <c:pt idx="18605">
                  <c:v>1389</c:v>
                </c:pt>
                <c:pt idx="18606">
                  <c:v>1397.5</c:v>
                </c:pt>
                <c:pt idx="18607">
                  <c:v>1400.5</c:v>
                </c:pt>
                <c:pt idx="18608">
                  <c:v>1391.5</c:v>
                </c:pt>
                <c:pt idx="18609">
                  <c:v>1410</c:v>
                </c:pt>
                <c:pt idx="18610">
                  <c:v>1400</c:v>
                </c:pt>
                <c:pt idx="18611">
                  <c:v>1434.5</c:v>
                </c:pt>
                <c:pt idx="18612">
                  <c:v>1428</c:v>
                </c:pt>
                <c:pt idx="18613">
                  <c:v>1389.5</c:v>
                </c:pt>
                <c:pt idx="18614">
                  <c:v>1373.5</c:v>
                </c:pt>
                <c:pt idx="18615">
                  <c:v>1377.5</c:v>
                </c:pt>
                <c:pt idx="18616">
                  <c:v>1385</c:v>
                </c:pt>
                <c:pt idx="18617">
                  <c:v>1398</c:v>
                </c:pt>
                <c:pt idx="18618">
                  <c:v>1395.5</c:v>
                </c:pt>
                <c:pt idx="18619">
                  <c:v>1396</c:v>
                </c:pt>
                <c:pt idx="18620">
                  <c:v>1380</c:v>
                </c:pt>
                <c:pt idx="18621">
                  <c:v>1386.1</c:v>
                </c:pt>
                <c:pt idx="18622">
                  <c:v>1381</c:v>
                </c:pt>
                <c:pt idx="18623">
                  <c:v>1374</c:v>
                </c:pt>
                <c:pt idx="18624">
                  <c:v>1370.5</c:v>
                </c:pt>
                <c:pt idx="18625">
                  <c:v>1353.5</c:v>
                </c:pt>
                <c:pt idx="18626">
                  <c:v>1344</c:v>
                </c:pt>
                <c:pt idx="18627">
                  <c:v>1332.5</c:v>
                </c:pt>
                <c:pt idx="18628">
                  <c:v>1344.9</c:v>
                </c:pt>
                <c:pt idx="18629">
                  <c:v>1339</c:v>
                </c:pt>
                <c:pt idx="18630">
                  <c:v>1331</c:v>
                </c:pt>
                <c:pt idx="18631">
                  <c:v>1334.5</c:v>
                </c:pt>
                <c:pt idx="18632">
                  <c:v>1365</c:v>
                </c:pt>
                <c:pt idx="18633">
                  <c:v>1368.5</c:v>
                </c:pt>
                <c:pt idx="18634">
                  <c:v>1361</c:v>
                </c:pt>
                <c:pt idx="18635">
                  <c:v>1359.5</c:v>
                </c:pt>
                <c:pt idx="18636">
                  <c:v>1361</c:v>
                </c:pt>
                <c:pt idx="18637">
                  <c:v>1352</c:v>
                </c:pt>
                <c:pt idx="18638">
                  <c:v>1349.1</c:v>
                </c:pt>
                <c:pt idx="18639">
                  <c:v>1334</c:v>
                </c:pt>
                <c:pt idx="18640">
                  <c:v>1330</c:v>
                </c:pt>
                <c:pt idx="18641">
                  <c:v>1328</c:v>
                </c:pt>
                <c:pt idx="18642">
                  <c:v>1342</c:v>
                </c:pt>
                <c:pt idx="18643">
                  <c:v>1327</c:v>
                </c:pt>
                <c:pt idx="18644">
                  <c:v>1334.5</c:v>
                </c:pt>
                <c:pt idx="18645">
                  <c:v>1353</c:v>
                </c:pt>
                <c:pt idx="18646">
                  <c:v>1374.9</c:v>
                </c:pt>
                <c:pt idx="18647">
                  <c:v>1367.5</c:v>
                </c:pt>
                <c:pt idx="18648">
                  <c:v>1394.5</c:v>
                </c:pt>
                <c:pt idx="18649">
                  <c:v>1419.5</c:v>
                </c:pt>
                <c:pt idx="18650">
                  <c:v>1395</c:v>
                </c:pt>
                <c:pt idx="18651">
                  <c:v>1407.5</c:v>
                </c:pt>
                <c:pt idx="18652">
                  <c:v>1405</c:v>
                </c:pt>
                <c:pt idx="18653">
                  <c:v>1399</c:v>
                </c:pt>
                <c:pt idx="18654">
                  <c:v>1430.5</c:v>
                </c:pt>
                <c:pt idx="18655">
                  <c:v>1480.5</c:v>
                </c:pt>
                <c:pt idx="18656">
                  <c:v>1507.5</c:v>
                </c:pt>
                <c:pt idx="18657">
                  <c:v>1515.8</c:v>
                </c:pt>
                <c:pt idx="18658">
                  <c:v>1537.9</c:v>
                </c:pt>
                <c:pt idx="18659">
                  <c:v>1541.6</c:v>
                </c:pt>
                <c:pt idx="18660">
                  <c:v>1558</c:v>
                </c:pt>
                <c:pt idx="18661">
                  <c:v>1548.1</c:v>
                </c:pt>
                <c:pt idx="18662">
                  <c:v>1528</c:v>
                </c:pt>
                <c:pt idx="18663">
                  <c:v>1531.5</c:v>
                </c:pt>
                <c:pt idx="18664">
                  <c:v>1529.1</c:v>
                </c:pt>
                <c:pt idx="18665">
                  <c:v>1563</c:v>
                </c:pt>
                <c:pt idx="18666">
                  <c:v>1569.5</c:v>
                </c:pt>
                <c:pt idx="18667">
                  <c:v>1599.9</c:v>
                </c:pt>
                <c:pt idx="18668">
                  <c:v>1603</c:v>
                </c:pt>
                <c:pt idx="18669">
                  <c:v>1614.5</c:v>
                </c:pt>
                <c:pt idx="18670">
                  <c:v>1599</c:v>
                </c:pt>
                <c:pt idx="18671">
                  <c:v>1616.4</c:v>
                </c:pt>
                <c:pt idx="18672">
                  <c:v>1621.5</c:v>
                </c:pt>
                <c:pt idx="18673">
                  <c:v>1634</c:v>
                </c:pt>
                <c:pt idx="18674">
                  <c:v>1629</c:v>
                </c:pt>
                <c:pt idx="18675">
                  <c:v>1609</c:v>
                </c:pt>
                <c:pt idx="18676">
                  <c:v>1596</c:v>
                </c:pt>
                <c:pt idx="18677">
                  <c:v>1615</c:v>
                </c:pt>
                <c:pt idx="18678">
                  <c:v>1631.5</c:v>
                </c:pt>
                <c:pt idx="18679">
                  <c:v>1611.5</c:v>
                </c:pt>
                <c:pt idx="18680">
                  <c:v>1613.5</c:v>
                </c:pt>
                <c:pt idx="18681">
                  <c:v>1601.5</c:v>
                </c:pt>
                <c:pt idx="18682">
                  <c:v>1605</c:v>
                </c:pt>
                <c:pt idx="18683">
                  <c:v>1603</c:v>
                </c:pt>
                <c:pt idx="18684">
                  <c:v>1600.5</c:v>
                </c:pt>
                <c:pt idx="18685">
                  <c:v>1634.9</c:v>
                </c:pt>
                <c:pt idx="18686">
                  <c:v>1634.9</c:v>
                </c:pt>
                <c:pt idx="18687">
                  <c:v>1646.5</c:v>
                </c:pt>
                <c:pt idx="18688">
                  <c:v>1651.1</c:v>
                </c:pt>
                <c:pt idx="18689">
                  <c:v>1666</c:v>
                </c:pt>
                <c:pt idx="18690">
                  <c:v>1711.9</c:v>
                </c:pt>
                <c:pt idx="18691">
                  <c:v>1737.5</c:v>
                </c:pt>
                <c:pt idx="18692">
                  <c:v>1738.5</c:v>
                </c:pt>
                <c:pt idx="18693">
                  <c:v>1800.4</c:v>
                </c:pt>
                <c:pt idx="18694">
                  <c:v>1797.8</c:v>
                </c:pt>
                <c:pt idx="18695">
                  <c:v>1803</c:v>
                </c:pt>
                <c:pt idx="18696">
                  <c:v>1784</c:v>
                </c:pt>
                <c:pt idx="18697">
                  <c:v>1795.5</c:v>
                </c:pt>
                <c:pt idx="18698">
                  <c:v>1784</c:v>
                </c:pt>
                <c:pt idx="18699">
                  <c:v>1778.5</c:v>
                </c:pt>
                <c:pt idx="18700">
                  <c:v>1768</c:v>
                </c:pt>
                <c:pt idx="18701">
                  <c:v>1767.5</c:v>
                </c:pt>
                <c:pt idx="18702">
                  <c:v>1769.5</c:v>
                </c:pt>
                <c:pt idx="18703">
                  <c:v>1752.7</c:v>
                </c:pt>
                <c:pt idx="18704">
                  <c:v>1742.1</c:v>
                </c:pt>
                <c:pt idx="18705">
                  <c:v>1753.5</c:v>
                </c:pt>
                <c:pt idx="18706">
                  <c:v>1791.5</c:v>
                </c:pt>
                <c:pt idx="18707">
                  <c:v>1785</c:v>
                </c:pt>
                <c:pt idx="18708">
                  <c:v>1763.5</c:v>
                </c:pt>
                <c:pt idx="18709">
                  <c:v>1733.1</c:v>
                </c:pt>
                <c:pt idx="18710">
                  <c:v>1726.5</c:v>
                </c:pt>
                <c:pt idx="18711">
                  <c:v>1715</c:v>
                </c:pt>
                <c:pt idx="18712">
                  <c:v>1715</c:v>
                </c:pt>
                <c:pt idx="18713">
                  <c:v>1692</c:v>
                </c:pt>
                <c:pt idx="18714">
                  <c:v>1677</c:v>
                </c:pt>
                <c:pt idx="18715">
                  <c:v>1672.5</c:v>
                </c:pt>
                <c:pt idx="18716">
                  <c:v>1659</c:v>
                </c:pt>
                <c:pt idx="18717">
                  <c:v>1649</c:v>
                </c:pt>
                <c:pt idx="18718">
                  <c:v>1649.5</c:v>
                </c:pt>
                <c:pt idx="18719">
                  <c:v>1626.5</c:v>
                </c:pt>
                <c:pt idx="18720">
                  <c:v>1646</c:v>
                </c:pt>
                <c:pt idx="18721">
                  <c:v>1645</c:v>
                </c:pt>
                <c:pt idx="18722">
                  <c:v>1609.5</c:v>
                </c:pt>
                <c:pt idx="18723">
                  <c:v>1614.5</c:v>
                </c:pt>
                <c:pt idx="18724">
                  <c:v>1623.5</c:v>
                </c:pt>
                <c:pt idx="18725">
                  <c:v>1640</c:v>
                </c:pt>
                <c:pt idx="18726">
                  <c:v>1611</c:v>
                </c:pt>
                <c:pt idx="18727">
                  <c:v>1629</c:v>
                </c:pt>
                <c:pt idx="18728">
                  <c:v>1612.5</c:v>
                </c:pt>
                <c:pt idx="18729">
                  <c:v>1580.6</c:v>
                </c:pt>
                <c:pt idx="18730">
                  <c:v>1590.5</c:v>
                </c:pt>
                <c:pt idx="18731">
                  <c:v>1577.6</c:v>
                </c:pt>
                <c:pt idx="18732">
                  <c:v>1596.5</c:v>
                </c:pt>
                <c:pt idx="18733">
                  <c:v>1589.5</c:v>
                </c:pt>
                <c:pt idx="18734">
                  <c:v>1601.4</c:v>
                </c:pt>
                <c:pt idx="18735">
                  <c:v>1625.1</c:v>
                </c:pt>
                <c:pt idx="18736">
                  <c:v>1648.5</c:v>
                </c:pt>
                <c:pt idx="18737">
                  <c:v>1673</c:v>
                </c:pt>
                <c:pt idx="18738">
                  <c:v>1704.6</c:v>
                </c:pt>
                <c:pt idx="18739">
                  <c:v>1706.6</c:v>
                </c:pt>
                <c:pt idx="18740">
                  <c:v>1696</c:v>
                </c:pt>
                <c:pt idx="18741">
                  <c:v>1682.5</c:v>
                </c:pt>
                <c:pt idx="18742">
                  <c:v>1650.5</c:v>
                </c:pt>
                <c:pt idx="18743">
                  <c:v>1674</c:v>
                </c:pt>
                <c:pt idx="18744">
                  <c:v>1706</c:v>
                </c:pt>
                <c:pt idx="18745">
                  <c:v>1715.5</c:v>
                </c:pt>
                <c:pt idx="18746">
                  <c:v>1742.8</c:v>
                </c:pt>
                <c:pt idx="18747">
                  <c:v>1735</c:v>
                </c:pt>
                <c:pt idx="18748">
                  <c:v>1769</c:v>
                </c:pt>
                <c:pt idx="18749">
                  <c:v>1767</c:v>
                </c:pt>
                <c:pt idx="18750">
                  <c:v>1706.5</c:v>
                </c:pt>
                <c:pt idx="18751">
                  <c:v>1715</c:v>
                </c:pt>
                <c:pt idx="18752">
                  <c:v>1714</c:v>
                </c:pt>
                <c:pt idx="18753">
                  <c:v>1729.6</c:v>
                </c:pt>
                <c:pt idx="18754">
                  <c:v>1754.5</c:v>
                </c:pt>
                <c:pt idx="18755">
                  <c:v>1746.5</c:v>
                </c:pt>
                <c:pt idx="18756">
                  <c:v>1779</c:v>
                </c:pt>
                <c:pt idx="18757">
                  <c:v>1785</c:v>
                </c:pt>
                <c:pt idx="18758">
                  <c:v>1806.5</c:v>
                </c:pt>
                <c:pt idx="18759">
                  <c:v>1769.1</c:v>
                </c:pt>
                <c:pt idx="18760">
                  <c:v>1748</c:v>
                </c:pt>
                <c:pt idx="18761">
                  <c:v>1749.5</c:v>
                </c:pt>
                <c:pt idx="18762">
                  <c:v>1737</c:v>
                </c:pt>
                <c:pt idx="18763">
                  <c:v>1755</c:v>
                </c:pt>
                <c:pt idx="18764">
                  <c:v>1782.5</c:v>
                </c:pt>
                <c:pt idx="18765">
                  <c:v>1786.5</c:v>
                </c:pt>
                <c:pt idx="18766">
                  <c:v>1809.4</c:v>
                </c:pt>
                <c:pt idx="18767">
                  <c:v>1804.5</c:v>
                </c:pt>
                <c:pt idx="18768">
                  <c:v>1837.5</c:v>
                </c:pt>
                <c:pt idx="18769">
                  <c:v>1813.5</c:v>
                </c:pt>
                <c:pt idx="18770">
                  <c:v>1807.6</c:v>
                </c:pt>
                <c:pt idx="18771">
                  <c:v>1793</c:v>
                </c:pt>
                <c:pt idx="18772">
                  <c:v>1805</c:v>
                </c:pt>
                <c:pt idx="18773">
                  <c:v>1782</c:v>
                </c:pt>
                <c:pt idx="18774">
                  <c:v>1785.6</c:v>
                </c:pt>
                <c:pt idx="18775">
                  <c:v>1766.5</c:v>
                </c:pt>
                <c:pt idx="18776">
                  <c:v>1753.5</c:v>
                </c:pt>
                <c:pt idx="18777">
                  <c:v>1769</c:v>
                </c:pt>
                <c:pt idx="18778">
                  <c:v>1779.9</c:v>
                </c:pt>
                <c:pt idx="18779">
                  <c:v>1800</c:v>
                </c:pt>
                <c:pt idx="18780">
                  <c:v>1806.5</c:v>
                </c:pt>
                <c:pt idx="18781">
                  <c:v>1794.4</c:v>
                </c:pt>
                <c:pt idx="18782">
                  <c:v>1831</c:v>
                </c:pt>
                <c:pt idx="18783">
                  <c:v>1850.5</c:v>
                </c:pt>
                <c:pt idx="18784">
                  <c:v>1839</c:v>
                </c:pt>
                <c:pt idx="18785">
                  <c:v>1851.5</c:v>
                </c:pt>
                <c:pt idx="18786">
                  <c:v>1815.6</c:v>
                </c:pt>
                <c:pt idx="18787">
                  <c:v>1826</c:v>
                </c:pt>
                <c:pt idx="18788">
                  <c:v>1844.1</c:v>
                </c:pt>
                <c:pt idx="18789">
                  <c:v>1861.5</c:v>
                </c:pt>
                <c:pt idx="18790">
                  <c:v>1885.9</c:v>
                </c:pt>
                <c:pt idx="18791">
                  <c:v>1900</c:v>
                </c:pt>
                <c:pt idx="18792">
                  <c:v>1898.5</c:v>
                </c:pt>
                <c:pt idx="18793">
                  <c:v>1906</c:v>
                </c:pt>
                <c:pt idx="18794">
                  <c:v>1867.1</c:v>
                </c:pt>
                <c:pt idx="18795">
                  <c:v>1859</c:v>
                </c:pt>
                <c:pt idx="18796">
                  <c:v>1858.5</c:v>
                </c:pt>
                <c:pt idx="18797">
                  <c:v>1851.5</c:v>
                </c:pt>
                <c:pt idx="18798">
                  <c:v>1832.5</c:v>
                </c:pt>
                <c:pt idx="18799">
                  <c:v>1799</c:v>
                </c:pt>
                <c:pt idx="18800">
                  <c:v>1797</c:v>
                </c:pt>
                <c:pt idx="18801">
                  <c:v>1803.5</c:v>
                </c:pt>
                <c:pt idx="18802">
                  <c:v>1803.2</c:v>
                </c:pt>
                <c:pt idx="18803">
                  <c:v>1801.5</c:v>
                </c:pt>
                <c:pt idx="18804">
                  <c:v>1791.5</c:v>
                </c:pt>
                <c:pt idx="18805">
                  <c:v>1779.8</c:v>
                </c:pt>
                <c:pt idx="18806">
                  <c:v>1797.5</c:v>
                </c:pt>
                <c:pt idx="18807">
                  <c:v>1767</c:v>
                </c:pt>
                <c:pt idx="18808">
                  <c:v>1777</c:v>
                </c:pt>
                <c:pt idx="18809">
                  <c:v>1789.5</c:v>
                </c:pt>
                <c:pt idx="18810">
                  <c:v>1819</c:v>
                </c:pt>
                <c:pt idx="18811">
                  <c:v>1791.5</c:v>
                </c:pt>
                <c:pt idx="18812">
                  <c:v>1784.5</c:v>
                </c:pt>
                <c:pt idx="18813">
                  <c:v>1773</c:v>
                </c:pt>
                <c:pt idx="18814">
                  <c:v>1767</c:v>
                </c:pt>
                <c:pt idx="18815">
                  <c:v>1830</c:v>
                </c:pt>
                <c:pt idx="18816">
                  <c:v>1837</c:v>
                </c:pt>
                <c:pt idx="18817">
                  <c:v>1827</c:v>
                </c:pt>
                <c:pt idx="18818">
                  <c:v>1831.5</c:v>
                </c:pt>
                <c:pt idx="18819">
                  <c:v>1817</c:v>
                </c:pt>
                <c:pt idx="18820">
                  <c:v>1833</c:v>
                </c:pt>
                <c:pt idx="18821">
                  <c:v>1835.3</c:v>
                </c:pt>
                <c:pt idx="18822">
                  <c:v>1823</c:v>
                </c:pt>
                <c:pt idx="18823">
                  <c:v>1810</c:v>
                </c:pt>
                <c:pt idx="18824">
                  <c:v>1797</c:v>
                </c:pt>
                <c:pt idx="18825">
                  <c:v>1803</c:v>
                </c:pt>
                <c:pt idx="18826">
                  <c:v>1793</c:v>
                </c:pt>
                <c:pt idx="18827">
                  <c:v>1791</c:v>
                </c:pt>
                <c:pt idx="18828">
                  <c:v>1771.9</c:v>
                </c:pt>
                <c:pt idx="18829">
                  <c:v>1761.6</c:v>
                </c:pt>
                <c:pt idx="18830">
                  <c:v>1790</c:v>
                </c:pt>
                <c:pt idx="18831">
                  <c:v>1781.4</c:v>
                </c:pt>
                <c:pt idx="18832">
                  <c:v>1766</c:v>
                </c:pt>
                <c:pt idx="18833">
                  <c:v>1754.1</c:v>
                </c:pt>
                <c:pt idx="18834">
                  <c:v>1742.9</c:v>
                </c:pt>
                <c:pt idx="18835">
                  <c:v>1733.5</c:v>
                </c:pt>
                <c:pt idx="18836">
                  <c:v>1743.5</c:v>
                </c:pt>
                <c:pt idx="18837">
                  <c:v>1703.6</c:v>
                </c:pt>
                <c:pt idx="18838">
                  <c:v>1715.5</c:v>
                </c:pt>
                <c:pt idx="18839">
                  <c:v>1713.9</c:v>
                </c:pt>
                <c:pt idx="18840">
                  <c:v>1690</c:v>
                </c:pt>
                <c:pt idx="18841">
                  <c:v>1698.5</c:v>
                </c:pt>
                <c:pt idx="18842">
                  <c:v>1660</c:v>
                </c:pt>
                <c:pt idx="18843">
                  <c:v>1654.5</c:v>
                </c:pt>
                <c:pt idx="18844">
                  <c:v>1628.5</c:v>
                </c:pt>
                <c:pt idx="18845">
                  <c:v>1598</c:v>
                </c:pt>
                <c:pt idx="18846">
                  <c:v>1568.5</c:v>
                </c:pt>
                <c:pt idx="18847">
                  <c:v>1572</c:v>
                </c:pt>
                <c:pt idx="18848">
                  <c:v>1538.7</c:v>
                </c:pt>
                <c:pt idx="18849">
                  <c:v>1583</c:v>
                </c:pt>
                <c:pt idx="18850">
                  <c:v>1576</c:v>
                </c:pt>
                <c:pt idx="18851">
                  <c:v>1544.9</c:v>
                </c:pt>
                <c:pt idx="18852">
                  <c:v>1525</c:v>
                </c:pt>
                <c:pt idx="18853">
                  <c:v>1480.6</c:v>
                </c:pt>
                <c:pt idx="18854">
                  <c:v>1449.6</c:v>
                </c:pt>
                <c:pt idx="18855">
                  <c:v>1446</c:v>
                </c:pt>
                <c:pt idx="18856">
                  <c:v>1438</c:v>
                </c:pt>
                <c:pt idx="18857">
                  <c:v>1424.5</c:v>
                </c:pt>
                <c:pt idx="18858">
                  <c:v>1407</c:v>
                </c:pt>
                <c:pt idx="18859">
                  <c:v>1411</c:v>
                </c:pt>
                <c:pt idx="18860">
                  <c:v>1376</c:v>
                </c:pt>
                <c:pt idx="18861">
                  <c:v>1356</c:v>
                </c:pt>
                <c:pt idx="18862">
                  <c:v>1337.5</c:v>
                </c:pt>
                <c:pt idx="18863">
                  <c:v>1334</c:v>
                </c:pt>
                <c:pt idx="18864">
                  <c:v>1324</c:v>
                </c:pt>
                <c:pt idx="18865">
                  <c:v>1353.5</c:v>
                </c:pt>
                <c:pt idx="18866">
                  <c:v>1340</c:v>
                </c:pt>
                <c:pt idx="18867">
                  <c:v>1318.5</c:v>
                </c:pt>
                <c:pt idx="18868">
                  <c:v>1319.6</c:v>
                </c:pt>
                <c:pt idx="18869">
                  <c:v>1302.5</c:v>
                </c:pt>
                <c:pt idx="18870">
                  <c:v>1289.5</c:v>
                </c:pt>
                <c:pt idx="18871">
                  <c:v>1298.5</c:v>
                </c:pt>
                <c:pt idx="18872">
                  <c:v>1302</c:v>
                </c:pt>
                <c:pt idx="18873">
                  <c:v>1291.5</c:v>
                </c:pt>
                <c:pt idx="18874">
                  <c:v>1274.5</c:v>
                </c:pt>
                <c:pt idx="18875">
                  <c:v>1296</c:v>
                </c:pt>
                <c:pt idx="18876">
                  <c:v>1258.5</c:v>
                </c:pt>
                <c:pt idx="18877">
                  <c:v>1248.5</c:v>
                </c:pt>
                <c:pt idx="18878">
                  <c:v>1248.5</c:v>
                </c:pt>
                <c:pt idx="18879">
                  <c:v>1245.5</c:v>
                </c:pt>
                <c:pt idx="18880">
                  <c:v>1212.9000000000001</c:v>
                </c:pt>
                <c:pt idx="18881">
                  <c:v>1185</c:v>
                </c:pt>
                <c:pt idx="18882">
                  <c:v>1184</c:v>
                </c:pt>
                <c:pt idx="18883">
                  <c:v>1164.0999999999999</c:v>
                </c:pt>
                <c:pt idx="18884">
                  <c:v>1123</c:v>
                </c:pt>
                <c:pt idx="18885">
                  <c:v>1100</c:v>
                </c:pt>
                <c:pt idx="18886">
                  <c:v>1089</c:v>
                </c:pt>
                <c:pt idx="18887">
                  <c:v>1100</c:v>
                </c:pt>
                <c:pt idx="18888">
                  <c:v>1082</c:v>
                </c:pt>
                <c:pt idx="18889">
                  <c:v>1071.5</c:v>
                </c:pt>
                <c:pt idx="18890">
                  <c:v>1061.5</c:v>
                </c:pt>
                <c:pt idx="18891">
                  <c:v>1050</c:v>
                </c:pt>
                <c:pt idx="18892">
                  <c:v>1054</c:v>
                </c:pt>
                <c:pt idx="18893">
                  <c:v>1042</c:v>
                </c:pt>
                <c:pt idx="18894">
                  <c:v>1021</c:v>
                </c:pt>
                <c:pt idx="18895">
                  <c:v>1008</c:v>
                </c:pt>
                <c:pt idx="18896">
                  <c:v>981.52</c:v>
                </c:pt>
                <c:pt idx="18897">
                  <c:v>962</c:v>
                </c:pt>
                <c:pt idx="18898">
                  <c:v>951.02</c:v>
                </c:pt>
                <c:pt idx="18899">
                  <c:v>924.05</c:v>
                </c:pt>
                <c:pt idx="18900">
                  <c:v>915.09</c:v>
                </c:pt>
                <c:pt idx="18901">
                  <c:v>941.93</c:v>
                </c:pt>
                <c:pt idx="18902">
                  <c:v>982.96</c:v>
                </c:pt>
                <c:pt idx="18903">
                  <c:v>970.01</c:v>
                </c:pt>
                <c:pt idx="18904">
                  <c:v>954.47</c:v>
                </c:pt>
                <c:pt idx="18905">
                  <c:v>948.49</c:v>
                </c:pt>
                <c:pt idx="18906">
                  <c:v>940.01</c:v>
                </c:pt>
                <c:pt idx="18907">
                  <c:v>907.52</c:v>
                </c:pt>
                <c:pt idx="18908">
                  <c:v>913.11</c:v>
                </c:pt>
                <c:pt idx="18909">
                  <c:v>918.98</c:v>
                </c:pt>
                <c:pt idx="18910">
                  <c:v>886.04</c:v>
                </c:pt>
                <c:pt idx="18911">
                  <c:v>904.01</c:v>
                </c:pt>
                <c:pt idx="18912">
                  <c:v>865</c:v>
                </c:pt>
                <c:pt idx="18913">
                  <c:v>890.97</c:v>
                </c:pt>
                <c:pt idx="18914">
                  <c:v>871.58</c:v>
                </c:pt>
                <c:pt idx="18915">
                  <c:v>846.58</c:v>
                </c:pt>
                <c:pt idx="18916">
                  <c:v>828</c:v>
                </c:pt>
                <c:pt idx="18917">
                  <c:v>812.03</c:v>
                </c:pt>
                <c:pt idx="18918">
                  <c:v>797.09</c:v>
                </c:pt>
                <c:pt idx="18919">
                  <c:v>791.1</c:v>
                </c:pt>
                <c:pt idx="18920">
                  <c:v>780.01</c:v>
                </c:pt>
                <c:pt idx="18921">
                  <c:v>755.52</c:v>
                </c:pt>
                <c:pt idx="18922">
                  <c:v>713.05</c:v>
                </c:pt>
                <c:pt idx="18923">
                  <c:v>703.04</c:v>
                </c:pt>
                <c:pt idx="18924">
                  <c:v>696.06</c:v>
                </c:pt>
                <c:pt idx="18925">
                  <c:v>691.49</c:v>
                </c:pt>
                <c:pt idx="18926">
                  <c:v>670.55</c:v>
                </c:pt>
                <c:pt idx="18927">
                  <c:v>652.01</c:v>
                </c:pt>
                <c:pt idx="18928">
                  <c:v>641.51</c:v>
                </c:pt>
                <c:pt idx="18929">
                  <c:v>641.98</c:v>
                </c:pt>
                <c:pt idx="18930">
                  <c:v>639.02</c:v>
                </c:pt>
                <c:pt idx="18931">
                  <c:v>620</c:v>
                </c:pt>
                <c:pt idx="18932">
                  <c:v>595.99</c:v>
                </c:pt>
                <c:pt idx="18933">
                  <c:v>596.01</c:v>
                </c:pt>
                <c:pt idx="18934">
                  <c:v>580.02</c:v>
                </c:pt>
                <c:pt idx="18935">
                  <c:v>577.51</c:v>
                </c:pt>
                <c:pt idx="18936">
                  <c:v>564.44000000000005</c:v>
                </c:pt>
                <c:pt idx="18937">
                  <c:v>553.02</c:v>
                </c:pt>
                <c:pt idx="18938">
                  <c:v>555.5</c:v>
                </c:pt>
                <c:pt idx="18939">
                  <c:v>544.02</c:v>
                </c:pt>
                <c:pt idx="18940">
                  <c:v>525.02</c:v>
                </c:pt>
                <c:pt idx="18941">
                  <c:v>519.51</c:v>
                </c:pt>
                <c:pt idx="18942">
                  <c:v>521.02</c:v>
                </c:pt>
                <c:pt idx="18943">
                  <c:v>507.99</c:v>
                </c:pt>
                <c:pt idx="18944">
                  <c:v>516.51</c:v>
                </c:pt>
                <c:pt idx="18945">
                  <c:v>519.49</c:v>
                </c:pt>
                <c:pt idx="18946">
                  <c:v>515.01</c:v>
                </c:pt>
                <c:pt idx="18947">
                  <c:v>516.52</c:v>
                </c:pt>
                <c:pt idx="18948">
                  <c:v>504.98</c:v>
                </c:pt>
                <c:pt idx="18949">
                  <c:v>482.02</c:v>
                </c:pt>
                <c:pt idx="18950">
                  <c:v>475</c:v>
                </c:pt>
                <c:pt idx="18951">
                  <c:v>465.01</c:v>
                </c:pt>
                <c:pt idx="18952">
                  <c:v>451.01</c:v>
                </c:pt>
                <c:pt idx="18953">
                  <c:v>443.99</c:v>
                </c:pt>
                <c:pt idx="18954">
                  <c:v>443.98</c:v>
                </c:pt>
                <c:pt idx="18955">
                  <c:v>428.51</c:v>
                </c:pt>
                <c:pt idx="18956">
                  <c:v>420.51</c:v>
                </c:pt>
                <c:pt idx="18957">
                  <c:v>407</c:v>
                </c:pt>
                <c:pt idx="18958">
                  <c:v>414.01</c:v>
                </c:pt>
                <c:pt idx="18959">
                  <c:v>409.01</c:v>
                </c:pt>
                <c:pt idx="18960">
                  <c:v>411.01</c:v>
                </c:pt>
                <c:pt idx="18961">
                  <c:v>411.99</c:v>
                </c:pt>
                <c:pt idx="18962">
                  <c:v>410.06</c:v>
                </c:pt>
                <c:pt idx="18963">
                  <c:v>406.97</c:v>
                </c:pt>
                <c:pt idx="18964">
                  <c:v>410.56</c:v>
                </c:pt>
                <c:pt idx="18965">
                  <c:v>407.04</c:v>
                </c:pt>
                <c:pt idx="18966">
                  <c:v>420.51</c:v>
                </c:pt>
                <c:pt idx="18967">
                  <c:v>414</c:v>
                </c:pt>
                <c:pt idx="18968">
                  <c:v>417.99</c:v>
                </c:pt>
                <c:pt idx="18969">
                  <c:v>412.01</c:v>
                </c:pt>
                <c:pt idx="18970">
                  <c:v>406.99</c:v>
                </c:pt>
                <c:pt idx="18971">
                  <c:v>399.01</c:v>
                </c:pt>
                <c:pt idx="18972">
                  <c:v>405.01</c:v>
                </c:pt>
                <c:pt idx="18973">
                  <c:v>373.05</c:v>
                </c:pt>
                <c:pt idx="18974">
                  <c:v>380.02</c:v>
                </c:pt>
                <c:pt idx="18975">
                  <c:v>380</c:v>
                </c:pt>
                <c:pt idx="18976">
                  <c:v>358.97</c:v>
                </c:pt>
                <c:pt idx="18977">
                  <c:v>357.48</c:v>
                </c:pt>
                <c:pt idx="18978">
                  <c:v>363.88</c:v>
                </c:pt>
                <c:pt idx="18979">
                  <c:v>342.5</c:v>
                </c:pt>
                <c:pt idx="18980">
                  <c:v>341.02</c:v>
                </c:pt>
                <c:pt idx="18981">
                  <c:v>340.51</c:v>
                </c:pt>
                <c:pt idx="18982">
                  <c:v>324.52</c:v>
                </c:pt>
                <c:pt idx="18983">
                  <c:v>328.98</c:v>
                </c:pt>
                <c:pt idx="18984">
                  <c:v>319.5</c:v>
                </c:pt>
                <c:pt idx="18985">
                  <c:v>324.01</c:v>
                </c:pt>
                <c:pt idx="18986">
                  <c:v>312.5</c:v>
                </c:pt>
                <c:pt idx="18987">
                  <c:v>325.98</c:v>
                </c:pt>
                <c:pt idx="18988">
                  <c:v>339</c:v>
                </c:pt>
                <c:pt idx="18989">
                  <c:v>330.98</c:v>
                </c:pt>
                <c:pt idx="18990">
                  <c:v>331</c:v>
                </c:pt>
                <c:pt idx="18991">
                  <c:v>327.49</c:v>
                </c:pt>
                <c:pt idx="18992">
                  <c:v>321.02</c:v>
                </c:pt>
                <c:pt idx="18993">
                  <c:v>317.52999999999997</c:v>
                </c:pt>
                <c:pt idx="18994">
                  <c:v>310.08</c:v>
                </c:pt>
                <c:pt idx="18995">
                  <c:v>293.99</c:v>
                </c:pt>
                <c:pt idx="18996">
                  <c:v>289.02</c:v>
                </c:pt>
                <c:pt idx="18997">
                  <c:v>289.99</c:v>
                </c:pt>
                <c:pt idx="18998">
                  <c:v>285</c:v>
                </c:pt>
                <c:pt idx="18999">
                  <c:v>289.99</c:v>
                </c:pt>
                <c:pt idx="19000">
                  <c:v>290.49</c:v>
                </c:pt>
                <c:pt idx="19001">
                  <c:v>284</c:v>
                </c:pt>
                <c:pt idx="19002">
                  <c:v>272</c:v>
                </c:pt>
                <c:pt idx="19003">
                  <c:v>269.5</c:v>
                </c:pt>
                <c:pt idx="19004">
                  <c:v>263.97000000000003</c:v>
                </c:pt>
                <c:pt idx="19005">
                  <c:v>251.01</c:v>
                </c:pt>
                <c:pt idx="19006">
                  <c:v>244.51</c:v>
                </c:pt>
                <c:pt idx="19007">
                  <c:v>242</c:v>
                </c:pt>
                <c:pt idx="19008">
                  <c:v>232.51</c:v>
                </c:pt>
                <c:pt idx="19009">
                  <c:v>233.98</c:v>
                </c:pt>
                <c:pt idx="19010">
                  <c:v>231</c:v>
                </c:pt>
                <c:pt idx="19011">
                  <c:v>231.49</c:v>
                </c:pt>
                <c:pt idx="19012">
                  <c:v>216.01</c:v>
                </c:pt>
                <c:pt idx="19013">
                  <c:v>221.5</c:v>
                </c:pt>
                <c:pt idx="19014">
                  <c:v>214.51</c:v>
                </c:pt>
                <c:pt idx="19015">
                  <c:v>211.99</c:v>
                </c:pt>
                <c:pt idx="19016">
                  <c:v>218.99</c:v>
                </c:pt>
                <c:pt idx="19017">
                  <c:v>218</c:v>
                </c:pt>
                <c:pt idx="19018">
                  <c:v>208.99</c:v>
                </c:pt>
                <c:pt idx="19019">
                  <c:v>217.01</c:v>
                </c:pt>
                <c:pt idx="19020">
                  <c:v>216</c:v>
                </c:pt>
                <c:pt idx="19021">
                  <c:v>202.49</c:v>
                </c:pt>
                <c:pt idx="19022">
                  <c:v>197</c:v>
                </c:pt>
                <c:pt idx="19023">
                  <c:v>191.51</c:v>
                </c:pt>
                <c:pt idx="19024">
                  <c:v>189.54</c:v>
                </c:pt>
                <c:pt idx="19025">
                  <c:v>185.51</c:v>
                </c:pt>
                <c:pt idx="19026">
                  <c:v>187</c:v>
                </c:pt>
                <c:pt idx="19027">
                  <c:v>183</c:v>
                </c:pt>
                <c:pt idx="19028">
                  <c:v>183.5</c:v>
                </c:pt>
                <c:pt idx="19029">
                  <c:v>191</c:v>
                </c:pt>
                <c:pt idx="19030">
                  <c:v>176.99</c:v>
                </c:pt>
                <c:pt idx="19031">
                  <c:v>176</c:v>
                </c:pt>
                <c:pt idx="19032">
                  <c:v>169.51</c:v>
                </c:pt>
                <c:pt idx="19033">
                  <c:v>155.01</c:v>
                </c:pt>
                <c:pt idx="19034">
                  <c:v>156.49</c:v>
                </c:pt>
                <c:pt idx="19035">
                  <c:v>154</c:v>
                </c:pt>
                <c:pt idx="19036">
                  <c:v>146</c:v>
                </c:pt>
                <c:pt idx="19037">
                  <c:v>149</c:v>
                </c:pt>
                <c:pt idx="19038">
                  <c:v>149.01</c:v>
                </c:pt>
                <c:pt idx="19039">
                  <c:v>145</c:v>
                </c:pt>
                <c:pt idx="19040">
                  <c:v>145.96</c:v>
                </c:pt>
                <c:pt idx="19041">
                  <c:v>148</c:v>
                </c:pt>
                <c:pt idx="19042">
                  <c:v>149.51</c:v>
                </c:pt>
                <c:pt idx="19043">
                  <c:v>153.99</c:v>
                </c:pt>
                <c:pt idx="19044">
                  <c:v>154.5</c:v>
                </c:pt>
                <c:pt idx="19045">
                  <c:v>141</c:v>
                </c:pt>
                <c:pt idx="19046">
                  <c:v>140</c:v>
                </c:pt>
                <c:pt idx="19047">
                  <c:v>141.01</c:v>
                </c:pt>
                <c:pt idx="19048">
                  <c:v>145.47999999999999</c:v>
                </c:pt>
                <c:pt idx="19049">
                  <c:v>141</c:v>
                </c:pt>
                <c:pt idx="19050">
                  <c:v>140.49</c:v>
                </c:pt>
                <c:pt idx="19051">
                  <c:v>147.99</c:v>
                </c:pt>
                <c:pt idx="19052">
                  <c:v>142.5</c:v>
                </c:pt>
                <c:pt idx="19053">
                  <c:v>141.5</c:v>
                </c:pt>
                <c:pt idx="19054">
                  <c:v>149.5</c:v>
                </c:pt>
                <c:pt idx="19055">
                  <c:v>161.97999999999999</c:v>
                </c:pt>
                <c:pt idx="19056">
                  <c:v>164</c:v>
                </c:pt>
                <c:pt idx="19057">
                  <c:v>164.48</c:v>
                </c:pt>
                <c:pt idx="19058">
                  <c:v>172</c:v>
                </c:pt>
                <c:pt idx="19059">
                  <c:v>174</c:v>
                </c:pt>
                <c:pt idx="19060">
                  <c:v>177</c:v>
                </c:pt>
                <c:pt idx="19061">
                  <c:v>177.01</c:v>
                </c:pt>
                <c:pt idx="19062">
                  <c:v>171.01</c:v>
                </c:pt>
                <c:pt idx="19063">
                  <c:v>176.97</c:v>
                </c:pt>
                <c:pt idx="19064">
                  <c:v>173.01</c:v>
                </c:pt>
                <c:pt idx="19065">
                  <c:v>178.99</c:v>
                </c:pt>
                <c:pt idx="19066">
                  <c:v>170.01</c:v>
                </c:pt>
                <c:pt idx="19067">
                  <c:v>165.51</c:v>
                </c:pt>
                <c:pt idx="19068">
                  <c:v>164</c:v>
                </c:pt>
                <c:pt idx="19069">
                  <c:v>167.02</c:v>
                </c:pt>
                <c:pt idx="19070">
                  <c:v>170.48</c:v>
                </c:pt>
                <c:pt idx="19071">
                  <c:v>166</c:v>
                </c:pt>
                <c:pt idx="19072">
                  <c:v>170.49</c:v>
                </c:pt>
                <c:pt idx="19073">
                  <c:v>170</c:v>
                </c:pt>
                <c:pt idx="19074">
                  <c:v>171.97</c:v>
                </c:pt>
                <c:pt idx="19075">
                  <c:v>170</c:v>
                </c:pt>
                <c:pt idx="19076">
                  <c:v>175.49</c:v>
                </c:pt>
                <c:pt idx="19077">
                  <c:v>177.01</c:v>
                </c:pt>
                <c:pt idx="19078">
                  <c:v>174</c:v>
                </c:pt>
                <c:pt idx="19079">
                  <c:v>180.5</c:v>
                </c:pt>
                <c:pt idx="19080">
                  <c:v>176</c:v>
                </c:pt>
                <c:pt idx="19081">
                  <c:v>167.51</c:v>
                </c:pt>
                <c:pt idx="19082">
                  <c:v>155.5</c:v>
                </c:pt>
                <c:pt idx="19083">
                  <c:v>154.01</c:v>
                </c:pt>
                <c:pt idx="19084">
                  <c:v>149</c:v>
                </c:pt>
                <c:pt idx="19085">
                  <c:v>148.52000000000001</c:v>
                </c:pt>
                <c:pt idx="19086">
                  <c:v>151</c:v>
                </c:pt>
                <c:pt idx="19087">
                  <c:v>152</c:v>
                </c:pt>
                <c:pt idx="19088">
                  <c:v>147.99</c:v>
                </c:pt>
                <c:pt idx="19089">
                  <c:v>146</c:v>
                </c:pt>
                <c:pt idx="19090">
                  <c:v>150.99</c:v>
                </c:pt>
                <c:pt idx="19091">
                  <c:v>149</c:v>
                </c:pt>
                <c:pt idx="19092">
                  <c:v>154</c:v>
                </c:pt>
                <c:pt idx="19093">
                  <c:v>153</c:v>
                </c:pt>
                <c:pt idx="19094">
                  <c:v>152</c:v>
                </c:pt>
                <c:pt idx="19095">
                  <c:v>144.97999999999999</c:v>
                </c:pt>
                <c:pt idx="19096">
                  <c:v>147.49</c:v>
                </c:pt>
                <c:pt idx="19097">
                  <c:v>155.49</c:v>
                </c:pt>
                <c:pt idx="19098">
                  <c:v>158</c:v>
                </c:pt>
                <c:pt idx="19099">
                  <c:v>160.01</c:v>
                </c:pt>
                <c:pt idx="19100">
                  <c:v>163.5</c:v>
                </c:pt>
                <c:pt idx="19101">
                  <c:v>170</c:v>
                </c:pt>
                <c:pt idx="19102">
                  <c:v>178.01</c:v>
                </c:pt>
                <c:pt idx="19103">
                  <c:v>186</c:v>
                </c:pt>
                <c:pt idx="19104">
                  <c:v>193</c:v>
                </c:pt>
                <c:pt idx="19105">
                  <c:v>183.01</c:v>
                </c:pt>
                <c:pt idx="19106">
                  <c:v>182</c:v>
                </c:pt>
                <c:pt idx="19107">
                  <c:v>180.02</c:v>
                </c:pt>
                <c:pt idx="19108">
                  <c:v>173</c:v>
                </c:pt>
                <c:pt idx="19109">
                  <c:v>175</c:v>
                </c:pt>
                <c:pt idx="19110">
                  <c:v>172.03</c:v>
                </c:pt>
                <c:pt idx="19111">
                  <c:v>177.49</c:v>
                </c:pt>
                <c:pt idx="19112">
                  <c:v>179</c:v>
                </c:pt>
                <c:pt idx="19113">
                  <c:v>180.99</c:v>
                </c:pt>
                <c:pt idx="19114">
                  <c:v>184</c:v>
                </c:pt>
                <c:pt idx="19115">
                  <c:v>180.49</c:v>
                </c:pt>
                <c:pt idx="19116">
                  <c:v>179.5</c:v>
                </c:pt>
                <c:pt idx="19117">
                  <c:v>174.01</c:v>
                </c:pt>
                <c:pt idx="19118">
                  <c:v>170</c:v>
                </c:pt>
                <c:pt idx="19119">
                  <c:v>164.01</c:v>
                </c:pt>
                <c:pt idx="19120">
                  <c:v>163</c:v>
                </c:pt>
                <c:pt idx="19121">
                  <c:v>159.51</c:v>
                </c:pt>
                <c:pt idx="19122">
                  <c:v>158</c:v>
                </c:pt>
                <c:pt idx="19123">
                  <c:v>160.51</c:v>
                </c:pt>
                <c:pt idx="19124">
                  <c:v>157.01</c:v>
                </c:pt>
                <c:pt idx="19125">
                  <c:v>154</c:v>
                </c:pt>
                <c:pt idx="19126">
                  <c:v>149</c:v>
                </c:pt>
                <c:pt idx="19127">
                  <c:v>145</c:v>
                </c:pt>
                <c:pt idx="19128">
                  <c:v>143.99</c:v>
                </c:pt>
                <c:pt idx="19129">
                  <c:v>141.5</c:v>
                </c:pt>
                <c:pt idx="19130">
                  <c:v>138.01</c:v>
                </c:pt>
                <c:pt idx="19131">
                  <c:v>131.02000000000001</c:v>
                </c:pt>
                <c:pt idx="19132">
                  <c:v>129.01</c:v>
                </c:pt>
                <c:pt idx="19133">
                  <c:v>128</c:v>
                </c:pt>
                <c:pt idx="19134">
                  <c:v>118.99</c:v>
                </c:pt>
                <c:pt idx="19135">
                  <c:v>118.01</c:v>
                </c:pt>
                <c:pt idx="19136">
                  <c:v>122</c:v>
                </c:pt>
                <c:pt idx="19137">
                  <c:v>121</c:v>
                </c:pt>
                <c:pt idx="19138">
                  <c:v>125</c:v>
                </c:pt>
                <c:pt idx="19139">
                  <c:v>131.5</c:v>
                </c:pt>
                <c:pt idx="19140">
                  <c:v>133</c:v>
                </c:pt>
                <c:pt idx="19141">
                  <c:v>138</c:v>
                </c:pt>
                <c:pt idx="19142">
                  <c:v>134.02000000000001</c:v>
                </c:pt>
                <c:pt idx="19143">
                  <c:v>136</c:v>
                </c:pt>
                <c:pt idx="19144">
                  <c:v>130.01</c:v>
                </c:pt>
                <c:pt idx="19145">
                  <c:v>135</c:v>
                </c:pt>
                <c:pt idx="19146">
                  <c:v>140</c:v>
                </c:pt>
                <c:pt idx="19147">
                  <c:v>139.5</c:v>
                </c:pt>
                <c:pt idx="19148">
                  <c:v>141.5</c:v>
                </c:pt>
                <c:pt idx="19149">
                  <c:v>147</c:v>
                </c:pt>
                <c:pt idx="19150">
                  <c:v>150</c:v>
                </c:pt>
                <c:pt idx="19151">
                  <c:v>151.97999999999999</c:v>
                </c:pt>
                <c:pt idx="19152">
                  <c:v>157.99</c:v>
                </c:pt>
                <c:pt idx="19153">
                  <c:v>156</c:v>
                </c:pt>
                <c:pt idx="19154">
                  <c:v>163</c:v>
                </c:pt>
                <c:pt idx="19155">
                  <c:v>170.98</c:v>
                </c:pt>
                <c:pt idx="19156">
                  <c:v>169</c:v>
                </c:pt>
                <c:pt idx="19157">
                  <c:v>171</c:v>
                </c:pt>
                <c:pt idx="19158">
                  <c:v>167</c:v>
                </c:pt>
                <c:pt idx="19159">
                  <c:v>164</c:v>
                </c:pt>
                <c:pt idx="19160">
                  <c:v>159</c:v>
                </c:pt>
                <c:pt idx="19161">
                  <c:v>156</c:v>
                </c:pt>
                <c:pt idx="19162">
                  <c:v>154</c:v>
                </c:pt>
                <c:pt idx="19163">
                  <c:v>151.99</c:v>
                </c:pt>
                <c:pt idx="19164">
                  <c:v>149</c:v>
                </c:pt>
                <c:pt idx="19165">
                  <c:v>154.5</c:v>
                </c:pt>
                <c:pt idx="19166">
                  <c:v>156</c:v>
                </c:pt>
                <c:pt idx="19167">
                  <c:v>150</c:v>
                </c:pt>
                <c:pt idx="19168">
                  <c:v>148</c:v>
                </c:pt>
                <c:pt idx="19169">
                  <c:v>144</c:v>
                </c:pt>
                <c:pt idx="19170">
                  <c:v>143</c:v>
                </c:pt>
                <c:pt idx="19171">
                  <c:v>150.99</c:v>
                </c:pt>
                <c:pt idx="19172">
                  <c:v>152.5</c:v>
                </c:pt>
                <c:pt idx="19173">
                  <c:v>151</c:v>
                </c:pt>
                <c:pt idx="19174">
                  <c:v>152</c:v>
                </c:pt>
                <c:pt idx="19175">
                  <c:v>153</c:v>
                </c:pt>
                <c:pt idx="19176">
                  <c:v>146.49</c:v>
                </c:pt>
                <c:pt idx="19177">
                  <c:v>147</c:v>
                </c:pt>
                <c:pt idx="19178">
                  <c:v>145</c:v>
                </c:pt>
                <c:pt idx="19179">
                  <c:v>143</c:v>
                </c:pt>
                <c:pt idx="19180">
                  <c:v>141.01</c:v>
                </c:pt>
                <c:pt idx="19181">
                  <c:v>140</c:v>
                </c:pt>
                <c:pt idx="19182">
                  <c:v>138</c:v>
                </c:pt>
                <c:pt idx="19183">
                  <c:v>131</c:v>
                </c:pt>
                <c:pt idx="19184">
                  <c:v>129</c:v>
                </c:pt>
                <c:pt idx="19185">
                  <c:v>126</c:v>
                </c:pt>
                <c:pt idx="19186">
                  <c:v>131</c:v>
                </c:pt>
                <c:pt idx="19187">
                  <c:v>133</c:v>
                </c:pt>
                <c:pt idx="19188">
                  <c:v>133</c:v>
                </c:pt>
                <c:pt idx="19189">
                  <c:v>131</c:v>
                </c:pt>
                <c:pt idx="19190">
                  <c:v>130.99</c:v>
                </c:pt>
                <c:pt idx="19191">
                  <c:v>128</c:v>
                </c:pt>
                <c:pt idx="19192">
                  <c:v>127</c:v>
                </c:pt>
                <c:pt idx="19193">
                  <c:v>127.51</c:v>
                </c:pt>
                <c:pt idx="19194">
                  <c:v>127</c:v>
                </c:pt>
                <c:pt idx="19195">
                  <c:v>129.51</c:v>
                </c:pt>
                <c:pt idx="19196">
                  <c:v>128</c:v>
                </c:pt>
                <c:pt idx="19197">
                  <c:v>128</c:v>
                </c:pt>
                <c:pt idx="19198">
                  <c:v>125</c:v>
                </c:pt>
                <c:pt idx="19199">
                  <c:v>125</c:v>
                </c:pt>
                <c:pt idx="19200">
                  <c:v>129</c:v>
                </c:pt>
                <c:pt idx="19201">
                  <c:v>131</c:v>
                </c:pt>
                <c:pt idx="19202">
                  <c:v>134.49</c:v>
                </c:pt>
                <c:pt idx="19203">
                  <c:v>140</c:v>
                </c:pt>
                <c:pt idx="19204">
                  <c:v>136.5</c:v>
                </c:pt>
                <c:pt idx="19205">
                  <c:v>131</c:v>
                </c:pt>
                <c:pt idx="19206">
                  <c:v>131</c:v>
                </c:pt>
                <c:pt idx="19207">
                  <c:v>130</c:v>
                </c:pt>
                <c:pt idx="19208">
                  <c:v>126.51</c:v>
                </c:pt>
                <c:pt idx="19209">
                  <c:v>127</c:v>
                </c:pt>
                <c:pt idx="19210">
                  <c:v>125.49</c:v>
                </c:pt>
                <c:pt idx="19211">
                  <c:v>113</c:v>
                </c:pt>
                <c:pt idx="19212">
                  <c:v>109</c:v>
                </c:pt>
                <c:pt idx="19213">
                  <c:v>104</c:v>
                </c:pt>
                <c:pt idx="19214">
                  <c:v>108</c:v>
                </c:pt>
                <c:pt idx="19215">
                  <c:v>108</c:v>
                </c:pt>
                <c:pt idx="19216">
                  <c:v>107</c:v>
                </c:pt>
                <c:pt idx="19217">
                  <c:v>110</c:v>
                </c:pt>
                <c:pt idx="19218">
                  <c:v>109.01</c:v>
                </c:pt>
                <c:pt idx="19219">
                  <c:v>108</c:v>
                </c:pt>
                <c:pt idx="19220">
                  <c:v>105</c:v>
                </c:pt>
                <c:pt idx="19221">
                  <c:v>99</c:v>
                </c:pt>
                <c:pt idx="19222">
                  <c:v>101</c:v>
                </c:pt>
                <c:pt idx="19223">
                  <c:v>101</c:v>
                </c:pt>
                <c:pt idx="19224">
                  <c:v>103</c:v>
                </c:pt>
                <c:pt idx="19225">
                  <c:v>103.98</c:v>
                </c:pt>
                <c:pt idx="19226">
                  <c:v>106</c:v>
                </c:pt>
                <c:pt idx="19227">
                  <c:v>107</c:v>
                </c:pt>
                <c:pt idx="19228">
                  <c:v>106</c:v>
                </c:pt>
                <c:pt idx="19229">
                  <c:v>105.01</c:v>
                </c:pt>
                <c:pt idx="19230">
                  <c:v>108</c:v>
                </c:pt>
                <c:pt idx="19231">
                  <c:v>107.97</c:v>
                </c:pt>
                <c:pt idx="19232">
                  <c:v>108</c:v>
                </c:pt>
                <c:pt idx="19233">
                  <c:v>109.01</c:v>
                </c:pt>
                <c:pt idx="19234">
                  <c:v>105.5</c:v>
                </c:pt>
                <c:pt idx="19235">
                  <c:v>98.003</c:v>
                </c:pt>
                <c:pt idx="19236">
                  <c:v>92</c:v>
                </c:pt>
                <c:pt idx="19237">
                  <c:v>92.495999999999995</c:v>
                </c:pt>
                <c:pt idx="19238">
                  <c:v>96.003</c:v>
                </c:pt>
                <c:pt idx="19239">
                  <c:v>99.998000000000005</c:v>
                </c:pt>
                <c:pt idx="19240">
                  <c:v>104</c:v>
                </c:pt>
                <c:pt idx="19241">
                  <c:v>108</c:v>
                </c:pt>
                <c:pt idx="19242">
                  <c:v>111</c:v>
                </c:pt>
                <c:pt idx="19243">
                  <c:v>109</c:v>
                </c:pt>
                <c:pt idx="19244">
                  <c:v>110</c:v>
                </c:pt>
                <c:pt idx="19245">
                  <c:v>109</c:v>
                </c:pt>
                <c:pt idx="19246">
                  <c:v>111</c:v>
                </c:pt>
                <c:pt idx="19247">
                  <c:v>109</c:v>
                </c:pt>
                <c:pt idx="19248">
                  <c:v>106</c:v>
                </c:pt>
                <c:pt idx="19249">
                  <c:v>112</c:v>
                </c:pt>
                <c:pt idx="19250">
                  <c:v>115.5</c:v>
                </c:pt>
                <c:pt idx="19251">
                  <c:v>118</c:v>
                </c:pt>
                <c:pt idx="19252">
                  <c:v>122.99</c:v>
                </c:pt>
                <c:pt idx="19253">
                  <c:v>120</c:v>
                </c:pt>
                <c:pt idx="19254">
                  <c:v>117</c:v>
                </c:pt>
                <c:pt idx="19255">
                  <c:v>118.99</c:v>
                </c:pt>
                <c:pt idx="19256">
                  <c:v>125</c:v>
                </c:pt>
                <c:pt idx="19257">
                  <c:v>129</c:v>
                </c:pt>
                <c:pt idx="19258">
                  <c:v>134</c:v>
                </c:pt>
                <c:pt idx="19259">
                  <c:v>137</c:v>
                </c:pt>
                <c:pt idx="19260">
                  <c:v>142.02000000000001</c:v>
                </c:pt>
                <c:pt idx="19261">
                  <c:v>142</c:v>
                </c:pt>
                <c:pt idx="19262">
                  <c:v>142</c:v>
                </c:pt>
                <c:pt idx="19263">
                  <c:v>142</c:v>
                </c:pt>
                <c:pt idx="19264">
                  <c:v>147.5</c:v>
                </c:pt>
                <c:pt idx="19265">
                  <c:v>149</c:v>
                </c:pt>
                <c:pt idx="19266">
                  <c:v>150</c:v>
                </c:pt>
                <c:pt idx="19267">
                  <c:v>148.5</c:v>
                </c:pt>
                <c:pt idx="19268">
                  <c:v>152</c:v>
                </c:pt>
                <c:pt idx="19269">
                  <c:v>152</c:v>
                </c:pt>
                <c:pt idx="19270">
                  <c:v>153.99</c:v>
                </c:pt>
                <c:pt idx="19271">
                  <c:v>159</c:v>
                </c:pt>
                <c:pt idx="19272">
                  <c:v>156</c:v>
                </c:pt>
                <c:pt idx="19273">
                  <c:v>158.01</c:v>
                </c:pt>
                <c:pt idx="19274">
                  <c:v>157</c:v>
                </c:pt>
                <c:pt idx="19275">
                  <c:v>156</c:v>
                </c:pt>
                <c:pt idx="19276">
                  <c:v>158.49</c:v>
                </c:pt>
                <c:pt idx="19277">
                  <c:v>152</c:v>
                </c:pt>
                <c:pt idx="19278">
                  <c:v>153</c:v>
                </c:pt>
                <c:pt idx="19279">
                  <c:v>158.99</c:v>
                </c:pt>
                <c:pt idx="19280">
                  <c:v>157.01</c:v>
                </c:pt>
                <c:pt idx="19281">
                  <c:v>162</c:v>
                </c:pt>
                <c:pt idx="19282">
                  <c:v>163</c:v>
                </c:pt>
                <c:pt idx="19283">
                  <c:v>160.01</c:v>
                </c:pt>
                <c:pt idx="19284">
                  <c:v>158.01</c:v>
                </c:pt>
                <c:pt idx="19285">
                  <c:v>160.99</c:v>
                </c:pt>
                <c:pt idx="19286">
                  <c:v>162</c:v>
                </c:pt>
                <c:pt idx="19287">
                  <c:v>167</c:v>
                </c:pt>
                <c:pt idx="19288">
                  <c:v>166</c:v>
                </c:pt>
                <c:pt idx="19289">
                  <c:v>163</c:v>
                </c:pt>
                <c:pt idx="19290">
                  <c:v>163.99</c:v>
                </c:pt>
                <c:pt idx="19291">
                  <c:v>165.01</c:v>
                </c:pt>
                <c:pt idx="19292">
                  <c:v>168</c:v>
                </c:pt>
                <c:pt idx="19293">
                  <c:v>166</c:v>
                </c:pt>
                <c:pt idx="19294">
                  <c:v>164</c:v>
                </c:pt>
                <c:pt idx="19295">
                  <c:v>167</c:v>
                </c:pt>
                <c:pt idx="19296">
                  <c:v>165</c:v>
                </c:pt>
                <c:pt idx="19297">
                  <c:v>158.01</c:v>
                </c:pt>
                <c:pt idx="19298">
                  <c:v>153</c:v>
                </c:pt>
                <c:pt idx="19299">
                  <c:v>149.5</c:v>
                </c:pt>
                <c:pt idx="19300">
                  <c:v>142.99</c:v>
                </c:pt>
                <c:pt idx="19301">
                  <c:v>142</c:v>
                </c:pt>
                <c:pt idx="19302">
                  <c:v>144</c:v>
                </c:pt>
                <c:pt idx="19303">
                  <c:v>140.01</c:v>
                </c:pt>
                <c:pt idx="19304">
                  <c:v>142</c:v>
                </c:pt>
                <c:pt idx="19305">
                  <c:v>143.49</c:v>
                </c:pt>
                <c:pt idx="19306">
                  <c:v>145</c:v>
                </c:pt>
                <c:pt idx="19307">
                  <c:v>142</c:v>
                </c:pt>
                <c:pt idx="19308">
                  <c:v>142</c:v>
                </c:pt>
                <c:pt idx="19309">
                  <c:v>137.01</c:v>
                </c:pt>
                <c:pt idx="19310">
                  <c:v>131</c:v>
                </c:pt>
                <c:pt idx="19311">
                  <c:v>139.99</c:v>
                </c:pt>
                <c:pt idx="19312">
                  <c:v>137.5</c:v>
                </c:pt>
                <c:pt idx="19313">
                  <c:v>141</c:v>
                </c:pt>
                <c:pt idx="19314">
                  <c:v>139</c:v>
                </c:pt>
                <c:pt idx="19315">
                  <c:v>146</c:v>
                </c:pt>
                <c:pt idx="19316">
                  <c:v>151</c:v>
                </c:pt>
                <c:pt idx="19317">
                  <c:v>148.49</c:v>
                </c:pt>
                <c:pt idx="19318">
                  <c:v>155.99</c:v>
                </c:pt>
                <c:pt idx="19319">
                  <c:v>160</c:v>
                </c:pt>
                <c:pt idx="19320">
                  <c:v>154</c:v>
                </c:pt>
                <c:pt idx="19321">
                  <c:v>154.99</c:v>
                </c:pt>
                <c:pt idx="19322">
                  <c:v>156</c:v>
                </c:pt>
                <c:pt idx="19323">
                  <c:v>156</c:v>
                </c:pt>
                <c:pt idx="19324">
                  <c:v>156</c:v>
                </c:pt>
                <c:pt idx="19325">
                  <c:v>157</c:v>
                </c:pt>
                <c:pt idx="19326">
                  <c:v>164</c:v>
                </c:pt>
                <c:pt idx="19327">
                  <c:v>168</c:v>
                </c:pt>
                <c:pt idx="19328">
                  <c:v>169</c:v>
                </c:pt>
                <c:pt idx="19329">
                  <c:v>176</c:v>
                </c:pt>
                <c:pt idx="19330">
                  <c:v>176.99</c:v>
                </c:pt>
                <c:pt idx="19331">
                  <c:v>174</c:v>
                </c:pt>
                <c:pt idx="19332">
                  <c:v>175</c:v>
                </c:pt>
                <c:pt idx="19333">
                  <c:v>177</c:v>
                </c:pt>
                <c:pt idx="19334">
                  <c:v>178.49</c:v>
                </c:pt>
                <c:pt idx="19335">
                  <c:v>178.49</c:v>
                </c:pt>
                <c:pt idx="19336">
                  <c:v>186</c:v>
                </c:pt>
                <c:pt idx="19337">
                  <c:v>187</c:v>
                </c:pt>
                <c:pt idx="19338">
                  <c:v>186</c:v>
                </c:pt>
                <c:pt idx="19339">
                  <c:v>188.99</c:v>
                </c:pt>
                <c:pt idx="19340">
                  <c:v>190.95</c:v>
                </c:pt>
                <c:pt idx="19341">
                  <c:v>190.5</c:v>
                </c:pt>
                <c:pt idx="19342">
                  <c:v>193</c:v>
                </c:pt>
                <c:pt idx="19343">
                  <c:v>194</c:v>
                </c:pt>
                <c:pt idx="19344">
                  <c:v>199</c:v>
                </c:pt>
                <c:pt idx="19345">
                  <c:v>195.98</c:v>
                </c:pt>
                <c:pt idx="19346">
                  <c:v>212</c:v>
                </c:pt>
                <c:pt idx="19347">
                  <c:v>215</c:v>
                </c:pt>
                <c:pt idx="19348">
                  <c:v>213</c:v>
                </c:pt>
                <c:pt idx="19349">
                  <c:v>223.03</c:v>
                </c:pt>
                <c:pt idx="19350">
                  <c:v>223.01</c:v>
                </c:pt>
                <c:pt idx="19351">
                  <c:v>229</c:v>
                </c:pt>
                <c:pt idx="19352">
                  <c:v>230</c:v>
                </c:pt>
                <c:pt idx="19353">
                  <c:v>229.01</c:v>
                </c:pt>
                <c:pt idx="19354">
                  <c:v>227</c:v>
                </c:pt>
                <c:pt idx="19355">
                  <c:v>218.01</c:v>
                </c:pt>
                <c:pt idx="19356">
                  <c:v>218</c:v>
                </c:pt>
                <c:pt idx="19357">
                  <c:v>219</c:v>
                </c:pt>
                <c:pt idx="19358">
                  <c:v>215</c:v>
                </c:pt>
                <c:pt idx="19359">
                  <c:v>214</c:v>
                </c:pt>
                <c:pt idx="19360">
                  <c:v>209</c:v>
                </c:pt>
                <c:pt idx="19361">
                  <c:v>206.01</c:v>
                </c:pt>
                <c:pt idx="19362">
                  <c:v>204</c:v>
                </c:pt>
                <c:pt idx="19363">
                  <c:v>202</c:v>
                </c:pt>
                <c:pt idx="19364">
                  <c:v>196.53</c:v>
                </c:pt>
                <c:pt idx="19365">
                  <c:v>194.01</c:v>
                </c:pt>
                <c:pt idx="19366">
                  <c:v>199.97</c:v>
                </c:pt>
                <c:pt idx="19367">
                  <c:v>196.52</c:v>
                </c:pt>
                <c:pt idx="19368">
                  <c:v>196.99</c:v>
                </c:pt>
                <c:pt idx="19369">
                  <c:v>197.5</c:v>
                </c:pt>
                <c:pt idx="19370">
                  <c:v>189</c:v>
                </c:pt>
                <c:pt idx="19371">
                  <c:v>191</c:v>
                </c:pt>
                <c:pt idx="19372">
                  <c:v>191.51</c:v>
                </c:pt>
                <c:pt idx="19373">
                  <c:v>189</c:v>
                </c:pt>
                <c:pt idx="19374">
                  <c:v>187.99</c:v>
                </c:pt>
                <c:pt idx="19375">
                  <c:v>187.99</c:v>
                </c:pt>
                <c:pt idx="19376">
                  <c:v>175</c:v>
                </c:pt>
                <c:pt idx="19377">
                  <c:v>178</c:v>
                </c:pt>
                <c:pt idx="19378">
                  <c:v>176</c:v>
                </c:pt>
                <c:pt idx="19379">
                  <c:v>173.49</c:v>
                </c:pt>
                <c:pt idx="19380">
                  <c:v>169</c:v>
                </c:pt>
                <c:pt idx="19381">
                  <c:v>171.99</c:v>
                </c:pt>
                <c:pt idx="19382">
                  <c:v>167</c:v>
                </c:pt>
                <c:pt idx="19383">
                  <c:v>165.01</c:v>
                </c:pt>
                <c:pt idx="19384">
                  <c:v>166</c:v>
                </c:pt>
                <c:pt idx="19385">
                  <c:v>161.5</c:v>
                </c:pt>
                <c:pt idx="19386">
                  <c:v>162.97999999999999</c:v>
                </c:pt>
                <c:pt idx="19387">
                  <c:v>162.02000000000001</c:v>
                </c:pt>
                <c:pt idx="19388">
                  <c:v>152.01</c:v>
                </c:pt>
                <c:pt idx="19389">
                  <c:v>149</c:v>
                </c:pt>
                <c:pt idx="19390">
                  <c:v>147.99</c:v>
                </c:pt>
                <c:pt idx="19391">
                  <c:v>148.52000000000001</c:v>
                </c:pt>
                <c:pt idx="19392">
                  <c:v>144.5</c:v>
                </c:pt>
                <c:pt idx="19393">
                  <c:v>139</c:v>
                </c:pt>
                <c:pt idx="19394">
                  <c:v>135.51</c:v>
                </c:pt>
                <c:pt idx="19395">
                  <c:v>139</c:v>
                </c:pt>
                <c:pt idx="19396">
                  <c:v>138.02000000000001</c:v>
                </c:pt>
                <c:pt idx="19397">
                  <c:v>140.01</c:v>
                </c:pt>
                <c:pt idx="19398">
                  <c:v>131.51</c:v>
                </c:pt>
                <c:pt idx="19399">
                  <c:v>129.5</c:v>
                </c:pt>
                <c:pt idx="19400">
                  <c:v>130</c:v>
                </c:pt>
                <c:pt idx="19401">
                  <c:v>133.01</c:v>
                </c:pt>
                <c:pt idx="19402">
                  <c:v>132</c:v>
                </c:pt>
                <c:pt idx="19403">
                  <c:v>138.49</c:v>
                </c:pt>
                <c:pt idx="19404">
                  <c:v>134</c:v>
                </c:pt>
                <c:pt idx="19405">
                  <c:v>134</c:v>
                </c:pt>
                <c:pt idx="19406">
                  <c:v>136</c:v>
                </c:pt>
                <c:pt idx="19407">
                  <c:v>135.97999999999999</c:v>
                </c:pt>
                <c:pt idx="19408">
                  <c:v>133</c:v>
                </c:pt>
                <c:pt idx="19409">
                  <c:v>135</c:v>
                </c:pt>
                <c:pt idx="19410">
                  <c:v>130</c:v>
                </c:pt>
                <c:pt idx="19411">
                  <c:v>134</c:v>
                </c:pt>
                <c:pt idx="19412">
                  <c:v>131</c:v>
                </c:pt>
                <c:pt idx="19413">
                  <c:v>135</c:v>
                </c:pt>
                <c:pt idx="19414">
                  <c:v>132</c:v>
                </c:pt>
                <c:pt idx="19415">
                  <c:v>129</c:v>
                </c:pt>
                <c:pt idx="19416">
                  <c:v>130.01</c:v>
                </c:pt>
                <c:pt idx="19417">
                  <c:v>129.01</c:v>
                </c:pt>
                <c:pt idx="19418">
                  <c:v>126.98</c:v>
                </c:pt>
                <c:pt idx="19419">
                  <c:v>122</c:v>
                </c:pt>
                <c:pt idx="19420">
                  <c:v>119.52</c:v>
                </c:pt>
                <c:pt idx="19421">
                  <c:v>115</c:v>
                </c:pt>
                <c:pt idx="19422">
                  <c:v>108.02</c:v>
                </c:pt>
                <c:pt idx="19423">
                  <c:v>100</c:v>
                </c:pt>
                <c:pt idx="19424">
                  <c:v>96.998000000000005</c:v>
                </c:pt>
                <c:pt idx="19425">
                  <c:v>92</c:v>
                </c:pt>
                <c:pt idx="19426">
                  <c:v>94</c:v>
                </c:pt>
                <c:pt idx="19427">
                  <c:v>89</c:v>
                </c:pt>
                <c:pt idx="19428">
                  <c:v>88.997</c:v>
                </c:pt>
                <c:pt idx="19429">
                  <c:v>90.01</c:v>
                </c:pt>
                <c:pt idx="19430">
                  <c:v>87</c:v>
                </c:pt>
                <c:pt idx="19431">
                  <c:v>88.003</c:v>
                </c:pt>
                <c:pt idx="19432">
                  <c:v>88.998000000000005</c:v>
                </c:pt>
                <c:pt idx="19433">
                  <c:v>85.992000000000004</c:v>
                </c:pt>
                <c:pt idx="19434">
                  <c:v>86.003</c:v>
                </c:pt>
                <c:pt idx="19435">
                  <c:v>86</c:v>
                </c:pt>
                <c:pt idx="19436">
                  <c:v>83</c:v>
                </c:pt>
                <c:pt idx="19437">
                  <c:v>80.501999999999995</c:v>
                </c:pt>
                <c:pt idx="19438">
                  <c:v>81</c:v>
                </c:pt>
                <c:pt idx="19439">
                  <c:v>77</c:v>
                </c:pt>
                <c:pt idx="19440">
                  <c:v>74.003</c:v>
                </c:pt>
                <c:pt idx="19441">
                  <c:v>73.004000000000005</c:v>
                </c:pt>
                <c:pt idx="19442">
                  <c:v>68</c:v>
                </c:pt>
                <c:pt idx="19443">
                  <c:v>65.001000000000005</c:v>
                </c:pt>
                <c:pt idx="19444">
                  <c:v>62.002000000000002</c:v>
                </c:pt>
                <c:pt idx="19445">
                  <c:v>59.003</c:v>
                </c:pt>
                <c:pt idx="19446">
                  <c:v>57.002000000000002</c:v>
                </c:pt>
                <c:pt idx="19447">
                  <c:v>53</c:v>
                </c:pt>
                <c:pt idx="19448">
                  <c:v>52.003</c:v>
                </c:pt>
                <c:pt idx="19449">
                  <c:v>51.997999999999998</c:v>
                </c:pt>
                <c:pt idx="19450">
                  <c:v>51.01</c:v>
                </c:pt>
                <c:pt idx="19451">
                  <c:v>55.009</c:v>
                </c:pt>
                <c:pt idx="19452">
                  <c:v>52.006</c:v>
                </c:pt>
                <c:pt idx="19453">
                  <c:v>51</c:v>
                </c:pt>
                <c:pt idx="19454">
                  <c:v>52.994</c:v>
                </c:pt>
                <c:pt idx="19455">
                  <c:v>53.997</c:v>
                </c:pt>
                <c:pt idx="19456">
                  <c:v>57</c:v>
                </c:pt>
                <c:pt idx="19457">
                  <c:v>53.006999999999998</c:v>
                </c:pt>
                <c:pt idx="19458">
                  <c:v>55.003</c:v>
                </c:pt>
                <c:pt idx="19459">
                  <c:v>52.011000000000003</c:v>
                </c:pt>
                <c:pt idx="19460">
                  <c:v>51.002000000000002</c:v>
                </c:pt>
                <c:pt idx="19461">
                  <c:v>52</c:v>
                </c:pt>
                <c:pt idx="19462">
                  <c:v>50</c:v>
                </c:pt>
                <c:pt idx="19463">
                  <c:v>51.003999999999998</c:v>
                </c:pt>
                <c:pt idx="19464">
                  <c:v>50</c:v>
                </c:pt>
                <c:pt idx="19465">
                  <c:v>48</c:v>
                </c:pt>
                <c:pt idx="19466">
                  <c:v>45.006</c:v>
                </c:pt>
                <c:pt idx="19467">
                  <c:v>44.997999999999998</c:v>
                </c:pt>
                <c:pt idx="19468">
                  <c:v>48</c:v>
                </c:pt>
                <c:pt idx="19469">
                  <c:v>50</c:v>
                </c:pt>
                <c:pt idx="19470">
                  <c:v>51.997999999999998</c:v>
                </c:pt>
                <c:pt idx="19471">
                  <c:v>55.999000000000002</c:v>
                </c:pt>
                <c:pt idx="19472">
                  <c:v>54.994</c:v>
                </c:pt>
                <c:pt idx="19473">
                  <c:v>57</c:v>
                </c:pt>
                <c:pt idx="19474">
                  <c:v>61.997</c:v>
                </c:pt>
                <c:pt idx="19475">
                  <c:v>54.52</c:v>
                </c:pt>
                <c:pt idx="19476">
                  <c:v>53</c:v>
                </c:pt>
                <c:pt idx="19477">
                  <c:v>49.011000000000003</c:v>
                </c:pt>
                <c:pt idx="19478">
                  <c:v>40.015999999999998</c:v>
                </c:pt>
                <c:pt idx="19479">
                  <c:v>36.003</c:v>
                </c:pt>
                <c:pt idx="19480">
                  <c:v>29</c:v>
                </c:pt>
                <c:pt idx="19481">
                  <c:v>32</c:v>
                </c:pt>
                <c:pt idx="19482">
                  <c:v>31.013000000000002</c:v>
                </c:pt>
                <c:pt idx="19483">
                  <c:v>28</c:v>
                </c:pt>
                <c:pt idx="19484">
                  <c:v>33</c:v>
                </c:pt>
                <c:pt idx="19485">
                  <c:v>32.002000000000002</c:v>
                </c:pt>
                <c:pt idx="19486">
                  <c:v>33.000999999999998</c:v>
                </c:pt>
                <c:pt idx="19487">
                  <c:v>36</c:v>
                </c:pt>
                <c:pt idx="19488">
                  <c:v>35.997</c:v>
                </c:pt>
                <c:pt idx="19489">
                  <c:v>37.988</c:v>
                </c:pt>
                <c:pt idx="19490">
                  <c:v>44.497999999999998</c:v>
                </c:pt>
                <c:pt idx="19491">
                  <c:v>46.497999999999998</c:v>
                </c:pt>
                <c:pt idx="19492">
                  <c:v>47.005000000000003</c:v>
                </c:pt>
                <c:pt idx="19493">
                  <c:v>45</c:v>
                </c:pt>
                <c:pt idx="19494">
                  <c:v>37.002000000000002</c:v>
                </c:pt>
                <c:pt idx="19495">
                  <c:v>33.020000000000003</c:v>
                </c:pt>
                <c:pt idx="19496">
                  <c:v>31</c:v>
                </c:pt>
                <c:pt idx="19497">
                  <c:v>33</c:v>
                </c:pt>
                <c:pt idx="19498">
                  <c:v>31.997</c:v>
                </c:pt>
                <c:pt idx="19499">
                  <c:v>32</c:v>
                </c:pt>
                <c:pt idx="19500">
                  <c:v>35.997999999999998</c:v>
                </c:pt>
                <c:pt idx="19501">
                  <c:v>41.997</c:v>
                </c:pt>
                <c:pt idx="19502">
                  <c:v>42</c:v>
                </c:pt>
                <c:pt idx="19503">
                  <c:v>39</c:v>
                </c:pt>
                <c:pt idx="19504">
                  <c:v>35.002000000000002</c:v>
                </c:pt>
                <c:pt idx="19505">
                  <c:v>39.991999999999997</c:v>
                </c:pt>
                <c:pt idx="19506">
                  <c:v>40</c:v>
                </c:pt>
                <c:pt idx="19507">
                  <c:v>35.015000000000001</c:v>
                </c:pt>
                <c:pt idx="19508">
                  <c:v>37</c:v>
                </c:pt>
                <c:pt idx="19509">
                  <c:v>37.997</c:v>
                </c:pt>
                <c:pt idx="19510">
                  <c:v>37.999000000000002</c:v>
                </c:pt>
                <c:pt idx="19511">
                  <c:v>40.006999999999998</c:v>
                </c:pt>
                <c:pt idx="19512">
                  <c:v>39</c:v>
                </c:pt>
                <c:pt idx="19513">
                  <c:v>38.502000000000002</c:v>
                </c:pt>
                <c:pt idx="19514">
                  <c:v>35.002000000000002</c:v>
                </c:pt>
                <c:pt idx="19515">
                  <c:v>30.498999999999999</c:v>
                </c:pt>
                <c:pt idx="19516">
                  <c:v>25.001999999999999</c:v>
                </c:pt>
                <c:pt idx="19517">
                  <c:v>24</c:v>
                </c:pt>
                <c:pt idx="19518">
                  <c:v>22</c:v>
                </c:pt>
                <c:pt idx="19519">
                  <c:v>22.004999999999999</c:v>
                </c:pt>
                <c:pt idx="19520">
                  <c:v>22.501999999999999</c:v>
                </c:pt>
                <c:pt idx="19521">
                  <c:v>24.504999999999999</c:v>
                </c:pt>
                <c:pt idx="19522">
                  <c:v>20.515000000000001</c:v>
                </c:pt>
                <c:pt idx="19523">
                  <c:v>19.004000000000001</c:v>
                </c:pt>
                <c:pt idx="19524">
                  <c:v>18</c:v>
                </c:pt>
                <c:pt idx="19525">
                  <c:v>19.992999999999999</c:v>
                </c:pt>
                <c:pt idx="19526">
                  <c:v>20</c:v>
                </c:pt>
                <c:pt idx="19527">
                  <c:v>20.995999999999999</c:v>
                </c:pt>
                <c:pt idx="19528">
                  <c:v>21</c:v>
                </c:pt>
                <c:pt idx="19529">
                  <c:v>14</c:v>
                </c:pt>
                <c:pt idx="19530">
                  <c:v>22</c:v>
                </c:pt>
                <c:pt idx="19531">
                  <c:v>20</c:v>
                </c:pt>
                <c:pt idx="19532">
                  <c:v>24</c:v>
                </c:pt>
                <c:pt idx="19533">
                  <c:v>23.003</c:v>
                </c:pt>
                <c:pt idx="19534">
                  <c:v>25.998000000000001</c:v>
                </c:pt>
                <c:pt idx="19535">
                  <c:v>25.007000000000001</c:v>
                </c:pt>
                <c:pt idx="19536">
                  <c:v>28.998999999999999</c:v>
                </c:pt>
                <c:pt idx="19537">
                  <c:v>29.977</c:v>
                </c:pt>
                <c:pt idx="19538">
                  <c:v>34</c:v>
                </c:pt>
                <c:pt idx="19539">
                  <c:v>36.996000000000002</c:v>
                </c:pt>
                <c:pt idx="19540">
                  <c:v>39.000999999999998</c:v>
                </c:pt>
                <c:pt idx="19541">
                  <c:v>36</c:v>
                </c:pt>
                <c:pt idx="19542">
                  <c:v>38</c:v>
                </c:pt>
                <c:pt idx="19543">
                  <c:v>41.994999999999997</c:v>
                </c:pt>
                <c:pt idx="19544">
                  <c:v>42</c:v>
                </c:pt>
                <c:pt idx="19545">
                  <c:v>39.008000000000003</c:v>
                </c:pt>
                <c:pt idx="19546">
                  <c:v>37.002000000000002</c:v>
                </c:pt>
                <c:pt idx="19547">
                  <c:v>39.997</c:v>
                </c:pt>
                <c:pt idx="19548">
                  <c:v>37</c:v>
                </c:pt>
                <c:pt idx="19549">
                  <c:v>33.994999999999997</c:v>
                </c:pt>
                <c:pt idx="19550">
                  <c:v>35.003</c:v>
                </c:pt>
                <c:pt idx="19551">
                  <c:v>38</c:v>
                </c:pt>
                <c:pt idx="19552">
                  <c:v>37.503999999999998</c:v>
                </c:pt>
                <c:pt idx="19553">
                  <c:v>41.997</c:v>
                </c:pt>
                <c:pt idx="19554">
                  <c:v>40.505000000000003</c:v>
                </c:pt>
                <c:pt idx="19555">
                  <c:v>34</c:v>
                </c:pt>
                <c:pt idx="19556">
                  <c:v>34.003</c:v>
                </c:pt>
                <c:pt idx="19557">
                  <c:v>38.994999999999997</c:v>
                </c:pt>
                <c:pt idx="19558">
                  <c:v>39.997999999999998</c:v>
                </c:pt>
                <c:pt idx="19559">
                  <c:v>38.496000000000002</c:v>
                </c:pt>
                <c:pt idx="19560">
                  <c:v>40</c:v>
                </c:pt>
                <c:pt idx="19561">
                  <c:v>43</c:v>
                </c:pt>
                <c:pt idx="19562">
                  <c:v>45</c:v>
                </c:pt>
                <c:pt idx="19563">
                  <c:v>50.988</c:v>
                </c:pt>
                <c:pt idx="19564">
                  <c:v>56.997999999999998</c:v>
                </c:pt>
                <c:pt idx="19565">
                  <c:v>55.997</c:v>
                </c:pt>
                <c:pt idx="19566">
                  <c:v>56.012</c:v>
                </c:pt>
                <c:pt idx="19567">
                  <c:v>55.003999999999998</c:v>
                </c:pt>
                <c:pt idx="19568">
                  <c:v>52</c:v>
                </c:pt>
                <c:pt idx="19569">
                  <c:v>50.997999999999998</c:v>
                </c:pt>
                <c:pt idx="19570">
                  <c:v>58.988999999999997</c:v>
                </c:pt>
                <c:pt idx="19571">
                  <c:v>63</c:v>
                </c:pt>
                <c:pt idx="19572">
                  <c:v>63</c:v>
                </c:pt>
                <c:pt idx="19573">
                  <c:v>71</c:v>
                </c:pt>
                <c:pt idx="19574">
                  <c:v>72.497</c:v>
                </c:pt>
                <c:pt idx="19575">
                  <c:v>73</c:v>
                </c:pt>
                <c:pt idx="19576">
                  <c:v>79</c:v>
                </c:pt>
                <c:pt idx="19577">
                  <c:v>79</c:v>
                </c:pt>
                <c:pt idx="19578">
                  <c:v>82</c:v>
                </c:pt>
                <c:pt idx="19579">
                  <c:v>80.992999999999995</c:v>
                </c:pt>
                <c:pt idx="19580">
                  <c:v>81</c:v>
                </c:pt>
                <c:pt idx="19581">
                  <c:v>84.998000000000005</c:v>
                </c:pt>
                <c:pt idx="19582">
                  <c:v>86.001999999999995</c:v>
                </c:pt>
                <c:pt idx="19583">
                  <c:v>87.006</c:v>
                </c:pt>
                <c:pt idx="19584">
                  <c:v>86.001999999999995</c:v>
                </c:pt>
                <c:pt idx="19585">
                  <c:v>85.004000000000005</c:v>
                </c:pt>
                <c:pt idx="19586">
                  <c:v>84.004000000000005</c:v>
                </c:pt>
                <c:pt idx="19587">
                  <c:v>83.001000000000005</c:v>
                </c:pt>
                <c:pt idx="19588">
                  <c:v>85.998000000000005</c:v>
                </c:pt>
                <c:pt idx="19589">
                  <c:v>87</c:v>
                </c:pt>
                <c:pt idx="19590">
                  <c:v>89.998999999999995</c:v>
                </c:pt>
                <c:pt idx="19591">
                  <c:v>87.012</c:v>
                </c:pt>
                <c:pt idx="19592">
                  <c:v>83.012</c:v>
                </c:pt>
                <c:pt idx="19593">
                  <c:v>80</c:v>
                </c:pt>
                <c:pt idx="19594">
                  <c:v>79.998000000000005</c:v>
                </c:pt>
                <c:pt idx="19595">
                  <c:v>83</c:v>
                </c:pt>
                <c:pt idx="19596">
                  <c:v>83.998999999999995</c:v>
                </c:pt>
                <c:pt idx="19597">
                  <c:v>83</c:v>
                </c:pt>
                <c:pt idx="19598">
                  <c:v>87.003</c:v>
                </c:pt>
                <c:pt idx="19599">
                  <c:v>90</c:v>
                </c:pt>
                <c:pt idx="19600">
                  <c:v>90</c:v>
                </c:pt>
                <c:pt idx="19601">
                  <c:v>90.997</c:v>
                </c:pt>
                <c:pt idx="19602">
                  <c:v>91.001000000000005</c:v>
                </c:pt>
                <c:pt idx="19603">
                  <c:v>92</c:v>
                </c:pt>
                <c:pt idx="19604">
                  <c:v>90</c:v>
                </c:pt>
                <c:pt idx="19605">
                  <c:v>81.501999999999995</c:v>
                </c:pt>
                <c:pt idx="19606">
                  <c:v>79.004999999999995</c:v>
                </c:pt>
                <c:pt idx="19607">
                  <c:v>77</c:v>
                </c:pt>
                <c:pt idx="19608">
                  <c:v>75.009</c:v>
                </c:pt>
                <c:pt idx="19609">
                  <c:v>73.001999999999995</c:v>
                </c:pt>
                <c:pt idx="19610">
                  <c:v>73.007999999999996</c:v>
                </c:pt>
                <c:pt idx="19611">
                  <c:v>72.009</c:v>
                </c:pt>
                <c:pt idx="19612">
                  <c:v>71.003</c:v>
                </c:pt>
                <c:pt idx="19613">
                  <c:v>67.003</c:v>
                </c:pt>
                <c:pt idx="19614">
                  <c:v>67.998000000000005</c:v>
                </c:pt>
                <c:pt idx="19615">
                  <c:v>64.997</c:v>
                </c:pt>
                <c:pt idx="19616">
                  <c:v>66.004999999999995</c:v>
                </c:pt>
                <c:pt idx="19617">
                  <c:v>64</c:v>
                </c:pt>
                <c:pt idx="19618">
                  <c:v>62</c:v>
                </c:pt>
                <c:pt idx="19619">
                  <c:v>61.496000000000002</c:v>
                </c:pt>
                <c:pt idx="19620">
                  <c:v>60.002000000000002</c:v>
                </c:pt>
                <c:pt idx="19621">
                  <c:v>61.003</c:v>
                </c:pt>
                <c:pt idx="19622">
                  <c:v>63.000999999999998</c:v>
                </c:pt>
                <c:pt idx="19623">
                  <c:v>62.997</c:v>
                </c:pt>
                <c:pt idx="19624">
                  <c:v>61</c:v>
                </c:pt>
                <c:pt idx="19625">
                  <c:v>61</c:v>
                </c:pt>
                <c:pt idx="19626">
                  <c:v>62.002000000000002</c:v>
                </c:pt>
                <c:pt idx="19627">
                  <c:v>60.003</c:v>
                </c:pt>
                <c:pt idx="19628">
                  <c:v>61</c:v>
                </c:pt>
                <c:pt idx="19629">
                  <c:v>63</c:v>
                </c:pt>
                <c:pt idx="19630">
                  <c:v>63</c:v>
                </c:pt>
                <c:pt idx="19631">
                  <c:v>61.993000000000002</c:v>
                </c:pt>
                <c:pt idx="19632">
                  <c:v>61</c:v>
                </c:pt>
                <c:pt idx="19633">
                  <c:v>62.003</c:v>
                </c:pt>
                <c:pt idx="19634">
                  <c:v>62.493000000000002</c:v>
                </c:pt>
                <c:pt idx="19635">
                  <c:v>62</c:v>
                </c:pt>
                <c:pt idx="19636">
                  <c:v>63</c:v>
                </c:pt>
                <c:pt idx="19637">
                  <c:v>65.003</c:v>
                </c:pt>
                <c:pt idx="19638">
                  <c:v>68.977000000000004</c:v>
                </c:pt>
                <c:pt idx="19639">
                  <c:v>68</c:v>
                </c:pt>
                <c:pt idx="19640">
                  <c:v>69.998000000000005</c:v>
                </c:pt>
                <c:pt idx="19641">
                  <c:v>68.001999999999995</c:v>
                </c:pt>
                <c:pt idx="19642">
                  <c:v>77</c:v>
                </c:pt>
                <c:pt idx="19643">
                  <c:v>74</c:v>
                </c:pt>
                <c:pt idx="19644">
                  <c:v>73.997</c:v>
                </c:pt>
                <c:pt idx="19645">
                  <c:v>75.995999999999995</c:v>
                </c:pt>
                <c:pt idx="19646">
                  <c:v>78.998000000000005</c:v>
                </c:pt>
                <c:pt idx="19647">
                  <c:v>76.001999999999995</c:v>
                </c:pt>
                <c:pt idx="19648">
                  <c:v>80.007000000000005</c:v>
                </c:pt>
                <c:pt idx="19649">
                  <c:v>85.995999999999995</c:v>
                </c:pt>
                <c:pt idx="19650">
                  <c:v>81.009</c:v>
                </c:pt>
                <c:pt idx="19651">
                  <c:v>82.483000000000004</c:v>
                </c:pt>
                <c:pt idx="19652">
                  <c:v>76.004000000000005</c:v>
                </c:pt>
                <c:pt idx="19653">
                  <c:v>76.004000000000005</c:v>
                </c:pt>
                <c:pt idx="19654">
                  <c:v>75.998000000000005</c:v>
                </c:pt>
                <c:pt idx="19655">
                  <c:v>79</c:v>
                </c:pt>
                <c:pt idx="19656">
                  <c:v>79</c:v>
                </c:pt>
                <c:pt idx="19657">
                  <c:v>79</c:v>
                </c:pt>
                <c:pt idx="19658">
                  <c:v>79</c:v>
                </c:pt>
                <c:pt idx="19659">
                  <c:v>84.995999999999995</c:v>
                </c:pt>
                <c:pt idx="19660">
                  <c:v>93</c:v>
                </c:pt>
                <c:pt idx="19661">
                  <c:v>95.998000000000005</c:v>
                </c:pt>
                <c:pt idx="19662">
                  <c:v>95.007000000000005</c:v>
                </c:pt>
                <c:pt idx="19663">
                  <c:v>97</c:v>
                </c:pt>
                <c:pt idx="19664">
                  <c:v>96.998999999999995</c:v>
                </c:pt>
                <c:pt idx="19665">
                  <c:v>94.997</c:v>
                </c:pt>
                <c:pt idx="19666">
                  <c:v>105</c:v>
                </c:pt>
                <c:pt idx="19667">
                  <c:v>98</c:v>
                </c:pt>
                <c:pt idx="19668">
                  <c:v>96</c:v>
                </c:pt>
                <c:pt idx="19669">
                  <c:v>91.001999999999995</c:v>
                </c:pt>
                <c:pt idx="19670">
                  <c:v>87</c:v>
                </c:pt>
                <c:pt idx="19671">
                  <c:v>82</c:v>
                </c:pt>
                <c:pt idx="19672">
                  <c:v>80.492999999999995</c:v>
                </c:pt>
                <c:pt idx="19673">
                  <c:v>86.997</c:v>
                </c:pt>
                <c:pt idx="19674">
                  <c:v>83</c:v>
                </c:pt>
                <c:pt idx="19675">
                  <c:v>83.001999999999995</c:v>
                </c:pt>
                <c:pt idx="19676">
                  <c:v>85</c:v>
                </c:pt>
                <c:pt idx="19677">
                  <c:v>86.006</c:v>
                </c:pt>
                <c:pt idx="19678">
                  <c:v>85</c:v>
                </c:pt>
                <c:pt idx="19679">
                  <c:v>85.992999999999995</c:v>
                </c:pt>
                <c:pt idx="19680">
                  <c:v>87</c:v>
                </c:pt>
                <c:pt idx="19681">
                  <c:v>87</c:v>
                </c:pt>
                <c:pt idx="19682">
                  <c:v>87</c:v>
                </c:pt>
                <c:pt idx="19683">
                  <c:v>85</c:v>
                </c:pt>
                <c:pt idx="19684">
                  <c:v>83</c:v>
                </c:pt>
                <c:pt idx="19685">
                  <c:v>83.998000000000005</c:v>
                </c:pt>
                <c:pt idx="19686">
                  <c:v>82</c:v>
                </c:pt>
                <c:pt idx="19687">
                  <c:v>82</c:v>
                </c:pt>
                <c:pt idx="19688">
                  <c:v>82.006</c:v>
                </c:pt>
                <c:pt idx="19689">
                  <c:v>81</c:v>
                </c:pt>
                <c:pt idx="19690">
                  <c:v>81</c:v>
                </c:pt>
                <c:pt idx="19691">
                  <c:v>84</c:v>
                </c:pt>
                <c:pt idx="19692">
                  <c:v>86</c:v>
                </c:pt>
                <c:pt idx="19693">
                  <c:v>82.99</c:v>
                </c:pt>
                <c:pt idx="19694">
                  <c:v>89</c:v>
                </c:pt>
                <c:pt idx="19695">
                  <c:v>89.006</c:v>
                </c:pt>
                <c:pt idx="19696">
                  <c:v>91.001999999999995</c:v>
                </c:pt>
                <c:pt idx="19697">
                  <c:v>94.989000000000004</c:v>
                </c:pt>
                <c:pt idx="19698">
                  <c:v>96.003</c:v>
                </c:pt>
                <c:pt idx="19699">
                  <c:v>96</c:v>
                </c:pt>
                <c:pt idx="19700">
                  <c:v>96.001999999999995</c:v>
                </c:pt>
                <c:pt idx="19701">
                  <c:v>98.006</c:v>
                </c:pt>
                <c:pt idx="19702">
                  <c:v>100</c:v>
                </c:pt>
                <c:pt idx="19703">
                  <c:v>106</c:v>
                </c:pt>
                <c:pt idx="19704">
                  <c:v>106</c:v>
                </c:pt>
                <c:pt idx="19705">
                  <c:v>107</c:v>
                </c:pt>
                <c:pt idx="19706">
                  <c:v>107</c:v>
                </c:pt>
                <c:pt idx="19707">
                  <c:v>107</c:v>
                </c:pt>
                <c:pt idx="19708">
                  <c:v>109</c:v>
                </c:pt>
                <c:pt idx="19709">
                  <c:v>111</c:v>
                </c:pt>
                <c:pt idx="19710">
                  <c:v>109</c:v>
                </c:pt>
                <c:pt idx="19711">
                  <c:v>111.51</c:v>
                </c:pt>
                <c:pt idx="19712">
                  <c:v>116.49</c:v>
                </c:pt>
                <c:pt idx="19713">
                  <c:v>117</c:v>
                </c:pt>
                <c:pt idx="19714">
                  <c:v>120</c:v>
                </c:pt>
                <c:pt idx="19715">
                  <c:v>122</c:v>
                </c:pt>
                <c:pt idx="19716">
                  <c:v>126.5</c:v>
                </c:pt>
                <c:pt idx="19717">
                  <c:v>126.5</c:v>
                </c:pt>
                <c:pt idx="19718">
                  <c:v>128.01</c:v>
                </c:pt>
                <c:pt idx="19719">
                  <c:v>132</c:v>
                </c:pt>
                <c:pt idx="19720">
                  <c:v>135</c:v>
                </c:pt>
                <c:pt idx="19721">
                  <c:v>137</c:v>
                </c:pt>
                <c:pt idx="19722">
                  <c:v>140</c:v>
                </c:pt>
                <c:pt idx="19723">
                  <c:v>144</c:v>
                </c:pt>
                <c:pt idx="19724">
                  <c:v>147</c:v>
                </c:pt>
                <c:pt idx="19725">
                  <c:v>152</c:v>
                </c:pt>
                <c:pt idx="19726">
                  <c:v>149</c:v>
                </c:pt>
                <c:pt idx="19727">
                  <c:v>153</c:v>
                </c:pt>
                <c:pt idx="19728">
                  <c:v>161</c:v>
                </c:pt>
                <c:pt idx="19729">
                  <c:v>165</c:v>
                </c:pt>
                <c:pt idx="19730">
                  <c:v>173</c:v>
                </c:pt>
                <c:pt idx="19731">
                  <c:v>178</c:v>
                </c:pt>
                <c:pt idx="19732">
                  <c:v>177.49</c:v>
                </c:pt>
                <c:pt idx="19733">
                  <c:v>181</c:v>
                </c:pt>
                <c:pt idx="19734">
                  <c:v>181.01</c:v>
                </c:pt>
                <c:pt idx="19735">
                  <c:v>178</c:v>
                </c:pt>
                <c:pt idx="19736">
                  <c:v>179</c:v>
                </c:pt>
                <c:pt idx="19737">
                  <c:v>177</c:v>
                </c:pt>
                <c:pt idx="19738">
                  <c:v>174.99</c:v>
                </c:pt>
                <c:pt idx="19739">
                  <c:v>177</c:v>
                </c:pt>
                <c:pt idx="19740">
                  <c:v>176.99</c:v>
                </c:pt>
                <c:pt idx="19741">
                  <c:v>177</c:v>
                </c:pt>
                <c:pt idx="19742">
                  <c:v>181.99</c:v>
                </c:pt>
                <c:pt idx="19743">
                  <c:v>182.49</c:v>
                </c:pt>
                <c:pt idx="19744">
                  <c:v>179</c:v>
                </c:pt>
                <c:pt idx="19745">
                  <c:v>176.99</c:v>
                </c:pt>
                <c:pt idx="19746">
                  <c:v>171</c:v>
                </c:pt>
                <c:pt idx="19747">
                  <c:v>169.5</c:v>
                </c:pt>
                <c:pt idx="19748">
                  <c:v>171.01</c:v>
                </c:pt>
                <c:pt idx="19749">
                  <c:v>171</c:v>
                </c:pt>
                <c:pt idx="19750">
                  <c:v>171.5</c:v>
                </c:pt>
                <c:pt idx="19751">
                  <c:v>171</c:v>
                </c:pt>
                <c:pt idx="19752">
                  <c:v>171</c:v>
                </c:pt>
                <c:pt idx="19753">
                  <c:v>164.01</c:v>
                </c:pt>
                <c:pt idx="19754">
                  <c:v>163.5</c:v>
                </c:pt>
                <c:pt idx="19755">
                  <c:v>162.51</c:v>
                </c:pt>
                <c:pt idx="19756">
                  <c:v>163</c:v>
                </c:pt>
                <c:pt idx="19757">
                  <c:v>161</c:v>
                </c:pt>
                <c:pt idx="19758">
                  <c:v>157.51</c:v>
                </c:pt>
                <c:pt idx="19759">
                  <c:v>157</c:v>
                </c:pt>
                <c:pt idx="19760">
                  <c:v>158</c:v>
                </c:pt>
                <c:pt idx="19761">
                  <c:v>161.01</c:v>
                </c:pt>
                <c:pt idx="19762">
                  <c:v>161.99</c:v>
                </c:pt>
                <c:pt idx="19763">
                  <c:v>161</c:v>
                </c:pt>
                <c:pt idx="19764">
                  <c:v>162</c:v>
                </c:pt>
                <c:pt idx="19765">
                  <c:v>171</c:v>
                </c:pt>
                <c:pt idx="19766">
                  <c:v>176.5</c:v>
                </c:pt>
                <c:pt idx="19767">
                  <c:v>181.98</c:v>
                </c:pt>
                <c:pt idx="19768">
                  <c:v>189.98</c:v>
                </c:pt>
                <c:pt idx="19769">
                  <c:v>191.99</c:v>
                </c:pt>
                <c:pt idx="19770">
                  <c:v>195.98</c:v>
                </c:pt>
                <c:pt idx="19771">
                  <c:v>201</c:v>
                </c:pt>
                <c:pt idx="19772">
                  <c:v>200</c:v>
                </c:pt>
                <c:pt idx="19773">
                  <c:v>199</c:v>
                </c:pt>
                <c:pt idx="19774">
                  <c:v>201</c:v>
                </c:pt>
                <c:pt idx="19775">
                  <c:v>202</c:v>
                </c:pt>
                <c:pt idx="19776">
                  <c:v>201</c:v>
                </c:pt>
                <c:pt idx="19777">
                  <c:v>199</c:v>
                </c:pt>
                <c:pt idx="19778">
                  <c:v>203</c:v>
                </c:pt>
                <c:pt idx="19779">
                  <c:v>203</c:v>
                </c:pt>
                <c:pt idx="19780">
                  <c:v>206</c:v>
                </c:pt>
                <c:pt idx="19781">
                  <c:v>214</c:v>
                </c:pt>
                <c:pt idx="19782">
                  <c:v>214</c:v>
                </c:pt>
                <c:pt idx="19783">
                  <c:v>219</c:v>
                </c:pt>
                <c:pt idx="19784">
                  <c:v>219.5</c:v>
                </c:pt>
                <c:pt idx="19785">
                  <c:v>222.49</c:v>
                </c:pt>
                <c:pt idx="19786">
                  <c:v>228.99</c:v>
                </c:pt>
                <c:pt idx="19787">
                  <c:v>226.49</c:v>
                </c:pt>
                <c:pt idx="19788">
                  <c:v>228.49</c:v>
                </c:pt>
                <c:pt idx="19789">
                  <c:v>230</c:v>
                </c:pt>
                <c:pt idx="19790">
                  <c:v>233</c:v>
                </c:pt>
                <c:pt idx="19791">
                  <c:v>236</c:v>
                </c:pt>
                <c:pt idx="19792">
                  <c:v>238</c:v>
                </c:pt>
                <c:pt idx="19793">
                  <c:v>241.98</c:v>
                </c:pt>
                <c:pt idx="19794">
                  <c:v>248.02</c:v>
                </c:pt>
                <c:pt idx="19795">
                  <c:v>250</c:v>
                </c:pt>
                <c:pt idx="19796">
                  <c:v>254</c:v>
                </c:pt>
                <c:pt idx="19797">
                  <c:v>256.99</c:v>
                </c:pt>
                <c:pt idx="19798">
                  <c:v>259</c:v>
                </c:pt>
                <c:pt idx="19799">
                  <c:v>263</c:v>
                </c:pt>
                <c:pt idx="19800">
                  <c:v>266</c:v>
                </c:pt>
                <c:pt idx="19801">
                  <c:v>265</c:v>
                </c:pt>
                <c:pt idx="19802">
                  <c:v>268.98</c:v>
                </c:pt>
                <c:pt idx="19803">
                  <c:v>268</c:v>
                </c:pt>
                <c:pt idx="19804">
                  <c:v>267.01</c:v>
                </c:pt>
                <c:pt idx="19805">
                  <c:v>265</c:v>
                </c:pt>
                <c:pt idx="19806">
                  <c:v>268</c:v>
                </c:pt>
                <c:pt idx="19807">
                  <c:v>269.5</c:v>
                </c:pt>
                <c:pt idx="19808">
                  <c:v>273</c:v>
                </c:pt>
                <c:pt idx="19809">
                  <c:v>277.49</c:v>
                </c:pt>
                <c:pt idx="19810">
                  <c:v>274.99</c:v>
                </c:pt>
                <c:pt idx="19811">
                  <c:v>277</c:v>
                </c:pt>
                <c:pt idx="19812">
                  <c:v>280.99</c:v>
                </c:pt>
                <c:pt idx="19813">
                  <c:v>277</c:v>
                </c:pt>
                <c:pt idx="19814">
                  <c:v>273</c:v>
                </c:pt>
                <c:pt idx="19815">
                  <c:v>277</c:v>
                </c:pt>
                <c:pt idx="19816">
                  <c:v>279.99</c:v>
                </c:pt>
                <c:pt idx="19817">
                  <c:v>282.5</c:v>
                </c:pt>
                <c:pt idx="19818">
                  <c:v>282</c:v>
                </c:pt>
                <c:pt idx="19819">
                  <c:v>284</c:v>
                </c:pt>
                <c:pt idx="19820">
                  <c:v>289</c:v>
                </c:pt>
                <c:pt idx="19821">
                  <c:v>290</c:v>
                </c:pt>
                <c:pt idx="19822">
                  <c:v>290.5</c:v>
                </c:pt>
                <c:pt idx="19823">
                  <c:v>298.99</c:v>
                </c:pt>
                <c:pt idx="19824">
                  <c:v>302</c:v>
                </c:pt>
                <c:pt idx="19825">
                  <c:v>297</c:v>
                </c:pt>
                <c:pt idx="19826">
                  <c:v>296</c:v>
                </c:pt>
                <c:pt idx="19827">
                  <c:v>295</c:v>
                </c:pt>
                <c:pt idx="19828">
                  <c:v>294</c:v>
                </c:pt>
                <c:pt idx="19829">
                  <c:v>296</c:v>
                </c:pt>
                <c:pt idx="19830">
                  <c:v>297.5</c:v>
                </c:pt>
                <c:pt idx="19831">
                  <c:v>295</c:v>
                </c:pt>
                <c:pt idx="19832">
                  <c:v>289.02999999999997</c:v>
                </c:pt>
                <c:pt idx="19833">
                  <c:v>283</c:v>
                </c:pt>
                <c:pt idx="19834">
                  <c:v>280</c:v>
                </c:pt>
                <c:pt idx="19835">
                  <c:v>278.99</c:v>
                </c:pt>
                <c:pt idx="19836">
                  <c:v>280.99</c:v>
                </c:pt>
                <c:pt idx="19837">
                  <c:v>279</c:v>
                </c:pt>
                <c:pt idx="19838">
                  <c:v>278.99</c:v>
                </c:pt>
                <c:pt idx="19839">
                  <c:v>280</c:v>
                </c:pt>
                <c:pt idx="19840">
                  <c:v>290</c:v>
                </c:pt>
                <c:pt idx="19841">
                  <c:v>293</c:v>
                </c:pt>
                <c:pt idx="19842">
                  <c:v>296.01</c:v>
                </c:pt>
                <c:pt idx="19843">
                  <c:v>295</c:v>
                </c:pt>
                <c:pt idx="19844">
                  <c:v>293.99</c:v>
                </c:pt>
                <c:pt idx="19845">
                  <c:v>292.02999999999997</c:v>
                </c:pt>
                <c:pt idx="19846">
                  <c:v>299</c:v>
                </c:pt>
                <c:pt idx="19847">
                  <c:v>305</c:v>
                </c:pt>
                <c:pt idx="19848">
                  <c:v>308</c:v>
                </c:pt>
                <c:pt idx="19849">
                  <c:v>309</c:v>
                </c:pt>
                <c:pt idx="19850">
                  <c:v>316.49</c:v>
                </c:pt>
                <c:pt idx="19851">
                  <c:v>320.51</c:v>
                </c:pt>
                <c:pt idx="19852">
                  <c:v>326</c:v>
                </c:pt>
                <c:pt idx="19853">
                  <c:v>333</c:v>
                </c:pt>
                <c:pt idx="19854">
                  <c:v>335</c:v>
                </c:pt>
                <c:pt idx="19855">
                  <c:v>340</c:v>
                </c:pt>
                <c:pt idx="19856">
                  <c:v>341</c:v>
                </c:pt>
                <c:pt idx="19857">
                  <c:v>347</c:v>
                </c:pt>
                <c:pt idx="19858">
                  <c:v>347</c:v>
                </c:pt>
                <c:pt idx="19859">
                  <c:v>347</c:v>
                </c:pt>
                <c:pt idx="19860">
                  <c:v>345.01</c:v>
                </c:pt>
                <c:pt idx="19861">
                  <c:v>345.99</c:v>
                </c:pt>
                <c:pt idx="19862">
                  <c:v>342</c:v>
                </c:pt>
                <c:pt idx="19863">
                  <c:v>342</c:v>
                </c:pt>
                <c:pt idx="19864">
                  <c:v>346</c:v>
                </c:pt>
                <c:pt idx="19865">
                  <c:v>350</c:v>
                </c:pt>
                <c:pt idx="19866">
                  <c:v>352</c:v>
                </c:pt>
                <c:pt idx="19867">
                  <c:v>352</c:v>
                </c:pt>
                <c:pt idx="19868">
                  <c:v>353.97</c:v>
                </c:pt>
                <c:pt idx="19869">
                  <c:v>350</c:v>
                </c:pt>
                <c:pt idx="19870">
                  <c:v>353.99</c:v>
                </c:pt>
                <c:pt idx="19871">
                  <c:v>358</c:v>
                </c:pt>
                <c:pt idx="19872">
                  <c:v>356</c:v>
                </c:pt>
                <c:pt idx="19873">
                  <c:v>358.51</c:v>
                </c:pt>
                <c:pt idx="19874">
                  <c:v>355.5</c:v>
                </c:pt>
                <c:pt idx="19875">
                  <c:v>354.49</c:v>
                </c:pt>
                <c:pt idx="19876">
                  <c:v>357</c:v>
                </c:pt>
                <c:pt idx="19877">
                  <c:v>355</c:v>
                </c:pt>
                <c:pt idx="19878">
                  <c:v>355.99</c:v>
                </c:pt>
                <c:pt idx="19879">
                  <c:v>353.01</c:v>
                </c:pt>
                <c:pt idx="19880">
                  <c:v>353.99</c:v>
                </c:pt>
                <c:pt idx="19881">
                  <c:v>350</c:v>
                </c:pt>
                <c:pt idx="19882">
                  <c:v>345.01</c:v>
                </c:pt>
                <c:pt idx="19883">
                  <c:v>336</c:v>
                </c:pt>
                <c:pt idx="19884">
                  <c:v>335.5</c:v>
                </c:pt>
                <c:pt idx="19885">
                  <c:v>338.49</c:v>
                </c:pt>
                <c:pt idx="19886">
                  <c:v>340</c:v>
                </c:pt>
                <c:pt idx="19887">
                  <c:v>341.5</c:v>
                </c:pt>
                <c:pt idx="19888">
                  <c:v>338</c:v>
                </c:pt>
                <c:pt idx="19889">
                  <c:v>336.01</c:v>
                </c:pt>
                <c:pt idx="19890">
                  <c:v>333.01</c:v>
                </c:pt>
                <c:pt idx="19891">
                  <c:v>324</c:v>
                </c:pt>
                <c:pt idx="19892">
                  <c:v>316.51</c:v>
                </c:pt>
                <c:pt idx="19893">
                  <c:v>314.51</c:v>
                </c:pt>
                <c:pt idx="19894">
                  <c:v>308.51</c:v>
                </c:pt>
                <c:pt idx="19895">
                  <c:v>297.02</c:v>
                </c:pt>
                <c:pt idx="19896">
                  <c:v>287.01</c:v>
                </c:pt>
                <c:pt idx="19897">
                  <c:v>270</c:v>
                </c:pt>
                <c:pt idx="19898">
                  <c:v>263.99</c:v>
                </c:pt>
                <c:pt idx="19899">
                  <c:v>255.99</c:v>
                </c:pt>
                <c:pt idx="19900">
                  <c:v>258</c:v>
                </c:pt>
                <c:pt idx="19901">
                  <c:v>256.01</c:v>
                </c:pt>
                <c:pt idx="19902">
                  <c:v>257.49</c:v>
                </c:pt>
                <c:pt idx="19903">
                  <c:v>253</c:v>
                </c:pt>
                <c:pt idx="19904">
                  <c:v>253</c:v>
                </c:pt>
                <c:pt idx="19905">
                  <c:v>247</c:v>
                </c:pt>
                <c:pt idx="19906">
                  <c:v>244</c:v>
                </c:pt>
                <c:pt idx="19907">
                  <c:v>240</c:v>
                </c:pt>
                <c:pt idx="19908">
                  <c:v>237</c:v>
                </c:pt>
                <c:pt idx="19909">
                  <c:v>231</c:v>
                </c:pt>
                <c:pt idx="19910">
                  <c:v>226.5</c:v>
                </c:pt>
                <c:pt idx="19911">
                  <c:v>224.51</c:v>
                </c:pt>
                <c:pt idx="19912">
                  <c:v>219.5</c:v>
                </c:pt>
                <c:pt idx="19913">
                  <c:v>217</c:v>
                </c:pt>
                <c:pt idx="19914">
                  <c:v>217</c:v>
                </c:pt>
                <c:pt idx="19915">
                  <c:v>214</c:v>
                </c:pt>
                <c:pt idx="19916">
                  <c:v>213</c:v>
                </c:pt>
                <c:pt idx="19917">
                  <c:v>205</c:v>
                </c:pt>
                <c:pt idx="19918">
                  <c:v>206</c:v>
                </c:pt>
                <c:pt idx="19919">
                  <c:v>201</c:v>
                </c:pt>
                <c:pt idx="19920">
                  <c:v>201.01</c:v>
                </c:pt>
                <c:pt idx="19921">
                  <c:v>204</c:v>
                </c:pt>
                <c:pt idx="19922">
                  <c:v>210</c:v>
                </c:pt>
                <c:pt idx="19923">
                  <c:v>200</c:v>
                </c:pt>
                <c:pt idx="19924">
                  <c:v>200</c:v>
                </c:pt>
                <c:pt idx="19925">
                  <c:v>199</c:v>
                </c:pt>
                <c:pt idx="19926">
                  <c:v>191</c:v>
                </c:pt>
                <c:pt idx="19927">
                  <c:v>186.02</c:v>
                </c:pt>
                <c:pt idx="19928">
                  <c:v>181.5</c:v>
                </c:pt>
                <c:pt idx="19929">
                  <c:v>175</c:v>
                </c:pt>
                <c:pt idx="19930">
                  <c:v>164.51</c:v>
                </c:pt>
                <c:pt idx="19931">
                  <c:v>163</c:v>
                </c:pt>
                <c:pt idx="19932">
                  <c:v>163</c:v>
                </c:pt>
                <c:pt idx="19933">
                  <c:v>163</c:v>
                </c:pt>
                <c:pt idx="19934">
                  <c:v>166.51</c:v>
                </c:pt>
                <c:pt idx="19935">
                  <c:v>164.01</c:v>
                </c:pt>
                <c:pt idx="19936">
                  <c:v>167.51</c:v>
                </c:pt>
                <c:pt idx="19937">
                  <c:v>165.03</c:v>
                </c:pt>
                <c:pt idx="19938">
                  <c:v>169.99</c:v>
                </c:pt>
                <c:pt idx="19939">
                  <c:v>167.51</c:v>
                </c:pt>
                <c:pt idx="19940">
                  <c:v>172</c:v>
                </c:pt>
                <c:pt idx="19941">
                  <c:v>169.99</c:v>
                </c:pt>
                <c:pt idx="19942">
                  <c:v>170</c:v>
                </c:pt>
                <c:pt idx="19943">
                  <c:v>174.96</c:v>
                </c:pt>
                <c:pt idx="19944">
                  <c:v>177.5</c:v>
                </c:pt>
                <c:pt idx="19945">
                  <c:v>174</c:v>
                </c:pt>
                <c:pt idx="19946">
                  <c:v>170.5</c:v>
                </c:pt>
                <c:pt idx="19947">
                  <c:v>167.53</c:v>
                </c:pt>
                <c:pt idx="19948">
                  <c:v>167</c:v>
                </c:pt>
                <c:pt idx="19949">
                  <c:v>169</c:v>
                </c:pt>
                <c:pt idx="19950">
                  <c:v>166</c:v>
                </c:pt>
                <c:pt idx="19951">
                  <c:v>163.5</c:v>
                </c:pt>
                <c:pt idx="19952">
                  <c:v>165</c:v>
                </c:pt>
                <c:pt idx="19953">
                  <c:v>159.01</c:v>
                </c:pt>
                <c:pt idx="19954">
                  <c:v>157.97999999999999</c:v>
                </c:pt>
                <c:pt idx="19955">
                  <c:v>161.5</c:v>
                </c:pt>
                <c:pt idx="19956">
                  <c:v>163.5</c:v>
                </c:pt>
                <c:pt idx="19957">
                  <c:v>163</c:v>
                </c:pt>
                <c:pt idx="19958">
                  <c:v>161.51</c:v>
                </c:pt>
                <c:pt idx="19959">
                  <c:v>161.99</c:v>
                </c:pt>
                <c:pt idx="19960">
                  <c:v>159</c:v>
                </c:pt>
                <c:pt idx="19961">
                  <c:v>156</c:v>
                </c:pt>
                <c:pt idx="19962">
                  <c:v>157.5</c:v>
                </c:pt>
                <c:pt idx="19963">
                  <c:v>154</c:v>
                </c:pt>
                <c:pt idx="19964">
                  <c:v>154.99</c:v>
                </c:pt>
                <c:pt idx="19965">
                  <c:v>164</c:v>
                </c:pt>
                <c:pt idx="19966">
                  <c:v>169.99</c:v>
                </c:pt>
                <c:pt idx="19967">
                  <c:v>172.99</c:v>
                </c:pt>
                <c:pt idx="19968">
                  <c:v>180</c:v>
                </c:pt>
                <c:pt idx="19969">
                  <c:v>179</c:v>
                </c:pt>
                <c:pt idx="19970">
                  <c:v>180.51</c:v>
                </c:pt>
                <c:pt idx="19971">
                  <c:v>179</c:v>
                </c:pt>
                <c:pt idx="19972">
                  <c:v>186.01</c:v>
                </c:pt>
                <c:pt idx="19973">
                  <c:v>189</c:v>
                </c:pt>
                <c:pt idx="19974">
                  <c:v>190.49</c:v>
                </c:pt>
                <c:pt idx="19975">
                  <c:v>192</c:v>
                </c:pt>
                <c:pt idx="19976">
                  <c:v>194</c:v>
                </c:pt>
                <c:pt idx="19977">
                  <c:v>190.01</c:v>
                </c:pt>
                <c:pt idx="19978">
                  <c:v>198</c:v>
                </c:pt>
                <c:pt idx="19979">
                  <c:v>208.99</c:v>
                </c:pt>
                <c:pt idx="19980">
                  <c:v>213.97</c:v>
                </c:pt>
                <c:pt idx="19981">
                  <c:v>218</c:v>
                </c:pt>
                <c:pt idx="19982">
                  <c:v>217</c:v>
                </c:pt>
                <c:pt idx="19983">
                  <c:v>220.99</c:v>
                </c:pt>
                <c:pt idx="19984">
                  <c:v>223.48</c:v>
                </c:pt>
                <c:pt idx="19985">
                  <c:v>232.99</c:v>
                </c:pt>
                <c:pt idx="19986">
                  <c:v>237.51</c:v>
                </c:pt>
                <c:pt idx="19987">
                  <c:v>248.99</c:v>
                </c:pt>
                <c:pt idx="19988">
                  <c:v>257.99</c:v>
                </c:pt>
                <c:pt idx="19989">
                  <c:v>265.99</c:v>
                </c:pt>
                <c:pt idx="19990">
                  <c:v>271</c:v>
                </c:pt>
                <c:pt idx="19991">
                  <c:v>274</c:v>
                </c:pt>
                <c:pt idx="19992">
                  <c:v>276.5</c:v>
                </c:pt>
                <c:pt idx="19993">
                  <c:v>290</c:v>
                </c:pt>
                <c:pt idx="19994">
                  <c:v>302.95999999999998</c:v>
                </c:pt>
                <c:pt idx="19995">
                  <c:v>316</c:v>
                </c:pt>
                <c:pt idx="19996">
                  <c:v>329.47</c:v>
                </c:pt>
                <c:pt idx="19997">
                  <c:v>324.99</c:v>
                </c:pt>
                <c:pt idx="19998">
                  <c:v>326</c:v>
                </c:pt>
                <c:pt idx="19999">
                  <c:v>320.01</c:v>
                </c:pt>
                <c:pt idx="20000">
                  <c:v>322.99</c:v>
                </c:pt>
                <c:pt idx="20001">
                  <c:v>330.99</c:v>
                </c:pt>
                <c:pt idx="20002">
                  <c:v>336.98</c:v>
                </c:pt>
                <c:pt idx="20003">
                  <c:v>337</c:v>
                </c:pt>
                <c:pt idx="20004">
                  <c:v>336.49</c:v>
                </c:pt>
                <c:pt idx="20005">
                  <c:v>348</c:v>
                </c:pt>
                <c:pt idx="20006">
                  <c:v>351.03</c:v>
                </c:pt>
                <c:pt idx="20007">
                  <c:v>354.52</c:v>
                </c:pt>
                <c:pt idx="20008">
                  <c:v>359.48</c:v>
                </c:pt>
                <c:pt idx="20009">
                  <c:v>361</c:v>
                </c:pt>
                <c:pt idx="20010">
                  <c:v>380.99</c:v>
                </c:pt>
                <c:pt idx="20011">
                  <c:v>390.49</c:v>
                </c:pt>
                <c:pt idx="20012">
                  <c:v>399.99</c:v>
                </c:pt>
                <c:pt idx="20013">
                  <c:v>405.99</c:v>
                </c:pt>
                <c:pt idx="20014">
                  <c:v>404.98</c:v>
                </c:pt>
                <c:pt idx="20015">
                  <c:v>410</c:v>
                </c:pt>
                <c:pt idx="20016">
                  <c:v>413</c:v>
                </c:pt>
                <c:pt idx="20017">
                  <c:v>418.5</c:v>
                </c:pt>
                <c:pt idx="20018">
                  <c:v>424.01</c:v>
                </c:pt>
                <c:pt idx="20019">
                  <c:v>432.99</c:v>
                </c:pt>
                <c:pt idx="20020">
                  <c:v>434.99</c:v>
                </c:pt>
                <c:pt idx="20021">
                  <c:v>446.5</c:v>
                </c:pt>
                <c:pt idx="20022">
                  <c:v>461.49</c:v>
                </c:pt>
                <c:pt idx="20023">
                  <c:v>477.48</c:v>
                </c:pt>
                <c:pt idx="20024">
                  <c:v>485.01</c:v>
                </c:pt>
                <c:pt idx="20025">
                  <c:v>489.49</c:v>
                </c:pt>
                <c:pt idx="20026">
                  <c:v>494.01</c:v>
                </c:pt>
                <c:pt idx="20027">
                  <c:v>495.52</c:v>
                </c:pt>
                <c:pt idx="20028">
                  <c:v>503.99</c:v>
                </c:pt>
                <c:pt idx="20029">
                  <c:v>515.99</c:v>
                </c:pt>
                <c:pt idx="20030">
                  <c:v>530.49</c:v>
                </c:pt>
                <c:pt idx="20031">
                  <c:v>535.99</c:v>
                </c:pt>
                <c:pt idx="20032">
                  <c:v>549.01</c:v>
                </c:pt>
                <c:pt idx="20033">
                  <c:v>559</c:v>
                </c:pt>
                <c:pt idx="20034">
                  <c:v>576.49</c:v>
                </c:pt>
                <c:pt idx="20035">
                  <c:v>589.48</c:v>
                </c:pt>
                <c:pt idx="20036">
                  <c:v>599.49</c:v>
                </c:pt>
                <c:pt idx="20037">
                  <c:v>600</c:v>
                </c:pt>
                <c:pt idx="20038">
                  <c:v>613.01</c:v>
                </c:pt>
                <c:pt idx="20039">
                  <c:v>632.92999999999995</c:v>
                </c:pt>
                <c:pt idx="20040">
                  <c:v>649.07000000000005</c:v>
                </c:pt>
                <c:pt idx="20041">
                  <c:v>670.49</c:v>
                </c:pt>
                <c:pt idx="20042">
                  <c:v>691.48</c:v>
                </c:pt>
                <c:pt idx="20043">
                  <c:v>708.98</c:v>
                </c:pt>
                <c:pt idx="20044">
                  <c:v>714.47</c:v>
                </c:pt>
                <c:pt idx="20045">
                  <c:v>722</c:v>
                </c:pt>
                <c:pt idx="20046">
                  <c:v>740.5</c:v>
                </c:pt>
                <c:pt idx="20047">
                  <c:v>757.49</c:v>
                </c:pt>
                <c:pt idx="20048">
                  <c:v>764.99</c:v>
                </c:pt>
                <c:pt idx="20049">
                  <c:v>787.97</c:v>
                </c:pt>
                <c:pt idx="20050">
                  <c:v>789.01</c:v>
                </c:pt>
                <c:pt idx="20051">
                  <c:v>783.05</c:v>
                </c:pt>
                <c:pt idx="20052">
                  <c:v>793.94</c:v>
                </c:pt>
                <c:pt idx="20053">
                  <c:v>786.98</c:v>
                </c:pt>
                <c:pt idx="20054">
                  <c:v>788.49</c:v>
                </c:pt>
                <c:pt idx="20055">
                  <c:v>788.05</c:v>
                </c:pt>
                <c:pt idx="20056">
                  <c:v>786.02</c:v>
                </c:pt>
                <c:pt idx="20057">
                  <c:v>797.99</c:v>
                </c:pt>
                <c:pt idx="20058">
                  <c:v>797.5</c:v>
                </c:pt>
                <c:pt idx="20059">
                  <c:v>800.01</c:v>
                </c:pt>
                <c:pt idx="20060">
                  <c:v>790.99</c:v>
                </c:pt>
                <c:pt idx="20061">
                  <c:v>793</c:v>
                </c:pt>
                <c:pt idx="20062">
                  <c:v>795.01</c:v>
                </c:pt>
                <c:pt idx="20063">
                  <c:v>778.51</c:v>
                </c:pt>
                <c:pt idx="20064">
                  <c:v>775.94</c:v>
                </c:pt>
                <c:pt idx="20065">
                  <c:v>761.52</c:v>
                </c:pt>
                <c:pt idx="20066">
                  <c:v>758.52</c:v>
                </c:pt>
                <c:pt idx="20067">
                  <c:v>746.01</c:v>
                </c:pt>
                <c:pt idx="20068">
                  <c:v>737</c:v>
                </c:pt>
                <c:pt idx="20069">
                  <c:v>723.51</c:v>
                </c:pt>
                <c:pt idx="20070">
                  <c:v>719.52</c:v>
                </c:pt>
                <c:pt idx="20071">
                  <c:v>699.03</c:v>
                </c:pt>
                <c:pt idx="20072">
                  <c:v>698.98</c:v>
                </c:pt>
                <c:pt idx="20073">
                  <c:v>691.01</c:v>
                </c:pt>
                <c:pt idx="20074">
                  <c:v>683.01</c:v>
                </c:pt>
                <c:pt idx="20075">
                  <c:v>685</c:v>
                </c:pt>
                <c:pt idx="20076">
                  <c:v>681</c:v>
                </c:pt>
                <c:pt idx="20077">
                  <c:v>676.01</c:v>
                </c:pt>
                <c:pt idx="20078">
                  <c:v>686.01</c:v>
                </c:pt>
                <c:pt idx="20079">
                  <c:v>690.5</c:v>
                </c:pt>
                <c:pt idx="20080">
                  <c:v>700</c:v>
                </c:pt>
                <c:pt idx="20081">
                  <c:v>702.98</c:v>
                </c:pt>
                <c:pt idx="20082">
                  <c:v>709.99</c:v>
                </c:pt>
                <c:pt idx="20083">
                  <c:v>716.49</c:v>
                </c:pt>
                <c:pt idx="20084">
                  <c:v>728</c:v>
                </c:pt>
                <c:pt idx="20085">
                  <c:v>736.99</c:v>
                </c:pt>
                <c:pt idx="20086">
                  <c:v>734.01</c:v>
                </c:pt>
                <c:pt idx="20087">
                  <c:v>741.46</c:v>
                </c:pt>
                <c:pt idx="20088">
                  <c:v>730.01</c:v>
                </c:pt>
                <c:pt idx="20089">
                  <c:v>719</c:v>
                </c:pt>
                <c:pt idx="20090">
                  <c:v>714</c:v>
                </c:pt>
                <c:pt idx="20091">
                  <c:v>716.97</c:v>
                </c:pt>
                <c:pt idx="20092">
                  <c:v>721</c:v>
                </c:pt>
                <c:pt idx="20093">
                  <c:v>729.99</c:v>
                </c:pt>
                <c:pt idx="20094">
                  <c:v>723.51</c:v>
                </c:pt>
                <c:pt idx="20095">
                  <c:v>725</c:v>
                </c:pt>
                <c:pt idx="20096">
                  <c:v>724.5</c:v>
                </c:pt>
                <c:pt idx="20097">
                  <c:v>729.48</c:v>
                </c:pt>
                <c:pt idx="20098">
                  <c:v>740.96</c:v>
                </c:pt>
                <c:pt idx="20099">
                  <c:v>748.49</c:v>
                </c:pt>
                <c:pt idx="20100">
                  <c:v>766.48</c:v>
                </c:pt>
                <c:pt idx="20101">
                  <c:v>780.01</c:v>
                </c:pt>
                <c:pt idx="20102">
                  <c:v>808.99</c:v>
                </c:pt>
                <c:pt idx="20103">
                  <c:v>815.99</c:v>
                </c:pt>
                <c:pt idx="20104">
                  <c:v>821.49</c:v>
                </c:pt>
                <c:pt idx="20105">
                  <c:v>837.49</c:v>
                </c:pt>
                <c:pt idx="20106">
                  <c:v>843.49</c:v>
                </c:pt>
                <c:pt idx="20107">
                  <c:v>855</c:v>
                </c:pt>
                <c:pt idx="20108">
                  <c:v>869.99</c:v>
                </c:pt>
                <c:pt idx="20109">
                  <c:v>896.46</c:v>
                </c:pt>
                <c:pt idx="20110">
                  <c:v>913.51</c:v>
                </c:pt>
                <c:pt idx="20111">
                  <c:v>922</c:v>
                </c:pt>
                <c:pt idx="20112">
                  <c:v>933.96</c:v>
                </c:pt>
                <c:pt idx="20113">
                  <c:v>931.01</c:v>
                </c:pt>
                <c:pt idx="20114">
                  <c:v>946.93</c:v>
                </c:pt>
                <c:pt idx="20115">
                  <c:v>936.03</c:v>
                </c:pt>
                <c:pt idx="20116">
                  <c:v>934.01</c:v>
                </c:pt>
                <c:pt idx="20117">
                  <c:v>927.49</c:v>
                </c:pt>
                <c:pt idx="20118">
                  <c:v>899.01</c:v>
                </c:pt>
                <c:pt idx="20119">
                  <c:v>858.02</c:v>
                </c:pt>
                <c:pt idx="20120">
                  <c:v>822.64</c:v>
                </c:pt>
                <c:pt idx="20121">
                  <c:v>801.01</c:v>
                </c:pt>
                <c:pt idx="20122">
                  <c:v>771.02</c:v>
                </c:pt>
                <c:pt idx="20123">
                  <c:v>744.5</c:v>
                </c:pt>
                <c:pt idx="20124">
                  <c:v>716</c:v>
                </c:pt>
                <c:pt idx="20125">
                  <c:v>701.01</c:v>
                </c:pt>
                <c:pt idx="20126">
                  <c:v>683.03</c:v>
                </c:pt>
                <c:pt idx="20127">
                  <c:v>656.51</c:v>
                </c:pt>
                <c:pt idx="20128">
                  <c:v>635</c:v>
                </c:pt>
                <c:pt idx="20129">
                  <c:v>635.5</c:v>
                </c:pt>
                <c:pt idx="20130">
                  <c:v>627</c:v>
                </c:pt>
                <c:pt idx="20131">
                  <c:v>609.01</c:v>
                </c:pt>
                <c:pt idx="20132">
                  <c:v>588.01</c:v>
                </c:pt>
                <c:pt idx="20133">
                  <c:v>570</c:v>
                </c:pt>
                <c:pt idx="20134">
                  <c:v>568</c:v>
                </c:pt>
                <c:pt idx="20135">
                  <c:v>560.01</c:v>
                </c:pt>
                <c:pt idx="20136">
                  <c:v>556.99</c:v>
                </c:pt>
                <c:pt idx="20137">
                  <c:v>552.49</c:v>
                </c:pt>
                <c:pt idx="20138">
                  <c:v>541</c:v>
                </c:pt>
                <c:pt idx="20139">
                  <c:v>536.52</c:v>
                </c:pt>
                <c:pt idx="20140">
                  <c:v>533.51</c:v>
                </c:pt>
                <c:pt idx="20141">
                  <c:v>528.01</c:v>
                </c:pt>
                <c:pt idx="20142">
                  <c:v>526.98</c:v>
                </c:pt>
                <c:pt idx="20143">
                  <c:v>529</c:v>
                </c:pt>
                <c:pt idx="20144">
                  <c:v>523.51</c:v>
                </c:pt>
                <c:pt idx="20145">
                  <c:v>522</c:v>
                </c:pt>
                <c:pt idx="20146">
                  <c:v>517.01</c:v>
                </c:pt>
                <c:pt idx="20147">
                  <c:v>511.5</c:v>
                </c:pt>
                <c:pt idx="20148">
                  <c:v>509.49</c:v>
                </c:pt>
                <c:pt idx="20149">
                  <c:v>508.5</c:v>
                </c:pt>
                <c:pt idx="20150">
                  <c:v>503.52</c:v>
                </c:pt>
                <c:pt idx="20151">
                  <c:v>502</c:v>
                </c:pt>
                <c:pt idx="20152">
                  <c:v>501.51</c:v>
                </c:pt>
                <c:pt idx="20153">
                  <c:v>500.99</c:v>
                </c:pt>
                <c:pt idx="20154">
                  <c:v>498.48</c:v>
                </c:pt>
                <c:pt idx="20155">
                  <c:v>500.53</c:v>
                </c:pt>
                <c:pt idx="20156">
                  <c:v>505</c:v>
                </c:pt>
                <c:pt idx="20157">
                  <c:v>507.01</c:v>
                </c:pt>
                <c:pt idx="20158">
                  <c:v>511</c:v>
                </c:pt>
                <c:pt idx="20159">
                  <c:v>508.01</c:v>
                </c:pt>
                <c:pt idx="20160">
                  <c:v>513</c:v>
                </c:pt>
                <c:pt idx="20161">
                  <c:v>508.99</c:v>
                </c:pt>
                <c:pt idx="20162">
                  <c:v>504</c:v>
                </c:pt>
                <c:pt idx="20163">
                  <c:v>502</c:v>
                </c:pt>
                <c:pt idx="20164">
                  <c:v>499</c:v>
                </c:pt>
                <c:pt idx="20165">
                  <c:v>497.49</c:v>
                </c:pt>
                <c:pt idx="20166">
                  <c:v>488.51</c:v>
                </c:pt>
                <c:pt idx="20167">
                  <c:v>481.5</c:v>
                </c:pt>
                <c:pt idx="20168">
                  <c:v>476</c:v>
                </c:pt>
                <c:pt idx="20169">
                  <c:v>474.01</c:v>
                </c:pt>
                <c:pt idx="20170">
                  <c:v>472</c:v>
                </c:pt>
                <c:pt idx="20171">
                  <c:v>467.01</c:v>
                </c:pt>
                <c:pt idx="20172">
                  <c:v>462.5</c:v>
                </c:pt>
                <c:pt idx="20173">
                  <c:v>457.02</c:v>
                </c:pt>
                <c:pt idx="20174">
                  <c:v>450</c:v>
                </c:pt>
                <c:pt idx="20175">
                  <c:v>437</c:v>
                </c:pt>
                <c:pt idx="20176">
                  <c:v>436.99</c:v>
                </c:pt>
                <c:pt idx="20177">
                  <c:v>443</c:v>
                </c:pt>
                <c:pt idx="20178">
                  <c:v>451</c:v>
                </c:pt>
                <c:pt idx="20179">
                  <c:v>455</c:v>
                </c:pt>
                <c:pt idx="20180">
                  <c:v>466</c:v>
                </c:pt>
                <c:pt idx="20181">
                  <c:v>472.5</c:v>
                </c:pt>
                <c:pt idx="20182">
                  <c:v>479</c:v>
                </c:pt>
                <c:pt idx="20183">
                  <c:v>484</c:v>
                </c:pt>
                <c:pt idx="20184">
                  <c:v>487.01</c:v>
                </c:pt>
                <c:pt idx="20185">
                  <c:v>489</c:v>
                </c:pt>
                <c:pt idx="20186">
                  <c:v>489.5</c:v>
                </c:pt>
                <c:pt idx="20187">
                  <c:v>489</c:v>
                </c:pt>
                <c:pt idx="20188">
                  <c:v>484.03</c:v>
                </c:pt>
                <c:pt idx="20189">
                  <c:v>483.99</c:v>
                </c:pt>
                <c:pt idx="20190">
                  <c:v>487</c:v>
                </c:pt>
                <c:pt idx="20191">
                  <c:v>494</c:v>
                </c:pt>
                <c:pt idx="20192">
                  <c:v>504</c:v>
                </c:pt>
                <c:pt idx="20193">
                  <c:v>516.5</c:v>
                </c:pt>
                <c:pt idx="20194">
                  <c:v>529.99</c:v>
                </c:pt>
                <c:pt idx="20195">
                  <c:v>539.98</c:v>
                </c:pt>
                <c:pt idx="20196">
                  <c:v>541.5</c:v>
                </c:pt>
                <c:pt idx="20197">
                  <c:v>552</c:v>
                </c:pt>
                <c:pt idx="20198">
                  <c:v>561</c:v>
                </c:pt>
                <c:pt idx="20199">
                  <c:v>560</c:v>
                </c:pt>
                <c:pt idx="20200">
                  <c:v>571</c:v>
                </c:pt>
                <c:pt idx="20201">
                  <c:v>574</c:v>
                </c:pt>
                <c:pt idx="20202">
                  <c:v>578.51</c:v>
                </c:pt>
                <c:pt idx="20203">
                  <c:v>580.5</c:v>
                </c:pt>
                <c:pt idx="20204">
                  <c:v>568.01</c:v>
                </c:pt>
                <c:pt idx="20205">
                  <c:v>563.03</c:v>
                </c:pt>
                <c:pt idx="20206">
                  <c:v>562.01</c:v>
                </c:pt>
                <c:pt idx="20207">
                  <c:v>554.01</c:v>
                </c:pt>
                <c:pt idx="20208">
                  <c:v>553</c:v>
                </c:pt>
                <c:pt idx="20209">
                  <c:v>544.53</c:v>
                </c:pt>
                <c:pt idx="20210">
                  <c:v>547</c:v>
                </c:pt>
                <c:pt idx="20211">
                  <c:v>547.01</c:v>
                </c:pt>
                <c:pt idx="20212">
                  <c:v>552</c:v>
                </c:pt>
                <c:pt idx="20213">
                  <c:v>548</c:v>
                </c:pt>
                <c:pt idx="20214">
                  <c:v>553.97</c:v>
                </c:pt>
                <c:pt idx="20215">
                  <c:v>563.01</c:v>
                </c:pt>
                <c:pt idx="20216">
                  <c:v>565</c:v>
                </c:pt>
                <c:pt idx="20217">
                  <c:v>568</c:v>
                </c:pt>
                <c:pt idx="20218">
                  <c:v>577</c:v>
                </c:pt>
                <c:pt idx="20219">
                  <c:v>579</c:v>
                </c:pt>
                <c:pt idx="20220">
                  <c:v>583</c:v>
                </c:pt>
                <c:pt idx="20221">
                  <c:v>590.48</c:v>
                </c:pt>
                <c:pt idx="20222">
                  <c:v>591</c:v>
                </c:pt>
                <c:pt idx="20223">
                  <c:v>593</c:v>
                </c:pt>
                <c:pt idx="20224">
                  <c:v>602.53</c:v>
                </c:pt>
                <c:pt idx="20225">
                  <c:v>613.99</c:v>
                </c:pt>
                <c:pt idx="20226">
                  <c:v>611.99</c:v>
                </c:pt>
                <c:pt idx="20227">
                  <c:v>610.53</c:v>
                </c:pt>
                <c:pt idx="20228">
                  <c:v>612.01</c:v>
                </c:pt>
                <c:pt idx="20229">
                  <c:v>606</c:v>
                </c:pt>
                <c:pt idx="20230">
                  <c:v>617.97</c:v>
                </c:pt>
                <c:pt idx="20231">
                  <c:v>619.5</c:v>
                </c:pt>
                <c:pt idx="20232">
                  <c:v>624</c:v>
                </c:pt>
                <c:pt idx="20233">
                  <c:v>626</c:v>
                </c:pt>
                <c:pt idx="20234">
                  <c:v>627</c:v>
                </c:pt>
                <c:pt idx="20235">
                  <c:v>624.99</c:v>
                </c:pt>
                <c:pt idx="20236">
                  <c:v>618</c:v>
                </c:pt>
                <c:pt idx="20237">
                  <c:v>615.99</c:v>
                </c:pt>
                <c:pt idx="20238">
                  <c:v>612</c:v>
                </c:pt>
                <c:pt idx="20239">
                  <c:v>615.98</c:v>
                </c:pt>
                <c:pt idx="20240">
                  <c:v>621.99</c:v>
                </c:pt>
                <c:pt idx="20241">
                  <c:v>626</c:v>
                </c:pt>
                <c:pt idx="20242">
                  <c:v>624.51</c:v>
                </c:pt>
                <c:pt idx="20243">
                  <c:v>626</c:v>
                </c:pt>
                <c:pt idx="20244">
                  <c:v>632</c:v>
                </c:pt>
                <c:pt idx="20245">
                  <c:v>633</c:v>
                </c:pt>
                <c:pt idx="20246">
                  <c:v>627</c:v>
                </c:pt>
                <c:pt idx="20247">
                  <c:v>631.01</c:v>
                </c:pt>
                <c:pt idx="20248">
                  <c:v>622.01</c:v>
                </c:pt>
                <c:pt idx="20249">
                  <c:v>622.01</c:v>
                </c:pt>
                <c:pt idx="20250">
                  <c:v>623</c:v>
                </c:pt>
                <c:pt idx="20251">
                  <c:v>626.99</c:v>
                </c:pt>
                <c:pt idx="20252">
                  <c:v>633.99</c:v>
                </c:pt>
                <c:pt idx="20253">
                  <c:v>637.51</c:v>
                </c:pt>
                <c:pt idx="20254">
                  <c:v>641</c:v>
                </c:pt>
                <c:pt idx="20255">
                  <c:v>643.5</c:v>
                </c:pt>
                <c:pt idx="20256">
                  <c:v>646.01</c:v>
                </c:pt>
                <c:pt idx="20257">
                  <c:v>648</c:v>
                </c:pt>
                <c:pt idx="20258">
                  <c:v>642.5</c:v>
                </c:pt>
                <c:pt idx="20259">
                  <c:v>627.04</c:v>
                </c:pt>
                <c:pt idx="20260">
                  <c:v>621</c:v>
                </c:pt>
                <c:pt idx="20261">
                  <c:v>620</c:v>
                </c:pt>
                <c:pt idx="20262">
                  <c:v>616</c:v>
                </c:pt>
                <c:pt idx="20263">
                  <c:v>616</c:v>
                </c:pt>
                <c:pt idx="20264">
                  <c:v>609</c:v>
                </c:pt>
                <c:pt idx="20265">
                  <c:v>599</c:v>
                </c:pt>
                <c:pt idx="20266">
                  <c:v>595.02</c:v>
                </c:pt>
                <c:pt idx="20267">
                  <c:v>587</c:v>
                </c:pt>
                <c:pt idx="20268">
                  <c:v>582</c:v>
                </c:pt>
                <c:pt idx="20269">
                  <c:v>575.51</c:v>
                </c:pt>
                <c:pt idx="20270">
                  <c:v>572.01</c:v>
                </c:pt>
                <c:pt idx="20271">
                  <c:v>568.01</c:v>
                </c:pt>
                <c:pt idx="20272">
                  <c:v>571</c:v>
                </c:pt>
                <c:pt idx="20273">
                  <c:v>573.5</c:v>
                </c:pt>
                <c:pt idx="20274">
                  <c:v>579.49</c:v>
                </c:pt>
                <c:pt idx="20275">
                  <c:v>578.99</c:v>
                </c:pt>
                <c:pt idx="20276">
                  <c:v>573.01</c:v>
                </c:pt>
                <c:pt idx="20277">
                  <c:v>578</c:v>
                </c:pt>
                <c:pt idx="20278">
                  <c:v>581.5</c:v>
                </c:pt>
                <c:pt idx="20279">
                  <c:v>575</c:v>
                </c:pt>
                <c:pt idx="20280">
                  <c:v>573.99</c:v>
                </c:pt>
                <c:pt idx="20281">
                  <c:v>573.49</c:v>
                </c:pt>
                <c:pt idx="20282">
                  <c:v>583.99</c:v>
                </c:pt>
                <c:pt idx="20283">
                  <c:v>585</c:v>
                </c:pt>
                <c:pt idx="20284">
                  <c:v>587.99</c:v>
                </c:pt>
                <c:pt idx="20285">
                  <c:v>591</c:v>
                </c:pt>
                <c:pt idx="20286">
                  <c:v>588</c:v>
                </c:pt>
                <c:pt idx="20287">
                  <c:v>585</c:v>
                </c:pt>
                <c:pt idx="20288">
                  <c:v>578.97</c:v>
                </c:pt>
                <c:pt idx="20289">
                  <c:v>577.01</c:v>
                </c:pt>
                <c:pt idx="20290">
                  <c:v>578</c:v>
                </c:pt>
                <c:pt idx="20291">
                  <c:v>577</c:v>
                </c:pt>
                <c:pt idx="20292">
                  <c:v>575</c:v>
                </c:pt>
                <c:pt idx="20293">
                  <c:v>568.01</c:v>
                </c:pt>
                <c:pt idx="20294">
                  <c:v>571.01</c:v>
                </c:pt>
                <c:pt idx="20295">
                  <c:v>572.44000000000005</c:v>
                </c:pt>
                <c:pt idx="20296">
                  <c:v>575</c:v>
                </c:pt>
                <c:pt idx="20297">
                  <c:v>574</c:v>
                </c:pt>
                <c:pt idx="20298">
                  <c:v>573</c:v>
                </c:pt>
                <c:pt idx="20299">
                  <c:v>567</c:v>
                </c:pt>
                <c:pt idx="20300">
                  <c:v>559.5</c:v>
                </c:pt>
                <c:pt idx="20301">
                  <c:v>553.02</c:v>
                </c:pt>
                <c:pt idx="20302">
                  <c:v>554</c:v>
                </c:pt>
                <c:pt idx="20303">
                  <c:v>562</c:v>
                </c:pt>
                <c:pt idx="20304">
                  <c:v>558.99</c:v>
                </c:pt>
                <c:pt idx="20305">
                  <c:v>554.01</c:v>
                </c:pt>
                <c:pt idx="20306">
                  <c:v>559</c:v>
                </c:pt>
                <c:pt idx="20307">
                  <c:v>561</c:v>
                </c:pt>
                <c:pt idx="20308">
                  <c:v>562.53</c:v>
                </c:pt>
                <c:pt idx="20309">
                  <c:v>564</c:v>
                </c:pt>
                <c:pt idx="20310">
                  <c:v>561.5</c:v>
                </c:pt>
                <c:pt idx="20311">
                  <c:v>560.5</c:v>
                </c:pt>
                <c:pt idx="20312">
                  <c:v>561.03</c:v>
                </c:pt>
                <c:pt idx="20313">
                  <c:v>566</c:v>
                </c:pt>
                <c:pt idx="20314">
                  <c:v>566.47</c:v>
                </c:pt>
                <c:pt idx="20315">
                  <c:v>561</c:v>
                </c:pt>
                <c:pt idx="20316">
                  <c:v>577</c:v>
                </c:pt>
                <c:pt idx="20317">
                  <c:v>584</c:v>
                </c:pt>
                <c:pt idx="20318">
                  <c:v>588.52</c:v>
                </c:pt>
                <c:pt idx="20319">
                  <c:v>584.02</c:v>
                </c:pt>
                <c:pt idx="20320">
                  <c:v>590</c:v>
                </c:pt>
                <c:pt idx="20321">
                  <c:v>587.02</c:v>
                </c:pt>
                <c:pt idx="20322">
                  <c:v>591</c:v>
                </c:pt>
                <c:pt idx="20323">
                  <c:v>601</c:v>
                </c:pt>
                <c:pt idx="20324">
                  <c:v>596</c:v>
                </c:pt>
                <c:pt idx="20325">
                  <c:v>589.5</c:v>
                </c:pt>
                <c:pt idx="20326">
                  <c:v>587.01</c:v>
                </c:pt>
                <c:pt idx="20327">
                  <c:v>575.01</c:v>
                </c:pt>
                <c:pt idx="20328">
                  <c:v>573.51</c:v>
                </c:pt>
                <c:pt idx="20329">
                  <c:v>554</c:v>
                </c:pt>
                <c:pt idx="20330">
                  <c:v>542.5</c:v>
                </c:pt>
                <c:pt idx="20331">
                  <c:v>526.01</c:v>
                </c:pt>
                <c:pt idx="20332">
                  <c:v>512</c:v>
                </c:pt>
                <c:pt idx="20333">
                  <c:v>487.03</c:v>
                </c:pt>
                <c:pt idx="20334">
                  <c:v>475.53</c:v>
                </c:pt>
                <c:pt idx="20335">
                  <c:v>453.01</c:v>
                </c:pt>
                <c:pt idx="20336">
                  <c:v>436</c:v>
                </c:pt>
                <c:pt idx="20337">
                  <c:v>429.53</c:v>
                </c:pt>
                <c:pt idx="20338">
                  <c:v>418</c:v>
                </c:pt>
                <c:pt idx="20339">
                  <c:v>401</c:v>
                </c:pt>
                <c:pt idx="20340">
                  <c:v>394</c:v>
                </c:pt>
                <c:pt idx="20341">
                  <c:v>374.52</c:v>
                </c:pt>
                <c:pt idx="20342">
                  <c:v>372.51</c:v>
                </c:pt>
                <c:pt idx="20343">
                  <c:v>353.06</c:v>
                </c:pt>
                <c:pt idx="20344">
                  <c:v>350.53</c:v>
                </c:pt>
                <c:pt idx="20345">
                  <c:v>334.01</c:v>
                </c:pt>
                <c:pt idx="20346">
                  <c:v>322</c:v>
                </c:pt>
                <c:pt idx="20347">
                  <c:v>316</c:v>
                </c:pt>
                <c:pt idx="20348">
                  <c:v>316</c:v>
                </c:pt>
                <c:pt idx="20349">
                  <c:v>305</c:v>
                </c:pt>
                <c:pt idx="20350">
                  <c:v>302</c:v>
                </c:pt>
                <c:pt idx="20351">
                  <c:v>297</c:v>
                </c:pt>
                <c:pt idx="20352">
                  <c:v>290</c:v>
                </c:pt>
                <c:pt idx="20353">
                  <c:v>280.01</c:v>
                </c:pt>
                <c:pt idx="20354">
                  <c:v>268.51</c:v>
                </c:pt>
                <c:pt idx="20355">
                  <c:v>244.01</c:v>
                </c:pt>
                <c:pt idx="20356">
                  <c:v>233.53</c:v>
                </c:pt>
                <c:pt idx="20357">
                  <c:v>230</c:v>
                </c:pt>
                <c:pt idx="20358">
                  <c:v>228</c:v>
                </c:pt>
                <c:pt idx="20359">
                  <c:v>224</c:v>
                </c:pt>
                <c:pt idx="20360">
                  <c:v>212.01</c:v>
                </c:pt>
                <c:pt idx="20361">
                  <c:v>202</c:v>
                </c:pt>
                <c:pt idx="20362">
                  <c:v>197</c:v>
                </c:pt>
                <c:pt idx="20363">
                  <c:v>189.52</c:v>
                </c:pt>
                <c:pt idx="20364">
                  <c:v>182.02</c:v>
                </c:pt>
                <c:pt idx="20365">
                  <c:v>167</c:v>
                </c:pt>
                <c:pt idx="20366">
                  <c:v>164.51</c:v>
                </c:pt>
                <c:pt idx="20367">
                  <c:v>155</c:v>
                </c:pt>
                <c:pt idx="20368">
                  <c:v>139.01</c:v>
                </c:pt>
                <c:pt idx="20369">
                  <c:v>126.01</c:v>
                </c:pt>
                <c:pt idx="20370">
                  <c:v>128.99</c:v>
                </c:pt>
                <c:pt idx="20371">
                  <c:v>121</c:v>
                </c:pt>
                <c:pt idx="20372">
                  <c:v>123.5</c:v>
                </c:pt>
                <c:pt idx="20373">
                  <c:v>112.01</c:v>
                </c:pt>
                <c:pt idx="20374">
                  <c:v>104</c:v>
                </c:pt>
                <c:pt idx="20375">
                  <c:v>100</c:v>
                </c:pt>
                <c:pt idx="20376">
                  <c:v>97.004999999999995</c:v>
                </c:pt>
                <c:pt idx="20377">
                  <c:v>86.004000000000005</c:v>
                </c:pt>
                <c:pt idx="20378">
                  <c:v>92.498000000000005</c:v>
                </c:pt>
                <c:pt idx="20379">
                  <c:v>86</c:v>
                </c:pt>
                <c:pt idx="20380">
                  <c:v>82.003</c:v>
                </c:pt>
                <c:pt idx="20381">
                  <c:v>77.510000000000005</c:v>
                </c:pt>
                <c:pt idx="20382">
                  <c:v>79</c:v>
                </c:pt>
                <c:pt idx="20383">
                  <c:v>76.501999999999995</c:v>
                </c:pt>
                <c:pt idx="20384">
                  <c:v>72</c:v>
                </c:pt>
                <c:pt idx="20385">
                  <c:v>64.509</c:v>
                </c:pt>
                <c:pt idx="20386">
                  <c:v>64.022000000000006</c:v>
                </c:pt>
                <c:pt idx="20387">
                  <c:v>62.003999999999998</c:v>
                </c:pt>
                <c:pt idx="20388">
                  <c:v>59</c:v>
                </c:pt>
                <c:pt idx="20389">
                  <c:v>52.005000000000003</c:v>
                </c:pt>
                <c:pt idx="20390">
                  <c:v>49.997999999999998</c:v>
                </c:pt>
                <c:pt idx="20391">
                  <c:v>46.002000000000002</c:v>
                </c:pt>
                <c:pt idx="20392">
                  <c:v>44.51</c:v>
                </c:pt>
                <c:pt idx="20393">
                  <c:v>41.002000000000002</c:v>
                </c:pt>
                <c:pt idx="20394">
                  <c:v>33.003</c:v>
                </c:pt>
                <c:pt idx="20395">
                  <c:v>31.004000000000001</c:v>
                </c:pt>
                <c:pt idx="20396">
                  <c:v>30.997</c:v>
                </c:pt>
                <c:pt idx="20397">
                  <c:v>26</c:v>
                </c:pt>
                <c:pt idx="20398">
                  <c:v>25.498000000000001</c:v>
                </c:pt>
                <c:pt idx="20399">
                  <c:v>30</c:v>
                </c:pt>
                <c:pt idx="20400">
                  <c:v>25.001999999999999</c:v>
                </c:pt>
                <c:pt idx="20401">
                  <c:v>20</c:v>
                </c:pt>
                <c:pt idx="20402">
                  <c:v>23.501999999999999</c:v>
                </c:pt>
                <c:pt idx="20403">
                  <c:v>22</c:v>
                </c:pt>
                <c:pt idx="20404">
                  <c:v>25</c:v>
                </c:pt>
                <c:pt idx="20405">
                  <c:v>29</c:v>
                </c:pt>
                <c:pt idx="20406">
                  <c:v>23</c:v>
                </c:pt>
                <c:pt idx="20407">
                  <c:v>21.016999999999999</c:v>
                </c:pt>
                <c:pt idx="20408">
                  <c:v>24.998000000000001</c:v>
                </c:pt>
                <c:pt idx="20409">
                  <c:v>21</c:v>
                </c:pt>
                <c:pt idx="20410">
                  <c:v>18</c:v>
                </c:pt>
                <c:pt idx="20411">
                  <c:v>16</c:v>
                </c:pt>
                <c:pt idx="20412">
                  <c:v>14.502000000000001</c:v>
                </c:pt>
                <c:pt idx="20413">
                  <c:v>11.502000000000001</c:v>
                </c:pt>
                <c:pt idx="20414">
                  <c:v>10</c:v>
                </c:pt>
                <c:pt idx="20415">
                  <c:v>9</c:v>
                </c:pt>
                <c:pt idx="20416">
                  <c:v>7.0030999999999999</c:v>
                </c:pt>
                <c:pt idx="20417">
                  <c:v>7</c:v>
                </c:pt>
                <c:pt idx="20418">
                  <c:v>2.5022000000000002</c:v>
                </c:pt>
                <c:pt idx="20419">
                  <c:v>0.99719999999999998</c:v>
                </c:pt>
                <c:pt idx="20420">
                  <c:v>1.9883</c:v>
                </c:pt>
                <c:pt idx="20421">
                  <c:v>3.0024000000000002</c:v>
                </c:pt>
                <c:pt idx="20422">
                  <c:v>6.9930000000000003</c:v>
                </c:pt>
                <c:pt idx="20423">
                  <c:v>10.499000000000001</c:v>
                </c:pt>
                <c:pt idx="20424">
                  <c:v>9.9678000000000004</c:v>
                </c:pt>
                <c:pt idx="20425">
                  <c:v>9.4991000000000003</c:v>
                </c:pt>
                <c:pt idx="20426">
                  <c:v>9.0038999999999998</c:v>
                </c:pt>
                <c:pt idx="20427">
                  <c:v>8.5059000000000005</c:v>
                </c:pt>
                <c:pt idx="20428">
                  <c:v>9</c:v>
                </c:pt>
                <c:pt idx="20429">
                  <c:v>7.0033000000000003</c:v>
                </c:pt>
                <c:pt idx="20430">
                  <c:v>4.9988999999999999</c:v>
                </c:pt>
                <c:pt idx="20431">
                  <c:v>2</c:v>
                </c:pt>
                <c:pt idx="20432">
                  <c:v>4.9931000000000001</c:v>
                </c:pt>
                <c:pt idx="20433">
                  <c:v>3</c:v>
                </c:pt>
                <c:pt idx="20434">
                  <c:v>3.0112999999999999</c:v>
                </c:pt>
                <c:pt idx="20435">
                  <c:v>6</c:v>
                </c:pt>
                <c:pt idx="20436">
                  <c:v>0.50599000000000005</c:v>
                </c:pt>
                <c:pt idx="20437">
                  <c:v>-2</c:v>
                </c:pt>
                <c:pt idx="20438">
                  <c:v>0</c:v>
                </c:pt>
                <c:pt idx="20439">
                  <c:v>2.9964</c:v>
                </c:pt>
                <c:pt idx="20440">
                  <c:v>6</c:v>
                </c:pt>
                <c:pt idx="20441">
                  <c:v>8.0091999999999999</c:v>
                </c:pt>
                <c:pt idx="20442">
                  <c:v>9</c:v>
                </c:pt>
                <c:pt idx="20443">
                  <c:v>4.9974999999999996</c:v>
                </c:pt>
                <c:pt idx="20444">
                  <c:v>7</c:v>
                </c:pt>
                <c:pt idx="20445">
                  <c:v>7.0019999999999998</c:v>
                </c:pt>
                <c:pt idx="20446">
                  <c:v>6</c:v>
                </c:pt>
                <c:pt idx="20447">
                  <c:v>8</c:v>
                </c:pt>
                <c:pt idx="20448">
                  <c:v>10.004</c:v>
                </c:pt>
                <c:pt idx="20449">
                  <c:v>10.002000000000001</c:v>
                </c:pt>
                <c:pt idx="20450">
                  <c:v>12.986000000000001</c:v>
                </c:pt>
                <c:pt idx="20451">
                  <c:v>12.993</c:v>
                </c:pt>
                <c:pt idx="20452">
                  <c:v>15.997999999999999</c:v>
                </c:pt>
                <c:pt idx="20453">
                  <c:v>17</c:v>
                </c:pt>
                <c:pt idx="20454">
                  <c:v>13.997999999999999</c:v>
                </c:pt>
                <c:pt idx="20455">
                  <c:v>13.491</c:v>
                </c:pt>
                <c:pt idx="20456">
                  <c:v>15</c:v>
                </c:pt>
                <c:pt idx="20457">
                  <c:v>17.995999999999999</c:v>
                </c:pt>
                <c:pt idx="20458">
                  <c:v>21.995999999999999</c:v>
                </c:pt>
                <c:pt idx="20459">
                  <c:v>25</c:v>
                </c:pt>
                <c:pt idx="20460">
                  <c:v>23</c:v>
                </c:pt>
                <c:pt idx="20461">
                  <c:v>21.992999999999999</c:v>
                </c:pt>
                <c:pt idx="20462">
                  <c:v>23.006</c:v>
                </c:pt>
                <c:pt idx="20463">
                  <c:v>24.992999999999999</c:v>
                </c:pt>
                <c:pt idx="20464">
                  <c:v>26</c:v>
                </c:pt>
                <c:pt idx="20465">
                  <c:v>24.003</c:v>
                </c:pt>
                <c:pt idx="20466">
                  <c:v>25</c:v>
                </c:pt>
                <c:pt idx="20467">
                  <c:v>25.992999999999999</c:v>
                </c:pt>
                <c:pt idx="20468">
                  <c:v>26.001000000000001</c:v>
                </c:pt>
                <c:pt idx="20469">
                  <c:v>31.998000000000001</c:v>
                </c:pt>
                <c:pt idx="20470">
                  <c:v>32</c:v>
                </c:pt>
                <c:pt idx="20471">
                  <c:v>35</c:v>
                </c:pt>
                <c:pt idx="20472">
                  <c:v>37</c:v>
                </c:pt>
                <c:pt idx="20473">
                  <c:v>38.994</c:v>
                </c:pt>
                <c:pt idx="20474">
                  <c:v>43.994</c:v>
                </c:pt>
                <c:pt idx="20475">
                  <c:v>45.99</c:v>
                </c:pt>
                <c:pt idx="20476">
                  <c:v>48.997</c:v>
                </c:pt>
                <c:pt idx="20477">
                  <c:v>48.994</c:v>
                </c:pt>
                <c:pt idx="20478">
                  <c:v>54</c:v>
                </c:pt>
                <c:pt idx="20479">
                  <c:v>54.003</c:v>
                </c:pt>
                <c:pt idx="20480">
                  <c:v>54.994999999999997</c:v>
                </c:pt>
                <c:pt idx="20481">
                  <c:v>52.503999999999998</c:v>
                </c:pt>
                <c:pt idx="20482">
                  <c:v>52</c:v>
                </c:pt>
                <c:pt idx="20483">
                  <c:v>54.999000000000002</c:v>
                </c:pt>
                <c:pt idx="20484">
                  <c:v>56.997999999999998</c:v>
                </c:pt>
                <c:pt idx="20485">
                  <c:v>60</c:v>
                </c:pt>
                <c:pt idx="20486">
                  <c:v>60.997999999999998</c:v>
                </c:pt>
                <c:pt idx="20487">
                  <c:v>64</c:v>
                </c:pt>
                <c:pt idx="20488">
                  <c:v>68</c:v>
                </c:pt>
                <c:pt idx="20489">
                  <c:v>76</c:v>
                </c:pt>
                <c:pt idx="20490">
                  <c:v>76.998000000000005</c:v>
                </c:pt>
                <c:pt idx="20491">
                  <c:v>83.998999999999995</c:v>
                </c:pt>
                <c:pt idx="20492">
                  <c:v>83.998000000000005</c:v>
                </c:pt>
                <c:pt idx="20493">
                  <c:v>82.998000000000005</c:v>
                </c:pt>
                <c:pt idx="20494">
                  <c:v>91.960999999999999</c:v>
                </c:pt>
                <c:pt idx="20495">
                  <c:v>97</c:v>
                </c:pt>
                <c:pt idx="20496">
                  <c:v>107</c:v>
                </c:pt>
                <c:pt idx="20497">
                  <c:v>113.99</c:v>
                </c:pt>
                <c:pt idx="20498">
                  <c:v>123</c:v>
                </c:pt>
                <c:pt idx="20499">
                  <c:v>132</c:v>
                </c:pt>
                <c:pt idx="20500">
                  <c:v>135.99</c:v>
                </c:pt>
                <c:pt idx="20501">
                  <c:v>138</c:v>
                </c:pt>
                <c:pt idx="20502">
                  <c:v>136.01</c:v>
                </c:pt>
                <c:pt idx="20503">
                  <c:v>140</c:v>
                </c:pt>
                <c:pt idx="20504">
                  <c:v>141.99</c:v>
                </c:pt>
                <c:pt idx="20505">
                  <c:v>145</c:v>
                </c:pt>
                <c:pt idx="20506">
                  <c:v>147</c:v>
                </c:pt>
                <c:pt idx="20507">
                  <c:v>153</c:v>
                </c:pt>
                <c:pt idx="20508">
                  <c:v>158.5</c:v>
                </c:pt>
                <c:pt idx="20509">
                  <c:v>166</c:v>
                </c:pt>
                <c:pt idx="20510">
                  <c:v>171.96</c:v>
                </c:pt>
                <c:pt idx="20511">
                  <c:v>174</c:v>
                </c:pt>
                <c:pt idx="20512">
                  <c:v>172.5</c:v>
                </c:pt>
                <c:pt idx="20513">
                  <c:v>173</c:v>
                </c:pt>
                <c:pt idx="20514">
                  <c:v>173</c:v>
                </c:pt>
                <c:pt idx="20515">
                  <c:v>178.98</c:v>
                </c:pt>
                <c:pt idx="20516">
                  <c:v>190.98</c:v>
                </c:pt>
                <c:pt idx="20517">
                  <c:v>198</c:v>
                </c:pt>
                <c:pt idx="20518">
                  <c:v>205.99</c:v>
                </c:pt>
                <c:pt idx="20519">
                  <c:v>210</c:v>
                </c:pt>
                <c:pt idx="20520">
                  <c:v>207</c:v>
                </c:pt>
                <c:pt idx="20521">
                  <c:v>219</c:v>
                </c:pt>
                <c:pt idx="20522">
                  <c:v>220</c:v>
                </c:pt>
                <c:pt idx="20523">
                  <c:v>224.99</c:v>
                </c:pt>
                <c:pt idx="20524">
                  <c:v>228.99</c:v>
                </c:pt>
                <c:pt idx="20525">
                  <c:v>236.01</c:v>
                </c:pt>
                <c:pt idx="20526">
                  <c:v>238</c:v>
                </c:pt>
                <c:pt idx="20527">
                  <c:v>236</c:v>
                </c:pt>
                <c:pt idx="20528">
                  <c:v>239</c:v>
                </c:pt>
                <c:pt idx="20529">
                  <c:v>236</c:v>
                </c:pt>
                <c:pt idx="20530">
                  <c:v>238.99</c:v>
                </c:pt>
                <c:pt idx="20531">
                  <c:v>243</c:v>
                </c:pt>
                <c:pt idx="20532">
                  <c:v>254.94</c:v>
                </c:pt>
                <c:pt idx="20533">
                  <c:v>259</c:v>
                </c:pt>
                <c:pt idx="20534">
                  <c:v>257</c:v>
                </c:pt>
                <c:pt idx="20535">
                  <c:v>264.49</c:v>
                </c:pt>
                <c:pt idx="20536">
                  <c:v>264.01</c:v>
                </c:pt>
                <c:pt idx="20537">
                  <c:v>262</c:v>
                </c:pt>
                <c:pt idx="20538">
                  <c:v>255</c:v>
                </c:pt>
                <c:pt idx="20539">
                  <c:v>254</c:v>
                </c:pt>
                <c:pt idx="20540">
                  <c:v>256</c:v>
                </c:pt>
                <c:pt idx="20541">
                  <c:v>267</c:v>
                </c:pt>
                <c:pt idx="20542">
                  <c:v>264.05</c:v>
                </c:pt>
                <c:pt idx="20543">
                  <c:v>263</c:v>
                </c:pt>
                <c:pt idx="20544">
                  <c:v>265.98</c:v>
                </c:pt>
                <c:pt idx="20545">
                  <c:v>262.49</c:v>
                </c:pt>
                <c:pt idx="20546">
                  <c:v>267.99</c:v>
                </c:pt>
                <c:pt idx="20547">
                  <c:v>268</c:v>
                </c:pt>
                <c:pt idx="20548">
                  <c:v>265.51</c:v>
                </c:pt>
                <c:pt idx="20549">
                  <c:v>269</c:v>
                </c:pt>
                <c:pt idx="20550">
                  <c:v>270.95999999999998</c:v>
                </c:pt>
                <c:pt idx="20551">
                  <c:v>274</c:v>
                </c:pt>
                <c:pt idx="20552">
                  <c:v>275.01</c:v>
                </c:pt>
                <c:pt idx="20553">
                  <c:v>274</c:v>
                </c:pt>
                <c:pt idx="20554">
                  <c:v>275.01</c:v>
                </c:pt>
                <c:pt idx="20555">
                  <c:v>262</c:v>
                </c:pt>
                <c:pt idx="20556">
                  <c:v>263</c:v>
                </c:pt>
                <c:pt idx="20557">
                  <c:v>283.95999999999998</c:v>
                </c:pt>
                <c:pt idx="20558">
                  <c:v>283</c:v>
                </c:pt>
                <c:pt idx="20559">
                  <c:v>292</c:v>
                </c:pt>
                <c:pt idx="20560">
                  <c:v>299</c:v>
                </c:pt>
                <c:pt idx="20561">
                  <c:v>303.01</c:v>
                </c:pt>
                <c:pt idx="20562">
                  <c:v>309</c:v>
                </c:pt>
                <c:pt idx="20563">
                  <c:v>310.99</c:v>
                </c:pt>
                <c:pt idx="20564">
                  <c:v>315</c:v>
                </c:pt>
                <c:pt idx="20565">
                  <c:v>310</c:v>
                </c:pt>
                <c:pt idx="20566">
                  <c:v>311.01</c:v>
                </c:pt>
                <c:pt idx="20567">
                  <c:v>306.01</c:v>
                </c:pt>
                <c:pt idx="20568">
                  <c:v>304</c:v>
                </c:pt>
                <c:pt idx="20569">
                  <c:v>307</c:v>
                </c:pt>
                <c:pt idx="20570">
                  <c:v>306</c:v>
                </c:pt>
                <c:pt idx="20571">
                  <c:v>304</c:v>
                </c:pt>
                <c:pt idx="20572">
                  <c:v>301</c:v>
                </c:pt>
                <c:pt idx="20573">
                  <c:v>301</c:v>
                </c:pt>
                <c:pt idx="20574">
                  <c:v>302</c:v>
                </c:pt>
                <c:pt idx="20575">
                  <c:v>307</c:v>
                </c:pt>
                <c:pt idx="20576">
                  <c:v>308.99</c:v>
                </c:pt>
                <c:pt idx="20577">
                  <c:v>305</c:v>
                </c:pt>
                <c:pt idx="20578">
                  <c:v>305</c:v>
                </c:pt>
                <c:pt idx="20579">
                  <c:v>304</c:v>
                </c:pt>
                <c:pt idx="20580">
                  <c:v>304.5</c:v>
                </c:pt>
                <c:pt idx="20581">
                  <c:v>306</c:v>
                </c:pt>
                <c:pt idx="20582">
                  <c:v>303.5</c:v>
                </c:pt>
                <c:pt idx="20583">
                  <c:v>303</c:v>
                </c:pt>
                <c:pt idx="20584">
                  <c:v>303</c:v>
                </c:pt>
                <c:pt idx="20585">
                  <c:v>298</c:v>
                </c:pt>
                <c:pt idx="20586">
                  <c:v>295.5</c:v>
                </c:pt>
                <c:pt idx="20587">
                  <c:v>294</c:v>
                </c:pt>
                <c:pt idx="20588">
                  <c:v>296</c:v>
                </c:pt>
                <c:pt idx="20589">
                  <c:v>302.49</c:v>
                </c:pt>
                <c:pt idx="20590">
                  <c:v>299.5</c:v>
                </c:pt>
                <c:pt idx="20591">
                  <c:v>298.02</c:v>
                </c:pt>
                <c:pt idx="20592">
                  <c:v>299</c:v>
                </c:pt>
                <c:pt idx="20593">
                  <c:v>301</c:v>
                </c:pt>
                <c:pt idx="20594">
                  <c:v>308.5</c:v>
                </c:pt>
                <c:pt idx="20595">
                  <c:v>310.99</c:v>
                </c:pt>
                <c:pt idx="20596">
                  <c:v>316.99</c:v>
                </c:pt>
                <c:pt idx="20597">
                  <c:v>316</c:v>
                </c:pt>
                <c:pt idx="20598">
                  <c:v>315</c:v>
                </c:pt>
                <c:pt idx="20599">
                  <c:v>319</c:v>
                </c:pt>
                <c:pt idx="20600">
                  <c:v>320</c:v>
                </c:pt>
                <c:pt idx="20601">
                  <c:v>326</c:v>
                </c:pt>
                <c:pt idx="20602">
                  <c:v>321.5</c:v>
                </c:pt>
                <c:pt idx="20603">
                  <c:v>319.98</c:v>
                </c:pt>
                <c:pt idx="20604">
                  <c:v>318</c:v>
                </c:pt>
                <c:pt idx="20605">
                  <c:v>323</c:v>
                </c:pt>
                <c:pt idx="20606">
                  <c:v>317.01</c:v>
                </c:pt>
                <c:pt idx="20607">
                  <c:v>321</c:v>
                </c:pt>
                <c:pt idx="20608">
                  <c:v>315</c:v>
                </c:pt>
                <c:pt idx="20609">
                  <c:v>311.51</c:v>
                </c:pt>
                <c:pt idx="20610">
                  <c:v>302.99</c:v>
                </c:pt>
                <c:pt idx="20611">
                  <c:v>299.01</c:v>
                </c:pt>
                <c:pt idx="20612">
                  <c:v>298</c:v>
                </c:pt>
                <c:pt idx="20613">
                  <c:v>298.51</c:v>
                </c:pt>
                <c:pt idx="20614">
                  <c:v>296.99</c:v>
                </c:pt>
                <c:pt idx="20615">
                  <c:v>305</c:v>
                </c:pt>
                <c:pt idx="20616">
                  <c:v>305.51</c:v>
                </c:pt>
                <c:pt idx="20617">
                  <c:v>296.5</c:v>
                </c:pt>
                <c:pt idx="20618">
                  <c:v>288.01</c:v>
                </c:pt>
                <c:pt idx="20619">
                  <c:v>282</c:v>
                </c:pt>
                <c:pt idx="20620">
                  <c:v>285</c:v>
                </c:pt>
                <c:pt idx="20621">
                  <c:v>289</c:v>
                </c:pt>
                <c:pt idx="20622">
                  <c:v>285.01</c:v>
                </c:pt>
                <c:pt idx="20623">
                  <c:v>282.51</c:v>
                </c:pt>
                <c:pt idx="20624">
                  <c:v>279.99</c:v>
                </c:pt>
                <c:pt idx="20625">
                  <c:v>286.99</c:v>
                </c:pt>
                <c:pt idx="20626">
                  <c:v>288</c:v>
                </c:pt>
                <c:pt idx="20627">
                  <c:v>290.01</c:v>
                </c:pt>
                <c:pt idx="20628">
                  <c:v>286.5</c:v>
                </c:pt>
                <c:pt idx="20629">
                  <c:v>280</c:v>
                </c:pt>
                <c:pt idx="20630">
                  <c:v>285</c:v>
                </c:pt>
                <c:pt idx="20631">
                  <c:v>281</c:v>
                </c:pt>
                <c:pt idx="20632">
                  <c:v>281</c:v>
                </c:pt>
                <c:pt idx="20633">
                  <c:v>279</c:v>
                </c:pt>
                <c:pt idx="20634">
                  <c:v>278</c:v>
                </c:pt>
                <c:pt idx="20635">
                  <c:v>280.99</c:v>
                </c:pt>
                <c:pt idx="20636">
                  <c:v>283</c:v>
                </c:pt>
                <c:pt idx="20637">
                  <c:v>286</c:v>
                </c:pt>
                <c:pt idx="20638">
                  <c:v>288</c:v>
                </c:pt>
                <c:pt idx="20639">
                  <c:v>286</c:v>
                </c:pt>
                <c:pt idx="20640">
                  <c:v>283</c:v>
                </c:pt>
                <c:pt idx="20641">
                  <c:v>281</c:v>
                </c:pt>
                <c:pt idx="20642">
                  <c:v>279.01</c:v>
                </c:pt>
                <c:pt idx="20643">
                  <c:v>277</c:v>
                </c:pt>
                <c:pt idx="20644">
                  <c:v>268</c:v>
                </c:pt>
                <c:pt idx="20645">
                  <c:v>269</c:v>
                </c:pt>
                <c:pt idx="20646">
                  <c:v>266.49</c:v>
                </c:pt>
                <c:pt idx="20647">
                  <c:v>265</c:v>
                </c:pt>
                <c:pt idx="20648">
                  <c:v>258</c:v>
                </c:pt>
                <c:pt idx="20649">
                  <c:v>257.49</c:v>
                </c:pt>
                <c:pt idx="20650">
                  <c:v>256</c:v>
                </c:pt>
                <c:pt idx="20651">
                  <c:v>249</c:v>
                </c:pt>
                <c:pt idx="20652">
                  <c:v>249</c:v>
                </c:pt>
                <c:pt idx="20653">
                  <c:v>246</c:v>
                </c:pt>
                <c:pt idx="20654">
                  <c:v>240</c:v>
                </c:pt>
                <c:pt idx="20655">
                  <c:v>232</c:v>
                </c:pt>
                <c:pt idx="20656">
                  <c:v>224.01</c:v>
                </c:pt>
                <c:pt idx="20657">
                  <c:v>215</c:v>
                </c:pt>
                <c:pt idx="20658">
                  <c:v>211</c:v>
                </c:pt>
                <c:pt idx="20659">
                  <c:v>211.99</c:v>
                </c:pt>
                <c:pt idx="20660">
                  <c:v>211.51</c:v>
                </c:pt>
                <c:pt idx="20661">
                  <c:v>206</c:v>
                </c:pt>
                <c:pt idx="20662">
                  <c:v>203.98</c:v>
                </c:pt>
                <c:pt idx="20663">
                  <c:v>197.5</c:v>
                </c:pt>
                <c:pt idx="20664">
                  <c:v>195</c:v>
                </c:pt>
                <c:pt idx="20665">
                  <c:v>193</c:v>
                </c:pt>
                <c:pt idx="20666">
                  <c:v>190</c:v>
                </c:pt>
                <c:pt idx="20667">
                  <c:v>184.51</c:v>
                </c:pt>
                <c:pt idx="20668">
                  <c:v>183.5</c:v>
                </c:pt>
                <c:pt idx="20669">
                  <c:v>183</c:v>
                </c:pt>
                <c:pt idx="20670">
                  <c:v>180</c:v>
                </c:pt>
                <c:pt idx="20671">
                  <c:v>182</c:v>
                </c:pt>
                <c:pt idx="20672">
                  <c:v>182.01</c:v>
                </c:pt>
                <c:pt idx="20673">
                  <c:v>183</c:v>
                </c:pt>
                <c:pt idx="20674">
                  <c:v>181</c:v>
                </c:pt>
                <c:pt idx="20675">
                  <c:v>180.99</c:v>
                </c:pt>
                <c:pt idx="20676">
                  <c:v>180.01</c:v>
                </c:pt>
                <c:pt idx="20677">
                  <c:v>183</c:v>
                </c:pt>
                <c:pt idx="20678">
                  <c:v>183</c:v>
                </c:pt>
                <c:pt idx="20679">
                  <c:v>192.98</c:v>
                </c:pt>
                <c:pt idx="20680">
                  <c:v>197</c:v>
                </c:pt>
                <c:pt idx="20681">
                  <c:v>197.99</c:v>
                </c:pt>
                <c:pt idx="20682">
                  <c:v>195</c:v>
                </c:pt>
                <c:pt idx="20683">
                  <c:v>194</c:v>
                </c:pt>
                <c:pt idx="20684">
                  <c:v>192</c:v>
                </c:pt>
                <c:pt idx="20685">
                  <c:v>190.5</c:v>
                </c:pt>
                <c:pt idx="20686">
                  <c:v>195.99</c:v>
                </c:pt>
                <c:pt idx="20687">
                  <c:v>194.99</c:v>
                </c:pt>
                <c:pt idx="20688">
                  <c:v>196</c:v>
                </c:pt>
                <c:pt idx="20689">
                  <c:v>195.99</c:v>
                </c:pt>
                <c:pt idx="20690">
                  <c:v>197</c:v>
                </c:pt>
                <c:pt idx="20691">
                  <c:v>198</c:v>
                </c:pt>
                <c:pt idx="20692">
                  <c:v>199.49</c:v>
                </c:pt>
                <c:pt idx="20693">
                  <c:v>199.99</c:v>
                </c:pt>
                <c:pt idx="20694">
                  <c:v>202</c:v>
                </c:pt>
                <c:pt idx="20695">
                  <c:v>206</c:v>
                </c:pt>
                <c:pt idx="20696">
                  <c:v>204</c:v>
                </c:pt>
                <c:pt idx="20697">
                  <c:v>199.02</c:v>
                </c:pt>
                <c:pt idx="20698">
                  <c:v>196.51</c:v>
                </c:pt>
                <c:pt idx="20699">
                  <c:v>195</c:v>
                </c:pt>
                <c:pt idx="20700">
                  <c:v>192</c:v>
                </c:pt>
                <c:pt idx="20701">
                  <c:v>192.99</c:v>
                </c:pt>
                <c:pt idx="20702">
                  <c:v>186</c:v>
                </c:pt>
                <c:pt idx="20703">
                  <c:v>181.02</c:v>
                </c:pt>
                <c:pt idx="20704">
                  <c:v>181.5</c:v>
                </c:pt>
                <c:pt idx="20705">
                  <c:v>177</c:v>
                </c:pt>
                <c:pt idx="20706">
                  <c:v>173</c:v>
                </c:pt>
                <c:pt idx="20707">
                  <c:v>174</c:v>
                </c:pt>
                <c:pt idx="20708">
                  <c:v>173</c:v>
                </c:pt>
                <c:pt idx="20709">
                  <c:v>168</c:v>
                </c:pt>
                <c:pt idx="20710">
                  <c:v>168.01</c:v>
                </c:pt>
                <c:pt idx="20711">
                  <c:v>170</c:v>
                </c:pt>
                <c:pt idx="20712">
                  <c:v>168</c:v>
                </c:pt>
                <c:pt idx="20713">
                  <c:v>170</c:v>
                </c:pt>
                <c:pt idx="20714">
                  <c:v>169</c:v>
                </c:pt>
                <c:pt idx="20715">
                  <c:v>173</c:v>
                </c:pt>
                <c:pt idx="20716">
                  <c:v>175</c:v>
                </c:pt>
                <c:pt idx="20717">
                  <c:v>177.01</c:v>
                </c:pt>
                <c:pt idx="20718">
                  <c:v>178</c:v>
                </c:pt>
                <c:pt idx="20719">
                  <c:v>181</c:v>
                </c:pt>
                <c:pt idx="20720">
                  <c:v>182</c:v>
                </c:pt>
                <c:pt idx="20721">
                  <c:v>186</c:v>
                </c:pt>
                <c:pt idx="20722">
                  <c:v>186.99</c:v>
                </c:pt>
                <c:pt idx="20723">
                  <c:v>190</c:v>
                </c:pt>
                <c:pt idx="20724">
                  <c:v>193</c:v>
                </c:pt>
                <c:pt idx="20725">
                  <c:v>198</c:v>
                </c:pt>
                <c:pt idx="20726">
                  <c:v>201.99</c:v>
                </c:pt>
                <c:pt idx="20727">
                  <c:v>205.01</c:v>
                </c:pt>
                <c:pt idx="20728">
                  <c:v>203</c:v>
                </c:pt>
                <c:pt idx="20729">
                  <c:v>203</c:v>
                </c:pt>
                <c:pt idx="20730">
                  <c:v>208.5</c:v>
                </c:pt>
                <c:pt idx="20731">
                  <c:v>210</c:v>
                </c:pt>
                <c:pt idx="20732">
                  <c:v>205.01</c:v>
                </c:pt>
                <c:pt idx="20733">
                  <c:v>203.01</c:v>
                </c:pt>
                <c:pt idx="20734">
                  <c:v>205</c:v>
                </c:pt>
                <c:pt idx="20735">
                  <c:v>206.49</c:v>
                </c:pt>
                <c:pt idx="20736">
                  <c:v>206.01</c:v>
                </c:pt>
                <c:pt idx="20737">
                  <c:v>205</c:v>
                </c:pt>
                <c:pt idx="20738">
                  <c:v>201</c:v>
                </c:pt>
                <c:pt idx="20739">
                  <c:v>202.99</c:v>
                </c:pt>
                <c:pt idx="20740">
                  <c:v>204</c:v>
                </c:pt>
                <c:pt idx="20741">
                  <c:v>202</c:v>
                </c:pt>
                <c:pt idx="20742">
                  <c:v>202.99</c:v>
                </c:pt>
                <c:pt idx="20743">
                  <c:v>204</c:v>
                </c:pt>
                <c:pt idx="20744">
                  <c:v>202</c:v>
                </c:pt>
                <c:pt idx="20745">
                  <c:v>197</c:v>
                </c:pt>
                <c:pt idx="20746">
                  <c:v>193</c:v>
                </c:pt>
                <c:pt idx="20747">
                  <c:v>195</c:v>
                </c:pt>
                <c:pt idx="20748">
                  <c:v>195</c:v>
                </c:pt>
                <c:pt idx="20749">
                  <c:v>200</c:v>
                </c:pt>
                <c:pt idx="20750">
                  <c:v>196.99</c:v>
                </c:pt>
                <c:pt idx="20751">
                  <c:v>194</c:v>
                </c:pt>
                <c:pt idx="20752">
                  <c:v>191</c:v>
                </c:pt>
                <c:pt idx="20753">
                  <c:v>197</c:v>
                </c:pt>
                <c:pt idx="20754">
                  <c:v>198</c:v>
                </c:pt>
                <c:pt idx="20755">
                  <c:v>204.98</c:v>
                </c:pt>
                <c:pt idx="20756">
                  <c:v>207</c:v>
                </c:pt>
                <c:pt idx="20757">
                  <c:v>211</c:v>
                </c:pt>
                <c:pt idx="20758">
                  <c:v>211.01</c:v>
                </c:pt>
                <c:pt idx="20759">
                  <c:v>210.01</c:v>
                </c:pt>
                <c:pt idx="20760">
                  <c:v>210</c:v>
                </c:pt>
                <c:pt idx="20761">
                  <c:v>208</c:v>
                </c:pt>
                <c:pt idx="20762">
                  <c:v>209</c:v>
                </c:pt>
                <c:pt idx="20763">
                  <c:v>216</c:v>
                </c:pt>
                <c:pt idx="20764">
                  <c:v>216</c:v>
                </c:pt>
                <c:pt idx="20765">
                  <c:v>212</c:v>
                </c:pt>
                <c:pt idx="20766">
                  <c:v>216.99</c:v>
                </c:pt>
                <c:pt idx="20767">
                  <c:v>218</c:v>
                </c:pt>
                <c:pt idx="20768">
                  <c:v>222</c:v>
                </c:pt>
                <c:pt idx="20769">
                  <c:v>222</c:v>
                </c:pt>
                <c:pt idx="20770">
                  <c:v>224.01</c:v>
                </c:pt>
                <c:pt idx="20771">
                  <c:v>226</c:v>
                </c:pt>
                <c:pt idx="20772">
                  <c:v>228</c:v>
                </c:pt>
                <c:pt idx="20773">
                  <c:v>231</c:v>
                </c:pt>
                <c:pt idx="20774">
                  <c:v>228</c:v>
                </c:pt>
                <c:pt idx="20775">
                  <c:v>225</c:v>
                </c:pt>
                <c:pt idx="20776">
                  <c:v>230</c:v>
                </c:pt>
                <c:pt idx="20777">
                  <c:v>234.98</c:v>
                </c:pt>
                <c:pt idx="20778">
                  <c:v>235.01</c:v>
                </c:pt>
                <c:pt idx="20779">
                  <c:v>240.5</c:v>
                </c:pt>
                <c:pt idx="20780">
                  <c:v>245.99</c:v>
                </c:pt>
                <c:pt idx="20781">
                  <c:v>247.99</c:v>
                </c:pt>
                <c:pt idx="20782">
                  <c:v>245</c:v>
                </c:pt>
                <c:pt idx="20783">
                  <c:v>253.99</c:v>
                </c:pt>
                <c:pt idx="20784">
                  <c:v>242.51</c:v>
                </c:pt>
                <c:pt idx="20785">
                  <c:v>239</c:v>
                </c:pt>
                <c:pt idx="20786">
                  <c:v>240.5</c:v>
                </c:pt>
                <c:pt idx="20787">
                  <c:v>238.99</c:v>
                </c:pt>
                <c:pt idx="20788">
                  <c:v>239</c:v>
                </c:pt>
                <c:pt idx="20789">
                  <c:v>234</c:v>
                </c:pt>
                <c:pt idx="20790">
                  <c:v>241.99</c:v>
                </c:pt>
                <c:pt idx="20791">
                  <c:v>247.99</c:v>
                </c:pt>
                <c:pt idx="20792">
                  <c:v>248</c:v>
                </c:pt>
                <c:pt idx="20793">
                  <c:v>252</c:v>
                </c:pt>
                <c:pt idx="20794">
                  <c:v>259</c:v>
                </c:pt>
                <c:pt idx="20795">
                  <c:v>259</c:v>
                </c:pt>
                <c:pt idx="20796">
                  <c:v>263</c:v>
                </c:pt>
                <c:pt idx="20797">
                  <c:v>268</c:v>
                </c:pt>
                <c:pt idx="20798">
                  <c:v>275.48</c:v>
                </c:pt>
                <c:pt idx="20799">
                  <c:v>281</c:v>
                </c:pt>
                <c:pt idx="20800">
                  <c:v>285</c:v>
                </c:pt>
                <c:pt idx="20801">
                  <c:v>289</c:v>
                </c:pt>
                <c:pt idx="20802">
                  <c:v>289</c:v>
                </c:pt>
                <c:pt idx="20803">
                  <c:v>296.55</c:v>
                </c:pt>
                <c:pt idx="20804">
                  <c:v>300</c:v>
                </c:pt>
                <c:pt idx="20805">
                  <c:v>297.01</c:v>
                </c:pt>
                <c:pt idx="20806">
                  <c:v>302.5</c:v>
                </c:pt>
                <c:pt idx="20807">
                  <c:v>309</c:v>
                </c:pt>
                <c:pt idx="20808">
                  <c:v>306.5</c:v>
                </c:pt>
                <c:pt idx="20809">
                  <c:v>316.99</c:v>
                </c:pt>
                <c:pt idx="20810">
                  <c:v>322</c:v>
                </c:pt>
                <c:pt idx="20811">
                  <c:v>327</c:v>
                </c:pt>
                <c:pt idx="20812">
                  <c:v>334</c:v>
                </c:pt>
                <c:pt idx="20813">
                  <c:v>342</c:v>
                </c:pt>
                <c:pt idx="20814">
                  <c:v>345.5</c:v>
                </c:pt>
                <c:pt idx="20815">
                  <c:v>360.99</c:v>
                </c:pt>
                <c:pt idx="20816">
                  <c:v>364.5</c:v>
                </c:pt>
                <c:pt idx="20817">
                  <c:v>376.99</c:v>
                </c:pt>
                <c:pt idx="20818">
                  <c:v>377</c:v>
                </c:pt>
                <c:pt idx="20819">
                  <c:v>383</c:v>
                </c:pt>
                <c:pt idx="20820">
                  <c:v>389.49</c:v>
                </c:pt>
                <c:pt idx="20821">
                  <c:v>392</c:v>
                </c:pt>
                <c:pt idx="20822">
                  <c:v>395.99</c:v>
                </c:pt>
                <c:pt idx="20823">
                  <c:v>402.49</c:v>
                </c:pt>
                <c:pt idx="20824">
                  <c:v>406</c:v>
                </c:pt>
                <c:pt idx="20825">
                  <c:v>410.99</c:v>
                </c:pt>
                <c:pt idx="20826">
                  <c:v>415</c:v>
                </c:pt>
                <c:pt idx="20827">
                  <c:v>418.5</c:v>
                </c:pt>
                <c:pt idx="20828">
                  <c:v>421</c:v>
                </c:pt>
                <c:pt idx="20829">
                  <c:v>420.49</c:v>
                </c:pt>
                <c:pt idx="20830">
                  <c:v>425</c:v>
                </c:pt>
                <c:pt idx="20831">
                  <c:v>430.97</c:v>
                </c:pt>
                <c:pt idx="20832">
                  <c:v>436</c:v>
                </c:pt>
                <c:pt idx="20833">
                  <c:v>445</c:v>
                </c:pt>
                <c:pt idx="20834">
                  <c:v>447.44</c:v>
                </c:pt>
                <c:pt idx="20835">
                  <c:v>453</c:v>
                </c:pt>
                <c:pt idx="20836">
                  <c:v>453.99</c:v>
                </c:pt>
                <c:pt idx="20837">
                  <c:v>463.99</c:v>
                </c:pt>
                <c:pt idx="20838">
                  <c:v>467.5</c:v>
                </c:pt>
                <c:pt idx="20839">
                  <c:v>473.51</c:v>
                </c:pt>
                <c:pt idx="20840">
                  <c:v>481.99</c:v>
                </c:pt>
                <c:pt idx="20841">
                  <c:v>484.5</c:v>
                </c:pt>
                <c:pt idx="20842">
                  <c:v>489.5</c:v>
                </c:pt>
                <c:pt idx="20843">
                  <c:v>494.99</c:v>
                </c:pt>
                <c:pt idx="20844">
                  <c:v>496.5</c:v>
                </c:pt>
                <c:pt idx="20845">
                  <c:v>504</c:v>
                </c:pt>
                <c:pt idx="20846">
                  <c:v>515.99</c:v>
                </c:pt>
                <c:pt idx="20847">
                  <c:v>519.99</c:v>
                </c:pt>
                <c:pt idx="20848">
                  <c:v>520.51</c:v>
                </c:pt>
                <c:pt idx="20849">
                  <c:v>528</c:v>
                </c:pt>
                <c:pt idx="20850">
                  <c:v>530.97</c:v>
                </c:pt>
                <c:pt idx="20851">
                  <c:v>533.5</c:v>
                </c:pt>
                <c:pt idx="20852">
                  <c:v>536.51</c:v>
                </c:pt>
                <c:pt idx="20853">
                  <c:v>536.5</c:v>
                </c:pt>
                <c:pt idx="20854">
                  <c:v>536</c:v>
                </c:pt>
                <c:pt idx="20855">
                  <c:v>540.99</c:v>
                </c:pt>
                <c:pt idx="20856">
                  <c:v>551</c:v>
                </c:pt>
                <c:pt idx="20857">
                  <c:v>547</c:v>
                </c:pt>
                <c:pt idx="20858">
                  <c:v>544.01</c:v>
                </c:pt>
                <c:pt idx="20859">
                  <c:v>543.5</c:v>
                </c:pt>
                <c:pt idx="20860">
                  <c:v>541.99</c:v>
                </c:pt>
                <c:pt idx="20861">
                  <c:v>544.99</c:v>
                </c:pt>
                <c:pt idx="20862">
                  <c:v>548.49</c:v>
                </c:pt>
                <c:pt idx="20863">
                  <c:v>556.99</c:v>
                </c:pt>
                <c:pt idx="20864">
                  <c:v>561</c:v>
                </c:pt>
                <c:pt idx="20865">
                  <c:v>563.51</c:v>
                </c:pt>
                <c:pt idx="20866">
                  <c:v>563</c:v>
                </c:pt>
                <c:pt idx="20867">
                  <c:v>566</c:v>
                </c:pt>
                <c:pt idx="20868">
                  <c:v>568.01</c:v>
                </c:pt>
                <c:pt idx="20869">
                  <c:v>572</c:v>
                </c:pt>
                <c:pt idx="20870">
                  <c:v>579.49</c:v>
                </c:pt>
                <c:pt idx="20871">
                  <c:v>581.99</c:v>
                </c:pt>
                <c:pt idx="20872">
                  <c:v>586</c:v>
                </c:pt>
                <c:pt idx="20873">
                  <c:v>593.01</c:v>
                </c:pt>
                <c:pt idx="20874">
                  <c:v>597.98</c:v>
                </c:pt>
                <c:pt idx="20875">
                  <c:v>604</c:v>
                </c:pt>
                <c:pt idx="20876">
                  <c:v>599.5</c:v>
                </c:pt>
                <c:pt idx="20877">
                  <c:v>600.99</c:v>
                </c:pt>
                <c:pt idx="20878">
                  <c:v>599.5</c:v>
                </c:pt>
                <c:pt idx="20879">
                  <c:v>607</c:v>
                </c:pt>
                <c:pt idx="20880">
                  <c:v>616.99</c:v>
                </c:pt>
                <c:pt idx="20881">
                  <c:v>620.5</c:v>
                </c:pt>
                <c:pt idx="20882">
                  <c:v>620</c:v>
                </c:pt>
                <c:pt idx="20883">
                  <c:v>614.97</c:v>
                </c:pt>
                <c:pt idx="20884">
                  <c:v>604.01</c:v>
                </c:pt>
                <c:pt idx="20885">
                  <c:v>596.01</c:v>
                </c:pt>
                <c:pt idx="20886">
                  <c:v>590.01</c:v>
                </c:pt>
                <c:pt idx="20887">
                  <c:v>589.51</c:v>
                </c:pt>
                <c:pt idx="20888">
                  <c:v>589</c:v>
                </c:pt>
                <c:pt idx="20889">
                  <c:v>592.48</c:v>
                </c:pt>
                <c:pt idx="20890">
                  <c:v>583.52</c:v>
                </c:pt>
                <c:pt idx="20891">
                  <c:v>578</c:v>
                </c:pt>
                <c:pt idx="20892">
                  <c:v>564</c:v>
                </c:pt>
                <c:pt idx="20893">
                  <c:v>555</c:v>
                </c:pt>
                <c:pt idx="20894">
                  <c:v>550</c:v>
                </c:pt>
                <c:pt idx="20895">
                  <c:v>550.02</c:v>
                </c:pt>
                <c:pt idx="20896">
                  <c:v>546.5</c:v>
                </c:pt>
                <c:pt idx="20897">
                  <c:v>536.01</c:v>
                </c:pt>
                <c:pt idx="20898">
                  <c:v>528.01</c:v>
                </c:pt>
                <c:pt idx="20899">
                  <c:v>526</c:v>
                </c:pt>
                <c:pt idx="20900">
                  <c:v>520</c:v>
                </c:pt>
                <c:pt idx="20901">
                  <c:v>512</c:v>
                </c:pt>
                <c:pt idx="20902">
                  <c:v>507</c:v>
                </c:pt>
                <c:pt idx="20903">
                  <c:v>500</c:v>
                </c:pt>
                <c:pt idx="20904">
                  <c:v>486</c:v>
                </c:pt>
                <c:pt idx="20905">
                  <c:v>480</c:v>
                </c:pt>
                <c:pt idx="20906">
                  <c:v>467.01</c:v>
                </c:pt>
                <c:pt idx="20907">
                  <c:v>466</c:v>
                </c:pt>
                <c:pt idx="20908">
                  <c:v>468</c:v>
                </c:pt>
                <c:pt idx="20909">
                  <c:v>459.01</c:v>
                </c:pt>
                <c:pt idx="20910">
                  <c:v>458.51</c:v>
                </c:pt>
                <c:pt idx="20911">
                  <c:v>452.01</c:v>
                </c:pt>
                <c:pt idx="20912">
                  <c:v>453.48</c:v>
                </c:pt>
                <c:pt idx="20913">
                  <c:v>452.01</c:v>
                </c:pt>
                <c:pt idx="20914">
                  <c:v>452</c:v>
                </c:pt>
                <c:pt idx="20915">
                  <c:v>444.05</c:v>
                </c:pt>
                <c:pt idx="20916">
                  <c:v>442.99</c:v>
                </c:pt>
                <c:pt idx="20917">
                  <c:v>443</c:v>
                </c:pt>
                <c:pt idx="20918">
                  <c:v>443</c:v>
                </c:pt>
                <c:pt idx="20919">
                  <c:v>445.5</c:v>
                </c:pt>
                <c:pt idx="20920">
                  <c:v>447</c:v>
                </c:pt>
                <c:pt idx="20921">
                  <c:v>448.02</c:v>
                </c:pt>
                <c:pt idx="20922">
                  <c:v>449</c:v>
                </c:pt>
                <c:pt idx="20923">
                  <c:v>447.53</c:v>
                </c:pt>
                <c:pt idx="20924">
                  <c:v>449</c:v>
                </c:pt>
                <c:pt idx="20925">
                  <c:v>450</c:v>
                </c:pt>
                <c:pt idx="20926">
                  <c:v>457</c:v>
                </c:pt>
                <c:pt idx="20927">
                  <c:v>455.01</c:v>
                </c:pt>
                <c:pt idx="20928">
                  <c:v>453.5</c:v>
                </c:pt>
                <c:pt idx="20929">
                  <c:v>455</c:v>
                </c:pt>
                <c:pt idx="20930">
                  <c:v>448</c:v>
                </c:pt>
                <c:pt idx="20931">
                  <c:v>453.97</c:v>
                </c:pt>
                <c:pt idx="20932">
                  <c:v>454.99</c:v>
                </c:pt>
                <c:pt idx="20933">
                  <c:v>462.01</c:v>
                </c:pt>
                <c:pt idx="20934">
                  <c:v>462.99</c:v>
                </c:pt>
                <c:pt idx="20935">
                  <c:v>463</c:v>
                </c:pt>
                <c:pt idx="20936">
                  <c:v>471.48</c:v>
                </c:pt>
                <c:pt idx="20937">
                  <c:v>474.98</c:v>
                </c:pt>
                <c:pt idx="20938">
                  <c:v>475.02</c:v>
                </c:pt>
                <c:pt idx="20939">
                  <c:v>479</c:v>
                </c:pt>
                <c:pt idx="20940">
                  <c:v>483</c:v>
                </c:pt>
                <c:pt idx="20941">
                  <c:v>487</c:v>
                </c:pt>
                <c:pt idx="20942">
                  <c:v>490.99</c:v>
                </c:pt>
                <c:pt idx="20943">
                  <c:v>495.48</c:v>
                </c:pt>
                <c:pt idx="20944">
                  <c:v>499.5</c:v>
                </c:pt>
                <c:pt idx="20945">
                  <c:v>501</c:v>
                </c:pt>
                <c:pt idx="20946">
                  <c:v>504</c:v>
                </c:pt>
                <c:pt idx="20947">
                  <c:v>509.01</c:v>
                </c:pt>
                <c:pt idx="20948">
                  <c:v>515.99</c:v>
                </c:pt>
                <c:pt idx="20949">
                  <c:v>517</c:v>
                </c:pt>
                <c:pt idx="20950">
                  <c:v>523.46</c:v>
                </c:pt>
                <c:pt idx="20951">
                  <c:v>525.48</c:v>
                </c:pt>
                <c:pt idx="20952">
                  <c:v>534</c:v>
                </c:pt>
                <c:pt idx="20953">
                  <c:v>534.5</c:v>
                </c:pt>
                <c:pt idx="20954">
                  <c:v>540.98</c:v>
                </c:pt>
                <c:pt idx="20955">
                  <c:v>540</c:v>
                </c:pt>
                <c:pt idx="20956">
                  <c:v>547</c:v>
                </c:pt>
                <c:pt idx="20957">
                  <c:v>553.99</c:v>
                </c:pt>
                <c:pt idx="20958">
                  <c:v>555</c:v>
                </c:pt>
                <c:pt idx="20959">
                  <c:v>560.99</c:v>
                </c:pt>
                <c:pt idx="20960">
                  <c:v>556.07000000000005</c:v>
                </c:pt>
                <c:pt idx="20961">
                  <c:v>561</c:v>
                </c:pt>
                <c:pt idx="20962">
                  <c:v>561.99</c:v>
                </c:pt>
                <c:pt idx="20963">
                  <c:v>561.5</c:v>
                </c:pt>
                <c:pt idx="20964">
                  <c:v>562.01</c:v>
                </c:pt>
                <c:pt idx="20965">
                  <c:v>563.52</c:v>
                </c:pt>
                <c:pt idx="20966">
                  <c:v>565</c:v>
                </c:pt>
                <c:pt idx="20967">
                  <c:v>564</c:v>
                </c:pt>
                <c:pt idx="20968">
                  <c:v>568.5</c:v>
                </c:pt>
                <c:pt idx="20969">
                  <c:v>559.01</c:v>
                </c:pt>
                <c:pt idx="20970">
                  <c:v>566.98</c:v>
                </c:pt>
                <c:pt idx="20971">
                  <c:v>567</c:v>
                </c:pt>
                <c:pt idx="20972">
                  <c:v>572.01</c:v>
                </c:pt>
                <c:pt idx="20973">
                  <c:v>575</c:v>
                </c:pt>
                <c:pt idx="20974">
                  <c:v>578</c:v>
                </c:pt>
                <c:pt idx="20975">
                  <c:v>581.5</c:v>
                </c:pt>
                <c:pt idx="20976">
                  <c:v>588</c:v>
                </c:pt>
                <c:pt idx="20977">
                  <c:v>584</c:v>
                </c:pt>
                <c:pt idx="20978">
                  <c:v>586</c:v>
                </c:pt>
                <c:pt idx="20979">
                  <c:v>586</c:v>
                </c:pt>
                <c:pt idx="20980">
                  <c:v>590</c:v>
                </c:pt>
                <c:pt idx="20981">
                  <c:v>590</c:v>
                </c:pt>
                <c:pt idx="20982">
                  <c:v>608.98</c:v>
                </c:pt>
                <c:pt idx="20983">
                  <c:v>622.99</c:v>
                </c:pt>
                <c:pt idx="20984">
                  <c:v>626</c:v>
                </c:pt>
                <c:pt idx="20985">
                  <c:v>626.99</c:v>
                </c:pt>
                <c:pt idx="20986">
                  <c:v>626.98</c:v>
                </c:pt>
                <c:pt idx="20987">
                  <c:v>641.99</c:v>
                </c:pt>
                <c:pt idx="20988">
                  <c:v>649.99</c:v>
                </c:pt>
                <c:pt idx="20989">
                  <c:v>655</c:v>
                </c:pt>
                <c:pt idx="20990">
                  <c:v>658</c:v>
                </c:pt>
                <c:pt idx="20991">
                  <c:v>657.99</c:v>
                </c:pt>
                <c:pt idx="20992">
                  <c:v>663.99</c:v>
                </c:pt>
                <c:pt idx="20993">
                  <c:v>678.98</c:v>
                </c:pt>
                <c:pt idx="20994">
                  <c:v>691</c:v>
                </c:pt>
                <c:pt idx="20995">
                  <c:v>700.49</c:v>
                </c:pt>
                <c:pt idx="20996">
                  <c:v>712.98</c:v>
                </c:pt>
                <c:pt idx="20997">
                  <c:v>723.99</c:v>
                </c:pt>
                <c:pt idx="20998">
                  <c:v>736</c:v>
                </c:pt>
                <c:pt idx="20999">
                  <c:v>744</c:v>
                </c:pt>
                <c:pt idx="21000">
                  <c:v>751.99</c:v>
                </c:pt>
                <c:pt idx="21001">
                  <c:v>769.48</c:v>
                </c:pt>
                <c:pt idx="21002">
                  <c:v>787.99</c:v>
                </c:pt>
                <c:pt idx="21003">
                  <c:v>794.5</c:v>
                </c:pt>
                <c:pt idx="21004">
                  <c:v>805</c:v>
                </c:pt>
                <c:pt idx="21005">
                  <c:v>813.5</c:v>
                </c:pt>
                <c:pt idx="21006">
                  <c:v>828.47</c:v>
                </c:pt>
                <c:pt idx="21007">
                  <c:v>846</c:v>
                </c:pt>
                <c:pt idx="21008">
                  <c:v>849.5</c:v>
                </c:pt>
                <c:pt idx="21009">
                  <c:v>859.99</c:v>
                </c:pt>
                <c:pt idx="21010">
                  <c:v>880</c:v>
                </c:pt>
                <c:pt idx="21011">
                  <c:v>898.99</c:v>
                </c:pt>
                <c:pt idx="21012">
                  <c:v>917.97</c:v>
                </c:pt>
                <c:pt idx="21013">
                  <c:v>936.99</c:v>
                </c:pt>
                <c:pt idx="21014">
                  <c:v>952.98</c:v>
                </c:pt>
                <c:pt idx="21015">
                  <c:v>971.99</c:v>
                </c:pt>
                <c:pt idx="21016">
                  <c:v>991</c:v>
                </c:pt>
                <c:pt idx="21017">
                  <c:v>1002</c:v>
                </c:pt>
                <c:pt idx="21018">
                  <c:v>1012</c:v>
                </c:pt>
                <c:pt idx="21019">
                  <c:v>1019.5</c:v>
                </c:pt>
                <c:pt idx="21020">
                  <c:v>1033.5</c:v>
                </c:pt>
                <c:pt idx="21021">
                  <c:v>1043.5</c:v>
                </c:pt>
                <c:pt idx="21022">
                  <c:v>1056</c:v>
                </c:pt>
                <c:pt idx="21023">
                  <c:v>1064.5</c:v>
                </c:pt>
                <c:pt idx="21024">
                  <c:v>1086.5</c:v>
                </c:pt>
                <c:pt idx="21025">
                  <c:v>1111.9000000000001</c:v>
                </c:pt>
                <c:pt idx="21026">
                  <c:v>1135</c:v>
                </c:pt>
                <c:pt idx="21027">
                  <c:v>1162</c:v>
                </c:pt>
                <c:pt idx="21028">
                  <c:v>1183</c:v>
                </c:pt>
                <c:pt idx="21029">
                  <c:v>1211</c:v>
                </c:pt>
                <c:pt idx="21030">
                  <c:v>1240</c:v>
                </c:pt>
                <c:pt idx="21031">
                  <c:v>1267</c:v>
                </c:pt>
                <c:pt idx="21032">
                  <c:v>1286.5</c:v>
                </c:pt>
                <c:pt idx="21033">
                  <c:v>1299.5</c:v>
                </c:pt>
                <c:pt idx="21034">
                  <c:v>1310.5</c:v>
                </c:pt>
                <c:pt idx="21035">
                  <c:v>1325</c:v>
                </c:pt>
                <c:pt idx="21036">
                  <c:v>1340.5</c:v>
                </c:pt>
                <c:pt idx="21037">
                  <c:v>1354.5</c:v>
                </c:pt>
                <c:pt idx="21038">
                  <c:v>1364</c:v>
                </c:pt>
                <c:pt idx="21039">
                  <c:v>1376.5</c:v>
                </c:pt>
                <c:pt idx="21040">
                  <c:v>1396</c:v>
                </c:pt>
                <c:pt idx="21041">
                  <c:v>1402</c:v>
                </c:pt>
                <c:pt idx="21042">
                  <c:v>1412.5</c:v>
                </c:pt>
                <c:pt idx="21043">
                  <c:v>1410</c:v>
                </c:pt>
                <c:pt idx="21044">
                  <c:v>1420</c:v>
                </c:pt>
                <c:pt idx="21045">
                  <c:v>1423</c:v>
                </c:pt>
                <c:pt idx="21046">
                  <c:v>1434.5</c:v>
                </c:pt>
                <c:pt idx="21047">
                  <c:v>1449</c:v>
                </c:pt>
                <c:pt idx="21048">
                  <c:v>1462</c:v>
                </c:pt>
                <c:pt idx="21049">
                  <c:v>1475</c:v>
                </c:pt>
                <c:pt idx="21050">
                  <c:v>1484</c:v>
                </c:pt>
                <c:pt idx="21051">
                  <c:v>1496.5</c:v>
                </c:pt>
                <c:pt idx="21052">
                  <c:v>1507</c:v>
                </c:pt>
                <c:pt idx="21053">
                  <c:v>1519</c:v>
                </c:pt>
                <c:pt idx="21054">
                  <c:v>1528.5</c:v>
                </c:pt>
                <c:pt idx="21055">
                  <c:v>1520.5</c:v>
                </c:pt>
                <c:pt idx="21056">
                  <c:v>1524</c:v>
                </c:pt>
                <c:pt idx="21057">
                  <c:v>1527</c:v>
                </c:pt>
                <c:pt idx="21058">
                  <c:v>1532.5</c:v>
                </c:pt>
                <c:pt idx="21059">
                  <c:v>1529</c:v>
                </c:pt>
                <c:pt idx="21060">
                  <c:v>1536</c:v>
                </c:pt>
                <c:pt idx="21061">
                  <c:v>1557.5</c:v>
                </c:pt>
                <c:pt idx="21062">
                  <c:v>1576</c:v>
                </c:pt>
                <c:pt idx="21063">
                  <c:v>1598</c:v>
                </c:pt>
                <c:pt idx="21064">
                  <c:v>1612.5</c:v>
                </c:pt>
                <c:pt idx="21065">
                  <c:v>1632</c:v>
                </c:pt>
                <c:pt idx="21066">
                  <c:v>1643</c:v>
                </c:pt>
                <c:pt idx="21067">
                  <c:v>1654.5</c:v>
                </c:pt>
                <c:pt idx="21068">
                  <c:v>1672</c:v>
                </c:pt>
                <c:pt idx="21069">
                  <c:v>1685</c:v>
                </c:pt>
                <c:pt idx="21070">
                  <c:v>1690</c:v>
                </c:pt>
                <c:pt idx="21071">
                  <c:v>1686</c:v>
                </c:pt>
                <c:pt idx="21072">
                  <c:v>1699.5</c:v>
                </c:pt>
                <c:pt idx="21073">
                  <c:v>1710.5</c:v>
                </c:pt>
                <c:pt idx="21074">
                  <c:v>1722.5</c:v>
                </c:pt>
                <c:pt idx="21075">
                  <c:v>1730</c:v>
                </c:pt>
                <c:pt idx="21076">
                  <c:v>1732</c:v>
                </c:pt>
                <c:pt idx="21077">
                  <c:v>1751.5</c:v>
                </c:pt>
                <c:pt idx="21078">
                  <c:v>1761</c:v>
                </c:pt>
                <c:pt idx="21079">
                  <c:v>1768</c:v>
                </c:pt>
                <c:pt idx="21080">
                  <c:v>1773.5</c:v>
                </c:pt>
                <c:pt idx="21081">
                  <c:v>1789</c:v>
                </c:pt>
                <c:pt idx="21082">
                  <c:v>1814.5</c:v>
                </c:pt>
                <c:pt idx="21083">
                  <c:v>1830.5</c:v>
                </c:pt>
                <c:pt idx="21084">
                  <c:v>1842</c:v>
                </c:pt>
                <c:pt idx="21085">
                  <c:v>1856.5</c:v>
                </c:pt>
                <c:pt idx="21086">
                  <c:v>1862</c:v>
                </c:pt>
                <c:pt idx="21087">
                  <c:v>1881</c:v>
                </c:pt>
                <c:pt idx="21088">
                  <c:v>1890.5</c:v>
                </c:pt>
                <c:pt idx="21089">
                  <c:v>1913</c:v>
                </c:pt>
                <c:pt idx="21090">
                  <c:v>1927</c:v>
                </c:pt>
                <c:pt idx="21091">
                  <c:v>1934.5</c:v>
                </c:pt>
                <c:pt idx="21092">
                  <c:v>1944</c:v>
                </c:pt>
                <c:pt idx="21093">
                  <c:v>1946</c:v>
                </c:pt>
                <c:pt idx="21094">
                  <c:v>1939</c:v>
                </c:pt>
                <c:pt idx="21095">
                  <c:v>1949</c:v>
                </c:pt>
                <c:pt idx="21096">
                  <c:v>1954.5</c:v>
                </c:pt>
                <c:pt idx="21097">
                  <c:v>1969</c:v>
                </c:pt>
                <c:pt idx="21098">
                  <c:v>1983</c:v>
                </c:pt>
                <c:pt idx="21099">
                  <c:v>1992</c:v>
                </c:pt>
                <c:pt idx="21100">
                  <c:v>2016.5</c:v>
                </c:pt>
                <c:pt idx="21101">
                  <c:v>2035</c:v>
                </c:pt>
                <c:pt idx="21102">
                  <c:v>2046</c:v>
                </c:pt>
                <c:pt idx="21103">
                  <c:v>2054</c:v>
                </c:pt>
                <c:pt idx="21104">
                  <c:v>2078</c:v>
                </c:pt>
                <c:pt idx="21105">
                  <c:v>2098</c:v>
                </c:pt>
                <c:pt idx="21106">
                  <c:v>2082</c:v>
                </c:pt>
                <c:pt idx="21107">
                  <c:v>2090.5</c:v>
                </c:pt>
                <c:pt idx="21108">
                  <c:v>2106</c:v>
                </c:pt>
                <c:pt idx="21109">
                  <c:v>2122</c:v>
                </c:pt>
                <c:pt idx="21110">
                  <c:v>2140</c:v>
                </c:pt>
                <c:pt idx="21111">
                  <c:v>2148.5</c:v>
                </c:pt>
                <c:pt idx="21112">
                  <c:v>2156</c:v>
                </c:pt>
                <c:pt idx="21113">
                  <c:v>2177</c:v>
                </c:pt>
                <c:pt idx="21114">
                  <c:v>2197</c:v>
                </c:pt>
                <c:pt idx="21115">
                  <c:v>2215</c:v>
                </c:pt>
                <c:pt idx="21116">
                  <c:v>2213.5</c:v>
                </c:pt>
                <c:pt idx="21117">
                  <c:v>2221</c:v>
                </c:pt>
                <c:pt idx="21118">
                  <c:v>2243</c:v>
                </c:pt>
                <c:pt idx="21119">
                  <c:v>2246</c:v>
                </c:pt>
                <c:pt idx="21120">
                  <c:v>2246</c:v>
                </c:pt>
                <c:pt idx="21121">
                  <c:v>2251</c:v>
                </c:pt>
                <c:pt idx="21122">
                  <c:v>2263.9</c:v>
                </c:pt>
                <c:pt idx="21123">
                  <c:v>2268.5</c:v>
                </c:pt>
                <c:pt idx="21124">
                  <c:v>2276.5</c:v>
                </c:pt>
                <c:pt idx="21125">
                  <c:v>2294.9</c:v>
                </c:pt>
                <c:pt idx="21126">
                  <c:v>2298.5</c:v>
                </c:pt>
                <c:pt idx="21127">
                  <c:v>2293</c:v>
                </c:pt>
                <c:pt idx="21128">
                  <c:v>2297</c:v>
                </c:pt>
                <c:pt idx="21129">
                  <c:v>2292</c:v>
                </c:pt>
                <c:pt idx="21130">
                  <c:v>2291</c:v>
                </c:pt>
                <c:pt idx="21131">
                  <c:v>2291.5</c:v>
                </c:pt>
                <c:pt idx="21132">
                  <c:v>2299</c:v>
                </c:pt>
                <c:pt idx="21133">
                  <c:v>2304.5</c:v>
                </c:pt>
                <c:pt idx="21134">
                  <c:v>2308.5</c:v>
                </c:pt>
                <c:pt idx="21135">
                  <c:v>2305.5</c:v>
                </c:pt>
                <c:pt idx="21136">
                  <c:v>2292</c:v>
                </c:pt>
                <c:pt idx="21137">
                  <c:v>2302.5</c:v>
                </c:pt>
                <c:pt idx="21138">
                  <c:v>2304</c:v>
                </c:pt>
                <c:pt idx="21139">
                  <c:v>2311.5</c:v>
                </c:pt>
                <c:pt idx="21140">
                  <c:v>2308.5</c:v>
                </c:pt>
                <c:pt idx="21141">
                  <c:v>2299</c:v>
                </c:pt>
                <c:pt idx="21142">
                  <c:v>2304</c:v>
                </c:pt>
                <c:pt idx="21143">
                  <c:v>2319</c:v>
                </c:pt>
                <c:pt idx="21144">
                  <c:v>2312.5</c:v>
                </c:pt>
                <c:pt idx="21145">
                  <c:v>2308.5</c:v>
                </c:pt>
                <c:pt idx="21146">
                  <c:v>2338</c:v>
                </c:pt>
                <c:pt idx="21147">
                  <c:v>2358</c:v>
                </c:pt>
                <c:pt idx="21148">
                  <c:v>2367</c:v>
                </c:pt>
                <c:pt idx="21149">
                  <c:v>2367</c:v>
                </c:pt>
                <c:pt idx="21150">
                  <c:v>2361</c:v>
                </c:pt>
                <c:pt idx="21151">
                  <c:v>2387.9</c:v>
                </c:pt>
                <c:pt idx="21152">
                  <c:v>2402.5</c:v>
                </c:pt>
                <c:pt idx="21153">
                  <c:v>2405</c:v>
                </c:pt>
                <c:pt idx="21154">
                  <c:v>2410.5</c:v>
                </c:pt>
                <c:pt idx="21155">
                  <c:v>2399.5</c:v>
                </c:pt>
                <c:pt idx="21156">
                  <c:v>2409</c:v>
                </c:pt>
                <c:pt idx="21157">
                  <c:v>2416</c:v>
                </c:pt>
                <c:pt idx="21158">
                  <c:v>2409.5</c:v>
                </c:pt>
                <c:pt idx="21159">
                  <c:v>2416</c:v>
                </c:pt>
                <c:pt idx="21160">
                  <c:v>2434.5</c:v>
                </c:pt>
                <c:pt idx="21161">
                  <c:v>2443</c:v>
                </c:pt>
                <c:pt idx="21162">
                  <c:v>2458</c:v>
                </c:pt>
                <c:pt idx="21163">
                  <c:v>2459</c:v>
                </c:pt>
                <c:pt idx="21164">
                  <c:v>2459.5</c:v>
                </c:pt>
                <c:pt idx="21165">
                  <c:v>2451.5</c:v>
                </c:pt>
                <c:pt idx="21166">
                  <c:v>2439.5</c:v>
                </c:pt>
                <c:pt idx="21167">
                  <c:v>2449</c:v>
                </c:pt>
                <c:pt idx="21168">
                  <c:v>2446</c:v>
                </c:pt>
                <c:pt idx="21169">
                  <c:v>2443.1</c:v>
                </c:pt>
                <c:pt idx="21170">
                  <c:v>2469.5</c:v>
                </c:pt>
                <c:pt idx="21171">
                  <c:v>2468</c:v>
                </c:pt>
                <c:pt idx="21172">
                  <c:v>2479</c:v>
                </c:pt>
                <c:pt idx="21173">
                  <c:v>2481</c:v>
                </c:pt>
                <c:pt idx="21174">
                  <c:v>2486.5</c:v>
                </c:pt>
                <c:pt idx="21175">
                  <c:v>2494</c:v>
                </c:pt>
                <c:pt idx="21176">
                  <c:v>2524.4</c:v>
                </c:pt>
                <c:pt idx="21177">
                  <c:v>2520.5</c:v>
                </c:pt>
                <c:pt idx="21178">
                  <c:v>2540.5</c:v>
                </c:pt>
                <c:pt idx="21179">
                  <c:v>2523</c:v>
                </c:pt>
                <c:pt idx="21180">
                  <c:v>2542.9</c:v>
                </c:pt>
                <c:pt idx="21181">
                  <c:v>2562.5</c:v>
                </c:pt>
                <c:pt idx="21182">
                  <c:v>2561.5</c:v>
                </c:pt>
                <c:pt idx="21183">
                  <c:v>2579.5</c:v>
                </c:pt>
                <c:pt idx="21184">
                  <c:v>2592</c:v>
                </c:pt>
                <c:pt idx="21185">
                  <c:v>2596</c:v>
                </c:pt>
                <c:pt idx="21186">
                  <c:v>2604</c:v>
                </c:pt>
                <c:pt idx="21187">
                  <c:v>2597</c:v>
                </c:pt>
                <c:pt idx="21188">
                  <c:v>2610.5</c:v>
                </c:pt>
                <c:pt idx="21189">
                  <c:v>2596.5</c:v>
                </c:pt>
                <c:pt idx="21190">
                  <c:v>2581.5</c:v>
                </c:pt>
                <c:pt idx="21191">
                  <c:v>2579.5</c:v>
                </c:pt>
                <c:pt idx="21192">
                  <c:v>2578</c:v>
                </c:pt>
                <c:pt idx="21193">
                  <c:v>2580.5</c:v>
                </c:pt>
                <c:pt idx="21194">
                  <c:v>2592.5</c:v>
                </c:pt>
                <c:pt idx="21195">
                  <c:v>2592</c:v>
                </c:pt>
                <c:pt idx="21196">
                  <c:v>2593.5</c:v>
                </c:pt>
                <c:pt idx="21197">
                  <c:v>2597</c:v>
                </c:pt>
                <c:pt idx="21198">
                  <c:v>2609.5</c:v>
                </c:pt>
                <c:pt idx="21199">
                  <c:v>2612.5</c:v>
                </c:pt>
                <c:pt idx="21200">
                  <c:v>2634.5</c:v>
                </c:pt>
                <c:pt idx="21201">
                  <c:v>2637</c:v>
                </c:pt>
                <c:pt idx="21202">
                  <c:v>2634</c:v>
                </c:pt>
                <c:pt idx="21203">
                  <c:v>2650.5</c:v>
                </c:pt>
                <c:pt idx="21204">
                  <c:v>2642</c:v>
                </c:pt>
                <c:pt idx="21205">
                  <c:v>2652</c:v>
                </c:pt>
                <c:pt idx="21206">
                  <c:v>2671.5</c:v>
                </c:pt>
                <c:pt idx="21207">
                  <c:v>2679</c:v>
                </c:pt>
                <c:pt idx="21208">
                  <c:v>2680.5</c:v>
                </c:pt>
                <c:pt idx="21209">
                  <c:v>2697.5</c:v>
                </c:pt>
                <c:pt idx="21210">
                  <c:v>2737</c:v>
                </c:pt>
                <c:pt idx="21211">
                  <c:v>2752.5</c:v>
                </c:pt>
                <c:pt idx="21212">
                  <c:v>2774</c:v>
                </c:pt>
                <c:pt idx="21213">
                  <c:v>2777.5</c:v>
                </c:pt>
                <c:pt idx="21214">
                  <c:v>2787</c:v>
                </c:pt>
                <c:pt idx="21215">
                  <c:v>2818</c:v>
                </c:pt>
                <c:pt idx="21216">
                  <c:v>2818.5</c:v>
                </c:pt>
                <c:pt idx="21217">
                  <c:v>2832.9</c:v>
                </c:pt>
                <c:pt idx="21218">
                  <c:v>2815.7</c:v>
                </c:pt>
                <c:pt idx="21219">
                  <c:v>2836</c:v>
                </c:pt>
                <c:pt idx="21220">
                  <c:v>2871.5</c:v>
                </c:pt>
                <c:pt idx="21221">
                  <c:v>2885.4</c:v>
                </c:pt>
                <c:pt idx="21222">
                  <c:v>2905</c:v>
                </c:pt>
                <c:pt idx="21223">
                  <c:v>2929</c:v>
                </c:pt>
                <c:pt idx="21224">
                  <c:v>2938</c:v>
                </c:pt>
                <c:pt idx="21225">
                  <c:v>2972</c:v>
                </c:pt>
                <c:pt idx="21226">
                  <c:v>2991</c:v>
                </c:pt>
                <c:pt idx="21227">
                  <c:v>2979.1</c:v>
                </c:pt>
                <c:pt idx="21228">
                  <c:v>2972</c:v>
                </c:pt>
                <c:pt idx="21229">
                  <c:v>2990</c:v>
                </c:pt>
                <c:pt idx="21230">
                  <c:v>3000</c:v>
                </c:pt>
                <c:pt idx="21231">
                  <c:v>3025</c:v>
                </c:pt>
                <c:pt idx="21232">
                  <c:v>3031</c:v>
                </c:pt>
                <c:pt idx="21233">
                  <c:v>3046</c:v>
                </c:pt>
                <c:pt idx="21234">
                  <c:v>3033.6</c:v>
                </c:pt>
                <c:pt idx="21235">
                  <c:v>3027</c:v>
                </c:pt>
                <c:pt idx="21236">
                  <c:v>3013</c:v>
                </c:pt>
                <c:pt idx="21237">
                  <c:v>3028</c:v>
                </c:pt>
                <c:pt idx="21238">
                  <c:v>3059</c:v>
                </c:pt>
                <c:pt idx="21239">
                  <c:v>3056</c:v>
                </c:pt>
                <c:pt idx="21240">
                  <c:v>3045</c:v>
                </c:pt>
                <c:pt idx="21241">
                  <c:v>3042.5</c:v>
                </c:pt>
                <c:pt idx="21242">
                  <c:v>3033</c:v>
                </c:pt>
                <c:pt idx="21243">
                  <c:v>3037.5</c:v>
                </c:pt>
                <c:pt idx="21244">
                  <c:v>3027.5</c:v>
                </c:pt>
                <c:pt idx="21245">
                  <c:v>3049.5</c:v>
                </c:pt>
                <c:pt idx="21246">
                  <c:v>3075</c:v>
                </c:pt>
                <c:pt idx="21247">
                  <c:v>3085</c:v>
                </c:pt>
                <c:pt idx="21248">
                  <c:v>3078.5</c:v>
                </c:pt>
                <c:pt idx="21249">
                  <c:v>3075.5</c:v>
                </c:pt>
                <c:pt idx="21250">
                  <c:v>3089</c:v>
                </c:pt>
                <c:pt idx="21251">
                  <c:v>3085</c:v>
                </c:pt>
                <c:pt idx="21252">
                  <c:v>3078</c:v>
                </c:pt>
                <c:pt idx="21253">
                  <c:v>3076</c:v>
                </c:pt>
                <c:pt idx="21254">
                  <c:v>3066</c:v>
                </c:pt>
                <c:pt idx="21255">
                  <c:v>3072.9</c:v>
                </c:pt>
                <c:pt idx="21256">
                  <c:v>3064.5</c:v>
                </c:pt>
                <c:pt idx="21257">
                  <c:v>3047</c:v>
                </c:pt>
                <c:pt idx="21258">
                  <c:v>3050</c:v>
                </c:pt>
                <c:pt idx="21259">
                  <c:v>3033</c:v>
                </c:pt>
                <c:pt idx="21260">
                  <c:v>3022</c:v>
                </c:pt>
                <c:pt idx="21261">
                  <c:v>3019</c:v>
                </c:pt>
                <c:pt idx="21262">
                  <c:v>3030.5</c:v>
                </c:pt>
                <c:pt idx="21263">
                  <c:v>3019.5</c:v>
                </c:pt>
                <c:pt idx="21264">
                  <c:v>3002.5</c:v>
                </c:pt>
                <c:pt idx="21265">
                  <c:v>2996</c:v>
                </c:pt>
                <c:pt idx="21266">
                  <c:v>3008.5</c:v>
                </c:pt>
                <c:pt idx="21267">
                  <c:v>2986</c:v>
                </c:pt>
                <c:pt idx="21268">
                  <c:v>2994</c:v>
                </c:pt>
                <c:pt idx="21269">
                  <c:v>2992.5</c:v>
                </c:pt>
                <c:pt idx="21270">
                  <c:v>2986.5</c:v>
                </c:pt>
                <c:pt idx="21271">
                  <c:v>2983</c:v>
                </c:pt>
                <c:pt idx="21272">
                  <c:v>3002.5</c:v>
                </c:pt>
                <c:pt idx="21273">
                  <c:v>3008</c:v>
                </c:pt>
                <c:pt idx="21274">
                  <c:v>3003.5</c:v>
                </c:pt>
                <c:pt idx="21275">
                  <c:v>2988.5</c:v>
                </c:pt>
                <c:pt idx="21276">
                  <c:v>2992</c:v>
                </c:pt>
                <c:pt idx="21277">
                  <c:v>2983</c:v>
                </c:pt>
                <c:pt idx="21278">
                  <c:v>2984.5</c:v>
                </c:pt>
                <c:pt idx="21279">
                  <c:v>2992</c:v>
                </c:pt>
                <c:pt idx="21280">
                  <c:v>2994</c:v>
                </c:pt>
                <c:pt idx="21281">
                  <c:v>2979</c:v>
                </c:pt>
                <c:pt idx="21282">
                  <c:v>2973</c:v>
                </c:pt>
                <c:pt idx="21283">
                  <c:v>2995.5</c:v>
                </c:pt>
                <c:pt idx="21284">
                  <c:v>2959</c:v>
                </c:pt>
                <c:pt idx="21285">
                  <c:v>2974.5</c:v>
                </c:pt>
                <c:pt idx="21286">
                  <c:v>2991</c:v>
                </c:pt>
                <c:pt idx="21287">
                  <c:v>3010.5</c:v>
                </c:pt>
                <c:pt idx="21288">
                  <c:v>3006.5</c:v>
                </c:pt>
                <c:pt idx="21289">
                  <c:v>2994.5</c:v>
                </c:pt>
                <c:pt idx="21290">
                  <c:v>2995</c:v>
                </c:pt>
                <c:pt idx="21291">
                  <c:v>3012</c:v>
                </c:pt>
                <c:pt idx="21292">
                  <c:v>3035.4</c:v>
                </c:pt>
                <c:pt idx="21293">
                  <c:v>3034</c:v>
                </c:pt>
                <c:pt idx="21294">
                  <c:v>3023</c:v>
                </c:pt>
                <c:pt idx="21295">
                  <c:v>3043.5</c:v>
                </c:pt>
                <c:pt idx="21296">
                  <c:v>3041.5</c:v>
                </c:pt>
                <c:pt idx="21297">
                  <c:v>3035.5</c:v>
                </c:pt>
                <c:pt idx="21298">
                  <c:v>3013</c:v>
                </c:pt>
                <c:pt idx="21299">
                  <c:v>3040.4</c:v>
                </c:pt>
                <c:pt idx="21300">
                  <c:v>3029.5</c:v>
                </c:pt>
                <c:pt idx="21301">
                  <c:v>3028</c:v>
                </c:pt>
                <c:pt idx="21302">
                  <c:v>3063.4</c:v>
                </c:pt>
                <c:pt idx="21303">
                  <c:v>3069.5</c:v>
                </c:pt>
                <c:pt idx="21304">
                  <c:v>3090.5</c:v>
                </c:pt>
                <c:pt idx="21305">
                  <c:v>3109</c:v>
                </c:pt>
                <c:pt idx="21306">
                  <c:v>3109</c:v>
                </c:pt>
                <c:pt idx="21307">
                  <c:v>3104</c:v>
                </c:pt>
                <c:pt idx="21308">
                  <c:v>3121</c:v>
                </c:pt>
                <c:pt idx="21309">
                  <c:v>3135</c:v>
                </c:pt>
                <c:pt idx="21310">
                  <c:v>3137.5</c:v>
                </c:pt>
                <c:pt idx="21311">
                  <c:v>3148</c:v>
                </c:pt>
                <c:pt idx="21312">
                  <c:v>3160</c:v>
                </c:pt>
                <c:pt idx="21313">
                  <c:v>3164</c:v>
                </c:pt>
                <c:pt idx="21314">
                  <c:v>3159</c:v>
                </c:pt>
                <c:pt idx="21315">
                  <c:v>3167.9</c:v>
                </c:pt>
                <c:pt idx="21316">
                  <c:v>3182.5</c:v>
                </c:pt>
                <c:pt idx="21317">
                  <c:v>3195</c:v>
                </c:pt>
                <c:pt idx="21318">
                  <c:v>3192</c:v>
                </c:pt>
                <c:pt idx="21319">
                  <c:v>3165</c:v>
                </c:pt>
                <c:pt idx="21320">
                  <c:v>3173.5</c:v>
                </c:pt>
                <c:pt idx="21321">
                  <c:v>3168</c:v>
                </c:pt>
                <c:pt idx="21322">
                  <c:v>3147.5</c:v>
                </c:pt>
                <c:pt idx="21323">
                  <c:v>3143.5</c:v>
                </c:pt>
                <c:pt idx="21324">
                  <c:v>3135</c:v>
                </c:pt>
                <c:pt idx="21325">
                  <c:v>3029</c:v>
                </c:pt>
                <c:pt idx="21326">
                  <c:v>3020</c:v>
                </c:pt>
                <c:pt idx="21327">
                  <c:v>3040</c:v>
                </c:pt>
                <c:pt idx="21328">
                  <c:v>3025</c:v>
                </c:pt>
                <c:pt idx="21329">
                  <c:v>3002</c:v>
                </c:pt>
                <c:pt idx="21330">
                  <c:v>3007</c:v>
                </c:pt>
                <c:pt idx="21331">
                  <c:v>2978</c:v>
                </c:pt>
                <c:pt idx="21332">
                  <c:v>2978.5</c:v>
                </c:pt>
                <c:pt idx="21333">
                  <c:v>2957</c:v>
                </c:pt>
                <c:pt idx="21334">
                  <c:v>2933.5</c:v>
                </c:pt>
                <c:pt idx="21335">
                  <c:v>2925.5</c:v>
                </c:pt>
                <c:pt idx="21336">
                  <c:v>2913</c:v>
                </c:pt>
                <c:pt idx="21337">
                  <c:v>2911</c:v>
                </c:pt>
                <c:pt idx="21338">
                  <c:v>2925.5</c:v>
                </c:pt>
                <c:pt idx="21339">
                  <c:v>2903</c:v>
                </c:pt>
                <c:pt idx="21340">
                  <c:v>2909.5</c:v>
                </c:pt>
                <c:pt idx="21341">
                  <c:v>2879.2</c:v>
                </c:pt>
                <c:pt idx="21342">
                  <c:v>2868.5</c:v>
                </c:pt>
                <c:pt idx="21343">
                  <c:v>2846</c:v>
                </c:pt>
                <c:pt idx="21344">
                  <c:v>2816</c:v>
                </c:pt>
                <c:pt idx="21345">
                  <c:v>2793.5</c:v>
                </c:pt>
                <c:pt idx="21346">
                  <c:v>2786.5</c:v>
                </c:pt>
                <c:pt idx="21347">
                  <c:v>2770.5</c:v>
                </c:pt>
                <c:pt idx="21348">
                  <c:v>2764</c:v>
                </c:pt>
                <c:pt idx="21349">
                  <c:v>2756</c:v>
                </c:pt>
                <c:pt idx="21350">
                  <c:v>2756</c:v>
                </c:pt>
                <c:pt idx="21351">
                  <c:v>2733.6</c:v>
                </c:pt>
                <c:pt idx="21352">
                  <c:v>2729</c:v>
                </c:pt>
                <c:pt idx="21353">
                  <c:v>2713</c:v>
                </c:pt>
                <c:pt idx="21354">
                  <c:v>2680.6</c:v>
                </c:pt>
                <c:pt idx="21355">
                  <c:v>2663.5</c:v>
                </c:pt>
                <c:pt idx="21356">
                  <c:v>2640</c:v>
                </c:pt>
                <c:pt idx="21357">
                  <c:v>2628</c:v>
                </c:pt>
                <c:pt idx="21358">
                  <c:v>2621</c:v>
                </c:pt>
                <c:pt idx="21359">
                  <c:v>2631</c:v>
                </c:pt>
                <c:pt idx="21360">
                  <c:v>2606</c:v>
                </c:pt>
                <c:pt idx="21361">
                  <c:v>2599.5</c:v>
                </c:pt>
                <c:pt idx="21362">
                  <c:v>2562.5</c:v>
                </c:pt>
                <c:pt idx="21363">
                  <c:v>2539.6</c:v>
                </c:pt>
                <c:pt idx="21364">
                  <c:v>2526.4</c:v>
                </c:pt>
                <c:pt idx="21365">
                  <c:v>2498.5</c:v>
                </c:pt>
                <c:pt idx="21366">
                  <c:v>2471</c:v>
                </c:pt>
                <c:pt idx="21367">
                  <c:v>2448.5</c:v>
                </c:pt>
                <c:pt idx="21368">
                  <c:v>2409.5</c:v>
                </c:pt>
                <c:pt idx="21369">
                  <c:v>2406.5</c:v>
                </c:pt>
                <c:pt idx="21370">
                  <c:v>2373.5</c:v>
                </c:pt>
                <c:pt idx="21371">
                  <c:v>2375.1</c:v>
                </c:pt>
                <c:pt idx="21372">
                  <c:v>2344.5</c:v>
                </c:pt>
                <c:pt idx="21373">
                  <c:v>2255.5</c:v>
                </c:pt>
                <c:pt idx="21374">
                  <c:v>2247.1</c:v>
                </c:pt>
                <c:pt idx="21375">
                  <c:v>2225.5</c:v>
                </c:pt>
                <c:pt idx="21376">
                  <c:v>2200.1</c:v>
                </c:pt>
                <c:pt idx="21377">
                  <c:v>2165.5</c:v>
                </c:pt>
                <c:pt idx="21378">
                  <c:v>2171</c:v>
                </c:pt>
                <c:pt idx="21379">
                  <c:v>2168</c:v>
                </c:pt>
                <c:pt idx="21380">
                  <c:v>2151</c:v>
                </c:pt>
                <c:pt idx="21381">
                  <c:v>2141</c:v>
                </c:pt>
                <c:pt idx="21382">
                  <c:v>2125</c:v>
                </c:pt>
                <c:pt idx="21383">
                  <c:v>2117</c:v>
                </c:pt>
                <c:pt idx="21384">
                  <c:v>2105</c:v>
                </c:pt>
                <c:pt idx="21385">
                  <c:v>2099.5</c:v>
                </c:pt>
                <c:pt idx="21386">
                  <c:v>2065</c:v>
                </c:pt>
                <c:pt idx="21387">
                  <c:v>2077.9</c:v>
                </c:pt>
                <c:pt idx="21388">
                  <c:v>2067</c:v>
                </c:pt>
                <c:pt idx="21389">
                  <c:v>2062.5</c:v>
                </c:pt>
                <c:pt idx="21390">
                  <c:v>2075.5</c:v>
                </c:pt>
                <c:pt idx="21391">
                  <c:v>2051</c:v>
                </c:pt>
                <c:pt idx="21392">
                  <c:v>2057</c:v>
                </c:pt>
                <c:pt idx="21393">
                  <c:v>2047</c:v>
                </c:pt>
                <c:pt idx="21394">
                  <c:v>2025.1</c:v>
                </c:pt>
                <c:pt idx="21395">
                  <c:v>2025</c:v>
                </c:pt>
                <c:pt idx="21396">
                  <c:v>2046</c:v>
                </c:pt>
                <c:pt idx="21397">
                  <c:v>2016</c:v>
                </c:pt>
                <c:pt idx="21398">
                  <c:v>2028.5</c:v>
                </c:pt>
                <c:pt idx="21399">
                  <c:v>2027.5</c:v>
                </c:pt>
                <c:pt idx="21400">
                  <c:v>2030</c:v>
                </c:pt>
                <c:pt idx="21401">
                  <c:v>2039</c:v>
                </c:pt>
                <c:pt idx="21402">
                  <c:v>2056.5</c:v>
                </c:pt>
                <c:pt idx="21403">
                  <c:v>2061.5</c:v>
                </c:pt>
                <c:pt idx="21404">
                  <c:v>2090.9</c:v>
                </c:pt>
                <c:pt idx="21405">
                  <c:v>2109</c:v>
                </c:pt>
                <c:pt idx="21406">
                  <c:v>2114</c:v>
                </c:pt>
                <c:pt idx="21407">
                  <c:v>2128</c:v>
                </c:pt>
                <c:pt idx="21408">
                  <c:v>2146</c:v>
                </c:pt>
                <c:pt idx="21409">
                  <c:v>2158.5</c:v>
                </c:pt>
                <c:pt idx="21410">
                  <c:v>2150</c:v>
                </c:pt>
                <c:pt idx="21411">
                  <c:v>2156</c:v>
                </c:pt>
                <c:pt idx="21412">
                  <c:v>2150</c:v>
                </c:pt>
                <c:pt idx="21413">
                  <c:v>2139</c:v>
                </c:pt>
                <c:pt idx="21414">
                  <c:v>2144.5</c:v>
                </c:pt>
                <c:pt idx="21415">
                  <c:v>2145.5</c:v>
                </c:pt>
                <c:pt idx="21416">
                  <c:v>2163.9</c:v>
                </c:pt>
                <c:pt idx="21417">
                  <c:v>2161.5</c:v>
                </c:pt>
                <c:pt idx="21418">
                  <c:v>2168</c:v>
                </c:pt>
                <c:pt idx="21419">
                  <c:v>2168.1999999999998</c:v>
                </c:pt>
                <c:pt idx="21420">
                  <c:v>2184.5</c:v>
                </c:pt>
                <c:pt idx="21421">
                  <c:v>2193</c:v>
                </c:pt>
                <c:pt idx="21422">
                  <c:v>2182</c:v>
                </c:pt>
                <c:pt idx="21423">
                  <c:v>2167.5</c:v>
                </c:pt>
                <c:pt idx="21424">
                  <c:v>2186</c:v>
                </c:pt>
                <c:pt idx="21425">
                  <c:v>2219</c:v>
                </c:pt>
                <c:pt idx="21426">
                  <c:v>2238.5</c:v>
                </c:pt>
                <c:pt idx="21427">
                  <c:v>2270</c:v>
                </c:pt>
                <c:pt idx="21428">
                  <c:v>2284</c:v>
                </c:pt>
                <c:pt idx="21429">
                  <c:v>2308.5</c:v>
                </c:pt>
                <c:pt idx="21430">
                  <c:v>2324.5</c:v>
                </c:pt>
                <c:pt idx="21431">
                  <c:v>2353</c:v>
                </c:pt>
                <c:pt idx="21432">
                  <c:v>2396</c:v>
                </c:pt>
                <c:pt idx="21433">
                  <c:v>2409.9</c:v>
                </c:pt>
                <c:pt idx="21434">
                  <c:v>2432.5</c:v>
                </c:pt>
                <c:pt idx="21435">
                  <c:v>2465</c:v>
                </c:pt>
                <c:pt idx="21436">
                  <c:v>2490</c:v>
                </c:pt>
                <c:pt idx="21437">
                  <c:v>2535.9</c:v>
                </c:pt>
                <c:pt idx="21438">
                  <c:v>2571</c:v>
                </c:pt>
                <c:pt idx="21439">
                  <c:v>2589.4</c:v>
                </c:pt>
                <c:pt idx="21440">
                  <c:v>2613.9</c:v>
                </c:pt>
                <c:pt idx="21441">
                  <c:v>2669</c:v>
                </c:pt>
                <c:pt idx="21442">
                  <c:v>2687.5</c:v>
                </c:pt>
                <c:pt idx="21443">
                  <c:v>2719</c:v>
                </c:pt>
                <c:pt idx="21444">
                  <c:v>2743</c:v>
                </c:pt>
                <c:pt idx="21445">
                  <c:v>2793.9</c:v>
                </c:pt>
                <c:pt idx="21446">
                  <c:v>2820.5</c:v>
                </c:pt>
                <c:pt idx="21447">
                  <c:v>2850.5</c:v>
                </c:pt>
                <c:pt idx="21448">
                  <c:v>2865</c:v>
                </c:pt>
                <c:pt idx="21449">
                  <c:v>2893.5</c:v>
                </c:pt>
                <c:pt idx="21450">
                  <c:v>2937.5</c:v>
                </c:pt>
                <c:pt idx="21451">
                  <c:v>2991.4</c:v>
                </c:pt>
                <c:pt idx="21452">
                  <c:v>3001.5</c:v>
                </c:pt>
                <c:pt idx="21453">
                  <c:v>3021</c:v>
                </c:pt>
                <c:pt idx="21454">
                  <c:v>3066</c:v>
                </c:pt>
                <c:pt idx="21455">
                  <c:v>3109.5</c:v>
                </c:pt>
                <c:pt idx="21456">
                  <c:v>3159</c:v>
                </c:pt>
                <c:pt idx="21457">
                  <c:v>3198</c:v>
                </c:pt>
                <c:pt idx="21458">
                  <c:v>3242.5</c:v>
                </c:pt>
                <c:pt idx="21459">
                  <c:v>3239.6</c:v>
                </c:pt>
                <c:pt idx="21460">
                  <c:v>3226.9</c:v>
                </c:pt>
                <c:pt idx="21461">
                  <c:v>3238</c:v>
                </c:pt>
                <c:pt idx="21462">
                  <c:v>3251</c:v>
                </c:pt>
                <c:pt idx="21463">
                  <c:v>3257.1</c:v>
                </c:pt>
                <c:pt idx="21464">
                  <c:v>3289.6</c:v>
                </c:pt>
                <c:pt idx="21465">
                  <c:v>3296</c:v>
                </c:pt>
                <c:pt idx="21466">
                  <c:v>3314.5</c:v>
                </c:pt>
                <c:pt idx="21467">
                  <c:v>3359.4</c:v>
                </c:pt>
                <c:pt idx="21468">
                  <c:v>3374</c:v>
                </c:pt>
                <c:pt idx="21469">
                  <c:v>3383.5</c:v>
                </c:pt>
                <c:pt idx="21470">
                  <c:v>3330.1</c:v>
                </c:pt>
                <c:pt idx="21471">
                  <c:v>3309.5</c:v>
                </c:pt>
                <c:pt idx="21472">
                  <c:v>3324</c:v>
                </c:pt>
                <c:pt idx="21473">
                  <c:v>3360.5</c:v>
                </c:pt>
                <c:pt idx="21474">
                  <c:v>3382</c:v>
                </c:pt>
                <c:pt idx="21475">
                  <c:v>3403.1</c:v>
                </c:pt>
                <c:pt idx="21476">
                  <c:v>3412.3</c:v>
                </c:pt>
                <c:pt idx="21477">
                  <c:v>3416.5</c:v>
                </c:pt>
                <c:pt idx="21478">
                  <c:v>3426</c:v>
                </c:pt>
                <c:pt idx="21479">
                  <c:v>3436</c:v>
                </c:pt>
                <c:pt idx="21480">
                  <c:v>3410.2</c:v>
                </c:pt>
                <c:pt idx="21481">
                  <c:v>3385</c:v>
                </c:pt>
                <c:pt idx="21482">
                  <c:v>3398.4</c:v>
                </c:pt>
                <c:pt idx="21483">
                  <c:v>3432</c:v>
                </c:pt>
                <c:pt idx="21484">
                  <c:v>3487.5</c:v>
                </c:pt>
                <c:pt idx="21485">
                  <c:v>3519.5</c:v>
                </c:pt>
                <c:pt idx="21486">
                  <c:v>3555.9</c:v>
                </c:pt>
                <c:pt idx="21487">
                  <c:v>3521</c:v>
                </c:pt>
                <c:pt idx="21488">
                  <c:v>3545</c:v>
                </c:pt>
                <c:pt idx="21489">
                  <c:v>3548.5</c:v>
                </c:pt>
                <c:pt idx="21490">
                  <c:v>3524</c:v>
                </c:pt>
                <c:pt idx="21491">
                  <c:v>3527</c:v>
                </c:pt>
                <c:pt idx="21492">
                  <c:v>3515.5</c:v>
                </c:pt>
                <c:pt idx="21493">
                  <c:v>3486.5</c:v>
                </c:pt>
                <c:pt idx="21494">
                  <c:v>3543</c:v>
                </c:pt>
                <c:pt idx="21495">
                  <c:v>3577</c:v>
                </c:pt>
                <c:pt idx="21496">
                  <c:v>3661</c:v>
                </c:pt>
                <c:pt idx="21497">
                  <c:v>3641</c:v>
                </c:pt>
                <c:pt idx="21498">
                  <c:v>3638</c:v>
                </c:pt>
                <c:pt idx="21499">
                  <c:v>3636</c:v>
                </c:pt>
                <c:pt idx="21500">
                  <c:v>3608</c:v>
                </c:pt>
                <c:pt idx="21501">
                  <c:v>3611.5</c:v>
                </c:pt>
                <c:pt idx="21502">
                  <c:v>3608.5</c:v>
                </c:pt>
                <c:pt idx="21503">
                  <c:v>3609</c:v>
                </c:pt>
                <c:pt idx="21504">
                  <c:v>3640</c:v>
                </c:pt>
                <c:pt idx="21505">
                  <c:v>3691</c:v>
                </c:pt>
                <c:pt idx="21506">
                  <c:v>3809.5</c:v>
                </c:pt>
                <c:pt idx="21507">
                  <c:v>3815.6</c:v>
                </c:pt>
                <c:pt idx="21508">
                  <c:v>3799</c:v>
                </c:pt>
                <c:pt idx="21509">
                  <c:v>3793.9</c:v>
                </c:pt>
                <c:pt idx="21510">
                  <c:v>3801</c:v>
                </c:pt>
                <c:pt idx="21511">
                  <c:v>3794</c:v>
                </c:pt>
                <c:pt idx="21512">
                  <c:v>3806.5</c:v>
                </c:pt>
                <c:pt idx="21513">
                  <c:v>3801</c:v>
                </c:pt>
                <c:pt idx="21514">
                  <c:v>3803</c:v>
                </c:pt>
                <c:pt idx="21515">
                  <c:v>3775.6</c:v>
                </c:pt>
                <c:pt idx="21516">
                  <c:v>3777.5</c:v>
                </c:pt>
                <c:pt idx="21517">
                  <c:v>3770.5</c:v>
                </c:pt>
                <c:pt idx="21518">
                  <c:v>3742</c:v>
                </c:pt>
                <c:pt idx="21519">
                  <c:v>3756.5</c:v>
                </c:pt>
                <c:pt idx="21520">
                  <c:v>3767.5</c:v>
                </c:pt>
                <c:pt idx="21521">
                  <c:v>3727.5</c:v>
                </c:pt>
                <c:pt idx="21522">
                  <c:v>3730</c:v>
                </c:pt>
                <c:pt idx="21523">
                  <c:v>3737.5</c:v>
                </c:pt>
                <c:pt idx="21524">
                  <c:v>3705</c:v>
                </c:pt>
                <c:pt idx="21525">
                  <c:v>3705.5</c:v>
                </c:pt>
                <c:pt idx="21526">
                  <c:v>3707.5</c:v>
                </c:pt>
                <c:pt idx="21527">
                  <c:v>3669.5</c:v>
                </c:pt>
                <c:pt idx="21528">
                  <c:v>3643.6</c:v>
                </c:pt>
                <c:pt idx="21529">
                  <c:v>3628.5</c:v>
                </c:pt>
                <c:pt idx="21530">
                  <c:v>3601</c:v>
                </c:pt>
                <c:pt idx="21531">
                  <c:v>3576.6</c:v>
                </c:pt>
                <c:pt idx="21532">
                  <c:v>3559</c:v>
                </c:pt>
                <c:pt idx="21533">
                  <c:v>3548</c:v>
                </c:pt>
                <c:pt idx="21534">
                  <c:v>3551</c:v>
                </c:pt>
                <c:pt idx="21535">
                  <c:v>3497.5</c:v>
                </c:pt>
                <c:pt idx="21536">
                  <c:v>3476.5</c:v>
                </c:pt>
                <c:pt idx="21537">
                  <c:v>3448</c:v>
                </c:pt>
                <c:pt idx="21538">
                  <c:v>3399.3</c:v>
                </c:pt>
                <c:pt idx="21539">
                  <c:v>3377.9</c:v>
                </c:pt>
                <c:pt idx="21540">
                  <c:v>3355.5</c:v>
                </c:pt>
                <c:pt idx="21541">
                  <c:v>3310</c:v>
                </c:pt>
                <c:pt idx="21542">
                  <c:v>3282.5</c:v>
                </c:pt>
                <c:pt idx="21543">
                  <c:v>3243</c:v>
                </c:pt>
                <c:pt idx="21544">
                  <c:v>3208</c:v>
                </c:pt>
                <c:pt idx="21545">
                  <c:v>3160.1</c:v>
                </c:pt>
                <c:pt idx="21546">
                  <c:v>3158</c:v>
                </c:pt>
                <c:pt idx="21547">
                  <c:v>3091</c:v>
                </c:pt>
                <c:pt idx="21548">
                  <c:v>3087</c:v>
                </c:pt>
                <c:pt idx="21549">
                  <c:v>3059.5</c:v>
                </c:pt>
                <c:pt idx="21550">
                  <c:v>3027</c:v>
                </c:pt>
                <c:pt idx="21551">
                  <c:v>2984</c:v>
                </c:pt>
                <c:pt idx="21552">
                  <c:v>2987</c:v>
                </c:pt>
                <c:pt idx="21553">
                  <c:v>2972.5</c:v>
                </c:pt>
                <c:pt idx="21554">
                  <c:v>2971.5</c:v>
                </c:pt>
                <c:pt idx="21555">
                  <c:v>2948.5</c:v>
                </c:pt>
                <c:pt idx="21556">
                  <c:v>2944.5</c:v>
                </c:pt>
                <c:pt idx="21557">
                  <c:v>2927</c:v>
                </c:pt>
                <c:pt idx="21558">
                  <c:v>2892</c:v>
                </c:pt>
                <c:pt idx="21559">
                  <c:v>2878</c:v>
                </c:pt>
                <c:pt idx="21560">
                  <c:v>2862</c:v>
                </c:pt>
                <c:pt idx="21561">
                  <c:v>2838</c:v>
                </c:pt>
                <c:pt idx="21562">
                  <c:v>2837.5</c:v>
                </c:pt>
                <c:pt idx="21563">
                  <c:v>2820.5</c:v>
                </c:pt>
                <c:pt idx="21564">
                  <c:v>2799.1</c:v>
                </c:pt>
                <c:pt idx="21565">
                  <c:v>2759</c:v>
                </c:pt>
                <c:pt idx="21566">
                  <c:v>2725.5</c:v>
                </c:pt>
                <c:pt idx="21567">
                  <c:v>2707.5</c:v>
                </c:pt>
                <c:pt idx="21568">
                  <c:v>2672.5</c:v>
                </c:pt>
                <c:pt idx="21569">
                  <c:v>2656.5</c:v>
                </c:pt>
                <c:pt idx="21570">
                  <c:v>2637.5</c:v>
                </c:pt>
                <c:pt idx="21571">
                  <c:v>2628</c:v>
                </c:pt>
                <c:pt idx="21572">
                  <c:v>2614</c:v>
                </c:pt>
                <c:pt idx="21573">
                  <c:v>2612</c:v>
                </c:pt>
                <c:pt idx="21574">
                  <c:v>2601</c:v>
                </c:pt>
                <c:pt idx="21575">
                  <c:v>2600</c:v>
                </c:pt>
                <c:pt idx="21576">
                  <c:v>2605</c:v>
                </c:pt>
                <c:pt idx="21577">
                  <c:v>2587.1</c:v>
                </c:pt>
                <c:pt idx="21578">
                  <c:v>2562</c:v>
                </c:pt>
                <c:pt idx="21579">
                  <c:v>2558</c:v>
                </c:pt>
                <c:pt idx="21580">
                  <c:v>2547.5</c:v>
                </c:pt>
                <c:pt idx="21581">
                  <c:v>2532.5</c:v>
                </c:pt>
                <c:pt idx="21582">
                  <c:v>2531.5</c:v>
                </c:pt>
                <c:pt idx="21583">
                  <c:v>2523</c:v>
                </c:pt>
                <c:pt idx="21584">
                  <c:v>2511</c:v>
                </c:pt>
                <c:pt idx="21585">
                  <c:v>2511.5</c:v>
                </c:pt>
                <c:pt idx="21586">
                  <c:v>2491</c:v>
                </c:pt>
                <c:pt idx="21587">
                  <c:v>2470</c:v>
                </c:pt>
                <c:pt idx="21588">
                  <c:v>2467.5</c:v>
                </c:pt>
                <c:pt idx="21589">
                  <c:v>2479.5</c:v>
                </c:pt>
                <c:pt idx="21590">
                  <c:v>2453.5</c:v>
                </c:pt>
                <c:pt idx="21591">
                  <c:v>2435.5</c:v>
                </c:pt>
                <c:pt idx="21592">
                  <c:v>2396</c:v>
                </c:pt>
                <c:pt idx="21593">
                  <c:v>2399</c:v>
                </c:pt>
                <c:pt idx="21594">
                  <c:v>2394.5</c:v>
                </c:pt>
                <c:pt idx="21595">
                  <c:v>2372</c:v>
                </c:pt>
                <c:pt idx="21596">
                  <c:v>2372.5</c:v>
                </c:pt>
                <c:pt idx="21597">
                  <c:v>2376</c:v>
                </c:pt>
                <c:pt idx="21598">
                  <c:v>2373</c:v>
                </c:pt>
                <c:pt idx="21599">
                  <c:v>2349.1</c:v>
                </c:pt>
                <c:pt idx="21600">
                  <c:v>2326</c:v>
                </c:pt>
                <c:pt idx="21601">
                  <c:v>2311</c:v>
                </c:pt>
                <c:pt idx="21602">
                  <c:v>2283</c:v>
                </c:pt>
                <c:pt idx="21603">
                  <c:v>2256.1</c:v>
                </c:pt>
                <c:pt idx="21604">
                  <c:v>2254.5</c:v>
                </c:pt>
                <c:pt idx="21605">
                  <c:v>2248.5</c:v>
                </c:pt>
                <c:pt idx="21606">
                  <c:v>2252</c:v>
                </c:pt>
                <c:pt idx="21607">
                  <c:v>2223</c:v>
                </c:pt>
                <c:pt idx="21608">
                  <c:v>2234</c:v>
                </c:pt>
                <c:pt idx="21609">
                  <c:v>2233</c:v>
                </c:pt>
                <c:pt idx="21610">
                  <c:v>2223.1</c:v>
                </c:pt>
                <c:pt idx="21611">
                  <c:v>2205</c:v>
                </c:pt>
                <c:pt idx="21612">
                  <c:v>2199</c:v>
                </c:pt>
                <c:pt idx="21613">
                  <c:v>2184.5</c:v>
                </c:pt>
                <c:pt idx="21614">
                  <c:v>2151.5</c:v>
                </c:pt>
                <c:pt idx="21615">
                  <c:v>2110</c:v>
                </c:pt>
                <c:pt idx="21616">
                  <c:v>2113</c:v>
                </c:pt>
                <c:pt idx="21617">
                  <c:v>2090.5</c:v>
                </c:pt>
                <c:pt idx="21618">
                  <c:v>2083.5</c:v>
                </c:pt>
                <c:pt idx="21619">
                  <c:v>2083</c:v>
                </c:pt>
                <c:pt idx="21620">
                  <c:v>2070</c:v>
                </c:pt>
                <c:pt idx="21621">
                  <c:v>2042</c:v>
                </c:pt>
                <c:pt idx="21622">
                  <c:v>2043</c:v>
                </c:pt>
                <c:pt idx="21623">
                  <c:v>2038.5</c:v>
                </c:pt>
                <c:pt idx="21624">
                  <c:v>2027</c:v>
                </c:pt>
                <c:pt idx="21625">
                  <c:v>2018.5</c:v>
                </c:pt>
                <c:pt idx="21626">
                  <c:v>2017</c:v>
                </c:pt>
                <c:pt idx="21627">
                  <c:v>2004</c:v>
                </c:pt>
                <c:pt idx="21628">
                  <c:v>2003.5</c:v>
                </c:pt>
                <c:pt idx="21629">
                  <c:v>2011</c:v>
                </c:pt>
                <c:pt idx="21630">
                  <c:v>1991.5</c:v>
                </c:pt>
                <c:pt idx="21631">
                  <c:v>1973</c:v>
                </c:pt>
                <c:pt idx="21632">
                  <c:v>1952.5</c:v>
                </c:pt>
                <c:pt idx="21633">
                  <c:v>1947</c:v>
                </c:pt>
                <c:pt idx="21634">
                  <c:v>1927</c:v>
                </c:pt>
                <c:pt idx="21635">
                  <c:v>1920</c:v>
                </c:pt>
                <c:pt idx="21636">
                  <c:v>1902.5</c:v>
                </c:pt>
                <c:pt idx="21637">
                  <c:v>1894</c:v>
                </c:pt>
                <c:pt idx="21638">
                  <c:v>1903.5</c:v>
                </c:pt>
                <c:pt idx="21639">
                  <c:v>1893.5</c:v>
                </c:pt>
                <c:pt idx="21640">
                  <c:v>1875.5</c:v>
                </c:pt>
                <c:pt idx="21641">
                  <c:v>1854.5</c:v>
                </c:pt>
                <c:pt idx="21642">
                  <c:v>1836</c:v>
                </c:pt>
                <c:pt idx="21643">
                  <c:v>1816</c:v>
                </c:pt>
                <c:pt idx="21644">
                  <c:v>1805.5</c:v>
                </c:pt>
                <c:pt idx="21645">
                  <c:v>1789</c:v>
                </c:pt>
                <c:pt idx="21646">
                  <c:v>1782.5</c:v>
                </c:pt>
                <c:pt idx="21647">
                  <c:v>1778.5</c:v>
                </c:pt>
                <c:pt idx="21648">
                  <c:v>1771.5</c:v>
                </c:pt>
                <c:pt idx="21649">
                  <c:v>1769.5</c:v>
                </c:pt>
                <c:pt idx="21650">
                  <c:v>1755</c:v>
                </c:pt>
                <c:pt idx="21651">
                  <c:v>1729.5</c:v>
                </c:pt>
                <c:pt idx="21652">
                  <c:v>1712</c:v>
                </c:pt>
                <c:pt idx="21653">
                  <c:v>1695</c:v>
                </c:pt>
                <c:pt idx="21654">
                  <c:v>1671.5</c:v>
                </c:pt>
                <c:pt idx="21655">
                  <c:v>1642</c:v>
                </c:pt>
                <c:pt idx="21656">
                  <c:v>1619</c:v>
                </c:pt>
                <c:pt idx="21657">
                  <c:v>1603</c:v>
                </c:pt>
                <c:pt idx="21658">
                  <c:v>1590.5</c:v>
                </c:pt>
                <c:pt idx="21659">
                  <c:v>1572.1</c:v>
                </c:pt>
                <c:pt idx="21660">
                  <c:v>1553</c:v>
                </c:pt>
                <c:pt idx="21661">
                  <c:v>1549</c:v>
                </c:pt>
                <c:pt idx="21662">
                  <c:v>1530.5</c:v>
                </c:pt>
                <c:pt idx="21663">
                  <c:v>1534.5</c:v>
                </c:pt>
                <c:pt idx="21664">
                  <c:v>1542.9</c:v>
                </c:pt>
                <c:pt idx="21665">
                  <c:v>1537.5</c:v>
                </c:pt>
                <c:pt idx="21666">
                  <c:v>1518.5</c:v>
                </c:pt>
                <c:pt idx="21667">
                  <c:v>1503.5</c:v>
                </c:pt>
                <c:pt idx="21668">
                  <c:v>1482</c:v>
                </c:pt>
                <c:pt idx="21669">
                  <c:v>1470</c:v>
                </c:pt>
                <c:pt idx="21670">
                  <c:v>1475</c:v>
                </c:pt>
                <c:pt idx="21671">
                  <c:v>1467</c:v>
                </c:pt>
                <c:pt idx="21672">
                  <c:v>1454.5</c:v>
                </c:pt>
                <c:pt idx="21673">
                  <c:v>1441.5</c:v>
                </c:pt>
                <c:pt idx="21674">
                  <c:v>1430</c:v>
                </c:pt>
                <c:pt idx="21675">
                  <c:v>1423</c:v>
                </c:pt>
                <c:pt idx="21676">
                  <c:v>1408.5</c:v>
                </c:pt>
                <c:pt idx="21677">
                  <c:v>1387</c:v>
                </c:pt>
                <c:pt idx="21678">
                  <c:v>1386.5</c:v>
                </c:pt>
                <c:pt idx="21679">
                  <c:v>1380</c:v>
                </c:pt>
                <c:pt idx="21680">
                  <c:v>1397</c:v>
                </c:pt>
                <c:pt idx="21681">
                  <c:v>1407</c:v>
                </c:pt>
                <c:pt idx="21682">
                  <c:v>1404</c:v>
                </c:pt>
                <c:pt idx="21683">
                  <c:v>1411.5</c:v>
                </c:pt>
                <c:pt idx="21684">
                  <c:v>1415</c:v>
                </c:pt>
                <c:pt idx="21685">
                  <c:v>1416</c:v>
                </c:pt>
                <c:pt idx="21686">
                  <c:v>1418.5</c:v>
                </c:pt>
                <c:pt idx="21687">
                  <c:v>1435</c:v>
                </c:pt>
                <c:pt idx="21688">
                  <c:v>1428</c:v>
                </c:pt>
                <c:pt idx="21689">
                  <c:v>1425.5</c:v>
                </c:pt>
                <c:pt idx="21690">
                  <c:v>1416</c:v>
                </c:pt>
                <c:pt idx="21691">
                  <c:v>1408</c:v>
                </c:pt>
                <c:pt idx="21692">
                  <c:v>1407.5</c:v>
                </c:pt>
                <c:pt idx="21693">
                  <c:v>1422</c:v>
                </c:pt>
                <c:pt idx="21694">
                  <c:v>1436</c:v>
                </c:pt>
                <c:pt idx="21695">
                  <c:v>1434</c:v>
                </c:pt>
                <c:pt idx="21696">
                  <c:v>1436.5</c:v>
                </c:pt>
                <c:pt idx="21697">
                  <c:v>1431</c:v>
                </c:pt>
                <c:pt idx="21698">
                  <c:v>1429</c:v>
                </c:pt>
                <c:pt idx="21699">
                  <c:v>1431</c:v>
                </c:pt>
                <c:pt idx="21700">
                  <c:v>1409</c:v>
                </c:pt>
                <c:pt idx="21701">
                  <c:v>1411</c:v>
                </c:pt>
                <c:pt idx="21702">
                  <c:v>1412</c:v>
                </c:pt>
                <c:pt idx="21703">
                  <c:v>1426.5</c:v>
                </c:pt>
                <c:pt idx="21704">
                  <c:v>1421</c:v>
                </c:pt>
                <c:pt idx="21705">
                  <c:v>1432.5</c:v>
                </c:pt>
                <c:pt idx="21706">
                  <c:v>1435</c:v>
                </c:pt>
                <c:pt idx="21707">
                  <c:v>1437.5</c:v>
                </c:pt>
                <c:pt idx="21708">
                  <c:v>1433</c:v>
                </c:pt>
                <c:pt idx="21709">
                  <c:v>1420</c:v>
                </c:pt>
                <c:pt idx="21710">
                  <c:v>1432</c:v>
                </c:pt>
                <c:pt idx="21711">
                  <c:v>1443</c:v>
                </c:pt>
                <c:pt idx="21712">
                  <c:v>1470</c:v>
                </c:pt>
                <c:pt idx="21713">
                  <c:v>1469</c:v>
                </c:pt>
                <c:pt idx="21714">
                  <c:v>1467.5</c:v>
                </c:pt>
                <c:pt idx="21715">
                  <c:v>1452.5</c:v>
                </c:pt>
                <c:pt idx="21716">
                  <c:v>1451</c:v>
                </c:pt>
                <c:pt idx="21717">
                  <c:v>1465.5</c:v>
                </c:pt>
                <c:pt idx="21718">
                  <c:v>1477</c:v>
                </c:pt>
                <c:pt idx="21719">
                  <c:v>1478</c:v>
                </c:pt>
                <c:pt idx="21720">
                  <c:v>1479.5</c:v>
                </c:pt>
                <c:pt idx="21721">
                  <c:v>1474</c:v>
                </c:pt>
                <c:pt idx="21722">
                  <c:v>1475</c:v>
                </c:pt>
                <c:pt idx="21723">
                  <c:v>1500</c:v>
                </c:pt>
                <c:pt idx="21724">
                  <c:v>1518</c:v>
                </c:pt>
                <c:pt idx="21725">
                  <c:v>1525</c:v>
                </c:pt>
                <c:pt idx="21726">
                  <c:v>1534</c:v>
                </c:pt>
                <c:pt idx="21727">
                  <c:v>1553</c:v>
                </c:pt>
                <c:pt idx="21728">
                  <c:v>1550</c:v>
                </c:pt>
                <c:pt idx="21729">
                  <c:v>1560</c:v>
                </c:pt>
                <c:pt idx="21730">
                  <c:v>1571.5</c:v>
                </c:pt>
                <c:pt idx="21731">
                  <c:v>1553</c:v>
                </c:pt>
                <c:pt idx="21732">
                  <c:v>1555.5</c:v>
                </c:pt>
                <c:pt idx="21733">
                  <c:v>1564</c:v>
                </c:pt>
                <c:pt idx="21734">
                  <c:v>1579.9</c:v>
                </c:pt>
                <c:pt idx="21735">
                  <c:v>1593</c:v>
                </c:pt>
                <c:pt idx="21736">
                  <c:v>1610</c:v>
                </c:pt>
                <c:pt idx="21737">
                  <c:v>1611</c:v>
                </c:pt>
                <c:pt idx="21738">
                  <c:v>1605</c:v>
                </c:pt>
                <c:pt idx="21739">
                  <c:v>1600</c:v>
                </c:pt>
                <c:pt idx="21740">
                  <c:v>1581</c:v>
                </c:pt>
                <c:pt idx="21741">
                  <c:v>1571.5</c:v>
                </c:pt>
                <c:pt idx="21742">
                  <c:v>1580</c:v>
                </c:pt>
                <c:pt idx="21743">
                  <c:v>1567</c:v>
                </c:pt>
                <c:pt idx="21744">
                  <c:v>1564</c:v>
                </c:pt>
                <c:pt idx="21745">
                  <c:v>1552</c:v>
                </c:pt>
                <c:pt idx="21746">
                  <c:v>1561.5</c:v>
                </c:pt>
                <c:pt idx="21747">
                  <c:v>1557.5</c:v>
                </c:pt>
                <c:pt idx="21748">
                  <c:v>1556.5</c:v>
                </c:pt>
                <c:pt idx="21749">
                  <c:v>1568</c:v>
                </c:pt>
                <c:pt idx="21750">
                  <c:v>1569.9</c:v>
                </c:pt>
                <c:pt idx="21751">
                  <c:v>1574</c:v>
                </c:pt>
                <c:pt idx="21752">
                  <c:v>1582.5</c:v>
                </c:pt>
                <c:pt idx="21753">
                  <c:v>1576.5</c:v>
                </c:pt>
                <c:pt idx="21754">
                  <c:v>1592</c:v>
                </c:pt>
                <c:pt idx="21755">
                  <c:v>1590.5</c:v>
                </c:pt>
                <c:pt idx="21756">
                  <c:v>1587.5</c:v>
                </c:pt>
                <c:pt idx="21757">
                  <c:v>1589.5</c:v>
                </c:pt>
                <c:pt idx="21758">
                  <c:v>1592.5</c:v>
                </c:pt>
                <c:pt idx="21759">
                  <c:v>1600</c:v>
                </c:pt>
                <c:pt idx="21760">
                  <c:v>1592.5</c:v>
                </c:pt>
                <c:pt idx="21761">
                  <c:v>1589</c:v>
                </c:pt>
                <c:pt idx="21762">
                  <c:v>1584</c:v>
                </c:pt>
                <c:pt idx="21763">
                  <c:v>1584.5</c:v>
                </c:pt>
                <c:pt idx="21764">
                  <c:v>1577.1</c:v>
                </c:pt>
                <c:pt idx="21765">
                  <c:v>1575</c:v>
                </c:pt>
                <c:pt idx="21766">
                  <c:v>1582.5</c:v>
                </c:pt>
                <c:pt idx="21767">
                  <c:v>1579</c:v>
                </c:pt>
                <c:pt idx="21768">
                  <c:v>1577</c:v>
                </c:pt>
                <c:pt idx="21769">
                  <c:v>1579</c:v>
                </c:pt>
                <c:pt idx="21770">
                  <c:v>1570</c:v>
                </c:pt>
                <c:pt idx="21771">
                  <c:v>1577</c:v>
                </c:pt>
                <c:pt idx="21772">
                  <c:v>1577</c:v>
                </c:pt>
                <c:pt idx="21773">
                  <c:v>1605</c:v>
                </c:pt>
                <c:pt idx="21774">
                  <c:v>1601</c:v>
                </c:pt>
                <c:pt idx="21775">
                  <c:v>1608.5</c:v>
                </c:pt>
                <c:pt idx="21776">
                  <c:v>1608</c:v>
                </c:pt>
                <c:pt idx="21777">
                  <c:v>1602.5</c:v>
                </c:pt>
                <c:pt idx="21778">
                  <c:v>1599.5</c:v>
                </c:pt>
                <c:pt idx="21779">
                  <c:v>1603</c:v>
                </c:pt>
                <c:pt idx="21780">
                  <c:v>1604</c:v>
                </c:pt>
                <c:pt idx="21781">
                  <c:v>1603</c:v>
                </c:pt>
                <c:pt idx="21782">
                  <c:v>1621</c:v>
                </c:pt>
                <c:pt idx="21783">
                  <c:v>1615.5</c:v>
                </c:pt>
                <c:pt idx="21784">
                  <c:v>1623.5</c:v>
                </c:pt>
                <c:pt idx="21785">
                  <c:v>1642</c:v>
                </c:pt>
                <c:pt idx="21786">
                  <c:v>1674</c:v>
                </c:pt>
                <c:pt idx="21787">
                  <c:v>1670</c:v>
                </c:pt>
                <c:pt idx="21788">
                  <c:v>1667</c:v>
                </c:pt>
                <c:pt idx="21789">
                  <c:v>1674.5</c:v>
                </c:pt>
                <c:pt idx="21790">
                  <c:v>1679.5</c:v>
                </c:pt>
                <c:pt idx="21791">
                  <c:v>1673.5</c:v>
                </c:pt>
                <c:pt idx="21792">
                  <c:v>1663.5</c:v>
                </c:pt>
                <c:pt idx="21793">
                  <c:v>1653.5</c:v>
                </c:pt>
                <c:pt idx="21794">
                  <c:v>1648</c:v>
                </c:pt>
                <c:pt idx="21795">
                  <c:v>1658</c:v>
                </c:pt>
                <c:pt idx="21796">
                  <c:v>1661</c:v>
                </c:pt>
                <c:pt idx="21797">
                  <c:v>1671</c:v>
                </c:pt>
                <c:pt idx="21798">
                  <c:v>1671</c:v>
                </c:pt>
                <c:pt idx="21799">
                  <c:v>1652</c:v>
                </c:pt>
                <c:pt idx="21800">
                  <c:v>1634.5</c:v>
                </c:pt>
                <c:pt idx="21801">
                  <c:v>1630</c:v>
                </c:pt>
                <c:pt idx="21802">
                  <c:v>1615</c:v>
                </c:pt>
                <c:pt idx="21803">
                  <c:v>1618</c:v>
                </c:pt>
                <c:pt idx="21804">
                  <c:v>1616.5</c:v>
                </c:pt>
                <c:pt idx="21805">
                  <c:v>1617</c:v>
                </c:pt>
                <c:pt idx="21806">
                  <c:v>1598.5</c:v>
                </c:pt>
                <c:pt idx="21807">
                  <c:v>1578.5</c:v>
                </c:pt>
                <c:pt idx="21808">
                  <c:v>1557</c:v>
                </c:pt>
                <c:pt idx="21809">
                  <c:v>1554.9</c:v>
                </c:pt>
                <c:pt idx="21810">
                  <c:v>1551</c:v>
                </c:pt>
                <c:pt idx="21811">
                  <c:v>1547</c:v>
                </c:pt>
                <c:pt idx="21812">
                  <c:v>1533.5</c:v>
                </c:pt>
                <c:pt idx="21813">
                  <c:v>1521</c:v>
                </c:pt>
                <c:pt idx="21814">
                  <c:v>1518.5</c:v>
                </c:pt>
                <c:pt idx="21815">
                  <c:v>1505.9</c:v>
                </c:pt>
                <c:pt idx="21816">
                  <c:v>1493.5</c:v>
                </c:pt>
                <c:pt idx="21817">
                  <c:v>1467.5</c:v>
                </c:pt>
                <c:pt idx="21818">
                  <c:v>1449.5</c:v>
                </c:pt>
                <c:pt idx="21819">
                  <c:v>1450.5</c:v>
                </c:pt>
                <c:pt idx="21820">
                  <c:v>1438</c:v>
                </c:pt>
                <c:pt idx="21821">
                  <c:v>1434</c:v>
                </c:pt>
                <c:pt idx="21822">
                  <c:v>1425</c:v>
                </c:pt>
                <c:pt idx="21823">
                  <c:v>1410</c:v>
                </c:pt>
                <c:pt idx="21824">
                  <c:v>1401</c:v>
                </c:pt>
                <c:pt idx="21825">
                  <c:v>1390</c:v>
                </c:pt>
                <c:pt idx="21826">
                  <c:v>1380</c:v>
                </c:pt>
                <c:pt idx="21827">
                  <c:v>1359.5</c:v>
                </c:pt>
                <c:pt idx="21828">
                  <c:v>1352.5</c:v>
                </c:pt>
                <c:pt idx="21829">
                  <c:v>1321.5</c:v>
                </c:pt>
                <c:pt idx="21830">
                  <c:v>1298</c:v>
                </c:pt>
                <c:pt idx="21831">
                  <c:v>1274.5999999999999</c:v>
                </c:pt>
                <c:pt idx="21832">
                  <c:v>1273</c:v>
                </c:pt>
                <c:pt idx="21833">
                  <c:v>1249.0999999999999</c:v>
                </c:pt>
                <c:pt idx="21834">
                  <c:v>1231</c:v>
                </c:pt>
                <c:pt idx="21835">
                  <c:v>1235.5</c:v>
                </c:pt>
                <c:pt idx="21836">
                  <c:v>1218</c:v>
                </c:pt>
                <c:pt idx="21837">
                  <c:v>1201</c:v>
                </c:pt>
                <c:pt idx="21838">
                  <c:v>1165.0999999999999</c:v>
                </c:pt>
                <c:pt idx="21839">
                  <c:v>1130.5</c:v>
                </c:pt>
                <c:pt idx="21840">
                  <c:v>1111.5</c:v>
                </c:pt>
                <c:pt idx="21841">
                  <c:v>1097</c:v>
                </c:pt>
                <c:pt idx="21842">
                  <c:v>1092</c:v>
                </c:pt>
                <c:pt idx="21843">
                  <c:v>1072</c:v>
                </c:pt>
                <c:pt idx="21844">
                  <c:v>1062</c:v>
                </c:pt>
                <c:pt idx="21845">
                  <c:v>1049</c:v>
                </c:pt>
                <c:pt idx="21846">
                  <c:v>1051</c:v>
                </c:pt>
                <c:pt idx="21847">
                  <c:v>1031.5</c:v>
                </c:pt>
                <c:pt idx="21848">
                  <c:v>1017</c:v>
                </c:pt>
                <c:pt idx="21849">
                  <c:v>1006</c:v>
                </c:pt>
                <c:pt idx="21850">
                  <c:v>975.53</c:v>
                </c:pt>
                <c:pt idx="21851">
                  <c:v>971</c:v>
                </c:pt>
                <c:pt idx="21852">
                  <c:v>972.96</c:v>
                </c:pt>
                <c:pt idx="21853">
                  <c:v>963.97</c:v>
                </c:pt>
                <c:pt idx="21854">
                  <c:v>951.49</c:v>
                </c:pt>
                <c:pt idx="21855">
                  <c:v>931</c:v>
                </c:pt>
                <c:pt idx="21856">
                  <c:v>927.5</c:v>
                </c:pt>
                <c:pt idx="21857">
                  <c:v>945.99</c:v>
                </c:pt>
                <c:pt idx="21858">
                  <c:v>943.04</c:v>
                </c:pt>
                <c:pt idx="21859">
                  <c:v>928.52</c:v>
                </c:pt>
                <c:pt idx="21860">
                  <c:v>916.94</c:v>
                </c:pt>
                <c:pt idx="21861">
                  <c:v>906.99</c:v>
                </c:pt>
                <c:pt idx="21862">
                  <c:v>899</c:v>
                </c:pt>
                <c:pt idx="21863">
                  <c:v>912.47</c:v>
                </c:pt>
                <c:pt idx="21864">
                  <c:v>916.99</c:v>
                </c:pt>
                <c:pt idx="21865">
                  <c:v>920</c:v>
                </c:pt>
                <c:pt idx="21866">
                  <c:v>937.01</c:v>
                </c:pt>
                <c:pt idx="21867">
                  <c:v>931.51</c:v>
                </c:pt>
                <c:pt idx="21868">
                  <c:v>928</c:v>
                </c:pt>
                <c:pt idx="21869">
                  <c:v>935.97</c:v>
                </c:pt>
                <c:pt idx="21870">
                  <c:v>929.52</c:v>
                </c:pt>
                <c:pt idx="21871">
                  <c:v>934.5</c:v>
                </c:pt>
                <c:pt idx="21872">
                  <c:v>936.01</c:v>
                </c:pt>
                <c:pt idx="21873">
                  <c:v>946.48</c:v>
                </c:pt>
                <c:pt idx="21874">
                  <c:v>946</c:v>
                </c:pt>
                <c:pt idx="21875">
                  <c:v>952.04</c:v>
                </c:pt>
                <c:pt idx="21876">
                  <c:v>948</c:v>
                </c:pt>
                <c:pt idx="21877">
                  <c:v>943.99</c:v>
                </c:pt>
                <c:pt idx="21878">
                  <c:v>962.98</c:v>
                </c:pt>
                <c:pt idx="21879">
                  <c:v>965.55</c:v>
                </c:pt>
                <c:pt idx="21880">
                  <c:v>1006</c:v>
                </c:pt>
                <c:pt idx="21881">
                  <c:v>1029.5</c:v>
                </c:pt>
                <c:pt idx="21882">
                  <c:v>1054.5</c:v>
                </c:pt>
                <c:pt idx="21883">
                  <c:v>1076</c:v>
                </c:pt>
                <c:pt idx="21884">
                  <c:v>1086</c:v>
                </c:pt>
                <c:pt idx="21885">
                  <c:v>1109.5</c:v>
                </c:pt>
                <c:pt idx="21886">
                  <c:v>1132.4000000000001</c:v>
                </c:pt>
                <c:pt idx="21887">
                  <c:v>1149.5</c:v>
                </c:pt>
                <c:pt idx="21888">
                  <c:v>1159</c:v>
                </c:pt>
                <c:pt idx="21889">
                  <c:v>1163.5</c:v>
                </c:pt>
                <c:pt idx="21890">
                  <c:v>1195</c:v>
                </c:pt>
                <c:pt idx="21891">
                  <c:v>1223.9000000000001</c:v>
                </c:pt>
                <c:pt idx="21892">
                  <c:v>1248.5</c:v>
                </c:pt>
                <c:pt idx="21893">
                  <c:v>1286.5</c:v>
                </c:pt>
                <c:pt idx="21894">
                  <c:v>1310</c:v>
                </c:pt>
                <c:pt idx="21895">
                  <c:v>1332</c:v>
                </c:pt>
                <c:pt idx="21896">
                  <c:v>1346</c:v>
                </c:pt>
                <c:pt idx="21897">
                  <c:v>1352</c:v>
                </c:pt>
                <c:pt idx="21898">
                  <c:v>1360.5</c:v>
                </c:pt>
                <c:pt idx="21899">
                  <c:v>1358</c:v>
                </c:pt>
                <c:pt idx="21900">
                  <c:v>1378</c:v>
                </c:pt>
                <c:pt idx="21901">
                  <c:v>1374</c:v>
                </c:pt>
                <c:pt idx="21902">
                  <c:v>1387.5</c:v>
                </c:pt>
                <c:pt idx="21903">
                  <c:v>1378.5</c:v>
                </c:pt>
                <c:pt idx="21904">
                  <c:v>1390.4</c:v>
                </c:pt>
                <c:pt idx="21905">
                  <c:v>1392</c:v>
                </c:pt>
                <c:pt idx="21906">
                  <c:v>1405</c:v>
                </c:pt>
                <c:pt idx="21907">
                  <c:v>1395</c:v>
                </c:pt>
                <c:pt idx="21908">
                  <c:v>1430</c:v>
                </c:pt>
                <c:pt idx="21909">
                  <c:v>1449</c:v>
                </c:pt>
                <c:pt idx="21910">
                  <c:v>1484.5</c:v>
                </c:pt>
                <c:pt idx="21911">
                  <c:v>1516</c:v>
                </c:pt>
                <c:pt idx="21912">
                  <c:v>1543</c:v>
                </c:pt>
                <c:pt idx="21913">
                  <c:v>1567</c:v>
                </c:pt>
                <c:pt idx="21914">
                  <c:v>1575</c:v>
                </c:pt>
                <c:pt idx="21915">
                  <c:v>1583</c:v>
                </c:pt>
                <c:pt idx="21916">
                  <c:v>1604</c:v>
                </c:pt>
                <c:pt idx="21917">
                  <c:v>1642</c:v>
                </c:pt>
                <c:pt idx="21918">
                  <c:v>1691.5</c:v>
                </c:pt>
                <c:pt idx="21919">
                  <c:v>1707</c:v>
                </c:pt>
                <c:pt idx="21920">
                  <c:v>1713</c:v>
                </c:pt>
                <c:pt idx="21921">
                  <c:v>1750.5</c:v>
                </c:pt>
                <c:pt idx="21922">
                  <c:v>1772.5</c:v>
                </c:pt>
                <c:pt idx="21923">
                  <c:v>1785.5</c:v>
                </c:pt>
                <c:pt idx="21924">
                  <c:v>1805</c:v>
                </c:pt>
                <c:pt idx="21925">
                  <c:v>1829</c:v>
                </c:pt>
                <c:pt idx="21926">
                  <c:v>1884.5</c:v>
                </c:pt>
                <c:pt idx="21927">
                  <c:v>1924</c:v>
                </c:pt>
                <c:pt idx="21928">
                  <c:v>1981</c:v>
                </c:pt>
                <c:pt idx="21929">
                  <c:v>2024.9</c:v>
                </c:pt>
                <c:pt idx="21930">
                  <c:v>2039</c:v>
                </c:pt>
                <c:pt idx="21931">
                  <c:v>2088</c:v>
                </c:pt>
                <c:pt idx="21932">
                  <c:v>2114</c:v>
                </c:pt>
                <c:pt idx="21933">
                  <c:v>2151</c:v>
                </c:pt>
                <c:pt idx="21934">
                  <c:v>2192.9</c:v>
                </c:pt>
                <c:pt idx="21935">
                  <c:v>2218</c:v>
                </c:pt>
                <c:pt idx="21936">
                  <c:v>2270</c:v>
                </c:pt>
                <c:pt idx="21937">
                  <c:v>2293</c:v>
                </c:pt>
                <c:pt idx="21938">
                  <c:v>2333.9</c:v>
                </c:pt>
                <c:pt idx="21939">
                  <c:v>2352.5</c:v>
                </c:pt>
                <c:pt idx="21940">
                  <c:v>2380</c:v>
                </c:pt>
                <c:pt idx="21941">
                  <c:v>2426.9</c:v>
                </c:pt>
                <c:pt idx="21942">
                  <c:v>2459</c:v>
                </c:pt>
                <c:pt idx="21943">
                  <c:v>2490.4</c:v>
                </c:pt>
                <c:pt idx="21944">
                  <c:v>2526.5</c:v>
                </c:pt>
                <c:pt idx="21945">
                  <c:v>2547</c:v>
                </c:pt>
                <c:pt idx="21946">
                  <c:v>2584.5</c:v>
                </c:pt>
                <c:pt idx="21947">
                  <c:v>2601.5</c:v>
                </c:pt>
                <c:pt idx="21948">
                  <c:v>2616</c:v>
                </c:pt>
                <c:pt idx="21949">
                  <c:v>2657</c:v>
                </c:pt>
                <c:pt idx="21950">
                  <c:v>2676.5</c:v>
                </c:pt>
                <c:pt idx="21951">
                  <c:v>2714</c:v>
                </c:pt>
                <c:pt idx="21952">
                  <c:v>2753</c:v>
                </c:pt>
                <c:pt idx="21953">
                  <c:v>2791.5</c:v>
                </c:pt>
                <c:pt idx="21954">
                  <c:v>2819.5</c:v>
                </c:pt>
                <c:pt idx="21955">
                  <c:v>2859</c:v>
                </c:pt>
                <c:pt idx="21956">
                  <c:v>2873.5</c:v>
                </c:pt>
                <c:pt idx="21957">
                  <c:v>2855</c:v>
                </c:pt>
                <c:pt idx="21958">
                  <c:v>2895.5</c:v>
                </c:pt>
                <c:pt idx="21959">
                  <c:v>2911</c:v>
                </c:pt>
                <c:pt idx="21960">
                  <c:v>2948.8</c:v>
                </c:pt>
                <c:pt idx="21961">
                  <c:v>2980.5</c:v>
                </c:pt>
                <c:pt idx="21962">
                  <c:v>3015.5</c:v>
                </c:pt>
                <c:pt idx="21963">
                  <c:v>3047</c:v>
                </c:pt>
                <c:pt idx="21964">
                  <c:v>3046.4</c:v>
                </c:pt>
                <c:pt idx="21965">
                  <c:v>3068</c:v>
                </c:pt>
                <c:pt idx="21966">
                  <c:v>3072.5</c:v>
                </c:pt>
                <c:pt idx="21967">
                  <c:v>3068</c:v>
                </c:pt>
                <c:pt idx="21968">
                  <c:v>3099</c:v>
                </c:pt>
                <c:pt idx="21969">
                  <c:v>3126.5</c:v>
                </c:pt>
                <c:pt idx="21970">
                  <c:v>3145</c:v>
                </c:pt>
                <c:pt idx="21971">
                  <c:v>3163.5</c:v>
                </c:pt>
                <c:pt idx="21972">
                  <c:v>3208.5</c:v>
                </c:pt>
                <c:pt idx="21973">
                  <c:v>3245.5</c:v>
                </c:pt>
                <c:pt idx="21974">
                  <c:v>3296</c:v>
                </c:pt>
                <c:pt idx="21975">
                  <c:v>3317</c:v>
                </c:pt>
                <c:pt idx="21976">
                  <c:v>3344.4</c:v>
                </c:pt>
                <c:pt idx="21977">
                  <c:v>3375.9</c:v>
                </c:pt>
                <c:pt idx="21978">
                  <c:v>3406</c:v>
                </c:pt>
                <c:pt idx="21979">
                  <c:v>3438</c:v>
                </c:pt>
                <c:pt idx="21980">
                  <c:v>3467.5</c:v>
                </c:pt>
                <c:pt idx="21981">
                  <c:v>3489</c:v>
                </c:pt>
                <c:pt idx="21982">
                  <c:v>3504.1</c:v>
                </c:pt>
                <c:pt idx="21983">
                  <c:v>3529</c:v>
                </c:pt>
                <c:pt idx="21984">
                  <c:v>3573.9</c:v>
                </c:pt>
                <c:pt idx="21985">
                  <c:v>3629.4</c:v>
                </c:pt>
                <c:pt idx="21986">
                  <c:v>3648</c:v>
                </c:pt>
                <c:pt idx="21987">
                  <c:v>3683.5</c:v>
                </c:pt>
                <c:pt idx="21988">
                  <c:v>3733.5</c:v>
                </c:pt>
                <c:pt idx="21989">
                  <c:v>3744</c:v>
                </c:pt>
                <c:pt idx="21990">
                  <c:v>3736.5</c:v>
                </c:pt>
                <c:pt idx="21991">
                  <c:v>3717</c:v>
                </c:pt>
                <c:pt idx="21992">
                  <c:v>3713.5</c:v>
                </c:pt>
                <c:pt idx="21993">
                  <c:v>3678.5</c:v>
                </c:pt>
                <c:pt idx="21994">
                  <c:v>3681</c:v>
                </c:pt>
                <c:pt idx="21995">
                  <c:v>3687.9</c:v>
                </c:pt>
                <c:pt idx="21996">
                  <c:v>3693</c:v>
                </c:pt>
                <c:pt idx="21997">
                  <c:v>3698.4</c:v>
                </c:pt>
                <c:pt idx="21998">
                  <c:v>3711</c:v>
                </c:pt>
                <c:pt idx="21999">
                  <c:v>3718</c:v>
                </c:pt>
                <c:pt idx="22000">
                  <c:v>3705.5</c:v>
                </c:pt>
                <c:pt idx="22001">
                  <c:v>3701.5</c:v>
                </c:pt>
                <c:pt idx="22002">
                  <c:v>3729</c:v>
                </c:pt>
                <c:pt idx="22003">
                  <c:v>3746.9</c:v>
                </c:pt>
                <c:pt idx="22004">
                  <c:v>3743</c:v>
                </c:pt>
                <c:pt idx="22005">
                  <c:v>3779</c:v>
                </c:pt>
                <c:pt idx="22006">
                  <c:v>3771</c:v>
                </c:pt>
                <c:pt idx="22007">
                  <c:v>3780.5</c:v>
                </c:pt>
                <c:pt idx="22008">
                  <c:v>3788.9</c:v>
                </c:pt>
                <c:pt idx="22009">
                  <c:v>3779</c:v>
                </c:pt>
                <c:pt idx="22010">
                  <c:v>3783</c:v>
                </c:pt>
                <c:pt idx="22011">
                  <c:v>3791.4</c:v>
                </c:pt>
                <c:pt idx="22012">
                  <c:v>3787.5</c:v>
                </c:pt>
                <c:pt idx="22013">
                  <c:v>3798</c:v>
                </c:pt>
                <c:pt idx="22014">
                  <c:v>3803.5</c:v>
                </c:pt>
                <c:pt idx="22015">
                  <c:v>3822.1</c:v>
                </c:pt>
                <c:pt idx="22016">
                  <c:v>3818.1</c:v>
                </c:pt>
                <c:pt idx="22017">
                  <c:v>3838</c:v>
                </c:pt>
                <c:pt idx="22018">
                  <c:v>3851.5</c:v>
                </c:pt>
                <c:pt idx="22019">
                  <c:v>3882.4</c:v>
                </c:pt>
                <c:pt idx="22020">
                  <c:v>3902.5</c:v>
                </c:pt>
                <c:pt idx="22021">
                  <c:v>3904.5</c:v>
                </c:pt>
                <c:pt idx="22022">
                  <c:v>3870.5</c:v>
                </c:pt>
                <c:pt idx="22023">
                  <c:v>3870</c:v>
                </c:pt>
                <c:pt idx="22024">
                  <c:v>3848</c:v>
                </c:pt>
                <c:pt idx="22025">
                  <c:v>3830.6</c:v>
                </c:pt>
                <c:pt idx="22026">
                  <c:v>3818</c:v>
                </c:pt>
                <c:pt idx="22027">
                  <c:v>3830</c:v>
                </c:pt>
                <c:pt idx="22028">
                  <c:v>3818</c:v>
                </c:pt>
                <c:pt idx="22029">
                  <c:v>3813</c:v>
                </c:pt>
                <c:pt idx="22030">
                  <c:v>3801.5</c:v>
                </c:pt>
                <c:pt idx="22031">
                  <c:v>3797</c:v>
                </c:pt>
                <c:pt idx="22032">
                  <c:v>3812</c:v>
                </c:pt>
                <c:pt idx="22033">
                  <c:v>3800</c:v>
                </c:pt>
                <c:pt idx="22034">
                  <c:v>3813</c:v>
                </c:pt>
                <c:pt idx="22035">
                  <c:v>3790</c:v>
                </c:pt>
                <c:pt idx="22036">
                  <c:v>3843.9</c:v>
                </c:pt>
                <c:pt idx="22037">
                  <c:v>3843</c:v>
                </c:pt>
                <c:pt idx="22038">
                  <c:v>3841</c:v>
                </c:pt>
                <c:pt idx="22039">
                  <c:v>3844</c:v>
                </c:pt>
                <c:pt idx="22040">
                  <c:v>3839.5</c:v>
                </c:pt>
                <c:pt idx="22041">
                  <c:v>3804.6</c:v>
                </c:pt>
                <c:pt idx="22042">
                  <c:v>3790.6</c:v>
                </c:pt>
                <c:pt idx="22043">
                  <c:v>3793</c:v>
                </c:pt>
                <c:pt idx="22044">
                  <c:v>3767</c:v>
                </c:pt>
                <c:pt idx="22045">
                  <c:v>3768</c:v>
                </c:pt>
                <c:pt idx="22046">
                  <c:v>3761</c:v>
                </c:pt>
                <c:pt idx="22047">
                  <c:v>3742</c:v>
                </c:pt>
                <c:pt idx="22048">
                  <c:v>3711.5</c:v>
                </c:pt>
                <c:pt idx="22049">
                  <c:v>3741</c:v>
                </c:pt>
                <c:pt idx="22050">
                  <c:v>3739</c:v>
                </c:pt>
                <c:pt idx="22051">
                  <c:v>3737.5</c:v>
                </c:pt>
                <c:pt idx="22052">
                  <c:v>3705.5</c:v>
                </c:pt>
                <c:pt idx="22053">
                  <c:v>3706.5</c:v>
                </c:pt>
                <c:pt idx="22054">
                  <c:v>3708</c:v>
                </c:pt>
                <c:pt idx="22055">
                  <c:v>3688</c:v>
                </c:pt>
                <c:pt idx="22056">
                  <c:v>3703</c:v>
                </c:pt>
                <c:pt idx="22057">
                  <c:v>3671</c:v>
                </c:pt>
                <c:pt idx="22058">
                  <c:v>3645</c:v>
                </c:pt>
                <c:pt idx="22059">
                  <c:v>3656.5</c:v>
                </c:pt>
                <c:pt idx="22060">
                  <c:v>3670.2</c:v>
                </c:pt>
                <c:pt idx="22061">
                  <c:v>3654.5</c:v>
                </c:pt>
                <c:pt idx="22062">
                  <c:v>3678.5</c:v>
                </c:pt>
                <c:pt idx="22063">
                  <c:v>3678</c:v>
                </c:pt>
                <c:pt idx="22064">
                  <c:v>3677.5</c:v>
                </c:pt>
                <c:pt idx="22065">
                  <c:v>3694.5</c:v>
                </c:pt>
                <c:pt idx="22066">
                  <c:v>3711.1</c:v>
                </c:pt>
                <c:pt idx="22067">
                  <c:v>3721.3</c:v>
                </c:pt>
                <c:pt idx="22068">
                  <c:v>3717</c:v>
                </c:pt>
                <c:pt idx="22069">
                  <c:v>3696.5</c:v>
                </c:pt>
                <c:pt idx="22070">
                  <c:v>3609</c:v>
                </c:pt>
                <c:pt idx="22071">
                  <c:v>3607</c:v>
                </c:pt>
                <c:pt idx="22072">
                  <c:v>3583</c:v>
                </c:pt>
                <c:pt idx="22073">
                  <c:v>3580.6</c:v>
                </c:pt>
                <c:pt idx="22074">
                  <c:v>3617.5</c:v>
                </c:pt>
                <c:pt idx="22075">
                  <c:v>3696.9</c:v>
                </c:pt>
                <c:pt idx="22076">
                  <c:v>3774</c:v>
                </c:pt>
                <c:pt idx="22077">
                  <c:v>3787</c:v>
                </c:pt>
                <c:pt idx="22078">
                  <c:v>3798</c:v>
                </c:pt>
                <c:pt idx="22079">
                  <c:v>3800.4</c:v>
                </c:pt>
                <c:pt idx="22080">
                  <c:v>3782</c:v>
                </c:pt>
                <c:pt idx="22081">
                  <c:v>3785.5</c:v>
                </c:pt>
                <c:pt idx="22082">
                  <c:v>3766.5</c:v>
                </c:pt>
                <c:pt idx="22083">
                  <c:v>3762</c:v>
                </c:pt>
                <c:pt idx="22084">
                  <c:v>3777.5</c:v>
                </c:pt>
                <c:pt idx="22085">
                  <c:v>3785.5</c:v>
                </c:pt>
                <c:pt idx="22086">
                  <c:v>3793.5</c:v>
                </c:pt>
                <c:pt idx="22087">
                  <c:v>3786.5</c:v>
                </c:pt>
                <c:pt idx="22088">
                  <c:v>3795</c:v>
                </c:pt>
                <c:pt idx="22089">
                  <c:v>3779.6</c:v>
                </c:pt>
                <c:pt idx="22090">
                  <c:v>3750.5</c:v>
                </c:pt>
                <c:pt idx="22091">
                  <c:v>3753</c:v>
                </c:pt>
                <c:pt idx="22092">
                  <c:v>3724.5</c:v>
                </c:pt>
                <c:pt idx="22093">
                  <c:v>3734</c:v>
                </c:pt>
                <c:pt idx="22094">
                  <c:v>3730.5</c:v>
                </c:pt>
                <c:pt idx="22095">
                  <c:v>3738.1</c:v>
                </c:pt>
                <c:pt idx="22096">
                  <c:v>3729</c:v>
                </c:pt>
                <c:pt idx="22097">
                  <c:v>3709</c:v>
                </c:pt>
                <c:pt idx="22098">
                  <c:v>3712</c:v>
                </c:pt>
                <c:pt idx="22099">
                  <c:v>3709</c:v>
                </c:pt>
                <c:pt idx="22100">
                  <c:v>3719.5</c:v>
                </c:pt>
                <c:pt idx="22101">
                  <c:v>3688.5</c:v>
                </c:pt>
                <c:pt idx="22102">
                  <c:v>3681.5</c:v>
                </c:pt>
                <c:pt idx="22103">
                  <c:v>3675</c:v>
                </c:pt>
                <c:pt idx="22104">
                  <c:v>3632.6</c:v>
                </c:pt>
                <c:pt idx="22105">
                  <c:v>3558</c:v>
                </c:pt>
                <c:pt idx="22106">
                  <c:v>3556.5</c:v>
                </c:pt>
                <c:pt idx="22107">
                  <c:v>3554.5</c:v>
                </c:pt>
                <c:pt idx="22108">
                  <c:v>3516.1</c:v>
                </c:pt>
                <c:pt idx="22109">
                  <c:v>3514.5</c:v>
                </c:pt>
                <c:pt idx="22110">
                  <c:v>3493</c:v>
                </c:pt>
                <c:pt idx="22111">
                  <c:v>3494.5</c:v>
                </c:pt>
                <c:pt idx="22112">
                  <c:v>3491.5</c:v>
                </c:pt>
                <c:pt idx="22113">
                  <c:v>3507.5</c:v>
                </c:pt>
                <c:pt idx="22114">
                  <c:v>3454.1</c:v>
                </c:pt>
                <c:pt idx="22115">
                  <c:v>3409.1</c:v>
                </c:pt>
                <c:pt idx="22116">
                  <c:v>3379.5</c:v>
                </c:pt>
                <c:pt idx="22117">
                  <c:v>3384</c:v>
                </c:pt>
                <c:pt idx="22118">
                  <c:v>3369.5</c:v>
                </c:pt>
                <c:pt idx="22119">
                  <c:v>3392</c:v>
                </c:pt>
                <c:pt idx="22120">
                  <c:v>3387.5</c:v>
                </c:pt>
                <c:pt idx="22121">
                  <c:v>3353</c:v>
                </c:pt>
                <c:pt idx="22122">
                  <c:v>3335</c:v>
                </c:pt>
                <c:pt idx="22123">
                  <c:v>3314</c:v>
                </c:pt>
                <c:pt idx="22124">
                  <c:v>3273.5</c:v>
                </c:pt>
                <c:pt idx="22125">
                  <c:v>3234.5</c:v>
                </c:pt>
                <c:pt idx="22126">
                  <c:v>3266.5</c:v>
                </c:pt>
                <c:pt idx="22127">
                  <c:v>3254</c:v>
                </c:pt>
                <c:pt idx="22128">
                  <c:v>3236.5</c:v>
                </c:pt>
                <c:pt idx="22129">
                  <c:v>3217</c:v>
                </c:pt>
                <c:pt idx="22130">
                  <c:v>3203.5</c:v>
                </c:pt>
                <c:pt idx="22131">
                  <c:v>3184</c:v>
                </c:pt>
                <c:pt idx="22132">
                  <c:v>3146</c:v>
                </c:pt>
                <c:pt idx="22133">
                  <c:v>3168.5</c:v>
                </c:pt>
                <c:pt idx="22134">
                  <c:v>3127</c:v>
                </c:pt>
                <c:pt idx="22135">
                  <c:v>3099.1</c:v>
                </c:pt>
                <c:pt idx="22136">
                  <c:v>3060</c:v>
                </c:pt>
                <c:pt idx="22137">
                  <c:v>3055</c:v>
                </c:pt>
                <c:pt idx="22138">
                  <c:v>3044.5</c:v>
                </c:pt>
                <c:pt idx="22139">
                  <c:v>3025.5</c:v>
                </c:pt>
                <c:pt idx="22140">
                  <c:v>3020</c:v>
                </c:pt>
                <c:pt idx="22141">
                  <c:v>3029</c:v>
                </c:pt>
                <c:pt idx="22142">
                  <c:v>3036</c:v>
                </c:pt>
                <c:pt idx="22143">
                  <c:v>3017.5</c:v>
                </c:pt>
                <c:pt idx="22144">
                  <c:v>3016</c:v>
                </c:pt>
                <c:pt idx="22145">
                  <c:v>2974.2</c:v>
                </c:pt>
                <c:pt idx="22146">
                  <c:v>2998</c:v>
                </c:pt>
                <c:pt idx="22147">
                  <c:v>2960</c:v>
                </c:pt>
                <c:pt idx="22148">
                  <c:v>2963</c:v>
                </c:pt>
                <c:pt idx="22149">
                  <c:v>2952.5</c:v>
                </c:pt>
                <c:pt idx="22150">
                  <c:v>2956.5</c:v>
                </c:pt>
                <c:pt idx="22151">
                  <c:v>2964</c:v>
                </c:pt>
                <c:pt idx="22152">
                  <c:v>2937.5</c:v>
                </c:pt>
                <c:pt idx="22153">
                  <c:v>2941.9</c:v>
                </c:pt>
                <c:pt idx="22154">
                  <c:v>2930.1</c:v>
                </c:pt>
                <c:pt idx="22155">
                  <c:v>2987.5</c:v>
                </c:pt>
                <c:pt idx="22156">
                  <c:v>2985.5</c:v>
                </c:pt>
                <c:pt idx="22157">
                  <c:v>2974</c:v>
                </c:pt>
                <c:pt idx="22158">
                  <c:v>2971.5</c:v>
                </c:pt>
                <c:pt idx="22159">
                  <c:v>2950.5</c:v>
                </c:pt>
                <c:pt idx="22160">
                  <c:v>2918.9</c:v>
                </c:pt>
                <c:pt idx="22161">
                  <c:v>2879</c:v>
                </c:pt>
                <c:pt idx="22162">
                  <c:v>2864</c:v>
                </c:pt>
                <c:pt idx="22163">
                  <c:v>2839</c:v>
                </c:pt>
                <c:pt idx="22164">
                  <c:v>2857</c:v>
                </c:pt>
                <c:pt idx="22165">
                  <c:v>2844.5</c:v>
                </c:pt>
                <c:pt idx="22166">
                  <c:v>2808.5</c:v>
                </c:pt>
                <c:pt idx="22167">
                  <c:v>2806.5</c:v>
                </c:pt>
                <c:pt idx="22168">
                  <c:v>2788.5</c:v>
                </c:pt>
                <c:pt idx="22169">
                  <c:v>2776.5</c:v>
                </c:pt>
                <c:pt idx="22170">
                  <c:v>2760</c:v>
                </c:pt>
                <c:pt idx="22171">
                  <c:v>2748</c:v>
                </c:pt>
                <c:pt idx="22172">
                  <c:v>2752.1</c:v>
                </c:pt>
                <c:pt idx="22173">
                  <c:v>2731</c:v>
                </c:pt>
                <c:pt idx="22174">
                  <c:v>2723.6</c:v>
                </c:pt>
                <c:pt idx="22175">
                  <c:v>2737.5</c:v>
                </c:pt>
                <c:pt idx="22176">
                  <c:v>2742</c:v>
                </c:pt>
                <c:pt idx="22177">
                  <c:v>2740</c:v>
                </c:pt>
                <c:pt idx="22178">
                  <c:v>2706.6</c:v>
                </c:pt>
                <c:pt idx="22179">
                  <c:v>2662.1</c:v>
                </c:pt>
                <c:pt idx="22180">
                  <c:v>2651.5</c:v>
                </c:pt>
                <c:pt idx="22181">
                  <c:v>2630.5</c:v>
                </c:pt>
                <c:pt idx="22182">
                  <c:v>2536.1999999999998</c:v>
                </c:pt>
                <c:pt idx="22183">
                  <c:v>2507</c:v>
                </c:pt>
                <c:pt idx="22184">
                  <c:v>2506</c:v>
                </c:pt>
                <c:pt idx="22185">
                  <c:v>2501.5</c:v>
                </c:pt>
                <c:pt idx="22186">
                  <c:v>2506.5</c:v>
                </c:pt>
                <c:pt idx="22187">
                  <c:v>2488</c:v>
                </c:pt>
                <c:pt idx="22188">
                  <c:v>2481</c:v>
                </c:pt>
                <c:pt idx="22189">
                  <c:v>2499</c:v>
                </c:pt>
                <c:pt idx="22190">
                  <c:v>2471</c:v>
                </c:pt>
                <c:pt idx="22191">
                  <c:v>2465</c:v>
                </c:pt>
                <c:pt idx="22192">
                  <c:v>2465</c:v>
                </c:pt>
                <c:pt idx="22193">
                  <c:v>2432.6</c:v>
                </c:pt>
                <c:pt idx="22194">
                  <c:v>2429.4</c:v>
                </c:pt>
                <c:pt idx="22195">
                  <c:v>2392</c:v>
                </c:pt>
                <c:pt idx="22196">
                  <c:v>2394</c:v>
                </c:pt>
                <c:pt idx="22197">
                  <c:v>2367.5</c:v>
                </c:pt>
                <c:pt idx="22198">
                  <c:v>2354</c:v>
                </c:pt>
                <c:pt idx="22199">
                  <c:v>2328</c:v>
                </c:pt>
                <c:pt idx="22200">
                  <c:v>2323</c:v>
                </c:pt>
                <c:pt idx="22201">
                  <c:v>2332</c:v>
                </c:pt>
                <c:pt idx="22202">
                  <c:v>2351.9</c:v>
                </c:pt>
                <c:pt idx="22203">
                  <c:v>2331.1</c:v>
                </c:pt>
                <c:pt idx="22204">
                  <c:v>2304</c:v>
                </c:pt>
                <c:pt idx="22205">
                  <c:v>2307.9</c:v>
                </c:pt>
                <c:pt idx="22206">
                  <c:v>2282.9</c:v>
                </c:pt>
                <c:pt idx="22207">
                  <c:v>2250.5</c:v>
                </c:pt>
                <c:pt idx="22208">
                  <c:v>2251</c:v>
                </c:pt>
                <c:pt idx="22209">
                  <c:v>2239</c:v>
                </c:pt>
                <c:pt idx="22210">
                  <c:v>2214.5</c:v>
                </c:pt>
                <c:pt idx="22211">
                  <c:v>2231.8000000000002</c:v>
                </c:pt>
                <c:pt idx="22212">
                  <c:v>2217.4</c:v>
                </c:pt>
                <c:pt idx="22213">
                  <c:v>2194</c:v>
                </c:pt>
                <c:pt idx="22214">
                  <c:v>2196.5</c:v>
                </c:pt>
                <c:pt idx="22215">
                  <c:v>2160.1</c:v>
                </c:pt>
                <c:pt idx="22216">
                  <c:v>2155.6</c:v>
                </c:pt>
                <c:pt idx="22217">
                  <c:v>2161</c:v>
                </c:pt>
                <c:pt idx="22218">
                  <c:v>2147.5</c:v>
                </c:pt>
                <c:pt idx="22219">
                  <c:v>2110</c:v>
                </c:pt>
                <c:pt idx="22220">
                  <c:v>2084.1</c:v>
                </c:pt>
                <c:pt idx="22221">
                  <c:v>2105</c:v>
                </c:pt>
                <c:pt idx="22222">
                  <c:v>2094.6</c:v>
                </c:pt>
                <c:pt idx="22223">
                  <c:v>2080.4</c:v>
                </c:pt>
                <c:pt idx="22224">
                  <c:v>2071.5</c:v>
                </c:pt>
                <c:pt idx="22225">
                  <c:v>2058.5</c:v>
                </c:pt>
                <c:pt idx="22226">
                  <c:v>2074</c:v>
                </c:pt>
                <c:pt idx="22227">
                  <c:v>2074.4</c:v>
                </c:pt>
                <c:pt idx="22228">
                  <c:v>2054.5</c:v>
                </c:pt>
                <c:pt idx="22229">
                  <c:v>2047.5</c:v>
                </c:pt>
                <c:pt idx="22230">
                  <c:v>2073.9</c:v>
                </c:pt>
                <c:pt idx="22231">
                  <c:v>2066</c:v>
                </c:pt>
                <c:pt idx="22232">
                  <c:v>2043</c:v>
                </c:pt>
                <c:pt idx="22233">
                  <c:v>2045.4</c:v>
                </c:pt>
                <c:pt idx="22234">
                  <c:v>2058</c:v>
                </c:pt>
                <c:pt idx="22235">
                  <c:v>2051.5</c:v>
                </c:pt>
                <c:pt idx="22236">
                  <c:v>2090.1</c:v>
                </c:pt>
                <c:pt idx="22237">
                  <c:v>2095</c:v>
                </c:pt>
                <c:pt idx="22238">
                  <c:v>2107</c:v>
                </c:pt>
                <c:pt idx="22239">
                  <c:v>2116</c:v>
                </c:pt>
                <c:pt idx="22240">
                  <c:v>2080.6</c:v>
                </c:pt>
                <c:pt idx="22241">
                  <c:v>2109.5</c:v>
                </c:pt>
                <c:pt idx="22242">
                  <c:v>2125</c:v>
                </c:pt>
                <c:pt idx="22243">
                  <c:v>2110.5</c:v>
                </c:pt>
                <c:pt idx="22244">
                  <c:v>2104.5</c:v>
                </c:pt>
                <c:pt idx="22245">
                  <c:v>2104.5</c:v>
                </c:pt>
                <c:pt idx="22246">
                  <c:v>2106.5</c:v>
                </c:pt>
                <c:pt idx="22247">
                  <c:v>2070.5</c:v>
                </c:pt>
                <c:pt idx="22248">
                  <c:v>2066.5</c:v>
                </c:pt>
                <c:pt idx="22249">
                  <c:v>2083.8000000000002</c:v>
                </c:pt>
                <c:pt idx="22250">
                  <c:v>2042.5</c:v>
                </c:pt>
                <c:pt idx="22251">
                  <c:v>2051</c:v>
                </c:pt>
                <c:pt idx="22252">
                  <c:v>2041.9</c:v>
                </c:pt>
                <c:pt idx="22253">
                  <c:v>2005</c:v>
                </c:pt>
                <c:pt idx="22254">
                  <c:v>2014</c:v>
                </c:pt>
                <c:pt idx="22255">
                  <c:v>2000</c:v>
                </c:pt>
                <c:pt idx="22256">
                  <c:v>2019</c:v>
                </c:pt>
                <c:pt idx="22257">
                  <c:v>2017.5</c:v>
                </c:pt>
                <c:pt idx="22258">
                  <c:v>1977.1</c:v>
                </c:pt>
                <c:pt idx="22259">
                  <c:v>2004</c:v>
                </c:pt>
                <c:pt idx="22260">
                  <c:v>1996.5</c:v>
                </c:pt>
                <c:pt idx="22261">
                  <c:v>1989.5</c:v>
                </c:pt>
                <c:pt idx="22262">
                  <c:v>2008</c:v>
                </c:pt>
                <c:pt idx="22263">
                  <c:v>1999.5</c:v>
                </c:pt>
                <c:pt idx="22264">
                  <c:v>1972.1</c:v>
                </c:pt>
                <c:pt idx="22265">
                  <c:v>1961</c:v>
                </c:pt>
                <c:pt idx="22266">
                  <c:v>1952.6</c:v>
                </c:pt>
                <c:pt idx="22267">
                  <c:v>1952</c:v>
                </c:pt>
                <c:pt idx="22268">
                  <c:v>1927.5</c:v>
                </c:pt>
                <c:pt idx="22269">
                  <c:v>1934.5</c:v>
                </c:pt>
                <c:pt idx="22270">
                  <c:v>1925.5</c:v>
                </c:pt>
                <c:pt idx="22271">
                  <c:v>1924.4</c:v>
                </c:pt>
                <c:pt idx="22272">
                  <c:v>1936.9</c:v>
                </c:pt>
                <c:pt idx="22273">
                  <c:v>1922.6</c:v>
                </c:pt>
                <c:pt idx="22274">
                  <c:v>1948.5</c:v>
                </c:pt>
                <c:pt idx="22275">
                  <c:v>1951</c:v>
                </c:pt>
                <c:pt idx="22276">
                  <c:v>1935.5</c:v>
                </c:pt>
                <c:pt idx="22277">
                  <c:v>1941</c:v>
                </c:pt>
                <c:pt idx="22278">
                  <c:v>1946</c:v>
                </c:pt>
                <c:pt idx="22279">
                  <c:v>1949.7</c:v>
                </c:pt>
                <c:pt idx="22280">
                  <c:v>1969</c:v>
                </c:pt>
                <c:pt idx="22281">
                  <c:v>1953.4</c:v>
                </c:pt>
                <c:pt idx="22282">
                  <c:v>1962.5</c:v>
                </c:pt>
                <c:pt idx="22283">
                  <c:v>1960</c:v>
                </c:pt>
                <c:pt idx="22284">
                  <c:v>1959</c:v>
                </c:pt>
                <c:pt idx="22285">
                  <c:v>2007</c:v>
                </c:pt>
                <c:pt idx="22286">
                  <c:v>1968</c:v>
                </c:pt>
                <c:pt idx="22287">
                  <c:v>2002</c:v>
                </c:pt>
                <c:pt idx="22288">
                  <c:v>2007.5</c:v>
                </c:pt>
                <c:pt idx="22289">
                  <c:v>2000.5</c:v>
                </c:pt>
                <c:pt idx="22290">
                  <c:v>2009</c:v>
                </c:pt>
                <c:pt idx="22291">
                  <c:v>1990.5</c:v>
                </c:pt>
                <c:pt idx="22292">
                  <c:v>2003</c:v>
                </c:pt>
                <c:pt idx="22293">
                  <c:v>2000.1</c:v>
                </c:pt>
                <c:pt idx="22294">
                  <c:v>2004.5</c:v>
                </c:pt>
                <c:pt idx="22295">
                  <c:v>2016.9</c:v>
                </c:pt>
                <c:pt idx="22296">
                  <c:v>1988</c:v>
                </c:pt>
                <c:pt idx="22297">
                  <c:v>1991.9</c:v>
                </c:pt>
                <c:pt idx="22298">
                  <c:v>1963.6</c:v>
                </c:pt>
                <c:pt idx="22299">
                  <c:v>1996.5</c:v>
                </c:pt>
                <c:pt idx="22300">
                  <c:v>1997</c:v>
                </c:pt>
                <c:pt idx="22301">
                  <c:v>1985.5</c:v>
                </c:pt>
                <c:pt idx="22302">
                  <c:v>2004.5</c:v>
                </c:pt>
                <c:pt idx="22303">
                  <c:v>1970</c:v>
                </c:pt>
                <c:pt idx="22304">
                  <c:v>1998</c:v>
                </c:pt>
                <c:pt idx="22305">
                  <c:v>2001</c:v>
                </c:pt>
                <c:pt idx="22306">
                  <c:v>2023</c:v>
                </c:pt>
                <c:pt idx="22307">
                  <c:v>1996</c:v>
                </c:pt>
                <c:pt idx="22308">
                  <c:v>2022.5</c:v>
                </c:pt>
                <c:pt idx="22309">
                  <c:v>1996.5</c:v>
                </c:pt>
                <c:pt idx="22310">
                  <c:v>2000</c:v>
                </c:pt>
                <c:pt idx="22311">
                  <c:v>1992</c:v>
                </c:pt>
                <c:pt idx="22312">
                  <c:v>1997</c:v>
                </c:pt>
                <c:pt idx="22313">
                  <c:v>1979.5</c:v>
                </c:pt>
                <c:pt idx="22314">
                  <c:v>1970.6</c:v>
                </c:pt>
                <c:pt idx="22315">
                  <c:v>1965</c:v>
                </c:pt>
                <c:pt idx="22316">
                  <c:v>1960.1</c:v>
                </c:pt>
                <c:pt idx="22317">
                  <c:v>1983</c:v>
                </c:pt>
                <c:pt idx="22318">
                  <c:v>1974</c:v>
                </c:pt>
                <c:pt idx="22319">
                  <c:v>1956.5</c:v>
                </c:pt>
                <c:pt idx="22320">
                  <c:v>1974.1</c:v>
                </c:pt>
                <c:pt idx="22321">
                  <c:v>1963.5</c:v>
                </c:pt>
                <c:pt idx="22322">
                  <c:v>1976.5</c:v>
                </c:pt>
                <c:pt idx="22323">
                  <c:v>1986</c:v>
                </c:pt>
                <c:pt idx="22324">
                  <c:v>1976</c:v>
                </c:pt>
                <c:pt idx="22325">
                  <c:v>1981.5</c:v>
                </c:pt>
                <c:pt idx="22326">
                  <c:v>1979</c:v>
                </c:pt>
                <c:pt idx="22327">
                  <c:v>1946.6</c:v>
                </c:pt>
                <c:pt idx="22328">
                  <c:v>1934.5</c:v>
                </c:pt>
                <c:pt idx="22329">
                  <c:v>1941.5</c:v>
                </c:pt>
                <c:pt idx="22330">
                  <c:v>1956.4</c:v>
                </c:pt>
                <c:pt idx="22331">
                  <c:v>1963</c:v>
                </c:pt>
                <c:pt idx="22332">
                  <c:v>1970</c:v>
                </c:pt>
                <c:pt idx="22333">
                  <c:v>1989.4</c:v>
                </c:pt>
                <c:pt idx="22334">
                  <c:v>1962</c:v>
                </c:pt>
                <c:pt idx="22335">
                  <c:v>1951.5</c:v>
                </c:pt>
                <c:pt idx="22336">
                  <c:v>2003</c:v>
                </c:pt>
                <c:pt idx="22337">
                  <c:v>1980.6</c:v>
                </c:pt>
                <c:pt idx="22338">
                  <c:v>1979.5</c:v>
                </c:pt>
                <c:pt idx="22339">
                  <c:v>1980.5</c:v>
                </c:pt>
                <c:pt idx="22340">
                  <c:v>1972</c:v>
                </c:pt>
                <c:pt idx="22341">
                  <c:v>1981.5</c:v>
                </c:pt>
                <c:pt idx="22342">
                  <c:v>1977</c:v>
                </c:pt>
                <c:pt idx="22343">
                  <c:v>1981.5</c:v>
                </c:pt>
                <c:pt idx="22344">
                  <c:v>1985.4</c:v>
                </c:pt>
                <c:pt idx="22345">
                  <c:v>1986</c:v>
                </c:pt>
                <c:pt idx="22346">
                  <c:v>1980.1</c:v>
                </c:pt>
                <c:pt idx="22347">
                  <c:v>1952.1</c:v>
                </c:pt>
                <c:pt idx="22348">
                  <c:v>1982</c:v>
                </c:pt>
                <c:pt idx="22349">
                  <c:v>1972.5</c:v>
                </c:pt>
                <c:pt idx="22350">
                  <c:v>1965.5</c:v>
                </c:pt>
                <c:pt idx="22351">
                  <c:v>1953</c:v>
                </c:pt>
                <c:pt idx="22352">
                  <c:v>1959</c:v>
                </c:pt>
                <c:pt idx="22353">
                  <c:v>1952.5</c:v>
                </c:pt>
                <c:pt idx="22354">
                  <c:v>1958.5</c:v>
                </c:pt>
                <c:pt idx="22355">
                  <c:v>1978.5</c:v>
                </c:pt>
                <c:pt idx="22356">
                  <c:v>1962</c:v>
                </c:pt>
                <c:pt idx="22357">
                  <c:v>1943</c:v>
                </c:pt>
                <c:pt idx="22358">
                  <c:v>1967</c:v>
                </c:pt>
                <c:pt idx="22359">
                  <c:v>1920.4</c:v>
                </c:pt>
                <c:pt idx="22360">
                  <c:v>1946</c:v>
                </c:pt>
                <c:pt idx="22361">
                  <c:v>1968.5</c:v>
                </c:pt>
                <c:pt idx="22362">
                  <c:v>1928.5</c:v>
                </c:pt>
                <c:pt idx="22363">
                  <c:v>1931</c:v>
                </c:pt>
                <c:pt idx="22364">
                  <c:v>1943</c:v>
                </c:pt>
                <c:pt idx="22365">
                  <c:v>1944</c:v>
                </c:pt>
                <c:pt idx="22366">
                  <c:v>1903.6</c:v>
                </c:pt>
                <c:pt idx="22367">
                  <c:v>1909</c:v>
                </c:pt>
                <c:pt idx="22368">
                  <c:v>1882</c:v>
                </c:pt>
                <c:pt idx="22369">
                  <c:v>1883.6</c:v>
                </c:pt>
                <c:pt idx="22370">
                  <c:v>1856</c:v>
                </c:pt>
                <c:pt idx="22371">
                  <c:v>1839</c:v>
                </c:pt>
                <c:pt idx="22372">
                  <c:v>1849.5</c:v>
                </c:pt>
                <c:pt idx="22373">
                  <c:v>1844.5</c:v>
                </c:pt>
                <c:pt idx="22374">
                  <c:v>1861.5</c:v>
                </c:pt>
                <c:pt idx="22375">
                  <c:v>1875</c:v>
                </c:pt>
                <c:pt idx="22376">
                  <c:v>1871.5</c:v>
                </c:pt>
                <c:pt idx="22377">
                  <c:v>1853.1</c:v>
                </c:pt>
                <c:pt idx="22378">
                  <c:v>1859</c:v>
                </c:pt>
                <c:pt idx="22379">
                  <c:v>1868</c:v>
                </c:pt>
                <c:pt idx="22380">
                  <c:v>1880.5</c:v>
                </c:pt>
                <c:pt idx="22381">
                  <c:v>1853</c:v>
                </c:pt>
                <c:pt idx="22382">
                  <c:v>1848</c:v>
                </c:pt>
                <c:pt idx="22383">
                  <c:v>1843</c:v>
                </c:pt>
                <c:pt idx="22384">
                  <c:v>1857</c:v>
                </c:pt>
                <c:pt idx="22385">
                  <c:v>1846.5</c:v>
                </c:pt>
                <c:pt idx="22386">
                  <c:v>1869</c:v>
                </c:pt>
                <c:pt idx="22387">
                  <c:v>1855</c:v>
                </c:pt>
                <c:pt idx="22388">
                  <c:v>1860.1</c:v>
                </c:pt>
                <c:pt idx="22389">
                  <c:v>1845</c:v>
                </c:pt>
                <c:pt idx="22390">
                  <c:v>1868</c:v>
                </c:pt>
                <c:pt idx="22391">
                  <c:v>1850.5</c:v>
                </c:pt>
                <c:pt idx="22392">
                  <c:v>1856.5</c:v>
                </c:pt>
                <c:pt idx="22393">
                  <c:v>1865</c:v>
                </c:pt>
                <c:pt idx="22394">
                  <c:v>1880.9</c:v>
                </c:pt>
                <c:pt idx="22395">
                  <c:v>1865.5</c:v>
                </c:pt>
                <c:pt idx="22396">
                  <c:v>1878.5</c:v>
                </c:pt>
                <c:pt idx="22397">
                  <c:v>1883.5</c:v>
                </c:pt>
                <c:pt idx="22398">
                  <c:v>1896.9</c:v>
                </c:pt>
                <c:pt idx="22399">
                  <c:v>1892</c:v>
                </c:pt>
                <c:pt idx="22400">
                  <c:v>1914.5</c:v>
                </c:pt>
                <c:pt idx="22401">
                  <c:v>1922.5</c:v>
                </c:pt>
                <c:pt idx="22402">
                  <c:v>1950.4</c:v>
                </c:pt>
                <c:pt idx="22403">
                  <c:v>1948</c:v>
                </c:pt>
                <c:pt idx="22404">
                  <c:v>1970.5</c:v>
                </c:pt>
                <c:pt idx="22405">
                  <c:v>1983.5</c:v>
                </c:pt>
                <c:pt idx="22406">
                  <c:v>2010.5</c:v>
                </c:pt>
                <c:pt idx="22407">
                  <c:v>2025.5</c:v>
                </c:pt>
                <c:pt idx="22408">
                  <c:v>2060</c:v>
                </c:pt>
                <c:pt idx="22409">
                  <c:v>2067</c:v>
                </c:pt>
                <c:pt idx="22410">
                  <c:v>2104.3000000000002</c:v>
                </c:pt>
                <c:pt idx="22411">
                  <c:v>2111</c:v>
                </c:pt>
                <c:pt idx="22412">
                  <c:v>2156.8000000000002</c:v>
                </c:pt>
                <c:pt idx="22413">
                  <c:v>2154.5</c:v>
                </c:pt>
                <c:pt idx="22414">
                  <c:v>2159.5</c:v>
                </c:pt>
                <c:pt idx="22415">
                  <c:v>2181.5</c:v>
                </c:pt>
                <c:pt idx="22416">
                  <c:v>2209</c:v>
                </c:pt>
                <c:pt idx="22417">
                  <c:v>2237</c:v>
                </c:pt>
                <c:pt idx="22418">
                  <c:v>2272.5</c:v>
                </c:pt>
                <c:pt idx="22419">
                  <c:v>2321</c:v>
                </c:pt>
                <c:pt idx="22420">
                  <c:v>2368</c:v>
                </c:pt>
                <c:pt idx="22421">
                  <c:v>2415.5</c:v>
                </c:pt>
                <c:pt idx="22422">
                  <c:v>2447.5</c:v>
                </c:pt>
                <c:pt idx="22423">
                  <c:v>2467.5</c:v>
                </c:pt>
                <c:pt idx="22424">
                  <c:v>2484</c:v>
                </c:pt>
                <c:pt idx="22425">
                  <c:v>2472.5</c:v>
                </c:pt>
                <c:pt idx="22426">
                  <c:v>2507.1</c:v>
                </c:pt>
                <c:pt idx="22427">
                  <c:v>2522.5</c:v>
                </c:pt>
                <c:pt idx="22428">
                  <c:v>2548</c:v>
                </c:pt>
                <c:pt idx="22429">
                  <c:v>2550.5</c:v>
                </c:pt>
                <c:pt idx="22430">
                  <c:v>2559</c:v>
                </c:pt>
                <c:pt idx="22431">
                  <c:v>2576.9</c:v>
                </c:pt>
                <c:pt idx="22432">
                  <c:v>2581.5</c:v>
                </c:pt>
                <c:pt idx="22433">
                  <c:v>2610</c:v>
                </c:pt>
                <c:pt idx="22434">
                  <c:v>2631</c:v>
                </c:pt>
                <c:pt idx="22435">
                  <c:v>2687</c:v>
                </c:pt>
                <c:pt idx="22436">
                  <c:v>2716.9</c:v>
                </c:pt>
                <c:pt idx="22437">
                  <c:v>2735.5</c:v>
                </c:pt>
                <c:pt idx="22438">
                  <c:v>2769</c:v>
                </c:pt>
                <c:pt idx="22439">
                  <c:v>2822</c:v>
                </c:pt>
                <c:pt idx="22440">
                  <c:v>2884</c:v>
                </c:pt>
                <c:pt idx="22441">
                  <c:v>2931.5</c:v>
                </c:pt>
                <c:pt idx="22442">
                  <c:v>2962.4</c:v>
                </c:pt>
                <c:pt idx="22443">
                  <c:v>2997.9</c:v>
                </c:pt>
                <c:pt idx="22444">
                  <c:v>3038</c:v>
                </c:pt>
                <c:pt idx="22445">
                  <c:v>3086.5</c:v>
                </c:pt>
                <c:pt idx="22446">
                  <c:v>3112.5</c:v>
                </c:pt>
                <c:pt idx="22447">
                  <c:v>3141</c:v>
                </c:pt>
                <c:pt idx="22448">
                  <c:v>3184.4</c:v>
                </c:pt>
                <c:pt idx="22449">
                  <c:v>3223.4</c:v>
                </c:pt>
                <c:pt idx="22450">
                  <c:v>3260.5</c:v>
                </c:pt>
                <c:pt idx="22451">
                  <c:v>3285</c:v>
                </c:pt>
                <c:pt idx="22452">
                  <c:v>3322</c:v>
                </c:pt>
                <c:pt idx="22453">
                  <c:v>3340.5</c:v>
                </c:pt>
                <c:pt idx="22454">
                  <c:v>3354</c:v>
                </c:pt>
                <c:pt idx="22455">
                  <c:v>3377</c:v>
                </c:pt>
                <c:pt idx="22456">
                  <c:v>3400.5</c:v>
                </c:pt>
                <c:pt idx="22457">
                  <c:v>3400</c:v>
                </c:pt>
                <c:pt idx="22458">
                  <c:v>3428</c:v>
                </c:pt>
                <c:pt idx="22459">
                  <c:v>3445</c:v>
                </c:pt>
                <c:pt idx="22460">
                  <c:v>3494.7</c:v>
                </c:pt>
                <c:pt idx="22461">
                  <c:v>3527.9</c:v>
                </c:pt>
                <c:pt idx="22462">
                  <c:v>3546</c:v>
                </c:pt>
                <c:pt idx="22463">
                  <c:v>3561</c:v>
                </c:pt>
                <c:pt idx="22464">
                  <c:v>3549</c:v>
                </c:pt>
                <c:pt idx="22465">
                  <c:v>3546</c:v>
                </c:pt>
                <c:pt idx="22466">
                  <c:v>3582</c:v>
                </c:pt>
                <c:pt idx="22467">
                  <c:v>3609.5</c:v>
                </c:pt>
                <c:pt idx="22468">
                  <c:v>3632</c:v>
                </c:pt>
                <c:pt idx="22469">
                  <c:v>3653</c:v>
                </c:pt>
                <c:pt idx="22470">
                  <c:v>3660</c:v>
                </c:pt>
                <c:pt idx="22471">
                  <c:v>3682</c:v>
                </c:pt>
                <c:pt idx="22472">
                  <c:v>3684.5</c:v>
                </c:pt>
                <c:pt idx="22473">
                  <c:v>3725.1</c:v>
                </c:pt>
                <c:pt idx="22474">
                  <c:v>3738.4</c:v>
                </c:pt>
                <c:pt idx="22475">
                  <c:v>3754</c:v>
                </c:pt>
                <c:pt idx="22476">
                  <c:v>3801.4</c:v>
                </c:pt>
                <c:pt idx="22477">
                  <c:v>3786.1</c:v>
                </c:pt>
                <c:pt idx="22478">
                  <c:v>3815.4</c:v>
                </c:pt>
                <c:pt idx="22479">
                  <c:v>3855</c:v>
                </c:pt>
                <c:pt idx="22480">
                  <c:v>3884.9</c:v>
                </c:pt>
                <c:pt idx="22481">
                  <c:v>3881</c:v>
                </c:pt>
                <c:pt idx="22482">
                  <c:v>3873</c:v>
                </c:pt>
                <c:pt idx="22483">
                  <c:v>3859.6</c:v>
                </c:pt>
                <c:pt idx="22484">
                  <c:v>3843</c:v>
                </c:pt>
                <c:pt idx="22485">
                  <c:v>3808</c:v>
                </c:pt>
                <c:pt idx="22486">
                  <c:v>3800.5</c:v>
                </c:pt>
                <c:pt idx="22487">
                  <c:v>3796</c:v>
                </c:pt>
                <c:pt idx="22488">
                  <c:v>3793.5</c:v>
                </c:pt>
                <c:pt idx="22489">
                  <c:v>3830.5</c:v>
                </c:pt>
                <c:pt idx="22490">
                  <c:v>3872</c:v>
                </c:pt>
                <c:pt idx="22491">
                  <c:v>3868</c:v>
                </c:pt>
                <c:pt idx="22492">
                  <c:v>3874.5</c:v>
                </c:pt>
                <c:pt idx="22493">
                  <c:v>3900</c:v>
                </c:pt>
                <c:pt idx="22494">
                  <c:v>3911</c:v>
                </c:pt>
                <c:pt idx="22495">
                  <c:v>3907.6</c:v>
                </c:pt>
                <c:pt idx="22496">
                  <c:v>3936.9</c:v>
                </c:pt>
                <c:pt idx="22497">
                  <c:v>3930</c:v>
                </c:pt>
                <c:pt idx="22498">
                  <c:v>3946</c:v>
                </c:pt>
                <c:pt idx="22499">
                  <c:v>3942</c:v>
                </c:pt>
                <c:pt idx="22500">
                  <c:v>3968</c:v>
                </c:pt>
                <c:pt idx="22501">
                  <c:v>3951.1</c:v>
                </c:pt>
                <c:pt idx="22502">
                  <c:v>3910</c:v>
                </c:pt>
                <c:pt idx="22503">
                  <c:v>3909</c:v>
                </c:pt>
                <c:pt idx="22504">
                  <c:v>3890.1</c:v>
                </c:pt>
                <c:pt idx="22505">
                  <c:v>3878</c:v>
                </c:pt>
                <c:pt idx="22506">
                  <c:v>3915.5</c:v>
                </c:pt>
                <c:pt idx="22507">
                  <c:v>3905.6</c:v>
                </c:pt>
                <c:pt idx="22508">
                  <c:v>3901.9</c:v>
                </c:pt>
                <c:pt idx="22509">
                  <c:v>3893.5</c:v>
                </c:pt>
                <c:pt idx="22510">
                  <c:v>3928</c:v>
                </c:pt>
                <c:pt idx="22511">
                  <c:v>3958</c:v>
                </c:pt>
                <c:pt idx="22512">
                  <c:v>4004.5</c:v>
                </c:pt>
                <c:pt idx="22513">
                  <c:v>3988</c:v>
                </c:pt>
                <c:pt idx="22514">
                  <c:v>3987.5</c:v>
                </c:pt>
                <c:pt idx="22515">
                  <c:v>4013</c:v>
                </c:pt>
                <c:pt idx="22516">
                  <c:v>4044.5</c:v>
                </c:pt>
                <c:pt idx="22517">
                  <c:v>4051.5</c:v>
                </c:pt>
                <c:pt idx="22518">
                  <c:v>4034</c:v>
                </c:pt>
                <c:pt idx="22519">
                  <c:v>4044</c:v>
                </c:pt>
                <c:pt idx="22520">
                  <c:v>4026.1</c:v>
                </c:pt>
                <c:pt idx="22521">
                  <c:v>4034</c:v>
                </c:pt>
                <c:pt idx="22522">
                  <c:v>4023</c:v>
                </c:pt>
                <c:pt idx="22523">
                  <c:v>4034.9</c:v>
                </c:pt>
                <c:pt idx="22524">
                  <c:v>4024</c:v>
                </c:pt>
                <c:pt idx="22525">
                  <c:v>4016</c:v>
                </c:pt>
                <c:pt idx="22526">
                  <c:v>4023</c:v>
                </c:pt>
                <c:pt idx="22527">
                  <c:v>4013.5</c:v>
                </c:pt>
                <c:pt idx="22528">
                  <c:v>3993.5</c:v>
                </c:pt>
                <c:pt idx="22529">
                  <c:v>3988</c:v>
                </c:pt>
                <c:pt idx="22530">
                  <c:v>3979.5</c:v>
                </c:pt>
                <c:pt idx="22531">
                  <c:v>3982</c:v>
                </c:pt>
                <c:pt idx="22532">
                  <c:v>3964.6</c:v>
                </c:pt>
                <c:pt idx="22533">
                  <c:v>3955</c:v>
                </c:pt>
                <c:pt idx="22534">
                  <c:v>3930.1</c:v>
                </c:pt>
                <c:pt idx="22535">
                  <c:v>3912.5</c:v>
                </c:pt>
                <c:pt idx="22536">
                  <c:v>3890.6</c:v>
                </c:pt>
                <c:pt idx="22537">
                  <c:v>3871.1</c:v>
                </c:pt>
                <c:pt idx="22538">
                  <c:v>3874.5</c:v>
                </c:pt>
                <c:pt idx="22539">
                  <c:v>3883.6</c:v>
                </c:pt>
                <c:pt idx="22540">
                  <c:v>3879.4</c:v>
                </c:pt>
                <c:pt idx="22541">
                  <c:v>3848.1</c:v>
                </c:pt>
                <c:pt idx="22542">
                  <c:v>3817</c:v>
                </c:pt>
                <c:pt idx="22543">
                  <c:v>3794</c:v>
                </c:pt>
                <c:pt idx="22544">
                  <c:v>3795.5</c:v>
                </c:pt>
                <c:pt idx="22545">
                  <c:v>3812</c:v>
                </c:pt>
                <c:pt idx="22546">
                  <c:v>3823</c:v>
                </c:pt>
                <c:pt idx="22547">
                  <c:v>3830.5</c:v>
                </c:pt>
                <c:pt idx="22548">
                  <c:v>3855</c:v>
                </c:pt>
                <c:pt idx="22549">
                  <c:v>3840.5</c:v>
                </c:pt>
                <c:pt idx="22550">
                  <c:v>3848</c:v>
                </c:pt>
                <c:pt idx="22551">
                  <c:v>3863.5</c:v>
                </c:pt>
                <c:pt idx="22552">
                  <c:v>3817.6</c:v>
                </c:pt>
                <c:pt idx="22553">
                  <c:v>3814.6</c:v>
                </c:pt>
                <c:pt idx="22554">
                  <c:v>3835</c:v>
                </c:pt>
                <c:pt idx="22555">
                  <c:v>3815</c:v>
                </c:pt>
                <c:pt idx="22556">
                  <c:v>3807.5</c:v>
                </c:pt>
                <c:pt idx="22557">
                  <c:v>3770</c:v>
                </c:pt>
                <c:pt idx="22558">
                  <c:v>3782.1</c:v>
                </c:pt>
                <c:pt idx="22559">
                  <c:v>3747</c:v>
                </c:pt>
                <c:pt idx="22560">
                  <c:v>3758</c:v>
                </c:pt>
                <c:pt idx="22561">
                  <c:v>3716.5</c:v>
                </c:pt>
                <c:pt idx="22562">
                  <c:v>3663</c:v>
                </c:pt>
                <c:pt idx="22563">
                  <c:v>3650.1</c:v>
                </c:pt>
                <c:pt idx="22564">
                  <c:v>3640</c:v>
                </c:pt>
                <c:pt idx="22565">
                  <c:v>3637.6</c:v>
                </c:pt>
                <c:pt idx="22566">
                  <c:v>3626.1</c:v>
                </c:pt>
                <c:pt idx="22567">
                  <c:v>3624</c:v>
                </c:pt>
                <c:pt idx="22568">
                  <c:v>3632.5</c:v>
                </c:pt>
                <c:pt idx="22569">
                  <c:v>3615.5</c:v>
                </c:pt>
                <c:pt idx="22570">
                  <c:v>3608</c:v>
                </c:pt>
                <c:pt idx="22571">
                  <c:v>3594</c:v>
                </c:pt>
                <c:pt idx="22572">
                  <c:v>3589</c:v>
                </c:pt>
                <c:pt idx="22573">
                  <c:v>3613.9</c:v>
                </c:pt>
                <c:pt idx="22574">
                  <c:v>3588</c:v>
                </c:pt>
                <c:pt idx="22575">
                  <c:v>3606</c:v>
                </c:pt>
                <c:pt idx="22576">
                  <c:v>3575</c:v>
                </c:pt>
                <c:pt idx="22577">
                  <c:v>3552</c:v>
                </c:pt>
                <c:pt idx="22578">
                  <c:v>3567.9</c:v>
                </c:pt>
                <c:pt idx="22579">
                  <c:v>3572.5</c:v>
                </c:pt>
                <c:pt idx="22580">
                  <c:v>3550.5</c:v>
                </c:pt>
                <c:pt idx="22581">
                  <c:v>3522.5</c:v>
                </c:pt>
                <c:pt idx="22582">
                  <c:v>3511.5</c:v>
                </c:pt>
                <c:pt idx="22583">
                  <c:v>3496</c:v>
                </c:pt>
                <c:pt idx="22584">
                  <c:v>3490</c:v>
                </c:pt>
                <c:pt idx="22585">
                  <c:v>3498</c:v>
                </c:pt>
                <c:pt idx="22586">
                  <c:v>3449</c:v>
                </c:pt>
                <c:pt idx="22587">
                  <c:v>3440</c:v>
                </c:pt>
                <c:pt idx="22588">
                  <c:v>3445</c:v>
                </c:pt>
                <c:pt idx="22589">
                  <c:v>3420.5</c:v>
                </c:pt>
                <c:pt idx="22590">
                  <c:v>3404</c:v>
                </c:pt>
                <c:pt idx="22591">
                  <c:v>3419</c:v>
                </c:pt>
                <c:pt idx="22592">
                  <c:v>3396</c:v>
                </c:pt>
                <c:pt idx="22593">
                  <c:v>3407</c:v>
                </c:pt>
                <c:pt idx="22594">
                  <c:v>3421.7</c:v>
                </c:pt>
                <c:pt idx="22595">
                  <c:v>3397.6</c:v>
                </c:pt>
                <c:pt idx="22596">
                  <c:v>3397</c:v>
                </c:pt>
                <c:pt idx="22597">
                  <c:v>3400</c:v>
                </c:pt>
                <c:pt idx="22598">
                  <c:v>3406</c:v>
                </c:pt>
                <c:pt idx="22599">
                  <c:v>3369.1</c:v>
                </c:pt>
                <c:pt idx="22600">
                  <c:v>3399.5</c:v>
                </c:pt>
                <c:pt idx="22601">
                  <c:v>3379</c:v>
                </c:pt>
                <c:pt idx="22602">
                  <c:v>3400</c:v>
                </c:pt>
                <c:pt idx="22603">
                  <c:v>3379</c:v>
                </c:pt>
                <c:pt idx="22604">
                  <c:v>3396.5</c:v>
                </c:pt>
                <c:pt idx="22605">
                  <c:v>3408.5</c:v>
                </c:pt>
                <c:pt idx="22606">
                  <c:v>3416.5</c:v>
                </c:pt>
                <c:pt idx="22607">
                  <c:v>3409</c:v>
                </c:pt>
                <c:pt idx="22608">
                  <c:v>3403.1</c:v>
                </c:pt>
                <c:pt idx="22609">
                  <c:v>3417</c:v>
                </c:pt>
                <c:pt idx="22610">
                  <c:v>3400.7</c:v>
                </c:pt>
                <c:pt idx="22611">
                  <c:v>3428</c:v>
                </c:pt>
                <c:pt idx="22612">
                  <c:v>3404.5</c:v>
                </c:pt>
                <c:pt idx="22613">
                  <c:v>3397.6</c:v>
                </c:pt>
                <c:pt idx="22614">
                  <c:v>3383.1</c:v>
                </c:pt>
                <c:pt idx="22615">
                  <c:v>3398.5</c:v>
                </c:pt>
                <c:pt idx="22616">
                  <c:v>3387.1</c:v>
                </c:pt>
                <c:pt idx="22617">
                  <c:v>3380.1</c:v>
                </c:pt>
                <c:pt idx="22618">
                  <c:v>3368</c:v>
                </c:pt>
                <c:pt idx="22619">
                  <c:v>3389</c:v>
                </c:pt>
                <c:pt idx="22620">
                  <c:v>3383</c:v>
                </c:pt>
                <c:pt idx="22621">
                  <c:v>3372.5</c:v>
                </c:pt>
                <c:pt idx="22622">
                  <c:v>3369.5</c:v>
                </c:pt>
                <c:pt idx="22623">
                  <c:v>3366.5</c:v>
                </c:pt>
                <c:pt idx="22624">
                  <c:v>3378.4</c:v>
                </c:pt>
                <c:pt idx="22625">
                  <c:v>3409</c:v>
                </c:pt>
                <c:pt idx="22626">
                  <c:v>3406</c:v>
                </c:pt>
                <c:pt idx="22627">
                  <c:v>3398.6</c:v>
                </c:pt>
                <c:pt idx="22628">
                  <c:v>3398</c:v>
                </c:pt>
                <c:pt idx="22629">
                  <c:v>3409.4</c:v>
                </c:pt>
                <c:pt idx="22630">
                  <c:v>3424</c:v>
                </c:pt>
                <c:pt idx="22631">
                  <c:v>3414</c:v>
                </c:pt>
                <c:pt idx="22632">
                  <c:v>3386</c:v>
                </c:pt>
                <c:pt idx="22633">
                  <c:v>3373.5</c:v>
                </c:pt>
                <c:pt idx="22634">
                  <c:v>3378</c:v>
                </c:pt>
                <c:pt idx="22635">
                  <c:v>3406.5</c:v>
                </c:pt>
                <c:pt idx="22636">
                  <c:v>3406.5</c:v>
                </c:pt>
                <c:pt idx="22637">
                  <c:v>3424.9</c:v>
                </c:pt>
                <c:pt idx="22638">
                  <c:v>3459</c:v>
                </c:pt>
                <c:pt idx="22639">
                  <c:v>3436.5</c:v>
                </c:pt>
                <c:pt idx="22640">
                  <c:v>3428.1</c:v>
                </c:pt>
                <c:pt idx="22641">
                  <c:v>3405.5</c:v>
                </c:pt>
                <c:pt idx="22642">
                  <c:v>3420.1</c:v>
                </c:pt>
                <c:pt idx="22643">
                  <c:v>3434</c:v>
                </c:pt>
                <c:pt idx="22644">
                  <c:v>3449.4</c:v>
                </c:pt>
                <c:pt idx="22645">
                  <c:v>3457.5</c:v>
                </c:pt>
                <c:pt idx="22646">
                  <c:v>3443.4</c:v>
                </c:pt>
                <c:pt idx="22647">
                  <c:v>3444</c:v>
                </c:pt>
                <c:pt idx="22648">
                  <c:v>3474</c:v>
                </c:pt>
                <c:pt idx="22649">
                  <c:v>3468</c:v>
                </c:pt>
                <c:pt idx="22650">
                  <c:v>3497.9</c:v>
                </c:pt>
                <c:pt idx="22651">
                  <c:v>3497</c:v>
                </c:pt>
                <c:pt idx="22652">
                  <c:v>3517.9</c:v>
                </c:pt>
                <c:pt idx="22653">
                  <c:v>3532</c:v>
                </c:pt>
                <c:pt idx="22654">
                  <c:v>3535</c:v>
                </c:pt>
                <c:pt idx="22655">
                  <c:v>3538.5</c:v>
                </c:pt>
                <c:pt idx="22656">
                  <c:v>3575.9</c:v>
                </c:pt>
                <c:pt idx="22657">
                  <c:v>3576</c:v>
                </c:pt>
                <c:pt idx="22658">
                  <c:v>3580</c:v>
                </c:pt>
                <c:pt idx="22659">
                  <c:v>3535.5</c:v>
                </c:pt>
                <c:pt idx="22660">
                  <c:v>3529</c:v>
                </c:pt>
                <c:pt idx="22661">
                  <c:v>3532</c:v>
                </c:pt>
                <c:pt idx="22662">
                  <c:v>3526</c:v>
                </c:pt>
                <c:pt idx="22663">
                  <c:v>3552.5</c:v>
                </c:pt>
                <c:pt idx="22664">
                  <c:v>3541</c:v>
                </c:pt>
                <c:pt idx="22665">
                  <c:v>3549.5</c:v>
                </c:pt>
                <c:pt idx="22666">
                  <c:v>3582</c:v>
                </c:pt>
                <c:pt idx="22667">
                  <c:v>3559</c:v>
                </c:pt>
                <c:pt idx="22668">
                  <c:v>3564.5</c:v>
                </c:pt>
                <c:pt idx="22669">
                  <c:v>3577</c:v>
                </c:pt>
                <c:pt idx="22670">
                  <c:v>3594</c:v>
                </c:pt>
                <c:pt idx="22671">
                  <c:v>3586</c:v>
                </c:pt>
                <c:pt idx="22672">
                  <c:v>3606</c:v>
                </c:pt>
                <c:pt idx="22673">
                  <c:v>3597</c:v>
                </c:pt>
                <c:pt idx="22674">
                  <c:v>3617.5</c:v>
                </c:pt>
                <c:pt idx="22675">
                  <c:v>3608.5</c:v>
                </c:pt>
                <c:pt idx="22676">
                  <c:v>3608</c:v>
                </c:pt>
                <c:pt idx="22677">
                  <c:v>3626</c:v>
                </c:pt>
                <c:pt idx="22678">
                  <c:v>3627</c:v>
                </c:pt>
                <c:pt idx="22679">
                  <c:v>3634.5</c:v>
                </c:pt>
                <c:pt idx="22680">
                  <c:v>3625</c:v>
                </c:pt>
                <c:pt idx="22681">
                  <c:v>3622.4</c:v>
                </c:pt>
                <c:pt idx="22682">
                  <c:v>3628.5</c:v>
                </c:pt>
                <c:pt idx="22683">
                  <c:v>3652</c:v>
                </c:pt>
                <c:pt idx="22684">
                  <c:v>3626.5</c:v>
                </c:pt>
                <c:pt idx="22685">
                  <c:v>3635</c:v>
                </c:pt>
                <c:pt idx="22686">
                  <c:v>3632</c:v>
                </c:pt>
                <c:pt idx="22687">
                  <c:v>3644</c:v>
                </c:pt>
                <c:pt idx="22688">
                  <c:v>3636.5</c:v>
                </c:pt>
                <c:pt idx="22689">
                  <c:v>3681</c:v>
                </c:pt>
                <c:pt idx="22690">
                  <c:v>3694</c:v>
                </c:pt>
                <c:pt idx="22691">
                  <c:v>3687</c:v>
                </c:pt>
                <c:pt idx="22692">
                  <c:v>3718.5</c:v>
                </c:pt>
                <c:pt idx="22693">
                  <c:v>3727.5</c:v>
                </c:pt>
                <c:pt idx="22694">
                  <c:v>3701.5</c:v>
                </c:pt>
                <c:pt idx="22695">
                  <c:v>3693.6</c:v>
                </c:pt>
                <c:pt idx="22696">
                  <c:v>3706.4</c:v>
                </c:pt>
                <c:pt idx="22697">
                  <c:v>3738.5</c:v>
                </c:pt>
                <c:pt idx="22698">
                  <c:v>3726.1</c:v>
                </c:pt>
                <c:pt idx="22699">
                  <c:v>3728.5</c:v>
                </c:pt>
                <c:pt idx="22700">
                  <c:v>3739.5</c:v>
                </c:pt>
                <c:pt idx="22701">
                  <c:v>3733.4</c:v>
                </c:pt>
                <c:pt idx="22702">
                  <c:v>3747.5</c:v>
                </c:pt>
                <c:pt idx="22703">
                  <c:v>3715.5</c:v>
                </c:pt>
                <c:pt idx="22704">
                  <c:v>3731.5</c:v>
                </c:pt>
                <c:pt idx="22705">
                  <c:v>3714</c:v>
                </c:pt>
                <c:pt idx="22706">
                  <c:v>3712.5</c:v>
                </c:pt>
                <c:pt idx="22707">
                  <c:v>3751</c:v>
                </c:pt>
                <c:pt idx="22708">
                  <c:v>3760.5</c:v>
                </c:pt>
                <c:pt idx="22709">
                  <c:v>3775</c:v>
                </c:pt>
                <c:pt idx="22710">
                  <c:v>3763</c:v>
                </c:pt>
                <c:pt idx="22711">
                  <c:v>3770.1</c:v>
                </c:pt>
                <c:pt idx="22712">
                  <c:v>3797</c:v>
                </c:pt>
                <c:pt idx="22713">
                  <c:v>3783.5</c:v>
                </c:pt>
                <c:pt idx="22714">
                  <c:v>3751</c:v>
                </c:pt>
                <c:pt idx="22715">
                  <c:v>3765.5</c:v>
                </c:pt>
                <c:pt idx="22716">
                  <c:v>3712</c:v>
                </c:pt>
                <c:pt idx="22717">
                  <c:v>3743.5</c:v>
                </c:pt>
                <c:pt idx="22718">
                  <c:v>3726</c:v>
                </c:pt>
                <c:pt idx="22719">
                  <c:v>3756.5</c:v>
                </c:pt>
                <c:pt idx="22720">
                  <c:v>3757</c:v>
                </c:pt>
                <c:pt idx="22721">
                  <c:v>3736</c:v>
                </c:pt>
                <c:pt idx="22722">
                  <c:v>3725.5</c:v>
                </c:pt>
                <c:pt idx="22723">
                  <c:v>3733.4</c:v>
                </c:pt>
                <c:pt idx="22724">
                  <c:v>3694.6</c:v>
                </c:pt>
                <c:pt idx="22725">
                  <c:v>3705</c:v>
                </c:pt>
                <c:pt idx="22726">
                  <c:v>3710</c:v>
                </c:pt>
                <c:pt idx="22727">
                  <c:v>3713.5</c:v>
                </c:pt>
                <c:pt idx="22728">
                  <c:v>3706</c:v>
                </c:pt>
                <c:pt idx="22729">
                  <c:v>3716</c:v>
                </c:pt>
                <c:pt idx="22730">
                  <c:v>3683</c:v>
                </c:pt>
                <c:pt idx="22731">
                  <c:v>3691.5</c:v>
                </c:pt>
                <c:pt idx="22732">
                  <c:v>3653.1</c:v>
                </c:pt>
                <c:pt idx="22733">
                  <c:v>3658</c:v>
                </c:pt>
                <c:pt idx="22734">
                  <c:v>3647</c:v>
                </c:pt>
                <c:pt idx="22735">
                  <c:v>3661</c:v>
                </c:pt>
                <c:pt idx="22736">
                  <c:v>3613</c:v>
                </c:pt>
                <c:pt idx="22737">
                  <c:v>3607</c:v>
                </c:pt>
                <c:pt idx="22738">
                  <c:v>3574.9</c:v>
                </c:pt>
                <c:pt idx="22739">
                  <c:v>3548.5</c:v>
                </c:pt>
                <c:pt idx="22740">
                  <c:v>3525</c:v>
                </c:pt>
                <c:pt idx="22741">
                  <c:v>3569</c:v>
                </c:pt>
                <c:pt idx="22742">
                  <c:v>3580.5</c:v>
                </c:pt>
                <c:pt idx="22743">
                  <c:v>3572.9</c:v>
                </c:pt>
                <c:pt idx="22744">
                  <c:v>3533</c:v>
                </c:pt>
                <c:pt idx="22745">
                  <c:v>3520.5</c:v>
                </c:pt>
                <c:pt idx="22746">
                  <c:v>3504.5</c:v>
                </c:pt>
                <c:pt idx="22747">
                  <c:v>3488</c:v>
                </c:pt>
                <c:pt idx="22748">
                  <c:v>3487</c:v>
                </c:pt>
                <c:pt idx="22749">
                  <c:v>3433</c:v>
                </c:pt>
                <c:pt idx="22750">
                  <c:v>3460.5</c:v>
                </c:pt>
                <c:pt idx="22751">
                  <c:v>3439.5</c:v>
                </c:pt>
                <c:pt idx="22752">
                  <c:v>3432</c:v>
                </c:pt>
                <c:pt idx="22753">
                  <c:v>3428.1</c:v>
                </c:pt>
                <c:pt idx="22754">
                  <c:v>3423.9</c:v>
                </c:pt>
                <c:pt idx="22755">
                  <c:v>3419.5</c:v>
                </c:pt>
                <c:pt idx="22756">
                  <c:v>3408.5</c:v>
                </c:pt>
                <c:pt idx="22757">
                  <c:v>3406</c:v>
                </c:pt>
                <c:pt idx="22758">
                  <c:v>3387</c:v>
                </c:pt>
                <c:pt idx="22759">
                  <c:v>3383.5</c:v>
                </c:pt>
                <c:pt idx="22760">
                  <c:v>3348</c:v>
                </c:pt>
                <c:pt idx="22761">
                  <c:v>3319</c:v>
                </c:pt>
                <c:pt idx="22762">
                  <c:v>3282.6</c:v>
                </c:pt>
                <c:pt idx="22763">
                  <c:v>3272.5</c:v>
                </c:pt>
                <c:pt idx="22764">
                  <c:v>3298</c:v>
                </c:pt>
                <c:pt idx="22765">
                  <c:v>3317.5</c:v>
                </c:pt>
                <c:pt idx="22766">
                  <c:v>3304</c:v>
                </c:pt>
                <c:pt idx="22767">
                  <c:v>3308.6</c:v>
                </c:pt>
                <c:pt idx="22768">
                  <c:v>3290.5</c:v>
                </c:pt>
                <c:pt idx="22769">
                  <c:v>3298.5</c:v>
                </c:pt>
                <c:pt idx="22770">
                  <c:v>3315.5</c:v>
                </c:pt>
                <c:pt idx="22771">
                  <c:v>3308.5</c:v>
                </c:pt>
                <c:pt idx="22772">
                  <c:v>3323</c:v>
                </c:pt>
                <c:pt idx="22773">
                  <c:v>3311</c:v>
                </c:pt>
                <c:pt idx="22774">
                  <c:v>3306</c:v>
                </c:pt>
                <c:pt idx="22775">
                  <c:v>3292</c:v>
                </c:pt>
                <c:pt idx="22776">
                  <c:v>3281</c:v>
                </c:pt>
                <c:pt idx="22777">
                  <c:v>3248.5</c:v>
                </c:pt>
                <c:pt idx="22778">
                  <c:v>3249.5</c:v>
                </c:pt>
                <c:pt idx="22779">
                  <c:v>3230</c:v>
                </c:pt>
                <c:pt idx="22780">
                  <c:v>3244</c:v>
                </c:pt>
                <c:pt idx="22781">
                  <c:v>3230.5</c:v>
                </c:pt>
                <c:pt idx="22782">
                  <c:v>3246.5</c:v>
                </c:pt>
                <c:pt idx="22783">
                  <c:v>3269.5</c:v>
                </c:pt>
                <c:pt idx="22784">
                  <c:v>3337.5</c:v>
                </c:pt>
                <c:pt idx="22785">
                  <c:v>3328</c:v>
                </c:pt>
                <c:pt idx="22786">
                  <c:v>3338</c:v>
                </c:pt>
                <c:pt idx="22787">
                  <c:v>3329</c:v>
                </c:pt>
                <c:pt idx="22788">
                  <c:v>3312</c:v>
                </c:pt>
                <c:pt idx="22789">
                  <c:v>3317.1</c:v>
                </c:pt>
                <c:pt idx="22790">
                  <c:v>3339</c:v>
                </c:pt>
                <c:pt idx="22791">
                  <c:v>3317</c:v>
                </c:pt>
                <c:pt idx="22792">
                  <c:v>3318</c:v>
                </c:pt>
                <c:pt idx="22793">
                  <c:v>3322</c:v>
                </c:pt>
                <c:pt idx="22794">
                  <c:v>3332</c:v>
                </c:pt>
                <c:pt idx="22795">
                  <c:v>3291.5</c:v>
                </c:pt>
                <c:pt idx="22796">
                  <c:v>3312</c:v>
                </c:pt>
                <c:pt idx="22797">
                  <c:v>3312</c:v>
                </c:pt>
                <c:pt idx="22798">
                  <c:v>3262</c:v>
                </c:pt>
                <c:pt idx="22799">
                  <c:v>3259</c:v>
                </c:pt>
                <c:pt idx="22800">
                  <c:v>3248.5</c:v>
                </c:pt>
                <c:pt idx="22801">
                  <c:v>3251.5</c:v>
                </c:pt>
                <c:pt idx="22802">
                  <c:v>3260.5</c:v>
                </c:pt>
                <c:pt idx="22803">
                  <c:v>3278.5</c:v>
                </c:pt>
                <c:pt idx="22804">
                  <c:v>3292</c:v>
                </c:pt>
                <c:pt idx="22805">
                  <c:v>3310.1</c:v>
                </c:pt>
                <c:pt idx="22806">
                  <c:v>3333</c:v>
                </c:pt>
                <c:pt idx="22807">
                  <c:v>3327</c:v>
                </c:pt>
                <c:pt idx="22808">
                  <c:v>3352.4</c:v>
                </c:pt>
                <c:pt idx="22809">
                  <c:v>3373</c:v>
                </c:pt>
                <c:pt idx="22810">
                  <c:v>3364</c:v>
                </c:pt>
                <c:pt idx="22811">
                  <c:v>3372.5</c:v>
                </c:pt>
                <c:pt idx="22812">
                  <c:v>3343.5</c:v>
                </c:pt>
                <c:pt idx="22813">
                  <c:v>3322.1</c:v>
                </c:pt>
                <c:pt idx="22814">
                  <c:v>3356.9</c:v>
                </c:pt>
                <c:pt idx="22815">
                  <c:v>3369.9</c:v>
                </c:pt>
                <c:pt idx="22816">
                  <c:v>3380</c:v>
                </c:pt>
                <c:pt idx="22817">
                  <c:v>3398</c:v>
                </c:pt>
                <c:pt idx="22818">
                  <c:v>3381</c:v>
                </c:pt>
                <c:pt idx="22819">
                  <c:v>3441</c:v>
                </c:pt>
                <c:pt idx="22820">
                  <c:v>3451</c:v>
                </c:pt>
                <c:pt idx="22821">
                  <c:v>3455</c:v>
                </c:pt>
                <c:pt idx="22822">
                  <c:v>3462.9</c:v>
                </c:pt>
                <c:pt idx="22823">
                  <c:v>3477</c:v>
                </c:pt>
                <c:pt idx="22824">
                  <c:v>3507.4</c:v>
                </c:pt>
                <c:pt idx="22825">
                  <c:v>3490</c:v>
                </c:pt>
                <c:pt idx="22826">
                  <c:v>3511</c:v>
                </c:pt>
                <c:pt idx="22827">
                  <c:v>3548</c:v>
                </c:pt>
                <c:pt idx="22828">
                  <c:v>3528.5</c:v>
                </c:pt>
                <c:pt idx="22829">
                  <c:v>3550</c:v>
                </c:pt>
                <c:pt idx="22830">
                  <c:v>3558</c:v>
                </c:pt>
                <c:pt idx="22831">
                  <c:v>3529.4</c:v>
                </c:pt>
                <c:pt idx="22832">
                  <c:v>3544.5</c:v>
                </c:pt>
                <c:pt idx="22833">
                  <c:v>3528.4</c:v>
                </c:pt>
                <c:pt idx="22834">
                  <c:v>3566</c:v>
                </c:pt>
                <c:pt idx="22835">
                  <c:v>3595</c:v>
                </c:pt>
                <c:pt idx="22836">
                  <c:v>3582</c:v>
                </c:pt>
                <c:pt idx="22837">
                  <c:v>3582</c:v>
                </c:pt>
                <c:pt idx="22838">
                  <c:v>3604.9</c:v>
                </c:pt>
                <c:pt idx="22839">
                  <c:v>3632</c:v>
                </c:pt>
                <c:pt idx="22840">
                  <c:v>3624</c:v>
                </c:pt>
                <c:pt idx="22841">
                  <c:v>3630</c:v>
                </c:pt>
                <c:pt idx="22842">
                  <c:v>3657</c:v>
                </c:pt>
                <c:pt idx="22843">
                  <c:v>3665.9</c:v>
                </c:pt>
                <c:pt idx="22844">
                  <c:v>3650.5</c:v>
                </c:pt>
                <c:pt idx="22845">
                  <c:v>3686.5</c:v>
                </c:pt>
                <c:pt idx="22846">
                  <c:v>3672</c:v>
                </c:pt>
                <c:pt idx="22847">
                  <c:v>3667.5</c:v>
                </c:pt>
                <c:pt idx="22848">
                  <c:v>3701.5</c:v>
                </c:pt>
                <c:pt idx="22849">
                  <c:v>3688.1</c:v>
                </c:pt>
                <c:pt idx="22850">
                  <c:v>3659</c:v>
                </c:pt>
                <c:pt idx="22851">
                  <c:v>3636.5</c:v>
                </c:pt>
                <c:pt idx="22852">
                  <c:v>3673.4</c:v>
                </c:pt>
                <c:pt idx="22853">
                  <c:v>3624.7</c:v>
                </c:pt>
                <c:pt idx="22854">
                  <c:v>3634</c:v>
                </c:pt>
                <c:pt idx="22855">
                  <c:v>3624</c:v>
                </c:pt>
                <c:pt idx="22856">
                  <c:v>3644.5</c:v>
                </c:pt>
                <c:pt idx="22857">
                  <c:v>3654</c:v>
                </c:pt>
                <c:pt idx="22858">
                  <c:v>3627.5</c:v>
                </c:pt>
                <c:pt idx="22859">
                  <c:v>3611.4</c:v>
                </c:pt>
                <c:pt idx="22860">
                  <c:v>3646.4</c:v>
                </c:pt>
                <c:pt idx="22861">
                  <c:v>3658.5</c:v>
                </c:pt>
                <c:pt idx="22862">
                  <c:v>3618</c:v>
                </c:pt>
                <c:pt idx="22863">
                  <c:v>3627</c:v>
                </c:pt>
                <c:pt idx="22864">
                  <c:v>3617.5</c:v>
                </c:pt>
                <c:pt idx="22865">
                  <c:v>3609.6</c:v>
                </c:pt>
                <c:pt idx="22866">
                  <c:v>3647.1</c:v>
                </c:pt>
                <c:pt idx="22867">
                  <c:v>3663.1</c:v>
                </c:pt>
                <c:pt idx="22868">
                  <c:v>3705.9</c:v>
                </c:pt>
                <c:pt idx="22869">
                  <c:v>3697.5</c:v>
                </c:pt>
                <c:pt idx="22870">
                  <c:v>3701.9</c:v>
                </c:pt>
                <c:pt idx="22871">
                  <c:v>3730</c:v>
                </c:pt>
                <c:pt idx="22872">
                  <c:v>3733</c:v>
                </c:pt>
                <c:pt idx="22873">
                  <c:v>3763</c:v>
                </c:pt>
                <c:pt idx="22874">
                  <c:v>3771.5</c:v>
                </c:pt>
                <c:pt idx="22875">
                  <c:v>3782.9</c:v>
                </c:pt>
                <c:pt idx="22876">
                  <c:v>3784.9</c:v>
                </c:pt>
                <c:pt idx="22877">
                  <c:v>3804.4</c:v>
                </c:pt>
                <c:pt idx="22878">
                  <c:v>3839</c:v>
                </c:pt>
                <c:pt idx="22879">
                  <c:v>3816.5</c:v>
                </c:pt>
                <c:pt idx="22880">
                  <c:v>3832.5</c:v>
                </c:pt>
                <c:pt idx="22881">
                  <c:v>3820.5</c:v>
                </c:pt>
                <c:pt idx="22882">
                  <c:v>3803.4</c:v>
                </c:pt>
                <c:pt idx="22883">
                  <c:v>3838.5</c:v>
                </c:pt>
                <c:pt idx="22884">
                  <c:v>3829</c:v>
                </c:pt>
                <c:pt idx="22885">
                  <c:v>3840.4</c:v>
                </c:pt>
                <c:pt idx="22886">
                  <c:v>3824.5</c:v>
                </c:pt>
                <c:pt idx="22887">
                  <c:v>3885</c:v>
                </c:pt>
                <c:pt idx="22888">
                  <c:v>3911.4</c:v>
                </c:pt>
                <c:pt idx="22889">
                  <c:v>3891</c:v>
                </c:pt>
                <c:pt idx="22890">
                  <c:v>3897.4</c:v>
                </c:pt>
                <c:pt idx="22891">
                  <c:v>3904.4</c:v>
                </c:pt>
                <c:pt idx="22892">
                  <c:v>3948.9</c:v>
                </c:pt>
                <c:pt idx="22893">
                  <c:v>3980.5</c:v>
                </c:pt>
                <c:pt idx="22894">
                  <c:v>3995</c:v>
                </c:pt>
                <c:pt idx="22895">
                  <c:v>3978</c:v>
                </c:pt>
                <c:pt idx="22896">
                  <c:v>3974</c:v>
                </c:pt>
                <c:pt idx="22897">
                  <c:v>3983</c:v>
                </c:pt>
                <c:pt idx="22898">
                  <c:v>3969.6</c:v>
                </c:pt>
                <c:pt idx="22899">
                  <c:v>3952</c:v>
                </c:pt>
                <c:pt idx="22900">
                  <c:v>3969.5</c:v>
                </c:pt>
                <c:pt idx="22901">
                  <c:v>3970.9</c:v>
                </c:pt>
                <c:pt idx="22902">
                  <c:v>3984</c:v>
                </c:pt>
                <c:pt idx="22903">
                  <c:v>3996.2</c:v>
                </c:pt>
                <c:pt idx="22904">
                  <c:v>3998.4</c:v>
                </c:pt>
                <c:pt idx="22905">
                  <c:v>4020.6</c:v>
                </c:pt>
                <c:pt idx="22906">
                  <c:v>4029.5</c:v>
                </c:pt>
                <c:pt idx="22907">
                  <c:v>4038</c:v>
                </c:pt>
                <c:pt idx="22908">
                  <c:v>4041.1</c:v>
                </c:pt>
                <c:pt idx="22909">
                  <c:v>4047</c:v>
                </c:pt>
                <c:pt idx="22910">
                  <c:v>4027.5</c:v>
                </c:pt>
                <c:pt idx="22911">
                  <c:v>4006.5</c:v>
                </c:pt>
                <c:pt idx="22912">
                  <c:v>3989.6</c:v>
                </c:pt>
                <c:pt idx="22913">
                  <c:v>3992.5</c:v>
                </c:pt>
                <c:pt idx="22914">
                  <c:v>4006</c:v>
                </c:pt>
                <c:pt idx="22915">
                  <c:v>3998</c:v>
                </c:pt>
                <c:pt idx="22916">
                  <c:v>4025.5</c:v>
                </c:pt>
                <c:pt idx="22917">
                  <c:v>4011</c:v>
                </c:pt>
                <c:pt idx="22918">
                  <c:v>4029</c:v>
                </c:pt>
                <c:pt idx="22919">
                  <c:v>4046.5</c:v>
                </c:pt>
                <c:pt idx="22920">
                  <c:v>4042</c:v>
                </c:pt>
                <c:pt idx="22921">
                  <c:v>4068.5</c:v>
                </c:pt>
                <c:pt idx="22922">
                  <c:v>4055.4</c:v>
                </c:pt>
                <c:pt idx="22923">
                  <c:v>4080.5</c:v>
                </c:pt>
                <c:pt idx="22924">
                  <c:v>4097</c:v>
                </c:pt>
                <c:pt idx="22925">
                  <c:v>4096.5</c:v>
                </c:pt>
                <c:pt idx="22926">
                  <c:v>4149.5</c:v>
                </c:pt>
                <c:pt idx="22927">
                  <c:v>4124</c:v>
                </c:pt>
                <c:pt idx="22928">
                  <c:v>4157.8999999999996</c:v>
                </c:pt>
                <c:pt idx="22929">
                  <c:v>4170</c:v>
                </c:pt>
                <c:pt idx="22930">
                  <c:v>4147.5</c:v>
                </c:pt>
                <c:pt idx="22931">
                  <c:v>4105</c:v>
                </c:pt>
                <c:pt idx="22932">
                  <c:v>4109.1000000000004</c:v>
                </c:pt>
                <c:pt idx="22933">
                  <c:v>4084</c:v>
                </c:pt>
                <c:pt idx="22934">
                  <c:v>4056</c:v>
                </c:pt>
                <c:pt idx="22935">
                  <c:v>4031</c:v>
                </c:pt>
                <c:pt idx="22936">
                  <c:v>4018</c:v>
                </c:pt>
                <c:pt idx="22937">
                  <c:v>3981</c:v>
                </c:pt>
                <c:pt idx="22938">
                  <c:v>3976.5</c:v>
                </c:pt>
                <c:pt idx="22939">
                  <c:v>3946.6</c:v>
                </c:pt>
                <c:pt idx="22940">
                  <c:v>3936.5</c:v>
                </c:pt>
                <c:pt idx="22941">
                  <c:v>3941</c:v>
                </c:pt>
                <c:pt idx="22942">
                  <c:v>3943.5</c:v>
                </c:pt>
                <c:pt idx="22943">
                  <c:v>3947</c:v>
                </c:pt>
                <c:pt idx="22944">
                  <c:v>3982.5</c:v>
                </c:pt>
                <c:pt idx="22945">
                  <c:v>3952</c:v>
                </c:pt>
                <c:pt idx="22946">
                  <c:v>3984.5</c:v>
                </c:pt>
                <c:pt idx="22947">
                  <c:v>3956.5</c:v>
                </c:pt>
                <c:pt idx="22948">
                  <c:v>3966</c:v>
                </c:pt>
                <c:pt idx="22949">
                  <c:v>3981.5</c:v>
                </c:pt>
                <c:pt idx="22950">
                  <c:v>3998</c:v>
                </c:pt>
                <c:pt idx="22951">
                  <c:v>4003.5</c:v>
                </c:pt>
                <c:pt idx="22952">
                  <c:v>4012.7</c:v>
                </c:pt>
                <c:pt idx="22953">
                  <c:v>4075.9</c:v>
                </c:pt>
                <c:pt idx="22954">
                  <c:v>4056.5</c:v>
                </c:pt>
                <c:pt idx="22955">
                  <c:v>4061.5</c:v>
                </c:pt>
                <c:pt idx="22956">
                  <c:v>4093</c:v>
                </c:pt>
                <c:pt idx="22957">
                  <c:v>4095</c:v>
                </c:pt>
                <c:pt idx="22958">
                  <c:v>4116.8999999999996</c:v>
                </c:pt>
                <c:pt idx="22959">
                  <c:v>4142</c:v>
                </c:pt>
                <c:pt idx="22960">
                  <c:v>4129</c:v>
                </c:pt>
                <c:pt idx="22961">
                  <c:v>4094.1</c:v>
                </c:pt>
                <c:pt idx="22962">
                  <c:v>4059.5</c:v>
                </c:pt>
                <c:pt idx="22963">
                  <c:v>4021</c:v>
                </c:pt>
                <c:pt idx="22964">
                  <c:v>4034.1</c:v>
                </c:pt>
                <c:pt idx="22965">
                  <c:v>3992.5</c:v>
                </c:pt>
                <c:pt idx="22966">
                  <c:v>3974.5</c:v>
                </c:pt>
                <c:pt idx="22967">
                  <c:v>3981.5</c:v>
                </c:pt>
                <c:pt idx="22968">
                  <c:v>3954.9</c:v>
                </c:pt>
                <c:pt idx="22969">
                  <c:v>3944.5</c:v>
                </c:pt>
                <c:pt idx="22970">
                  <c:v>3946</c:v>
                </c:pt>
                <c:pt idx="22971">
                  <c:v>3962</c:v>
                </c:pt>
                <c:pt idx="22972">
                  <c:v>4024.5</c:v>
                </c:pt>
                <c:pt idx="22973">
                  <c:v>4061</c:v>
                </c:pt>
                <c:pt idx="22974">
                  <c:v>4082</c:v>
                </c:pt>
                <c:pt idx="22975">
                  <c:v>4090.5</c:v>
                </c:pt>
                <c:pt idx="22976">
                  <c:v>4134.5</c:v>
                </c:pt>
                <c:pt idx="22977">
                  <c:v>4108.1000000000004</c:v>
                </c:pt>
                <c:pt idx="22978">
                  <c:v>4099.8999999999996</c:v>
                </c:pt>
                <c:pt idx="22979">
                  <c:v>4088.5</c:v>
                </c:pt>
                <c:pt idx="22980">
                  <c:v>4105.3999999999996</c:v>
                </c:pt>
                <c:pt idx="22981">
                  <c:v>4087.5</c:v>
                </c:pt>
                <c:pt idx="22982">
                  <c:v>4070.5</c:v>
                </c:pt>
                <c:pt idx="22983">
                  <c:v>4039</c:v>
                </c:pt>
                <c:pt idx="22984">
                  <c:v>4033.5</c:v>
                </c:pt>
                <c:pt idx="22985">
                  <c:v>4037.6</c:v>
                </c:pt>
                <c:pt idx="22986">
                  <c:v>4023.5</c:v>
                </c:pt>
                <c:pt idx="22987">
                  <c:v>4021.4</c:v>
                </c:pt>
                <c:pt idx="22988">
                  <c:v>3986.5</c:v>
                </c:pt>
                <c:pt idx="22989">
                  <c:v>3955</c:v>
                </c:pt>
                <c:pt idx="22990">
                  <c:v>3951.5</c:v>
                </c:pt>
                <c:pt idx="22991">
                  <c:v>3987.5</c:v>
                </c:pt>
                <c:pt idx="22992">
                  <c:v>4000</c:v>
                </c:pt>
                <c:pt idx="22993">
                  <c:v>4019.1</c:v>
                </c:pt>
                <c:pt idx="22994">
                  <c:v>3995.3</c:v>
                </c:pt>
                <c:pt idx="22995">
                  <c:v>4020.5</c:v>
                </c:pt>
                <c:pt idx="22996">
                  <c:v>4051.4</c:v>
                </c:pt>
                <c:pt idx="22997">
                  <c:v>4083.4</c:v>
                </c:pt>
                <c:pt idx="22998">
                  <c:v>4079.1</c:v>
                </c:pt>
                <c:pt idx="22999">
                  <c:v>4103.5</c:v>
                </c:pt>
                <c:pt idx="23000">
                  <c:v>4106</c:v>
                </c:pt>
                <c:pt idx="23001">
                  <c:v>4148.5</c:v>
                </c:pt>
                <c:pt idx="23002">
                  <c:v>4149</c:v>
                </c:pt>
                <c:pt idx="23003">
                  <c:v>4155</c:v>
                </c:pt>
                <c:pt idx="23004">
                  <c:v>4181.3999999999996</c:v>
                </c:pt>
                <c:pt idx="23005">
                  <c:v>4166.5</c:v>
                </c:pt>
                <c:pt idx="23006">
                  <c:v>4159</c:v>
                </c:pt>
                <c:pt idx="23007">
                  <c:v>4174</c:v>
                </c:pt>
                <c:pt idx="23008">
                  <c:v>4202</c:v>
                </c:pt>
                <c:pt idx="23009">
                  <c:v>4170</c:v>
                </c:pt>
                <c:pt idx="23010">
                  <c:v>4150.1000000000004</c:v>
                </c:pt>
                <c:pt idx="23011">
                  <c:v>4187.5</c:v>
                </c:pt>
                <c:pt idx="23012">
                  <c:v>4130</c:v>
                </c:pt>
                <c:pt idx="23013">
                  <c:v>4139.5</c:v>
                </c:pt>
                <c:pt idx="23014">
                  <c:v>4120</c:v>
                </c:pt>
                <c:pt idx="23015">
                  <c:v>4122</c:v>
                </c:pt>
                <c:pt idx="23016">
                  <c:v>4141</c:v>
                </c:pt>
                <c:pt idx="23017">
                  <c:v>4143</c:v>
                </c:pt>
                <c:pt idx="23018">
                  <c:v>4126.1000000000004</c:v>
                </c:pt>
                <c:pt idx="23019">
                  <c:v>4127.5</c:v>
                </c:pt>
                <c:pt idx="23020">
                  <c:v>4153</c:v>
                </c:pt>
                <c:pt idx="23021">
                  <c:v>4157</c:v>
                </c:pt>
                <c:pt idx="23022">
                  <c:v>4119</c:v>
                </c:pt>
                <c:pt idx="23023">
                  <c:v>4123</c:v>
                </c:pt>
                <c:pt idx="23024">
                  <c:v>4146</c:v>
                </c:pt>
                <c:pt idx="23025">
                  <c:v>4153.5</c:v>
                </c:pt>
                <c:pt idx="23026">
                  <c:v>4160.5</c:v>
                </c:pt>
                <c:pt idx="23027">
                  <c:v>4275.5</c:v>
                </c:pt>
                <c:pt idx="23028">
                  <c:v>4249.5</c:v>
                </c:pt>
                <c:pt idx="23029">
                  <c:v>4229</c:v>
                </c:pt>
                <c:pt idx="23030">
                  <c:v>4204.6000000000004</c:v>
                </c:pt>
                <c:pt idx="23031">
                  <c:v>4244.5</c:v>
                </c:pt>
                <c:pt idx="23032">
                  <c:v>4288</c:v>
                </c:pt>
                <c:pt idx="23033">
                  <c:v>4285</c:v>
                </c:pt>
                <c:pt idx="23034">
                  <c:v>4290.5</c:v>
                </c:pt>
                <c:pt idx="23035">
                  <c:v>4339.5</c:v>
                </c:pt>
                <c:pt idx="23036">
                  <c:v>4343</c:v>
                </c:pt>
                <c:pt idx="23037">
                  <c:v>4352.5</c:v>
                </c:pt>
                <c:pt idx="23038">
                  <c:v>4323</c:v>
                </c:pt>
                <c:pt idx="23039">
                  <c:v>4306.5</c:v>
                </c:pt>
                <c:pt idx="23040">
                  <c:v>4329.5</c:v>
                </c:pt>
                <c:pt idx="23041">
                  <c:v>4329</c:v>
                </c:pt>
                <c:pt idx="23042">
                  <c:v>4308.5</c:v>
                </c:pt>
                <c:pt idx="23043">
                  <c:v>4333</c:v>
                </c:pt>
                <c:pt idx="23044">
                  <c:v>4326.8999999999996</c:v>
                </c:pt>
                <c:pt idx="23045">
                  <c:v>4309.5</c:v>
                </c:pt>
                <c:pt idx="23046">
                  <c:v>4328</c:v>
                </c:pt>
                <c:pt idx="23047">
                  <c:v>4277</c:v>
                </c:pt>
                <c:pt idx="23048">
                  <c:v>4324</c:v>
                </c:pt>
                <c:pt idx="23049">
                  <c:v>4302.1000000000004</c:v>
                </c:pt>
                <c:pt idx="23050">
                  <c:v>4273.1000000000004</c:v>
                </c:pt>
                <c:pt idx="23051">
                  <c:v>4241.5</c:v>
                </c:pt>
                <c:pt idx="23052">
                  <c:v>4276.1000000000004</c:v>
                </c:pt>
                <c:pt idx="23053">
                  <c:v>4261</c:v>
                </c:pt>
                <c:pt idx="23054">
                  <c:v>4278</c:v>
                </c:pt>
                <c:pt idx="23055">
                  <c:v>4252.5</c:v>
                </c:pt>
                <c:pt idx="23056">
                  <c:v>4284</c:v>
                </c:pt>
                <c:pt idx="23057">
                  <c:v>4331</c:v>
                </c:pt>
                <c:pt idx="23058">
                  <c:v>4329</c:v>
                </c:pt>
                <c:pt idx="23059">
                  <c:v>4377.8999999999996</c:v>
                </c:pt>
                <c:pt idx="23060">
                  <c:v>4397</c:v>
                </c:pt>
                <c:pt idx="23061">
                  <c:v>4375.1000000000004</c:v>
                </c:pt>
                <c:pt idx="23062">
                  <c:v>4429.8999999999996</c:v>
                </c:pt>
                <c:pt idx="23063">
                  <c:v>4448</c:v>
                </c:pt>
                <c:pt idx="23064">
                  <c:v>4478.8999999999996</c:v>
                </c:pt>
                <c:pt idx="23065">
                  <c:v>4479.8999999999996</c:v>
                </c:pt>
                <c:pt idx="23066">
                  <c:v>4505.5</c:v>
                </c:pt>
                <c:pt idx="23067">
                  <c:v>4519.5</c:v>
                </c:pt>
                <c:pt idx="23068">
                  <c:v>4537.6000000000004</c:v>
                </c:pt>
                <c:pt idx="23069">
                  <c:v>4508</c:v>
                </c:pt>
                <c:pt idx="23070">
                  <c:v>4508</c:v>
                </c:pt>
                <c:pt idx="23071">
                  <c:v>4510</c:v>
                </c:pt>
                <c:pt idx="23072">
                  <c:v>4478</c:v>
                </c:pt>
                <c:pt idx="23073">
                  <c:v>4496</c:v>
                </c:pt>
                <c:pt idx="23074">
                  <c:v>4475</c:v>
                </c:pt>
                <c:pt idx="23075">
                  <c:v>4464.5</c:v>
                </c:pt>
                <c:pt idx="23076">
                  <c:v>4464.3999999999996</c:v>
                </c:pt>
                <c:pt idx="23077">
                  <c:v>4491.5</c:v>
                </c:pt>
                <c:pt idx="23078">
                  <c:v>4488.5</c:v>
                </c:pt>
                <c:pt idx="23079">
                  <c:v>4486</c:v>
                </c:pt>
                <c:pt idx="23080">
                  <c:v>4471</c:v>
                </c:pt>
                <c:pt idx="23081">
                  <c:v>4457.6000000000004</c:v>
                </c:pt>
                <c:pt idx="23082">
                  <c:v>4472.3999999999996</c:v>
                </c:pt>
                <c:pt idx="23083">
                  <c:v>4455.2</c:v>
                </c:pt>
                <c:pt idx="23084">
                  <c:v>4439.5</c:v>
                </c:pt>
                <c:pt idx="23085">
                  <c:v>4437.8999999999996</c:v>
                </c:pt>
                <c:pt idx="23086">
                  <c:v>4423</c:v>
                </c:pt>
                <c:pt idx="23087">
                  <c:v>4425</c:v>
                </c:pt>
                <c:pt idx="23088">
                  <c:v>4390</c:v>
                </c:pt>
                <c:pt idx="23089">
                  <c:v>4407.1000000000004</c:v>
                </c:pt>
                <c:pt idx="23090">
                  <c:v>4417</c:v>
                </c:pt>
                <c:pt idx="23091">
                  <c:v>4395</c:v>
                </c:pt>
                <c:pt idx="23092">
                  <c:v>4380</c:v>
                </c:pt>
                <c:pt idx="23093">
                  <c:v>4363.5</c:v>
                </c:pt>
                <c:pt idx="23094">
                  <c:v>4343.5</c:v>
                </c:pt>
                <c:pt idx="23095">
                  <c:v>4333.5</c:v>
                </c:pt>
                <c:pt idx="23096">
                  <c:v>4283</c:v>
                </c:pt>
                <c:pt idx="23097">
                  <c:v>4303.3999999999996</c:v>
                </c:pt>
                <c:pt idx="23098">
                  <c:v>4280.1000000000004</c:v>
                </c:pt>
                <c:pt idx="23099">
                  <c:v>4297.3999999999996</c:v>
                </c:pt>
                <c:pt idx="23100">
                  <c:v>4290</c:v>
                </c:pt>
                <c:pt idx="23101">
                  <c:v>4270</c:v>
                </c:pt>
                <c:pt idx="23102">
                  <c:v>4234</c:v>
                </c:pt>
                <c:pt idx="23103">
                  <c:v>4242</c:v>
                </c:pt>
                <c:pt idx="23104">
                  <c:v>4248.5</c:v>
                </c:pt>
                <c:pt idx="23105">
                  <c:v>4281.5</c:v>
                </c:pt>
                <c:pt idx="23106">
                  <c:v>4267.5</c:v>
                </c:pt>
                <c:pt idx="23107">
                  <c:v>4287.3999999999996</c:v>
                </c:pt>
                <c:pt idx="23108">
                  <c:v>4309</c:v>
                </c:pt>
                <c:pt idx="23109">
                  <c:v>4289</c:v>
                </c:pt>
                <c:pt idx="23110">
                  <c:v>4301.5</c:v>
                </c:pt>
                <c:pt idx="23111">
                  <c:v>4301.8999999999996</c:v>
                </c:pt>
                <c:pt idx="23112">
                  <c:v>4288</c:v>
                </c:pt>
                <c:pt idx="23113">
                  <c:v>4254</c:v>
                </c:pt>
                <c:pt idx="23114">
                  <c:v>4264</c:v>
                </c:pt>
                <c:pt idx="23115">
                  <c:v>4260</c:v>
                </c:pt>
                <c:pt idx="23116">
                  <c:v>4253.1000000000004</c:v>
                </c:pt>
                <c:pt idx="23117">
                  <c:v>4262.5</c:v>
                </c:pt>
                <c:pt idx="23118">
                  <c:v>4223</c:v>
                </c:pt>
                <c:pt idx="23119">
                  <c:v>4215.5</c:v>
                </c:pt>
                <c:pt idx="23120">
                  <c:v>4221.5</c:v>
                </c:pt>
                <c:pt idx="23121">
                  <c:v>4223</c:v>
                </c:pt>
                <c:pt idx="23122">
                  <c:v>4236.5</c:v>
                </c:pt>
                <c:pt idx="23123">
                  <c:v>4212</c:v>
                </c:pt>
                <c:pt idx="23124">
                  <c:v>4198.5</c:v>
                </c:pt>
                <c:pt idx="23125">
                  <c:v>4160.6000000000004</c:v>
                </c:pt>
                <c:pt idx="23126">
                  <c:v>4133.6000000000004</c:v>
                </c:pt>
                <c:pt idx="23127">
                  <c:v>4099.1000000000004</c:v>
                </c:pt>
                <c:pt idx="23128">
                  <c:v>4091.5</c:v>
                </c:pt>
                <c:pt idx="23129">
                  <c:v>4118</c:v>
                </c:pt>
                <c:pt idx="23130">
                  <c:v>4133</c:v>
                </c:pt>
                <c:pt idx="23131">
                  <c:v>4138</c:v>
                </c:pt>
                <c:pt idx="23132">
                  <c:v>4196.5</c:v>
                </c:pt>
                <c:pt idx="23133">
                  <c:v>4198.5</c:v>
                </c:pt>
                <c:pt idx="23134">
                  <c:v>4226.3999999999996</c:v>
                </c:pt>
                <c:pt idx="23135">
                  <c:v>4228.5</c:v>
                </c:pt>
                <c:pt idx="23136">
                  <c:v>4254.5</c:v>
                </c:pt>
                <c:pt idx="23137">
                  <c:v>4239.5</c:v>
                </c:pt>
                <c:pt idx="23138">
                  <c:v>4232</c:v>
                </c:pt>
                <c:pt idx="23139">
                  <c:v>4228.5</c:v>
                </c:pt>
                <c:pt idx="23140">
                  <c:v>4220.3999999999996</c:v>
                </c:pt>
                <c:pt idx="23141">
                  <c:v>4245.8999999999996</c:v>
                </c:pt>
                <c:pt idx="23142">
                  <c:v>4265.5</c:v>
                </c:pt>
                <c:pt idx="23143">
                  <c:v>4275.5</c:v>
                </c:pt>
                <c:pt idx="23144">
                  <c:v>4273</c:v>
                </c:pt>
                <c:pt idx="23145">
                  <c:v>4303</c:v>
                </c:pt>
                <c:pt idx="23146">
                  <c:v>4278.5</c:v>
                </c:pt>
                <c:pt idx="23147">
                  <c:v>4321</c:v>
                </c:pt>
                <c:pt idx="23148">
                  <c:v>4321</c:v>
                </c:pt>
                <c:pt idx="23149">
                  <c:v>4333.5</c:v>
                </c:pt>
                <c:pt idx="23150">
                  <c:v>4331</c:v>
                </c:pt>
                <c:pt idx="23151">
                  <c:v>4334</c:v>
                </c:pt>
                <c:pt idx="23152">
                  <c:v>4330.5</c:v>
                </c:pt>
                <c:pt idx="23153">
                  <c:v>4316.5</c:v>
                </c:pt>
                <c:pt idx="23154">
                  <c:v>4300</c:v>
                </c:pt>
                <c:pt idx="23155">
                  <c:v>4339</c:v>
                </c:pt>
                <c:pt idx="23156">
                  <c:v>4344</c:v>
                </c:pt>
                <c:pt idx="23157">
                  <c:v>4336.3999999999996</c:v>
                </c:pt>
                <c:pt idx="23158">
                  <c:v>4327</c:v>
                </c:pt>
                <c:pt idx="23159">
                  <c:v>4335</c:v>
                </c:pt>
                <c:pt idx="23160">
                  <c:v>4366</c:v>
                </c:pt>
                <c:pt idx="23161">
                  <c:v>4340.5</c:v>
                </c:pt>
                <c:pt idx="23162">
                  <c:v>4327.5</c:v>
                </c:pt>
                <c:pt idx="23163">
                  <c:v>4315</c:v>
                </c:pt>
                <c:pt idx="23164">
                  <c:v>4346</c:v>
                </c:pt>
                <c:pt idx="23165">
                  <c:v>4347.5</c:v>
                </c:pt>
                <c:pt idx="23166">
                  <c:v>4370</c:v>
                </c:pt>
                <c:pt idx="23167">
                  <c:v>4425</c:v>
                </c:pt>
                <c:pt idx="23168">
                  <c:v>4442.5</c:v>
                </c:pt>
                <c:pt idx="23169">
                  <c:v>4423</c:v>
                </c:pt>
                <c:pt idx="23170">
                  <c:v>4458.5</c:v>
                </c:pt>
                <c:pt idx="23171">
                  <c:v>4444.5</c:v>
                </c:pt>
                <c:pt idx="23172">
                  <c:v>4417</c:v>
                </c:pt>
                <c:pt idx="23173">
                  <c:v>4405</c:v>
                </c:pt>
                <c:pt idx="23174">
                  <c:v>4395.6000000000004</c:v>
                </c:pt>
                <c:pt idx="23175">
                  <c:v>4376.5</c:v>
                </c:pt>
                <c:pt idx="23176">
                  <c:v>4359.5</c:v>
                </c:pt>
                <c:pt idx="23177">
                  <c:v>4359.5</c:v>
                </c:pt>
                <c:pt idx="23178">
                  <c:v>4389</c:v>
                </c:pt>
                <c:pt idx="23179">
                  <c:v>4395</c:v>
                </c:pt>
                <c:pt idx="23180">
                  <c:v>4387.5</c:v>
                </c:pt>
                <c:pt idx="23181">
                  <c:v>4384.6000000000004</c:v>
                </c:pt>
                <c:pt idx="23182">
                  <c:v>4374</c:v>
                </c:pt>
                <c:pt idx="23183">
                  <c:v>4335.1000000000004</c:v>
                </c:pt>
                <c:pt idx="23184">
                  <c:v>4359.5</c:v>
                </c:pt>
                <c:pt idx="23185">
                  <c:v>4367</c:v>
                </c:pt>
                <c:pt idx="23186">
                  <c:v>4381.8999999999996</c:v>
                </c:pt>
                <c:pt idx="23187">
                  <c:v>4360.5</c:v>
                </c:pt>
                <c:pt idx="23188">
                  <c:v>4357.5</c:v>
                </c:pt>
                <c:pt idx="23189">
                  <c:v>4358.5</c:v>
                </c:pt>
                <c:pt idx="23190">
                  <c:v>4344.5</c:v>
                </c:pt>
                <c:pt idx="23191">
                  <c:v>4356.5</c:v>
                </c:pt>
                <c:pt idx="23192">
                  <c:v>4356.5</c:v>
                </c:pt>
                <c:pt idx="23193">
                  <c:v>4385.8999999999996</c:v>
                </c:pt>
                <c:pt idx="23194">
                  <c:v>4402.5</c:v>
                </c:pt>
                <c:pt idx="23195">
                  <c:v>4412</c:v>
                </c:pt>
                <c:pt idx="23196">
                  <c:v>4428</c:v>
                </c:pt>
                <c:pt idx="23197">
                  <c:v>4453.8999999999996</c:v>
                </c:pt>
                <c:pt idx="23198">
                  <c:v>4456.5</c:v>
                </c:pt>
                <c:pt idx="23199">
                  <c:v>4446.5</c:v>
                </c:pt>
                <c:pt idx="23200">
                  <c:v>4449</c:v>
                </c:pt>
                <c:pt idx="23201">
                  <c:v>4400.5</c:v>
                </c:pt>
                <c:pt idx="23202">
                  <c:v>4431.8999999999996</c:v>
                </c:pt>
                <c:pt idx="23203">
                  <c:v>4417</c:v>
                </c:pt>
                <c:pt idx="23204">
                  <c:v>4430</c:v>
                </c:pt>
                <c:pt idx="23205">
                  <c:v>4432.5</c:v>
                </c:pt>
                <c:pt idx="23206">
                  <c:v>4433</c:v>
                </c:pt>
                <c:pt idx="23207">
                  <c:v>4443</c:v>
                </c:pt>
                <c:pt idx="23208">
                  <c:v>4440</c:v>
                </c:pt>
                <c:pt idx="23209">
                  <c:v>4429</c:v>
                </c:pt>
                <c:pt idx="23210">
                  <c:v>4452</c:v>
                </c:pt>
                <c:pt idx="23211">
                  <c:v>4452.5</c:v>
                </c:pt>
                <c:pt idx="23212">
                  <c:v>4443.5</c:v>
                </c:pt>
                <c:pt idx="23213">
                  <c:v>4452</c:v>
                </c:pt>
                <c:pt idx="23214">
                  <c:v>4427</c:v>
                </c:pt>
                <c:pt idx="23215">
                  <c:v>4441.5</c:v>
                </c:pt>
                <c:pt idx="23216">
                  <c:v>4417</c:v>
                </c:pt>
                <c:pt idx="23217">
                  <c:v>4375.5</c:v>
                </c:pt>
                <c:pt idx="23218">
                  <c:v>4391</c:v>
                </c:pt>
                <c:pt idx="23219">
                  <c:v>4392.5</c:v>
                </c:pt>
                <c:pt idx="23220">
                  <c:v>4334</c:v>
                </c:pt>
                <c:pt idx="23221">
                  <c:v>4332</c:v>
                </c:pt>
                <c:pt idx="23222">
                  <c:v>4268.1000000000004</c:v>
                </c:pt>
                <c:pt idx="23223">
                  <c:v>4258.3999999999996</c:v>
                </c:pt>
                <c:pt idx="23224">
                  <c:v>4250.5</c:v>
                </c:pt>
                <c:pt idx="23225">
                  <c:v>4226.5</c:v>
                </c:pt>
                <c:pt idx="23226">
                  <c:v>4210.5</c:v>
                </c:pt>
                <c:pt idx="23227">
                  <c:v>4203.5</c:v>
                </c:pt>
                <c:pt idx="23228">
                  <c:v>4192.5</c:v>
                </c:pt>
                <c:pt idx="23229">
                  <c:v>4170</c:v>
                </c:pt>
                <c:pt idx="23230">
                  <c:v>4168</c:v>
                </c:pt>
                <c:pt idx="23231">
                  <c:v>4101.5</c:v>
                </c:pt>
                <c:pt idx="23232">
                  <c:v>4115.8999999999996</c:v>
                </c:pt>
                <c:pt idx="23233">
                  <c:v>4082</c:v>
                </c:pt>
                <c:pt idx="23234">
                  <c:v>4021.5</c:v>
                </c:pt>
                <c:pt idx="23235">
                  <c:v>3980.4</c:v>
                </c:pt>
                <c:pt idx="23236">
                  <c:v>3929.5</c:v>
                </c:pt>
                <c:pt idx="23237">
                  <c:v>3890.5</c:v>
                </c:pt>
                <c:pt idx="23238">
                  <c:v>3864.7</c:v>
                </c:pt>
                <c:pt idx="23239">
                  <c:v>3874.4</c:v>
                </c:pt>
                <c:pt idx="23240">
                  <c:v>3838.5</c:v>
                </c:pt>
                <c:pt idx="23241">
                  <c:v>3835</c:v>
                </c:pt>
                <c:pt idx="23242">
                  <c:v>3794.5</c:v>
                </c:pt>
                <c:pt idx="23243">
                  <c:v>3770</c:v>
                </c:pt>
                <c:pt idx="23244">
                  <c:v>3756</c:v>
                </c:pt>
                <c:pt idx="23245">
                  <c:v>3745.5</c:v>
                </c:pt>
                <c:pt idx="23246">
                  <c:v>3731</c:v>
                </c:pt>
                <c:pt idx="23247">
                  <c:v>3689</c:v>
                </c:pt>
                <c:pt idx="23248">
                  <c:v>3673.7</c:v>
                </c:pt>
                <c:pt idx="23249">
                  <c:v>3641.5</c:v>
                </c:pt>
                <c:pt idx="23250">
                  <c:v>3600</c:v>
                </c:pt>
                <c:pt idx="23251">
                  <c:v>3582.6</c:v>
                </c:pt>
                <c:pt idx="23252">
                  <c:v>3499.1</c:v>
                </c:pt>
                <c:pt idx="23253">
                  <c:v>3512.5</c:v>
                </c:pt>
                <c:pt idx="23254">
                  <c:v>3469.1</c:v>
                </c:pt>
                <c:pt idx="23255">
                  <c:v>3465</c:v>
                </c:pt>
                <c:pt idx="23256">
                  <c:v>3411</c:v>
                </c:pt>
                <c:pt idx="23257">
                  <c:v>3352.1</c:v>
                </c:pt>
                <c:pt idx="23258">
                  <c:v>3329</c:v>
                </c:pt>
                <c:pt idx="23259">
                  <c:v>3300</c:v>
                </c:pt>
                <c:pt idx="23260">
                  <c:v>3249.6</c:v>
                </c:pt>
                <c:pt idx="23261">
                  <c:v>3235</c:v>
                </c:pt>
                <c:pt idx="23262">
                  <c:v>3184</c:v>
                </c:pt>
                <c:pt idx="23263">
                  <c:v>3144</c:v>
                </c:pt>
                <c:pt idx="23264">
                  <c:v>3129.5</c:v>
                </c:pt>
                <c:pt idx="23265">
                  <c:v>3087</c:v>
                </c:pt>
                <c:pt idx="23266">
                  <c:v>3100</c:v>
                </c:pt>
                <c:pt idx="23267">
                  <c:v>3039</c:v>
                </c:pt>
                <c:pt idx="23268">
                  <c:v>2977.1</c:v>
                </c:pt>
                <c:pt idx="23269">
                  <c:v>2975</c:v>
                </c:pt>
                <c:pt idx="23270">
                  <c:v>2926</c:v>
                </c:pt>
                <c:pt idx="23271">
                  <c:v>2895.5</c:v>
                </c:pt>
                <c:pt idx="23272">
                  <c:v>2881</c:v>
                </c:pt>
                <c:pt idx="23273">
                  <c:v>2864</c:v>
                </c:pt>
                <c:pt idx="23274">
                  <c:v>2836.6</c:v>
                </c:pt>
                <c:pt idx="23275">
                  <c:v>2835.1</c:v>
                </c:pt>
                <c:pt idx="23276">
                  <c:v>2868</c:v>
                </c:pt>
                <c:pt idx="23277">
                  <c:v>2831.9</c:v>
                </c:pt>
                <c:pt idx="23278">
                  <c:v>2802</c:v>
                </c:pt>
                <c:pt idx="23279">
                  <c:v>2770</c:v>
                </c:pt>
                <c:pt idx="23280">
                  <c:v>2752.6</c:v>
                </c:pt>
                <c:pt idx="23281">
                  <c:v>2738.9</c:v>
                </c:pt>
                <c:pt idx="23282">
                  <c:v>2726.4</c:v>
                </c:pt>
                <c:pt idx="23283">
                  <c:v>2694</c:v>
                </c:pt>
                <c:pt idx="23284">
                  <c:v>2653.7</c:v>
                </c:pt>
                <c:pt idx="23285">
                  <c:v>2649.5</c:v>
                </c:pt>
                <c:pt idx="23286">
                  <c:v>2620.5</c:v>
                </c:pt>
                <c:pt idx="23287">
                  <c:v>2643.5</c:v>
                </c:pt>
                <c:pt idx="23288">
                  <c:v>2612</c:v>
                </c:pt>
                <c:pt idx="23289">
                  <c:v>2617</c:v>
                </c:pt>
                <c:pt idx="23290">
                  <c:v>2631.5</c:v>
                </c:pt>
                <c:pt idx="23291">
                  <c:v>2576.5</c:v>
                </c:pt>
                <c:pt idx="23292">
                  <c:v>2561.5</c:v>
                </c:pt>
                <c:pt idx="23293">
                  <c:v>2597.5</c:v>
                </c:pt>
                <c:pt idx="23294">
                  <c:v>2573.5</c:v>
                </c:pt>
                <c:pt idx="23295">
                  <c:v>2601.5</c:v>
                </c:pt>
                <c:pt idx="23296">
                  <c:v>2611.5</c:v>
                </c:pt>
                <c:pt idx="23297">
                  <c:v>2604</c:v>
                </c:pt>
                <c:pt idx="23298">
                  <c:v>2582</c:v>
                </c:pt>
                <c:pt idx="23299">
                  <c:v>2585.5</c:v>
                </c:pt>
                <c:pt idx="23300">
                  <c:v>2595.5</c:v>
                </c:pt>
                <c:pt idx="23301">
                  <c:v>2570.1</c:v>
                </c:pt>
                <c:pt idx="23302">
                  <c:v>2583</c:v>
                </c:pt>
                <c:pt idx="23303">
                  <c:v>2597.5</c:v>
                </c:pt>
                <c:pt idx="23304">
                  <c:v>2594.5</c:v>
                </c:pt>
                <c:pt idx="23305">
                  <c:v>2539.5</c:v>
                </c:pt>
                <c:pt idx="23306">
                  <c:v>2506</c:v>
                </c:pt>
                <c:pt idx="23307">
                  <c:v>2464.5</c:v>
                </c:pt>
                <c:pt idx="23308">
                  <c:v>2462</c:v>
                </c:pt>
                <c:pt idx="23309">
                  <c:v>2452</c:v>
                </c:pt>
                <c:pt idx="23310">
                  <c:v>2435.5</c:v>
                </c:pt>
                <c:pt idx="23311">
                  <c:v>2403.6</c:v>
                </c:pt>
                <c:pt idx="23312">
                  <c:v>2430</c:v>
                </c:pt>
                <c:pt idx="23313">
                  <c:v>2390.1</c:v>
                </c:pt>
                <c:pt idx="23314">
                  <c:v>2377</c:v>
                </c:pt>
                <c:pt idx="23315">
                  <c:v>2396</c:v>
                </c:pt>
                <c:pt idx="23316">
                  <c:v>2391.6</c:v>
                </c:pt>
                <c:pt idx="23317">
                  <c:v>2437.5</c:v>
                </c:pt>
                <c:pt idx="23318">
                  <c:v>2421</c:v>
                </c:pt>
                <c:pt idx="23319">
                  <c:v>2408.9</c:v>
                </c:pt>
                <c:pt idx="23320">
                  <c:v>2396</c:v>
                </c:pt>
                <c:pt idx="23321">
                  <c:v>2401.5</c:v>
                </c:pt>
                <c:pt idx="23322">
                  <c:v>2414</c:v>
                </c:pt>
                <c:pt idx="23323">
                  <c:v>2383.9</c:v>
                </c:pt>
                <c:pt idx="23324">
                  <c:v>2384</c:v>
                </c:pt>
                <c:pt idx="23325">
                  <c:v>2370</c:v>
                </c:pt>
                <c:pt idx="23326">
                  <c:v>2354.5</c:v>
                </c:pt>
                <c:pt idx="23327">
                  <c:v>2343.6</c:v>
                </c:pt>
                <c:pt idx="23328">
                  <c:v>2326.5</c:v>
                </c:pt>
                <c:pt idx="23329">
                  <c:v>2288</c:v>
                </c:pt>
                <c:pt idx="23330">
                  <c:v>2269</c:v>
                </c:pt>
                <c:pt idx="23331">
                  <c:v>2267.1</c:v>
                </c:pt>
                <c:pt idx="23332">
                  <c:v>2240.6</c:v>
                </c:pt>
                <c:pt idx="23333">
                  <c:v>2231.1</c:v>
                </c:pt>
                <c:pt idx="23334">
                  <c:v>2237.5</c:v>
                </c:pt>
                <c:pt idx="23335">
                  <c:v>2235</c:v>
                </c:pt>
                <c:pt idx="23336">
                  <c:v>2195</c:v>
                </c:pt>
                <c:pt idx="23337">
                  <c:v>2208</c:v>
                </c:pt>
                <c:pt idx="23338">
                  <c:v>2163.5</c:v>
                </c:pt>
                <c:pt idx="23339">
                  <c:v>2200.6</c:v>
                </c:pt>
                <c:pt idx="23340">
                  <c:v>2178</c:v>
                </c:pt>
                <c:pt idx="23341">
                  <c:v>2221.5</c:v>
                </c:pt>
                <c:pt idx="23342">
                  <c:v>2190.6</c:v>
                </c:pt>
                <c:pt idx="23343">
                  <c:v>2201</c:v>
                </c:pt>
                <c:pt idx="23344">
                  <c:v>2206.5</c:v>
                </c:pt>
                <c:pt idx="23345">
                  <c:v>2225.9</c:v>
                </c:pt>
                <c:pt idx="23346">
                  <c:v>2218</c:v>
                </c:pt>
                <c:pt idx="23347">
                  <c:v>2225</c:v>
                </c:pt>
                <c:pt idx="23348">
                  <c:v>2221.5</c:v>
                </c:pt>
                <c:pt idx="23349">
                  <c:v>2230.9</c:v>
                </c:pt>
                <c:pt idx="23350">
                  <c:v>2274</c:v>
                </c:pt>
                <c:pt idx="23351">
                  <c:v>2281.1</c:v>
                </c:pt>
                <c:pt idx="23352">
                  <c:v>2317</c:v>
                </c:pt>
                <c:pt idx="23353">
                  <c:v>2335</c:v>
                </c:pt>
                <c:pt idx="23354">
                  <c:v>2337</c:v>
                </c:pt>
                <c:pt idx="23355">
                  <c:v>2355.5</c:v>
                </c:pt>
                <c:pt idx="23356">
                  <c:v>2425</c:v>
                </c:pt>
                <c:pt idx="23357">
                  <c:v>2465.5</c:v>
                </c:pt>
                <c:pt idx="23358">
                  <c:v>2513</c:v>
                </c:pt>
                <c:pt idx="23359">
                  <c:v>2545</c:v>
                </c:pt>
                <c:pt idx="23360">
                  <c:v>2544</c:v>
                </c:pt>
                <c:pt idx="23361">
                  <c:v>2537</c:v>
                </c:pt>
                <c:pt idx="23362">
                  <c:v>2555.9</c:v>
                </c:pt>
                <c:pt idx="23363">
                  <c:v>2556</c:v>
                </c:pt>
                <c:pt idx="23364">
                  <c:v>2593.5</c:v>
                </c:pt>
                <c:pt idx="23365">
                  <c:v>2668</c:v>
                </c:pt>
                <c:pt idx="23366">
                  <c:v>2698.4</c:v>
                </c:pt>
                <c:pt idx="23367">
                  <c:v>2728</c:v>
                </c:pt>
                <c:pt idx="23368">
                  <c:v>2742</c:v>
                </c:pt>
                <c:pt idx="23369">
                  <c:v>2780</c:v>
                </c:pt>
                <c:pt idx="23370">
                  <c:v>2814</c:v>
                </c:pt>
                <c:pt idx="23371">
                  <c:v>2832.9</c:v>
                </c:pt>
                <c:pt idx="23372">
                  <c:v>2870</c:v>
                </c:pt>
                <c:pt idx="23373">
                  <c:v>2916.9</c:v>
                </c:pt>
                <c:pt idx="23374">
                  <c:v>2973</c:v>
                </c:pt>
                <c:pt idx="23375">
                  <c:v>3017</c:v>
                </c:pt>
                <c:pt idx="23376">
                  <c:v>3054.5</c:v>
                </c:pt>
                <c:pt idx="23377">
                  <c:v>3115.5</c:v>
                </c:pt>
                <c:pt idx="23378">
                  <c:v>3169.5</c:v>
                </c:pt>
                <c:pt idx="23379">
                  <c:v>3195.4</c:v>
                </c:pt>
                <c:pt idx="23380">
                  <c:v>3267.5</c:v>
                </c:pt>
                <c:pt idx="23381">
                  <c:v>3314.5</c:v>
                </c:pt>
                <c:pt idx="23382">
                  <c:v>3309.5</c:v>
                </c:pt>
                <c:pt idx="23383">
                  <c:v>3344</c:v>
                </c:pt>
                <c:pt idx="23384">
                  <c:v>3367.5</c:v>
                </c:pt>
                <c:pt idx="23385">
                  <c:v>3386</c:v>
                </c:pt>
                <c:pt idx="23386">
                  <c:v>3408</c:v>
                </c:pt>
                <c:pt idx="23387">
                  <c:v>3563.4</c:v>
                </c:pt>
                <c:pt idx="23388">
                  <c:v>3578.6</c:v>
                </c:pt>
                <c:pt idx="23389">
                  <c:v>3611</c:v>
                </c:pt>
                <c:pt idx="23390">
                  <c:v>3664</c:v>
                </c:pt>
                <c:pt idx="23391">
                  <c:v>3705</c:v>
                </c:pt>
                <c:pt idx="23392">
                  <c:v>3740</c:v>
                </c:pt>
                <c:pt idx="23393">
                  <c:v>3763.5</c:v>
                </c:pt>
                <c:pt idx="23394">
                  <c:v>3758.5</c:v>
                </c:pt>
                <c:pt idx="23395">
                  <c:v>3757</c:v>
                </c:pt>
                <c:pt idx="23396">
                  <c:v>3754.5</c:v>
                </c:pt>
                <c:pt idx="23397">
                  <c:v>3760</c:v>
                </c:pt>
                <c:pt idx="23398">
                  <c:v>3765</c:v>
                </c:pt>
                <c:pt idx="23399">
                  <c:v>3781.5</c:v>
                </c:pt>
                <c:pt idx="23400">
                  <c:v>3799.5</c:v>
                </c:pt>
                <c:pt idx="23401">
                  <c:v>3814</c:v>
                </c:pt>
                <c:pt idx="23402">
                  <c:v>3816</c:v>
                </c:pt>
                <c:pt idx="23403">
                  <c:v>3851.9</c:v>
                </c:pt>
                <c:pt idx="23404">
                  <c:v>3878.4</c:v>
                </c:pt>
                <c:pt idx="23405">
                  <c:v>3906.5</c:v>
                </c:pt>
                <c:pt idx="23406">
                  <c:v>3921.5</c:v>
                </c:pt>
                <c:pt idx="23407">
                  <c:v>3959.5</c:v>
                </c:pt>
                <c:pt idx="23408">
                  <c:v>3963</c:v>
                </c:pt>
                <c:pt idx="23409">
                  <c:v>3981</c:v>
                </c:pt>
                <c:pt idx="23410">
                  <c:v>3996</c:v>
                </c:pt>
                <c:pt idx="23411">
                  <c:v>4040</c:v>
                </c:pt>
                <c:pt idx="23412">
                  <c:v>4040</c:v>
                </c:pt>
                <c:pt idx="23413">
                  <c:v>4073</c:v>
                </c:pt>
                <c:pt idx="23414">
                  <c:v>4079.5</c:v>
                </c:pt>
                <c:pt idx="23415">
                  <c:v>4105.5</c:v>
                </c:pt>
                <c:pt idx="23416">
                  <c:v>4123</c:v>
                </c:pt>
                <c:pt idx="23417">
                  <c:v>4146.6000000000004</c:v>
                </c:pt>
                <c:pt idx="23418">
                  <c:v>4152.5</c:v>
                </c:pt>
                <c:pt idx="23419">
                  <c:v>4158</c:v>
                </c:pt>
                <c:pt idx="23420">
                  <c:v>4164</c:v>
                </c:pt>
                <c:pt idx="23421">
                  <c:v>4193</c:v>
                </c:pt>
                <c:pt idx="23422">
                  <c:v>4219</c:v>
                </c:pt>
                <c:pt idx="23423">
                  <c:v>4236</c:v>
                </c:pt>
                <c:pt idx="23424">
                  <c:v>4219</c:v>
                </c:pt>
                <c:pt idx="23425">
                  <c:v>4237</c:v>
                </c:pt>
                <c:pt idx="23426">
                  <c:v>4261.5</c:v>
                </c:pt>
                <c:pt idx="23427">
                  <c:v>4266.5</c:v>
                </c:pt>
                <c:pt idx="23428">
                  <c:v>4256</c:v>
                </c:pt>
                <c:pt idx="23429">
                  <c:v>4237.6000000000004</c:v>
                </c:pt>
                <c:pt idx="23430">
                  <c:v>4238</c:v>
                </c:pt>
                <c:pt idx="23431">
                  <c:v>4250</c:v>
                </c:pt>
                <c:pt idx="23432">
                  <c:v>4271.5</c:v>
                </c:pt>
                <c:pt idx="23433">
                  <c:v>4302.8999999999996</c:v>
                </c:pt>
                <c:pt idx="23434">
                  <c:v>4329</c:v>
                </c:pt>
                <c:pt idx="23435">
                  <c:v>4345</c:v>
                </c:pt>
                <c:pt idx="23436">
                  <c:v>4362.3999999999996</c:v>
                </c:pt>
                <c:pt idx="23437">
                  <c:v>4380.5</c:v>
                </c:pt>
                <c:pt idx="23438">
                  <c:v>4395</c:v>
                </c:pt>
                <c:pt idx="23439">
                  <c:v>4438.8999999999996</c:v>
                </c:pt>
                <c:pt idx="23440">
                  <c:v>4477.3999999999996</c:v>
                </c:pt>
                <c:pt idx="23441">
                  <c:v>4468.6000000000004</c:v>
                </c:pt>
                <c:pt idx="23442">
                  <c:v>4282.3</c:v>
                </c:pt>
                <c:pt idx="23443">
                  <c:v>4272</c:v>
                </c:pt>
                <c:pt idx="23444">
                  <c:v>4293.5</c:v>
                </c:pt>
                <c:pt idx="23445">
                  <c:v>4303</c:v>
                </c:pt>
                <c:pt idx="23446">
                  <c:v>4328</c:v>
                </c:pt>
                <c:pt idx="23447">
                  <c:v>4348</c:v>
                </c:pt>
                <c:pt idx="23448">
                  <c:v>4347.3999999999996</c:v>
                </c:pt>
                <c:pt idx="23449">
                  <c:v>4345</c:v>
                </c:pt>
                <c:pt idx="23450">
                  <c:v>4340</c:v>
                </c:pt>
                <c:pt idx="23451">
                  <c:v>4348.5</c:v>
                </c:pt>
                <c:pt idx="23452">
                  <c:v>4546</c:v>
                </c:pt>
                <c:pt idx="23453">
                  <c:v>4551.5</c:v>
                </c:pt>
                <c:pt idx="23454">
                  <c:v>4561</c:v>
                </c:pt>
                <c:pt idx="23455">
                  <c:v>4512.5</c:v>
                </c:pt>
                <c:pt idx="23456">
                  <c:v>4480.5</c:v>
                </c:pt>
                <c:pt idx="23457">
                  <c:v>4443</c:v>
                </c:pt>
                <c:pt idx="23458">
                  <c:v>4431</c:v>
                </c:pt>
                <c:pt idx="23459">
                  <c:v>4394.6000000000004</c:v>
                </c:pt>
                <c:pt idx="23460">
                  <c:v>4376.5</c:v>
                </c:pt>
                <c:pt idx="23461">
                  <c:v>4361</c:v>
                </c:pt>
                <c:pt idx="23462">
                  <c:v>4358.3999999999996</c:v>
                </c:pt>
                <c:pt idx="23463">
                  <c:v>4350</c:v>
                </c:pt>
                <c:pt idx="23464">
                  <c:v>4313.5</c:v>
                </c:pt>
                <c:pt idx="23465">
                  <c:v>4309.5</c:v>
                </c:pt>
                <c:pt idx="23466">
                  <c:v>4300.5</c:v>
                </c:pt>
                <c:pt idx="23467">
                  <c:v>4301</c:v>
                </c:pt>
                <c:pt idx="23468">
                  <c:v>4293.6000000000004</c:v>
                </c:pt>
                <c:pt idx="23469">
                  <c:v>4287</c:v>
                </c:pt>
                <c:pt idx="23470">
                  <c:v>4265.1000000000004</c:v>
                </c:pt>
                <c:pt idx="23471">
                  <c:v>4257</c:v>
                </c:pt>
                <c:pt idx="23472">
                  <c:v>4169.5</c:v>
                </c:pt>
                <c:pt idx="23473">
                  <c:v>4212</c:v>
                </c:pt>
                <c:pt idx="23474">
                  <c:v>4182</c:v>
                </c:pt>
                <c:pt idx="23475">
                  <c:v>4138.1000000000004</c:v>
                </c:pt>
                <c:pt idx="23476">
                  <c:v>4106.5</c:v>
                </c:pt>
                <c:pt idx="23477">
                  <c:v>4087.6</c:v>
                </c:pt>
                <c:pt idx="23478">
                  <c:v>4056.5</c:v>
                </c:pt>
                <c:pt idx="23479">
                  <c:v>4035.5</c:v>
                </c:pt>
                <c:pt idx="23480">
                  <c:v>3992.5</c:v>
                </c:pt>
                <c:pt idx="23481">
                  <c:v>3962</c:v>
                </c:pt>
                <c:pt idx="23482">
                  <c:v>3916</c:v>
                </c:pt>
                <c:pt idx="23483">
                  <c:v>3893</c:v>
                </c:pt>
                <c:pt idx="23484">
                  <c:v>3887</c:v>
                </c:pt>
                <c:pt idx="23485">
                  <c:v>3856.5</c:v>
                </c:pt>
                <c:pt idx="23486">
                  <c:v>3832.5</c:v>
                </c:pt>
                <c:pt idx="23487">
                  <c:v>3758</c:v>
                </c:pt>
                <c:pt idx="23488">
                  <c:v>3744</c:v>
                </c:pt>
                <c:pt idx="23489">
                  <c:v>3729.5</c:v>
                </c:pt>
                <c:pt idx="23490">
                  <c:v>3702</c:v>
                </c:pt>
                <c:pt idx="23491">
                  <c:v>3678</c:v>
                </c:pt>
                <c:pt idx="23492">
                  <c:v>3667</c:v>
                </c:pt>
                <c:pt idx="23493">
                  <c:v>3647.1</c:v>
                </c:pt>
                <c:pt idx="23494">
                  <c:v>3666.5</c:v>
                </c:pt>
                <c:pt idx="23495">
                  <c:v>3649</c:v>
                </c:pt>
                <c:pt idx="23496">
                  <c:v>3631</c:v>
                </c:pt>
                <c:pt idx="23497">
                  <c:v>3628</c:v>
                </c:pt>
                <c:pt idx="23498">
                  <c:v>3592</c:v>
                </c:pt>
                <c:pt idx="23499">
                  <c:v>3547</c:v>
                </c:pt>
                <c:pt idx="23500">
                  <c:v>3518.1</c:v>
                </c:pt>
                <c:pt idx="23501">
                  <c:v>3492</c:v>
                </c:pt>
                <c:pt idx="23502">
                  <c:v>3481.9</c:v>
                </c:pt>
                <c:pt idx="23503">
                  <c:v>3493</c:v>
                </c:pt>
                <c:pt idx="23504">
                  <c:v>3476</c:v>
                </c:pt>
                <c:pt idx="23505">
                  <c:v>3453.6</c:v>
                </c:pt>
                <c:pt idx="23506">
                  <c:v>3425.2</c:v>
                </c:pt>
                <c:pt idx="23507">
                  <c:v>3430</c:v>
                </c:pt>
                <c:pt idx="23508">
                  <c:v>3410.5</c:v>
                </c:pt>
                <c:pt idx="23509">
                  <c:v>3387</c:v>
                </c:pt>
                <c:pt idx="23510">
                  <c:v>3355</c:v>
                </c:pt>
              </c:numCache>
            </c:numRef>
          </c:val>
          <c:extLst>
            <c:ext xmlns:c16="http://schemas.microsoft.com/office/drawing/2014/chart" uri="{C3380CC4-5D6E-409C-BE32-E72D297353CC}">
              <c16:uniqueId val="{00000001-F52E-4D6C-88B0-3B65F21B6172}"/>
            </c:ext>
          </c:extLst>
        </c:ser>
        <c:dLbls>
          <c:showLegendKey val="0"/>
          <c:showVal val="0"/>
          <c:showCatName val="0"/>
          <c:showSerName val="0"/>
          <c:showPercent val="0"/>
          <c:showBubbleSize val="0"/>
        </c:dLbls>
        <c:axId val="1547040679"/>
        <c:axId val="1547041399"/>
      </c:areaChart>
      <c:catAx>
        <c:axId val="1547040679"/>
        <c:scaling>
          <c:orientation val="minMax"/>
        </c:scaling>
        <c:delete val="1"/>
        <c:axPos val="b"/>
        <c:title>
          <c:tx>
            <c:rich>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r>
                  <a:rPr lang="en"/>
                  <a:t>MW</a:t>
                </a:r>
              </a:p>
            </c:rich>
          </c:tx>
          <c:layout>
            <c:manualLayout>
              <c:xMode val="edge"/>
              <c:yMode val="edge"/>
              <c:x val="6.3422968355370646E-2"/>
              <c:y val="1.9392264188685161E-3"/>
            </c:manualLayout>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fi-FI"/>
            </a:p>
          </c:txPr>
        </c:title>
        <c:majorTickMark val="out"/>
        <c:minorTickMark val="none"/>
        <c:tickLblPos val="nextTo"/>
        <c:crossAx val="1547041399"/>
        <c:crosses val="autoZero"/>
        <c:auto val="1"/>
        <c:lblAlgn val="ctr"/>
        <c:lblOffset val="100"/>
        <c:noMultiLvlLbl val="0"/>
      </c:catAx>
      <c:valAx>
        <c:axId val="1547041399"/>
        <c:scaling>
          <c:orientation val="minMax"/>
          <c:max val="8000"/>
        </c:scaling>
        <c:delete val="0"/>
        <c:axPos val="l"/>
        <c:numFmt formatCode="General" sourceLinked="1"/>
        <c:majorTickMark val="out"/>
        <c:minorTickMark val="none"/>
        <c:tickLblPos val="nextTo"/>
        <c:spPr>
          <a:noFill/>
          <a:ln w="9525" cap="flat" cmpd="sng" algn="ctr">
            <a:solidFill>
              <a:schemeClr val="dk1">
                <a:shade val="95000"/>
                <a:satMod val="105000"/>
              </a:schemeClr>
            </a:solidFill>
            <a:prstDash val="soli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fi-FI"/>
          </a:p>
        </c:txPr>
        <c:crossAx val="1547040679"/>
        <c:crosses val="autoZero"/>
        <c:crossBetween val="midCat"/>
        <c:majorUnit val="2000"/>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fi-FI"/>
        </a:p>
      </c:txPr>
    </c:legend>
    <c:plotVisOnly val="1"/>
    <c:dispBlanksAs val="zero"/>
    <c:showDLblsOverMax val="0"/>
    <c:extLst xmlns:mc="http://schemas.openxmlformats.org/markup-compatibility/2006" xmlns:c14="http://schemas.microsoft.com/office/drawing/2007/8/2/chart" xmlns:c16="http://schemas.microsoft.com/office/drawing/2014/chart" xmlns:c16r3="http://schemas.microsoft.com/office/drawing/2017/03/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ysClr val="windowText" lastClr="000000"/>
          </a:solidFill>
        </a:defRPr>
      </a:pPr>
      <a:endParaRPr lang="fi-FI"/>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0855785399058277E-2"/>
          <c:y val="6.2524431298450284E-2"/>
          <c:w val="0.90739971419290155"/>
          <c:h val="0.78404012197679607"/>
        </c:manualLayout>
      </c:layout>
      <c:areaChart>
        <c:grouping val="standard"/>
        <c:varyColors val="0"/>
        <c:ser>
          <c:idx val="0"/>
          <c:order val="0"/>
          <c:tx>
            <c:strRef>
              <c:f>Tuuli!$D$1</c:f>
              <c:strCache>
                <c:ptCount val="1"/>
                <c:pt idx="0">
                  <c:v>Wind power production</c:v>
                </c:pt>
              </c:strCache>
            </c:strRef>
          </c:tx>
          <c:spPr>
            <a:solidFill>
              <a:schemeClr val="accent1"/>
            </a:solidFill>
            <a:ln>
              <a:noFill/>
            </a:ln>
            <a:effectLst/>
          </c:spPr>
          <c:val>
            <c:numRef>
              <c:f>Tuuli!$D$2:$D$2873</c:f>
              <c:numCache>
                <c:formatCode>General</c:formatCode>
                <c:ptCount val="2872"/>
                <c:pt idx="0">
                  <c:v>3518.73</c:v>
                </c:pt>
                <c:pt idx="1">
                  <c:v>3713.05</c:v>
                </c:pt>
                <c:pt idx="2">
                  <c:v>3864.94</c:v>
                </c:pt>
                <c:pt idx="3">
                  <c:v>3776.34</c:v>
                </c:pt>
                <c:pt idx="4">
                  <c:v>3916.18</c:v>
                </c:pt>
                <c:pt idx="5">
                  <c:v>4074.53</c:v>
                </c:pt>
                <c:pt idx="6">
                  <c:v>4139.6099999999997</c:v>
                </c:pt>
                <c:pt idx="7">
                  <c:v>4128.25</c:v>
                </c:pt>
                <c:pt idx="8">
                  <c:v>4320.9399999999996</c:v>
                </c:pt>
                <c:pt idx="9">
                  <c:v>4380.5</c:v>
                </c:pt>
                <c:pt idx="10">
                  <c:v>4410.72</c:v>
                </c:pt>
                <c:pt idx="11">
                  <c:v>4464.6000000000004</c:v>
                </c:pt>
                <c:pt idx="12">
                  <c:v>4437.24</c:v>
                </c:pt>
                <c:pt idx="13">
                  <c:v>4357.3599999999997</c:v>
                </c:pt>
                <c:pt idx="14">
                  <c:v>4345.8999999999996</c:v>
                </c:pt>
                <c:pt idx="15">
                  <c:v>4403.1400000000003</c:v>
                </c:pt>
                <c:pt idx="16">
                  <c:v>4319.0600000000004</c:v>
                </c:pt>
                <c:pt idx="17">
                  <c:v>4365.38</c:v>
                </c:pt>
                <c:pt idx="18">
                  <c:v>4415.57</c:v>
                </c:pt>
                <c:pt idx="19">
                  <c:v>4450.3900000000003</c:v>
                </c:pt>
                <c:pt idx="20">
                  <c:v>4538.59</c:v>
                </c:pt>
                <c:pt idx="21">
                  <c:v>4559.97</c:v>
                </c:pt>
                <c:pt idx="22">
                  <c:v>4611.21</c:v>
                </c:pt>
                <c:pt idx="23">
                  <c:v>4771.8500000000004</c:v>
                </c:pt>
                <c:pt idx="24">
                  <c:v>4756.16</c:v>
                </c:pt>
                <c:pt idx="25">
                  <c:v>4813.7700000000004</c:v>
                </c:pt>
                <c:pt idx="26">
                  <c:v>4954.3599999999997</c:v>
                </c:pt>
                <c:pt idx="27">
                  <c:v>4976.32</c:v>
                </c:pt>
                <c:pt idx="28">
                  <c:v>4999.3500000000004</c:v>
                </c:pt>
                <c:pt idx="29">
                  <c:v>4933.59</c:v>
                </c:pt>
                <c:pt idx="30">
                  <c:v>4824.07</c:v>
                </c:pt>
                <c:pt idx="31">
                  <c:v>4753.3100000000004</c:v>
                </c:pt>
                <c:pt idx="32">
                  <c:v>4669.33</c:v>
                </c:pt>
                <c:pt idx="33">
                  <c:v>4613.6099999999997</c:v>
                </c:pt>
                <c:pt idx="34">
                  <c:v>4649.34</c:v>
                </c:pt>
                <c:pt idx="35">
                  <c:v>4517.66</c:v>
                </c:pt>
                <c:pt idx="36">
                  <c:v>4395.0600000000004</c:v>
                </c:pt>
                <c:pt idx="37">
                  <c:v>4318.1400000000003</c:v>
                </c:pt>
                <c:pt idx="38">
                  <c:v>4268.79</c:v>
                </c:pt>
                <c:pt idx="39">
                  <c:v>4246.3500000000004</c:v>
                </c:pt>
                <c:pt idx="40">
                  <c:v>4265.24</c:v>
                </c:pt>
                <c:pt idx="41">
                  <c:v>4203.9399999999996</c:v>
                </c:pt>
                <c:pt idx="42">
                  <c:v>4086.67</c:v>
                </c:pt>
                <c:pt idx="43">
                  <c:v>4145.66</c:v>
                </c:pt>
                <c:pt idx="44">
                  <c:v>4102.37</c:v>
                </c:pt>
                <c:pt idx="45">
                  <c:v>3959.83</c:v>
                </c:pt>
                <c:pt idx="46">
                  <c:v>3960.71</c:v>
                </c:pt>
                <c:pt idx="47">
                  <c:v>3941.23</c:v>
                </c:pt>
                <c:pt idx="48">
                  <c:v>3898.11</c:v>
                </c:pt>
                <c:pt idx="49">
                  <c:v>3855.76</c:v>
                </c:pt>
                <c:pt idx="50">
                  <c:v>3869.3</c:v>
                </c:pt>
                <c:pt idx="51">
                  <c:v>3905.78</c:v>
                </c:pt>
                <c:pt idx="52">
                  <c:v>3797.51</c:v>
                </c:pt>
                <c:pt idx="53">
                  <c:v>3748.53</c:v>
                </c:pt>
                <c:pt idx="54">
                  <c:v>3733.2</c:v>
                </c:pt>
                <c:pt idx="55">
                  <c:v>3680.31</c:v>
                </c:pt>
                <c:pt idx="56">
                  <c:v>3594.77</c:v>
                </c:pt>
                <c:pt idx="57">
                  <c:v>3719.86</c:v>
                </c:pt>
                <c:pt idx="58">
                  <c:v>3740.14</c:v>
                </c:pt>
                <c:pt idx="59">
                  <c:v>3794.3</c:v>
                </c:pt>
                <c:pt idx="60">
                  <c:v>3909.8</c:v>
                </c:pt>
                <c:pt idx="61">
                  <c:v>3926.24</c:v>
                </c:pt>
                <c:pt idx="62">
                  <c:v>3932.68</c:v>
                </c:pt>
                <c:pt idx="63">
                  <c:v>3881.55</c:v>
                </c:pt>
                <c:pt idx="64">
                  <c:v>3765.08</c:v>
                </c:pt>
                <c:pt idx="65">
                  <c:v>3648.78</c:v>
                </c:pt>
                <c:pt idx="66">
                  <c:v>3458.66</c:v>
                </c:pt>
                <c:pt idx="67">
                  <c:v>3333.87</c:v>
                </c:pt>
                <c:pt idx="68">
                  <c:v>3232.34</c:v>
                </c:pt>
                <c:pt idx="69">
                  <c:v>3116.59</c:v>
                </c:pt>
                <c:pt idx="70">
                  <c:v>3013.28</c:v>
                </c:pt>
                <c:pt idx="71">
                  <c:v>2947.85</c:v>
                </c:pt>
                <c:pt idx="72">
                  <c:v>2925.79</c:v>
                </c:pt>
                <c:pt idx="73">
                  <c:v>2865.94</c:v>
                </c:pt>
                <c:pt idx="74">
                  <c:v>2761.82</c:v>
                </c:pt>
                <c:pt idx="75">
                  <c:v>2703.68</c:v>
                </c:pt>
                <c:pt idx="76">
                  <c:v>2608.98</c:v>
                </c:pt>
                <c:pt idx="77">
                  <c:v>2502.8200000000002</c:v>
                </c:pt>
                <c:pt idx="78">
                  <c:v>2423.41</c:v>
                </c:pt>
                <c:pt idx="79">
                  <c:v>2389.65</c:v>
                </c:pt>
                <c:pt idx="80">
                  <c:v>2355.66</c:v>
                </c:pt>
                <c:pt idx="81">
                  <c:v>2357.7399999999998</c:v>
                </c:pt>
                <c:pt idx="82">
                  <c:v>2297.4499999999998</c:v>
                </c:pt>
                <c:pt idx="83">
                  <c:v>2245.8000000000002</c:v>
                </c:pt>
                <c:pt idx="84">
                  <c:v>2141.13</c:v>
                </c:pt>
                <c:pt idx="85">
                  <c:v>2120.62</c:v>
                </c:pt>
                <c:pt idx="86">
                  <c:v>2054.64</c:v>
                </c:pt>
                <c:pt idx="87">
                  <c:v>1982.15</c:v>
                </c:pt>
                <c:pt idx="88">
                  <c:v>1840.51</c:v>
                </c:pt>
                <c:pt idx="89">
                  <c:v>1771.69</c:v>
                </c:pt>
                <c:pt idx="90">
                  <c:v>1667.44</c:v>
                </c:pt>
                <c:pt idx="91">
                  <c:v>1625.58</c:v>
                </c:pt>
                <c:pt idx="92">
                  <c:v>1554.77</c:v>
                </c:pt>
                <c:pt idx="93">
                  <c:v>1529.81</c:v>
                </c:pt>
                <c:pt idx="94">
                  <c:v>1485.91</c:v>
                </c:pt>
                <c:pt idx="95">
                  <c:v>1322.92</c:v>
                </c:pt>
                <c:pt idx="96">
                  <c:v>1369.64</c:v>
                </c:pt>
                <c:pt idx="97">
                  <c:v>1371.08</c:v>
                </c:pt>
                <c:pt idx="98">
                  <c:v>1365.59</c:v>
                </c:pt>
                <c:pt idx="99">
                  <c:v>1354.24</c:v>
                </c:pt>
                <c:pt idx="100">
                  <c:v>1332.6</c:v>
                </c:pt>
                <c:pt idx="101">
                  <c:v>1365.3</c:v>
                </c:pt>
                <c:pt idx="102">
                  <c:v>1386.8</c:v>
                </c:pt>
                <c:pt idx="103">
                  <c:v>1373.04</c:v>
                </c:pt>
                <c:pt idx="104">
                  <c:v>1292.81</c:v>
                </c:pt>
                <c:pt idx="105">
                  <c:v>1316.33</c:v>
                </c:pt>
                <c:pt idx="106">
                  <c:v>1344.7</c:v>
                </c:pt>
                <c:pt idx="107">
                  <c:v>1354.09</c:v>
                </c:pt>
                <c:pt idx="108">
                  <c:v>1444.7</c:v>
                </c:pt>
                <c:pt idx="109">
                  <c:v>1406.66</c:v>
                </c:pt>
                <c:pt idx="110">
                  <c:v>1409.34</c:v>
                </c:pt>
                <c:pt idx="111">
                  <c:v>1365.52</c:v>
                </c:pt>
                <c:pt idx="112">
                  <c:v>1571.96</c:v>
                </c:pt>
                <c:pt idx="113">
                  <c:v>1661.61</c:v>
                </c:pt>
                <c:pt idx="114">
                  <c:v>1662.19</c:v>
                </c:pt>
                <c:pt idx="115">
                  <c:v>1789.72</c:v>
                </c:pt>
                <c:pt idx="116">
                  <c:v>1820.81</c:v>
                </c:pt>
                <c:pt idx="117">
                  <c:v>2013.05</c:v>
                </c:pt>
                <c:pt idx="118">
                  <c:v>2161.5500000000002</c:v>
                </c:pt>
                <c:pt idx="119">
                  <c:v>2335.6999999999998</c:v>
                </c:pt>
                <c:pt idx="120">
                  <c:v>2488.63</c:v>
                </c:pt>
                <c:pt idx="121">
                  <c:v>2632.05</c:v>
                </c:pt>
                <c:pt idx="122">
                  <c:v>2721.33</c:v>
                </c:pt>
                <c:pt idx="123">
                  <c:v>2798.79</c:v>
                </c:pt>
                <c:pt idx="124">
                  <c:v>2844.33</c:v>
                </c:pt>
                <c:pt idx="125">
                  <c:v>2857.49</c:v>
                </c:pt>
                <c:pt idx="126">
                  <c:v>2920.84</c:v>
                </c:pt>
                <c:pt idx="127">
                  <c:v>2913.96</c:v>
                </c:pt>
                <c:pt idx="128">
                  <c:v>2967.95</c:v>
                </c:pt>
                <c:pt idx="129">
                  <c:v>3074.93</c:v>
                </c:pt>
                <c:pt idx="130">
                  <c:v>3150.33</c:v>
                </c:pt>
                <c:pt idx="131">
                  <c:v>3269.68</c:v>
                </c:pt>
                <c:pt idx="132">
                  <c:v>3368.43</c:v>
                </c:pt>
                <c:pt idx="133">
                  <c:v>3444.97</c:v>
                </c:pt>
                <c:pt idx="134">
                  <c:v>3484.92</c:v>
                </c:pt>
                <c:pt idx="135">
                  <c:v>3609</c:v>
                </c:pt>
                <c:pt idx="136">
                  <c:v>3578.06</c:v>
                </c:pt>
                <c:pt idx="137">
                  <c:v>3624.19</c:v>
                </c:pt>
                <c:pt idx="138">
                  <c:v>3582.48</c:v>
                </c:pt>
                <c:pt idx="139">
                  <c:v>3638.01</c:v>
                </c:pt>
                <c:pt idx="140">
                  <c:v>3676.94</c:v>
                </c:pt>
                <c:pt idx="141">
                  <c:v>3762.63</c:v>
                </c:pt>
                <c:pt idx="142">
                  <c:v>4007.53</c:v>
                </c:pt>
                <c:pt idx="143">
                  <c:v>4138.34</c:v>
                </c:pt>
                <c:pt idx="144">
                  <c:v>4553</c:v>
                </c:pt>
                <c:pt idx="145">
                  <c:v>4717.3599999999997</c:v>
                </c:pt>
                <c:pt idx="146">
                  <c:v>4871.3999999999996</c:v>
                </c:pt>
                <c:pt idx="147">
                  <c:v>4904.3599999999997</c:v>
                </c:pt>
                <c:pt idx="148">
                  <c:v>4703.1499999999996</c:v>
                </c:pt>
                <c:pt idx="149">
                  <c:v>4966.8999999999996</c:v>
                </c:pt>
                <c:pt idx="150">
                  <c:v>5202.32</c:v>
                </c:pt>
                <c:pt idx="151">
                  <c:v>5210.62</c:v>
                </c:pt>
                <c:pt idx="152">
                  <c:v>5455.2</c:v>
                </c:pt>
                <c:pt idx="153">
                  <c:v>5609.49</c:v>
                </c:pt>
                <c:pt idx="154">
                  <c:v>5508.91</c:v>
                </c:pt>
                <c:pt idx="155">
                  <c:v>5599.79</c:v>
                </c:pt>
                <c:pt idx="156">
                  <c:v>5871.62</c:v>
                </c:pt>
                <c:pt idx="157">
                  <c:v>5990.08</c:v>
                </c:pt>
                <c:pt idx="158">
                  <c:v>6063.22</c:v>
                </c:pt>
                <c:pt idx="159">
                  <c:v>6235.39</c:v>
                </c:pt>
                <c:pt idx="160">
                  <c:v>6153.46</c:v>
                </c:pt>
                <c:pt idx="161">
                  <c:v>6167.4</c:v>
                </c:pt>
                <c:pt idx="162">
                  <c:v>6370.36</c:v>
                </c:pt>
                <c:pt idx="163">
                  <c:v>6362.23</c:v>
                </c:pt>
                <c:pt idx="164">
                  <c:v>6473.66</c:v>
                </c:pt>
                <c:pt idx="165">
                  <c:v>6644.34</c:v>
                </c:pt>
                <c:pt idx="166">
                  <c:v>6584.68</c:v>
                </c:pt>
                <c:pt idx="167">
                  <c:v>6611.97</c:v>
                </c:pt>
                <c:pt idx="168">
                  <c:v>6665.07</c:v>
                </c:pt>
                <c:pt idx="169">
                  <c:v>6488.72</c:v>
                </c:pt>
                <c:pt idx="170">
                  <c:v>6584.15</c:v>
                </c:pt>
                <c:pt idx="171">
                  <c:v>6676.26</c:v>
                </c:pt>
                <c:pt idx="172">
                  <c:v>6541.49</c:v>
                </c:pt>
                <c:pt idx="173">
                  <c:v>6597.91</c:v>
                </c:pt>
                <c:pt idx="174">
                  <c:v>6436.34</c:v>
                </c:pt>
                <c:pt idx="175">
                  <c:v>6316.08</c:v>
                </c:pt>
                <c:pt idx="176">
                  <c:v>6522.27</c:v>
                </c:pt>
                <c:pt idx="177">
                  <c:v>6220.64</c:v>
                </c:pt>
                <c:pt idx="178">
                  <c:v>6292.71</c:v>
                </c:pt>
                <c:pt idx="179">
                  <c:v>6447.62</c:v>
                </c:pt>
                <c:pt idx="180">
                  <c:v>6388.74</c:v>
                </c:pt>
                <c:pt idx="181">
                  <c:v>6377.97</c:v>
                </c:pt>
                <c:pt idx="182">
                  <c:v>6430.93</c:v>
                </c:pt>
                <c:pt idx="183">
                  <c:v>6248.43</c:v>
                </c:pt>
                <c:pt idx="184">
                  <c:v>6250.03</c:v>
                </c:pt>
                <c:pt idx="185">
                  <c:v>6233.79</c:v>
                </c:pt>
                <c:pt idx="186">
                  <c:v>6004.12</c:v>
                </c:pt>
                <c:pt idx="187">
                  <c:v>5929.5</c:v>
                </c:pt>
                <c:pt idx="188">
                  <c:v>6002.57</c:v>
                </c:pt>
                <c:pt idx="189">
                  <c:v>6010.97</c:v>
                </c:pt>
                <c:pt idx="190">
                  <c:v>6111.42</c:v>
                </c:pt>
                <c:pt idx="191">
                  <c:v>6326.7</c:v>
                </c:pt>
                <c:pt idx="192">
                  <c:v>6146.71</c:v>
                </c:pt>
                <c:pt idx="193">
                  <c:v>6058.54</c:v>
                </c:pt>
                <c:pt idx="194">
                  <c:v>6093.53</c:v>
                </c:pt>
                <c:pt idx="195">
                  <c:v>6064.66</c:v>
                </c:pt>
                <c:pt idx="196">
                  <c:v>5891.23</c:v>
                </c:pt>
                <c:pt idx="197">
                  <c:v>5893.1</c:v>
                </c:pt>
                <c:pt idx="198">
                  <c:v>5890.54</c:v>
                </c:pt>
                <c:pt idx="199">
                  <c:v>5802.52</c:v>
                </c:pt>
                <c:pt idx="200">
                  <c:v>5852</c:v>
                </c:pt>
                <c:pt idx="201">
                  <c:v>5854.49</c:v>
                </c:pt>
                <c:pt idx="202">
                  <c:v>5867.3</c:v>
                </c:pt>
                <c:pt idx="203">
                  <c:v>5848.38</c:v>
                </c:pt>
                <c:pt idx="204">
                  <c:v>5861.86</c:v>
                </c:pt>
                <c:pt idx="205">
                  <c:v>5761.13</c:v>
                </c:pt>
                <c:pt idx="206">
                  <c:v>5735.8</c:v>
                </c:pt>
                <c:pt idx="207">
                  <c:v>5762.16</c:v>
                </c:pt>
                <c:pt idx="208">
                  <c:v>5786.43</c:v>
                </c:pt>
                <c:pt idx="209">
                  <c:v>5794.1</c:v>
                </c:pt>
                <c:pt idx="210">
                  <c:v>6037.98</c:v>
                </c:pt>
                <c:pt idx="211">
                  <c:v>6046.71</c:v>
                </c:pt>
                <c:pt idx="212">
                  <c:v>6002.26</c:v>
                </c:pt>
                <c:pt idx="213">
                  <c:v>6140.71</c:v>
                </c:pt>
                <c:pt idx="214">
                  <c:v>6481.49</c:v>
                </c:pt>
                <c:pt idx="215">
                  <c:v>6574.79</c:v>
                </c:pt>
                <c:pt idx="216">
                  <c:v>6398.34</c:v>
                </c:pt>
                <c:pt idx="217">
                  <c:v>6272.99</c:v>
                </c:pt>
                <c:pt idx="218">
                  <c:v>6182.22</c:v>
                </c:pt>
                <c:pt idx="219">
                  <c:v>6082.41</c:v>
                </c:pt>
                <c:pt idx="220">
                  <c:v>6002.45</c:v>
                </c:pt>
                <c:pt idx="221">
                  <c:v>5796.67</c:v>
                </c:pt>
                <c:pt idx="222">
                  <c:v>5795.55</c:v>
                </c:pt>
                <c:pt idx="223">
                  <c:v>5861.06</c:v>
                </c:pt>
                <c:pt idx="224">
                  <c:v>5688.77</c:v>
                </c:pt>
                <c:pt idx="225">
                  <c:v>5768.87</c:v>
                </c:pt>
                <c:pt idx="226">
                  <c:v>5815.74</c:v>
                </c:pt>
                <c:pt idx="227">
                  <c:v>5780.47</c:v>
                </c:pt>
                <c:pt idx="228">
                  <c:v>5814.68</c:v>
                </c:pt>
                <c:pt idx="229">
                  <c:v>5671.59</c:v>
                </c:pt>
                <c:pt idx="230">
                  <c:v>5519.88</c:v>
                </c:pt>
                <c:pt idx="231">
                  <c:v>5422.32</c:v>
                </c:pt>
                <c:pt idx="232">
                  <c:v>5219.57</c:v>
                </c:pt>
                <c:pt idx="233">
                  <c:v>5351.76</c:v>
                </c:pt>
                <c:pt idx="234">
                  <c:v>5383.68</c:v>
                </c:pt>
                <c:pt idx="235">
                  <c:v>5341.82</c:v>
                </c:pt>
                <c:pt idx="236">
                  <c:v>5271.38</c:v>
                </c:pt>
                <c:pt idx="237">
                  <c:v>5179.1499999999996</c:v>
                </c:pt>
                <c:pt idx="238">
                  <c:v>5139.45</c:v>
                </c:pt>
                <c:pt idx="239">
                  <c:v>5101.05</c:v>
                </c:pt>
                <c:pt idx="240">
                  <c:v>5181.3500000000004</c:v>
                </c:pt>
                <c:pt idx="241">
                  <c:v>5171.4799999999996</c:v>
                </c:pt>
                <c:pt idx="242">
                  <c:v>5141.21</c:v>
                </c:pt>
                <c:pt idx="243">
                  <c:v>5030.37</c:v>
                </c:pt>
                <c:pt idx="244">
                  <c:v>4999.6000000000004</c:v>
                </c:pt>
                <c:pt idx="245">
                  <c:v>4973.6400000000003</c:v>
                </c:pt>
                <c:pt idx="246">
                  <c:v>4995.2</c:v>
                </c:pt>
                <c:pt idx="247">
                  <c:v>4923.5600000000004</c:v>
                </c:pt>
                <c:pt idx="248">
                  <c:v>4860.58</c:v>
                </c:pt>
                <c:pt idx="249">
                  <c:v>4822.6899999999996</c:v>
                </c:pt>
                <c:pt idx="250">
                  <c:v>4739.92</c:v>
                </c:pt>
                <c:pt idx="251">
                  <c:v>4665.47</c:v>
                </c:pt>
                <c:pt idx="252">
                  <c:v>4555.6099999999997</c:v>
                </c:pt>
                <c:pt idx="253">
                  <c:v>4503.75</c:v>
                </c:pt>
                <c:pt idx="254">
                  <c:v>4445.8999999999996</c:v>
                </c:pt>
                <c:pt idx="255">
                  <c:v>4304.04</c:v>
                </c:pt>
                <c:pt idx="256">
                  <c:v>4215.49</c:v>
                </c:pt>
                <c:pt idx="257">
                  <c:v>4230.99</c:v>
                </c:pt>
                <c:pt idx="258">
                  <c:v>4220.17</c:v>
                </c:pt>
                <c:pt idx="259">
                  <c:v>4101.95</c:v>
                </c:pt>
                <c:pt idx="260">
                  <c:v>4041.53</c:v>
                </c:pt>
                <c:pt idx="261">
                  <c:v>4037.96</c:v>
                </c:pt>
                <c:pt idx="262">
                  <c:v>4001.25</c:v>
                </c:pt>
                <c:pt idx="263">
                  <c:v>3951.38</c:v>
                </c:pt>
                <c:pt idx="264">
                  <c:v>3931.42</c:v>
                </c:pt>
                <c:pt idx="265">
                  <c:v>3921.33</c:v>
                </c:pt>
                <c:pt idx="266">
                  <c:v>3928.17</c:v>
                </c:pt>
                <c:pt idx="267">
                  <c:v>3841.16</c:v>
                </c:pt>
                <c:pt idx="268">
                  <c:v>3760.93</c:v>
                </c:pt>
                <c:pt idx="269">
                  <c:v>3656.6</c:v>
                </c:pt>
                <c:pt idx="270">
                  <c:v>3599.1</c:v>
                </c:pt>
                <c:pt idx="271">
                  <c:v>3528.72</c:v>
                </c:pt>
                <c:pt idx="272">
                  <c:v>3536.24</c:v>
                </c:pt>
                <c:pt idx="273">
                  <c:v>3510.39</c:v>
                </c:pt>
                <c:pt idx="274">
                  <c:v>3587.14</c:v>
                </c:pt>
                <c:pt idx="275">
                  <c:v>3575.21</c:v>
                </c:pt>
                <c:pt idx="276">
                  <c:v>3513.71</c:v>
                </c:pt>
                <c:pt idx="277">
                  <c:v>3462.26</c:v>
                </c:pt>
                <c:pt idx="278">
                  <c:v>3362.38</c:v>
                </c:pt>
                <c:pt idx="279">
                  <c:v>3267.78</c:v>
                </c:pt>
                <c:pt idx="280">
                  <c:v>3187.63</c:v>
                </c:pt>
                <c:pt idx="281">
                  <c:v>3192.86</c:v>
                </c:pt>
                <c:pt idx="282">
                  <c:v>3227.41</c:v>
                </c:pt>
                <c:pt idx="283">
                  <c:v>3202.73</c:v>
                </c:pt>
                <c:pt idx="284">
                  <c:v>3134.73</c:v>
                </c:pt>
                <c:pt idx="285">
                  <c:v>3021.44</c:v>
                </c:pt>
                <c:pt idx="286">
                  <c:v>2948.31</c:v>
                </c:pt>
                <c:pt idx="287">
                  <c:v>2935.45</c:v>
                </c:pt>
                <c:pt idx="288">
                  <c:v>2874.22</c:v>
                </c:pt>
                <c:pt idx="289">
                  <c:v>2932.57</c:v>
                </c:pt>
                <c:pt idx="290">
                  <c:v>2925.2</c:v>
                </c:pt>
                <c:pt idx="291">
                  <c:v>2917.63</c:v>
                </c:pt>
                <c:pt idx="292">
                  <c:v>3032.42</c:v>
                </c:pt>
                <c:pt idx="293">
                  <c:v>3055.09</c:v>
                </c:pt>
                <c:pt idx="294">
                  <c:v>3138.29</c:v>
                </c:pt>
                <c:pt idx="295">
                  <c:v>3140.9</c:v>
                </c:pt>
                <c:pt idx="296">
                  <c:v>3090.35</c:v>
                </c:pt>
                <c:pt idx="297">
                  <c:v>3109.53</c:v>
                </c:pt>
                <c:pt idx="298">
                  <c:v>3065.48</c:v>
                </c:pt>
                <c:pt idx="299">
                  <c:v>3081.4</c:v>
                </c:pt>
                <c:pt idx="300">
                  <c:v>3041.37</c:v>
                </c:pt>
                <c:pt idx="301">
                  <c:v>3023.74</c:v>
                </c:pt>
                <c:pt idx="302">
                  <c:v>3026.87</c:v>
                </c:pt>
                <c:pt idx="303">
                  <c:v>3015.22</c:v>
                </c:pt>
                <c:pt idx="304">
                  <c:v>2967.9</c:v>
                </c:pt>
                <c:pt idx="305">
                  <c:v>2923.15</c:v>
                </c:pt>
                <c:pt idx="306">
                  <c:v>2891.52</c:v>
                </c:pt>
                <c:pt idx="307">
                  <c:v>2934.42</c:v>
                </c:pt>
                <c:pt idx="308">
                  <c:v>2929.28</c:v>
                </c:pt>
                <c:pt idx="309">
                  <c:v>2844.74</c:v>
                </c:pt>
                <c:pt idx="310">
                  <c:v>2837.66</c:v>
                </c:pt>
                <c:pt idx="311">
                  <c:v>2769.87</c:v>
                </c:pt>
                <c:pt idx="312">
                  <c:v>2788.5</c:v>
                </c:pt>
                <c:pt idx="313">
                  <c:v>2843.34</c:v>
                </c:pt>
                <c:pt idx="314">
                  <c:v>2864.28</c:v>
                </c:pt>
                <c:pt idx="315">
                  <c:v>2851.31</c:v>
                </c:pt>
                <c:pt idx="316">
                  <c:v>2893.46</c:v>
                </c:pt>
                <c:pt idx="317">
                  <c:v>2879.02</c:v>
                </c:pt>
                <c:pt idx="318">
                  <c:v>2811.37</c:v>
                </c:pt>
                <c:pt idx="319">
                  <c:v>2800.6</c:v>
                </c:pt>
                <c:pt idx="320">
                  <c:v>2845.6</c:v>
                </c:pt>
                <c:pt idx="321">
                  <c:v>2791.97</c:v>
                </c:pt>
                <c:pt idx="322">
                  <c:v>2809.45</c:v>
                </c:pt>
                <c:pt idx="323">
                  <c:v>2786.47</c:v>
                </c:pt>
                <c:pt idx="324">
                  <c:v>2713.06</c:v>
                </c:pt>
                <c:pt idx="325">
                  <c:v>2623.05</c:v>
                </c:pt>
                <c:pt idx="326">
                  <c:v>2607.9</c:v>
                </c:pt>
                <c:pt idx="327">
                  <c:v>2524.39</c:v>
                </c:pt>
                <c:pt idx="328">
                  <c:v>2436.7600000000002</c:v>
                </c:pt>
                <c:pt idx="329">
                  <c:v>2402.04</c:v>
                </c:pt>
                <c:pt idx="330">
                  <c:v>2324.9699999999998</c:v>
                </c:pt>
                <c:pt idx="331">
                  <c:v>2262.42</c:v>
                </c:pt>
                <c:pt idx="332">
                  <c:v>2242.3000000000002</c:v>
                </c:pt>
                <c:pt idx="333">
                  <c:v>2210.41</c:v>
                </c:pt>
                <c:pt idx="334">
                  <c:v>2129.2800000000002</c:v>
                </c:pt>
                <c:pt idx="335">
                  <c:v>2081.91</c:v>
                </c:pt>
                <c:pt idx="336">
                  <c:v>2071.5700000000002</c:v>
                </c:pt>
                <c:pt idx="337">
                  <c:v>2077.36</c:v>
                </c:pt>
                <c:pt idx="338">
                  <c:v>2092.7399999999998</c:v>
                </c:pt>
                <c:pt idx="339">
                  <c:v>2094.3200000000002</c:v>
                </c:pt>
                <c:pt idx="340">
                  <c:v>2091.7199999999998</c:v>
                </c:pt>
                <c:pt idx="341">
                  <c:v>2078.06</c:v>
                </c:pt>
                <c:pt idx="342">
                  <c:v>2077.64</c:v>
                </c:pt>
                <c:pt idx="343">
                  <c:v>2066.0100000000002</c:v>
                </c:pt>
                <c:pt idx="344">
                  <c:v>2074.06</c:v>
                </c:pt>
                <c:pt idx="345">
                  <c:v>2118.9299999999998</c:v>
                </c:pt>
                <c:pt idx="346">
                  <c:v>2177.83</c:v>
                </c:pt>
                <c:pt idx="347">
                  <c:v>2194.19</c:v>
                </c:pt>
                <c:pt idx="348">
                  <c:v>2142.7399999999998</c:v>
                </c:pt>
                <c:pt idx="349">
                  <c:v>2096.1</c:v>
                </c:pt>
                <c:pt idx="350">
                  <c:v>2022.1</c:v>
                </c:pt>
                <c:pt idx="351">
                  <c:v>2019.77</c:v>
                </c:pt>
                <c:pt idx="352">
                  <c:v>2075.83</c:v>
                </c:pt>
                <c:pt idx="353">
                  <c:v>2104.23</c:v>
                </c:pt>
                <c:pt idx="354">
                  <c:v>2065.4299999999998</c:v>
                </c:pt>
                <c:pt idx="355">
                  <c:v>2003.65</c:v>
                </c:pt>
                <c:pt idx="356">
                  <c:v>1985.31</c:v>
                </c:pt>
                <c:pt idx="357">
                  <c:v>1982.94</c:v>
                </c:pt>
                <c:pt idx="358">
                  <c:v>2007.72</c:v>
                </c:pt>
                <c:pt idx="359">
                  <c:v>2004.74</c:v>
                </c:pt>
                <c:pt idx="360">
                  <c:v>2000.92</c:v>
                </c:pt>
                <c:pt idx="361">
                  <c:v>1971.21</c:v>
                </c:pt>
                <c:pt idx="362">
                  <c:v>1931.17</c:v>
                </c:pt>
                <c:pt idx="363">
                  <c:v>1881.75</c:v>
                </c:pt>
                <c:pt idx="364">
                  <c:v>1848.08</c:v>
                </c:pt>
                <c:pt idx="365">
                  <c:v>1795.94</c:v>
                </c:pt>
                <c:pt idx="366">
                  <c:v>1753.1</c:v>
                </c:pt>
                <c:pt idx="367">
                  <c:v>1733.24</c:v>
                </c:pt>
                <c:pt idx="368">
                  <c:v>1658.18</c:v>
                </c:pt>
                <c:pt idx="369">
                  <c:v>1634.17</c:v>
                </c:pt>
                <c:pt idx="370">
                  <c:v>1588.37</c:v>
                </c:pt>
                <c:pt idx="371">
                  <c:v>1585.1</c:v>
                </c:pt>
                <c:pt idx="372">
                  <c:v>1554.7</c:v>
                </c:pt>
                <c:pt idx="373">
                  <c:v>1479.21</c:v>
                </c:pt>
                <c:pt idx="374">
                  <c:v>1418.5</c:v>
                </c:pt>
                <c:pt idx="375">
                  <c:v>1394.37</c:v>
                </c:pt>
                <c:pt idx="376">
                  <c:v>1350.61</c:v>
                </c:pt>
                <c:pt idx="377">
                  <c:v>1293.5</c:v>
                </c:pt>
                <c:pt idx="378">
                  <c:v>1221.75</c:v>
                </c:pt>
                <c:pt idx="379">
                  <c:v>1169.28</c:v>
                </c:pt>
                <c:pt idx="380">
                  <c:v>1158.56</c:v>
                </c:pt>
                <c:pt idx="381">
                  <c:v>1154.04</c:v>
                </c:pt>
                <c:pt idx="382">
                  <c:v>1132.74</c:v>
                </c:pt>
                <c:pt idx="383">
                  <c:v>1122.54</c:v>
                </c:pt>
                <c:pt idx="384">
                  <c:v>1096.1400000000001</c:v>
                </c:pt>
                <c:pt idx="385">
                  <c:v>1064.8399999999999</c:v>
                </c:pt>
                <c:pt idx="386">
                  <c:v>1055.1400000000001</c:v>
                </c:pt>
                <c:pt idx="387">
                  <c:v>1021.74</c:v>
                </c:pt>
                <c:pt idx="388">
                  <c:v>1018.56</c:v>
                </c:pt>
                <c:pt idx="389">
                  <c:v>998.37</c:v>
                </c:pt>
                <c:pt idx="390">
                  <c:v>967.7</c:v>
                </c:pt>
                <c:pt idx="391">
                  <c:v>951.2</c:v>
                </c:pt>
                <c:pt idx="392">
                  <c:v>948.03</c:v>
                </c:pt>
                <c:pt idx="393">
                  <c:v>957.17</c:v>
                </c:pt>
                <c:pt idx="394">
                  <c:v>923.44</c:v>
                </c:pt>
                <c:pt idx="395">
                  <c:v>887.51</c:v>
                </c:pt>
                <c:pt idx="396">
                  <c:v>855.9</c:v>
                </c:pt>
                <c:pt idx="397">
                  <c:v>836</c:v>
                </c:pt>
                <c:pt idx="398">
                  <c:v>810.97</c:v>
                </c:pt>
                <c:pt idx="399">
                  <c:v>787</c:v>
                </c:pt>
                <c:pt idx="400">
                  <c:v>789.63</c:v>
                </c:pt>
                <c:pt idx="401">
                  <c:v>777.94</c:v>
                </c:pt>
                <c:pt idx="402">
                  <c:v>769.07</c:v>
                </c:pt>
                <c:pt idx="403">
                  <c:v>711.01</c:v>
                </c:pt>
                <c:pt idx="404">
                  <c:v>665.77</c:v>
                </c:pt>
                <c:pt idx="405">
                  <c:v>628.87</c:v>
                </c:pt>
                <c:pt idx="406">
                  <c:v>599.74</c:v>
                </c:pt>
                <c:pt idx="407">
                  <c:v>602.4</c:v>
                </c:pt>
                <c:pt idx="408">
                  <c:v>598.42999999999995</c:v>
                </c:pt>
                <c:pt idx="409">
                  <c:v>606.13</c:v>
                </c:pt>
                <c:pt idx="410">
                  <c:v>590.1</c:v>
                </c:pt>
                <c:pt idx="411">
                  <c:v>576.42999999999995</c:v>
                </c:pt>
                <c:pt idx="412">
                  <c:v>587.92999999999995</c:v>
                </c:pt>
                <c:pt idx="413">
                  <c:v>566.9</c:v>
                </c:pt>
                <c:pt idx="414">
                  <c:v>561.20000000000005</c:v>
                </c:pt>
                <c:pt idx="415">
                  <c:v>580.66</c:v>
                </c:pt>
                <c:pt idx="416">
                  <c:v>577.5</c:v>
                </c:pt>
                <c:pt idx="417">
                  <c:v>553.83000000000004</c:v>
                </c:pt>
                <c:pt idx="418">
                  <c:v>537.57000000000005</c:v>
                </c:pt>
                <c:pt idx="419">
                  <c:v>532.33000000000004</c:v>
                </c:pt>
                <c:pt idx="420">
                  <c:v>501.3</c:v>
                </c:pt>
                <c:pt idx="421">
                  <c:v>480.4</c:v>
                </c:pt>
                <c:pt idx="422">
                  <c:v>445.5</c:v>
                </c:pt>
                <c:pt idx="423">
                  <c:v>431.63</c:v>
                </c:pt>
                <c:pt idx="424">
                  <c:v>404.47</c:v>
                </c:pt>
                <c:pt idx="425">
                  <c:v>376.67</c:v>
                </c:pt>
                <c:pt idx="426">
                  <c:v>333.48</c:v>
                </c:pt>
                <c:pt idx="427">
                  <c:v>298.11</c:v>
                </c:pt>
                <c:pt idx="428">
                  <c:v>274.67</c:v>
                </c:pt>
                <c:pt idx="429">
                  <c:v>265.54000000000002</c:v>
                </c:pt>
                <c:pt idx="430">
                  <c:v>254.07</c:v>
                </c:pt>
                <c:pt idx="431">
                  <c:v>237.9</c:v>
                </c:pt>
                <c:pt idx="432">
                  <c:v>230.3</c:v>
                </c:pt>
                <c:pt idx="433">
                  <c:v>217.6</c:v>
                </c:pt>
                <c:pt idx="434">
                  <c:v>198.17</c:v>
                </c:pt>
                <c:pt idx="435">
                  <c:v>178.67</c:v>
                </c:pt>
                <c:pt idx="436">
                  <c:v>158.47</c:v>
                </c:pt>
                <c:pt idx="437">
                  <c:v>157.63</c:v>
                </c:pt>
                <c:pt idx="438">
                  <c:v>155.4</c:v>
                </c:pt>
                <c:pt idx="439">
                  <c:v>167.96</c:v>
                </c:pt>
                <c:pt idx="440">
                  <c:v>174.87</c:v>
                </c:pt>
                <c:pt idx="441">
                  <c:v>186.66</c:v>
                </c:pt>
                <c:pt idx="442">
                  <c:v>202.86</c:v>
                </c:pt>
                <c:pt idx="443">
                  <c:v>201.57</c:v>
                </c:pt>
                <c:pt idx="444">
                  <c:v>195.2</c:v>
                </c:pt>
                <c:pt idx="445">
                  <c:v>201.9</c:v>
                </c:pt>
                <c:pt idx="446">
                  <c:v>194.77</c:v>
                </c:pt>
                <c:pt idx="447">
                  <c:v>185.1</c:v>
                </c:pt>
                <c:pt idx="448">
                  <c:v>171.3</c:v>
                </c:pt>
                <c:pt idx="449">
                  <c:v>163.07</c:v>
                </c:pt>
                <c:pt idx="450">
                  <c:v>175.8</c:v>
                </c:pt>
                <c:pt idx="451">
                  <c:v>180.97</c:v>
                </c:pt>
                <c:pt idx="452">
                  <c:v>198.3</c:v>
                </c:pt>
                <c:pt idx="453">
                  <c:v>213.8</c:v>
                </c:pt>
                <c:pt idx="454">
                  <c:v>217.1</c:v>
                </c:pt>
                <c:pt idx="455">
                  <c:v>221.53</c:v>
                </c:pt>
                <c:pt idx="456">
                  <c:v>242.03</c:v>
                </c:pt>
                <c:pt idx="457">
                  <c:v>239.67</c:v>
                </c:pt>
                <c:pt idx="458">
                  <c:v>246.3</c:v>
                </c:pt>
                <c:pt idx="459">
                  <c:v>259.77</c:v>
                </c:pt>
                <c:pt idx="460">
                  <c:v>273.60000000000002</c:v>
                </c:pt>
                <c:pt idx="461">
                  <c:v>282.89999999999998</c:v>
                </c:pt>
                <c:pt idx="462">
                  <c:v>314.02999999999997</c:v>
                </c:pt>
                <c:pt idx="463">
                  <c:v>337.6</c:v>
                </c:pt>
                <c:pt idx="464">
                  <c:v>349.97</c:v>
                </c:pt>
                <c:pt idx="465">
                  <c:v>374.3</c:v>
                </c:pt>
                <c:pt idx="466">
                  <c:v>383.47</c:v>
                </c:pt>
                <c:pt idx="467">
                  <c:v>393.46</c:v>
                </c:pt>
                <c:pt idx="468">
                  <c:v>397.83</c:v>
                </c:pt>
                <c:pt idx="469">
                  <c:v>405.3</c:v>
                </c:pt>
                <c:pt idx="470">
                  <c:v>412.9</c:v>
                </c:pt>
                <c:pt idx="471">
                  <c:v>427.43</c:v>
                </c:pt>
                <c:pt idx="472">
                  <c:v>442.13</c:v>
                </c:pt>
                <c:pt idx="473">
                  <c:v>445.07</c:v>
                </c:pt>
                <c:pt idx="474">
                  <c:v>440.33</c:v>
                </c:pt>
                <c:pt idx="475">
                  <c:v>464.4</c:v>
                </c:pt>
                <c:pt idx="476">
                  <c:v>471.5</c:v>
                </c:pt>
                <c:pt idx="477">
                  <c:v>480.8</c:v>
                </c:pt>
                <c:pt idx="478">
                  <c:v>506.83</c:v>
                </c:pt>
                <c:pt idx="479">
                  <c:v>530.03</c:v>
                </c:pt>
                <c:pt idx="480">
                  <c:v>555.09</c:v>
                </c:pt>
                <c:pt idx="481">
                  <c:v>588.42999999999995</c:v>
                </c:pt>
                <c:pt idx="482">
                  <c:v>604.97</c:v>
                </c:pt>
                <c:pt idx="483">
                  <c:v>590.83000000000004</c:v>
                </c:pt>
                <c:pt idx="484">
                  <c:v>593.29999999999995</c:v>
                </c:pt>
                <c:pt idx="485">
                  <c:v>614.36</c:v>
                </c:pt>
                <c:pt idx="486">
                  <c:v>636.79</c:v>
                </c:pt>
                <c:pt idx="487">
                  <c:v>653.70000000000005</c:v>
                </c:pt>
                <c:pt idx="488">
                  <c:v>678.43</c:v>
                </c:pt>
                <c:pt idx="489">
                  <c:v>701.1</c:v>
                </c:pt>
                <c:pt idx="490">
                  <c:v>741.49</c:v>
                </c:pt>
                <c:pt idx="491">
                  <c:v>788.06</c:v>
                </c:pt>
                <c:pt idx="492">
                  <c:v>843.62</c:v>
                </c:pt>
                <c:pt idx="493">
                  <c:v>869.2</c:v>
                </c:pt>
                <c:pt idx="494">
                  <c:v>902.39</c:v>
                </c:pt>
                <c:pt idx="495">
                  <c:v>941.53</c:v>
                </c:pt>
                <c:pt idx="496">
                  <c:v>982.2</c:v>
                </c:pt>
                <c:pt idx="497">
                  <c:v>1010.73</c:v>
                </c:pt>
                <c:pt idx="498">
                  <c:v>1075.72</c:v>
                </c:pt>
                <c:pt idx="499">
                  <c:v>1134.6600000000001</c:v>
                </c:pt>
                <c:pt idx="500">
                  <c:v>1149.56</c:v>
                </c:pt>
                <c:pt idx="501">
                  <c:v>1191.1600000000001</c:v>
                </c:pt>
                <c:pt idx="502">
                  <c:v>1229.07</c:v>
                </c:pt>
                <c:pt idx="503">
                  <c:v>1296.3399999999999</c:v>
                </c:pt>
                <c:pt idx="504">
                  <c:v>1359.38</c:v>
                </c:pt>
                <c:pt idx="505">
                  <c:v>1427.5</c:v>
                </c:pt>
                <c:pt idx="506">
                  <c:v>1521.33</c:v>
                </c:pt>
                <c:pt idx="507">
                  <c:v>1591.46</c:v>
                </c:pt>
                <c:pt idx="508">
                  <c:v>1634.63</c:v>
                </c:pt>
                <c:pt idx="509">
                  <c:v>1694.27</c:v>
                </c:pt>
                <c:pt idx="510">
                  <c:v>1733.98</c:v>
                </c:pt>
                <c:pt idx="511">
                  <c:v>1795.53</c:v>
                </c:pt>
                <c:pt idx="512">
                  <c:v>1888.07</c:v>
                </c:pt>
                <c:pt idx="513">
                  <c:v>1973.46</c:v>
                </c:pt>
                <c:pt idx="514">
                  <c:v>2050.0700000000002</c:v>
                </c:pt>
                <c:pt idx="515">
                  <c:v>2046.39</c:v>
                </c:pt>
                <c:pt idx="516">
                  <c:v>2162.96</c:v>
                </c:pt>
                <c:pt idx="517">
                  <c:v>2215.66</c:v>
                </c:pt>
                <c:pt idx="518">
                  <c:v>2299.63</c:v>
                </c:pt>
                <c:pt idx="519">
                  <c:v>2404.44</c:v>
                </c:pt>
                <c:pt idx="520">
                  <c:v>2492.52</c:v>
                </c:pt>
                <c:pt idx="521">
                  <c:v>2569.23</c:v>
                </c:pt>
                <c:pt idx="522">
                  <c:v>2641.21</c:v>
                </c:pt>
                <c:pt idx="523">
                  <c:v>2705.83</c:v>
                </c:pt>
                <c:pt idx="524">
                  <c:v>2765.68</c:v>
                </c:pt>
                <c:pt idx="525">
                  <c:v>2862.79</c:v>
                </c:pt>
                <c:pt idx="526">
                  <c:v>2958.83</c:v>
                </c:pt>
                <c:pt idx="527">
                  <c:v>3028.48</c:v>
                </c:pt>
                <c:pt idx="528">
                  <c:v>3131.88</c:v>
                </c:pt>
                <c:pt idx="529">
                  <c:v>3225.79</c:v>
                </c:pt>
                <c:pt idx="530">
                  <c:v>3356.58</c:v>
                </c:pt>
                <c:pt idx="531">
                  <c:v>3438.6</c:v>
                </c:pt>
                <c:pt idx="532">
                  <c:v>3469.32</c:v>
                </c:pt>
                <c:pt idx="533">
                  <c:v>3581.52</c:v>
                </c:pt>
                <c:pt idx="534">
                  <c:v>3722.04</c:v>
                </c:pt>
                <c:pt idx="535">
                  <c:v>3840.53</c:v>
                </c:pt>
                <c:pt idx="536">
                  <c:v>3948.21</c:v>
                </c:pt>
                <c:pt idx="537">
                  <c:v>4073.86</c:v>
                </c:pt>
                <c:pt idx="538">
                  <c:v>4166.4799999999996</c:v>
                </c:pt>
                <c:pt idx="539">
                  <c:v>4210.5600000000004</c:v>
                </c:pt>
                <c:pt idx="540">
                  <c:v>4341.6499999999996</c:v>
                </c:pt>
                <c:pt idx="541">
                  <c:v>4457.53</c:v>
                </c:pt>
                <c:pt idx="542">
                  <c:v>4543.66</c:v>
                </c:pt>
                <c:pt idx="543">
                  <c:v>4638.4399999999996</c:v>
                </c:pt>
                <c:pt idx="544">
                  <c:v>4785.32</c:v>
                </c:pt>
                <c:pt idx="545">
                  <c:v>4863.08</c:v>
                </c:pt>
                <c:pt idx="546">
                  <c:v>4884.32</c:v>
                </c:pt>
                <c:pt idx="547">
                  <c:v>4910.55</c:v>
                </c:pt>
                <c:pt idx="548">
                  <c:v>4984.63</c:v>
                </c:pt>
                <c:pt idx="549">
                  <c:v>5007.0600000000004</c:v>
                </c:pt>
                <c:pt idx="550">
                  <c:v>5046.97</c:v>
                </c:pt>
                <c:pt idx="551">
                  <c:v>5068.75</c:v>
                </c:pt>
                <c:pt idx="552">
                  <c:v>5112.72</c:v>
                </c:pt>
                <c:pt idx="553">
                  <c:v>5126.3900000000003</c:v>
                </c:pt>
                <c:pt idx="554">
                  <c:v>5085.74</c:v>
                </c:pt>
                <c:pt idx="555">
                  <c:v>5077.5200000000004</c:v>
                </c:pt>
                <c:pt idx="556">
                  <c:v>5060.7</c:v>
                </c:pt>
                <c:pt idx="557">
                  <c:v>5121</c:v>
                </c:pt>
                <c:pt idx="558">
                  <c:v>5027.43</c:v>
                </c:pt>
                <c:pt idx="559">
                  <c:v>5086.12</c:v>
                </c:pt>
                <c:pt idx="560">
                  <c:v>5157.91</c:v>
                </c:pt>
                <c:pt idx="561">
                  <c:v>5171.68</c:v>
                </c:pt>
                <c:pt idx="562">
                  <c:v>5183.16</c:v>
                </c:pt>
                <c:pt idx="563">
                  <c:v>5228.34</c:v>
                </c:pt>
                <c:pt idx="564">
                  <c:v>5304.35</c:v>
                </c:pt>
                <c:pt idx="565">
                  <c:v>5410.72</c:v>
                </c:pt>
                <c:pt idx="566">
                  <c:v>5374.28</c:v>
                </c:pt>
                <c:pt idx="567">
                  <c:v>5393.29</c:v>
                </c:pt>
                <c:pt idx="568">
                  <c:v>5352.89</c:v>
                </c:pt>
                <c:pt idx="569">
                  <c:v>5342.19</c:v>
                </c:pt>
                <c:pt idx="570">
                  <c:v>5352.69</c:v>
                </c:pt>
                <c:pt idx="571">
                  <c:v>5285.6</c:v>
                </c:pt>
                <c:pt idx="572">
                  <c:v>5477.37</c:v>
                </c:pt>
                <c:pt idx="573">
                  <c:v>5389.44</c:v>
                </c:pt>
                <c:pt idx="574">
                  <c:v>5450.66</c:v>
                </c:pt>
                <c:pt idx="575">
                  <c:v>5253.38</c:v>
                </c:pt>
                <c:pt idx="576">
                  <c:v>5385</c:v>
                </c:pt>
                <c:pt idx="577">
                  <c:v>5425.88</c:v>
                </c:pt>
                <c:pt idx="578">
                  <c:v>5335.56</c:v>
                </c:pt>
                <c:pt idx="579">
                  <c:v>5298</c:v>
                </c:pt>
                <c:pt idx="580">
                  <c:v>5313.4</c:v>
                </c:pt>
                <c:pt idx="581">
                  <c:v>5338.25</c:v>
                </c:pt>
                <c:pt idx="582">
                  <c:v>5333</c:v>
                </c:pt>
                <c:pt idx="583">
                  <c:v>5332.45</c:v>
                </c:pt>
                <c:pt idx="584">
                  <c:v>5335.5</c:v>
                </c:pt>
                <c:pt idx="585">
                  <c:v>5335.2</c:v>
                </c:pt>
                <c:pt idx="586">
                  <c:v>5330.19</c:v>
                </c:pt>
                <c:pt idx="587">
                  <c:v>5371.16</c:v>
                </c:pt>
                <c:pt idx="588">
                  <c:v>5388.2</c:v>
                </c:pt>
                <c:pt idx="589">
                  <c:v>5373.22</c:v>
                </c:pt>
                <c:pt idx="590">
                  <c:v>5409.2</c:v>
                </c:pt>
                <c:pt idx="591">
                  <c:v>5444.62</c:v>
                </c:pt>
                <c:pt idx="592">
                  <c:v>5245.53</c:v>
                </c:pt>
                <c:pt idx="593">
                  <c:v>5192.08</c:v>
                </c:pt>
                <c:pt idx="594">
                  <c:v>5185.42</c:v>
                </c:pt>
                <c:pt idx="595">
                  <c:v>5161.07</c:v>
                </c:pt>
                <c:pt idx="596">
                  <c:v>5169.38</c:v>
                </c:pt>
                <c:pt idx="597">
                  <c:v>5168.2700000000004</c:v>
                </c:pt>
                <c:pt idx="598">
                  <c:v>5112.7</c:v>
                </c:pt>
                <c:pt idx="599">
                  <c:v>5103.3100000000004</c:v>
                </c:pt>
                <c:pt idx="600">
                  <c:v>5065.8</c:v>
                </c:pt>
                <c:pt idx="601">
                  <c:v>5041.04</c:v>
                </c:pt>
                <c:pt idx="602">
                  <c:v>4993.59</c:v>
                </c:pt>
                <c:pt idx="603">
                  <c:v>4984.3500000000004</c:v>
                </c:pt>
                <c:pt idx="604">
                  <c:v>4958.12</c:v>
                </c:pt>
                <c:pt idx="605">
                  <c:v>4933.47</c:v>
                </c:pt>
                <c:pt idx="606">
                  <c:v>4873.88</c:v>
                </c:pt>
                <c:pt idx="607">
                  <c:v>4824.95</c:v>
                </c:pt>
                <c:pt idx="608">
                  <c:v>4778.95</c:v>
                </c:pt>
                <c:pt idx="609">
                  <c:v>4760.9399999999996</c:v>
                </c:pt>
                <c:pt idx="610">
                  <c:v>4769.67</c:v>
                </c:pt>
                <c:pt idx="611">
                  <c:v>4724.82</c:v>
                </c:pt>
                <c:pt idx="612">
                  <c:v>4671.7</c:v>
                </c:pt>
                <c:pt idx="613">
                  <c:v>4627.45</c:v>
                </c:pt>
                <c:pt idx="614">
                  <c:v>4610.5600000000004</c:v>
                </c:pt>
                <c:pt idx="615">
                  <c:v>4572.59</c:v>
                </c:pt>
                <c:pt idx="616">
                  <c:v>4541.32</c:v>
                </c:pt>
                <c:pt idx="617">
                  <c:v>4532.03</c:v>
                </c:pt>
                <c:pt idx="618">
                  <c:v>4491.34</c:v>
                </c:pt>
                <c:pt idx="619">
                  <c:v>4459.93</c:v>
                </c:pt>
                <c:pt idx="620">
                  <c:v>4467.47</c:v>
                </c:pt>
                <c:pt idx="621">
                  <c:v>4422.2</c:v>
                </c:pt>
                <c:pt idx="622">
                  <c:v>4389.24</c:v>
                </c:pt>
                <c:pt idx="623">
                  <c:v>4409.75</c:v>
                </c:pt>
                <c:pt idx="624">
                  <c:v>4453.34</c:v>
                </c:pt>
                <c:pt idx="625">
                  <c:v>4456.2</c:v>
                </c:pt>
                <c:pt idx="626">
                  <c:v>4436.03</c:v>
                </c:pt>
                <c:pt idx="627">
                  <c:v>4459.54</c:v>
                </c:pt>
                <c:pt idx="628">
                  <c:v>4502.3100000000004</c:v>
                </c:pt>
                <c:pt idx="629">
                  <c:v>4542.8500000000004</c:v>
                </c:pt>
                <c:pt idx="630">
                  <c:v>4553.4399999999996</c:v>
                </c:pt>
                <c:pt idx="631">
                  <c:v>4542.05</c:v>
                </c:pt>
                <c:pt idx="632">
                  <c:v>4518.09</c:v>
                </c:pt>
                <c:pt idx="633">
                  <c:v>4514.33</c:v>
                </c:pt>
                <c:pt idx="634">
                  <c:v>4507.6099999999997</c:v>
                </c:pt>
                <c:pt idx="635">
                  <c:v>4503.22</c:v>
                </c:pt>
                <c:pt idx="636">
                  <c:v>4486.8</c:v>
                </c:pt>
                <c:pt idx="637">
                  <c:v>4475.54</c:v>
                </c:pt>
                <c:pt idx="638">
                  <c:v>4483.5200000000004</c:v>
                </c:pt>
                <c:pt idx="639">
                  <c:v>4506.47</c:v>
                </c:pt>
                <c:pt idx="640">
                  <c:v>4510.47</c:v>
                </c:pt>
                <c:pt idx="641">
                  <c:v>4499.8</c:v>
                </c:pt>
                <c:pt idx="642">
                  <c:v>4459.67</c:v>
                </c:pt>
                <c:pt idx="643">
                  <c:v>4413.58</c:v>
                </c:pt>
                <c:pt idx="644">
                  <c:v>4346.76</c:v>
                </c:pt>
                <c:pt idx="645">
                  <c:v>4372.05</c:v>
                </c:pt>
                <c:pt idx="646">
                  <c:v>4350.25</c:v>
                </c:pt>
                <c:pt idx="647">
                  <c:v>4313.29</c:v>
                </c:pt>
                <c:pt idx="648">
                  <c:v>4317.26</c:v>
                </c:pt>
                <c:pt idx="649">
                  <c:v>4293.28</c:v>
                </c:pt>
                <c:pt idx="650">
                  <c:v>4273.05</c:v>
                </c:pt>
                <c:pt idx="651">
                  <c:v>4268.9799999999996</c:v>
                </c:pt>
                <c:pt idx="652">
                  <c:v>4236.3</c:v>
                </c:pt>
                <c:pt idx="653">
                  <c:v>4203.0600000000004</c:v>
                </c:pt>
                <c:pt idx="654">
                  <c:v>4212.62</c:v>
                </c:pt>
                <c:pt idx="655">
                  <c:v>4192.8900000000003</c:v>
                </c:pt>
                <c:pt idx="656">
                  <c:v>4124.4399999999996</c:v>
                </c:pt>
                <c:pt idx="657">
                  <c:v>4148.25</c:v>
                </c:pt>
                <c:pt idx="658">
                  <c:v>4127.1400000000003</c:v>
                </c:pt>
                <c:pt idx="659">
                  <c:v>4116.6000000000004</c:v>
                </c:pt>
                <c:pt idx="660">
                  <c:v>4106.5600000000004</c:v>
                </c:pt>
                <c:pt idx="661">
                  <c:v>4111.93</c:v>
                </c:pt>
                <c:pt idx="662">
                  <c:v>4127.6099999999997</c:v>
                </c:pt>
                <c:pt idx="663">
                  <c:v>4144.6000000000004</c:v>
                </c:pt>
                <c:pt idx="664">
                  <c:v>4105.28</c:v>
                </c:pt>
                <c:pt idx="665">
                  <c:v>4109.58</c:v>
                </c:pt>
                <c:pt idx="666">
                  <c:v>4096.07</c:v>
                </c:pt>
                <c:pt idx="667">
                  <c:v>4076.32</c:v>
                </c:pt>
                <c:pt idx="668">
                  <c:v>4041.59</c:v>
                </c:pt>
                <c:pt idx="669">
                  <c:v>3967.79</c:v>
                </c:pt>
                <c:pt idx="670">
                  <c:v>3922.62</c:v>
                </c:pt>
                <c:pt idx="671">
                  <c:v>3839.51</c:v>
                </c:pt>
                <c:pt idx="672">
                  <c:v>3960.29</c:v>
                </c:pt>
                <c:pt idx="673">
                  <c:v>3871.77</c:v>
                </c:pt>
                <c:pt idx="674">
                  <c:v>3803.95</c:v>
                </c:pt>
                <c:pt idx="675">
                  <c:v>3745.98</c:v>
                </c:pt>
                <c:pt idx="676">
                  <c:v>3774.86</c:v>
                </c:pt>
                <c:pt idx="677">
                  <c:v>3716.08</c:v>
                </c:pt>
                <c:pt idx="678">
                  <c:v>3699.81</c:v>
                </c:pt>
                <c:pt idx="679">
                  <c:v>3659.78</c:v>
                </c:pt>
                <c:pt idx="680">
                  <c:v>3637</c:v>
                </c:pt>
                <c:pt idx="681">
                  <c:v>3602.48</c:v>
                </c:pt>
                <c:pt idx="682">
                  <c:v>3617.78</c:v>
                </c:pt>
                <c:pt idx="683">
                  <c:v>3612.31</c:v>
                </c:pt>
                <c:pt idx="684">
                  <c:v>3508.27</c:v>
                </c:pt>
                <c:pt idx="685">
                  <c:v>3376.01</c:v>
                </c:pt>
                <c:pt idx="686">
                  <c:v>3432.29</c:v>
                </c:pt>
                <c:pt idx="687">
                  <c:v>3310.85</c:v>
                </c:pt>
                <c:pt idx="688">
                  <c:v>3385.06</c:v>
                </c:pt>
                <c:pt idx="689">
                  <c:v>3326.37</c:v>
                </c:pt>
                <c:pt idx="690">
                  <c:v>3154.21</c:v>
                </c:pt>
                <c:pt idx="691">
                  <c:v>3101.43</c:v>
                </c:pt>
                <c:pt idx="692">
                  <c:v>3263.57</c:v>
                </c:pt>
                <c:pt idx="693">
                  <c:v>3316.44</c:v>
                </c:pt>
                <c:pt idx="694">
                  <c:v>3373.99</c:v>
                </c:pt>
                <c:pt idx="695">
                  <c:v>3368.88</c:v>
                </c:pt>
                <c:pt idx="696">
                  <c:v>3272.44</c:v>
                </c:pt>
                <c:pt idx="697">
                  <c:v>3254.6</c:v>
                </c:pt>
                <c:pt idx="698">
                  <c:v>3234.07</c:v>
                </c:pt>
                <c:pt idx="699">
                  <c:v>3143.07</c:v>
                </c:pt>
                <c:pt idx="700">
                  <c:v>3099.42</c:v>
                </c:pt>
                <c:pt idx="701">
                  <c:v>3041.39</c:v>
                </c:pt>
                <c:pt idx="702">
                  <c:v>2981.9</c:v>
                </c:pt>
                <c:pt idx="703">
                  <c:v>2971.83</c:v>
                </c:pt>
                <c:pt idx="704">
                  <c:v>2944.76</c:v>
                </c:pt>
                <c:pt idx="705">
                  <c:v>2942.7</c:v>
                </c:pt>
                <c:pt idx="706">
                  <c:v>2917.76</c:v>
                </c:pt>
                <c:pt idx="707">
                  <c:v>2902.1</c:v>
                </c:pt>
                <c:pt idx="708">
                  <c:v>2872.4</c:v>
                </c:pt>
                <c:pt idx="709">
                  <c:v>2872.44</c:v>
                </c:pt>
                <c:pt idx="710">
                  <c:v>2804.41</c:v>
                </c:pt>
                <c:pt idx="711">
                  <c:v>2727.38</c:v>
                </c:pt>
                <c:pt idx="712">
                  <c:v>2618.69</c:v>
                </c:pt>
                <c:pt idx="713">
                  <c:v>2595.41</c:v>
                </c:pt>
                <c:pt idx="714">
                  <c:v>2560.81</c:v>
                </c:pt>
                <c:pt idx="715">
                  <c:v>2597.5300000000002</c:v>
                </c:pt>
                <c:pt idx="716">
                  <c:v>2550.31</c:v>
                </c:pt>
                <c:pt idx="717">
                  <c:v>2525.16</c:v>
                </c:pt>
                <c:pt idx="718">
                  <c:v>2542.6</c:v>
                </c:pt>
                <c:pt idx="719">
                  <c:v>2533.67</c:v>
                </c:pt>
                <c:pt idx="720">
                  <c:v>2463.94</c:v>
                </c:pt>
                <c:pt idx="721">
                  <c:v>2397.06</c:v>
                </c:pt>
                <c:pt idx="722">
                  <c:v>2385.64</c:v>
                </c:pt>
                <c:pt idx="723">
                  <c:v>2393.54</c:v>
                </c:pt>
                <c:pt idx="724">
                  <c:v>2391.6</c:v>
                </c:pt>
                <c:pt idx="725">
                  <c:v>2390.5300000000002</c:v>
                </c:pt>
                <c:pt idx="726">
                  <c:v>2415.1999999999998</c:v>
                </c:pt>
                <c:pt idx="727">
                  <c:v>2417.54</c:v>
                </c:pt>
                <c:pt idx="728">
                  <c:v>2401.5700000000002</c:v>
                </c:pt>
                <c:pt idx="729">
                  <c:v>2436.3200000000002</c:v>
                </c:pt>
                <c:pt idx="730">
                  <c:v>2448.46</c:v>
                </c:pt>
                <c:pt idx="731">
                  <c:v>2475.73</c:v>
                </c:pt>
                <c:pt idx="732">
                  <c:v>2487.59</c:v>
                </c:pt>
                <c:pt idx="733">
                  <c:v>2447.7800000000002</c:v>
                </c:pt>
                <c:pt idx="734">
                  <c:v>2471</c:v>
                </c:pt>
                <c:pt idx="735">
                  <c:v>2463.9</c:v>
                </c:pt>
                <c:pt idx="736">
                  <c:v>2479</c:v>
                </c:pt>
                <c:pt idx="737">
                  <c:v>2520.36</c:v>
                </c:pt>
                <c:pt idx="738">
                  <c:v>2510.5</c:v>
                </c:pt>
                <c:pt idx="739">
                  <c:v>2510.96</c:v>
                </c:pt>
                <c:pt idx="740">
                  <c:v>2540.1999999999998</c:v>
                </c:pt>
                <c:pt idx="741">
                  <c:v>2546.5300000000002</c:v>
                </c:pt>
                <c:pt idx="742">
                  <c:v>2566.96</c:v>
                </c:pt>
                <c:pt idx="743">
                  <c:v>2608.6799999999998</c:v>
                </c:pt>
                <c:pt idx="744">
                  <c:v>2511.15</c:v>
                </c:pt>
                <c:pt idx="745">
                  <c:v>2446.04</c:v>
                </c:pt>
                <c:pt idx="746">
                  <c:v>2385.7600000000002</c:v>
                </c:pt>
                <c:pt idx="747">
                  <c:v>2384.58</c:v>
                </c:pt>
                <c:pt idx="748">
                  <c:v>2415.84</c:v>
                </c:pt>
                <c:pt idx="749">
                  <c:v>2416.77</c:v>
                </c:pt>
                <c:pt idx="750">
                  <c:v>2386.17</c:v>
                </c:pt>
                <c:pt idx="751">
                  <c:v>2346.2800000000002</c:v>
                </c:pt>
                <c:pt idx="752">
                  <c:v>2292.6</c:v>
                </c:pt>
                <c:pt idx="753">
                  <c:v>2282.98</c:v>
                </c:pt>
                <c:pt idx="754">
                  <c:v>2231.5300000000002</c:v>
                </c:pt>
                <c:pt idx="755">
                  <c:v>2250.35</c:v>
                </c:pt>
                <c:pt idx="756">
                  <c:v>2241.3000000000002</c:v>
                </c:pt>
                <c:pt idx="757">
                  <c:v>2241.1799999999998</c:v>
                </c:pt>
                <c:pt idx="758">
                  <c:v>2272.8000000000002</c:v>
                </c:pt>
                <c:pt idx="759">
                  <c:v>2264.2399999999998</c:v>
                </c:pt>
                <c:pt idx="760">
                  <c:v>2205.41</c:v>
                </c:pt>
                <c:pt idx="761">
                  <c:v>2133.39</c:v>
                </c:pt>
                <c:pt idx="762">
                  <c:v>2151.69</c:v>
                </c:pt>
                <c:pt idx="763">
                  <c:v>2172.96</c:v>
                </c:pt>
                <c:pt idx="764">
                  <c:v>2231.89</c:v>
                </c:pt>
                <c:pt idx="765">
                  <c:v>2260.11</c:v>
                </c:pt>
                <c:pt idx="766">
                  <c:v>2200.86</c:v>
                </c:pt>
                <c:pt idx="767">
                  <c:v>2183.14</c:v>
                </c:pt>
                <c:pt idx="768">
                  <c:v>2109.5100000000002</c:v>
                </c:pt>
                <c:pt idx="769">
                  <c:v>2063.1999999999998</c:v>
                </c:pt>
                <c:pt idx="770">
                  <c:v>2018.36</c:v>
                </c:pt>
                <c:pt idx="771">
                  <c:v>1987.23</c:v>
                </c:pt>
                <c:pt idx="772">
                  <c:v>1904.51</c:v>
                </c:pt>
                <c:pt idx="773">
                  <c:v>1865.49</c:v>
                </c:pt>
                <c:pt idx="774">
                  <c:v>1819.4</c:v>
                </c:pt>
                <c:pt idx="775">
                  <c:v>1766.17</c:v>
                </c:pt>
                <c:pt idx="776">
                  <c:v>1697.37</c:v>
                </c:pt>
                <c:pt idx="777">
                  <c:v>1633.81</c:v>
                </c:pt>
                <c:pt idx="778">
                  <c:v>1578.93</c:v>
                </c:pt>
                <c:pt idx="779">
                  <c:v>1537.04</c:v>
                </c:pt>
                <c:pt idx="780">
                  <c:v>1509.47</c:v>
                </c:pt>
                <c:pt idx="781">
                  <c:v>1517.5</c:v>
                </c:pt>
                <c:pt idx="782">
                  <c:v>1469.01</c:v>
                </c:pt>
                <c:pt idx="783">
                  <c:v>1403.25</c:v>
                </c:pt>
                <c:pt idx="784">
                  <c:v>1312.78</c:v>
                </c:pt>
                <c:pt idx="785">
                  <c:v>1270.53</c:v>
                </c:pt>
                <c:pt idx="786">
                  <c:v>1245.03</c:v>
                </c:pt>
                <c:pt idx="787">
                  <c:v>1200.07</c:v>
                </c:pt>
                <c:pt idx="788">
                  <c:v>1139.6400000000001</c:v>
                </c:pt>
                <c:pt idx="789">
                  <c:v>1070.98</c:v>
                </c:pt>
                <c:pt idx="790">
                  <c:v>995.91</c:v>
                </c:pt>
                <c:pt idx="791">
                  <c:v>935.27</c:v>
                </c:pt>
                <c:pt idx="792">
                  <c:v>854.95</c:v>
                </c:pt>
                <c:pt idx="793">
                  <c:v>808.8</c:v>
                </c:pt>
                <c:pt idx="794">
                  <c:v>770.11</c:v>
                </c:pt>
                <c:pt idx="795">
                  <c:v>730.5</c:v>
                </c:pt>
                <c:pt idx="796">
                  <c:v>691.64</c:v>
                </c:pt>
                <c:pt idx="797">
                  <c:v>654.57000000000005</c:v>
                </c:pt>
                <c:pt idx="798">
                  <c:v>623.14</c:v>
                </c:pt>
                <c:pt idx="799">
                  <c:v>580.87</c:v>
                </c:pt>
                <c:pt idx="800">
                  <c:v>536.67999999999995</c:v>
                </c:pt>
                <c:pt idx="801">
                  <c:v>508.84</c:v>
                </c:pt>
                <c:pt idx="802">
                  <c:v>476.3</c:v>
                </c:pt>
                <c:pt idx="803">
                  <c:v>466.4</c:v>
                </c:pt>
                <c:pt idx="804">
                  <c:v>445.3</c:v>
                </c:pt>
                <c:pt idx="805">
                  <c:v>437.5</c:v>
                </c:pt>
                <c:pt idx="806">
                  <c:v>414.27</c:v>
                </c:pt>
                <c:pt idx="807">
                  <c:v>400.67</c:v>
                </c:pt>
                <c:pt idx="808">
                  <c:v>377.41</c:v>
                </c:pt>
                <c:pt idx="809">
                  <c:v>374.1</c:v>
                </c:pt>
                <c:pt idx="810">
                  <c:v>380.7</c:v>
                </c:pt>
                <c:pt idx="811">
                  <c:v>394.33</c:v>
                </c:pt>
                <c:pt idx="812">
                  <c:v>389.61</c:v>
                </c:pt>
                <c:pt idx="813">
                  <c:v>381.27</c:v>
                </c:pt>
                <c:pt idx="814">
                  <c:v>373.4</c:v>
                </c:pt>
                <c:pt idx="815">
                  <c:v>354.01</c:v>
                </c:pt>
                <c:pt idx="816">
                  <c:v>332.56</c:v>
                </c:pt>
                <c:pt idx="817">
                  <c:v>316.87</c:v>
                </c:pt>
                <c:pt idx="818">
                  <c:v>292.83</c:v>
                </c:pt>
                <c:pt idx="819">
                  <c:v>277.37</c:v>
                </c:pt>
                <c:pt idx="820">
                  <c:v>255.17</c:v>
                </c:pt>
                <c:pt idx="821">
                  <c:v>242.27</c:v>
                </c:pt>
                <c:pt idx="822">
                  <c:v>229.8</c:v>
                </c:pt>
                <c:pt idx="823">
                  <c:v>206.87</c:v>
                </c:pt>
                <c:pt idx="824">
                  <c:v>178.5</c:v>
                </c:pt>
                <c:pt idx="825">
                  <c:v>177</c:v>
                </c:pt>
                <c:pt idx="826">
                  <c:v>180.97</c:v>
                </c:pt>
                <c:pt idx="827">
                  <c:v>175.83</c:v>
                </c:pt>
                <c:pt idx="828">
                  <c:v>171.1</c:v>
                </c:pt>
                <c:pt idx="829">
                  <c:v>133.80000000000001</c:v>
                </c:pt>
                <c:pt idx="830">
                  <c:v>118.37</c:v>
                </c:pt>
                <c:pt idx="831">
                  <c:v>109.73</c:v>
                </c:pt>
                <c:pt idx="832">
                  <c:v>109.53</c:v>
                </c:pt>
                <c:pt idx="833">
                  <c:v>114.67</c:v>
                </c:pt>
                <c:pt idx="834">
                  <c:v>109.1</c:v>
                </c:pt>
                <c:pt idx="835">
                  <c:v>107.44</c:v>
                </c:pt>
                <c:pt idx="836">
                  <c:v>105.17</c:v>
                </c:pt>
                <c:pt idx="837">
                  <c:v>106.96</c:v>
                </c:pt>
                <c:pt idx="838">
                  <c:v>117.23</c:v>
                </c:pt>
                <c:pt idx="839">
                  <c:v>125</c:v>
                </c:pt>
                <c:pt idx="840">
                  <c:v>130</c:v>
                </c:pt>
                <c:pt idx="841">
                  <c:v>139.53</c:v>
                </c:pt>
                <c:pt idx="842">
                  <c:v>127.9</c:v>
                </c:pt>
                <c:pt idx="843">
                  <c:v>107.57</c:v>
                </c:pt>
                <c:pt idx="844">
                  <c:v>98.57</c:v>
                </c:pt>
                <c:pt idx="845">
                  <c:v>89.73</c:v>
                </c:pt>
                <c:pt idx="846">
                  <c:v>83.3</c:v>
                </c:pt>
                <c:pt idx="847">
                  <c:v>80.56</c:v>
                </c:pt>
                <c:pt idx="848">
                  <c:v>74.37</c:v>
                </c:pt>
                <c:pt idx="849">
                  <c:v>71.2</c:v>
                </c:pt>
                <c:pt idx="850">
                  <c:v>73.8</c:v>
                </c:pt>
                <c:pt idx="851">
                  <c:v>65.73</c:v>
                </c:pt>
                <c:pt idx="852">
                  <c:v>62.8</c:v>
                </c:pt>
                <c:pt idx="853">
                  <c:v>55.33</c:v>
                </c:pt>
                <c:pt idx="854">
                  <c:v>47</c:v>
                </c:pt>
                <c:pt idx="855">
                  <c:v>40.700000000000003</c:v>
                </c:pt>
                <c:pt idx="856">
                  <c:v>38.57</c:v>
                </c:pt>
                <c:pt idx="857">
                  <c:v>41.87</c:v>
                </c:pt>
                <c:pt idx="858">
                  <c:v>40.729999999999997</c:v>
                </c:pt>
                <c:pt idx="859">
                  <c:v>39.4</c:v>
                </c:pt>
                <c:pt idx="860">
                  <c:v>49.86</c:v>
                </c:pt>
                <c:pt idx="861">
                  <c:v>62.43</c:v>
                </c:pt>
                <c:pt idx="862">
                  <c:v>66.87</c:v>
                </c:pt>
                <c:pt idx="863">
                  <c:v>76.599999999999994</c:v>
                </c:pt>
                <c:pt idx="864">
                  <c:v>78.53</c:v>
                </c:pt>
                <c:pt idx="865">
                  <c:v>80.23</c:v>
                </c:pt>
                <c:pt idx="866">
                  <c:v>89.59</c:v>
                </c:pt>
                <c:pt idx="867">
                  <c:v>121.16</c:v>
                </c:pt>
                <c:pt idx="868">
                  <c:v>138.97</c:v>
                </c:pt>
                <c:pt idx="869">
                  <c:v>139.03</c:v>
                </c:pt>
                <c:pt idx="870">
                  <c:v>145.80000000000001</c:v>
                </c:pt>
                <c:pt idx="871">
                  <c:v>174.3</c:v>
                </c:pt>
                <c:pt idx="872">
                  <c:v>205.43</c:v>
                </c:pt>
                <c:pt idx="873">
                  <c:v>229.27</c:v>
                </c:pt>
                <c:pt idx="874">
                  <c:v>277.52</c:v>
                </c:pt>
                <c:pt idx="875">
                  <c:v>341.9</c:v>
                </c:pt>
                <c:pt idx="876">
                  <c:v>373.93</c:v>
                </c:pt>
                <c:pt idx="877">
                  <c:v>407.09</c:v>
                </c:pt>
                <c:pt idx="878">
                  <c:v>444.1</c:v>
                </c:pt>
                <c:pt idx="879">
                  <c:v>484.79</c:v>
                </c:pt>
                <c:pt idx="880">
                  <c:v>531.73</c:v>
                </c:pt>
                <c:pt idx="881">
                  <c:v>563.73</c:v>
                </c:pt>
                <c:pt idx="882">
                  <c:v>621.36</c:v>
                </c:pt>
                <c:pt idx="883">
                  <c:v>687.26</c:v>
                </c:pt>
                <c:pt idx="884">
                  <c:v>746.68</c:v>
                </c:pt>
                <c:pt idx="885">
                  <c:v>804.9</c:v>
                </c:pt>
                <c:pt idx="886">
                  <c:v>849.5</c:v>
                </c:pt>
                <c:pt idx="887">
                  <c:v>871.8</c:v>
                </c:pt>
                <c:pt idx="888">
                  <c:v>861.47</c:v>
                </c:pt>
                <c:pt idx="889">
                  <c:v>886.09</c:v>
                </c:pt>
                <c:pt idx="890">
                  <c:v>939.13</c:v>
                </c:pt>
                <c:pt idx="891">
                  <c:v>980.5</c:v>
                </c:pt>
                <c:pt idx="892">
                  <c:v>1066.6600000000001</c:v>
                </c:pt>
                <c:pt idx="893">
                  <c:v>1049.67</c:v>
                </c:pt>
                <c:pt idx="894">
                  <c:v>1059.02</c:v>
                </c:pt>
                <c:pt idx="895">
                  <c:v>1120.5</c:v>
                </c:pt>
                <c:pt idx="896">
                  <c:v>1099.04</c:v>
                </c:pt>
                <c:pt idx="897">
                  <c:v>1107.3</c:v>
                </c:pt>
                <c:pt idx="898">
                  <c:v>1093.57</c:v>
                </c:pt>
                <c:pt idx="899">
                  <c:v>1075.1300000000001</c:v>
                </c:pt>
                <c:pt idx="900">
                  <c:v>1046.3</c:v>
                </c:pt>
                <c:pt idx="901">
                  <c:v>1051.1099999999999</c:v>
                </c:pt>
                <c:pt idx="902">
                  <c:v>1081</c:v>
                </c:pt>
                <c:pt idx="903">
                  <c:v>1115.32</c:v>
                </c:pt>
                <c:pt idx="904">
                  <c:v>1137.81</c:v>
                </c:pt>
                <c:pt idx="905">
                  <c:v>1141.1300000000001</c:v>
                </c:pt>
                <c:pt idx="906">
                  <c:v>1145.47</c:v>
                </c:pt>
                <c:pt idx="907">
                  <c:v>1135.6400000000001</c:v>
                </c:pt>
                <c:pt idx="908">
                  <c:v>1155.21</c:v>
                </c:pt>
                <c:pt idx="909">
                  <c:v>1174.1099999999999</c:v>
                </c:pt>
                <c:pt idx="910">
                  <c:v>1195.8499999999999</c:v>
                </c:pt>
                <c:pt idx="911">
                  <c:v>1203.9000000000001</c:v>
                </c:pt>
                <c:pt idx="912">
                  <c:v>1243.06</c:v>
                </c:pt>
                <c:pt idx="913">
                  <c:v>1280.92</c:v>
                </c:pt>
                <c:pt idx="914">
                  <c:v>1309.44</c:v>
                </c:pt>
                <c:pt idx="915">
                  <c:v>1331.9</c:v>
                </c:pt>
                <c:pt idx="916">
                  <c:v>1396.55</c:v>
                </c:pt>
                <c:pt idx="917">
                  <c:v>1462.72</c:v>
                </c:pt>
                <c:pt idx="918">
                  <c:v>1541</c:v>
                </c:pt>
                <c:pt idx="919">
                  <c:v>1602.29</c:v>
                </c:pt>
                <c:pt idx="920">
                  <c:v>1685.98</c:v>
                </c:pt>
                <c:pt idx="921">
                  <c:v>1818.98</c:v>
                </c:pt>
                <c:pt idx="922">
                  <c:v>1974.01</c:v>
                </c:pt>
                <c:pt idx="923">
                  <c:v>2088.75</c:v>
                </c:pt>
                <c:pt idx="924">
                  <c:v>2129.17</c:v>
                </c:pt>
                <c:pt idx="925">
                  <c:v>2126.2800000000002</c:v>
                </c:pt>
                <c:pt idx="926">
                  <c:v>2184.7600000000002</c:v>
                </c:pt>
                <c:pt idx="927">
                  <c:v>2187.39</c:v>
                </c:pt>
                <c:pt idx="928">
                  <c:v>2198.81</c:v>
                </c:pt>
                <c:pt idx="929">
                  <c:v>2153.11</c:v>
                </c:pt>
                <c:pt idx="930">
                  <c:v>2084.4699999999998</c:v>
                </c:pt>
                <c:pt idx="931">
                  <c:v>2021.11</c:v>
                </c:pt>
                <c:pt idx="932">
                  <c:v>1948.25</c:v>
                </c:pt>
                <c:pt idx="933">
                  <c:v>1853.9</c:v>
                </c:pt>
                <c:pt idx="934">
                  <c:v>1953.04</c:v>
                </c:pt>
                <c:pt idx="935">
                  <c:v>1998.96</c:v>
                </c:pt>
                <c:pt idx="936">
                  <c:v>2041.49</c:v>
                </c:pt>
                <c:pt idx="937">
                  <c:v>2031.08</c:v>
                </c:pt>
                <c:pt idx="938">
                  <c:v>2000.41</c:v>
                </c:pt>
                <c:pt idx="939">
                  <c:v>2043.19</c:v>
                </c:pt>
                <c:pt idx="940">
                  <c:v>2046.13</c:v>
                </c:pt>
                <c:pt idx="941">
                  <c:v>2074.4</c:v>
                </c:pt>
                <c:pt idx="942">
                  <c:v>2117.9299999999998</c:v>
                </c:pt>
                <c:pt idx="943">
                  <c:v>2100.46</c:v>
                </c:pt>
                <c:pt idx="944">
                  <c:v>2130.84</c:v>
                </c:pt>
                <c:pt idx="945">
                  <c:v>2150.21</c:v>
                </c:pt>
                <c:pt idx="946">
                  <c:v>2105.11</c:v>
                </c:pt>
                <c:pt idx="947">
                  <c:v>2034.07</c:v>
                </c:pt>
                <c:pt idx="948">
                  <c:v>2034.08</c:v>
                </c:pt>
                <c:pt idx="949">
                  <c:v>2071.6</c:v>
                </c:pt>
                <c:pt idx="950">
                  <c:v>2073.92</c:v>
                </c:pt>
                <c:pt idx="951">
                  <c:v>2012.96</c:v>
                </c:pt>
                <c:pt idx="952">
                  <c:v>1920.4</c:v>
                </c:pt>
                <c:pt idx="953">
                  <c:v>1867.82</c:v>
                </c:pt>
                <c:pt idx="954">
                  <c:v>1817.64</c:v>
                </c:pt>
                <c:pt idx="955">
                  <c:v>1812.13</c:v>
                </c:pt>
                <c:pt idx="956">
                  <c:v>1778.24</c:v>
                </c:pt>
                <c:pt idx="957">
                  <c:v>1820.3</c:v>
                </c:pt>
                <c:pt idx="958">
                  <c:v>1897.32</c:v>
                </c:pt>
                <c:pt idx="959">
                  <c:v>1903.02</c:v>
                </c:pt>
                <c:pt idx="960">
                  <c:v>1902.6</c:v>
                </c:pt>
                <c:pt idx="961">
                  <c:v>1845.77</c:v>
                </c:pt>
                <c:pt idx="962">
                  <c:v>1748.54</c:v>
                </c:pt>
                <c:pt idx="963">
                  <c:v>1645.76</c:v>
                </c:pt>
                <c:pt idx="964">
                  <c:v>1550.8</c:v>
                </c:pt>
                <c:pt idx="965">
                  <c:v>1503.53</c:v>
                </c:pt>
                <c:pt idx="966">
                  <c:v>1460.34</c:v>
                </c:pt>
                <c:pt idx="967">
                  <c:v>1415.48</c:v>
                </c:pt>
                <c:pt idx="968">
                  <c:v>1378.74</c:v>
                </c:pt>
                <c:pt idx="969">
                  <c:v>1358.64</c:v>
                </c:pt>
                <c:pt idx="970">
                  <c:v>1324.78</c:v>
                </c:pt>
                <c:pt idx="971">
                  <c:v>1248.3399999999999</c:v>
                </c:pt>
                <c:pt idx="972">
                  <c:v>1180.1199999999999</c:v>
                </c:pt>
                <c:pt idx="973">
                  <c:v>1117.29</c:v>
                </c:pt>
                <c:pt idx="974">
                  <c:v>1118.9000000000001</c:v>
                </c:pt>
                <c:pt idx="975">
                  <c:v>1075.93</c:v>
                </c:pt>
                <c:pt idx="976">
                  <c:v>1050.74</c:v>
                </c:pt>
                <c:pt idx="977">
                  <c:v>1058.2</c:v>
                </c:pt>
                <c:pt idx="978">
                  <c:v>1014.8</c:v>
                </c:pt>
                <c:pt idx="979">
                  <c:v>976.71</c:v>
                </c:pt>
                <c:pt idx="980">
                  <c:v>928.97</c:v>
                </c:pt>
                <c:pt idx="981">
                  <c:v>931.6</c:v>
                </c:pt>
                <c:pt idx="982">
                  <c:v>948.34</c:v>
                </c:pt>
                <c:pt idx="983">
                  <c:v>934.54</c:v>
                </c:pt>
                <c:pt idx="984">
                  <c:v>882.21</c:v>
                </c:pt>
                <c:pt idx="985">
                  <c:v>858.84</c:v>
                </c:pt>
                <c:pt idx="986">
                  <c:v>830.14</c:v>
                </c:pt>
                <c:pt idx="987">
                  <c:v>810.51</c:v>
                </c:pt>
                <c:pt idx="988">
                  <c:v>763.24</c:v>
                </c:pt>
                <c:pt idx="989">
                  <c:v>745.23</c:v>
                </c:pt>
                <c:pt idx="990">
                  <c:v>700.97</c:v>
                </c:pt>
                <c:pt idx="991">
                  <c:v>678.09</c:v>
                </c:pt>
                <c:pt idx="992">
                  <c:v>687.23</c:v>
                </c:pt>
                <c:pt idx="993">
                  <c:v>685.7</c:v>
                </c:pt>
                <c:pt idx="994">
                  <c:v>689.79</c:v>
                </c:pt>
                <c:pt idx="995">
                  <c:v>686.33</c:v>
                </c:pt>
                <c:pt idx="996">
                  <c:v>675.84</c:v>
                </c:pt>
                <c:pt idx="997">
                  <c:v>664.16</c:v>
                </c:pt>
                <c:pt idx="998">
                  <c:v>685.53</c:v>
                </c:pt>
                <c:pt idx="999">
                  <c:v>693.66</c:v>
                </c:pt>
                <c:pt idx="1000">
                  <c:v>712.46</c:v>
                </c:pt>
                <c:pt idx="1001">
                  <c:v>735.59</c:v>
                </c:pt>
                <c:pt idx="1002">
                  <c:v>769.32</c:v>
                </c:pt>
                <c:pt idx="1003">
                  <c:v>754.36</c:v>
                </c:pt>
                <c:pt idx="1004">
                  <c:v>779.19</c:v>
                </c:pt>
                <c:pt idx="1005">
                  <c:v>814.6</c:v>
                </c:pt>
                <c:pt idx="1006">
                  <c:v>840.24</c:v>
                </c:pt>
                <c:pt idx="1007">
                  <c:v>863.19</c:v>
                </c:pt>
                <c:pt idx="1008">
                  <c:v>869.8</c:v>
                </c:pt>
                <c:pt idx="1009">
                  <c:v>900.3</c:v>
                </c:pt>
                <c:pt idx="1010">
                  <c:v>948.05</c:v>
                </c:pt>
                <c:pt idx="1011">
                  <c:v>960.44</c:v>
                </c:pt>
                <c:pt idx="1012">
                  <c:v>929.11</c:v>
                </c:pt>
                <c:pt idx="1013">
                  <c:v>989.64</c:v>
                </c:pt>
                <c:pt idx="1014">
                  <c:v>1068.23</c:v>
                </c:pt>
                <c:pt idx="1015">
                  <c:v>1071.96</c:v>
                </c:pt>
                <c:pt idx="1016">
                  <c:v>1071.47</c:v>
                </c:pt>
                <c:pt idx="1017">
                  <c:v>1071.53</c:v>
                </c:pt>
                <c:pt idx="1018">
                  <c:v>1093.8900000000001</c:v>
                </c:pt>
                <c:pt idx="1019">
                  <c:v>1101.5999999999999</c:v>
                </c:pt>
                <c:pt idx="1020">
                  <c:v>1082.33</c:v>
                </c:pt>
                <c:pt idx="1021">
                  <c:v>1070.9000000000001</c:v>
                </c:pt>
                <c:pt idx="1022">
                  <c:v>1101.1300000000001</c:v>
                </c:pt>
                <c:pt idx="1023">
                  <c:v>1150.6300000000001</c:v>
                </c:pt>
                <c:pt idx="1024">
                  <c:v>1222.94</c:v>
                </c:pt>
                <c:pt idx="1025">
                  <c:v>1231.83</c:v>
                </c:pt>
                <c:pt idx="1026">
                  <c:v>1236.22</c:v>
                </c:pt>
                <c:pt idx="1027">
                  <c:v>1257.79</c:v>
                </c:pt>
                <c:pt idx="1028">
                  <c:v>1283.94</c:v>
                </c:pt>
                <c:pt idx="1029">
                  <c:v>1280.67</c:v>
                </c:pt>
                <c:pt idx="1030">
                  <c:v>1287.2</c:v>
                </c:pt>
                <c:pt idx="1031">
                  <c:v>1298.75</c:v>
                </c:pt>
                <c:pt idx="1032">
                  <c:v>1334.97</c:v>
                </c:pt>
                <c:pt idx="1033">
                  <c:v>1341.27</c:v>
                </c:pt>
                <c:pt idx="1034">
                  <c:v>1367.49</c:v>
                </c:pt>
                <c:pt idx="1035">
                  <c:v>1406.05</c:v>
                </c:pt>
                <c:pt idx="1036">
                  <c:v>1446.23</c:v>
                </c:pt>
                <c:pt idx="1037">
                  <c:v>1506</c:v>
                </c:pt>
                <c:pt idx="1038">
                  <c:v>1568.39</c:v>
                </c:pt>
                <c:pt idx="1039">
                  <c:v>1611.09</c:v>
                </c:pt>
                <c:pt idx="1040">
                  <c:v>1647.02</c:v>
                </c:pt>
                <c:pt idx="1041">
                  <c:v>1736.15</c:v>
                </c:pt>
                <c:pt idx="1042">
                  <c:v>1767.67</c:v>
                </c:pt>
                <c:pt idx="1043">
                  <c:v>1772.23</c:v>
                </c:pt>
                <c:pt idx="1044">
                  <c:v>1859.86</c:v>
                </c:pt>
                <c:pt idx="1045">
                  <c:v>1899.76</c:v>
                </c:pt>
                <c:pt idx="1046">
                  <c:v>1947.43</c:v>
                </c:pt>
                <c:pt idx="1047">
                  <c:v>1985.99</c:v>
                </c:pt>
                <c:pt idx="1048">
                  <c:v>2040.33</c:v>
                </c:pt>
                <c:pt idx="1049">
                  <c:v>2058.5300000000002</c:v>
                </c:pt>
                <c:pt idx="1050">
                  <c:v>2054.2399999999998</c:v>
                </c:pt>
                <c:pt idx="1051">
                  <c:v>2095.14</c:v>
                </c:pt>
                <c:pt idx="1052">
                  <c:v>2105.42</c:v>
                </c:pt>
                <c:pt idx="1053">
                  <c:v>2156.52</c:v>
                </c:pt>
                <c:pt idx="1054">
                  <c:v>2198.86</c:v>
                </c:pt>
                <c:pt idx="1055">
                  <c:v>2261.0700000000002</c:v>
                </c:pt>
                <c:pt idx="1056">
                  <c:v>2259.89</c:v>
                </c:pt>
                <c:pt idx="1057">
                  <c:v>2297.9699999999998</c:v>
                </c:pt>
                <c:pt idx="1058">
                  <c:v>2328.33</c:v>
                </c:pt>
                <c:pt idx="1059">
                  <c:v>2407.5100000000002</c:v>
                </c:pt>
                <c:pt idx="1060">
                  <c:v>2402.12</c:v>
                </c:pt>
                <c:pt idx="1061">
                  <c:v>2403.81</c:v>
                </c:pt>
                <c:pt idx="1062">
                  <c:v>2416.56</c:v>
                </c:pt>
                <c:pt idx="1063">
                  <c:v>2480.46</c:v>
                </c:pt>
                <c:pt idx="1064">
                  <c:v>2523.48</c:v>
                </c:pt>
                <c:pt idx="1065">
                  <c:v>2639.76</c:v>
                </c:pt>
                <c:pt idx="1066">
                  <c:v>2742.56</c:v>
                </c:pt>
                <c:pt idx="1067">
                  <c:v>2754.2</c:v>
                </c:pt>
                <c:pt idx="1068">
                  <c:v>2775.78</c:v>
                </c:pt>
                <c:pt idx="1069">
                  <c:v>2795.4</c:v>
                </c:pt>
                <c:pt idx="1070">
                  <c:v>2785.29</c:v>
                </c:pt>
                <c:pt idx="1071">
                  <c:v>2774.88</c:v>
                </c:pt>
                <c:pt idx="1072">
                  <c:v>2784.08</c:v>
                </c:pt>
                <c:pt idx="1073">
                  <c:v>2861.12</c:v>
                </c:pt>
                <c:pt idx="1074">
                  <c:v>2967.12</c:v>
                </c:pt>
                <c:pt idx="1075">
                  <c:v>3091.31</c:v>
                </c:pt>
                <c:pt idx="1076">
                  <c:v>3232.24</c:v>
                </c:pt>
                <c:pt idx="1077">
                  <c:v>3280.3</c:v>
                </c:pt>
                <c:pt idx="1078">
                  <c:v>3331.63</c:v>
                </c:pt>
                <c:pt idx="1079">
                  <c:v>3303.22</c:v>
                </c:pt>
                <c:pt idx="1080">
                  <c:v>3315.2</c:v>
                </c:pt>
                <c:pt idx="1081">
                  <c:v>3347.96</c:v>
                </c:pt>
                <c:pt idx="1082">
                  <c:v>3281.44</c:v>
                </c:pt>
                <c:pt idx="1083">
                  <c:v>3242.72</c:v>
                </c:pt>
                <c:pt idx="1084">
                  <c:v>3129.03</c:v>
                </c:pt>
                <c:pt idx="1085">
                  <c:v>3080.26</c:v>
                </c:pt>
                <c:pt idx="1086">
                  <c:v>3056.21</c:v>
                </c:pt>
                <c:pt idx="1087">
                  <c:v>2976.63</c:v>
                </c:pt>
                <c:pt idx="1088">
                  <c:v>2953.26</c:v>
                </c:pt>
                <c:pt idx="1089">
                  <c:v>2971.14</c:v>
                </c:pt>
                <c:pt idx="1090">
                  <c:v>2932.57</c:v>
                </c:pt>
                <c:pt idx="1091">
                  <c:v>2931.47</c:v>
                </c:pt>
                <c:pt idx="1092">
                  <c:v>2864.85</c:v>
                </c:pt>
                <c:pt idx="1093">
                  <c:v>2778.68</c:v>
                </c:pt>
                <c:pt idx="1094">
                  <c:v>2773.72</c:v>
                </c:pt>
                <c:pt idx="1095">
                  <c:v>2743.64</c:v>
                </c:pt>
                <c:pt idx="1096">
                  <c:v>2662.18</c:v>
                </c:pt>
                <c:pt idx="1097">
                  <c:v>2555.7600000000002</c:v>
                </c:pt>
                <c:pt idx="1098">
                  <c:v>2431.5</c:v>
                </c:pt>
                <c:pt idx="1099">
                  <c:v>2375.15</c:v>
                </c:pt>
                <c:pt idx="1100">
                  <c:v>2381.29</c:v>
                </c:pt>
                <c:pt idx="1101">
                  <c:v>2461.9899999999998</c:v>
                </c:pt>
                <c:pt idx="1102">
                  <c:v>2455.71</c:v>
                </c:pt>
                <c:pt idx="1103">
                  <c:v>2453.5300000000002</c:v>
                </c:pt>
                <c:pt idx="1104">
                  <c:v>2469.23</c:v>
                </c:pt>
                <c:pt idx="1105">
                  <c:v>2393.4499999999998</c:v>
                </c:pt>
                <c:pt idx="1106">
                  <c:v>2354.9</c:v>
                </c:pt>
                <c:pt idx="1107">
                  <c:v>2436.33</c:v>
                </c:pt>
                <c:pt idx="1108">
                  <c:v>2490.7199999999998</c:v>
                </c:pt>
                <c:pt idx="1109">
                  <c:v>2515.4299999999998</c:v>
                </c:pt>
                <c:pt idx="1110">
                  <c:v>2556.63</c:v>
                </c:pt>
                <c:pt idx="1111">
                  <c:v>2496.7199999999998</c:v>
                </c:pt>
                <c:pt idx="1112">
                  <c:v>2447</c:v>
                </c:pt>
                <c:pt idx="1113">
                  <c:v>2508.69</c:v>
                </c:pt>
                <c:pt idx="1114">
                  <c:v>2543.17</c:v>
                </c:pt>
                <c:pt idx="1115">
                  <c:v>2596.0300000000002</c:v>
                </c:pt>
                <c:pt idx="1116">
                  <c:v>2578.54</c:v>
                </c:pt>
                <c:pt idx="1117">
                  <c:v>2538.7399999999998</c:v>
                </c:pt>
                <c:pt idx="1118">
                  <c:v>2524.2199999999998</c:v>
                </c:pt>
                <c:pt idx="1119">
                  <c:v>2532.42</c:v>
                </c:pt>
                <c:pt idx="1120">
                  <c:v>2482.61</c:v>
                </c:pt>
                <c:pt idx="1121">
                  <c:v>2416.58</c:v>
                </c:pt>
                <c:pt idx="1122">
                  <c:v>2289.25</c:v>
                </c:pt>
                <c:pt idx="1123">
                  <c:v>2197.2199999999998</c:v>
                </c:pt>
                <c:pt idx="1124">
                  <c:v>2141.34</c:v>
                </c:pt>
                <c:pt idx="1125">
                  <c:v>2093.84</c:v>
                </c:pt>
                <c:pt idx="1126">
                  <c:v>2028.71</c:v>
                </c:pt>
                <c:pt idx="1127">
                  <c:v>1951.08</c:v>
                </c:pt>
                <c:pt idx="1128">
                  <c:v>1802.69</c:v>
                </c:pt>
                <c:pt idx="1129">
                  <c:v>1713.11</c:v>
                </c:pt>
                <c:pt idx="1130">
                  <c:v>1634.98</c:v>
                </c:pt>
                <c:pt idx="1131">
                  <c:v>1559.08</c:v>
                </c:pt>
                <c:pt idx="1132">
                  <c:v>1530.97</c:v>
                </c:pt>
                <c:pt idx="1133">
                  <c:v>1502.67</c:v>
                </c:pt>
                <c:pt idx="1134">
                  <c:v>1471.33</c:v>
                </c:pt>
                <c:pt idx="1135">
                  <c:v>1466.61</c:v>
                </c:pt>
                <c:pt idx="1136">
                  <c:v>1407.48</c:v>
                </c:pt>
                <c:pt idx="1137">
                  <c:v>1360.97</c:v>
                </c:pt>
                <c:pt idx="1138">
                  <c:v>1335.37</c:v>
                </c:pt>
                <c:pt idx="1139">
                  <c:v>1349.33</c:v>
                </c:pt>
                <c:pt idx="1140">
                  <c:v>1301.04</c:v>
                </c:pt>
                <c:pt idx="1141">
                  <c:v>1269.31</c:v>
                </c:pt>
                <c:pt idx="1142">
                  <c:v>1234.5</c:v>
                </c:pt>
                <c:pt idx="1143">
                  <c:v>1217.44</c:v>
                </c:pt>
                <c:pt idx="1144">
                  <c:v>1156.31</c:v>
                </c:pt>
                <c:pt idx="1145">
                  <c:v>1075.31</c:v>
                </c:pt>
                <c:pt idx="1146">
                  <c:v>997.54</c:v>
                </c:pt>
                <c:pt idx="1147">
                  <c:v>918.24</c:v>
                </c:pt>
                <c:pt idx="1148">
                  <c:v>924.5</c:v>
                </c:pt>
                <c:pt idx="1149">
                  <c:v>903.25</c:v>
                </c:pt>
                <c:pt idx="1150">
                  <c:v>891.47</c:v>
                </c:pt>
                <c:pt idx="1151">
                  <c:v>882.23</c:v>
                </c:pt>
                <c:pt idx="1152">
                  <c:v>898.33</c:v>
                </c:pt>
                <c:pt idx="1153">
                  <c:v>952.79</c:v>
                </c:pt>
                <c:pt idx="1154">
                  <c:v>978.43</c:v>
                </c:pt>
                <c:pt idx="1155">
                  <c:v>979.7</c:v>
                </c:pt>
                <c:pt idx="1156">
                  <c:v>973.06</c:v>
                </c:pt>
                <c:pt idx="1157">
                  <c:v>1001.1</c:v>
                </c:pt>
                <c:pt idx="1158">
                  <c:v>1033.1600000000001</c:v>
                </c:pt>
                <c:pt idx="1159">
                  <c:v>1053.47</c:v>
                </c:pt>
                <c:pt idx="1160">
                  <c:v>1018.41</c:v>
                </c:pt>
                <c:pt idx="1161">
                  <c:v>1021.53</c:v>
                </c:pt>
                <c:pt idx="1162">
                  <c:v>1004.5</c:v>
                </c:pt>
                <c:pt idx="1163">
                  <c:v>992.93</c:v>
                </c:pt>
                <c:pt idx="1164">
                  <c:v>1058.56</c:v>
                </c:pt>
                <c:pt idx="1165">
                  <c:v>1105.07</c:v>
                </c:pt>
                <c:pt idx="1166">
                  <c:v>1130.02</c:v>
                </c:pt>
                <c:pt idx="1167">
                  <c:v>1169.2</c:v>
                </c:pt>
                <c:pt idx="1168">
                  <c:v>1214.1199999999999</c:v>
                </c:pt>
                <c:pt idx="1169">
                  <c:v>1262.8599999999999</c:v>
                </c:pt>
                <c:pt idx="1170">
                  <c:v>1308.5899999999999</c:v>
                </c:pt>
                <c:pt idx="1171">
                  <c:v>1360.57</c:v>
                </c:pt>
                <c:pt idx="1172">
                  <c:v>1380.4</c:v>
                </c:pt>
                <c:pt idx="1173">
                  <c:v>1404.87</c:v>
                </c:pt>
                <c:pt idx="1174">
                  <c:v>1461.72</c:v>
                </c:pt>
                <c:pt idx="1175">
                  <c:v>1521.89</c:v>
                </c:pt>
                <c:pt idx="1176">
                  <c:v>1537.87</c:v>
                </c:pt>
                <c:pt idx="1177">
                  <c:v>1566.5</c:v>
                </c:pt>
                <c:pt idx="1178">
                  <c:v>1602.46</c:v>
                </c:pt>
                <c:pt idx="1179">
                  <c:v>1656.02</c:v>
                </c:pt>
                <c:pt idx="1180">
                  <c:v>1698.77</c:v>
                </c:pt>
                <c:pt idx="1181">
                  <c:v>1744.52</c:v>
                </c:pt>
                <c:pt idx="1182">
                  <c:v>1766.53</c:v>
                </c:pt>
                <c:pt idx="1183">
                  <c:v>1789.29</c:v>
                </c:pt>
                <c:pt idx="1184">
                  <c:v>1841.26</c:v>
                </c:pt>
                <c:pt idx="1185">
                  <c:v>1921.53</c:v>
                </c:pt>
                <c:pt idx="1186">
                  <c:v>1991.42</c:v>
                </c:pt>
                <c:pt idx="1187">
                  <c:v>2041.65</c:v>
                </c:pt>
                <c:pt idx="1188">
                  <c:v>2109.4</c:v>
                </c:pt>
                <c:pt idx="1189">
                  <c:v>2163.89</c:v>
                </c:pt>
                <c:pt idx="1190">
                  <c:v>2263.71</c:v>
                </c:pt>
                <c:pt idx="1191">
                  <c:v>2317.56</c:v>
                </c:pt>
                <c:pt idx="1192">
                  <c:v>2251.63</c:v>
                </c:pt>
                <c:pt idx="1193">
                  <c:v>2378.0700000000002</c:v>
                </c:pt>
                <c:pt idx="1194">
                  <c:v>2441.7199999999998</c:v>
                </c:pt>
                <c:pt idx="1195">
                  <c:v>2505.4299999999998</c:v>
                </c:pt>
                <c:pt idx="1196">
                  <c:v>2558.54</c:v>
                </c:pt>
                <c:pt idx="1197">
                  <c:v>2621.92</c:v>
                </c:pt>
                <c:pt idx="1198">
                  <c:v>2712.3</c:v>
                </c:pt>
                <c:pt idx="1199">
                  <c:v>2801.13</c:v>
                </c:pt>
                <c:pt idx="1200">
                  <c:v>2899.21</c:v>
                </c:pt>
                <c:pt idx="1201">
                  <c:v>2989.55</c:v>
                </c:pt>
                <c:pt idx="1202">
                  <c:v>3085.75</c:v>
                </c:pt>
                <c:pt idx="1203">
                  <c:v>3205.96</c:v>
                </c:pt>
                <c:pt idx="1204">
                  <c:v>3366.4</c:v>
                </c:pt>
                <c:pt idx="1205">
                  <c:v>3470.6</c:v>
                </c:pt>
                <c:pt idx="1206">
                  <c:v>3601.71</c:v>
                </c:pt>
                <c:pt idx="1207">
                  <c:v>3750.85</c:v>
                </c:pt>
                <c:pt idx="1208">
                  <c:v>3891.92</c:v>
                </c:pt>
                <c:pt idx="1209">
                  <c:v>4018.16</c:v>
                </c:pt>
                <c:pt idx="1210">
                  <c:v>4182.87</c:v>
                </c:pt>
                <c:pt idx="1211">
                  <c:v>4304.1000000000004</c:v>
                </c:pt>
                <c:pt idx="1212">
                  <c:v>4357.72</c:v>
                </c:pt>
                <c:pt idx="1213">
                  <c:v>4409.01</c:v>
                </c:pt>
                <c:pt idx="1214">
                  <c:v>4458</c:v>
                </c:pt>
                <c:pt idx="1215">
                  <c:v>4558.1499999999996</c:v>
                </c:pt>
                <c:pt idx="1216">
                  <c:v>4599.32</c:v>
                </c:pt>
                <c:pt idx="1217">
                  <c:v>4649</c:v>
                </c:pt>
                <c:pt idx="1218">
                  <c:v>4642.04</c:v>
                </c:pt>
                <c:pt idx="1219">
                  <c:v>4631.6400000000003</c:v>
                </c:pt>
                <c:pt idx="1220">
                  <c:v>4607.54</c:v>
                </c:pt>
                <c:pt idx="1221">
                  <c:v>4549.1000000000004</c:v>
                </c:pt>
                <c:pt idx="1222">
                  <c:v>4699.13</c:v>
                </c:pt>
                <c:pt idx="1223">
                  <c:v>4610.97</c:v>
                </c:pt>
                <c:pt idx="1224">
                  <c:v>4545.1400000000003</c:v>
                </c:pt>
                <c:pt idx="1225">
                  <c:v>4544.16</c:v>
                </c:pt>
                <c:pt idx="1226">
                  <c:v>4580.8900000000003</c:v>
                </c:pt>
                <c:pt idx="1227">
                  <c:v>4690.24</c:v>
                </c:pt>
                <c:pt idx="1228">
                  <c:v>4715.49</c:v>
                </c:pt>
                <c:pt idx="1229">
                  <c:v>4651.63</c:v>
                </c:pt>
                <c:pt idx="1230">
                  <c:v>4651.51</c:v>
                </c:pt>
                <c:pt idx="1231">
                  <c:v>4618.2299999999996</c:v>
                </c:pt>
                <c:pt idx="1232">
                  <c:v>4515.4399999999996</c:v>
                </c:pt>
                <c:pt idx="1233">
                  <c:v>4778.33</c:v>
                </c:pt>
                <c:pt idx="1234">
                  <c:v>4726.28</c:v>
                </c:pt>
                <c:pt idx="1235">
                  <c:v>4658.46</c:v>
                </c:pt>
                <c:pt idx="1236">
                  <c:v>4817.93</c:v>
                </c:pt>
                <c:pt idx="1237">
                  <c:v>4866.8</c:v>
                </c:pt>
                <c:pt idx="1238">
                  <c:v>4794.3100000000004</c:v>
                </c:pt>
                <c:pt idx="1239">
                  <c:v>4795.6400000000003</c:v>
                </c:pt>
                <c:pt idx="1240">
                  <c:v>4701.88</c:v>
                </c:pt>
                <c:pt idx="1241">
                  <c:v>4687.22</c:v>
                </c:pt>
                <c:pt idx="1242">
                  <c:v>4673.63</c:v>
                </c:pt>
                <c:pt idx="1243">
                  <c:v>4703.8599999999997</c:v>
                </c:pt>
                <c:pt idx="1244">
                  <c:v>5020.78</c:v>
                </c:pt>
                <c:pt idx="1245">
                  <c:v>5082.07</c:v>
                </c:pt>
                <c:pt idx="1246">
                  <c:v>4994.16</c:v>
                </c:pt>
                <c:pt idx="1247">
                  <c:v>4900.6899999999996</c:v>
                </c:pt>
                <c:pt idx="1248">
                  <c:v>4851.1899999999996</c:v>
                </c:pt>
                <c:pt idx="1249">
                  <c:v>4717.57</c:v>
                </c:pt>
                <c:pt idx="1250">
                  <c:v>4644.0600000000004</c:v>
                </c:pt>
                <c:pt idx="1251">
                  <c:v>4755.12</c:v>
                </c:pt>
                <c:pt idx="1252">
                  <c:v>4651.2299999999996</c:v>
                </c:pt>
                <c:pt idx="1253">
                  <c:v>4626.1400000000003</c:v>
                </c:pt>
                <c:pt idx="1254">
                  <c:v>4556.17</c:v>
                </c:pt>
                <c:pt idx="1255">
                  <c:v>4531.71</c:v>
                </c:pt>
                <c:pt idx="1256">
                  <c:v>4550.4799999999996</c:v>
                </c:pt>
                <c:pt idx="1257">
                  <c:v>4718.72</c:v>
                </c:pt>
                <c:pt idx="1258">
                  <c:v>4836.45</c:v>
                </c:pt>
                <c:pt idx="1259">
                  <c:v>4867.34</c:v>
                </c:pt>
                <c:pt idx="1260">
                  <c:v>4803.9399999999996</c:v>
                </c:pt>
                <c:pt idx="1261">
                  <c:v>4940.1899999999996</c:v>
                </c:pt>
                <c:pt idx="1262">
                  <c:v>4964.07</c:v>
                </c:pt>
                <c:pt idx="1263">
                  <c:v>5004.8599999999997</c:v>
                </c:pt>
                <c:pt idx="1264">
                  <c:v>5019</c:v>
                </c:pt>
                <c:pt idx="1265">
                  <c:v>5024.96</c:v>
                </c:pt>
                <c:pt idx="1266">
                  <c:v>5086.62</c:v>
                </c:pt>
                <c:pt idx="1267">
                  <c:v>5118.3100000000004</c:v>
                </c:pt>
                <c:pt idx="1268">
                  <c:v>5213.25</c:v>
                </c:pt>
                <c:pt idx="1269">
                  <c:v>5197.05</c:v>
                </c:pt>
                <c:pt idx="1270">
                  <c:v>5324.15</c:v>
                </c:pt>
                <c:pt idx="1271">
                  <c:v>5550.9</c:v>
                </c:pt>
                <c:pt idx="1272">
                  <c:v>5631.71</c:v>
                </c:pt>
                <c:pt idx="1273">
                  <c:v>5557.13</c:v>
                </c:pt>
                <c:pt idx="1274">
                  <c:v>5682.79</c:v>
                </c:pt>
                <c:pt idx="1275">
                  <c:v>5620.98</c:v>
                </c:pt>
                <c:pt idx="1276">
                  <c:v>5730.53</c:v>
                </c:pt>
                <c:pt idx="1277">
                  <c:v>5917.69</c:v>
                </c:pt>
                <c:pt idx="1278">
                  <c:v>6014.26</c:v>
                </c:pt>
                <c:pt idx="1279">
                  <c:v>6086.08</c:v>
                </c:pt>
                <c:pt idx="1280">
                  <c:v>6114.79</c:v>
                </c:pt>
                <c:pt idx="1281">
                  <c:v>6149.75</c:v>
                </c:pt>
                <c:pt idx="1282">
                  <c:v>6171.66</c:v>
                </c:pt>
                <c:pt idx="1283">
                  <c:v>6122.42</c:v>
                </c:pt>
                <c:pt idx="1284">
                  <c:v>6105.91</c:v>
                </c:pt>
                <c:pt idx="1285">
                  <c:v>6112.33</c:v>
                </c:pt>
                <c:pt idx="1286">
                  <c:v>6097.68</c:v>
                </c:pt>
                <c:pt idx="1287">
                  <c:v>5969.52</c:v>
                </c:pt>
                <c:pt idx="1288">
                  <c:v>5943.85</c:v>
                </c:pt>
                <c:pt idx="1289">
                  <c:v>5899.82</c:v>
                </c:pt>
                <c:pt idx="1290">
                  <c:v>5838.75</c:v>
                </c:pt>
                <c:pt idx="1291">
                  <c:v>5837.46</c:v>
                </c:pt>
                <c:pt idx="1292">
                  <c:v>6006.52</c:v>
                </c:pt>
                <c:pt idx="1293">
                  <c:v>6095.71</c:v>
                </c:pt>
                <c:pt idx="1294">
                  <c:v>6105.19</c:v>
                </c:pt>
                <c:pt idx="1295">
                  <c:v>6092.86</c:v>
                </c:pt>
                <c:pt idx="1296">
                  <c:v>6105.74</c:v>
                </c:pt>
                <c:pt idx="1297">
                  <c:v>6101.99</c:v>
                </c:pt>
                <c:pt idx="1298">
                  <c:v>6066.08</c:v>
                </c:pt>
                <c:pt idx="1299">
                  <c:v>6004.9</c:v>
                </c:pt>
                <c:pt idx="1300">
                  <c:v>5994.08</c:v>
                </c:pt>
                <c:pt idx="1301">
                  <c:v>5941.25</c:v>
                </c:pt>
                <c:pt idx="1302">
                  <c:v>5881.29</c:v>
                </c:pt>
                <c:pt idx="1303">
                  <c:v>5817.88</c:v>
                </c:pt>
                <c:pt idx="1304">
                  <c:v>5783.08</c:v>
                </c:pt>
                <c:pt idx="1305">
                  <c:v>5759.45</c:v>
                </c:pt>
                <c:pt idx="1306">
                  <c:v>5831.81</c:v>
                </c:pt>
                <c:pt idx="1307">
                  <c:v>5745.65</c:v>
                </c:pt>
                <c:pt idx="1308">
                  <c:v>5693.24</c:v>
                </c:pt>
                <c:pt idx="1309">
                  <c:v>5576.59</c:v>
                </c:pt>
                <c:pt idx="1310">
                  <c:v>5488.86</c:v>
                </c:pt>
                <c:pt idx="1311">
                  <c:v>5456.05</c:v>
                </c:pt>
                <c:pt idx="1312">
                  <c:v>5307.12</c:v>
                </c:pt>
                <c:pt idx="1313">
                  <c:v>5267.32</c:v>
                </c:pt>
                <c:pt idx="1314">
                  <c:v>5212.34</c:v>
                </c:pt>
                <c:pt idx="1315">
                  <c:v>5113.7</c:v>
                </c:pt>
                <c:pt idx="1316">
                  <c:v>5014.03</c:v>
                </c:pt>
                <c:pt idx="1317">
                  <c:v>4936.55</c:v>
                </c:pt>
                <c:pt idx="1318">
                  <c:v>4878.71</c:v>
                </c:pt>
                <c:pt idx="1319">
                  <c:v>4686.87</c:v>
                </c:pt>
                <c:pt idx="1320">
                  <c:v>4469.08</c:v>
                </c:pt>
                <c:pt idx="1321">
                  <c:v>4390.91</c:v>
                </c:pt>
                <c:pt idx="1322">
                  <c:v>4344.46</c:v>
                </c:pt>
                <c:pt idx="1323">
                  <c:v>4306.17</c:v>
                </c:pt>
                <c:pt idx="1324">
                  <c:v>4167.82</c:v>
                </c:pt>
                <c:pt idx="1325">
                  <c:v>3924.99</c:v>
                </c:pt>
                <c:pt idx="1326">
                  <c:v>3718.08</c:v>
                </c:pt>
                <c:pt idx="1327">
                  <c:v>3647.27</c:v>
                </c:pt>
                <c:pt idx="1328">
                  <c:v>3541.94</c:v>
                </c:pt>
                <c:pt idx="1329">
                  <c:v>3427.24</c:v>
                </c:pt>
                <c:pt idx="1330">
                  <c:v>3328.73</c:v>
                </c:pt>
                <c:pt idx="1331">
                  <c:v>3274.59</c:v>
                </c:pt>
                <c:pt idx="1332">
                  <c:v>3194.04</c:v>
                </c:pt>
                <c:pt idx="1333">
                  <c:v>3118.59</c:v>
                </c:pt>
                <c:pt idx="1334">
                  <c:v>2969.2</c:v>
                </c:pt>
                <c:pt idx="1335">
                  <c:v>2784.69</c:v>
                </c:pt>
                <c:pt idx="1336">
                  <c:v>2622.9</c:v>
                </c:pt>
                <c:pt idx="1337">
                  <c:v>2494.08</c:v>
                </c:pt>
                <c:pt idx="1338">
                  <c:v>2400.91</c:v>
                </c:pt>
                <c:pt idx="1339">
                  <c:v>2284.36</c:v>
                </c:pt>
                <c:pt idx="1340">
                  <c:v>2142.39</c:v>
                </c:pt>
                <c:pt idx="1341">
                  <c:v>1974.69</c:v>
                </c:pt>
                <c:pt idx="1342">
                  <c:v>1868.46</c:v>
                </c:pt>
                <c:pt idx="1343">
                  <c:v>1779.19</c:v>
                </c:pt>
                <c:pt idx="1344">
                  <c:v>1687.93</c:v>
                </c:pt>
                <c:pt idx="1345">
                  <c:v>1668.11</c:v>
                </c:pt>
                <c:pt idx="1346">
                  <c:v>1594.31</c:v>
                </c:pt>
                <c:pt idx="1347">
                  <c:v>1537.25</c:v>
                </c:pt>
                <c:pt idx="1348">
                  <c:v>1564.18</c:v>
                </c:pt>
                <c:pt idx="1349">
                  <c:v>1581.86</c:v>
                </c:pt>
                <c:pt idx="1350">
                  <c:v>1627.55</c:v>
                </c:pt>
                <c:pt idx="1351">
                  <c:v>1566.66</c:v>
                </c:pt>
                <c:pt idx="1352">
                  <c:v>1507.54</c:v>
                </c:pt>
                <c:pt idx="1353">
                  <c:v>1411.49</c:v>
                </c:pt>
                <c:pt idx="1354">
                  <c:v>1380.1</c:v>
                </c:pt>
                <c:pt idx="1355">
                  <c:v>1363.27</c:v>
                </c:pt>
                <c:pt idx="1356">
                  <c:v>1291.55</c:v>
                </c:pt>
                <c:pt idx="1357">
                  <c:v>1254.8</c:v>
                </c:pt>
                <c:pt idx="1358">
                  <c:v>1259.92</c:v>
                </c:pt>
                <c:pt idx="1359">
                  <c:v>1324.08</c:v>
                </c:pt>
                <c:pt idx="1360">
                  <c:v>1410.53</c:v>
                </c:pt>
                <c:pt idx="1361">
                  <c:v>1541.66</c:v>
                </c:pt>
                <c:pt idx="1362">
                  <c:v>1703.65</c:v>
                </c:pt>
                <c:pt idx="1363">
                  <c:v>1805.56</c:v>
                </c:pt>
                <c:pt idx="1364">
                  <c:v>1890.62</c:v>
                </c:pt>
                <c:pt idx="1365">
                  <c:v>1997.11</c:v>
                </c:pt>
                <c:pt idx="1366">
                  <c:v>2124.4499999999998</c:v>
                </c:pt>
                <c:pt idx="1367">
                  <c:v>2116.44</c:v>
                </c:pt>
                <c:pt idx="1368">
                  <c:v>2176.62</c:v>
                </c:pt>
                <c:pt idx="1369">
                  <c:v>2249.4</c:v>
                </c:pt>
                <c:pt idx="1370">
                  <c:v>2325.79</c:v>
                </c:pt>
                <c:pt idx="1371">
                  <c:v>2386.29</c:v>
                </c:pt>
                <c:pt idx="1372">
                  <c:v>2433.9499999999998</c:v>
                </c:pt>
                <c:pt idx="1373">
                  <c:v>2537.59</c:v>
                </c:pt>
                <c:pt idx="1374">
                  <c:v>2606.0500000000002</c:v>
                </c:pt>
                <c:pt idx="1375">
                  <c:v>2804.27</c:v>
                </c:pt>
                <c:pt idx="1376">
                  <c:v>2931.71</c:v>
                </c:pt>
                <c:pt idx="1377">
                  <c:v>2985.72</c:v>
                </c:pt>
                <c:pt idx="1378">
                  <c:v>3097.97</c:v>
                </c:pt>
                <c:pt idx="1379">
                  <c:v>3201.09</c:v>
                </c:pt>
                <c:pt idx="1380">
                  <c:v>3322.92</c:v>
                </c:pt>
                <c:pt idx="1381">
                  <c:v>3430.27</c:v>
                </c:pt>
                <c:pt idx="1382">
                  <c:v>3557.64</c:v>
                </c:pt>
                <c:pt idx="1383">
                  <c:v>3646.37</c:v>
                </c:pt>
                <c:pt idx="1384">
                  <c:v>3714.42</c:v>
                </c:pt>
                <c:pt idx="1385">
                  <c:v>3812.06</c:v>
                </c:pt>
                <c:pt idx="1386">
                  <c:v>3942.4</c:v>
                </c:pt>
                <c:pt idx="1387">
                  <c:v>4077.53</c:v>
                </c:pt>
                <c:pt idx="1388">
                  <c:v>4104.58</c:v>
                </c:pt>
                <c:pt idx="1389">
                  <c:v>4046.61</c:v>
                </c:pt>
                <c:pt idx="1390">
                  <c:v>4262.8999999999996</c:v>
                </c:pt>
                <c:pt idx="1391">
                  <c:v>4273.8599999999997</c:v>
                </c:pt>
                <c:pt idx="1392">
                  <c:v>4176.08</c:v>
                </c:pt>
                <c:pt idx="1393">
                  <c:v>4314.38</c:v>
                </c:pt>
                <c:pt idx="1394">
                  <c:v>4354.51</c:v>
                </c:pt>
                <c:pt idx="1395">
                  <c:v>4642.21</c:v>
                </c:pt>
                <c:pt idx="1396">
                  <c:v>4910.75</c:v>
                </c:pt>
                <c:pt idx="1397">
                  <c:v>5106</c:v>
                </c:pt>
                <c:pt idx="1398">
                  <c:v>5015.95</c:v>
                </c:pt>
                <c:pt idx="1399">
                  <c:v>5047.16</c:v>
                </c:pt>
                <c:pt idx="1400">
                  <c:v>4954.3100000000004</c:v>
                </c:pt>
                <c:pt idx="1401">
                  <c:v>4978.17</c:v>
                </c:pt>
                <c:pt idx="1402">
                  <c:v>4919.37</c:v>
                </c:pt>
                <c:pt idx="1403">
                  <c:v>4929.68</c:v>
                </c:pt>
                <c:pt idx="1404">
                  <c:v>5016.8900000000003</c:v>
                </c:pt>
                <c:pt idx="1405">
                  <c:v>4901.03</c:v>
                </c:pt>
                <c:pt idx="1406">
                  <c:v>4849.6400000000003</c:v>
                </c:pt>
                <c:pt idx="1407">
                  <c:v>4876.0200000000004</c:v>
                </c:pt>
                <c:pt idx="1408">
                  <c:v>4776.5600000000004</c:v>
                </c:pt>
                <c:pt idx="1409">
                  <c:v>4678.3100000000004</c:v>
                </c:pt>
                <c:pt idx="1410">
                  <c:v>4560.97</c:v>
                </c:pt>
                <c:pt idx="1411">
                  <c:v>4464.88</c:v>
                </c:pt>
                <c:pt idx="1412">
                  <c:v>4350.53</c:v>
                </c:pt>
                <c:pt idx="1413">
                  <c:v>4143.24</c:v>
                </c:pt>
                <c:pt idx="1414">
                  <c:v>4107.87</c:v>
                </c:pt>
                <c:pt idx="1415">
                  <c:v>3946.89</c:v>
                </c:pt>
                <c:pt idx="1416">
                  <c:v>3780.97</c:v>
                </c:pt>
                <c:pt idx="1417">
                  <c:v>3721.39</c:v>
                </c:pt>
                <c:pt idx="1418">
                  <c:v>3784.56</c:v>
                </c:pt>
                <c:pt idx="1419">
                  <c:v>3709.43</c:v>
                </c:pt>
                <c:pt idx="1420">
                  <c:v>3581.75</c:v>
                </c:pt>
                <c:pt idx="1421">
                  <c:v>3399.79</c:v>
                </c:pt>
                <c:pt idx="1422">
                  <c:v>3271.22</c:v>
                </c:pt>
                <c:pt idx="1423">
                  <c:v>3150.95</c:v>
                </c:pt>
                <c:pt idx="1424">
                  <c:v>3038.89</c:v>
                </c:pt>
                <c:pt idx="1425">
                  <c:v>2893.12</c:v>
                </c:pt>
                <c:pt idx="1426">
                  <c:v>2850.25</c:v>
                </c:pt>
                <c:pt idx="1427">
                  <c:v>2671.41</c:v>
                </c:pt>
                <c:pt idx="1428">
                  <c:v>2456.19</c:v>
                </c:pt>
                <c:pt idx="1429">
                  <c:v>2295.35</c:v>
                </c:pt>
                <c:pt idx="1430">
                  <c:v>2208.65</c:v>
                </c:pt>
                <c:pt idx="1431">
                  <c:v>2134.8200000000002</c:v>
                </c:pt>
                <c:pt idx="1432">
                  <c:v>1988.63</c:v>
                </c:pt>
                <c:pt idx="1433">
                  <c:v>1768.31</c:v>
                </c:pt>
                <c:pt idx="1434">
                  <c:v>1624.92</c:v>
                </c:pt>
                <c:pt idx="1435">
                  <c:v>1534.11</c:v>
                </c:pt>
                <c:pt idx="1436">
                  <c:v>1452.18</c:v>
                </c:pt>
                <c:pt idx="1437">
                  <c:v>1370.75</c:v>
                </c:pt>
                <c:pt idx="1438">
                  <c:v>1307.46</c:v>
                </c:pt>
                <c:pt idx="1439">
                  <c:v>1157.43</c:v>
                </c:pt>
                <c:pt idx="1440">
                  <c:v>1099.5</c:v>
                </c:pt>
                <c:pt idx="1441">
                  <c:v>1077.05</c:v>
                </c:pt>
                <c:pt idx="1442">
                  <c:v>991.42</c:v>
                </c:pt>
                <c:pt idx="1443">
                  <c:v>941.08</c:v>
                </c:pt>
                <c:pt idx="1444">
                  <c:v>888.42</c:v>
                </c:pt>
                <c:pt idx="1445">
                  <c:v>839.24</c:v>
                </c:pt>
                <c:pt idx="1446">
                  <c:v>787.04</c:v>
                </c:pt>
                <c:pt idx="1447">
                  <c:v>738.88</c:v>
                </c:pt>
                <c:pt idx="1448">
                  <c:v>701.16</c:v>
                </c:pt>
                <c:pt idx="1449">
                  <c:v>705.97</c:v>
                </c:pt>
                <c:pt idx="1450">
                  <c:v>712.14</c:v>
                </c:pt>
                <c:pt idx="1451">
                  <c:v>629.94000000000005</c:v>
                </c:pt>
                <c:pt idx="1452">
                  <c:v>578.37</c:v>
                </c:pt>
                <c:pt idx="1453">
                  <c:v>540.44000000000005</c:v>
                </c:pt>
                <c:pt idx="1454">
                  <c:v>520.53</c:v>
                </c:pt>
                <c:pt idx="1455">
                  <c:v>510.64</c:v>
                </c:pt>
                <c:pt idx="1456">
                  <c:v>466.07</c:v>
                </c:pt>
                <c:pt idx="1457">
                  <c:v>431.64</c:v>
                </c:pt>
                <c:pt idx="1458">
                  <c:v>402.07</c:v>
                </c:pt>
                <c:pt idx="1459">
                  <c:v>388.6</c:v>
                </c:pt>
                <c:pt idx="1460">
                  <c:v>411.69</c:v>
                </c:pt>
                <c:pt idx="1461">
                  <c:v>454.63</c:v>
                </c:pt>
                <c:pt idx="1462">
                  <c:v>482.46</c:v>
                </c:pt>
                <c:pt idx="1463">
                  <c:v>538.75</c:v>
                </c:pt>
                <c:pt idx="1464">
                  <c:v>647.61</c:v>
                </c:pt>
                <c:pt idx="1465">
                  <c:v>689.67</c:v>
                </c:pt>
                <c:pt idx="1466">
                  <c:v>673.9</c:v>
                </c:pt>
                <c:pt idx="1467">
                  <c:v>700.73</c:v>
                </c:pt>
                <c:pt idx="1468">
                  <c:v>690.4</c:v>
                </c:pt>
                <c:pt idx="1469">
                  <c:v>717.3</c:v>
                </c:pt>
                <c:pt idx="1470">
                  <c:v>760.22</c:v>
                </c:pt>
                <c:pt idx="1471">
                  <c:v>854.64</c:v>
                </c:pt>
                <c:pt idx="1472">
                  <c:v>958.98</c:v>
                </c:pt>
                <c:pt idx="1473">
                  <c:v>1046.02</c:v>
                </c:pt>
                <c:pt idx="1474">
                  <c:v>1114.73</c:v>
                </c:pt>
                <c:pt idx="1475">
                  <c:v>1166.03</c:v>
                </c:pt>
                <c:pt idx="1476">
                  <c:v>1222.3599999999999</c:v>
                </c:pt>
                <c:pt idx="1477">
                  <c:v>1275.22</c:v>
                </c:pt>
                <c:pt idx="1478">
                  <c:v>1384.22</c:v>
                </c:pt>
                <c:pt idx="1479">
                  <c:v>1482.35</c:v>
                </c:pt>
                <c:pt idx="1480">
                  <c:v>1610.12</c:v>
                </c:pt>
                <c:pt idx="1481">
                  <c:v>1756.24</c:v>
                </c:pt>
                <c:pt idx="1482">
                  <c:v>1833.8</c:v>
                </c:pt>
                <c:pt idx="1483">
                  <c:v>1843.26</c:v>
                </c:pt>
                <c:pt idx="1484">
                  <c:v>1879.42</c:v>
                </c:pt>
                <c:pt idx="1485">
                  <c:v>1904.79</c:v>
                </c:pt>
                <c:pt idx="1486">
                  <c:v>2002.68</c:v>
                </c:pt>
                <c:pt idx="1487">
                  <c:v>2094.71</c:v>
                </c:pt>
                <c:pt idx="1488">
                  <c:v>2086.37</c:v>
                </c:pt>
                <c:pt idx="1489">
                  <c:v>2156.29</c:v>
                </c:pt>
                <c:pt idx="1490">
                  <c:v>2179.91</c:v>
                </c:pt>
                <c:pt idx="1491">
                  <c:v>2159.39</c:v>
                </c:pt>
                <c:pt idx="1492">
                  <c:v>2198.58</c:v>
                </c:pt>
                <c:pt idx="1493">
                  <c:v>2165.23</c:v>
                </c:pt>
                <c:pt idx="1494">
                  <c:v>2139.2399999999998</c:v>
                </c:pt>
                <c:pt idx="1495">
                  <c:v>2148.04</c:v>
                </c:pt>
                <c:pt idx="1496">
                  <c:v>2231.91</c:v>
                </c:pt>
                <c:pt idx="1497">
                  <c:v>2341.81</c:v>
                </c:pt>
                <c:pt idx="1498">
                  <c:v>2339.2199999999998</c:v>
                </c:pt>
                <c:pt idx="1499">
                  <c:v>2261.6</c:v>
                </c:pt>
                <c:pt idx="1500">
                  <c:v>2264.77</c:v>
                </c:pt>
                <c:pt idx="1501">
                  <c:v>2265.5300000000002</c:v>
                </c:pt>
                <c:pt idx="1502">
                  <c:v>2304.35</c:v>
                </c:pt>
                <c:pt idx="1503">
                  <c:v>2328.77</c:v>
                </c:pt>
                <c:pt idx="1504">
                  <c:v>2327.87</c:v>
                </c:pt>
                <c:pt idx="1505">
                  <c:v>2335.69</c:v>
                </c:pt>
                <c:pt idx="1506">
                  <c:v>2336.73</c:v>
                </c:pt>
                <c:pt idx="1507">
                  <c:v>2442.9899999999998</c:v>
                </c:pt>
                <c:pt idx="1508">
                  <c:v>2502.16</c:v>
                </c:pt>
                <c:pt idx="1509">
                  <c:v>2539.94</c:v>
                </c:pt>
                <c:pt idx="1510">
                  <c:v>2559.0700000000002</c:v>
                </c:pt>
                <c:pt idx="1511">
                  <c:v>2554.66</c:v>
                </c:pt>
                <c:pt idx="1512">
                  <c:v>2545.4299999999998</c:v>
                </c:pt>
                <c:pt idx="1513">
                  <c:v>2564.62</c:v>
                </c:pt>
                <c:pt idx="1514">
                  <c:v>2598.2600000000002</c:v>
                </c:pt>
                <c:pt idx="1515">
                  <c:v>2605.14</c:v>
                </c:pt>
                <c:pt idx="1516">
                  <c:v>2653.56</c:v>
                </c:pt>
                <c:pt idx="1517">
                  <c:v>2738.65</c:v>
                </c:pt>
                <c:pt idx="1518">
                  <c:v>2752.17</c:v>
                </c:pt>
                <c:pt idx="1519">
                  <c:v>2729.45</c:v>
                </c:pt>
                <c:pt idx="1520">
                  <c:v>2711.36</c:v>
                </c:pt>
                <c:pt idx="1521">
                  <c:v>2665.21</c:v>
                </c:pt>
                <c:pt idx="1522">
                  <c:v>2578.44</c:v>
                </c:pt>
                <c:pt idx="1523">
                  <c:v>2513.7600000000002</c:v>
                </c:pt>
                <c:pt idx="1524">
                  <c:v>2511.2399999999998</c:v>
                </c:pt>
                <c:pt idx="1525">
                  <c:v>2463.5700000000002</c:v>
                </c:pt>
                <c:pt idx="1526">
                  <c:v>2491.63</c:v>
                </c:pt>
                <c:pt idx="1527">
                  <c:v>2505.4699999999998</c:v>
                </c:pt>
                <c:pt idx="1528">
                  <c:v>2501.8200000000002</c:v>
                </c:pt>
                <c:pt idx="1529">
                  <c:v>2439.46</c:v>
                </c:pt>
                <c:pt idx="1530">
                  <c:v>2349.0500000000002</c:v>
                </c:pt>
                <c:pt idx="1531">
                  <c:v>2305.4699999999998</c:v>
                </c:pt>
                <c:pt idx="1532">
                  <c:v>2250.1</c:v>
                </c:pt>
                <c:pt idx="1533">
                  <c:v>2152.9499999999998</c:v>
                </c:pt>
                <c:pt idx="1534">
                  <c:v>2116.36</c:v>
                </c:pt>
                <c:pt idx="1535">
                  <c:v>2100.92</c:v>
                </c:pt>
                <c:pt idx="1536">
                  <c:v>2104.9</c:v>
                </c:pt>
                <c:pt idx="1537">
                  <c:v>2109.1999999999998</c:v>
                </c:pt>
                <c:pt idx="1538">
                  <c:v>2078.87</c:v>
                </c:pt>
                <c:pt idx="1539">
                  <c:v>1937.64</c:v>
                </c:pt>
                <c:pt idx="1540">
                  <c:v>1896.16</c:v>
                </c:pt>
                <c:pt idx="1541">
                  <c:v>1963.19</c:v>
                </c:pt>
                <c:pt idx="1542">
                  <c:v>1979.67</c:v>
                </c:pt>
                <c:pt idx="1543">
                  <c:v>1975.4</c:v>
                </c:pt>
                <c:pt idx="1544">
                  <c:v>1940.51</c:v>
                </c:pt>
                <c:pt idx="1545">
                  <c:v>1788.51</c:v>
                </c:pt>
                <c:pt idx="1546">
                  <c:v>1752.99</c:v>
                </c:pt>
                <c:pt idx="1547">
                  <c:v>1794.33</c:v>
                </c:pt>
                <c:pt idx="1548">
                  <c:v>1820.86</c:v>
                </c:pt>
                <c:pt idx="1549">
                  <c:v>1824.9</c:v>
                </c:pt>
                <c:pt idx="1550">
                  <c:v>1811.09</c:v>
                </c:pt>
                <c:pt idx="1551">
                  <c:v>1812.34</c:v>
                </c:pt>
                <c:pt idx="1552">
                  <c:v>1733.53</c:v>
                </c:pt>
                <c:pt idx="1553">
                  <c:v>1781.33</c:v>
                </c:pt>
                <c:pt idx="1554">
                  <c:v>1916.75</c:v>
                </c:pt>
                <c:pt idx="1555">
                  <c:v>1912.95</c:v>
                </c:pt>
                <c:pt idx="1556">
                  <c:v>1918.47</c:v>
                </c:pt>
                <c:pt idx="1557">
                  <c:v>1990.05</c:v>
                </c:pt>
                <c:pt idx="1558">
                  <c:v>2035.26</c:v>
                </c:pt>
                <c:pt idx="1559">
                  <c:v>2055.29</c:v>
                </c:pt>
                <c:pt idx="1560">
                  <c:v>2066.9699999999998</c:v>
                </c:pt>
                <c:pt idx="1561">
                  <c:v>2091.9699999999998</c:v>
                </c:pt>
                <c:pt idx="1562">
                  <c:v>2119.52</c:v>
                </c:pt>
                <c:pt idx="1563">
                  <c:v>2224.3000000000002</c:v>
                </c:pt>
                <c:pt idx="1564">
                  <c:v>2405.64</c:v>
                </c:pt>
                <c:pt idx="1565">
                  <c:v>2530.62</c:v>
                </c:pt>
                <c:pt idx="1566">
                  <c:v>2704</c:v>
                </c:pt>
                <c:pt idx="1567">
                  <c:v>2875.38</c:v>
                </c:pt>
                <c:pt idx="1568">
                  <c:v>2912.48</c:v>
                </c:pt>
                <c:pt idx="1569">
                  <c:v>2864.19</c:v>
                </c:pt>
                <c:pt idx="1570">
                  <c:v>2925.73</c:v>
                </c:pt>
                <c:pt idx="1571">
                  <c:v>3056.24</c:v>
                </c:pt>
                <c:pt idx="1572">
                  <c:v>3132.79</c:v>
                </c:pt>
                <c:pt idx="1573">
                  <c:v>3113.21</c:v>
                </c:pt>
                <c:pt idx="1574">
                  <c:v>3058.16</c:v>
                </c:pt>
                <c:pt idx="1575">
                  <c:v>3100.05</c:v>
                </c:pt>
                <c:pt idx="1576">
                  <c:v>3120.86</c:v>
                </c:pt>
                <c:pt idx="1577">
                  <c:v>3117.02</c:v>
                </c:pt>
                <c:pt idx="1578">
                  <c:v>3140.61</c:v>
                </c:pt>
                <c:pt idx="1579">
                  <c:v>3035.37</c:v>
                </c:pt>
                <c:pt idx="1580">
                  <c:v>3171.1</c:v>
                </c:pt>
                <c:pt idx="1581">
                  <c:v>3135.08</c:v>
                </c:pt>
                <c:pt idx="1582">
                  <c:v>3174.04</c:v>
                </c:pt>
                <c:pt idx="1583">
                  <c:v>3136.74</c:v>
                </c:pt>
                <c:pt idx="1584">
                  <c:v>3177.32</c:v>
                </c:pt>
                <c:pt idx="1585">
                  <c:v>3142.31</c:v>
                </c:pt>
                <c:pt idx="1586">
                  <c:v>3097.62</c:v>
                </c:pt>
                <c:pt idx="1587">
                  <c:v>3154.87</c:v>
                </c:pt>
                <c:pt idx="1588">
                  <c:v>3199.33</c:v>
                </c:pt>
                <c:pt idx="1589">
                  <c:v>3253.23</c:v>
                </c:pt>
                <c:pt idx="1590">
                  <c:v>3233.27</c:v>
                </c:pt>
                <c:pt idx="1591">
                  <c:v>3261.59</c:v>
                </c:pt>
                <c:pt idx="1592">
                  <c:v>3341.9</c:v>
                </c:pt>
                <c:pt idx="1593">
                  <c:v>3126.43</c:v>
                </c:pt>
                <c:pt idx="1594">
                  <c:v>3159.57</c:v>
                </c:pt>
                <c:pt idx="1595">
                  <c:v>3139.28</c:v>
                </c:pt>
                <c:pt idx="1596">
                  <c:v>3075.16</c:v>
                </c:pt>
                <c:pt idx="1597">
                  <c:v>3054.63</c:v>
                </c:pt>
                <c:pt idx="1598">
                  <c:v>3006.54</c:v>
                </c:pt>
                <c:pt idx="1599">
                  <c:v>3005</c:v>
                </c:pt>
                <c:pt idx="1600">
                  <c:v>3069.8</c:v>
                </c:pt>
                <c:pt idx="1601">
                  <c:v>3028.5</c:v>
                </c:pt>
                <c:pt idx="1602">
                  <c:v>2991.52</c:v>
                </c:pt>
                <c:pt idx="1603">
                  <c:v>2936.02</c:v>
                </c:pt>
                <c:pt idx="1604">
                  <c:v>2941.34</c:v>
                </c:pt>
                <c:pt idx="1605">
                  <c:v>3061.08</c:v>
                </c:pt>
                <c:pt idx="1606">
                  <c:v>3102.93</c:v>
                </c:pt>
                <c:pt idx="1607">
                  <c:v>3058.12</c:v>
                </c:pt>
                <c:pt idx="1608">
                  <c:v>3227.44</c:v>
                </c:pt>
                <c:pt idx="1609">
                  <c:v>3204.9</c:v>
                </c:pt>
                <c:pt idx="1610">
                  <c:v>3193.23</c:v>
                </c:pt>
                <c:pt idx="1611">
                  <c:v>3211.39</c:v>
                </c:pt>
                <c:pt idx="1612">
                  <c:v>3184.64</c:v>
                </c:pt>
                <c:pt idx="1613">
                  <c:v>3243.64</c:v>
                </c:pt>
                <c:pt idx="1614">
                  <c:v>3214.39</c:v>
                </c:pt>
                <c:pt idx="1615">
                  <c:v>2942.91</c:v>
                </c:pt>
                <c:pt idx="1616">
                  <c:v>2985.54</c:v>
                </c:pt>
                <c:pt idx="1617">
                  <c:v>2985.28</c:v>
                </c:pt>
                <c:pt idx="1618">
                  <c:v>2898.61</c:v>
                </c:pt>
                <c:pt idx="1619">
                  <c:v>2900.1</c:v>
                </c:pt>
                <c:pt idx="1620">
                  <c:v>3056.42</c:v>
                </c:pt>
                <c:pt idx="1621">
                  <c:v>2950.65</c:v>
                </c:pt>
                <c:pt idx="1622">
                  <c:v>2911.84</c:v>
                </c:pt>
                <c:pt idx="1623">
                  <c:v>2759.21</c:v>
                </c:pt>
                <c:pt idx="1624">
                  <c:v>2637.15</c:v>
                </c:pt>
                <c:pt idx="1625">
                  <c:v>2541.86</c:v>
                </c:pt>
                <c:pt idx="1626">
                  <c:v>2413.7800000000002</c:v>
                </c:pt>
                <c:pt idx="1627">
                  <c:v>2313.39</c:v>
                </c:pt>
                <c:pt idx="1628">
                  <c:v>2376.27</c:v>
                </c:pt>
                <c:pt idx="1629">
                  <c:v>2425.34</c:v>
                </c:pt>
                <c:pt idx="1630">
                  <c:v>2399.7800000000002</c:v>
                </c:pt>
                <c:pt idx="1631">
                  <c:v>2276.7399999999998</c:v>
                </c:pt>
                <c:pt idx="1632">
                  <c:v>2174.5</c:v>
                </c:pt>
                <c:pt idx="1633">
                  <c:v>2161.61</c:v>
                </c:pt>
                <c:pt idx="1634">
                  <c:v>2071.59</c:v>
                </c:pt>
                <c:pt idx="1635">
                  <c:v>1980.12</c:v>
                </c:pt>
                <c:pt idx="1636">
                  <c:v>1820.84</c:v>
                </c:pt>
                <c:pt idx="1637">
                  <c:v>1748.15</c:v>
                </c:pt>
                <c:pt idx="1638">
                  <c:v>1659.21</c:v>
                </c:pt>
                <c:pt idx="1639">
                  <c:v>1625.16</c:v>
                </c:pt>
                <c:pt idx="1640">
                  <c:v>1708.07</c:v>
                </c:pt>
                <c:pt idx="1641">
                  <c:v>1691.53</c:v>
                </c:pt>
                <c:pt idx="1642">
                  <c:v>1662.72</c:v>
                </c:pt>
                <c:pt idx="1643">
                  <c:v>1657.18</c:v>
                </c:pt>
                <c:pt idx="1644">
                  <c:v>1701.37</c:v>
                </c:pt>
                <c:pt idx="1645">
                  <c:v>1708.54</c:v>
                </c:pt>
                <c:pt idx="1646">
                  <c:v>1763.72</c:v>
                </c:pt>
                <c:pt idx="1647">
                  <c:v>1663.61</c:v>
                </c:pt>
                <c:pt idx="1648">
                  <c:v>1727.82</c:v>
                </c:pt>
                <c:pt idx="1649">
                  <c:v>1848.3</c:v>
                </c:pt>
                <c:pt idx="1650">
                  <c:v>1934.73</c:v>
                </c:pt>
                <c:pt idx="1651">
                  <c:v>1985.33</c:v>
                </c:pt>
                <c:pt idx="1652">
                  <c:v>2090.36</c:v>
                </c:pt>
                <c:pt idx="1653">
                  <c:v>2125.5300000000002</c:v>
                </c:pt>
                <c:pt idx="1654">
                  <c:v>2126.5300000000002</c:v>
                </c:pt>
                <c:pt idx="1655">
                  <c:v>2142.3000000000002</c:v>
                </c:pt>
                <c:pt idx="1656">
                  <c:v>2186.69</c:v>
                </c:pt>
                <c:pt idx="1657">
                  <c:v>2166.12</c:v>
                </c:pt>
                <c:pt idx="1658">
                  <c:v>2240.04</c:v>
                </c:pt>
                <c:pt idx="1659">
                  <c:v>2282.04</c:v>
                </c:pt>
                <c:pt idx="1660">
                  <c:v>2280.29</c:v>
                </c:pt>
                <c:pt idx="1661">
                  <c:v>2293.19</c:v>
                </c:pt>
                <c:pt idx="1662">
                  <c:v>2377.54</c:v>
                </c:pt>
                <c:pt idx="1663">
                  <c:v>2330.94</c:v>
                </c:pt>
                <c:pt idx="1664">
                  <c:v>2421.5</c:v>
                </c:pt>
                <c:pt idx="1665">
                  <c:v>2610.15</c:v>
                </c:pt>
                <c:pt idx="1666">
                  <c:v>2609.52</c:v>
                </c:pt>
                <c:pt idx="1667">
                  <c:v>2719.16</c:v>
                </c:pt>
                <c:pt idx="1668">
                  <c:v>2829.16</c:v>
                </c:pt>
                <c:pt idx="1669">
                  <c:v>2810.76</c:v>
                </c:pt>
                <c:pt idx="1670">
                  <c:v>2874.37</c:v>
                </c:pt>
                <c:pt idx="1671">
                  <c:v>3005.33</c:v>
                </c:pt>
                <c:pt idx="1672">
                  <c:v>3076.59</c:v>
                </c:pt>
                <c:pt idx="1673">
                  <c:v>3191.13</c:v>
                </c:pt>
                <c:pt idx="1674">
                  <c:v>3289.65</c:v>
                </c:pt>
                <c:pt idx="1675">
                  <c:v>3255.59</c:v>
                </c:pt>
                <c:pt idx="1676">
                  <c:v>3459.08</c:v>
                </c:pt>
                <c:pt idx="1677">
                  <c:v>3624.8</c:v>
                </c:pt>
                <c:pt idx="1678">
                  <c:v>3566.65</c:v>
                </c:pt>
                <c:pt idx="1679">
                  <c:v>3796.1</c:v>
                </c:pt>
                <c:pt idx="1680">
                  <c:v>3889.1</c:v>
                </c:pt>
                <c:pt idx="1681">
                  <c:v>3895.68</c:v>
                </c:pt>
                <c:pt idx="1682">
                  <c:v>3730.55</c:v>
                </c:pt>
                <c:pt idx="1683">
                  <c:v>3702.81</c:v>
                </c:pt>
                <c:pt idx="1684">
                  <c:v>3825.29</c:v>
                </c:pt>
                <c:pt idx="1685">
                  <c:v>4145.8</c:v>
                </c:pt>
                <c:pt idx="1686">
                  <c:v>4216.13</c:v>
                </c:pt>
                <c:pt idx="1687">
                  <c:v>4440.4799999999996</c:v>
                </c:pt>
                <c:pt idx="1688">
                  <c:v>4612.78</c:v>
                </c:pt>
                <c:pt idx="1689">
                  <c:v>4663.26</c:v>
                </c:pt>
                <c:pt idx="1690">
                  <c:v>4864.32</c:v>
                </c:pt>
                <c:pt idx="1691">
                  <c:v>4982.58</c:v>
                </c:pt>
                <c:pt idx="1692">
                  <c:v>5183.33</c:v>
                </c:pt>
                <c:pt idx="1693">
                  <c:v>5131.84</c:v>
                </c:pt>
                <c:pt idx="1694">
                  <c:v>5146.09</c:v>
                </c:pt>
                <c:pt idx="1695">
                  <c:v>5247.21</c:v>
                </c:pt>
                <c:pt idx="1696">
                  <c:v>5264.21</c:v>
                </c:pt>
                <c:pt idx="1697">
                  <c:v>5312.11</c:v>
                </c:pt>
                <c:pt idx="1698">
                  <c:v>5349.16</c:v>
                </c:pt>
                <c:pt idx="1699">
                  <c:v>5358.05</c:v>
                </c:pt>
                <c:pt idx="1700">
                  <c:v>5557.9</c:v>
                </c:pt>
                <c:pt idx="1701">
                  <c:v>5644.87</c:v>
                </c:pt>
                <c:pt idx="1702">
                  <c:v>5676.08</c:v>
                </c:pt>
                <c:pt idx="1703">
                  <c:v>5819.92</c:v>
                </c:pt>
                <c:pt idx="1704">
                  <c:v>5871.5</c:v>
                </c:pt>
                <c:pt idx="1705">
                  <c:v>5885.72</c:v>
                </c:pt>
                <c:pt idx="1706">
                  <c:v>5926.85</c:v>
                </c:pt>
                <c:pt idx="1707">
                  <c:v>6012.11</c:v>
                </c:pt>
                <c:pt idx="1708">
                  <c:v>6140.65</c:v>
                </c:pt>
                <c:pt idx="1709">
                  <c:v>6307.96</c:v>
                </c:pt>
                <c:pt idx="1710">
                  <c:v>6165.25</c:v>
                </c:pt>
                <c:pt idx="1711">
                  <c:v>6067.62</c:v>
                </c:pt>
                <c:pt idx="1712">
                  <c:v>5821.73</c:v>
                </c:pt>
                <c:pt idx="1713">
                  <c:v>5767.03</c:v>
                </c:pt>
                <c:pt idx="1714">
                  <c:v>5796.89</c:v>
                </c:pt>
                <c:pt idx="1715">
                  <c:v>5790.06</c:v>
                </c:pt>
                <c:pt idx="1716">
                  <c:v>5871.49</c:v>
                </c:pt>
                <c:pt idx="1717">
                  <c:v>5834.89</c:v>
                </c:pt>
                <c:pt idx="1718">
                  <c:v>5698.63</c:v>
                </c:pt>
                <c:pt idx="1719">
                  <c:v>5595.71</c:v>
                </c:pt>
                <c:pt idx="1720">
                  <c:v>5630.74</c:v>
                </c:pt>
                <c:pt idx="1721">
                  <c:v>5719.22</c:v>
                </c:pt>
                <c:pt idx="1722">
                  <c:v>5516.78</c:v>
                </c:pt>
                <c:pt idx="1723">
                  <c:v>5475.21</c:v>
                </c:pt>
                <c:pt idx="1724">
                  <c:v>5213.7</c:v>
                </c:pt>
                <c:pt idx="1725">
                  <c:v>5107.3599999999997</c:v>
                </c:pt>
                <c:pt idx="1726">
                  <c:v>5064.32</c:v>
                </c:pt>
                <c:pt idx="1727">
                  <c:v>5013.87</c:v>
                </c:pt>
                <c:pt idx="1728">
                  <c:v>4763.8</c:v>
                </c:pt>
                <c:pt idx="1729">
                  <c:v>4800.72</c:v>
                </c:pt>
                <c:pt idx="1730">
                  <c:v>4937.6400000000003</c:v>
                </c:pt>
                <c:pt idx="1731">
                  <c:v>4971.43</c:v>
                </c:pt>
                <c:pt idx="1732">
                  <c:v>5036.68</c:v>
                </c:pt>
                <c:pt idx="1733">
                  <c:v>4997.1899999999996</c:v>
                </c:pt>
                <c:pt idx="1734">
                  <c:v>4817.7</c:v>
                </c:pt>
                <c:pt idx="1735">
                  <c:v>4689.1099999999997</c:v>
                </c:pt>
                <c:pt idx="1736">
                  <c:v>4726.4799999999996</c:v>
                </c:pt>
                <c:pt idx="1737">
                  <c:v>4811.55</c:v>
                </c:pt>
                <c:pt idx="1738">
                  <c:v>4549.13</c:v>
                </c:pt>
                <c:pt idx="1739">
                  <c:v>4354.8500000000004</c:v>
                </c:pt>
                <c:pt idx="1740">
                  <c:v>4307.9399999999996</c:v>
                </c:pt>
                <c:pt idx="1741">
                  <c:v>4120.8</c:v>
                </c:pt>
                <c:pt idx="1742">
                  <c:v>4066.93</c:v>
                </c:pt>
                <c:pt idx="1743">
                  <c:v>4055.52</c:v>
                </c:pt>
                <c:pt idx="1744">
                  <c:v>4059.52</c:v>
                </c:pt>
                <c:pt idx="1745">
                  <c:v>4116.01</c:v>
                </c:pt>
                <c:pt idx="1746">
                  <c:v>4209.9799999999996</c:v>
                </c:pt>
                <c:pt idx="1747">
                  <c:v>4276.87</c:v>
                </c:pt>
                <c:pt idx="1748">
                  <c:v>4223.17</c:v>
                </c:pt>
                <c:pt idx="1749">
                  <c:v>4314.2</c:v>
                </c:pt>
                <c:pt idx="1750">
                  <c:v>4497.25</c:v>
                </c:pt>
                <c:pt idx="1751">
                  <c:v>4599.54</c:v>
                </c:pt>
                <c:pt idx="1752">
                  <c:v>4683.2299999999996</c:v>
                </c:pt>
                <c:pt idx="1753">
                  <c:v>4438.8599999999997</c:v>
                </c:pt>
                <c:pt idx="1754">
                  <c:v>4401.6400000000003</c:v>
                </c:pt>
                <c:pt idx="1755">
                  <c:v>4348.21</c:v>
                </c:pt>
                <c:pt idx="1756">
                  <c:v>4373.33</c:v>
                </c:pt>
                <c:pt idx="1757">
                  <c:v>4350.49</c:v>
                </c:pt>
                <c:pt idx="1758">
                  <c:v>4409.87</c:v>
                </c:pt>
                <c:pt idx="1759">
                  <c:v>4149.28</c:v>
                </c:pt>
                <c:pt idx="1760">
                  <c:v>4150.97</c:v>
                </c:pt>
                <c:pt idx="1761">
                  <c:v>4178.9399999999996</c:v>
                </c:pt>
                <c:pt idx="1762">
                  <c:v>4198.7700000000004</c:v>
                </c:pt>
                <c:pt idx="1763">
                  <c:v>4181.82</c:v>
                </c:pt>
                <c:pt idx="1764">
                  <c:v>4059.33</c:v>
                </c:pt>
                <c:pt idx="1765">
                  <c:v>4115.17</c:v>
                </c:pt>
                <c:pt idx="1766">
                  <c:v>4046.84</c:v>
                </c:pt>
                <c:pt idx="1767">
                  <c:v>4150.29</c:v>
                </c:pt>
                <c:pt idx="1768">
                  <c:v>4373.9799999999996</c:v>
                </c:pt>
                <c:pt idx="1769">
                  <c:v>4381.88</c:v>
                </c:pt>
                <c:pt idx="1770">
                  <c:v>4309.1899999999996</c:v>
                </c:pt>
                <c:pt idx="1771">
                  <c:v>4436.78</c:v>
                </c:pt>
                <c:pt idx="1772">
                  <c:v>4432.8599999999997</c:v>
                </c:pt>
                <c:pt idx="1773">
                  <c:v>4409.43</c:v>
                </c:pt>
                <c:pt idx="1774">
                  <c:v>4503.2</c:v>
                </c:pt>
                <c:pt idx="1775">
                  <c:v>4557.8100000000004</c:v>
                </c:pt>
                <c:pt idx="1776">
                  <c:v>4621.76</c:v>
                </c:pt>
                <c:pt idx="1777">
                  <c:v>4545.3100000000004</c:v>
                </c:pt>
                <c:pt idx="1778">
                  <c:v>4489.96</c:v>
                </c:pt>
                <c:pt idx="1779">
                  <c:v>4379.71</c:v>
                </c:pt>
                <c:pt idx="1780">
                  <c:v>4577.3100000000004</c:v>
                </c:pt>
                <c:pt idx="1781">
                  <c:v>4637.1400000000003</c:v>
                </c:pt>
                <c:pt idx="1782">
                  <c:v>4592.6400000000003</c:v>
                </c:pt>
                <c:pt idx="1783">
                  <c:v>4746.2700000000004</c:v>
                </c:pt>
                <c:pt idx="1784">
                  <c:v>4893.28</c:v>
                </c:pt>
                <c:pt idx="1785">
                  <c:v>4929.51</c:v>
                </c:pt>
                <c:pt idx="1786">
                  <c:v>5119.8500000000004</c:v>
                </c:pt>
                <c:pt idx="1787">
                  <c:v>5174.4399999999996</c:v>
                </c:pt>
                <c:pt idx="1788">
                  <c:v>5243.01</c:v>
                </c:pt>
                <c:pt idx="1789">
                  <c:v>5259.38</c:v>
                </c:pt>
                <c:pt idx="1790">
                  <c:v>5223.93</c:v>
                </c:pt>
                <c:pt idx="1791">
                  <c:v>5188.83</c:v>
                </c:pt>
                <c:pt idx="1792">
                  <c:v>5261.15</c:v>
                </c:pt>
                <c:pt idx="1793">
                  <c:v>5288.53</c:v>
                </c:pt>
                <c:pt idx="1794">
                  <c:v>5422.42</c:v>
                </c:pt>
                <c:pt idx="1795">
                  <c:v>5512.95</c:v>
                </c:pt>
                <c:pt idx="1796">
                  <c:v>5637.88</c:v>
                </c:pt>
                <c:pt idx="1797">
                  <c:v>5723.73</c:v>
                </c:pt>
                <c:pt idx="1798">
                  <c:v>5717.87</c:v>
                </c:pt>
                <c:pt idx="1799">
                  <c:v>5697.24</c:v>
                </c:pt>
                <c:pt idx="1800">
                  <c:v>5752.47</c:v>
                </c:pt>
                <c:pt idx="1801">
                  <c:v>5873.83</c:v>
                </c:pt>
                <c:pt idx="1802">
                  <c:v>5772.8</c:v>
                </c:pt>
                <c:pt idx="1803">
                  <c:v>5564.13</c:v>
                </c:pt>
                <c:pt idx="1804">
                  <c:v>5635.76</c:v>
                </c:pt>
                <c:pt idx="1805">
                  <c:v>5674.7</c:v>
                </c:pt>
                <c:pt idx="1806">
                  <c:v>5583.93</c:v>
                </c:pt>
                <c:pt idx="1807">
                  <c:v>5562.34</c:v>
                </c:pt>
                <c:pt idx="1808">
                  <c:v>5627.81</c:v>
                </c:pt>
                <c:pt idx="1809">
                  <c:v>5448.33</c:v>
                </c:pt>
                <c:pt idx="1810">
                  <c:v>5411.3</c:v>
                </c:pt>
                <c:pt idx="1811">
                  <c:v>5337.8</c:v>
                </c:pt>
                <c:pt idx="1812">
                  <c:v>5448.35</c:v>
                </c:pt>
                <c:pt idx="1813">
                  <c:v>5512.45</c:v>
                </c:pt>
                <c:pt idx="1814">
                  <c:v>5445.17</c:v>
                </c:pt>
                <c:pt idx="1815">
                  <c:v>5104.3500000000004</c:v>
                </c:pt>
                <c:pt idx="1816">
                  <c:v>5177.0200000000004</c:v>
                </c:pt>
                <c:pt idx="1817">
                  <c:v>4862.37</c:v>
                </c:pt>
                <c:pt idx="1818">
                  <c:v>4775.8999999999996</c:v>
                </c:pt>
                <c:pt idx="1819">
                  <c:v>4400.99</c:v>
                </c:pt>
                <c:pt idx="1820">
                  <c:v>4429.78</c:v>
                </c:pt>
                <c:pt idx="1821">
                  <c:v>4456.3</c:v>
                </c:pt>
                <c:pt idx="1822">
                  <c:v>4437.49</c:v>
                </c:pt>
                <c:pt idx="1823">
                  <c:v>4968.24</c:v>
                </c:pt>
                <c:pt idx="1824">
                  <c:v>4673.75</c:v>
                </c:pt>
                <c:pt idx="1825">
                  <c:v>4520.1000000000004</c:v>
                </c:pt>
                <c:pt idx="1826">
                  <c:v>4725.16</c:v>
                </c:pt>
                <c:pt idx="1827">
                  <c:v>4387.3100000000004</c:v>
                </c:pt>
                <c:pt idx="1828">
                  <c:v>4330.3900000000003</c:v>
                </c:pt>
                <c:pt idx="1829">
                  <c:v>4465.1499999999996</c:v>
                </c:pt>
                <c:pt idx="1830">
                  <c:v>4402.6099999999997</c:v>
                </c:pt>
                <c:pt idx="1831">
                  <c:v>4501.6499999999996</c:v>
                </c:pt>
                <c:pt idx="1832">
                  <c:v>4694.5</c:v>
                </c:pt>
                <c:pt idx="1833">
                  <c:v>4633.28</c:v>
                </c:pt>
                <c:pt idx="1834">
                  <c:v>4441.3</c:v>
                </c:pt>
                <c:pt idx="1835">
                  <c:v>4445.66</c:v>
                </c:pt>
                <c:pt idx="1836">
                  <c:v>4653.8900000000003</c:v>
                </c:pt>
                <c:pt idx="1837">
                  <c:v>4742.29</c:v>
                </c:pt>
                <c:pt idx="1838">
                  <c:v>4786.82</c:v>
                </c:pt>
                <c:pt idx="1839">
                  <c:v>4726.21</c:v>
                </c:pt>
                <c:pt idx="1840">
                  <c:v>4743.53</c:v>
                </c:pt>
                <c:pt idx="1841">
                  <c:v>4663.9799999999996</c:v>
                </c:pt>
                <c:pt idx="1842">
                  <c:v>4742.41</c:v>
                </c:pt>
                <c:pt idx="1843">
                  <c:v>4853.45</c:v>
                </c:pt>
                <c:pt idx="1844">
                  <c:v>4704.93</c:v>
                </c:pt>
                <c:pt idx="1845">
                  <c:v>4712.03</c:v>
                </c:pt>
                <c:pt idx="1846">
                  <c:v>4884.3500000000004</c:v>
                </c:pt>
                <c:pt idx="1847">
                  <c:v>4794.67</c:v>
                </c:pt>
                <c:pt idx="1848">
                  <c:v>4702.74</c:v>
                </c:pt>
                <c:pt idx="1849">
                  <c:v>4632.3599999999997</c:v>
                </c:pt>
                <c:pt idx="1850">
                  <c:v>4738.51</c:v>
                </c:pt>
                <c:pt idx="1851">
                  <c:v>4892.51</c:v>
                </c:pt>
                <c:pt idx="1852">
                  <c:v>5019.4799999999996</c:v>
                </c:pt>
                <c:pt idx="1853">
                  <c:v>5015.8900000000003</c:v>
                </c:pt>
                <c:pt idx="1854">
                  <c:v>5044</c:v>
                </c:pt>
                <c:pt idx="1855">
                  <c:v>5023.09</c:v>
                </c:pt>
                <c:pt idx="1856">
                  <c:v>4880.87</c:v>
                </c:pt>
                <c:pt idx="1857">
                  <c:v>4856.7</c:v>
                </c:pt>
                <c:pt idx="1858">
                  <c:v>4902.7</c:v>
                </c:pt>
                <c:pt idx="1859">
                  <c:v>5000.8</c:v>
                </c:pt>
                <c:pt idx="1860">
                  <c:v>4912.51</c:v>
                </c:pt>
                <c:pt idx="1861">
                  <c:v>4769.17</c:v>
                </c:pt>
                <c:pt idx="1862">
                  <c:v>4710.13</c:v>
                </c:pt>
                <c:pt idx="1863">
                  <c:v>4709.7700000000004</c:v>
                </c:pt>
                <c:pt idx="1864">
                  <c:v>4474.9399999999996</c:v>
                </c:pt>
                <c:pt idx="1865">
                  <c:v>4468.57</c:v>
                </c:pt>
                <c:pt idx="1866">
                  <c:v>4476.1000000000004</c:v>
                </c:pt>
                <c:pt idx="1867">
                  <c:v>4567.43</c:v>
                </c:pt>
                <c:pt idx="1868">
                  <c:v>4282.47</c:v>
                </c:pt>
                <c:pt idx="1869">
                  <c:v>4161.5</c:v>
                </c:pt>
                <c:pt idx="1870">
                  <c:v>4084.02</c:v>
                </c:pt>
                <c:pt idx="1871">
                  <c:v>4102.41</c:v>
                </c:pt>
                <c:pt idx="1872">
                  <c:v>3886.78</c:v>
                </c:pt>
                <c:pt idx="1873">
                  <c:v>4114.47</c:v>
                </c:pt>
                <c:pt idx="1874">
                  <c:v>4068.69</c:v>
                </c:pt>
                <c:pt idx="1875">
                  <c:v>3942.54</c:v>
                </c:pt>
                <c:pt idx="1876">
                  <c:v>3891.46</c:v>
                </c:pt>
                <c:pt idx="1877">
                  <c:v>3918.58</c:v>
                </c:pt>
                <c:pt idx="1878">
                  <c:v>3904.02</c:v>
                </c:pt>
                <c:pt idx="1879">
                  <c:v>3884.6</c:v>
                </c:pt>
                <c:pt idx="1880">
                  <c:v>3790.85</c:v>
                </c:pt>
                <c:pt idx="1881">
                  <c:v>3743.44</c:v>
                </c:pt>
                <c:pt idx="1882">
                  <c:v>3759.71</c:v>
                </c:pt>
                <c:pt idx="1883">
                  <c:v>3819.65</c:v>
                </c:pt>
                <c:pt idx="1884">
                  <c:v>3809.15</c:v>
                </c:pt>
                <c:pt idx="1885">
                  <c:v>3715.51</c:v>
                </c:pt>
                <c:pt idx="1886">
                  <c:v>3523.01</c:v>
                </c:pt>
                <c:pt idx="1887">
                  <c:v>3478.74</c:v>
                </c:pt>
                <c:pt idx="1888">
                  <c:v>3423.84</c:v>
                </c:pt>
                <c:pt idx="1889">
                  <c:v>3456.59</c:v>
                </c:pt>
                <c:pt idx="1890">
                  <c:v>3393.76</c:v>
                </c:pt>
                <c:pt idx="1891">
                  <c:v>3313.09</c:v>
                </c:pt>
                <c:pt idx="1892">
                  <c:v>3241.42</c:v>
                </c:pt>
                <c:pt idx="1893">
                  <c:v>3069.58</c:v>
                </c:pt>
                <c:pt idx="1894">
                  <c:v>2932.94</c:v>
                </c:pt>
                <c:pt idx="1895">
                  <c:v>2792.02</c:v>
                </c:pt>
                <c:pt idx="1896">
                  <c:v>2671.16</c:v>
                </c:pt>
                <c:pt idx="1897">
                  <c:v>2506.52</c:v>
                </c:pt>
                <c:pt idx="1898">
                  <c:v>2367.7800000000002</c:v>
                </c:pt>
                <c:pt idx="1899">
                  <c:v>2264.16</c:v>
                </c:pt>
                <c:pt idx="1900">
                  <c:v>2221.44</c:v>
                </c:pt>
                <c:pt idx="1901">
                  <c:v>2180.9299999999998</c:v>
                </c:pt>
                <c:pt idx="1902">
                  <c:v>2080.4499999999998</c:v>
                </c:pt>
                <c:pt idx="1903">
                  <c:v>1972.22</c:v>
                </c:pt>
                <c:pt idx="1904">
                  <c:v>2129.94</c:v>
                </c:pt>
                <c:pt idx="1905">
                  <c:v>2259.4899999999998</c:v>
                </c:pt>
                <c:pt idx="1906">
                  <c:v>2300.7600000000002</c:v>
                </c:pt>
                <c:pt idx="1907">
                  <c:v>2336.5700000000002</c:v>
                </c:pt>
                <c:pt idx="1908">
                  <c:v>2473.9299999999998</c:v>
                </c:pt>
                <c:pt idx="1909">
                  <c:v>2612.04</c:v>
                </c:pt>
                <c:pt idx="1910">
                  <c:v>2593.4899999999998</c:v>
                </c:pt>
                <c:pt idx="1911">
                  <c:v>2481.73</c:v>
                </c:pt>
                <c:pt idx="1912">
                  <c:v>2581.29</c:v>
                </c:pt>
                <c:pt idx="1913">
                  <c:v>2682.31</c:v>
                </c:pt>
                <c:pt idx="1914">
                  <c:v>2698.21</c:v>
                </c:pt>
                <c:pt idx="1915">
                  <c:v>2836.98</c:v>
                </c:pt>
                <c:pt idx="1916">
                  <c:v>2955.23</c:v>
                </c:pt>
                <c:pt idx="1917">
                  <c:v>2955.74</c:v>
                </c:pt>
                <c:pt idx="1918">
                  <c:v>3037.08</c:v>
                </c:pt>
                <c:pt idx="1919">
                  <c:v>3146.96</c:v>
                </c:pt>
                <c:pt idx="1920">
                  <c:v>3140.18</c:v>
                </c:pt>
                <c:pt idx="1921">
                  <c:v>3024.36</c:v>
                </c:pt>
                <c:pt idx="1922">
                  <c:v>3063.33</c:v>
                </c:pt>
                <c:pt idx="1923">
                  <c:v>3109.38</c:v>
                </c:pt>
                <c:pt idx="1924">
                  <c:v>3132.42</c:v>
                </c:pt>
                <c:pt idx="1925">
                  <c:v>3050.94</c:v>
                </c:pt>
                <c:pt idx="1926">
                  <c:v>2915.44</c:v>
                </c:pt>
                <c:pt idx="1927">
                  <c:v>3021.99</c:v>
                </c:pt>
                <c:pt idx="1928">
                  <c:v>2960.02</c:v>
                </c:pt>
                <c:pt idx="1929">
                  <c:v>2875.94</c:v>
                </c:pt>
                <c:pt idx="1930">
                  <c:v>2770.3</c:v>
                </c:pt>
                <c:pt idx="1931">
                  <c:v>2721.6</c:v>
                </c:pt>
                <c:pt idx="1932">
                  <c:v>2533.42</c:v>
                </c:pt>
                <c:pt idx="1933">
                  <c:v>2301.34</c:v>
                </c:pt>
                <c:pt idx="1934">
                  <c:v>2412.73</c:v>
                </c:pt>
                <c:pt idx="1935">
                  <c:v>2420.59</c:v>
                </c:pt>
                <c:pt idx="1936">
                  <c:v>2485.96</c:v>
                </c:pt>
                <c:pt idx="1937">
                  <c:v>2484.62</c:v>
                </c:pt>
                <c:pt idx="1938">
                  <c:v>2529.39</c:v>
                </c:pt>
                <c:pt idx="1939">
                  <c:v>2440.98</c:v>
                </c:pt>
                <c:pt idx="1940">
                  <c:v>2464.92</c:v>
                </c:pt>
                <c:pt idx="1941">
                  <c:v>2455.27</c:v>
                </c:pt>
                <c:pt idx="1942">
                  <c:v>2514.7199999999998</c:v>
                </c:pt>
                <c:pt idx="1943">
                  <c:v>2493.54</c:v>
                </c:pt>
                <c:pt idx="1944">
                  <c:v>2431.38</c:v>
                </c:pt>
                <c:pt idx="1945">
                  <c:v>2538.8000000000002</c:v>
                </c:pt>
                <c:pt idx="1946">
                  <c:v>2644.91</c:v>
                </c:pt>
                <c:pt idx="1947">
                  <c:v>2698.29</c:v>
                </c:pt>
                <c:pt idx="1948">
                  <c:v>2789.7</c:v>
                </c:pt>
                <c:pt idx="1949">
                  <c:v>2899.02</c:v>
                </c:pt>
                <c:pt idx="1950">
                  <c:v>3075.19</c:v>
                </c:pt>
                <c:pt idx="1951">
                  <c:v>3009.68</c:v>
                </c:pt>
                <c:pt idx="1952">
                  <c:v>2892.6</c:v>
                </c:pt>
                <c:pt idx="1953">
                  <c:v>2875.51</c:v>
                </c:pt>
                <c:pt idx="1954">
                  <c:v>2850.26</c:v>
                </c:pt>
                <c:pt idx="1955">
                  <c:v>2703.68</c:v>
                </c:pt>
                <c:pt idx="1956">
                  <c:v>2747.86</c:v>
                </c:pt>
                <c:pt idx="1957">
                  <c:v>2722.87</c:v>
                </c:pt>
                <c:pt idx="1958">
                  <c:v>2672.1</c:v>
                </c:pt>
                <c:pt idx="1959">
                  <c:v>2595.5700000000002</c:v>
                </c:pt>
                <c:pt idx="1960">
                  <c:v>2509.14</c:v>
                </c:pt>
                <c:pt idx="1961">
                  <c:v>2517.5500000000002</c:v>
                </c:pt>
                <c:pt idx="1962">
                  <c:v>2485.41</c:v>
                </c:pt>
                <c:pt idx="1963">
                  <c:v>2417.4699999999998</c:v>
                </c:pt>
                <c:pt idx="1964">
                  <c:v>2404.1999999999998</c:v>
                </c:pt>
                <c:pt idx="1965">
                  <c:v>2437.27</c:v>
                </c:pt>
                <c:pt idx="1966">
                  <c:v>2449.37</c:v>
                </c:pt>
                <c:pt idx="1967">
                  <c:v>2463.59</c:v>
                </c:pt>
                <c:pt idx="1968">
                  <c:v>2444.2800000000002</c:v>
                </c:pt>
                <c:pt idx="1969">
                  <c:v>2342.75</c:v>
                </c:pt>
                <c:pt idx="1970">
                  <c:v>2255.23</c:v>
                </c:pt>
                <c:pt idx="1971">
                  <c:v>2283.69</c:v>
                </c:pt>
                <c:pt idx="1972">
                  <c:v>2324.16</c:v>
                </c:pt>
                <c:pt idx="1973">
                  <c:v>2357.63</c:v>
                </c:pt>
                <c:pt idx="1974">
                  <c:v>2433.11</c:v>
                </c:pt>
                <c:pt idx="1975">
                  <c:v>2440.39</c:v>
                </c:pt>
                <c:pt idx="1976">
                  <c:v>2541.87</c:v>
                </c:pt>
                <c:pt idx="1977">
                  <c:v>2512.12</c:v>
                </c:pt>
                <c:pt idx="1978">
                  <c:v>2525.2199999999998</c:v>
                </c:pt>
                <c:pt idx="1979">
                  <c:v>2540.56</c:v>
                </c:pt>
                <c:pt idx="1980">
                  <c:v>2580.0700000000002</c:v>
                </c:pt>
                <c:pt idx="1981">
                  <c:v>2534.1999999999998</c:v>
                </c:pt>
                <c:pt idx="1982">
                  <c:v>2557.46</c:v>
                </c:pt>
                <c:pt idx="1983">
                  <c:v>2691.69</c:v>
                </c:pt>
                <c:pt idx="1984">
                  <c:v>2563.13</c:v>
                </c:pt>
                <c:pt idx="1985">
                  <c:v>2521.5500000000002</c:v>
                </c:pt>
                <c:pt idx="1986">
                  <c:v>2450.5100000000002</c:v>
                </c:pt>
                <c:pt idx="1987">
                  <c:v>2432.67</c:v>
                </c:pt>
                <c:pt idx="1988">
                  <c:v>2472.77</c:v>
                </c:pt>
                <c:pt idx="1989">
                  <c:v>2316.39</c:v>
                </c:pt>
                <c:pt idx="1990">
                  <c:v>2280.9899999999998</c:v>
                </c:pt>
                <c:pt idx="1991">
                  <c:v>2271.36</c:v>
                </c:pt>
                <c:pt idx="1992">
                  <c:v>2173.83</c:v>
                </c:pt>
                <c:pt idx="1993">
                  <c:v>2154.85</c:v>
                </c:pt>
                <c:pt idx="1994">
                  <c:v>2107.56</c:v>
                </c:pt>
                <c:pt idx="1995">
                  <c:v>2116.41</c:v>
                </c:pt>
                <c:pt idx="1996">
                  <c:v>2141.61</c:v>
                </c:pt>
                <c:pt idx="1997">
                  <c:v>2152.77</c:v>
                </c:pt>
                <c:pt idx="1998">
                  <c:v>1984.63</c:v>
                </c:pt>
                <c:pt idx="1999">
                  <c:v>1970.95</c:v>
                </c:pt>
                <c:pt idx="2000">
                  <c:v>1974.81</c:v>
                </c:pt>
                <c:pt idx="2001">
                  <c:v>1915.31</c:v>
                </c:pt>
                <c:pt idx="2002">
                  <c:v>1846.78</c:v>
                </c:pt>
                <c:pt idx="2003">
                  <c:v>1818.41</c:v>
                </c:pt>
                <c:pt idx="2004">
                  <c:v>1751.81</c:v>
                </c:pt>
                <c:pt idx="2005">
                  <c:v>1650.78</c:v>
                </c:pt>
                <c:pt idx="2006">
                  <c:v>1609.08</c:v>
                </c:pt>
                <c:pt idx="2007">
                  <c:v>1567.4</c:v>
                </c:pt>
                <c:pt idx="2008">
                  <c:v>1551.09</c:v>
                </c:pt>
                <c:pt idx="2009">
                  <c:v>1551.1</c:v>
                </c:pt>
                <c:pt idx="2010">
                  <c:v>1586.4</c:v>
                </c:pt>
                <c:pt idx="2011">
                  <c:v>1628.78</c:v>
                </c:pt>
                <c:pt idx="2012">
                  <c:v>1623.2</c:v>
                </c:pt>
                <c:pt idx="2013">
                  <c:v>1617.1</c:v>
                </c:pt>
                <c:pt idx="2014">
                  <c:v>1569.87</c:v>
                </c:pt>
                <c:pt idx="2015">
                  <c:v>1546.61</c:v>
                </c:pt>
                <c:pt idx="2016">
                  <c:v>1453.95</c:v>
                </c:pt>
                <c:pt idx="2017">
                  <c:v>1446.16</c:v>
                </c:pt>
                <c:pt idx="2018">
                  <c:v>1453.22</c:v>
                </c:pt>
                <c:pt idx="2019">
                  <c:v>1491.23</c:v>
                </c:pt>
                <c:pt idx="2020">
                  <c:v>1512.15</c:v>
                </c:pt>
                <c:pt idx="2021">
                  <c:v>1557.09</c:v>
                </c:pt>
                <c:pt idx="2022">
                  <c:v>1609.8</c:v>
                </c:pt>
                <c:pt idx="2023">
                  <c:v>1602.41</c:v>
                </c:pt>
                <c:pt idx="2024">
                  <c:v>1605.12</c:v>
                </c:pt>
                <c:pt idx="2025">
                  <c:v>1663.59</c:v>
                </c:pt>
                <c:pt idx="2026">
                  <c:v>1681.17</c:v>
                </c:pt>
                <c:pt idx="2027">
                  <c:v>1673.17</c:v>
                </c:pt>
                <c:pt idx="2028">
                  <c:v>1668.77</c:v>
                </c:pt>
                <c:pt idx="2029">
                  <c:v>1691.74</c:v>
                </c:pt>
                <c:pt idx="2030">
                  <c:v>1793.68</c:v>
                </c:pt>
                <c:pt idx="2031">
                  <c:v>1837.86</c:v>
                </c:pt>
                <c:pt idx="2032">
                  <c:v>1866.31</c:v>
                </c:pt>
                <c:pt idx="2033">
                  <c:v>1793.46</c:v>
                </c:pt>
                <c:pt idx="2034">
                  <c:v>1838.26</c:v>
                </c:pt>
                <c:pt idx="2035">
                  <c:v>1896.29</c:v>
                </c:pt>
                <c:pt idx="2036">
                  <c:v>2017.84</c:v>
                </c:pt>
                <c:pt idx="2037">
                  <c:v>2021.17</c:v>
                </c:pt>
                <c:pt idx="2038">
                  <c:v>1981.69</c:v>
                </c:pt>
                <c:pt idx="2039">
                  <c:v>2013.13</c:v>
                </c:pt>
                <c:pt idx="2040">
                  <c:v>2035.63</c:v>
                </c:pt>
                <c:pt idx="2041">
                  <c:v>2128.94</c:v>
                </c:pt>
                <c:pt idx="2042">
                  <c:v>2147.33</c:v>
                </c:pt>
                <c:pt idx="2043">
                  <c:v>2171.83</c:v>
                </c:pt>
                <c:pt idx="2044">
                  <c:v>2112.67</c:v>
                </c:pt>
                <c:pt idx="2045">
                  <c:v>2067.89</c:v>
                </c:pt>
                <c:pt idx="2046">
                  <c:v>1970.14</c:v>
                </c:pt>
                <c:pt idx="2047">
                  <c:v>1960.86</c:v>
                </c:pt>
                <c:pt idx="2048">
                  <c:v>1949.37</c:v>
                </c:pt>
                <c:pt idx="2049">
                  <c:v>1891.95</c:v>
                </c:pt>
                <c:pt idx="2050">
                  <c:v>1830.57</c:v>
                </c:pt>
                <c:pt idx="2051">
                  <c:v>1791.87</c:v>
                </c:pt>
                <c:pt idx="2052">
                  <c:v>1748.8</c:v>
                </c:pt>
                <c:pt idx="2053">
                  <c:v>1736.97</c:v>
                </c:pt>
                <c:pt idx="2054">
                  <c:v>1734.96</c:v>
                </c:pt>
                <c:pt idx="2055">
                  <c:v>1683.71</c:v>
                </c:pt>
                <c:pt idx="2056">
                  <c:v>1599.65</c:v>
                </c:pt>
                <c:pt idx="2057">
                  <c:v>1536.71</c:v>
                </c:pt>
                <c:pt idx="2058">
                  <c:v>1441.55</c:v>
                </c:pt>
                <c:pt idx="2059">
                  <c:v>1407.8</c:v>
                </c:pt>
                <c:pt idx="2060">
                  <c:v>1382.58</c:v>
                </c:pt>
                <c:pt idx="2061">
                  <c:v>1352.23</c:v>
                </c:pt>
                <c:pt idx="2062">
                  <c:v>1338.47</c:v>
                </c:pt>
                <c:pt idx="2063">
                  <c:v>1313.31</c:v>
                </c:pt>
                <c:pt idx="2064">
                  <c:v>1297.0899999999999</c:v>
                </c:pt>
                <c:pt idx="2065">
                  <c:v>1258.28</c:v>
                </c:pt>
                <c:pt idx="2066">
                  <c:v>1199.68</c:v>
                </c:pt>
                <c:pt idx="2067">
                  <c:v>1149.45</c:v>
                </c:pt>
                <c:pt idx="2068">
                  <c:v>1101.4000000000001</c:v>
                </c:pt>
                <c:pt idx="2069">
                  <c:v>1097.23</c:v>
                </c:pt>
                <c:pt idx="2070">
                  <c:v>1152.68</c:v>
                </c:pt>
                <c:pt idx="2071">
                  <c:v>1223.42</c:v>
                </c:pt>
                <c:pt idx="2072">
                  <c:v>1263.56</c:v>
                </c:pt>
                <c:pt idx="2073">
                  <c:v>1274.46</c:v>
                </c:pt>
                <c:pt idx="2074">
                  <c:v>1222.8599999999999</c:v>
                </c:pt>
                <c:pt idx="2075">
                  <c:v>1192.43</c:v>
                </c:pt>
                <c:pt idx="2076">
                  <c:v>1211.26</c:v>
                </c:pt>
                <c:pt idx="2077">
                  <c:v>1239.95</c:v>
                </c:pt>
                <c:pt idx="2078">
                  <c:v>1274.07</c:v>
                </c:pt>
                <c:pt idx="2079">
                  <c:v>1292.24</c:v>
                </c:pt>
                <c:pt idx="2080">
                  <c:v>1321.76</c:v>
                </c:pt>
                <c:pt idx="2081">
                  <c:v>1343.53</c:v>
                </c:pt>
                <c:pt idx="2082">
                  <c:v>1312.07</c:v>
                </c:pt>
                <c:pt idx="2083">
                  <c:v>1273.5899999999999</c:v>
                </c:pt>
                <c:pt idx="2084">
                  <c:v>1180.3900000000001</c:v>
                </c:pt>
                <c:pt idx="2085">
                  <c:v>1125.07</c:v>
                </c:pt>
                <c:pt idx="2086">
                  <c:v>1090.24</c:v>
                </c:pt>
                <c:pt idx="2087">
                  <c:v>1007.12</c:v>
                </c:pt>
                <c:pt idx="2088">
                  <c:v>941.27</c:v>
                </c:pt>
                <c:pt idx="2089">
                  <c:v>907.67</c:v>
                </c:pt>
                <c:pt idx="2090">
                  <c:v>887.6</c:v>
                </c:pt>
                <c:pt idx="2091">
                  <c:v>915.66</c:v>
                </c:pt>
                <c:pt idx="2092">
                  <c:v>966.55</c:v>
                </c:pt>
                <c:pt idx="2093">
                  <c:v>1019.29</c:v>
                </c:pt>
                <c:pt idx="2094">
                  <c:v>1042.44</c:v>
                </c:pt>
                <c:pt idx="2095">
                  <c:v>1035.4000000000001</c:v>
                </c:pt>
                <c:pt idx="2096">
                  <c:v>1042.19</c:v>
                </c:pt>
                <c:pt idx="2097">
                  <c:v>1053.53</c:v>
                </c:pt>
                <c:pt idx="2098">
                  <c:v>1093.6600000000001</c:v>
                </c:pt>
                <c:pt idx="2099">
                  <c:v>1117.7</c:v>
                </c:pt>
                <c:pt idx="2100">
                  <c:v>1095.5</c:v>
                </c:pt>
                <c:pt idx="2101">
                  <c:v>1101.03</c:v>
                </c:pt>
                <c:pt idx="2102">
                  <c:v>1132.0999999999999</c:v>
                </c:pt>
                <c:pt idx="2103">
                  <c:v>1143.83</c:v>
                </c:pt>
                <c:pt idx="2104">
                  <c:v>1155.6300000000001</c:v>
                </c:pt>
                <c:pt idx="2105">
                  <c:v>1133.3800000000001</c:v>
                </c:pt>
                <c:pt idx="2106">
                  <c:v>1100.5</c:v>
                </c:pt>
                <c:pt idx="2107">
                  <c:v>1082.78</c:v>
                </c:pt>
                <c:pt idx="2108">
                  <c:v>1048.74</c:v>
                </c:pt>
                <c:pt idx="2109">
                  <c:v>1082.73</c:v>
                </c:pt>
                <c:pt idx="2110">
                  <c:v>1133.19</c:v>
                </c:pt>
                <c:pt idx="2111">
                  <c:v>1169.3</c:v>
                </c:pt>
                <c:pt idx="2112">
                  <c:v>1169.72</c:v>
                </c:pt>
                <c:pt idx="2113">
                  <c:v>1212.5899999999999</c:v>
                </c:pt>
                <c:pt idx="2114">
                  <c:v>1269.9000000000001</c:v>
                </c:pt>
                <c:pt idx="2115">
                  <c:v>1296.06</c:v>
                </c:pt>
                <c:pt idx="2116">
                  <c:v>1371.92</c:v>
                </c:pt>
                <c:pt idx="2117">
                  <c:v>1440.73</c:v>
                </c:pt>
                <c:pt idx="2118">
                  <c:v>1502.96</c:v>
                </c:pt>
                <c:pt idx="2119">
                  <c:v>1546.66</c:v>
                </c:pt>
                <c:pt idx="2120">
                  <c:v>1620.42</c:v>
                </c:pt>
                <c:pt idx="2121">
                  <c:v>1705.88</c:v>
                </c:pt>
                <c:pt idx="2122">
                  <c:v>1787.78</c:v>
                </c:pt>
                <c:pt idx="2123">
                  <c:v>1906.22</c:v>
                </c:pt>
                <c:pt idx="2124">
                  <c:v>2073.61</c:v>
                </c:pt>
                <c:pt idx="2125">
                  <c:v>2209.89</c:v>
                </c:pt>
                <c:pt idx="2126">
                  <c:v>2334.15</c:v>
                </c:pt>
                <c:pt idx="2127">
                  <c:v>2456.98</c:v>
                </c:pt>
                <c:pt idx="2128">
                  <c:v>2566.66</c:v>
                </c:pt>
                <c:pt idx="2129">
                  <c:v>2669.48</c:v>
                </c:pt>
                <c:pt idx="2130">
                  <c:v>2738.8</c:v>
                </c:pt>
                <c:pt idx="2131">
                  <c:v>2844.62</c:v>
                </c:pt>
                <c:pt idx="2132">
                  <c:v>2916.23</c:v>
                </c:pt>
                <c:pt idx="2133">
                  <c:v>3005.45</c:v>
                </c:pt>
                <c:pt idx="2134">
                  <c:v>3061.23</c:v>
                </c:pt>
                <c:pt idx="2135">
                  <c:v>3112.39</c:v>
                </c:pt>
                <c:pt idx="2136">
                  <c:v>3140.01</c:v>
                </c:pt>
                <c:pt idx="2137">
                  <c:v>3150.89</c:v>
                </c:pt>
                <c:pt idx="2138">
                  <c:v>3186.86</c:v>
                </c:pt>
                <c:pt idx="2139">
                  <c:v>3230.19</c:v>
                </c:pt>
                <c:pt idx="2140">
                  <c:v>3311.47</c:v>
                </c:pt>
                <c:pt idx="2141">
                  <c:v>3298.24</c:v>
                </c:pt>
                <c:pt idx="2142">
                  <c:v>3293.53</c:v>
                </c:pt>
                <c:pt idx="2143">
                  <c:v>3317.67</c:v>
                </c:pt>
                <c:pt idx="2144">
                  <c:v>3386.75</c:v>
                </c:pt>
                <c:pt idx="2145">
                  <c:v>3389.47</c:v>
                </c:pt>
                <c:pt idx="2146">
                  <c:v>3428.36</c:v>
                </c:pt>
                <c:pt idx="2147">
                  <c:v>3415.71</c:v>
                </c:pt>
                <c:pt idx="2148">
                  <c:v>3363.18</c:v>
                </c:pt>
                <c:pt idx="2149">
                  <c:v>3374.47</c:v>
                </c:pt>
                <c:pt idx="2150">
                  <c:v>3380.43</c:v>
                </c:pt>
                <c:pt idx="2151">
                  <c:v>3480.78</c:v>
                </c:pt>
                <c:pt idx="2152">
                  <c:v>3524.67</c:v>
                </c:pt>
                <c:pt idx="2153">
                  <c:v>3562.93</c:v>
                </c:pt>
                <c:pt idx="2154">
                  <c:v>3510.49</c:v>
                </c:pt>
                <c:pt idx="2155">
                  <c:v>3541.27</c:v>
                </c:pt>
                <c:pt idx="2156">
                  <c:v>3530.34</c:v>
                </c:pt>
                <c:pt idx="2157">
                  <c:v>3492.78</c:v>
                </c:pt>
                <c:pt idx="2158">
                  <c:v>3476.03</c:v>
                </c:pt>
                <c:pt idx="2159">
                  <c:v>3489.42</c:v>
                </c:pt>
                <c:pt idx="2160">
                  <c:v>3513.9</c:v>
                </c:pt>
                <c:pt idx="2161">
                  <c:v>3489.85</c:v>
                </c:pt>
                <c:pt idx="2162">
                  <c:v>3543.42</c:v>
                </c:pt>
                <c:pt idx="2163">
                  <c:v>3594.44</c:v>
                </c:pt>
                <c:pt idx="2164">
                  <c:v>3649.76</c:v>
                </c:pt>
                <c:pt idx="2165">
                  <c:v>3674.29</c:v>
                </c:pt>
                <c:pt idx="2166">
                  <c:v>3664.97</c:v>
                </c:pt>
                <c:pt idx="2167">
                  <c:v>3644.45</c:v>
                </c:pt>
                <c:pt idx="2168">
                  <c:v>3664.17</c:v>
                </c:pt>
                <c:pt idx="2169">
                  <c:v>3554.5</c:v>
                </c:pt>
                <c:pt idx="2170">
                  <c:v>3550.09</c:v>
                </c:pt>
                <c:pt idx="2171">
                  <c:v>3548.99</c:v>
                </c:pt>
                <c:pt idx="2172">
                  <c:v>3536.59</c:v>
                </c:pt>
                <c:pt idx="2173">
                  <c:v>3564.07</c:v>
                </c:pt>
                <c:pt idx="2174">
                  <c:v>3587.56</c:v>
                </c:pt>
                <c:pt idx="2175">
                  <c:v>3590.44</c:v>
                </c:pt>
                <c:pt idx="2176">
                  <c:v>3634.17</c:v>
                </c:pt>
                <c:pt idx="2177">
                  <c:v>3614.33</c:v>
                </c:pt>
                <c:pt idx="2178">
                  <c:v>3553.75</c:v>
                </c:pt>
                <c:pt idx="2179">
                  <c:v>3513.53</c:v>
                </c:pt>
                <c:pt idx="2180">
                  <c:v>3495.99</c:v>
                </c:pt>
                <c:pt idx="2181">
                  <c:v>3465.24</c:v>
                </c:pt>
                <c:pt idx="2182">
                  <c:v>3362.29</c:v>
                </c:pt>
                <c:pt idx="2183">
                  <c:v>3408.29</c:v>
                </c:pt>
                <c:pt idx="2184">
                  <c:v>3328.61</c:v>
                </c:pt>
                <c:pt idx="2185">
                  <c:v>3192.77</c:v>
                </c:pt>
                <c:pt idx="2186">
                  <c:v>3136.28</c:v>
                </c:pt>
                <c:pt idx="2187">
                  <c:v>3120.53</c:v>
                </c:pt>
                <c:pt idx="2188">
                  <c:v>3086.4</c:v>
                </c:pt>
                <c:pt idx="2189">
                  <c:v>3119.31</c:v>
                </c:pt>
                <c:pt idx="2190">
                  <c:v>3081</c:v>
                </c:pt>
                <c:pt idx="2191">
                  <c:v>3042.17</c:v>
                </c:pt>
                <c:pt idx="2192">
                  <c:v>3058.53</c:v>
                </c:pt>
                <c:pt idx="2193">
                  <c:v>3078.32</c:v>
                </c:pt>
                <c:pt idx="2194">
                  <c:v>3150.1</c:v>
                </c:pt>
                <c:pt idx="2195">
                  <c:v>3188.98</c:v>
                </c:pt>
                <c:pt idx="2196">
                  <c:v>3155.72</c:v>
                </c:pt>
                <c:pt idx="2197">
                  <c:v>3144.34</c:v>
                </c:pt>
                <c:pt idx="2198">
                  <c:v>3098.16</c:v>
                </c:pt>
                <c:pt idx="2199">
                  <c:v>3041.42</c:v>
                </c:pt>
                <c:pt idx="2200">
                  <c:v>2993.74</c:v>
                </c:pt>
                <c:pt idx="2201">
                  <c:v>2961.9</c:v>
                </c:pt>
                <c:pt idx="2202">
                  <c:v>2849.28</c:v>
                </c:pt>
                <c:pt idx="2203">
                  <c:v>2773.46</c:v>
                </c:pt>
                <c:pt idx="2204">
                  <c:v>2825.02</c:v>
                </c:pt>
                <c:pt idx="2205">
                  <c:v>2787.16</c:v>
                </c:pt>
                <c:pt idx="2206">
                  <c:v>2667.11</c:v>
                </c:pt>
                <c:pt idx="2207">
                  <c:v>2556.4899999999998</c:v>
                </c:pt>
                <c:pt idx="2208">
                  <c:v>2334.7600000000002</c:v>
                </c:pt>
                <c:pt idx="2209">
                  <c:v>2231.67</c:v>
                </c:pt>
                <c:pt idx="2210">
                  <c:v>2167.4499999999998</c:v>
                </c:pt>
                <c:pt idx="2211">
                  <c:v>2047.32</c:v>
                </c:pt>
                <c:pt idx="2212">
                  <c:v>2008</c:v>
                </c:pt>
                <c:pt idx="2213">
                  <c:v>1988.96</c:v>
                </c:pt>
                <c:pt idx="2214">
                  <c:v>1988.43</c:v>
                </c:pt>
                <c:pt idx="2215">
                  <c:v>1965.47</c:v>
                </c:pt>
                <c:pt idx="2216">
                  <c:v>1949.33</c:v>
                </c:pt>
                <c:pt idx="2217">
                  <c:v>1937</c:v>
                </c:pt>
                <c:pt idx="2218">
                  <c:v>1901.64</c:v>
                </c:pt>
                <c:pt idx="2219">
                  <c:v>1895.62</c:v>
                </c:pt>
                <c:pt idx="2220">
                  <c:v>1984.65</c:v>
                </c:pt>
                <c:pt idx="2221">
                  <c:v>1991.38</c:v>
                </c:pt>
                <c:pt idx="2222">
                  <c:v>1897.37</c:v>
                </c:pt>
                <c:pt idx="2223">
                  <c:v>1874.24</c:v>
                </c:pt>
                <c:pt idx="2224">
                  <c:v>1833.8</c:v>
                </c:pt>
                <c:pt idx="2225">
                  <c:v>1751.02</c:v>
                </c:pt>
                <c:pt idx="2226">
                  <c:v>1676.1</c:v>
                </c:pt>
                <c:pt idx="2227">
                  <c:v>1593.64</c:v>
                </c:pt>
                <c:pt idx="2228">
                  <c:v>1546.84</c:v>
                </c:pt>
                <c:pt idx="2229">
                  <c:v>1480.18</c:v>
                </c:pt>
                <c:pt idx="2230">
                  <c:v>1444.3</c:v>
                </c:pt>
                <c:pt idx="2231">
                  <c:v>1453.15</c:v>
                </c:pt>
                <c:pt idx="2232">
                  <c:v>1559.01</c:v>
                </c:pt>
                <c:pt idx="2233">
                  <c:v>1650</c:v>
                </c:pt>
                <c:pt idx="2234">
                  <c:v>1766.38</c:v>
                </c:pt>
                <c:pt idx="2235">
                  <c:v>1819.63</c:v>
                </c:pt>
                <c:pt idx="2236">
                  <c:v>1910.49</c:v>
                </c:pt>
                <c:pt idx="2237">
                  <c:v>1963.66</c:v>
                </c:pt>
                <c:pt idx="2238">
                  <c:v>1946.71</c:v>
                </c:pt>
                <c:pt idx="2239">
                  <c:v>2035.49</c:v>
                </c:pt>
                <c:pt idx="2240">
                  <c:v>2207.7600000000002</c:v>
                </c:pt>
                <c:pt idx="2241">
                  <c:v>2236.11</c:v>
                </c:pt>
                <c:pt idx="2242">
                  <c:v>2357.84</c:v>
                </c:pt>
                <c:pt idx="2243">
                  <c:v>2403.77</c:v>
                </c:pt>
                <c:pt idx="2244">
                  <c:v>2487.65</c:v>
                </c:pt>
                <c:pt idx="2245">
                  <c:v>2660.71</c:v>
                </c:pt>
                <c:pt idx="2246">
                  <c:v>2820.61</c:v>
                </c:pt>
                <c:pt idx="2247">
                  <c:v>3017.17</c:v>
                </c:pt>
                <c:pt idx="2248">
                  <c:v>3000.9</c:v>
                </c:pt>
                <c:pt idx="2249">
                  <c:v>3096.46</c:v>
                </c:pt>
                <c:pt idx="2250">
                  <c:v>3001.99</c:v>
                </c:pt>
                <c:pt idx="2251">
                  <c:v>2961.8</c:v>
                </c:pt>
                <c:pt idx="2252">
                  <c:v>2914</c:v>
                </c:pt>
                <c:pt idx="2253">
                  <c:v>3116.07</c:v>
                </c:pt>
                <c:pt idx="2254">
                  <c:v>3471.05</c:v>
                </c:pt>
                <c:pt idx="2255">
                  <c:v>3721.29</c:v>
                </c:pt>
                <c:pt idx="2256">
                  <c:v>3675.09</c:v>
                </c:pt>
                <c:pt idx="2257">
                  <c:v>3420.96</c:v>
                </c:pt>
                <c:pt idx="2258">
                  <c:v>3638.09</c:v>
                </c:pt>
                <c:pt idx="2259">
                  <c:v>3905.18</c:v>
                </c:pt>
                <c:pt idx="2260">
                  <c:v>3967.11</c:v>
                </c:pt>
                <c:pt idx="2261">
                  <c:v>4023.2</c:v>
                </c:pt>
                <c:pt idx="2262">
                  <c:v>4024.19</c:v>
                </c:pt>
                <c:pt idx="2263">
                  <c:v>3984.89</c:v>
                </c:pt>
                <c:pt idx="2264">
                  <c:v>4085.09</c:v>
                </c:pt>
                <c:pt idx="2265">
                  <c:v>4283.1000000000004</c:v>
                </c:pt>
                <c:pt idx="2266">
                  <c:v>4565.4399999999996</c:v>
                </c:pt>
                <c:pt idx="2267">
                  <c:v>4738.1000000000004</c:v>
                </c:pt>
                <c:pt idx="2268">
                  <c:v>4588.5</c:v>
                </c:pt>
                <c:pt idx="2269">
                  <c:v>4639.09</c:v>
                </c:pt>
                <c:pt idx="2270">
                  <c:v>4673.05</c:v>
                </c:pt>
                <c:pt idx="2271">
                  <c:v>4645.5200000000004</c:v>
                </c:pt>
                <c:pt idx="2272">
                  <c:v>4627.21</c:v>
                </c:pt>
                <c:pt idx="2273">
                  <c:v>4491.57</c:v>
                </c:pt>
                <c:pt idx="2274">
                  <c:v>4420.6400000000003</c:v>
                </c:pt>
                <c:pt idx="2275">
                  <c:v>4566.7700000000004</c:v>
                </c:pt>
                <c:pt idx="2276">
                  <c:v>4615.07</c:v>
                </c:pt>
                <c:pt idx="2277">
                  <c:v>4728.33</c:v>
                </c:pt>
                <c:pt idx="2278">
                  <c:v>4696.4799999999996</c:v>
                </c:pt>
                <c:pt idx="2279">
                  <c:v>4669.7</c:v>
                </c:pt>
                <c:pt idx="2280">
                  <c:v>4837.3500000000004</c:v>
                </c:pt>
                <c:pt idx="2281">
                  <c:v>4882.32</c:v>
                </c:pt>
                <c:pt idx="2282">
                  <c:v>4621.3999999999996</c:v>
                </c:pt>
                <c:pt idx="2283">
                  <c:v>4593.68</c:v>
                </c:pt>
                <c:pt idx="2284">
                  <c:v>4686.18</c:v>
                </c:pt>
                <c:pt idx="2285">
                  <c:v>4493.16</c:v>
                </c:pt>
                <c:pt idx="2286">
                  <c:v>4463.6400000000003</c:v>
                </c:pt>
                <c:pt idx="2287">
                  <c:v>4442.62</c:v>
                </c:pt>
                <c:pt idx="2288">
                  <c:v>4549.21</c:v>
                </c:pt>
                <c:pt idx="2289">
                  <c:v>4595.29</c:v>
                </c:pt>
                <c:pt idx="2290">
                  <c:v>4610.1899999999996</c:v>
                </c:pt>
                <c:pt idx="2291">
                  <c:v>4639.45</c:v>
                </c:pt>
                <c:pt idx="2292">
                  <c:v>4748.78</c:v>
                </c:pt>
                <c:pt idx="2293">
                  <c:v>4785.1099999999997</c:v>
                </c:pt>
                <c:pt idx="2294">
                  <c:v>4763.88</c:v>
                </c:pt>
                <c:pt idx="2295">
                  <c:v>4854.6499999999996</c:v>
                </c:pt>
                <c:pt idx="2296">
                  <c:v>4674.18</c:v>
                </c:pt>
                <c:pt idx="2297">
                  <c:v>4403.0600000000004</c:v>
                </c:pt>
                <c:pt idx="2298">
                  <c:v>4284.8900000000003</c:v>
                </c:pt>
                <c:pt idx="2299">
                  <c:v>4391.75</c:v>
                </c:pt>
                <c:pt idx="2300">
                  <c:v>4810.58</c:v>
                </c:pt>
                <c:pt idx="2301">
                  <c:v>4833.01</c:v>
                </c:pt>
                <c:pt idx="2302">
                  <c:v>4645.95</c:v>
                </c:pt>
                <c:pt idx="2303">
                  <c:v>4849.05</c:v>
                </c:pt>
                <c:pt idx="2304">
                  <c:v>4855.8</c:v>
                </c:pt>
                <c:pt idx="2305">
                  <c:v>4898.6899999999996</c:v>
                </c:pt>
                <c:pt idx="2306">
                  <c:v>4948.2</c:v>
                </c:pt>
                <c:pt idx="2307">
                  <c:v>4956.2299999999996</c:v>
                </c:pt>
                <c:pt idx="2308">
                  <c:v>5169.08</c:v>
                </c:pt>
                <c:pt idx="2309">
                  <c:v>5152.55</c:v>
                </c:pt>
                <c:pt idx="2310">
                  <c:v>5036.46</c:v>
                </c:pt>
                <c:pt idx="2311">
                  <c:v>4986.3599999999997</c:v>
                </c:pt>
                <c:pt idx="2312">
                  <c:v>5026.1099999999997</c:v>
                </c:pt>
                <c:pt idx="2313">
                  <c:v>4979.55</c:v>
                </c:pt>
                <c:pt idx="2314">
                  <c:v>4572.41</c:v>
                </c:pt>
                <c:pt idx="2315">
                  <c:v>4648.41</c:v>
                </c:pt>
                <c:pt idx="2316">
                  <c:v>4933.08</c:v>
                </c:pt>
                <c:pt idx="2317">
                  <c:v>4779.82</c:v>
                </c:pt>
                <c:pt idx="2318">
                  <c:v>4865.58</c:v>
                </c:pt>
                <c:pt idx="2319">
                  <c:v>4820.7</c:v>
                </c:pt>
                <c:pt idx="2320">
                  <c:v>5164.09</c:v>
                </c:pt>
                <c:pt idx="2321">
                  <c:v>5334.92</c:v>
                </c:pt>
                <c:pt idx="2322">
                  <c:v>5289.17</c:v>
                </c:pt>
                <c:pt idx="2323">
                  <c:v>5259.17</c:v>
                </c:pt>
                <c:pt idx="2324">
                  <c:v>5256.18</c:v>
                </c:pt>
                <c:pt idx="2325">
                  <c:v>5309.5</c:v>
                </c:pt>
                <c:pt idx="2326">
                  <c:v>5378.26</c:v>
                </c:pt>
                <c:pt idx="2327">
                  <c:v>5476.13</c:v>
                </c:pt>
                <c:pt idx="2328">
                  <c:v>5399</c:v>
                </c:pt>
                <c:pt idx="2329">
                  <c:v>5423.05</c:v>
                </c:pt>
                <c:pt idx="2330">
                  <c:v>5362.75</c:v>
                </c:pt>
                <c:pt idx="2331">
                  <c:v>5492.15</c:v>
                </c:pt>
                <c:pt idx="2332">
                  <c:v>5638.09</c:v>
                </c:pt>
                <c:pt idx="2333">
                  <c:v>5708.12</c:v>
                </c:pt>
                <c:pt idx="2334">
                  <c:v>5727.36</c:v>
                </c:pt>
                <c:pt idx="2335">
                  <c:v>5753.1</c:v>
                </c:pt>
                <c:pt idx="2336">
                  <c:v>5765.62</c:v>
                </c:pt>
                <c:pt idx="2337">
                  <c:v>5757.55</c:v>
                </c:pt>
                <c:pt idx="2338">
                  <c:v>5758.21</c:v>
                </c:pt>
                <c:pt idx="2339">
                  <c:v>5783.83</c:v>
                </c:pt>
                <c:pt idx="2340">
                  <c:v>5847.82</c:v>
                </c:pt>
                <c:pt idx="2341">
                  <c:v>5941.05</c:v>
                </c:pt>
                <c:pt idx="2342">
                  <c:v>5970.11</c:v>
                </c:pt>
                <c:pt idx="2343">
                  <c:v>6077.45</c:v>
                </c:pt>
                <c:pt idx="2344">
                  <c:v>6021.9</c:v>
                </c:pt>
                <c:pt idx="2345">
                  <c:v>5951.75</c:v>
                </c:pt>
                <c:pt idx="2346">
                  <c:v>5857.11</c:v>
                </c:pt>
                <c:pt idx="2347">
                  <c:v>5841.8</c:v>
                </c:pt>
                <c:pt idx="2348">
                  <c:v>5835.94</c:v>
                </c:pt>
                <c:pt idx="2349">
                  <c:v>5819.04</c:v>
                </c:pt>
                <c:pt idx="2350">
                  <c:v>5819.47</c:v>
                </c:pt>
                <c:pt idx="2351">
                  <c:v>5852.57</c:v>
                </c:pt>
                <c:pt idx="2352">
                  <c:v>5837.49</c:v>
                </c:pt>
                <c:pt idx="2353">
                  <c:v>5830.27</c:v>
                </c:pt>
                <c:pt idx="2354">
                  <c:v>5843.27</c:v>
                </c:pt>
                <c:pt idx="2355">
                  <c:v>5963.74</c:v>
                </c:pt>
                <c:pt idx="2356">
                  <c:v>5972.92</c:v>
                </c:pt>
                <c:pt idx="2357">
                  <c:v>5963.43</c:v>
                </c:pt>
                <c:pt idx="2358">
                  <c:v>5759.29</c:v>
                </c:pt>
                <c:pt idx="2359">
                  <c:v>5686.8</c:v>
                </c:pt>
                <c:pt idx="2360">
                  <c:v>5685.04</c:v>
                </c:pt>
                <c:pt idx="2361">
                  <c:v>5790.02</c:v>
                </c:pt>
                <c:pt idx="2362">
                  <c:v>5811.03</c:v>
                </c:pt>
                <c:pt idx="2363">
                  <c:v>5797.42</c:v>
                </c:pt>
                <c:pt idx="2364">
                  <c:v>5759.68</c:v>
                </c:pt>
                <c:pt idx="2365">
                  <c:v>5762.51</c:v>
                </c:pt>
                <c:pt idx="2366">
                  <c:v>5758.01</c:v>
                </c:pt>
                <c:pt idx="2367">
                  <c:v>5811.27</c:v>
                </c:pt>
                <c:pt idx="2368">
                  <c:v>5824.76</c:v>
                </c:pt>
                <c:pt idx="2369">
                  <c:v>5820.74</c:v>
                </c:pt>
                <c:pt idx="2370">
                  <c:v>5865.65</c:v>
                </c:pt>
                <c:pt idx="2371">
                  <c:v>5838.43</c:v>
                </c:pt>
                <c:pt idx="2372">
                  <c:v>5702.86</c:v>
                </c:pt>
                <c:pt idx="2373">
                  <c:v>5657.61</c:v>
                </c:pt>
                <c:pt idx="2374">
                  <c:v>5622.87</c:v>
                </c:pt>
                <c:pt idx="2375">
                  <c:v>5589.11</c:v>
                </c:pt>
                <c:pt idx="2376">
                  <c:v>5574.07</c:v>
                </c:pt>
                <c:pt idx="2377">
                  <c:v>5513.09</c:v>
                </c:pt>
                <c:pt idx="2378">
                  <c:v>5547.92</c:v>
                </c:pt>
                <c:pt idx="2379">
                  <c:v>5449.58</c:v>
                </c:pt>
                <c:pt idx="2380">
                  <c:v>5353.54</c:v>
                </c:pt>
                <c:pt idx="2381">
                  <c:v>5312.46</c:v>
                </c:pt>
                <c:pt idx="2382">
                  <c:v>5290.21</c:v>
                </c:pt>
                <c:pt idx="2383">
                  <c:v>5230.03</c:v>
                </c:pt>
                <c:pt idx="2384">
                  <c:v>5321.36</c:v>
                </c:pt>
                <c:pt idx="2385">
                  <c:v>5294.01</c:v>
                </c:pt>
                <c:pt idx="2386">
                  <c:v>5277.83</c:v>
                </c:pt>
                <c:pt idx="2387">
                  <c:v>5228.6400000000003</c:v>
                </c:pt>
                <c:pt idx="2388">
                  <c:v>5262</c:v>
                </c:pt>
                <c:pt idx="2389">
                  <c:v>5228.17</c:v>
                </c:pt>
                <c:pt idx="2390">
                  <c:v>5181.59</c:v>
                </c:pt>
                <c:pt idx="2391">
                  <c:v>5153.2</c:v>
                </c:pt>
                <c:pt idx="2392">
                  <c:v>5110.76</c:v>
                </c:pt>
                <c:pt idx="2393">
                  <c:v>4991.1400000000003</c:v>
                </c:pt>
                <c:pt idx="2394">
                  <c:v>4887.71</c:v>
                </c:pt>
                <c:pt idx="2395">
                  <c:v>4797.7</c:v>
                </c:pt>
                <c:pt idx="2396">
                  <c:v>4818.75</c:v>
                </c:pt>
                <c:pt idx="2397">
                  <c:v>4627.1099999999997</c:v>
                </c:pt>
                <c:pt idx="2398">
                  <c:v>4260.84</c:v>
                </c:pt>
                <c:pt idx="2399">
                  <c:v>4205.63</c:v>
                </c:pt>
                <c:pt idx="2400">
                  <c:v>4186.83</c:v>
                </c:pt>
                <c:pt idx="2401">
                  <c:v>4071.19</c:v>
                </c:pt>
                <c:pt idx="2402">
                  <c:v>3967.31</c:v>
                </c:pt>
                <c:pt idx="2403">
                  <c:v>3907.44</c:v>
                </c:pt>
                <c:pt idx="2404">
                  <c:v>3839.27</c:v>
                </c:pt>
                <c:pt idx="2405">
                  <c:v>3854.37</c:v>
                </c:pt>
                <c:pt idx="2406">
                  <c:v>3848.67</c:v>
                </c:pt>
                <c:pt idx="2407">
                  <c:v>3826.17</c:v>
                </c:pt>
                <c:pt idx="2408">
                  <c:v>3825.26</c:v>
                </c:pt>
                <c:pt idx="2409">
                  <c:v>3825.96</c:v>
                </c:pt>
                <c:pt idx="2410">
                  <c:v>3844.49</c:v>
                </c:pt>
                <c:pt idx="2411">
                  <c:v>3911.29</c:v>
                </c:pt>
                <c:pt idx="2412">
                  <c:v>4128.07</c:v>
                </c:pt>
                <c:pt idx="2413">
                  <c:v>4144.1000000000004</c:v>
                </c:pt>
                <c:pt idx="2414">
                  <c:v>4232.78</c:v>
                </c:pt>
                <c:pt idx="2415">
                  <c:v>4207.84</c:v>
                </c:pt>
                <c:pt idx="2416">
                  <c:v>4284.4799999999996</c:v>
                </c:pt>
                <c:pt idx="2417">
                  <c:v>4245.3</c:v>
                </c:pt>
                <c:pt idx="2418">
                  <c:v>4446.51</c:v>
                </c:pt>
                <c:pt idx="2419">
                  <c:v>4488.8999999999996</c:v>
                </c:pt>
                <c:pt idx="2420">
                  <c:v>4461.74</c:v>
                </c:pt>
                <c:pt idx="2421">
                  <c:v>4466.8500000000004</c:v>
                </c:pt>
                <c:pt idx="2422">
                  <c:v>4542.5</c:v>
                </c:pt>
                <c:pt idx="2423">
                  <c:v>4543.3100000000004</c:v>
                </c:pt>
                <c:pt idx="2424">
                  <c:v>4524.26</c:v>
                </c:pt>
                <c:pt idx="2425">
                  <c:v>4537.6899999999996</c:v>
                </c:pt>
                <c:pt idx="2426">
                  <c:v>4540.26</c:v>
                </c:pt>
                <c:pt idx="2427">
                  <c:v>4592.82</c:v>
                </c:pt>
                <c:pt idx="2428">
                  <c:v>4426.42</c:v>
                </c:pt>
                <c:pt idx="2429">
                  <c:v>4426.7700000000004</c:v>
                </c:pt>
                <c:pt idx="2430">
                  <c:v>4308.41</c:v>
                </c:pt>
                <c:pt idx="2431">
                  <c:v>4501.53</c:v>
                </c:pt>
                <c:pt idx="2432">
                  <c:v>4635.6099999999997</c:v>
                </c:pt>
                <c:pt idx="2433">
                  <c:v>4704.46</c:v>
                </c:pt>
                <c:pt idx="2434">
                  <c:v>4828.79</c:v>
                </c:pt>
                <c:pt idx="2435">
                  <c:v>4778.57</c:v>
                </c:pt>
                <c:pt idx="2436">
                  <c:v>4528.63</c:v>
                </c:pt>
                <c:pt idx="2437">
                  <c:v>4607.6899999999996</c:v>
                </c:pt>
                <c:pt idx="2438">
                  <c:v>4697.83</c:v>
                </c:pt>
                <c:pt idx="2439">
                  <c:v>4595.38</c:v>
                </c:pt>
                <c:pt idx="2440">
                  <c:v>4924.9799999999996</c:v>
                </c:pt>
                <c:pt idx="2441">
                  <c:v>4872.1099999999997</c:v>
                </c:pt>
                <c:pt idx="2442">
                  <c:v>4378.55</c:v>
                </c:pt>
                <c:pt idx="2443">
                  <c:v>4419.46</c:v>
                </c:pt>
                <c:pt idx="2444">
                  <c:v>4257.8100000000004</c:v>
                </c:pt>
                <c:pt idx="2445">
                  <c:v>4146.63</c:v>
                </c:pt>
                <c:pt idx="2446">
                  <c:v>4425.5200000000004</c:v>
                </c:pt>
                <c:pt idx="2447">
                  <c:v>4445.24</c:v>
                </c:pt>
                <c:pt idx="2448">
                  <c:v>4227.7</c:v>
                </c:pt>
                <c:pt idx="2449">
                  <c:v>4141.3599999999997</c:v>
                </c:pt>
                <c:pt idx="2450">
                  <c:v>4066.71</c:v>
                </c:pt>
                <c:pt idx="2451">
                  <c:v>4059.11</c:v>
                </c:pt>
                <c:pt idx="2452">
                  <c:v>3997.92</c:v>
                </c:pt>
                <c:pt idx="2453">
                  <c:v>3968.86</c:v>
                </c:pt>
                <c:pt idx="2454">
                  <c:v>3967.61</c:v>
                </c:pt>
                <c:pt idx="2455">
                  <c:v>4067.68</c:v>
                </c:pt>
                <c:pt idx="2456">
                  <c:v>3966.18</c:v>
                </c:pt>
                <c:pt idx="2457">
                  <c:v>3971.51</c:v>
                </c:pt>
                <c:pt idx="2458">
                  <c:v>4152.2299999999996</c:v>
                </c:pt>
                <c:pt idx="2459">
                  <c:v>4082.7</c:v>
                </c:pt>
                <c:pt idx="2460">
                  <c:v>4010.27</c:v>
                </c:pt>
                <c:pt idx="2461">
                  <c:v>4019.06</c:v>
                </c:pt>
                <c:pt idx="2462">
                  <c:v>3981.67</c:v>
                </c:pt>
                <c:pt idx="2463">
                  <c:v>3872.79</c:v>
                </c:pt>
                <c:pt idx="2464">
                  <c:v>3614.19</c:v>
                </c:pt>
                <c:pt idx="2465">
                  <c:v>3363.54</c:v>
                </c:pt>
                <c:pt idx="2466">
                  <c:v>3173.82</c:v>
                </c:pt>
                <c:pt idx="2467">
                  <c:v>3038.61</c:v>
                </c:pt>
                <c:pt idx="2468">
                  <c:v>3036.25</c:v>
                </c:pt>
                <c:pt idx="2469">
                  <c:v>2901.13</c:v>
                </c:pt>
                <c:pt idx="2470">
                  <c:v>2695.05</c:v>
                </c:pt>
                <c:pt idx="2471">
                  <c:v>2600.11</c:v>
                </c:pt>
                <c:pt idx="2472">
                  <c:v>2531.48</c:v>
                </c:pt>
                <c:pt idx="2473">
                  <c:v>2502.1999999999998</c:v>
                </c:pt>
                <c:pt idx="2474">
                  <c:v>2402.86</c:v>
                </c:pt>
                <c:pt idx="2475">
                  <c:v>2288.34</c:v>
                </c:pt>
                <c:pt idx="2476">
                  <c:v>2244.4499999999998</c:v>
                </c:pt>
                <c:pt idx="2477">
                  <c:v>2023.54</c:v>
                </c:pt>
                <c:pt idx="2478">
                  <c:v>1772.95</c:v>
                </c:pt>
                <c:pt idx="2479">
                  <c:v>1656.66</c:v>
                </c:pt>
                <c:pt idx="2480">
                  <c:v>1693.15</c:v>
                </c:pt>
                <c:pt idx="2481">
                  <c:v>1823.43</c:v>
                </c:pt>
                <c:pt idx="2482">
                  <c:v>1762.88</c:v>
                </c:pt>
                <c:pt idx="2483">
                  <c:v>1666.92</c:v>
                </c:pt>
                <c:pt idx="2484">
                  <c:v>1647.92</c:v>
                </c:pt>
                <c:pt idx="2485">
                  <c:v>1755.41</c:v>
                </c:pt>
                <c:pt idx="2486">
                  <c:v>1913.7</c:v>
                </c:pt>
                <c:pt idx="2487">
                  <c:v>2150.23</c:v>
                </c:pt>
                <c:pt idx="2488">
                  <c:v>2353.92</c:v>
                </c:pt>
                <c:pt idx="2489">
                  <c:v>2459.2600000000002</c:v>
                </c:pt>
                <c:pt idx="2490">
                  <c:v>2481.41</c:v>
                </c:pt>
                <c:pt idx="2491">
                  <c:v>2514.9299999999998</c:v>
                </c:pt>
                <c:pt idx="2492">
                  <c:v>2756.46</c:v>
                </c:pt>
                <c:pt idx="2493">
                  <c:v>2829.12</c:v>
                </c:pt>
                <c:pt idx="2494">
                  <c:v>2793.6</c:v>
                </c:pt>
                <c:pt idx="2495">
                  <c:v>2891.35</c:v>
                </c:pt>
                <c:pt idx="2496">
                  <c:v>3048.39</c:v>
                </c:pt>
                <c:pt idx="2497">
                  <c:v>3490.39</c:v>
                </c:pt>
                <c:pt idx="2498">
                  <c:v>3696.37</c:v>
                </c:pt>
                <c:pt idx="2499">
                  <c:v>3887.28</c:v>
                </c:pt>
                <c:pt idx="2500">
                  <c:v>4116.34</c:v>
                </c:pt>
                <c:pt idx="2501">
                  <c:v>4402.51</c:v>
                </c:pt>
                <c:pt idx="2502">
                  <c:v>4236.68</c:v>
                </c:pt>
                <c:pt idx="2503">
                  <c:v>4008.81</c:v>
                </c:pt>
                <c:pt idx="2504">
                  <c:v>3965.87</c:v>
                </c:pt>
                <c:pt idx="2505">
                  <c:v>4105.8</c:v>
                </c:pt>
                <c:pt idx="2506">
                  <c:v>3919.89</c:v>
                </c:pt>
                <c:pt idx="2507">
                  <c:v>3949.54</c:v>
                </c:pt>
                <c:pt idx="2508">
                  <c:v>4413.2</c:v>
                </c:pt>
                <c:pt idx="2509">
                  <c:v>4459.76</c:v>
                </c:pt>
                <c:pt idx="2510">
                  <c:v>4353.07</c:v>
                </c:pt>
                <c:pt idx="2511">
                  <c:v>4318.42</c:v>
                </c:pt>
                <c:pt idx="2512">
                  <c:v>4248.46</c:v>
                </c:pt>
                <c:pt idx="2513">
                  <c:v>4634.49</c:v>
                </c:pt>
                <c:pt idx="2514">
                  <c:v>4712.53</c:v>
                </c:pt>
                <c:pt idx="2515">
                  <c:v>4609.1000000000004</c:v>
                </c:pt>
                <c:pt idx="2516">
                  <c:v>4474.74</c:v>
                </c:pt>
                <c:pt idx="2517">
                  <c:v>4459.38</c:v>
                </c:pt>
                <c:pt idx="2518">
                  <c:v>4718.67</c:v>
                </c:pt>
                <c:pt idx="2519">
                  <c:v>4878.82</c:v>
                </c:pt>
                <c:pt idx="2520">
                  <c:v>4932.82</c:v>
                </c:pt>
                <c:pt idx="2521">
                  <c:v>4843.8500000000004</c:v>
                </c:pt>
                <c:pt idx="2522">
                  <c:v>4844.03</c:v>
                </c:pt>
                <c:pt idx="2523">
                  <c:v>4961.55</c:v>
                </c:pt>
                <c:pt idx="2524">
                  <c:v>5475.54</c:v>
                </c:pt>
                <c:pt idx="2525">
                  <c:v>5760.16</c:v>
                </c:pt>
                <c:pt idx="2526">
                  <c:v>5678.91</c:v>
                </c:pt>
                <c:pt idx="2527">
                  <c:v>5782.67</c:v>
                </c:pt>
                <c:pt idx="2528">
                  <c:v>5767.83</c:v>
                </c:pt>
                <c:pt idx="2529">
                  <c:v>5637.4</c:v>
                </c:pt>
                <c:pt idx="2530">
                  <c:v>5840.14</c:v>
                </c:pt>
                <c:pt idx="2531">
                  <c:v>5856.54</c:v>
                </c:pt>
                <c:pt idx="2532">
                  <c:v>5816.64</c:v>
                </c:pt>
                <c:pt idx="2533">
                  <c:v>5796.24</c:v>
                </c:pt>
                <c:pt idx="2534">
                  <c:v>5807.23</c:v>
                </c:pt>
                <c:pt idx="2535">
                  <c:v>5855.93</c:v>
                </c:pt>
                <c:pt idx="2536">
                  <c:v>5808.72</c:v>
                </c:pt>
                <c:pt idx="2537">
                  <c:v>5806.75</c:v>
                </c:pt>
                <c:pt idx="2538">
                  <c:v>5755.07</c:v>
                </c:pt>
                <c:pt idx="2539">
                  <c:v>5651.91</c:v>
                </c:pt>
                <c:pt idx="2540">
                  <c:v>5490.42</c:v>
                </c:pt>
                <c:pt idx="2541">
                  <c:v>5416.12</c:v>
                </c:pt>
                <c:pt idx="2542">
                  <c:v>5304.25</c:v>
                </c:pt>
                <c:pt idx="2543">
                  <c:v>5247.3</c:v>
                </c:pt>
                <c:pt idx="2544">
                  <c:v>5186.96</c:v>
                </c:pt>
                <c:pt idx="2545">
                  <c:v>5058.12</c:v>
                </c:pt>
                <c:pt idx="2546">
                  <c:v>5089.63</c:v>
                </c:pt>
                <c:pt idx="2547">
                  <c:v>5288.58</c:v>
                </c:pt>
                <c:pt idx="2548">
                  <c:v>5529.21</c:v>
                </c:pt>
                <c:pt idx="2549">
                  <c:v>5641.19</c:v>
                </c:pt>
                <c:pt idx="2550">
                  <c:v>5583</c:v>
                </c:pt>
                <c:pt idx="2551">
                  <c:v>5714.75</c:v>
                </c:pt>
                <c:pt idx="2552">
                  <c:v>5885.71</c:v>
                </c:pt>
                <c:pt idx="2553">
                  <c:v>5865.81</c:v>
                </c:pt>
                <c:pt idx="2554">
                  <c:v>5872.98</c:v>
                </c:pt>
                <c:pt idx="2555">
                  <c:v>5886.77</c:v>
                </c:pt>
                <c:pt idx="2556">
                  <c:v>6085.52</c:v>
                </c:pt>
                <c:pt idx="2557">
                  <c:v>5973.09</c:v>
                </c:pt>
                <c:pt idx="2558">
                  <c:v>5959.18</c:v>
                </c:pt>
                <c:pt idx="2559">
                  <c:v>5843.41</c:v>
                </c:pt>
                <c:pt idx="2560">
                  <c:v>5625.9</c:v>
                </c:pt>
                <c:pt idx="2561">
                  <c:v>5329.83</c:v>
                </c:pt>
                <c:pt idx="2562">
                  <c:v>5004.74</c:v>
                </c:pt>
                <c:pt idx="2563">
                  <c:v>4960.67</c:v>
                </c:pt>
                <c:pt idx="2564">
                  <c:v>4902.8</c:v>
                </c:pt>
                <c:pt idx="2565">
                  <c:v>4905.8900000000003</c:v>
                </c:pt>
                <c:pt idx="2566">
                  <c:v>4887.18</c:v>
                </c:pt>
                <c:pt idx="2567">
                  <c:v>4792.62</c:v>
                </c:pt>
                <c:pt idx="2568">
                  <c:v>4621.3999999999996</c:v>
                </c:pt>
                <c:pt idx="2569">
                  <c:v>4479.3900000000003</c:v>
                </c:pt>
                <c:pt idx="2570">
                  <c:v>4311.41</c:v>
                </c:pt>
                <c:pt idx="2571">
                  <c:v>4072.06</c:v>
                </c:pt>
                <c:pt idx="2572">
                  <c:v>3960.27</c:v>
                </c:pt>
                <c:pt idx="2573">
                  <c:v>3868.75</c:v>
                </c:pt>
                <c:pt idx="2574">
                  <c:v>3786.11</c:v>
                </c:pt>
                <c:pt idx="2575">
                  <c:v>3751.84</c:v>
                </c:pt>
                <c:pt idx="2576">
                  <c:v>3974.86</c:v>
                </c:pt>
                <c:pt idx="2577">
                  <c:v>4048.48</c:v>
                </c:pt>
                <c:pt idx="2578">
                  <c:v>4016</c:v>
                </c:pt>
                <c:pt idx="2579">
                  <c:v>3954.6</c:v>
                </c:pt>
                <c:pt idx="2580">
                  <c:v>3913.05</c:v>
                </c:pt>
                <c:pt idx="2581">
                  <c:v>3907.25</c:v>
                </c:pt>
                <c:pt idx="2582">
                  <c:v>3910.77</c:v>
                </c:pt>
                <c:pt idx="2583">
                  <c:v>4035</c:v>
                </c:pt>
                <c:pt idx="2584">
                  <c:v>4269.75</c:v>
                </c:pt>
                <c:pt idx="2585">
                  <c:v>4380.1400000000003</c:v>
                </c:pt>
                <c:pt idx="2586">
                  <c:v>4564.46</c:v>
                </c:pt>
                <c:pt idx="2587">
                  <c:v>4694.49</c:v>
                </c:pt>
                <c:pt idx="2588">
                  <c:v>4765.13</c:v>
                </c:pt>
                <c:pt idx="2589">
                  <c:v>4446.93</c:v>
                </c:pt>
                <c:pt idx="2590">
                  <c:v>4330.42</c:v>
                </c:pt>
                <c:pt idx="2591">
                  <c:v>4405.8100000000004</c:v>
                </c:pt>
                <c:pt idx="2592">
                  <c:v>4484.09</c:v>
                </c:pt>
                <c:pt idx="2593">
                  <c:v>4758.0600000000004</c:v>
                </c:pt>
                <c:pt idx="2594">
                  <c:v>4824.3900000000003</c:v>
                </c:pt>
                <c:pt idx="2595">
                  <c:v>4739.5600000000004</c:v>
                </c:pt>
                <c:pt idx="2596">
                  <c:v>4486.93</c:v>
                </c:pt>
                <c:pt idx="2597">
                  <c:v>4715.3500000000004</c:v>
                </c:pt>
                <c:pt idx="2598">
                  <c:v>4871.6000000000004</c:v>
                </c:pt>
                <c:pt idx="2599">
                  <c:v>4873.59</c:v>
                </c:pt>
                <c:pt idx="2600">
                  <c:v>4884.6400000000003</c:v>
                </c:pt>
                <c:pt idx="2601">
                  <c:v>4933.93</c:v>
                </c:pt>
                <c:pt idx="2602">
                  <c:v>4935.47</c:v>
                </c:pt>
                <c:pt idx="2603">
                  <c:v>4869.92</c:v>
                </c:pt>
                <c:pt idx="2604">
                  <c:v>4981.8599999999997</c:v>
                </c:pt>
                <c:pt idx="2605">
                  <c:v>4888.93</c:v>
                </c:pt>
                <c:pt idx="2606">
                  <c:v>4649.66</c:v>
                </c:pt>
                <c:pt idx="2607">
                  <c:v>4473.1099999999997</c:v>
                </c:pt>
                <c:pt idx="2608">
                  <c:v>4315.88</c:v>
                </c:pt>
                <c:pt idx="2609">
                  <c:v>4165.66</c:v>
                </c:pt>
                <c:pt idx="2610">
                  <c:v>4194.82</c:v>
                </c:pt>
                <c:pt idx="2611">
                  <c:v>4175.28</c:v>
                </c:pt>
                <c:pt idx="2612">
                  <c:v>3895.71</c:v>
                </c:pt>
                <c:pt idx="2613">
                  <c:v>4069.43</c:v>
                </c:pt>
                <c:pt idx="2614">
                  <c:v>4241.8</c:v>
                </c:pt>
                <c:pt idx="2615">
                  <c:v>4228.3599999999997</c:v>
                </c:pt>
                <c:pt idx="2616">
                  <c:v>4068.33</c:v>
                </c:pt>
                <c:pt idx="2617">
                  <c:v>3965.1</c:v>
                </c:pt>
                <c:pt idx="2618">
                  <c:v>3913.23</c:v>
                </c:pt>
                <c:pt idx="2619">
                  <c:v>3688.12</c:v>
                </c:pt>
                <c:pt idx="2620">
                  <c:v>3648.97</c:v>
                </c:pt>
                <c:pt idx="2621">
                  <c:v>3645.33</c:v>
                </c:pt>
                <c:pt idx="2622">
                  <c:v>3667.27</c:v>
                </c:pt>
                <c:pt idx="2623">
                  <c:v>3519.26</c:v>
                </c:pt>
                <c:pt idx="2624">
                  <c:v>3366.64</c:v>
                </c:pt>
                <c:pt idx="2625">
                  <c:v>3329.05</c:v>
                </c:pt>
                <c:pt idx="2626">
                  <c:v>3467.05</c:v>
                </c:pt>
                <c:pt idx="2627">
                  <c:v>3678.09</c:v>
                </c:pt>
                <c:pt idx="2628">
                  <c:v>3615.23</c:v>
                </c:pt>
                <c:pt idx="2629">
                  <c:v>3759.46</c:v>
                </c:pt>
                <c:pt idx="2630">
                  <c:v>3925.35</c:v>
                </c:pt>
                <c:pt idx="2631">
                  <c:v>3952.89</c:v>
                </c:pt>
                <c:pt idx="2632">
                  <c:v>4125.1499999999996</c:v>
                </c:pt>
                <c:pt idx="2633">
                  <c:v>4114.6000000000004</c:v>
                </c:pt>
                <c:pt idx="2634">
                  <c:v>4007.65</c:v>
                </c:pt>
                <c:pt idx="2635">
                  <c:v>3918.7</c:v>
                </c:pt>
                <c:pt idx="2636">
                  <c:v>3886.41</c:v>
                </c:pt>
                <c:pt idx="2637">
                  <c:v>4005.8</c:v>
                </c:pt>
                <c:pt idx="2638">
                  <c:v>4103.04</c:v>
                </c:pt>
                <c:pt idx="2639">
                  <c:v>4073.74</c:v>
                </c:pt>
                <c:pt idx="2640">
                  <c:v>4083.3</c:v>
                </c:pt>
                <c:pt idx="2641">
                  <c:v>4071.58</c:v>
                </c:pt>
                <c:pt idx="2642">
                  <c:v>4098.2</c:v>
                </c:pt>
                <c:pt idx="2643">
                  <c:v>4153.92</c:v>
                </c:pt>
                <c:pt idx="2644">
                  <c:v>4167.96</c:v>
                </c:pt>
                <c:pt idx="2645">
                  <c:v>4063.11</c:v>
                </c:pt>
                <c:pt idx="2646">
                  <c:v>4106.32</c:v>
                </c:pt>
                <c:pt idx="2647">
                  <c:v>4184.96</c:v>
                </c:pt>
                <c:pt idx="2648">
                  <c:v>4270.08</c:v>
                </c:pt>
                <c:pt idx="2649">
                  <c:v>4192.16</c:v>
                </c:pt>
                <c:pt idx="2650">
                  <c:v>4190.67</c:v>
                </c:pt>
                <c:pt idx="2651">
                  <c:v>4140.5</c:v>
                </c:pt>
                <c:pt idx="2652">
                  <c:v>4015.77</c:v>
                </c:pt>
                <c:pt idx="2653">
                  <c:v>4036.67</c:v>
                </c:pt>
                <c:pt idx="2654">
                  <c:v>4032.97</c:v>
                </c:pt>
                <c:pt idx="2655">
                  <c:v>3995.57</c:v>
                </c:pt>
                <c:pt idx="2656">
                  <c:v>4005.22</c:v>
                </c:pt>
                <c:pt idx="2657">
                  <c:v>3915.21</c:v>
                </c:pt>
                <c:pt idx="2658">
                  <c:v>3956.8</c:v>
                </c:pt>
                <c:pt idx="2659">
                  <c:v>3991.78</c:v>
                </c:pt>
                <c:pt idx="2660">
                  <c:v>3897.26</c:v>
                </c:pt>
                <c:pt idx="2661">
                  <c:v>3874.04</c:v>
                </c:pt>
                <c:pt idx="2662">
                  <c:v>3797.48</c:v>
                </c:pt>
                <c:pt idx="2663">
                  <c:v>3726.08</c:v>
                </c:pt>
                <c:pt idx="2664">
                  <c:v>3705.82</c:v>
                </c:pt>
                <c:pt idx="2665">
                  <c:v>3685.46</c:v>
                </c:pt>
                <c:pt idx="2666">
                  <c:v>3723.63</c:v>
                </c:pt>
                <c:pt idx="2667">
                  <c:v>3874.18</c:v>
                </c:pt>
                <c:pt idx="2668">
                  <c:v>4050.42</c:v>
                </c:pt>
                <c:pt idx="2669">
                  <c:v>4155.07</c:v>
                </c:pt>
                <c:pt idx="2670">
                  <c:v>4234.03</c:v>
                </c:pt>
                <c:pt idx="2671">
                  <c:v>4199.05</c:v>
                </c:pt>
                <c:pt idx="2672">
                  <c:v>4391.7299999999996</c:v>
                </c:pt>
                <c:pt idx="2673">
                  <c:v>4525.8999999999996</c:v>
                </c:pt>
                <c:pt idx="2674">
                  <c:v>4611.75</c:v>
                </c:pt>
                <c:pt idx="2675">
                  <c:v>4544.9799999999996</c:v>
                </c:pt>
                <c:pt idx="2676">
                  <c:v>4591.3900000000003</c:v>
                </c:pt>
                <c:pt idx="2677">
                  <c:v>4718.63</c:v>
                </c:pt>
                <c:pt idx="2678">
                  <c:v>4780.71</c:v>
                </c:pt>
                <c:pt idx="2679">
                  <c:v>4906.78</c:v>
                </c:pt>
                <c:pt idx="2680">
                  <c:v>5097.3900000000003</c:v>
                </c:pt>
                <c:pt idx="2681">
                  <c:v>4981.46</c:v>
                </c:pt>
                <c:pt idx="2682">
                  <c:v>4904.49</c:v>
                </c:pt>
                <c:pt idx="2683">
                  <c:v>4989.7299999999996</c:v>
                </c:pt>
                <c:pt idx="2684">
                  <c:v>4862.2</c:v>
                </c:pt>
                <c:pt idx="2685">
                  <c:v>4894.18</c:v>
                </c:pt>
                <c:pt idx="2686">
                  <c:v>4649.76</c:v>
                </c:pt>
                <c:pt idx="2687">
                  <c:v>4574.5</c:v>
                </c:pt>
                <c:pt idx="2688">
                  <c:v>4631.8500000000004</c:v>
                </c:pt>
                <c:pt idx="2689">
                  <c:v>4638.01</c:v>
                </c:pt>
                <c:pt idx="2690">
                  <c:v>4746.1400000000003</c:v>
                </c:pt>
                <c:pt idx="2691">
                  <c:v>4781.67</c:v>
                </c:pt>
                <c:pt idx="2692">
                  <c:v>4807.3999999999996</c:v>
                </c:pt>
                <c:pt idx="2693">
                  <c:v>4864.18</c:v>
                </c:pt>
                <c:pt idx="2694">
                  <c:v>4852.51</c:v>
                </c:pt>
                <c:pt idx="2695">
                  <c:v>4917.84</c:v>
                </c:pt>
                <c:pt idx="2696">
                  <c:v>5026.33</c:v>
                </c:pt>
                <c:pt idx="2697">
                  <c:v>4938.07</c:v>
                </c:pt>
                <c:pt idx="2698">
                  <c:v>4929.78</c:v>
                </c:pt>
                <c:pt idx="2699">
                  <c:v>4959.43</c:v>
                </c:pt>
                <c:pt idx="2700">
                  <c:v>5086.6499999999996</c:v>
                </c:pt>
                <c:pt idx="2701">
                  <c:v>5185.0600000000004</c:v>
                </c:pt>
                <c:pt idx="2702">
                  <c:v>5343.38</c:v>
                </c:pt>
                <c:pt idx="2703">
                  <c:v>5399.04</c:v>
                </c:pt>
                <c:pt idx="2704">
                  <c:v>5466.37</c:v>
                </c:pt>
                <c:pt idx="2705">
                  <c:v>5592.44</c:v>
                </c:pt>
                <c:pt idx="2706">
                  <c:v>5763.73</c:v>
                </c:pt>
                <c:pt idx="2707">
                  <c:v>5962.67</c:v>
                </c:pt>
                <c:pt idx="2708">
                  <c:v>5916.07</c:v>
                </c:pt>
                <c:pt idx="2709">
                  <c:v>5969.08</c:v>
                </c:pt>
                <c:pt idx="2710">
                  <c:v>6005.2</c:v>
                </c:pt>
                <c:pt idx="2711">
                  <c:v>5963.74</c:v>
                </c:pt>
                <c:pt idx="2712">
                  <c:v>5744.48</c:v>
                </c:pt>
                <c:pt idx="2713">
                  <c:v>5802.64</c:v>
                </c:pt>
                <c:pt idx="2714">
                  <c:v>5967.12</c:v>
                </c:pt>
                <c:pt idx="2715">
                  <c:v>5988.51</c:v>
                </c:pt>
                <c:pt idx="2716">
                  <c:v>6085.91</c:v>
                </c:pt>
                <c:pt idx="2717">
                  <c:v>6015.05</c:v>
                </c:pt>
                <c:pt idx="2718">
                  <c:v>5844.31</c:v>
                </c:pt>
                <c:pt idx="2719">
                  <c:v>5962.96</c:v>
                </c:pt>
                <c:pt idx="2720">
                  <c:v>5922.19</c:v>
                </c:pt>
                <c:pt idx="2721">
                  <c:v>5894.65</c:v>
                </c:pt>
                <c:pt idx="2722">
                  <c:v>5848.37</c:v>
                </c:pt>
                <c:pt idx="2723">
                  <c:v>5842.15</c:v>
                </c:pt>
                <c:pt idx="2724">
                  <c:v>5688.55</c:v>
                </c:pt>
                <c:pt idx="2725">
                  <c:v>5438.14</c:v>
                </c:pt>
                <c:pt idx="2726">
                  <c:v>5516.22</c:v>
                </c:pt>
                <c:pt idx="2727">
                  <c:v>5645.53</c:v>
                </c:pt>
                <c:pt idx="2728">
                  <c:v>5594.07</c:v>
                </c:pt>
                <c:pt idx="2729">
                  <c:v>5598.58</c:v>
                </c:pt>
                <c:pt idx="2730">
                  <c:v>5661.13</c:v>
                </c:pt>
                <c:pt idx="2731">
                  <c:v>5538.76</c:v>
                </c:pt>
                <c:pt idx="2732">
                  <c:v>5585.36</c:v>
                </c:pt>
                <c:pt idx="2733">
                  <c:v>5651.96</c:v>
                </c:pt>
                <c:pt idx="2734">
                  <c:v>5581.19</c:v>
                </c:pt>
                <c:pt idx="2735">
                  <c:v>5539.9</c:v>
                </c:pt>
                <c:pt idx="2736">
                  <c:v>5648.13</c:v>
                </c:pt>
                <c:pt idx="2737">
                  <c:v>5667.17</c:v>
                </c:pt>
                <c:pt idx="2738">
                  <c:v>5581.97</c:v>
                </c:pt>
                <c:pt idx="2739">
                  <c:v>5571.62</c:v>
                </c:pt>
                <c:pt idx="2740">
                  <c:v>5575.12</c:v>
                </c:pt>
                <c:pt idx="2741">
                  <c:v>5649.82</c:v>
                </c:pt>
                <c:pt idx="2742">
                  <c:v>5605.56</c:v>
                </c:pt>
                <c:pt idx="2743">
                  <c:v>5606.31</c:v>
                </c:pt>
                <c:pt idx="2744">
                  <c:v>5664.11</c:v>
                </c:pt>
                <c:pt idx="2745">
                  <c:v>5705.91</c:v>
                </c:pt>
                <c:pt idx="2746">
                  <c:v>5792.12</c:v>
                </c:pt>
                <c:pt idx="2747">
                  <c:v>5815.43</c:v>
                </c:pt>
                <c:pt idx="2748">
                  <c:v>5979.78</c:v>
                </c:pt>
                <c:pt idx="2749">
                  <c:v>6076.35</c:v>
                </c:pt>
                <c:pt idx="2750">
                  <c:v>5912.11</c:v>
                </c:pt>
                <c:pt idx="2751">
                  <c:v>5912.68</c:v>
                </c:pt>
                <c:pt idx="2752">
                  <c:v>5959.73</c:v>
                </c:pt>
                <c:pt idx="2753">
                  <c:v>5944.82</c:v>
                </c:pt>
                <c:pt idx="2754">
                  <c:v>5983.14</c:v>
                </c:pt>
                <c:pt idx="2755">
                  <c:v>5914.62</c:v>
                </c:pt>
                <c:pt idx="2756">
                  <c:v>5927.44</c:v>
                </c:pt>
                <c:pt idx="2757">
                  <c:v>5951.72</c:v>
                </c:pt>
                <c:pt idx="2758">
                  <c:v>5953.99</c:v>
                </c:pt>
                <c:pt idx="2759">
                  <c:v>6078.99</c:v>
                </c:pt>
                <c:pt idx="2760">
                  <c:v>6089.93</c:v>
                </c:pt>
                <c:pt idx="2761">
                  <c:v>6196.71</c:v>
                </c:pt>
                <c:pt idx="2762">
                  <c:v>6183.2</c:v>
                </c:pt>
                <c:pt idx="2763">
                  <c:v>6024.95</c:v>
                </c:pt>
                <c:pt idx="2764">
                  <c:v>6150.07</c:v>
                </c:pt>
                <c:pt idx="2765">
                  <c:v>6080.64</c:v>
                </c:pt>
                <c:pt idx="2766">
                  <c:v>6026.43</c:v>
                </c:pt>
                <c:pt idx="2767">
                  <c:v>6129.16</c:v>
                </c:pt>
                <c:pt idx="2768">
                  <c:v>6147.44</c:v>
                </c:pt>
                <c:pt idx="2769">
                  <c:v>6135.47</c:v>
                </c:pt>
                <c:pt idx="2770">
                  <c:v>6137.24</c:v>
                </c:pt>
                <c:pt idx="2771">
                  <c:v>5997.28</c:v>
                </c:pt>
                <c:pt idx="2772">
                  <c:v>6047.42</c:v>
                </c:pt>
                <c:pt idx="2773">
                  <c:v>6184.54</c:v>
                </c:pt>
                <c:pt idx="2774">
                  <c:v>6143.41</c:v>
                </c:pt>
                <c:pt idx="2775">
                  <c:v>6006.2</c:v>
                </c:pt>
                <c:pt idx="2776">
                  <c:v>6124.67</c:v>
                </c:pt>
                <c:pt idx="2777">
                  <c:v>6082.04</c:v>
                </c:pt>
                <c:pt idx="2778">
                  <c:v>6152.06</c:v>
                </c:pt>
                <c:pt idx="2779">
                  <c:v>6186.95</c:v>
                </c:pt>
                <c:pt idx="2780">
                  <c:v>6005.9</c:v>
                </c:pt>
                <c:pt idx="2781">
                  <c:v>6053.67</c:v>
                </c:pt>
                <c:pt idx="2782">
                  <c:v>5928.79</c:v>
                </c:pt>
                <c:pt idx="2783">
                  <c:v>5899.82</c:v>
                </c:pt>
                <c:pt idx="2784">
                  <c:v>5955.43</c:v>
                </c:pt>
                <c:pt idx="2785">
                  <c:v>5913.64</c:v>
                </c:pt>
                <c:pt idx="2786">
                  <c:v>5827.42</c:v>
                </c:pt>
                <c:pt idx="2787">
                  <c:v>5799.93</c:v>
                </c:pt>
                <c:pt idx="2788">
                  <c:v>5781.33</c:v>
                </c:pt>
                <c:pt idx="2789">
                  <c:v>5778.87</c:v>
                </c:pt>
                <c:pt idx="2790">
                  <c:v>5785.52</c:v>
                </c:pt>
                <c:pt idx="2791">
                  <c:v>5833.56</c:v>
                </c:pt>
                <c:pt idx="2792">
                  <c:v>5920.18</c:v>
                </c:pt>
                <c:pt idx="2793">
                  <c:v>5964.42</c:v>
                </c:pt>
                <c:pt idx="2794">
                  <c:v>6033.09</c:v>
                </c:pt>
                <c:pt idx="2795">
                  <c:v>6025.26</c:v>
                </c:pt>
                <c:pt idx="2796">
                  <c:v>5881.2</c:v>
                </c:pt>
                <c:pt idx="2797">
                  <c:v>5988.73</c:v>
                </c:pt>
                <c:pt idx="2798">
                  <c:v>5964.11</c:v>
                </c:pt>
                <c:pt idx="2799">
                  <c:v>5880.78</c:v>
                </c:pt>
                <c:pt idx="2800">
                  <c:v>5908.63</c:v>
                </c:pt>
                <c:pt idx="2801">
                  <c:v>5879.05</c:v>
                </c:pt>
                <c:pt idx="2802">
                  <c:v>5918.26</c:v>
                </c:pt>
                <c:pt idx="2803">
                  <c:v>5995.74</c:v>
                </c:pt>
                <c:pt idx="2804">
                  <c:v>5958.96</c:v>
                </c:pt>
                <c:pt idx="2805">
                  <c:v>6067.4</c:v>
                </c:pt>
                <c:pt idx="2806">
                  <c:v>6138.87</c:v>
                </c:pt>
                <c:pt idx="2807">
                  <c:v>6093.04</c:v>
                </c:pt>
                <c:pt idx="2808">
                  <c:v>6189.14</c:v>
                </c:pt>
                <c:pt idx="2809">
                  <c:v>6219.63</c:v>
                </c:pt>
                <c:pt idx="2810">
                  <c:v>6280.89</c:v>
                </c:pt>
                <c:pt idx="2811">
                  <c:v>6272.48</c:v>
                </c:pt>
                <c:pt idx="2812">
                  <c:v>6265.43</c:v>
                </c:pt>
                <c:pt idx="2813">
                  <c:v>6211.93</c:v>
                </c:pt>
                <c:pt idx="2814">
                  <c:v>6231.08</c:v>
                </c:pt>
                <c:pt idx="2815">
                  <c:v>6393.29</c:v>
                </c:pt>
                <c:pt idx="2816">
                  <c:v>6235.97</c:v>
                </c:pt>
                <c:pt idx="2817">
                  <c:v>6297.03</c:v>
                </c:pt>
                <c:pt idx="2818">
                  <c:v>6300.67</c:v>
                </c:pt>
                <c:pt idx="2819">
                  <c:v>6196.05</c:v>
                </c:pt>
                <c:pt idx="2820">
                  <c:v>6122.49</c:v>
                </c:pt>
                <c:pt idx="2821">
                  <c:v>6056.08</c:v>
                </c:pt>
                <c:pt idx="2822">
                  <c:v>6058.48</c:v>
                </c:pt>
                <c:pt idx="2823">
                  <c:v>6000.34</c:v>
                </c:pt>
                <c:pt idx="2824">
                  <c:v>5630.11</c:v>
                </c:pt>
                <c:pt idx="2825">
                  <c:v>5483.88</c:v>
                </c:pt>
                <c:pt idx="2826">
                  <c:v>5443.68</c:v>
                </c:pt>
                <c:pt idx="2827">
                  <c:v>5407.4</c:v>
                </c:pt>
                <c:pt idx="2828">
                  <c:v>5257.03</c:v>
                </c:pt>
                <c:pt idx="2829">
                  <c:v>5257.63</c:v>
                </c:pt>
                <c:pt idx="2830">
                  <c:v>5197.46</c:v>
                </c:pt>
                <c:pt idx="2831">
                  <c:v>5033.46</c:v>
                </c:pt>
                <c:pt idx="2832">
                  <c:v>4937.7700000000004</c:v>
                </c:pt>
                <c:pt idx="2833">
                  <c:v>4925.78</c:v>
                </c:pt>
                <c:pt idx="2834">
                  <c:v>4803.49</c:v>
                </c:pt>
                <c:pt idx="2835">
                  <c:v>4637.3599999999997</c:v>
                </c:pt>
                <c:pt idx="2836">
                  <c:v>4523.21</c:v>
                </c:pt>
                <c:pt idx="2837">
                  <c:v>4563.87</c:v>
                </c:pt>
                <c:pt idx="2838">
                  <c:v>4501.8900000000003</c:v>
                </c:pt>
                <c:pt idx="2839">
                  <c:v>4434.3999999999996</c:v>
                </c:pt>
                <c:pt idx="2840">
                  <c:v>4337.1899999999996</c:v>
                </c:pt>
                <c:pt idx="2841">
                  <c:v>4213.91</c:v>
                </c:pt>
                <c:pt idx="2842">
                  <c:v>4114.08</c:v>
                </c:pt>
                <c:pt idx="2843">
                  <c:v>3921.66</c:v>
                </c:pt>
                <c:pt idx="2844">
                  <c:v>3801.02</c:v>
                </c:pt>
                <c:pt idx="2845">
                  <c:v>3733.01</c:v>
                </c:pt>
                <c:pt idx="2846">
                  <c:v>3637.93</c:v>
                </c:pt>
                <c:pt idx="2847">
                  <c:v>3529.1</c:v>
                </c:pt>
                <c:pt idx="2848">
                  <c:v>3460.94</c:v>
                </c:pt>
                <c:pt idx="2849">
                  <c:v>3413.77</c:v>
                </c:pt>
                <c:pt idx="2850">
                  <c:v>3351.89</c:v>
                </c:pt>
                <c:pt idx="2851">
                  <c:v>3194.75</c:v>
                </c:pt>
                <c:pt idx="2852">
                  <c:v>3092.94</c:v>
                </c:pt>
                <c:pt idx="2853">
                  <c:v>2925.21</c:v>
                </c:pt>
                <c:pt idx="2854">
                  <c:v>2789.11</c:v>
                </c:pt>
                <c:pt idx="2855">
                  <c:v>2724.52</c:v>
                </c:pt>
                <c:pt idx="2856">
                  <c:v>2597.4499999999998</c:v>
                </c:pt>
                <c:pt idx="2857">
                  <c:v>2491.7199999999998</c:v>
                </c:pt>
                <c:pt idx="2858">
                  <c:v>2420.5100000000002</c:v>
                </c:pt>
                <c:pt idx="2859">
                  <c:v>2316.7199999999998</c:v>
                </c:pt>
                <c:pt idx="2860">
                  <c:v>2230.0100000000002</c:v>
                </c:pt>
                <c:pt idx="2861">
                  <c:v>2142.38</c:v>
                </c:pt>
                <c:pt idx="2862">
                  <c:v>2075.58</c:v>
                </c:pt>
                <c:pt idx="2863">
                  <c:v>1998.81</c:v>
                </c:pt>
                <c:pt idx="2864">
                  <c:v>1931.02</c:v>
                </c:pt>
                <c:pt idx="2865">
                  <c:v>1894.57</c:v>
                </c:pt>
                <c:pt idx="2866">
                  <c:v>1875.53</c:v>
                </c:pt>
                <c:pt idx="2867">
                  <c:v>1821.28</c:v>
                </c:pt>
                <c:pt idx="2868">
                  <c:v>1793.07</c:v>
                </c:pt>
                <c:pt idx="2869">
                  <c:v>1770.83</c:v>
                </c:pt>
                <c:pt idx="2870">
                  <c:v>1788.33</c:v>
                </c:pt>
                <c:pt idx="2871">
                  <c:v>1771.5</c:v>
                </c:pt>
              </c:numCache>
            </c:numRef>
          </c:val>
          <c:extLst>
            <c:ext xmlns:c16="http://schemas.microsoft.com/office/drawing/2014/chart" uri="{C3380CC4-5D6E-409C-BE32-E72D297353CC}">
              <c16:uniqueId val="{00000000-FCB9-4510-BB57-84F379D00DBA}"/>
            </c:ext>
          </c:extLst>
        </c:ser>
        <c:ser>
          <c:idx val="1"/>
          <c:order val="1"/>
          <c:tx>
            <c:strRef>
              <c:f>Tuuli!$E$1</c:f>
              <c:strCache>
                <c:ptCount val="1"/>
                <c:pt idx="0">
                  <c:v>Electric boilers</c:v>
                </c:pt>
              </c:strCache>
            </c:strRef>
          </c:tx>
          <c:spPr>
            <a:solidFill>
              <a:schemeClr val="accent2"/>
            </a:solidFill>
            <a:ln>
              <a:noFill/>
            </a:ln>
            <a:effectLst/>
          </c:spPr>
          <c:val>
            <c:numRef>
              <c:f>Tuuli!$E$2:$E$2873</c:f>
              <c:numCache>
                <c:formatCode>General</c:formatCode>
                <c:ptCount val="2872"/>
                <c:pt idx="0">
                  <c:v>-713.98699999999997</c:v>
                </c:pt>
                <c:pt idx="1">
                  <c:v>-716.05799999999999</c:v>
                </c:pt>
                <c:pt idx="2">
                  <c:v>-723</c:v>
                </c:pt>
                <c:pt idx="3">
                  <c:v>-730.8</c:v>
                </c:pt>
                <c:pt idx="4">
                  <c:v>-732.4</c:v>
                </c:pt>
                <c:pt idx="5">
                  <c:v>-738.70699999999999</c:v>
                </c:pt>
                <c:pt idx="6">
                  <c:v>-741</c:v>
                </c:pt>
                <c:pt idx="7">
                  <c:v>-746.20600000000002</c:v>
                </c:pt>
                <c:pt idx="8">
                  <c:v>-735.7</c:v>
                </c:pt>
                <c:pt idx="9">
                  <c:v>-737.19299999999998</c:v>
                </c:pt>
                <c:pt idx="10">
                  <c:v>-731.4</c:v>
                </c:pt>
                <c:pt idx="11">
                  <c:v>-740.7</c:v>
                </c:pt>
                <c:pt idx="12">
                  <c:v>-710.40499999999997</c:v>
                </c:pt>
                <c:pt idx="13">
                  <c:v>-729.3</c:v>
                </c:pt>
                <c:pt idx="14">
                  <c:v>-756.3</c:v>
                </c:pt>
                <c:pt idx="15">
                  <c:v>-754.70299999999997</c:v>
                </c:pt>
                <c:pt idx="16">
                  <c:v>-723.51900000000001</c:v>
                </c:pt>
                <c:pt idx="17">
                  <c:v>-711.8</c:v>
                </c:pt>
                <c:pt idx="18">
                  <c:v>-688.79</c:v>
                </c:pt>
                <c:pt idx="19">
                  <c:v>-678.61</c:v>
                </c:pt>
                <c:pt idx="20">
                  <c:v>-644.62900000000002</c:v>
                </c:pt>
                <c:pt idx="21">
                  <c:v>-600.58299999999997</c:v>
                </c:pt>
                <c:pt idx="22">
                  <c:v>-580.45500000000004</c:v>
                </c:pt>
                <c:pt idx="23">
                  <c:v>-567.9</c:v>
                </c:pt>
                <c:pt idx="24">
                  <c:v>-547.04100000000005</c:v>
                </c:pt>
                <c:pt idx="25">
                  <c:v>-547.79999999999995</c:v>
                </c:pt>
                <c:pt idx="26">
                  <c:v>-547.20000000000005</c:v>
                </c:pt>
                <c:pt idx="27">
                  <c:v>-515.47400000000005</c:v>
                </c:pt>
                <c:pt idx="28">
                  <c:v>-518.20000000000005</c:v>
                </c:pt>
                <c:pt idx="29">
                  <c:v>-504.2</c:v>
                </c:pt>
                <c:pt idx="30">
                  <c:v>-501.9</c:v>
                </c:pt>
                <c:pt idx="31">
                  <c:v>-480.2</c:v>
                </c:pt>
                <c:pt idx="32">
                  <c:v>-491.27699999999999</c:v>
                </c:pt>
                <c:pt idx="33">
                  <c:v>-471.9</c:v>
                </c:pt>
                <c:pt idx="34">
                  <c:v>-462.3</c:v>
                </c:pt>
                <c:pt idx="35">
                  <c:v>-459.7</c:v>
                </c:pt>
                <c:pt idx="36">
                  <c:v>-455</c:v>
                </c:pt>
                <c:pt idx="37">
                  <c:v>-467.375</c:v>
                </c:pt>
                <c:pt idx="38">
                  <c:v>-457.17099999999999</c:v>
                </c:pt>
                <c:pt idx="39">
                  <c:v>-429.51799999999997</c:v>
                </c:pt>
                <c:pt idx="40">
                  <c:v>-456.79199999999997</c:v>
                </c:pt>
                <c:pt idx="41">
                  <c:v>-478.387</c:v>
                </c:pt>
                <c:pt idx="42">
                  <c:v>-493.1</c:v>
                </c:pt>
                <c:pt idx="43">
                  <c:v>-498.738</c:v>
                </c:pt>
                <c:pt idx="44">
                  <c:v>-489.28899999999999</c:v>
                </c:pt>
                <c:pt idx="45">
                  <c:v>-493</c:v>
                </c:pt>
                <c:pt idx="46">
                  <c:v>-492.1</c:v>
                </c:pt>
                <c:pt idx="47">
                  <c:v>-495</c:v>
                </c:pt>
                <c:pt idx="48">
                  <c:v>-485.34399999999999</c:v>
                </c:pt>
                <c:pt idx="49">
                  <c:v>-482.6</c:v>
                </c:pt>
                <c:pt idx="50">
                  <c:v>-475.8</c:v>
                </c:pt>
                <c:pt idx="51">
                  <c:v>-466.36700000000002</c:v>
                </c:pt>
                <c:pt idx="52">
                  <c:v>-460.90699999999998</c:v>
                </c:pt>
                <c:pt idx="53">
                  <c:v>-449.2</c:v>
                </c:pt>
                <c:pt idx="54">
                  <c:v>-449.30599999999998</c:v>
                </c:pt>
                <c:pt idx="55">
                  <c:v>-452.4</c:v>
                </c:pt>
                <c:pt idx="56">
                  <c:v>-444.40800000000002</c:v>
                </c:pt>
                <c:pt idx="57">
                  <c:v>-446.9</c:v>
                </c:pt>
                <c:pt idx="58">
                  <c:v>-440.5</c:v>
                </c:pt>
                <c:pt idx="59">
                  <c:v>-390.3</c:v>
                </c:pt>
                <c:pt idx="60">
                  <c:v>-388.60899999999998</c:v>
                </c:pt>
                <c:pt idx="61">
                  <c:v>-373.4</c:v>
                </c:pt>
                <c:pt idx="62">
                  <c:v>-378.6</c:v>
                </c:pt>
                <c:pt idx="63">
                  <c:v>-379.8</c:v>
                </c:pt>
                <c:pt idx="64">
                  <c:v>-401.69400000000002</c:v>
                </c:pt>
                <c:pt idx="65">
                  <c:v>-403.8</c:v>
                </c:pt>
                <c:pt idx="66">
                  <c:v>-402.17899999999997</c:v>
                </c:pt>
                <c:pt idx="67">
                  <c:v>-409.30799999999999</c:v>
                </c:pt>
                <c:pt idx="68">
                  <c:v>-381.95499999999998</c:v>
                </c:pt>
                <c:pt idx="69">
                  <c:v>-381.9</c:v>
                </c:pt>
                <c:pt idx="70">
                  <c:v>-382</c:v>
                </c:pt>
                <c:pt idx="71">
                  <c:v>-381.2</c:v>
                </c:pt>
                <c:pt idx="72">
                  <c:v>-383.3</c:v>
                </c:pt>
                <c:pt idx="73">
                  <c:v>-383.6</c:v>
                </c:pt>
                <c:pt idx="74">
                  <c:v>-382.6</c:v>
                </c:pt>
                <c:pt idx="75">
                  <c:v>-392.72899999999998</c:v>
                </c:pt>
                <c:pt idx="76">
                  <c:v>-388.7</c:v>
                </c:pt>
                <c:pt idx="77">
                  <c:v>-405.00799999999998</c:v>
                </c:pt>
                <c:pt idx="78">
                  <c:v>-450.71300000000002</c:v>
                </c:pt>
                <c:pt idx="79">
                  <c:v>-447.93900000000002</c:v>
                </c:pt>
                <c:pt idx="80">
                  <c:v>-476.29300000000001</c:v>
                </c:pt>
                <c:pt idx="81">
                  <c:v>-480.10500000000002</c:v>
                </c:pt>
                <c:pt idx="82">
                  <c:v>-466.77199999999999</c:v>
                </c:pt>
                <c:pt idx="83">
                  <c:v>-481.05200000000002</c:v>
                </c:pt>
                <c:pt idx="84">
                  <c:v>-473.2</c:v>
                </c:pt>
                <c:pt idx="85">
                  <c:v>-493.04300000000001</c:v>
                </c:pt>
                <c:pt idx="86">
                  <c:v>-516.774</c:v>
                </c:pt>
                <c:pt idx="87">
                  <c:v>-515.73</c:v>
                </c:pt>
                <c:pt idx="88">
                  <c:v>-515.87599999999998</c:v>
                </c:pt>
                <c:pt idx="89">
                  <c:v>-498.2</c:v>
                </c:pt>
                <c:pt idx="90">
                  <c:v>-485.20800000000003</c:v>
                </c:pt>
                <c:pt idx="91">
                  <c:v>-494.99599999999998</c:v>
                </c:pt>
                <c:pt idx="92">
                  <c:v>-481.31400000000002</c:v>
                </c:pt>
                <c:pt idx="93">
                  <c:v>-434.71100000000001</c:v>
                </c:pt>
                <c:pt idx="94">
                  <c:v>-435.6</c:v>
                </c:pt>
                <c:pt idx="95">
                  <c:v>-436.1</c:v>
                </c:pt>
                <c:pt idx="96">
                  <c:v>-429.7</c:v>
                </c:pt>
                <c:pt idx="97">
                  <c:v>-401.6</c:v>
                </c:pt>
                <c:pt idx="98">
                  <c:v>-401.6</c:v>
                </c:pt>
                <c:pt idx="99">
                  <c:v>-396.1</c:v>
                </c:pt>
                <c:pt idx="100">
                  <c:v>-411.3</c:v>
                </c:pt>
                <c:pt idx="101">
                  <c:v>-409.06200000000001</c:v>
                </c:pt>
                <c:pt idx="102">
                  <c:v>-398.5</c:v>
                </c:pt>
                <c:pt idx="103">
                  <c:v>-422.5</c:v>
                </c:pt>
                <c:pt idx="104">
                  <c:v>-435.29399999999998</c:v>
                </c:pt>
                <c:pt idx="105">
                  <c:v>-441.2</c:v>
                </c:pt>
                <c:pt idx="106">
                  <c:v>-460.86</c:v>
                </c:pt>
                <c:pt idx="107">
                  <c:v>-460.7</c:v>
                </c:pt>
                <c:pt idx="108">
                  <c:v>-444.19900000000001</c:v>
                </c:pt>
                <c:pt idx="109">
                  <c:v>-417.4</c:v>
                </c:pt>
                <c:pt idx="110">
                  <c:v>-392.5</c:v>
                </c:pt>
                <c:pt idx="111">
                  <c:v>-394.7</c:v>
                </c:pt>
                <c:pt idx="112">
                  <c:v>-388.3</c:v>
                </c:pt>
                <c:pt idx="113">
                  <c:v>-391.84699999999998</c:v>
                </c:pt>
                <c:pt idx="114">
                  <c:v>-396.98599999999999</c:v>
                </c:pt>
                <c:pt idx="115">
                  <c:v>-394.12900000000002</c:v>
                </c:pt>
                <c:pt idx="116">
                  <c:v>-391</c:v>
                </c:pt>
                <c:pt idx="117">
                  <c:v>-398.09800000000001</c:v>
                </c:pt>
                <c:pt idx="118">
                  <c:v>-396.7</c:v>
                </c:pt>
                <c:pt idx="119">
                  <c:v>-378.5</c:v>
                </c:pt>
                <c:pt idx="120">
                  <c:v>-406.79</c:v>
                </c:pt>
                <c:pt idx="121">
                  <c:v>-407.71100000000001</c:v>
                </c:pt>
                <c:pt idx="122">
                  <c:v>-418.6</c:v>
                </c:pt>
                <c:pt idx="123">
                  <c:v>-424.714</c:v>
                </c:pt>
                <c:pt idx="124">
                  <c:v>-416.197</c:v>
                </c:pt>
                <c:pt idx="125">
                  <c:v>-413.2</c:v>
                </c:pt>
                <c:pt idx="126">
                  <c:v>-435.9</c:v>
                </c:pt>
                <c:pt idx="127">
                  <c:v>-445.9</c:v>
                </c:pt>
                <c:pt idx="128">
                  <c:v>-461.99700000000001</c:v>
                </c:pt>
                <c:pt idx="129">
                  <c:v>-464.7</c:v>
                </c:pt>
                <c:pt idx="130">
                  <c:v>-467.9</c:v>
                </c:pt>
                <c:pt idx="131">
                  <c:v>-468.2</c:v>
                </c:pt>
                <c:pt idx="132">
                  <c:v>-462.904</c:v>
                </c:pt>
                <c:pt idx="133">
                  <c:v>-447.5</c:v>
                </c:pt>
                <c:pt idx="134">
                  <c:v>-424.9</c:v>
                </c:pt>
                <c:pt idx="135">
                  <c:v>-426.4</c:v>
                </c:pt>
                <c:pt idx="136">
                  <c:v>-432.09300000000002</c:v>
                </c:pt>
                <c:pt idx="137">
                  <c:v>-430.39699999999999</c:v>
                </c:pt>
                <c:pt idx="138">
                  <c:v>-460.505</c:v>
                </c:pt>
                <c:pt idx="139">
                  <c:v>-465.49599999999998</c:v>
                </c:pt>
                <c:pt idx="140">
                  <c:v>-494.88400000000001</c:v>
                </c:pt>
                <c:pt idx="141">
                  <c:v>-540.00300000000004</c:v>
                </c:pt>
                <c:pt idx="142">
                  <c:v>-552.74099999999999</c:v>
                </c:pt>
                <c:pt idx="143">
                  <c:v>-599.553</c:v>
                </c:pt>
                <c:pt idx="144">
                  <c:v>-591.22299999999996</c:v>
                </c:pt>
                <c:pt idx="145">
                  <c:v>-605.49800000000005</c:v>
                </c:pt>
                <c:pt idx="146">
                  <c:v>-595</c:v>
                </c:pt>
                <c:pt idx="147">
                  <c:v>-612.5</c:v>
                </c:pt>
                <c:pt idx="148">
                  <c:v>-670.8</c:v>
                </c:pt>
                <c:pt idx="149">
                  <c:v>-687.4</c:v>
                </c:pt>
                <c:pt idx="150">
                  <c:v>-692</c:v>
                </c:pt>
                <c:pt idx="151">
                  <c:v>-674.89099999999996</c:v>
                </c:pt>
                <c:pt idx="152">
                  <c:v>-713.4</c:v>
                </c:pt>
                <c:pt idx="153">
                  <c:v>-746.40700000000004</c:v>
                </c:pt>
                <c:pt idx="154">
                  <c:v>-752.24900000000002</c:v>
                </c:pt>
                <c:pt idx="155">
                  <c:v>-754.64700000000005</c:v>
                </c:pt>
                <c:pt idx="156">
                  <c:v>-745.73199999999997</c:v>
                </c:pt>
                <c:pt idx="157">
                  <c:v>-747.5</c:v>
                </c:pt>
                <c:pt idx="158">
                  <c:v>-733.50199999999995</c:v>
                </c:pt>
                <c:pt idx="159">
                  <c:v>-730</c:v>
                </c:pt>
                <c:pt idx="160">
                  <c:v>-723.4</c:v>
                </c:pt>
                <c:pt idx="161">
                  <c:v>-722</c:v>
                </c:pt>
                <c:pt idx="162">
                  <c:v>-725.65200000000004</c:v>
                </c:pt>
                <c:pt idx="163">
                  <c:v>-744.10299999999995</c:v>
                </c:pt>
                <c:pt idx="164">
                  <c:v>-733.94399999999996</c:v>
                </c:pt>
                <c:pt idx="165">
                  <c:v>-743.59799999999996</c:v>
                </c:pt>
                <c:pt idx="166">
                  <c:v>-746.8</c:v>
                </c:pt>
                <c:pt idx="167">
                  <c:v>-741.50199999999995</c:v>
                </c:pt>
                <c:pt idx="168">
                  <c:v>-731.88199999999995</c:v>
                </c:pt>
                <c:pt idx="169">
                  <c:v>-727.37599999999998</c:v>
                </c:pt>
                <c:pt idx="170">
                  <c:v>-727.90099999999995</c:v>
                </c:pt>
                <c:pt idx="171">
                  <c:v>-731.2</c:v>
                </c:pt>
                <c:pt idx="172">
                  <c:v>-733.39599999999996</c:v>
                </c:pt>
                <c:pt idx="173">
                  <c:v>-727.7</c:v>
                </c:pt>
                <c:pt idx="174">
                  <c:v>-720.7</c:v>
                </c:pt>
                <c:pt idx="175">
                  <c:v>-721.40099999999995</c:v>
                </c:pt>
                <c:pt idx="176">
                  <c:v>-709.59</c:v>
                </c:pt>
                <c:pt idx="177">
                  <c:v>-714.8</c:v>
                </c:pt>
                <c:pt idx="178">
                  <c:v>-702</c:v>
                </c:pt>
                <c:pt idx="179">
                  <c:v>-704.20100000000002</c:v>
                </c:pt>
                <c:pt idx="180">
                  <c:v>-713.29399999999998</c:v>
                </c:pt>
                <c:pt idx="181">
                  <c:v>-708.346</c:v>
                </c:pt>
                <c:pt idx="182">
                  <c:v>-710.7</c:v>
                </c:pt>
                <c:pt idx="183">
                  <c:v>-706.04600000000005</c:v>
                </c:pt>
                <c:pt idx="184">
                  <c:v>-698.92600000000004</c:v>
                </c:pt>
                <c:pt idx="185">
                  <c:v>-693.154</c:v>
                </c:pt>
                <c:pt idx="186">
                  <c:v>-701.8</c:v>
                </c:pt>
                <c:pt idx="187">
                  <c:v>-702.9</c:v>
                </c:pt>
                <c:pt idx="188">
                  <c:v>-700.005</c:v>
                </c:pt>
                <c:pt idx="189">
                  <c:v>-660.9</c:v>
                </c:pt>
                <c:pt idx="190">
                  <c:v>-662.26199999999994</c:v>
                </c:pt>
                <c:pt idx="191">
                  <c:v>-658.84900000000005</c:v>
                </c:pt>
                <c:pt idx="192">
                  <c:v>-663.49800000000005</c:v>
                </c:pt>
                <c:pt idx="193">
                  <c:v>-662.00199999999995</c:v>
                </c:pt>
                <c:pt idx="194">
                  <c:v>-664.01599999999996</c:v>
                </c:pt>
                <c:pt idx="195">
                  <c:v>-660.46</c:v>
                </c:pt>
                <c:pt idx="196">
                  <c:v>-663.80499999999995</c:v>
                </c:pt>
                <c:pt idx="197">
                  <c:v>-666.10299999999995</c:v>
                </c:pt>
                <c:pt idx="198">
                  <c:v>-663.1</c:v>
                </c:pt>
                <c:pt idx="199">
                  <c:v>-663.01099999999997</c:v>
                </c:pt>
                <c:pt idx="200">
                  <c:v>-666.09799999999996</c:v>
                </c:pt>
                <c:pt idx="201">
                  <c:v>-668.697</c:v>
                </c:pt>
                <c:pt idx="202">
                  <c:v>-670.45399999999995</c:v>
                </c:pt>
                <c:pt idx="203">
                  <c:v>-670.3</c:v>
                </c:pt>
                <c:pt idx="204">
                  <c:v>-667.26700000000005</c:v>
                </c:pt>
                <c:pt idx="205">
                  <c:v>-666.05200000000002</c:v>
                </c:pt>
                <c:pt idx="206">
                  <c:v>-667.64300000000003</c:v>
                </c:pt>
                <c:pt idx="207">
                  <c:v>-667</c:v>
                </c:pt>
                <c:pt idx="208">
                  <c:v>-660.60799999999995</c:v>
                </c:pt>
                <c:pt idx="209">
                  <c:v>-662.50300000000004</c:v>
                </c:pt>
                <c:pt idx="210">
                  <c:v>-659.6</c:v>
                </c:pt>
                <c:pt idx="211">
                  <c:v>-660.00699999999995</c:v>
                </c:pt>
                <c:pt idx="212">
                  <c:v>-674.44799999999998</c:v>
                </c:pt>
                <c:pt idx="213">
                  <c:v>-673.10299999999995</c:v>
                </c:pt>
                <c:pt idx="214">
                  <c:v>-672.01300000000003</c:v>
                </c:pt>
                <c:pt idx="215">
                  <c:v>-666.46900000000005</c:v>
                </c:pt>
                <c:pt idx="216">
                  <c:v>-666.755</c:v>
                </c:pt>
                <c:pt idx="217">
                  <c:v>-652.57000000000005</c:v>
                </c:pt>
                <c:pt idx="218">
                  <c:v>-644.1</c:v>
                </c:pt>
                <c:pt idx="219">
                  <c:v>-648.10900000000004</c:v>
                </c:pt>
                <c:pt idx="220">
                  <c:v>-650.65099999999995</c:v>
                </c:pt>
                <c:pt idx="221">
                  <c:v>-672.8</c:v>
                </c:pt>
                <c:pt idx="222">
                  <c:v>-681.34100000000001</c:v>
                </c:pt>
                <c:pt idx="223">
                  <c:v>-702.7</c:v>
                </c:pt>
                <c:pt idx="224">
                  <c:v>-715.70899999999995</c:v>
                </c:pt>
                <c:pt idx="225">
                  <c:v>-701.21699999999998</c:v>
                </c:pt>
                <c:pt idx="226">
                  <c:v>-706.70899999999995</c:v>
                </c:pt>
                <c:pt idx="227">
                  <c:v>-681.81200000000001</c:v>
                </c:pt>
                <c:pt idx="228">
                  <c:v>-664.93399999999997</c:v>
                </c:pt>
                <c:pt idx="229">
                  <c:v>-634.79999999999995</c:v>
                </c:pt>
                <c:pt idx="230">
                  <c:v>-663.9</c:v>
                </c:pt>
                <c:pt idx="231">
                  <c:v>-669</c:v>
                </c:pt>
                <c:pt idx="232">
                  <c:v>-670.9</c:v>
                </c:pt>
                <c:pt idx="233">
                  <c:v>-668.5</c:v>
                </c:pt>
                <c:pt idx="234">
                  <c:v>-664.88199999999995</c:v>
                </c:pt>
                <c:pt idx="235">
                  <c:v>-666.5</c:v>
                </c:pt>
                <c:pt idx="236">
                  <c:v>-671.97799999999995</c:v>
                </c:pt>
                <c:pt idx="237">
                  <c:v>-681.82500000000005</c:v>
                </c:pt>
                <c:pt idx="238">
                  <c:v>-662.88599999999997</c:v>
                </c:pt>
                <c:pt idx="239">
                  <c:v>-673.61599999999999</c:v>
                </c:pt>
                <c:pt idx="240">
                  <c:v>-644.1</c:v>
                </c:pt>
                <c:pt idx="241">
                  <c:v>-617.30100000000004</c:v>
                </c:pt>
                <c:pt idx="242">
                  <c:v>-632.77200000000005</c:v>
                </c:pt>
                <c:pt idx="243">
                  <c:v>-644.09799999999996</c:v>
                </c:pt>
                <c:pt idx="244">
                  <c:v>-611.70000000000005</c:v>
                </c:pt>
                <c:pt idx="245">
                  <c:v>-623.41600000000005</c:v>
                </c:pt>
                <c:pt idx="246">
                  <c:v>-613.30499999999995</c:v>
                </c:pt>
                <c:pt idx="247">
                  <c:v>-568.60400000000004</c:v>
                </c:pt>
                <c:pt idx="248">
                  <c:v>-512.20699999999999</c:v>
                </c:pt>
                <c:pt idx="249">
                  <c:v>-493.76400000000001</c:v>
                </c:pt>
                <c:pt idx="250">
                  <c:v>-447.755</c:v>
                </c:pt>
                <c:pt idx="251">
                  <c:v>-443.95699999999999</c:v>
                </c:pt>
                <c:pt idx="252">
                  <c:v>-454.96499999999997</c:v>
                </c:pt>
                <c:pt idx="253">
                  <c:v>-446.50200000000001</c:v>
                </c:pt>
                <c:pt idx="254">
                  <c:v>-405.90300000000002</c:v>
                </c:pt>
                <c:pt idx="255">
                  <c:v>-406.37299999999999</c:v>
                </c:pt>
                <c:pt idx="256">
                  <c:v>-395.60399999999998</c:v>
                </c:pt>
                <c:pt idx="257">
                  <c:v>-386.60700000000003</c:v>
                </c:pt>
                <c:pt idx="258">
                  <c:v>-388.1</c:v>
                </c:pt>
                <c:pt idx="259">
                  <c:v>-381.21600000000001</c:v>
                </c:pt>
                <c:pt idx="260">
                  <c:v>-371.3</c:v>
                </c:pt>
                <c:pt idx="261">
                  <c:v>-354.6</c:v>
                </c:pt>
                <c:pt idx="262">
                  <c:v>-356.1</c:v>
                </c:pt>
                <c:pt idx="263">
                  <c:v>-356</c:v>
                </c:pt>
                <c:pt idx="264">
                  <c:v>-354.3</c:v>
                </c:pt>
                <c:pt idx="265">
                  <c:v>-396.14699999999999</c:v>
                </c:pt>
                <c:pt idx="266">
                  <c:v>-382.24400000000003</c:v>
                </c:pt>
                <c:pt idx="267">
                  <c:v>-362.2</c:v>
                </c:pt>
                <c:pt idx="268">
                  <c:v>-423.74799999999999</c:v>
                </c:pt>
                <c:pt idx="269">
                  <c:v>-442.28199999999998</c:v>
                </c:pt>
                <c:pt idx="270">
                  <c:v>-460.9</c:v>
                </c:pt>
                <c:pt idx="271">
                  <c:v>-500.596</c:v>
                </c:pt>
                <c:pt idx="272">
                  <c:v>-505.18099999999998</c:v>
                </c:pt>
                <c:pt idx="273">
                  <c:v>-500.303</c:v>
                </c:pt>
                <c:pt idx="274">
                  <c:v>-480.5</c:v>
                </c:pt>
                <c:pt idx="275">
                  <c:v>-485.19799999999998</c:v>
                </c:pt>
                <c:pt idx="276">
                  <c:v>-495.94799999999998</c:v>
                </c:pt>
                <c:pt idx="277">
                  <c:v>-519.60699999999997</c:v>
                </c:pt>
                <c:pt idx="278">
                  <c:v>-520.6</c:v>
                </c:pt>
                <c:pt idx="279">
                  <c:v>-547.29999999999995</c:v>
                </c:pt>
                <c:pt idx="280">
                  <c:v>-590.29999999999995</c:v>
                </c:pt>
                <c:pt idx="281">
                  <c:v>-591.31200000000001</c:v>
                </c:pt>
                <c:pt idx="282">
                  <c:v>-562.755</c:v>
                </c:pt>
                <c:pt idx="283">
                  <c:v>-579.79999999999995</c:v>
                </c:pt>
                <c:pt idx="284">
                  <c:v>-566.79999999999995</c:v>
                </c:pt>
                <c:pt idx="285">
                  <c:v>-544.24800000000005</c:v>
                </c:pt>
                <c:pt idx="286">
                  <c:v>-541.15599999999995</c:v>
                </c:pt>
                <c:pt idx="287">
                  <c:v>-540.89800000000002</c:v>
                </c:pt>
                <c:pt idx="288">
                  <c:v>-545.11400000000003</c:v>
                </c:pt>
                <c:pt idx="289">
                  <c:v>-542.01199999999994</c:v>
                </c:pt>
                <c:pt idx="290">
                  <c:v>-544.20000000000005</c:v>
                </c:pt>
                <c:pt idx="291">
                  <c:v>-540.18799999999999</c:v>
                </c:pt>
                <c:pt idx="292">
                  <c:v>-525.00099999999998</c:v>
                </c:pt>
                <c:pt idx="293">
                  <c:v>-513.80600000000004</c:v>
                </c:pt>
                <c:pt idx="294">
                  <c:v>-518.6</c:v>
                </c:pt>
                <c:pt idx="295">
                  <c:v>-530.4</c:v>
                </c:pt>
                <c:pt idx="296">
                  <c:v>-544.76199999999994</c:v>
                </c:pt>
                <c:pt idx="297">
                  <c:v>-515.6</c:v>
                </c:pt>
                <c:pt idx="298">
                  <c:v>-504.94499999999999</c:v>
                </c:pt>
                <c:pt idx="299">
                  <c:v>-482.6</c:v>
                </c:pt>
                <c:pt idx="300">
                  <c:v>-469.767</c:v>
                </c:pt>
                <c:pt idx="301">
                  <c:v>-435.49900000000002</c:v>
                </c:pt>
                <c:pt idx="302">
                  <c:v>-416</c:v>
                </c:pt>
                <c:pt idx="303">
                  <c:v>-336.50700000000001</c:v>
                </c:pt>
                <c:pt idx="304">
                  <c:v>-322.75599999999997</c:v>
                </c:pt>
                <c:pt idx="305">
                  <c:v>-306.3</c:v>
                </c:pt>
                <c:pt idx="306">
                  <c:v>-280.55799999999999</c:v>
                </c:pt>
                <c:pt idx="307">
                  <c:v>-261.80599999999998</c:v>
                </c:pt>
                <c:pt idx="308">
                  <c:v>-206.655</c:v>
                </c:pt>
                <c:pt idx="309">
                  <c:v>-200.7</c:v>
                </c:pt>
                <c:pt idx="310">
                  <c:v>-159.9</c:v>
                </c:pt>
                <c:pt idx="311">
                  <c:v>-152.30000000000001</c:v>
                </c:pt>
                <c:pt idx="312">
                  <c:v>-131.16399999999999</c:v>
                </c:pt>
                <c:pt idx="313">
                  <c:v>-55.128100000000003</c:v>
                </c:pt>
                <c:pt idx="314">
                  <c:v>-29.4</c:v>
                </c:pt>
                <c:pt idx="315">
                  <c:v>-29.4</c:v>
                </c:pt>
                <c:pt idx="316">
                  <c:v>-29.4</c:v>
                </c:pt>
                <c:pt idx="317">
                  <c:v>-42.145800000000001</c:v>
                </c:pt>
                <c:pt idx="318">
                  <c:v>-46.2012</c:v>
                </c:pt>
                <c:pt idx="319">
                  <c:v>-70.080200000000005</c:v>
                </c:pt>
                <c:pt idx="320">
                  <c:v>-124.8</c:v>
                </c:pt>
                <c:pt idx="321">
                  <c:v>-98.053600000000003</c:v>
                </c:pt>
                <c:pt idx="322">
                  <c:v>-81.9435</c:v>
                </c:pt>
                <c:pt idx="323">
                  <c:v>-128</c:v>
                </c:pt>
                <c:pt idx="324">
                  <c:v>-78.134600000000006</c:v>
                </c:pt>
                <c:pt idx="325">
                  <c:v>-74.700999999999993</c:v>
                </c:pt>
                <c:pt idx="326">
                  <c:v>-72.900000000000006</c:v>
                </c:pt>
                <c:pt idx="327">
                  <c:v>-72.900000000000006</c:v>
                </c:pt>
                <c:pt idx="328">
                  <c:v>-54.379199999999997</c:v>
                </c:pt>
                <c:pt idx="329">
                  <c:v>-58.493000000000002</c:v>
                </c:pt>
                <c:pt idx="330">
                  <c:v>-54.5</c:v>
                </c:pt>
                <c:pt idx="331">
                  <c:v>-54.5</c:v>
                </c:pt>
                <c:pt idx="332">
                  <c:v>-56.198599999999999</c:v>
                </c:pt>
                <c:pt idx="333">
                  <c:v>-75.3</c:v>
                </c:pt>
                <c:pt idx="334">
                  <c:v>-74.400000000000006</c:v>
                </c:pt>
                <c:pt idx="335">
                  <c:v>-73.599999999999994</c:v>
                </c:pt>
                <c:pt idx="336">
                  <c:v>-61.9</c:v>
                </c:pt>
                <c:pt idx="337">
                  <c:v>-61.9</c:v>
                </c:pt>
                <c:pt idx="338">
                  <c:v>-61.9</c:v>
                </c:pt>
                <c:pt idx="339">
                  <c:v>-62.5</c:v>
                </c:pt>
                <c:pt idx="340">
                  <c:v>-62.596299999999999</c:v>
                </c:pt>
                <c:pt idx="341">
                  <c:v>-80.8</c:v>
                </c:pt>
                <c:pt idx="342">
                  <c:v>-80.8</c:v>
                </c:pt>
                <c:pt idx="343">
                  <c:v>-61</c:v>
                </c:pt>
                <c:pt idx="344">
                  <c:v>-51.205500000000001</c:v>
                </c:pt>
                <c:pt idx="345">
                  <c:v>-48</c:v>
                </c:pt>
                <c:pt idx="346">
                  <c:v>-50.2</c:v>
                </c:pt>
                <c:pt idx="347">
                  <c:v>-50.2</c:v>
                </c:pt>
                <c:pt idx="348">
                  <c:v>-32.204999999999998</c:v>
                </c:pt>
                <c:pt idx="349">
                  <c:v>-31.5</c:v>
                </c:pt>
                <c:pt idx="350">
                  <c:v>-31.5</c:v>
                </c:pt>
                <c:pt idx="351">
                  <c:v>-31.5</c:v>
                </c:pt>
                <c:pt idx="352">
                  <c:v>-26.767600000000002</c:v>
                </c:pt>
                <c:pt idx="353">
                  <c:v>-22.2</c:v>
                </c:pt>
                <c:pt idx="354">
                  <c:v>-22.2</c:v>
                </c:pt>
                <c:pt idx="355">
                  <c:v>-22.2</c:v>
                </c:pt>
                <c:pt idx="356">
                  <c:v>-22.2</c:v>
                </c:pt>
                <c:pt idx="357">
                  <c:v>-22.2</c:v>
                </c:pt>
                <c:pt idx="358">
                  <c:v>-41.9</c:v>
                </c:pt>
                <c:pt idx="359">
                  <c:v>-42.6</c:v>
                </c:pt>
                <c:pt idx="360">
                  <c:v>-48.4</c:v>
                </c:pt>
                <c:pt idx="361">
                  <c:v>-50.906799999999997</c:v>
                </c:pt>
                <c:pt idx="362">
                  <c:v>-41.9</c:v>
                </c:pt>
                <c:pt idx="363">
                  <c:v>-41.9</c:v>
                </c:pt>
                <c:pt idx="364">
                  <c:v>-49.145000000000003</c:v>
                </c:pt>
                <c:pt idx="365">
                  <c:v>-63.5</c:v>
                </c:pt>
                <c:pt idx="366">
                  <c:v>-63.2</c:v>
                </c:pt>
                <c:pt idx="367">
                  <c:v>-63.2</c:v>
                </c:pt>
                <c:pt idx="368">
                  <c:v>-81</c:v>
                </c:pt>
                <c:pt idx="369">
                  <c:v>-81</c:v>
                </c:pt>
                <c:pt idx="370">
                  <c:v>-81</c:v>
                </c:pt>
                <c:pt idx="371">
                  <c:v>-80.317499999999995</c:v>
                </c:pt>
                <c:pt idx="372">
                  <c:v>-84.486599999999996</c:v>
                </c:pt>
                <c:pt idx="373">
                  <c:v>-95.2</c:v>
                </c:pt>
                <c:pt idx="374">
                  <c:v>-95.2</c:v>
                </c:pt>
                <c:pt idx="375">
                  <c:v>-74.099999999999994</c:v>
                </c:pt>
                <c:pt idx="376">
                  <c:v>-71.599999999999994</c:v>
                </c:pt>
                <c:pt idx="377">
                  <c:v>-73.400000000000006</c:v>
                </c:pt>
                <c:pt idx="378">
                  <c:v>-73.400000000000006</c:v>
                </c:pt>
                <c:pt idx="379">
                  <c:v>-73.400000000000006</c:v>
                </c:pt>
                <c:pt idx="380">
                  <c:v>-75.5</c:v>
                </c:pt>
                <c:pt idx="381">
                  <c:v>-77.7</c:v>
                </c:pt>
                <c:pt idx="382">
                  <c:v>-97.6</c:v>
                </c:pt>
                <c:pt idx="383">
                  <c:v>-97.6</c:v>
                </c:pt>
                <c:pt idx="384">
                  <c:v>-101.09699999999999</c:v>
                </c:pt>
                <c:pt idx="385">
                  <c:v>-99.1</c:v>
                </c:pt>
                <c:pt idx="386">
                  <c:v>-99.1</c:v>
                </c:pt>
                <c:pt idx="387">
                  <c:v>-99.1</c:v>
                </c:pt>
                <c:pt idx="388">
                  <c:v>-99.1</c:v>
                </c:pt>
                <c:pt idx="389">
                  <c:v>-89.1</c:v>
                </c:pt>
                <c:pt idx="390">
                  <c:v>-78.099999999999994</c:v>
                </c:pt>
                <c:pt idx="391">
                  <c:v>-78.099999999999994</c:v>
                </c:pt>
                <c:pt idx="392">
                  <c:v>-75.808899999999994</c:v>
                </c:pt>
                <c:pt idx="393">
                  <c:v>-75.8</c:v>
                </c:pt>
                <c:pt idx="394">
                  <c:v>-76.409199999999998</c:v>
                </c:pt>
                <c:pt idx="395">
                  <c:v>-77.099999999999994</c:v>
                </c:pt>
                <c:pt idx="396">
                  <c:v>-75.916200000000003</c:v>
                </c:pt>
                <c:pt idx="397">
                  <c:v>-75.900000000000006</c:v>
                </c:pt>
                <c:pt idx="398">
                  <c:v>-75.900000000000006</c:v>
                </c:pt>
                <c:pt idx="399">
                  <c:v>-75.900000000000006</c:v>
                </c:pt>
                <c:pt idx="400">
                  <c:v>-71.556600000000003</c:v>
                </c:pt>
                <c:pt idx="401">
                  <c:v>-70.400000000000006</c:v>
                </c:pt>
                <c:pt idx="402">
                  <c:v>-71.099999999999994</c:v>
                </c:pt>
                <c:pt idx="403">
                  <c:v>-74.7</c:v>
                </c:pt>
                <c:pt idx="404">
                  <c:v>-80.188699999999997</c:v>
                </c:pt>
                <c:pt idx="405">
                  <c:v>-74.607900000000001</c:v>
                </c:pt>
                <c:pt idx="406">
                  <c:v>-60.174399999999999</c:v>
                </c:pt>
                <c:pt idx="407">
                  <c:v>-62.895299999999999</c:v>
                </c:pt>
                <c:pt idx="408">
                  <c:v>-44.7087</c:v>
                </c:pt>
                <c:pt idx="409">
                  <c:v>-34.9</c:v>
                </c:pt>
                <c:pt idx="410">
                  <c:v>-34.9</c:v>
                </c:pt>
                <c:pt idx="411">
                  <c:v>-34.9</c:v>
                </c:pt>
                <c:pt idx="412">
                  <c:v>-36.593600000000002</c:v>
                </c:pt>
                <c:pt idx="413">
                  <c:v>-35.4</c:v>
                </c:pt>
                <c:pt idx="414">
                  <c:v>-34.054600000000001</c:v>
                </c:pt>
                <c:pt idx="415">
                  <c:v>-28.2</c:v>
                </c:pt>
                <c:pt idx="416">
                  <c:v>-50.3</c:v>
                </c:pt>
                <c:pt idx="417">
                  <c:v>-57.1</c:v>
                </c:pt>
                <c:pt idx="418">
                  <c:v>-49.223599999999998</c:v>
                </c:pt>
                <c:pt idx="419">
                  <c:v>-52.6</c:v>
                </c:pt>
                <c:pt idx="420">
                  <c:v>-50.8</c:v>
                </c:pt>
                <c:pt idx="421">
                  <c:v>-52.303199999999997</c:v>
                </c:pt>
                <c:pt idx="422">
                  <c:v>-53.3</c:v>
                </c:pt>
                <c:pt idx="423">
                  <c:v>-53.2</c:v>
                </c:pt>
                <c:pt idx="424">
                  <c:v>-53.2</c:v>
                </c:pt>
                <c:pt idx="425">
                  <c:v>-68.703400000000002</c:v>
                </c:pt>
                <c:pt idx="426">
                  <c:v>-82.196299999999994</c:v>
                </c:pt>
                <c:pt idx="427">
                  <c:v>-98.144599999999997</c:v>
                </c:pt>
                <c:pt idx="428">
                  <c:v>-108.801</c:v>
                </c:pt>
                <c:pt idx="429">
                  <c:v>-122.89400000000001</c:v>
                </c:pt>
                <c:pt idx="430">
                  <c:v>-123.196</c:v>
                </c:pt>
                <c:pt idx="431">
                  <c:v>-124.8</c:v>
                </c:pt>
                <c:pt idx="432">
                  <c:v>-103.304</c:v>
                </c:pt>
                <c:pt idx="433">
                  <c:v>-103.35599999999999</c:v>
                </c:pt>
                <c:pt idx="434">
                  <c:v>-99.6</c:v>
                </c:pt>
                <c:pt idx="435">
                  <c:v>-86.805700000000002</c:v>
                </c:pt>
                <c:pt idx="436">
                  <c:v>-71.2</c:v>
                </c:pt>
                <c:pt idx="437">
                  <c:v>-69.2</c:v>
                </c:pt>
                <c:pt idx="438">
                  <c:v>-73.400000000000006</c:v>
                </c:pt>
                <c:pt idx="439">
                  <c:v>-75.099999999999994</c:v>
                </c:pt>
                <c:pt idx="440">
                  <c:v>-53</c:v>
                </c:pt>
                <c:pt idx="441">
                  <c:v>-53</c:v>
                </c:pt>
                <c:pt idx="442">
                  <c:v>-52.6</c:v>
                </c:pt>
                <c:pt idx="443">
                  <c:v>-52.6</c:v>
                </c:pt>
                <c:pt idx="444">
                  <c:v>-22.1</c:v>
                </c:pt>
                <c:pt idx="445">
                  <c:v>-19.7</c:v>
                </c:pt>
                <c:pt idx="446">
                  <c:v>-19.7</c:v>
                </c:pt>
                <c:pt idx="447">
                  <c:v>-19.7</c:v>
                </c:pt>
                <c:pt idx="448">
                  <c:v>-47.2453</c:v>
                </c:pt>
                <c:pt idx="449">
                  <c:v>-49.6</c:v>
                </c:pt>
                <c:pt idx="450">
                  <c:v>-51.8</c:v>
                </c:pt>
                <c:pt idx="451">
                  <c:v>-51.8</c:v>
                </c:pt>
                <c:pt idx="452">
                  <c:v>-51.8</c:v>
                </c:pt>
                <c:pt idx="453">
                  <c:v>-52.4099</c:v>
                </c:pt>
                <c:pt idx="454">
                  <c:v>-52.020099999999999</c:v>
                </c:pt>
                <c:pt idx="455">
                  <c:v>-54.997500000000002</c:v>
                </c:pt>
                <c:pt idx="456">
                  <c:v>-51.5</c:v>
                </c:pt>
                <c:pt idx="457">
                  <c:v>-69.599999999999994</c:v>
                </c:pt>
                <c:pt idx="458">
                  <c:v>-96.002799999999993</c:v>
                </c:pt>
                <c:pt idx="459">
                  <c:v>-101.5</c:v>
                </c:pt>
                <c:pt idx="460">
                  <c:v>-117.196</c:v>
                </c:pt>
                <c:pt idx="461">
                  <c:v>-113.9</c:v>
                </c:pt>
                <c:pt idx="462">
                  <c:v>-113.9</c:v>
                </c:pt>
                <c:pt idx="463">
                  <c:v>-93.8</c:v>
                </c:pt>
                <c:pt idx="464">
                  <c:v>-92.202699999999993</c:v>
                </c:pt>
                <c:pt idx="465">
                  <c:v>-104.348</c:v>
                </c:pt>
                <c:pt idx="466">
                  <c:v>-128.5</c:v>
                </c:pt>
                <c:pt idx="467">
                  <c:v>-163.21299999999999</c:v>
                </c:pt>
                <c:pt idx="468">
                  <c:v>-169.393</c:v>
                </c:pt>
                <c:pt idx="469">
                  <c:v>-171.4</c:v>
                </c:pt>
                <c:pt idx="470">
                  <c:v>-173.18799999999999</c:v>
                </c:pt>
                <c:pt idx="471">
                  <c:v>-173</c:v>
                </c:pt>
                <c:pt idx="472">
                  <c:v>-185.17500000000001</c:v>
                </c:pt>
                <c:pt idx="473">
                  <c:v>-197.5</c:v>
                </c:pt>
                <c:pt idx="474">
                  <c:v>-213.9</c:v>
                </c:pt>
                <c:pt idx="475">
                  <c:v>-216.3</c:v>
                </c:pt>
                <c:pt idx="476">
                  <c:v>-213.9</c:v>
                </c:pt>
                <c:pt idx="477">
                  <c:v>-273.23399999999998</c:v>
                </c:pt>
                <c:pt idx="478">
                  <c:v>-308.702</c:v>
                </c:pt>
                <c:pt idx="479">
                  <c:v>-325.49</c:v>
                </c:pt>
                <c:pt idx="480">
                  <c:v>-347.661</c:v>
                </c:pt>
                <c:pt idx="481">
                  <c:v>-374.59500000000003</c:v>
                </c:pt>
                <c:pt idx="482">
                  <c:v>-392.7</c:v>
                </c:pt>
                <c:pt idx="483">
                  <c:v>-404.3</c:v>
                </c:pt>
                <c:pt idx="484">
                  <c:v>-400.70299999999997</c:v>
                </c:pt>
                <c:pt idx="485">
                  <c:v>-385.25099999999998</c:v>
                </c:pt>
                <c:pt idx="486">
                  <c:v>-384.3</c:v>
                </c:pt>
                <c:pt idx="487">
                  <c:v>-388.14499999999998</c:v>
                </c:pt>
                <c:pt idx="488">
                  <c:v>-384.21600000000001</c:v>
                </c:pt>
                <c:pt idx="489">
                  <c:v>-375.4</c:v>
                </c:pt>
                <c:pt idx="490">
                  <c:v>-362.2</c:v>
                </c:pt>
                <c:pt idx="491">
                  <c:v>-360.9</c:v>
                </c:pt>
                <c:pt idx="492">
                  <c:v>-375.51400000000001</c:v>
                </c:pt>
                <c:pt idx="493">
                  <c:v>-386.5</c:v>
                </c:pt>
                <c:pt idx="494">
                  <c:v>-397.19099999999997</c:v>
                </c:pt>
                <c:pt idx="495">
                  <c:v>-382.108</c:v>
                </c:pt>
                <c:pt idx="496">
                  <c:v>-388.65600000000001</c:v>
                </c:pt>
                <c:pt idx="497">
                  <c:v>-387.863</c:v>
                </c:pt>
                <c:pt idx="498">
                  <c:v>-390.3</c:v>
                </c:pt>
                <c:pt idx="499">
                  <c:v>-390.8</c:v>
                </c:pt>
                <c:pt idx="500">
                  <c:v>-393.94900000000001</c:v>
                </c:pt>
                <c:pt idx="501">
                  <c:v>-409.40300000000002</c:v>
                </c:pt>
                <c:pt idx="502">
                  <c:v>-440.4</c:v>
                </c:pt>
                <c:pt idx="503">
                  <c:v>-440.81799999999998</c:v>
                </c:pt>
                <c:pt idx="504">
                  <c:v>-451.59199999999998</c:v>
                </c:pt>
                <c:pt idx="505">
                  <c:v>-491.40199999999999</c:v>
                </c:pt>
                <c:pt idx="506">
                  <c:v>-531.19799999999998</c:v>
                </c:pt>
                <c:pt idx="507">
                  <c:v>-545.20000000000005</c:v>
                </c:pt>
                <c:pt idx="508">
                  <c:v>-562.101</c:v>
                </c:pt>
                <c:pt idx="509">
                  <c:v>-562.65200000000004</c:v>
                </c:pt>
                <c:pt idx="510">
                  <c:v>-561.79999999999995</c:v>
                </c:pt>
                <c:pt idx="511">
                  <c:v>-545.00400000000002</c:v>
                </c:pt>
                <c:pt idx="512">
                  <c:v>-534.9</c:v>
                </c:pt>
                <c:pt idx="513">
                  <c:v>-534.24800000000005</c:v>
                </c:pt>
                <c:pt idx="514">
                  <c:v>-535.00400000000002</c:v>
                </c:pt>
                <c:pt idx="515">
                  <c:v>-548.19399999999996</c:v>
                </c:pt>
                <c:pt idx="516">
                  <c:v>-544.346</c:v>
                </c:pt>
                <c:pt idx="517">
                  <c:v>-534.23400000000004</c:v>
                </c:pt>
                <c:pt idx="518">
                  <c:v>-553.20000000000005</c:v>
                </c:pt>
                <c:pt idx="519">
                  <c:v>-547.32000000000005</c:v>
                </c:pt>
                <c:pt idx="520">
                  <c:v>-545.29999999999995</c:v>
                </c:pt>
                <c:pt idx="521">
                  <c:v>-547.70000000000005</c:v>
                </c:pt>
                <c:pt idx="522">
                  <c:v>-559.20000000000005</c:v>
                </c:pt>
                <c:pt idx="523">
                  <c:v>-557.9</c:v>
                </c:pt>
                <c:pt idx="524">
                  <c:v>-562.89499999999998</c:v>
                </c:pt>
                <c:pt idx="525">
                  <c:v>-572.053</c:v>
                </c:pt>
                <c:pt idx="526">
                  <c:v>-568.61300000000006</c:v>
                </c:pt>
                <c:pt idx="527">
                  <c:v>-570.60500000000002</c:v>
                </c:pt>
                <c:pt idx="528">
                  <c:v>-569.1</c:v>
                </c:pt>
                <c:pt idx="529">
                  <c:v>-570.5</c:v>
                </c:pt>
                <c:pt idx="530">
                  <c:v>-569.68399999999997</c:v>
                </c:pt>
                <c:pt idx="531">
                  <c:v>-554.15099999999995</c:v>
                </c:pt>
                <c:pt idx="532">
                  <c:v>-551.49599999999998</c:v>
                </c:pt>
                <c:pt idx="533">
                  <c:v>-552.70000000000005</c:v>
                </c:pt>
                <c:pt idx="534">
                  <c:v>-576.97</c:v>
                </c:pt>
                <c:pt idx="535">
                  <c:v>-571.1</c:v>
                </c:pt>
                <c:pt idx="536">
                  <c:v>-572.29399999999998</c:v>
                </c:pt>
                <c:pt idx="537">
                  <c:v>-586.20000000000005</c:v>
                </c:pt>
                <c:pt idx="538">
                  <c:v>-588.70000000000005</c:v>
                </c:pt>
                <c:pt idx="539">
                  <c:v>-584.60199999999998</c:v>
                </c:pt>
                <c:pt idx="540">
                  <c:v>-563.70299999999997</c:v>
                </c:pt>
                <c:pt idx="541">
                  <c:v>-548.04300000000001</c:v>
                </c:pt>
                <c:pt idx="542">
                  <c:v>-546.1</c:v>
                </c:pt>
                <c:pt idx="543">
                  <c:v>-580.45899999999995</c:v>
                </c:pt>
                <c:pt idx="544">
                  <c:v>-604.93200000000002</c:v>
                </c:pt>
                <c:pt idx="545">
                  <c:v>-614.20000000000005</c:v>
                </c:pt>
                <c:pt idx="546">
                  <c:v>-615.9</c:v>
                </c:pt>
                <c:pt idx="547">
                  <c:v>-612.6</c:v>
                </c:pt>
                <c:pt idx="548">
                  <c:v>-612.08799999999997</c:v>
                </c:pt>
                <c:pt idx="549">
                  <c:v>-618.79999999999995</c:v>
                </c:pt>
                <c:pt idx="550">
                  <c:v>-652.5</c:v>
                </c:pt>
                <c:pt idx="551">
                  <c:v>-651.89700000000005</c:v>
                </c:pt>
                <c:pt idx="552">
                  <c:v>-686.88400000000001</c:v>
                </c:pt>
                <c:pt idx="553">
                  <c:v>-689.49</c:v>
                </c:pt>
                <c:pt idx="554">
                  <c:v>-694.39499999999998</c:v>
                </c:pt>
                <c:pt idx="555">
                  <c:v>-703.70299999999997</c:v>
                </c:pt>
                <c:pt idx="556">
                  <c:v>-701.524</c:v>
                </c:pt>
                <c:pt idx="557">
                  <c:v>-733.56100000000004</c:v>
                </c:pt>
                <c:pt idx="558">
                  <c:v>-741.5</c:v>
                </c:pt>
                <c:pt idx="559">
                  <c:v>-740.00199999999995</c:v>
                </c:pt>
                <c:pt idx="560">
                  <c:v>-751.77700000000004</c:v>
                </c:pt>
                <c:pt idx="561">
                  <c:v>-760.28</c:v>
                </c:pt>
                <c:pt idx="562">
                  <c:v>-752.30399999999997</c:v>
                </c:pt>
                <c:pt idx="563">
                  <c:v>-754.72</c:v>
                </c:pt>
                <c:pt idx="564">
                  <c:v>-746.25599999999997</c:v>
                </c:pt>
                <c:pt idx="565">
                  <c:v>-747.404</c:v>
                </c:pt>
                <c:pt idx="566">
                  <c:v>-761.79700000000003</c:v>
                </c:pt>
                <c:pt idx="567">
                  <c:v>-762.26599999999996</c:v>
                </c:pt>
                <c:pt idx="568">
                  <c:v>-763.755</c:v>
                </c:pt>
                <c:pt idx="569">
                  <c:v>-759.6</c:v>
                </c:pt>
                <c:pt idx="570">
                  <c:v>-759.70899999999995</c:v>
                </c:pt>
                <c:pt idx="571">
                  <c:v>-763.75099999999998</c:v>
                </c:pt>
                <c:pt idx="572">
                  <c:v>-761.3</c:v>
                </c:pt>
                <c:pt idx="573">
                  <c:v>-739.41899999999998</c:v>
                </c:pt>
                <c:pt idx="574">
                  <c:v>-715.5</c:v>
                </c:pt>
                <c:pt idx="575">
                  <c:v>-698.35900000000004</c:v>
                </c:pt>
                <c:pt idx="576">
                  <c:v>-697.45500000000004</c:v>
                </c:pt>
                <c:pt idx="577">
                  <c:v>-708.74900000000002</c:v>
                </c:pt>
                <c:pt idx="578">
                  <c:v>-712.4</c:v>
                </c:pt>
                <c:pt idx="579">
                  <c:v>-711.4</c:v>
                </c:pt>
                <c:pt idx="580">
                  <c:v>-671.11699999999996</c:v>
                </c:pt>
                <c:pt idx="581">
                  <c:v>-667.75900000000001</c:v>
                </c:pt>
                <c:pt idx="582">
                  <c:v>-656.21199999999999</c:v>
                </c:pt>
                <c:pt idx="583">
                  <c:v>-652.10299999999995</c:v>
                </c:pt>
                <c:pt idx="584">
                  <c:v>-667.74199999999996</c:v>
                </c:pt>
                <c:pt idx="585">
                  <c:v>-668.62400000000002</c:v>
                </c:pt>
                <c:pt idx="586">
                  <c:v>-664.904</c:v>
                </c:pt>
                <c:pt idx="587">
                  <c:v>-683.64</c:v>
                </c:pt>
                <c:pt idx="588">
                  <c:v>-683.803</c:v>
                </c:pt>
                <c:pt idx="589">
                  <c:v>-691.49099999999999</c:v>
                </c:pt>
                <c:pt idx="590">
                  <c:v>-683.61699999999996</c:v>
                </c:pt>
                <c:pt idx="591">
                  <c:v>-692.29700000000003</c:v>
                </c:pt>
                <c:pt idx="592">
                  <c:v>-682.8</c:v>
                </c:pt>
                <c:pt idx="593">
                  <c:v>-681.4</c:v>
                </c:pt>
                <c:pt idx="594">
                  <c:v>-684.48800000000006</c:v>
                </c:pt>
                <c:pt idx="595">
                  <c:v>-685.3</c:v>
                </c:pt>
                <c:pt idx="596">
                  <c:v>-685.09</c:v>
                </c:pt>
                <c:pt idx="597">
                  <c:v>-679.4</c:v>
                </c:pt>
                <c:pt idx="598">
                  <c:v>-682.50199999999995</c:v>
                </c:pt>
                <c:pt idx="599">
                  <c:v>-678.32500000000005</c:v>
                </c:pt>
                <c:pt idx="600">
                  <c:v>-667.84799999999996</c:v>
                </c:pt>
                <c:pt idx="601">
                  <c:v>-672.8</c:v>
                </c:pt>
                <c:pt idx="602">
                  <c:v>-664.7</c:v>
                </c:pt>
                <c:pt idx="603">
                  <c:v>-666.54899999999998</c:v>
                </c:pt>
                <c:pt idx="604">
                  <c:v>-667.91099999999994</c:v>
                </c:pt>
                <c:pt idx="605">
                  <c:v>-679.4</c:v>
                </c:pt>
                <c:pt idx="606">
                  <c:v>-684.1</c:v>
                </c:pt>
                <c:pt idx="607">
                  <c:v>-620.60900000000004</c:v>
                </c:pt>
                <c:pt idx="608">
                  <c:v>-623.971</c:v>
                </c:pt>
                <c:pt idx="609">
                  <c:v>-658</c:v>
                </c:pt>
                <c:pt idx="610">
                  <c:v>-660.08199999999999</c:v>
                </c:pt>
                <c:pt idx="611">
                  <c:v>-644.89200000000005</c:v>
                </c:pt>
                <c:pt idx="612">
                  <c:v>-633.71</c:v>
                </c:pt>
                <c:pt idx="613">
                  <c:v>-607.28899999999999</c:v>
                </c:pt>
                <c:pt idx="614">
                  <c:v>-606.51800000000003</c:v>
                </c:pt>
                <c:pt idx="615">
                  <c:v>-614.50300000000004</c:v>
                </c:pt>
                <c:pt idx="616">
                  <c:v>-630.154</c:v>
                </c:pt>
                <c:pt idx="617">
                  <c:v>-617.37199999999996</c:v>
                </c:pt>
                <c:pt idx="618">
                  <c:v>-622.78599999999994</c:v>
                </c:pt>
                <c:pt idx="619">
                  <c:v>-611.91</c:v>
                </c:pt>
                <c:pt idx="620">
                  <c:v>-573.303</c:v>
                </c:pt>
                <c:pt idx="621">
                  <c:v>-547.077</c:v>
                </c:pt>
                <c:pt idx="622">
                  <c:v>-550.79700000000003</c:v>
                </c:pt>
                <c:pt idx="623">
                  <c:v>-561.40300000000002</c:v>
                </c:pt>
                <c:pt idx="624">
                  <c:v>-547.20000000000005</c:v>
                </c:pt>
                <c:pt idx="625">
                  <c:v>-525.01800000000003</c:v>
                </c:pt>
                <c:pt idx="626">
                  <c:v>-537.63099999999997</c:v>
                </c:pt>
                <c:pt idx="627">
                  <c:v>-536.81700000000001</c:v>
                </c:pt>
                <c:pt idx="628">
                  <c:v>-488.91</c:v>
                </c:pt>
                <c:pt idx="629">
                  <c:v>-475.39600000000002</c:v>
                </c:pt>
                <c:pt idx="630">
                  <c:v>-478.7</c:v>
                </c:pt>
                <c:pt idx="631">
                  <c:v>-473.69799999999998</c:v>
                </c:pt>
                <c:pt idx="632">
                  <c:v>-475.2</c:v>
                </c:pt>
                <c:pt idx="633">
                  <c:v>-477.4</c:v>
                </c:pt>
                <c:pt idx="634">
                  <c:v>-475.3</c:v>
                </c:pt>
                <c:pt idx="635">
                  <c:v>-479.3</c:v>
                </c:pt>
                <c:pt idx="636">
                  <c:v>-464.1</c:v>
                </c:pt>
                <c:pt idx="637">
                  <c:v>-483.6</c:v>
                </c:pt>
                <c:pt idx="638">
                  <c:v>-475.5</c:v>
                </c:pt>
                <c:pt idx="639">
                  <c:v>-446.1</c:v>
                </c:pt>
                <c:pt idx="640">
                  <c:v>-454.74</c:v>
                </c:pt>
                <c:pt idx="641">
                  <c:v>-454.29399999999998</c:v>
                </c:pt>
                <c:pt idx="642">
                  <c:v>-482.84399999999999</c:v>
                </c:pt>
                <c:pt idx="643">
                  <c:v>-498.00700000000001</c:v>
                </c:pt>
                <c:pt idx="644">
                  <c:v>-489.20400000000001</c:v>
                </c:pt>
                <c:pt idx="645">
                  <c:v>-487.2</c:v>
                </c:pt>
                <c:pt idx="646">
                  <c:v>-484.7</c:v>
                </c:pt>
                <c:pt idx="647">
                  <c:v>-475.262</c:v>
                </c:pt>
                <c:pt idx="648">
                  <c:v>-476.5</c:v>
                </c:pt>
                <c:pt idx="649">
                  <c:v>-475.50400000000002</c:v>
                </c:pt>
                <c:pt idx="650">
                  <c:v>-476.04399999999998</c:v>
                </c:pt>
                <c:pt idx="651">
                  <c:v>-496.05099999999999</c:v>
                </c:pt>
                <c:pt idx="652">
                  <c:v>-491.74299999999999</c:v>
                </c:pt>
                <c:pt idx="653">
                  <c:v>-512.20100000000002</c:v>
                </c:pt>
                <c:pt idx="654">
                  <c:v>-499.31099999999998</c:v>
                </c:pt>
                <c:pt idx="655">
                  <c:v>-491.3</c:v>
                </c:pt>
                <c:pt idx="656">
                  <c:v>-495.4</c:v>
                </c:pt>
                <c:pt idx="657">
                  <c:v>-499.5</c:v>
                </c:pt>
                <c:pt idx="658">
                  <c:v>-505</c:v>
                </c:pt>
                <c:pt idx="659">
                  <c:v>-516.49699999999996</c:v>
                </c:pt>
                <c:pt idx="660">
                  <c:v>-516.00400000000002</c:v>
                </c:pt>
                <c:pt idx="661">
                  <c:v>-507.3</c:v>
                </c:pt>
                <c:pt idx="662">
                  <c:v>-524.53700000000003</c:v>
                </c:pt>
                <c:pt idx="663">
                  <c:v>-544.20000000000005</c:v>
                </c:pt>
                <c:pt idx="664">
                  <c:v>-581.49599999999998</c:v>
                </c:pt>
                <c:pt idx="665">
                  <c:v>-610.39099999999996</c:v>
                </c:pt>
                <c:pt idx="666">
                  <c:v>-632.02499999999998</c:v>
                </c:pt>
                <c:pt idx="667">
                  <c:v>-643.6</c:v>
                </c:pt>
                <c:pt idx="668">
                  <c:v>-689.69299999999998</c:v>
                </c:pt>
                <c:pt idx="669">
                  <c:v>-720.62699999999995</c:v>
                </c:pt>
                <c:pt idx="670">
                  <c:v>-740.36099999999999</c:v>
                </c:pt>
                <c:pt idx="671">
                  <c:v>-746.1</c:v>
                </c:pt>
                <c:pt idx="672">
                  <c:v>-750.05200000000002</c:v>
                </c:pt>
                <c:pt idx="673">
                  <c:v>-775.28700000000003</c:v>
                </c:pt>
                <c:pt idx="674">
                  <c:v>-777.4</c:v>
                </c:pt>
                <c:pt idx="675">
                  <c:v>-773.89400000000001</c:v>
                </c:pt>
                <c:pt idx="676">
                  <c:v>-788.798</c:v>
                </c:pt>
                <c:pt idx="677">
                  <c:v>-791.08799999999997</c:v>
                </c:pt>
                <c:pt idx="678">
                  <c:v>-798.88099999999997</c:v>
                </c:pt>
                <c:pt idx="679">
                  <c:v>-795.2</c:v>
                </c:pt>
                <c:pt idx="680">
                  <c:v>-796.4</c:v>
                </c:pt>
                <c:pt idx="681">
                  <c:v>-796.298</c:v>
                </c:pt>
                <c:pt idx="682">
                  <c:v>-792.12800000000004</c:v>
                </c:pt>
                <c:pt idx="683">
                  <c:v>-796.7</c:v>
                </c:pt>
                <c:pt idx="684">
                  <c:v>-786.41099999999994</c:v>
                </c:pt>
                <c:pt idx="685">
                  <c:v>-798.64499999999998</c:v>
                </c:pt>
                <c:pt idx="686">
                  <c:v>-804.2</c:v>
                </c:pt>
                <c:pt idx="687">
                  <c:v>-794.7</c:v>
                </c:pt>
                <c:pt idx="688">
                  <c:v>-740.40200000000004</c:v>
                </c:pt>
                <c:pt idx="689">
                  <c:v>-744.45299999999997</c:v>
                </c:pt>
                <c:pt idx="690">
                  <c:v>-743.76300000000003</c:v>
                </c:pt>
                <c:pt idx="691">
                  <c:v>-703.80100000000004</c:v>
                </c:pt>
                <c:pt idx="692">
                  <c:v>-671.6</c:v>
                </c:pt>
                <c:pt idx="693">
                  <c:v>-632.70000000000005</c:v>
                </c:pt>
                <c:pt idx="694">
                  <c:v>-608.50300000000004</c:v>
                </c:pt>
                <c:pt idx="695">
                  <c:v>-603.15300000000002</c:v>
                </c:pt>
                <c:pt idx="696">
                  <c:v>-579.20600000000002</c:v>
                </c:pt>
                <c:pt idx="697">
                  <c:v>-534.09699999999998</c:v>
                </c:pt>
                <c:pt idx="698">
                  <c:v>-524.303</c:v>
                </c:pt>
                <c:pt idx="699">
                  <c:v>-513.89800000000002</c:v>
                </c:pt>
                <c:pt idx="700">
                  <c:v>-523.29700000000003</c:v>
                </c:pt>
                <c:pt idx="701">
                  <c:v>-521.29899999999998</c:v>
                </c:pt>
                <c:pt idx="702">
                  <c:v>-536.71</c:v>
                </c:pt>
                <c:pt idx="703">
                  <c:v>-531.05100000000004</c:v>
                </c:pt>
                <c:pt idx="704">
                  <c:v>-540.09199999999998</c:v>
                </c:pt>
                <c:pt idx="705">
                  <c:v>-553.6</c:v>
                </c:pt>
                <c:pt idx="706">
                  <c:v>-573.42399999999998</c:v>
                </c:pt>
                <c:pt idx="707">
                  <c:v>-571.66600000000005</c:v>
                </c:pt>
                <c:pt idx="708">
                  <c:v>-554.85500000000002</c:v>
                </c:pt>
                <c:pt idx="709">
                  <c:v>-533.49699999999996</c:v>
                </c:pt>
                <c:pt idx="710">
                  <c:v>-512.20299999999997</c:v>
                </c:pt>
                <c:pt idx="711">
                  <c:v>-510.13900000000001</c:v>
                </c:pt>
                <c:pt idx="712">
                  <c:v>-497.71600000000001</c:v>
                </c:pt>
                <c:pt idx="713">
                  <c:v>-488.86200000000002</c:v>
                </c:pt>
                <c:pt idx="714">
                  <c:v>-470.30399999999997</c:v>
                </c:pt>
                <c:pt idx="715">
                  <c:v>-485.4</c:v>
                </c:pt>
                <c:pt idx="716">
                  <c:v>-487.45100000000002</c:v>
                </c:pt>
                <c:pt idx="717">
                  <c:v>-508.9</c:v>
                </c:pt>
                <c:pt idx="718">
                  <c:v>-507.60599999999999</c:v>
                </c:pt>
                <c:pt idx="719">
                  <c:v>-513.20000000000005</c:v>
                </c:pt>
                <c:pt idx="720">
                  <c:v>-512.79999999999995</c:v>
                </c:pt>
                <c:pt idx="721">
                  <c:v>-514.6</c:v>
                </c:pt>
                <c:pt idx="722">
                  <c:v>-514.29999999999995</c:v>
                </c:pt>
                <c:pt idx="723">
                  <c:v>-516.9</c:v>
                </c:pt>
                <c:pt idx="724">
                  <c:v>-475.81700000000001</c:v>
                </c:pt>
                <c:pt idx="725">
                  <c:v>-480.6</c:v>
                </c:pt>
                <c:pt idx="726">
                  <c:v>-478.2</c:v>
                </c:pt>
                <c:pt idx="727">
                  <c:v>-474.25599999999997</c:v>
                </c:pt>
                <c:pt idx="728">
                  <c:v>-358.06599999999997</c:v>
                </c:pt>
                <c:pt idx="729">
                  <c:v>-323.77199999999999</c:v>
                </c:pt>
                <c:pt idx="730">
                  <c:v>-296.99599999999998</c:v>
                </c:pt>
                <c:pt idx="731">
                  <c:v>-366.99799999999999</c:v>
                </c:pt>
                <c:pt idx="732">
                  <c:v>-362.30900000000003</c:v>
                </c:pt>
                <c:pt idx="733">
                  <c:v>-378.19499999999999</c:v>
                </c:pt>
                <c:pt idx="734">
                  <c:v>-380.9</c:v>
                </c:pt>
                <c:pt idx="735">
                  <c:v>-375.60700000000003</c:v>
                </c:pt>
                <c:pt idx="736">
                  <c:v>-356.51499999999999</c:v>
                </c:pt>
                <c:pt idx="737">
                  <c:v>-355.3</c:v>
                </c:pt>
                <c:pt idx="738">
                  <c:v>-344.39400000000001</c:v>
                </c:pt>
                <c:pt idx="739">
                  <c:v>-336.7</c:v>
                </c:pt>
                <c:pt idx="740">
                  <c:v>-353.303</c:v>
                </c:pt>
                <c:pt idx="741">
                  <c:v>-366.6</c:v>
                </c:pt>
                <c:pt idx="742">
                  <c:v>-366.6</c:v>
                </c:pt>
                <c:pt idx="743">
                  <c:v>-378.40300000000002</c:v>
                </c:pt>
                <c:pt idx="744">
                  <c:v>-378</c:v>
                </c:pt>
                <c:pt idx="745">
                  <c:v>-375.6</c:v>
                </c:pt>
                <c:pt idx="746">
                  <c:v>-375.5</c:v>
                </c:pt>
                <c:pt idx="747">
                  <c:v>-376.4</c:v>
                </c:pt>
                <c:pt idx="748">
                  <c:v>-389.589</c:v>
                </c:pt>
                <c:pt idx="749">
                  <c:v>-387.5</c:v>
                </c:pt>
                <c:pt idx="750">
                  <c:v>-375.1</c:v>
                </c:pt>
                <c:pt idx="751">
                  <c:v>-374.4</c:v>
                </c:pt>
                <c:pt idx="752">
                  <c:v>-376.9</c:v>
                </c:pt>
                <c:pt idx="753">
                  <c:v>-389.19099999999997</c:v>
                </c:pt>
                <c:pt idx="754">
                  <c:v>-397.8</c:v>
                </c:pt>
                <c:pt idx="755">
                  <c:v>-410.5</c:v>
                </c:pt>
                <c:pt idx="756">
                  <c:v>-418.2</c:v>
                </c:pt>
                <c:pt idx="757">
                  <c:v>-418.3</c:v>
                </c:pt>
                <c:pt idx="758">
                  <c:v>-429</c:v>
                </c:pt>
                <c:pt idx="759">
                  <c:v>-439.90699999999998</c:v>
                </c:pt>
                <c:pt idx="760">
                  <c:v>-440.5</c:v>
                </c:pt>
                <c:pt idx="761">
                  <c:v>-443.2</c:v>
                </c:pt>
                <c:pt idx="762">
                  <c:v>-440.2</c:v>
                </c:pt>
                <c:pt idx="763">
                  <c:v>-437.4</c:v>
                </c:pt>
                <c:pt idx="764">
                  <c:v>-453.9</c:v>
                </c:pt>
                <c:pt idx="765">
                  <c:v>-431.916</c:v>
                </c:pt>
                <c:pt idx="766">
                  <c:v>-446.5</c:v>
                </c:pt>
                <c:pt idx="767">
                  <c:v>-452.5</c:v>
                </c:pt>
                <c:pt idx="768">
                  <c:v>-456.10399999999998</c:v>
                </c:pt>
                <c:pt idx="769">
                  <c:v>-436.8</c:v>
                </c:pt>
                <c:pt idx="770">
                  <c:v>-438.2</c:v>
                </c:pt>
                <c:pt idx="771">
                  <c:v>-423.40300000000002</c:v>
                </c:pt>
                <c:pt idx="772">
                  <c:v>-455.29399999999998</c:v>
                </c:pt>
                <c:pt idx="773">
                  <c:v>-481.7</c:v>
                </c:pt>
                <c:pt idx="774">
                  <c:v>-483.6</c:v>
                </c:pt>
                <c:pt idx="775">
                  <c:v>-477.45100000000002</c:v>
                </c:pt>
                <c:pt idx="776">
                  <c:v>-480.43</c:v>
                </c:pt>
                <c:pt idx="777">
                  <c:v>-483.8</c:v>
                </c:pt>
                <c:pt idx="778">
                  <c:v>-480.38799999999998</c:v>
                </c:pt>
                <c:pt idx="779">
                  <c:v>-467.9</c:v>
                </c:pt>
                <c:pt idx="780">
                  <c:v>-443</c:v>
                </c:pt>
                <c:pt idx="781">
                  <c:v>-432.35300000000001</c:v>
                </c:pt>
                <c:pt idx="782">
                  <c:v>-364.30500000000001</c:v>
                </c:pt>
                <c:pt idx="783">
                  <c:v>-349.70800000000003</c:v>
                </c:pt>
                <c:pt idx="784">
                  <c:v>-348.5</c:v>
                </c:pt>
                <c:pt idx="785">
                  <c:v>-300.39999999999998</c:v>
                </c:pt>
                <c:pt idx="786">
                  <c:v>-267.3</c:v>
                </c:pt>
                <c:pt idx="787">
                  <c:v>-240.208</c:v>
                </c:pt>
                <c:pt idx="788">
                  <c:v>-228.6</c:v>
                </c:pt>
                <c:pt idx="789">
                  <c:v>-169.6</c:v>
                </c:pt>
                <c:pt idx="790">
                  <c:v>-159.405</c:v>
                </c:pt>
                <c:pt idx="791">
                  <c:v>-178.09800000000001</c:v>
                </c:pt>
                <c:pt idx="792">
                  <c:v>-144.62799999999999</c:v>
                </c:pt>
                <c:pt idx="793">
                  <c:v>-127.5</c:v>
                </c:pt>
                <c:pt idx="794">
                  <c:v>-127.5</c:v>
                </c:pt>
                <c:pt idx="795">
                  <c:v>-127.5</c:v>
                </c:pt>
                <c:pt idx="796">
                  <c:v>-135.4</c:v>
                </c:pt>
                <c:pt idx="797">
                  <c:v>-132.30000000000001</c:v>
                </c:pt>
                <c:pt idx="798">
                  <c:v>-132.30000000000001</c:v>
                </c:pt>
                <c:pt idx="799">
                  <c:v>-134.30000000000001</c:v>
                </c:pt>
                <c:pt idx="800">
                  <c:v>-136.6</c:v>
                </c:pt>
                <c:pt idx="801">
                  <c:v>-136.6</c:v>
                </c:pt>
                <c:pt idx="802">
                  <c:v>-117.5</c:v>
                </c:pt>
                <c:pt idx="803">
                  <c:v>-98.4</c:v>
                </c:pt>
                <c:pt idx="804">
                  <c:v>-89.7</c:v>
                </c:pt>
                <c:pt idx="805">
                  <c:v>-87.2</c:v>
                </c:pt>
                <c:pt idx="806">
                  <c:v>-87.2</c:v>
                </c:pt>
                <c:pt idx="807">
                  <c:v>-89.8</c:v>
                </c:pt>
                <c:pt idx="808">
                  <c:v>-113.541</c:v>
                </c:pt>
                <c:pt idx="809">
                  <c:v>-116.9</c:v>
                </c:pt>
                <c:pt idx="810">
                  <c:v>-132.89500000000001</c:v>
                </c:pt>
                <c:pt idx="811">
                  <c:v>-155.35</c:v>
                </c:pt>
                <c:pt idx="812">
                  <c:v>-159.58500000000001</c:v>
                </c:pt>
                <c:pt idx="813">
                  <c:v>-159.6</c:v>
                </c:pt>
                <c:pt idx="814">
                  <c:v>-159.80000000000001</c:v>
                </c:pt>
                <c:pt idx="815">
                  <c:v>-159.80000000000001</c:v>
                </c:pt>
                <c:pt idx="816">
                  <c:v>-159.80000000000001</c:v>
                </c:pt>
                <c:pt idx="817">
                  <c:v>-162</c:v>
                </c:pt>
                <c:pt idx="818">
                  <c:v>-162</c:v>
                </c:pt>
                <c:pt idx="819">
                  <c:v>-162</c:v>
                </c:pt>
                <c:pt idx="820">
                  <c:v>-162</c:v>
                </c:pt>
                <c:pt idx="821">
                  <c:v>-159.9</c:v>
                </c:pt>
                <c:pt idx="822">
                  <c:v>-167.06899999999999</c:v>
                </c:pt>
                <c:pt idx="823">
                  <c:v>-160.80000000000001</c:v>
                </c:pt>
                <c:pt idx="824">
                  <c:v>-136.108</c:v>
                </c:pt>
                <c:pt idx="825">
                  <c:v>-117.3</c:v>
                </c:pt>
                <c:pt idx="826">
                  <c:v>-98</c:v>
                </c:pt>
                <c:pt idx="827">
                  <c:v>-86.8</c:v>
                </c:pt>
                <c:pt idx="828">
                  <c:v>-86.8</c:v>
                </c:pt>
                <c:pt idx="829">
                  <c:v>-84.7</c:v>
                </c:pt>
                <c:pt idx="830">
                  <c:v>-84.7</c:v>
                </c:pt>
                <c:pt idx="831">
                  <c:v>-84.7</c:v>
                </c:pt>
                <c:pt idx="832">
                  <c:v>-84.7</c:v>
                </c:pt>
                <c:pt idx="833">
                  <c:v>-84.691800000000001</c:v>
                </c:pt>
                <c:pt idx="834">
                  <c:v>-97.094099999999997</c:v>
                </c:pt>
                <c:pt idx="835">
                  <c:v>-107.7</c:v>
                </c:pt>
                <c:pt idx="836">
                  <c:v>-87.4</c:v>
                </c:pt>
                <c:pt idx="837">
                  <c:v>-91.5</c:v>
                </c:pt>
                <c:pt idx="838">
                  <c:v>-91.5</c:v>
                </c:pt>
                <c:pt idx="839">
                  <c:v>-91.3</c:v>
                </c:pt>
                <c:pt idx="840">
                  <c:v>-109.4</c:v>
                </c:pt>
                <c:pt idx="841">
                  <c:v>-93.9</c:v>
                </c:pt>
                <c:pt idx="842">
                  <c:v>-91.9</c:v>
                </c:pt>
                <c:pt idx="843">
                  <c:v>-96.2</c:v>
                </c:pt>
                <c:pt idx="844">
                  <c:v>-103.5</c:v>
                </c:pt>
                <c:pt idx="845">
                  <c:v>-136.69999999999999</c:v>
                </c:pt>
                <c:pt idx="846">
                  <c:v>-136.69999999999999</c:v>
                </c:pt>
                <c:pt idx="847">
                  <c:v>-136.69999999999999</c:v>
                </c:pt>
                <c:pt idx="848">
                  <c:v>-141</c:v>
                </c:pt>
                <c:pt idx="849">
                  <c:v>-143.19999999999999</c:v>
                </c:pt>
                <c:pt idx="850">
                  <c:v>-140.30000000000001</c:v>
                </c:pt>
                <c:pt idx="851">
                  <c:v>-140.30000000000001</c:v>
                </c:pt>
                <c:pt idx="852">
                  <c:v>-138</c:v>
                </c:pt>
                <c:pt idx="853">
                  <c:v>-140.69999999999999</c:v>
                </c:pt>
                <c:pt idx="854">
                  <c:v>-152.5</c:v>
                </c:pt>
                <c:pt idx="855">
                  <c:v>-152.5</c:v>
                </c:pt>
                <c:pt idx="856">
                  <c:v>-152.5</c:v>
                </c:pt>
                <c:pt idx="857">
                  <c:v>-169.5</c:v>
                </c:pt>
                <c:pt idx="858">
                  <c:v>-187.3</c:v>
                </c:pt>
                <c:pt idx="859">
                  <c:v>-193.8</c:v>
                </c:pt>
                <c:pt idx="860">
                  <c:v>-190.6</c:v>
                </c:pt>
                <c:pt idx="861">
                  <c:v>-206.6</c:v>
                </c:pt>
                <c:pt idx="862">
                  <c:v>-244.2</c:v>
                </c:pt>
                <c:pt idx="863">
                  <c:v>-255.952</c:v>
                </c:pt>
                <c:pt idx="864">
                  <c:v>-260.53899999999999</c:v>
                </c:pt>
                <c:pt idx="865">
                  <c:v>-281.3</c:v>
                </c:pt>
                <c:pt idx="866">
                  <c:v>-280.7</c:v>
                </c:pt>
                <c:pt idx="867">
                  <c:v>-282.8</c:v>
                </c:pt>
                <c:pt idx="868">
                  <c:v>-277.11799999999999</c:v>
                </c:pt>
                <c:pt idx="869">
                  <c:v>-294.89999999999998</c:v>
                </c:pt>
                <c:pt idx="870">
                  <c:v>-297.3</c:v>
                </c:pt>
                <c:pt idx="871">
                  <c:v>-281.411</c:v>
                </c:pt>
                <c:pt idx="872">
                  <c:v>-279.55099999999999</c:v>
                </c:pt>
                <c:pt idx="873">
                  <c:v>-263.89999999999998</c:v>
                </c:pt>
                <c:pt idx="874">
                  <c:v>-262.10000000000002</c:v>
                </c:pt>
                <c:pt idx="875">
                  <c:v>-268.8</c:v>
                </c:pt>
                <c:pt idx="876">
                  <c:v>-274.60000000000002</c:v>
                </c:pt>
                <c:pt idx="877">
                  <c:v>-283.3</c:v>
                </c:pt>
                <c:pt idx="878">
                  <c:v>-291.96699999999998</c:v>
                </c:pt>
                <c:pt idx="879">
                  <c:v>-304.10199999999998</c:v>
                </c:pt>
                <c:pt idx="880">
                  <c:v>-267.60000000000002</c:v>
                </c:pt>
                <c:pt idx="881">
                  <c:v>-232.9</c:v>
                </c:pt>
                <c:pt idx="882">
                  <c:v>-218.90299999999999</c:v>
                </c:pt>
                <c:pt idx="883">
                  <c:v>-208.453</c:v>
                </c:pt>
                <c:pt idx="884">
                  <c:v>-184.6</c:v>
                </c:pt>
                <c:pt idx="885">
                  <c:v>-187.2</c:v>
                </c:pt>
                <c:pt idx="886">
                  <c:v>-186.74600000000001</c:v>
                </c:pt>
                <c:pt idx="887">
                  <c:v>-204.6</c:v>
                </c:pt>
                <c:pt idx="888">
                  <c:v>-239.95699999999999</c:v>
                </c:pt>
                <c:pt idx="889">
                  <c:v>-249.5</c:v>
                </c:pt>
                <c:pt idx="890">
                  <c:v>-234.5</c:v>
                </c:pt>
                <c:pt idx="891">
                  <c:v>-240.2</c:v>
                </c:pt>
                <c:pt idx="892">
                  <c:v>-218.20400000000001</c:v>
                </c:pt>
                <c:pt idx="893">
                  <c:v>-218.4</c:v>
                </c:pt>
                <c:pt idx="894">
                  <c:v>-199.893</c:v>
                </c:pt>
                <c:pt idx="895">
                  <c:v>-200.8</c:v>
                </c:pt>
                <c:pt idx="896">
                  <c:v>-184.7</c:v>
                </c:pt>
                <c:pt idx="897">
                  <c:v>-175.2</c:v>
                </c:pt>
                <c:pt idx="898">
                  <c:v>-176.7</c:v>
                </c:pt>
                <c:pt idx="899">
                  <c:v>-173.1</c:v>
                </c:pt>
                <c:pt idx="900">
                  <c:v>-160</c:v>
                </c:pt>
                <c:pt idx="901">
                  <c:v>-140.4</c:v>
                </c:pt>
                <c:pt idx="902">
                  <c:v>-140.4</c:v>
                </c:pt>
                <c:pt idx="903">
                  <c:v>-140.4</c:v>
                </c:pt>
                <c:pt idx="904">
                  <c:v>-182.7</c:v>
                </c:pt>
                <c:pt idx="905">
                  <c:v>-238.39699999999999</c:v>
                </c:pt>
                <c:pt idx="906">
                  <c:v>-317.8</c:v>
                </c:pt>
                <c:pt idx="907">
                  <c:v>-367.49900000000002</c:v>
                </c:pt>
                <c:pt idx="908">
                  <c:v>-299.2</c:v>
                </c:pt>
                <c:pt idx="909">
                  <c:v>-330.7</c:v>
                </c:pt>
                <c:pt idx="910">
                  <c:v>-306.971</c:v>
                </c:pt>
                <c:pt idx="911">
                  <c:v>-282.70499999999998</c:v>
                </c:pt>
                <c:pt idx="912">
                  <c:v>-265.60000000000002</c:v>
                </c:pt>
                <c:pt idx="913">
                  <c:v>-242.5</c:v>
                </c:pt>
                <c:pt idx="914">
                  <c:v>-204.06</c:v>
                </c:pt>
                <c:pt idx="915">
                  <c:v>-177.7</c:v>
                </c:pt>
                <c:pt idx="916">
                  <c:v>-162.69999999999999</c:v>
                </c:pt>
                <c:pt idx="917">
                  <c:v>-168.6</c:v>
                </c:pt>
                <c:pt idx="918">
                  <c:v>-210.3</c:v>
                </c:pt>
                <c:pt idx="919">
                  <c:v>-231.8</c:v>
                </c:pt>
                <c:pt idx="920">
                  <c:v>-213.94200000000001</c:v>
                </c:pt>
                <c:pt idx="921">
                  <c:v>-254.5</c:v>
                </c:pt>
                <c:pt idx="922">
                  <c:v>-283</c:v>
                </c:pt>
                <c:pt idx="923">
                  <c:v>-290.10000000000002</c:v>
                </c:pt>
                <c:pt idx="924">
                  <c:v>-313.19600000000003</c:v>
                </c:pt>
                <c:pt idx="925">
                  <c:v>-318.45400000000001</c:v>
                </c:pt>
                <c:pt idx="926">
                  <c:v>-324.39999999999998</c:v>
                </c:pt>
                <c:pt idx="927">
                  <c:v>-329.93400000000003</c:v>
                </c:pt>
                <c:pt idx="928">
                  <c:v>-331.40499999999997</c:v>
                </c:pt>
                <c:pt idx="929">
                  <c:v>-304.10500000000002</c:v>
                </c:pt>
                <c:pt idx="930">
                  <c:v>-273.2</c:v>
                </c:pt>
                <c:pt idx="931">
                  <c:v>-282.89999999999998</c:v>
                </c:pt>
                <c:pt idx="932">
                  <c:v>-288.99900000000002</c:v>
                </c:pt>
                <c:pt idx="933">
                  <c:v>-298.803</c:v>
                </c:pt>
                <c:pt idx="934">
                  <c:v>-226.9</c:v>
                </c:pt>
                <c:pt idx="935">
                  <c:v>-236.4</c:v>
                </c:pt>
                <c:pt idx="936">
                  <c:v>-228.5</c:v>
                </c:pt>
                <c:pt idx="937">
                  <c:v>-241.589</c:v>
                </c:pt>
                <c:pt idx="938">
                  <c:v>-303.952</c:v>
                </c:pt>
                <c:pt idx="939">
                  <c:v>-363.363</c:v>
                </c:pt>
                <c:pt idx="940">
                  <c:v>-371.60599999999999</c:v>
                </c:pt>
                <c:pt idx="941">
                  <c:v>-407.28300000000002</c:v>
                </c:pt>
                <c:pt idx="942">
                  <c:v>-440.28800000000001</c:v>
                </c:pt>
                <c:pt idx="943">
                  <c:v>-477.29</c:v>
                </c:pt>
                <c:pt idx="944">
                  <c:v>-522.55700000000002</c:v>
                </c:pt>
                <c:pt idx="945">
                  <c:v>-510.952</c:v>
                </c:pt>
                <c:pt idx="946">
                  <c:v>-531.62699999999995</c:v>
                </c:pt>
                <c:pt idx="947">
                  <c:v>-540.79999999999995</c:v>
                </c:pt>
                <c:pt idx="948">
                  <c:v>-518.07000000000005</c:v>
                </c:pt>
                <c:pt idx="949">
                  <c:v>-535.9</c:v>
                </c:pt>
                <c:pt idx="950">
                  <c:v>-559.79999999999995</c:v>
                </c:pt>
                <c:pt idx="951">
                  <c:v>-623.84799999999996</c:v>
                </c:pt>
                <c:pt idx="952">
                  <c:v>-646.69799999999998</c:v>
                </c:pt>
                <c:pt idx="953">
                  <c:v>-650.72400000000005</c:v>
                </c:pt>
                <c:pt idx="954">
                  <c:v>-656.99699999999996</c:v>
                </c:pt>
                <c:pt idx="955">
                  <c:v>-654.14400000000001</c:v>
                </c:pt>
                <c:pt idx="956">
                  <c:v>-667.79200000000003</c:v>
                </c:pt>
                <c:pt idx="957">
                  <c:v>-667.6</c:v>
                </c:pt>
                <c:pt idx="958">
                  <c:v>-681.08299999999997</c:v>
                </c:pt>
                <c:pt idx="959">
                  <c:v>-687.2</c:v>
                </c:pt>
                <c:pt idx="960">
                  <c:v>-696.202</c:v>
                </c:pt>
                <c:pt idx="961">
                  <c:v>-723.40700000000004</c:v>
                </c:pt>
                <c:pt idx="962">
                  <c:v>-731.19500000000005</c:v>
                </c:pt>
                <c:pt idx="963">
                  <c:v>-729.90200000000004</c:v>
                </c:pt>
                <c:pt idx="964">
                  <c:v>-724.01599999999996</c:v>
                </c:pt>
                <c:pt idx="965">
                  <c:v>-713.5</c:v>
                </c:pt>
                <c:pt idx="966">
                  <c:v>-720.67</c:v>
                </c:pt>
                <c:pt idx="967">
                  <c:v>-707.65499999999997</c:v>
                </c:pt>
                <c:pt idx="968">
                  <c:v>-693.8</c:v>
                </c:pt>
                <c:pt idx="969">
                  <c:v>-697.00400000000002</c:v>
                </c:pt>
                <c:pt idx="970">
                  <c:v>-699.279</c:v>
                </c:pt>
                <c:pt idx="971">
                  <c:v>-701.54600000000005</c:v>
                </c:pt>
                <c:pt idx="972">
                  <c:v>-685.505</c:v>
                </c:pt>
                <c:pt idx="973">
                  <c:v>-633.80700000000002</c:v>
                </c:pt>
                <c:pt idx="974">
                  <c:v>-607.80399999999997</c:v>
                </c:pt>
                <c:pt idx="975">
                  <c:v>-563.303</c:v>
                </c:pt>
                <c:pt idx="976">
                  <c:v>-552.75699999999995</c:v>
                </c:pt>
                <c:pt idx="977">
                  <c:v>-526.50300000000004</c:v>
                </c:pt>
                <c:pt idx="978">
                  <c:v>-498.096</c:v>
                </c:pt>
                <c:pt idx="979">
                  <c:v>-460.51</c:v>
                </c:pt>
                <c:pt idx="980">
                  <c:v>-458.57900000000001</c:v>
                </c:pt>
                <c:pt idx="981">
                  <c:v>-439.1</c:v>
                </c:pt>
                <c:pt idx="982">
                  <c:v>-390.34500000000003</c:v>
                </c:pt>
                <c:pt idx="983">
                  <c:v>-368.255</c:v>
                </c:pt>
                <c:pt idx="984">
                  <c:v>-350.29700000000003</c:v>
                </c:pt>
                <c:pt idx="985">
                  <c:v>-341.31400000000002</c:v>
                </c:pt>
                <c:pt idx="986">
                  <c:v>-335.35199999999998</c:v>
                </c:pt>
                <c:pt idx="987">
                  <c:v>-338.90499999999997</c:v>
                </c:pt>
                <c:pt idx="988">
                  <c:v>-335.1</c:v>
                </c:pt>
                <c:pt idx="989">
                  <c:v>-273.65800000000002</c:v>
                </c:pt>
                <c:pt idx="990">
                  <c:v>-232.595</c:v>
                </c:pt>
                <c:pt idx="991">
                  <c:v>-224</c:v>
                </c:pt>
                <c:pt idx="992">
                  <c:v>-210.93100000000001</c:v>
                </c:pt>
                <c:pt idx="993">
                  <c:v>-189.1</c:v>
                </c:pt>
                <c:pt idx="994">
                  <c:v>-158.749</c:v>
                </c:pt>
                <c:pt idx="995">
                  <c:v>-140.9</c:v>
                </c:pt>
                <c:pt idx="996">
                  <c:v>-143.1</c:v>
                </c:pt>
                <c:pt idx="997">
                  <c:v>-143.1</c:v>
                </c:pt>
                <c:pt idx="998">
                  <c:v>-161.9</c:v>
                </c:pt>
                <c:pt idx="999">
                  <c:v>-161.9</c:v>
                </c:pt>
                <c:pt idx="1000">
                  <c:v>-158.4</c:v>
                </c:pt>
                <c:pt idx="1001">
                  <c:v>-163.18100000000001</c:v>
                </c:pt>
                <c:pt idx="1002">
                  <c:v>-179.8</c:v>
                </c:pt>
                <c:pt idx="1003">
                  <c:v>-179.8</c:v>
                </c:pt>
                <c:pt idx="1004">
                  <c:v>-182.089</c:v>
                </c:pt>
                <c:pt idx="1005">
                  <c:v>-231.83</c:v>
                </c:pt>
                <c:pt idx="1006">
                  <c:v>-279.90600000000001</c:v>
                </c:pt>
                <c:pt idx="1007">
                  <c:v>-260.2</c:v>
                </c:pt>
                <c:pt idx="1008">
                  <c:v>-258.99299999999999</c:v>
                </c:pt>
                <c:pt idx="1009">
                  <c:v>-249.648</c:v>
                </c:pt>
                <c:pt idx="1010">
                  <c:v>-246.9</c:v>
                </c:pt>
                <c:pt idx="1011">
                  <c:v>-243.904</c:v>
                </c:pt>
                <c:pt idx="1012">
                  <c:v>-223.75399999999999</c:v>
                </c:pt>
                <c:pt idx="1013">
                  <c:v>-216.7</c:v>
                </c:pt>
                <c:pt idx="1014">
                  <c:v>-215.6</c:v>
                </c:pt>
                <c:pt idx="1015">
                  <c:v>-238.1</c:v>
                </c:pt>
                <c:pt idx="1016">
                  <c:v>-240.6</c:v>
                </c:pt>
                <c:pt idx="1017">
                  <c:v>-240.1</c:v>
                </c:pt>
                <c:pt idx="1018">
                  <c:v>-240.1</c:v>
                </c:pt>
                <c:pt idx="1019">
                  <c:v>-226.6</c:v>
                </c:pt>
                <c:pt idx="1020">
                  <c:v>-212.09299999999999</c:v>
                </c:pt>
                <c:pt idx="1021">
                  <c:v>-191.9</c:v>
                </c:pt>
                <c:pt idx="1022">
                  <c:v>-188.4</c:v>
                </c:pt>
                <c:pt idx="1023">
                  <c:v>-189.5</c:v>
                </c:pt>
                <c:pt idx="1024">
                  <c:v>-192</c:v>
                </c:pt>
                <c:pt idx="1025">
                  <c:v>-192.3</c:v>
                </c:pt>
                <c:pt idx="1026">
                  <c:v>-192.3</c:v>
                </c:pt>
                <c:pt idx="1027">
                  <c:v>-192.3</c:v>
                </c:pt>
                <c:pt idx="1028">
                  <c:v>-192.3</c:v>
                </c:pt>
                <c:pt idx="1029">
                  <c:v>-194.5</c:v>
                </c:pt>
                <c:pt idx="1030">
                  <c:v>-194.5</c:v>
                </c:pt>
                <c:pt idx="1031">
                  <c:v>-204.49799999999999</c:v>
                </c:pt>
                <c:pt idx="1032">
                  <c:v>-202.4</c:v>
                </c:pt>
                <c:pt idx="1033">
                  <c:v>-231.81200000000001</c:v>
                </c:pt>
                <c:pt idx="1034">
                  <c:v>-241.3</c:v>
                </c:pt>
                <c:pt idx="1035">
                  <c:v>-249.03800000000001</c:v>
                </c:pt>
                <c:pt idx="1036">
                  <c:v>-332.4</c:v>
                </c:pt>
                <c:pt idx="1037">
                  <c:v>-337.709</c:v>
                </c:pt>
                <c:pt idx="1038">
                  <c:v>-330.29</c:v>
                </c:pt>
                <c:pt idx="1039">
                  <c:v>-329.21100000000001</c:v>
                </c:pt>
                <c:pt idx="1040">
                  <c:v>-334.1</c:v>
                </c:pt>
                <c:pt idx="1041">
                  <c:v>-330.7</c:v>
                </c:pt>
                <c:pt idx="1042">
                  <c:v>-350.79300000000001</c:v>
                </c:pt>
                <c:pt idx="1043">
                  <c:v>-358.05799999999999</c:v>
                </c:pt>
                <c:pt idx="1044">
                  <c:v>-363.8</c:v>
                </c:pt>
                <c:pt idx="1045">
                  <c:v>-349.7</c:v>
                </c:pt>
                <c:pt idx="1046">
                  <c:v>-352.846</c:v>
                </c:pt>
                <c:pt idx="1047">
                  <c:v>-359</c:v>
                </c:pt>
                <c:pt idx="1048">
                  <c:v>-370.267</c:v>
                </c:pt>
                <c:pt idx="1049">
                  <c:v>-370.1</c:v>
                </c:pt>
                <c:pt idx="1050">
                  <c:v>-375.9</c:v>
                </c:pt>
                <c:pt idx="1051">
                  <c:v>-384.8</c:v>
                </c:pt>
                <c:pt idx="1052">
                  <c:v>-421.86900000000003</c:v>
                </c:pt>
                <c:pt idx="1053">
                  <c:v>-476.803</c:v>
                </c:pt>
                <c:pt idx="1054">
                  <c:v>-552.08100000000002</c:v>
                </c:pt>
                <c:pt idx="1055">
                  <c:v>-544.11</c:v>
                </c:pt>
                <c:pt idx="1056">
                  <c:v>-578.38800000000003</c:v>
                </c:pt>
                <c:pt idx="1057">
                  <c:v>-559.61099999999999</c:v>
                </c:pt>
                <c:pt idx="1058">
                  <c:v>-517.82500000000005</c:v>
                </c:pt>
                <c:pt idx="1059">
                  <c:v>-514.70000000000005</c:v>
                </c:pt>
                <c:pt idx="1060">
                  <c:v>-527.48</c:v>
                </c:pt>
                <c:pt idx="1061">
                  <c:v>-495.9</c:v>
                </c:pt>
                <c:pt idx="1062">
                  <c:v>-494.7</c:v>
                </c:pt>
                <c:pt idx="1063">
                  <c:v>-496.3</c:v>
                </c:pt>
                <c:pt idx="1064">
                  <c:v>-496</c:v>
                </c:pt>
                <c:pt idx="1065">
                  <c:v>-541.798</c:v>
                </c:pt>
                <c:pt idx="1066">
                  <c:v>-573.78800000000001</c:v>
                </c:pt>
                <c:pt idx="1067">
                  <c:v>-586.29999999999995</c:v>
                </c:pt>
                <c:pt idx="1068">
                  <c:v>-584.70100000000002</c:v>
                </c:pt>
                <c:pt idx="1069">
                  <c:v>-587.20000000000005</c:v>
                </c:pt>
                <c:pt idx="1070">
                  <c:v>-583.20000000000005</c:v>
                </c:pt>
                <c:pt idx="1071">
                  <c:v>-589.79999999999995</c:v>
                </c:pt>
                <c:pt idx="1072">
                  <c:v>-582.20000000000005</c:v>
                </c:pt>
                <c:pt idx="1073">
                  <c:v>-571.6</c:v>
                </c:pt>
                <c:pt idx="1074">
                  <c:v>-551.5</c:v>
                </c:pt>
                <c:pt idx="1075">
                  <c:v>-546.65800000000002</c:v>
                </c:pt>
                <c:pt idx="1076">
                  <c:v>-539</c:v>
                </c:pt>
                <c:pt idx="1077">
                  <c:v>-514.01099999999997</c:v>
                </c:pt>
                <c:pt idx="1078">
                  <c:v>-503.6</c:v>
                </c:pt>
                <c:pt idx="1079">
                  <c:v>-485.02699999999999</c:v>
                </c:pt>
                <c:pt idx="1080">
                  <c:v>-496.089</c:v>
                </c:pt>
                <c:pt idx="1081">
                  <c:v>-476.78199999999998</c:v>
                </c:pt>
                <c:pt idx="1082">
                  <c:v>-513</c:v>
                </c:pt>
                <c:pt idx="1083">
                  <c:v>-519.24800000000005</c:v>
                </c:pt>
                <c:pt idx="1084">
                  <c:v>-570.24400000000003</c:v>
                </c:pt>
                <c:pt idx="1085">
                  <c:v>-569.98</c:v>
                </c:pt>
                <c:pt idx="1086">
                  <c:v>-523.779</c:v>
                </c:pt>
                <c:pt idx="1087">
                  <c:v>-440.21100000000001</c:v>
                </c:pt>
                <c:pt idx="1088">
                  <c:v>-364</c:v>
                </c:pt>
                <c:pt idx="1089">
                  <c:v>-357.74799999999999</c:v>
                </c:pt>
                <c:pt idx="1090">
                  <c:v>-388.4</c:v>
                </c:pt>
                <c:pt idx="1091">
                  <c:v>-406.38299999999998</c:v>
                </c:pt>
                <c:pt idx="1092">
                  <c:v>-407.3</c:v>
                </c:pt>
                <c:pt idx="1093">
                  <c:v>-437.48899999999998</c:v>
                </c:pt>
                <c:pt idx="1094">
                  <c:v>-462.35899999999998</c:v>
                </c:pt>
                <c:pt idx="1095">
                  <c:v>-482.1</c:v>
                </c:pt>
                <c:pt idx="1096">
                  <c:v>-465.1</c:v>
                </c:pt>
                <c:pt idx="1097">
                  <c:v>-489.4</c:v>
                </c:pt>
                <c:pt idx="1098">
                  <c:v>-495.7</c:v>
                </c:pt>
                <c:pt idx="1099">
                  <c:v>-483.1</c:v>
                </c:pt>
                <c:pt idx="1100">
                  <c:v>-410.72300000000001</c:v>
                </c:pt>
                <c:pt idx="1101">
                  <c:v>-371.4</c:v>
                </c:pt>
                <c:pt idx="1102">
                  <c:v>-288.30399999999997</c:v>
                </c:pt>
                <c:pt idx="1103">
                  <c:v>-277</c:v>
                </c:pt>
                <c:pt idx="1104">
                  <c:v>-281.69600000000003</c:v>
                </c:pt>
                <c:pt idx="1105">
                  <c:v>-289.39999999999998</c:v>
                </c:pt>
                <c:pt idx="1106">
                  <c:v>-271.01600000000002</c:v>
                </c:pt>
                <c:pt idx="1107">
                  <c:v>-275.10000000000002</c:v>
                </c:pt>
                <c:pt idx="1108">
                  <c:v>-250.18700000000001</c:v>
                </c:pt>
                <c:pt idx="1109">
                  <c:v>-224.8</c:v>
                </c:pt>
                <c:pt idx="1110">
                  <c:v>-226.99700000000001</c:v>
                </c:pt>
                <c:pt idx="1111">
                  <c:v>-225.86199999999999</c:v>
                </c:pt>
                <c:pt idx="1112">
                  <c:v>-168.9</c:v>
                </c:pt>
                <c:pt idx="1113">
                  <c:v>-167.90600000000001</c:v>
                </c:pt>
                <c:pt idx="1114">
                  <c:v>-167.6</c:v>
                </c:pt>
                <c:pt idx="1115">
                  <c:v>-167.6</c:v>
                </c:pt>
                <c:pt idx="1116">
                  <c:v>-197.61</c:v>
                </c:pt>
                <c:pt idx="1117">
                  <c:v>-197.2</c:v>
                </c:pt>
                <c:pt idx="1118">
                  <c:v>-197.2</c:v>
                </c:pt>
                <c:pt idx="1119">
                  <c:v>-197.2</c:v>
                </c:pt>
                <c:pt idx="1120">
                  <c:v>-147.1</c:v>
                </c:pt>
                <c:pt idx="1121">
                  <c:v>-147.1</c:v>
                </c:pt>
                <c:pt idx="1122">
                  <c:v>-147.1</c:v>
                </c:pt>
                <c:pt idx="1123">
                  <c:v>-152</c:v>
                </c:pt>
                <c:pt idx="1124">
                  <c:v>-206.6</c:v>
                </c:pt>
                <c:pt idx="1125">
                  <c:v>-211.2</c:v>
                </c:pt>
                <c:pt idx="1126">
                  <c:v>-212.78800000000001</c:v>
                </c:pt>
                <c:pt idx="1127">
                  <c:v>-214.1</c:v>
                </c:pt>
                <c:pt idx="1128">
                  <c:v>-231.779</c:v>
                </c:pt>
                <c:pt idx="1129">
                  <c:v>-207.57499999999999</c:v>
                </c:pt>
                <c:pt idx="1130">
                  <c:v>-207.1</c:v>
                </c:pt>
                <c:pt idx="1131">
                  <c:v>-205.1</c:v>
                </c:pt>
                <c:pt idx="1132">
                  <c:v>-240.18299999999999</c:v>
                </c:pt>
                <c:pt idx="1133">
                  <c:v>-242.1</c:v>
                </c:pt>
                <c:pt idx="1134">
                  <c:v>-241.7</c:v>
                </c:pt>
                <c:pt idx="1135">
                  <c:v>-241.7</c:v>
                </c:pt>
                <c:pt idx="1136">
                  <c:v>-244.29300000000001</c:v>
                </c:pt>
                <c:pt idx="1137">
                  <c:v>-243.6</c:v>
                </c:pt>
                <c:pt idx="1138">
                  <c:v>-241.30600000000001</c:v>
                </c:pt>
                <c:pt idx="1139">
                  <c:v>-248.59399999999999</c:v>
                </c:pt>
                <c:pt idx="1140">
                  <c:v>-251.80699999999999</c:v>
                </c:pt>
                <c:pt idx="1141">
                  <c:v>-259.39999999999998</c:v>
                </c:pt>
                <c:pt idx="1142">
                  <c:v>-260.60000000000002</c:v>
                </c:pt>
                <c:pt idx="1143">
                  <c:v>-263</c:v>
                </c:pt>
                <c:pt idx="1144">
                  <c:v>-272.89600000000002</c:v>
                </c:pt>
                <c:pt idx="1145">
                  <c:v>-274.39999999999998</c:v>
                </c:pt>
                <c:pt idx="1146">
                  <c:v>-263.20100000000002</c:v>
                </c:pt>
                <c:pt idx="1147">
                  <c:v>-263.2</c:v>
                </c:pt>
                <c:pt idx="1148">
                  <c:v>-248.8</c:v>
                </c:pt>
                <c:pt idx="1149">
                  <c:v>-248.8</c:v>
                </c:pt>
                <c:pt idx="1150">
                  <c:v>-250.8</c:v>
                </c:pt>
                <c:pt idx="1151">
                  <c:v>-248.4</c:v>
                </c:pt>
                <c:pt idx="1152">
                  <c:v>-246.4</c:v>
                </c:pt>
                <c:pt idx="1153">
                  <c:v>-250.6</c:v>
                </c:pt>
                <c:pt idx="1154">
                  <c:v>-296.91699999999997</c:v>
                </c:pt>
                <c:pt idx="1155">
                  <c:v>-346.76499999999999</c:v>
                </c:pt>
                <c:pt idx="1156">
                  <c:v>-380.34699999999998</c:v>
                </c:pt>
                <c:pt idx="1157">
                  <c:v>-415.7</c:v>
                </c:pt>
                <c:pt idx="1158">
                  <c:v>-442.178</c:v>
                </c:pt>
                <c:pt idx="1159">
                  <c:v>-478.7</c:v>
                </c:pt>
                <c:pt idx="1160">
                  <c:v>-450.91699999999997</c:v>
                </c:pt>
                <c:pt idx="1161">
                  <c:v>-445.10599999999999</c:v>
                </c:pt>
                <c:pt idx="1162">
                  <c:v>-456.988</c:v>
                </c:pt>
                <c:pt idx="1163">
                  <c:v>-448.73500000000001</c:v>
                </c:pt>
                <c:pt idx="1164">
                  <c:v>-513.69799999999998</c:v>
                </c:pt>
                <c:pt idx="1165">
                  <c:v>-539.09799999999996</c:v>
                </c:pt>
                <c:pt idx="1166">
                  <c:v>-547.5</c:v>
                </c:pt>
                <c:pt idx="1167">
                  <c:v>-542.20500000000004</c:v>
                </c:pt>
                <c:pt idx="1168">
                  <c:v>-536.79999999999995</c:v>
                </c:pt>
                <c:pt idx="1169">
                  <c:v>-528.70000000000005</c:v>
                </c:pt>
                <c:pt idx="1170">
                  <c:v>-522</c:v>
                </c:pt>
                <c:pt idx="1171">
                  <c:v>-512.70000000000005</c:v>
                </c:pt>
                <c:pt idx="1172">
                  <c:v>-516</c:v>
                </c:pt>
                <c:pt idx="1173">
                  <c:v>-518.68399999999997</c:v>
                </c:pt>
                <c:pt idx="1174">
                  <c:v>-520.70000000000005</c:v>
                </c:pt>
                <c:pt idx="1175">
                  <c:v>-512.077</c:v>
                </c:pt>
                <c:pt idx="1176">
                  <c:v>-492.88099999999997</c:v>
                </c:pt>
                <c:pt idx="1177">
                  <c:v>-458.71199999999999</c:v>
                </c:pt>
                <c:pt idx="1178">
                  <c:v>-456</c:v>
                </c:pt>
                <c:pt idx="1179">
                  <c:v>-433.315</c:v>
                </c:pt>
                <c:pt idx="1180">
                  <c:v>-408.62299999999999</c:v>
                </c:pt>
                <c:pt idx="1181">
                  <c:v>-413.84100000000001</c:v>
                </c:pt>
                <c:pt idx="1182">
                  <c:v>-412.09</c:v>
                </c:pt>
                <c:pt idx="1183">
                  <c:v>-414.2</c:v>
                </c:pt>
                <c:pt idx="1184">
                  <c:v>-403.31400000000002</c:v>
                </c:pt>
                <c:pt idx="1185">
                  <c:v>-365.80900000000003</c:v>
                </c:pt>
                <c:pt idx="1186">
                  <c:v>-339.9</c:v>
                </c:pt>
                <c:pt idx="1187">
                  <c:v>-344.8</c:v>
                </c:pt>
                <c:pt idx="1188">
                  <c:v>-332.5</c:v>
                </c:pt>
                <c:pt idx="1189">
                  <c:v>-334.7</c:v>
                </c:pt>
                <c:pt idx="1190">
                  <c:v>-334.8</c:v>
                </c:pt>
                <c:pt idx="1191">
                  <c:v>-320.89999999999998</c:v>
                </c:pt>
                <c:pt idx="1192">
                  <c:v>-345.59</c:v>
                </c:pt>
                <c:pt idx="1193">
                  <c:v>-369.40800000000002</c:v>
                </c:pt>
                <c:pt idx="1194">
                  <c:v>-373.69600000000003</c:v>
                </c:pt>
                <c:pt idx="1195">
                  <c:v>-365.22899999999998</c:v>
                </c:pt>
                <c:pt idx="1196">
                  <c:v>-364.62599999999998</c:v>
                </c:pt>
                <c:pt idx="1197">
                  <c:v>-365.06900000000002</c:v>
                </c:pt>
                <c:pt idx="1198">
                  <c:v>-371.49900000000002</c:v>
                </c:pt>
                <c:pt idx="1199">
                  <c:v>-399</c:v>
                </c:pt>
                <c:pt idx="1200">
                  <c:v>-419</c:v>
                </c:pt>
                <c:pt idx="1201">
                  <c:v>-428.00099999999998</c:v>
                </c:pt>
                <c:pt idx="1202">
                  <c:v>-441.72199999999998</c:v>
                </c:pt>
                <c:pt idx="1203">
                  <c:v>-482.6</c:v>
                </c:pt>
                <c:pt idx="1204">
                  <c:v>-509.05</c:v>
                </c:pt>
                <c:pt idx="1205">
                  <c:v>-565.14099999999996</c:v>
                </c:pt>
                <c:pt idx="1206">
                  <c:v>-565.55700000000002</c:v>
                </c:pt>
                <c:pt idx="1207">
                  <c:v>-572.99900000000002</c:v>
                </c:pt>
                <c:pt idx="1208">
                  <c:v>-574.4</c:v>
                </c:pt>
                <c:pt idx="1209">
                  <c:v>-567.9</c:v>
                </c:pt>
                <c:pt idx="1210">
                  <c:v>-586.08100000000002</c:v>
                </c:pt>
                <c:pt idx="1211">
                  <c:v>-603.20299999999997</c:v>
                </c:pt>
                <c:pt idx="1212">
                  <c:v>-611.37699999999995</c:v>
                </c:pt>
                <c:pt idx="1213">
                  <c:v>-648.71799999999996</c:v>
                </c:pt>
                <c:pt idx="1214">
                  <c:v>-652.70000000000005</c:v>
                </c:pt>
                <c:pt idx="1215">
                  <c:v>-659.4</c:v>
                </c:pt>
                <c:pt idx="1216">
                  <c:v>-657.58699999999999</c:v>
                </c:pt>
                <c:pt idx="1217">
                  <c:v>-657.1</c:v>
                </c:pt>
                <c:pt idx="1218">
                  <c:v>-648.1</c:v>
                </c:pt>
                <c:pt idx="1219">
                  <c:v>-651.09500000000003</c:v>
                </c:pt>
                <c:pt idx="1220">
                  <c:v>-630.46299999999997</c:v>
                </c:pt>
                <c:pt idx="1221">
                  <c:v>-632.19299999999998</c:v>
                </c:pt>
                <c:pt idx="1222">
                  <c:v>-629.70000000000005</c:v>
                </c:pt>
                <c:pt idx="1223">
                  <c:v>-634.4</c:v>
                </c:pt>
                <c:pt idx="1224">
                  <c:v>-630.59299999999996</c:v>
                </c:pt>
                <c:pt idx="1225">
                  <c:v>-626.9</c:v>
                </c:pt>
                <c:pt idx="1226">
                  <c:v>-625.4</c:v>
                </c:pt>
                <c:pt idx="1227">
                  <c:v>-619.70000000000005</c:v>
                </c:pt>
                <c:pt idx="1228">
                  <c:v>-619.70000000000005</c:v>
                </c:pt>
                <c:pt idx="1229">
                  <c:v>-641.17899999999997</c:v>
                </c:pt>
                <c:pt idx="1230">
                  <c:v>-642.29999999999995</c:v>
                </c:pt>
                <c:pt idx="1231">
                  <c:v>-646.84500000000003</c:v>
                </c:pt>
                <c:pt idx="1232">
                  <c:v>-640.9</c:v>
                </c:pt>
                <c:pt idx="1233">
                  <c:v>-630.48900000000003</c:v>
                </c:pt>
                <c:pt idx="1234">
                  <c:v>-643.44399999999996</c:v>
                </c:pt>
                <c:pt idx="1235">
                  <c:v>-628.81700000000001</c:v>
                </c:pt>
                <c:pt idx="1236">
                  <c:v>-620.81600000000003</c:v>
                </c:pt>
                <c:pt idx="1237">
                  <c:v>-630.20000000000005</c:v>
                </c:pt>
                <c:pt idx="1238">
                  <c:v>-635</c:v>
                </c:pt>
                <c:pt idx="1239">
                  <c:v>-636.70000000000005</c:v>
                </c:pt>
                <c:pt idx="1240">
                  <c:v>-641.1</c:v>
                </c:pt>
                <c:pt idx="1241">
                  <c:v>-639.70000000000005</c:v>
                </c:pt>
                <c:pt idx="1242">
                  <c:v>-643.6</c:v>
                </c:pt>
                <c:pt idx="1243">
                  <c:v>-646.40599999999995</c:v>
                </c:pt>
                <c:pt idx="1244">
                  <c:v>-662.18899999999996</c:v>
                </c:pt>
                <c:pt idx="1245">
                  <c:v>-692.87699999999995</c:v>
                </c:pt>
                <c:pt idx="1246">
                  <c:v>-711.81899999999996</c:v>
                </c:pt>
                <c:pt idx="1247">
                  <c:v>-716.94799999999998</c:v>
                </c:pt>
                <c:pt idx="1248">
                  <c:v>-731.98</c:v>
                </c:pt>
                <c:pt idx="1249">
                  <c:v>-755.45600000000002</c:v>
                </c:pt>
                <c:pt idx="1250">
                  <c:v>-764.7</c:v>
                </c:pt>
                <c:pt idx="1251">
                  <c:v>-762.84699999999998</c:v>
                </c:pt>
                <c:pt idx="1252">
                  <c:v>-766.1</c:v>
                </c:pt>
                <c:pt idx="1253">
                  <c:v>-765.7</c:v>
                </c:pt>
                <c:pt idx="1254">
                  <c:v>-773.01800000000003</c:v>
                </c:pt>
                <c:pt idx="1255">
                  <c:v>-781.00900000000001</c:v>
                </c:pt>
                <c:pt idx="1256">
                  <c:v>-756.06</c:v>
                </c:pt>
                <c:pt idx="1257">
                  <c:v>-777.3</c:v>
                </c:pt>
                <c:pt idx="1258">
                  <c:v>-782.1</c:v>
                </c:pt>
                <c:pt idx="1259">
                  <c:v>-796.29200000000003</c:v>
                </c:pt>
                <c:pt idx="1260">
                  <c:v>-807.495</c:v>
                </c:pt>
                <c:pt idx="1261">
                  <c:v>-834.99300000000005</c:v>
                </c:pt>
                <c:pt idx="1262">
                  <c:v>-836.1</c:v>
                </c:pt>
                <c:pt idx="1263">
                  <c:v>-845.09199999999998</c:v>
                </c:pt>
                <c:pt idx="1264">
                  <c:v>-841.84199999999998</c:v>
                </c:pt>
                <c:pt idx="1265">
                  <c:v>-844.39700000000005</c:v>
                </c:pt>
                <c:pt idx="1266">
                  <c:v>-844.74400000000003</c:v>
                </c:pt>
                <c:pt idx="1267">
                  <c:v>-840.6</c:v>
                </c:pt>
                <c:pt idx="1268">
                  <c:v>-840.9</c:v>
                </c:pt>
                <c:pt idx="1269">
                  <c:v>-834.9</c:v>
                </c:pt>
                <c:pt idx="1270">
                  <c:v>-838.3</c:v>
                </c:pt>
                <c:pt idx="1271">
                  <c:v>-839.29100000000005</c:v>
                </c:pt>
                <c:pt idx="1272">
                  <c:v>-839.303</c:v>
                </c:pt>
                <c:pt idx="1273">
                  <c:v>-838.10900000000004</c:v>
                </c:pt>
                <c:pt idx="1274">
                  <c:v>-840.64700000000005</c:v>
                </c:pt>
                <c:pt idx="1275">
                  <c:v>-847.31100000000004</c:v>
                </c:pt>
                <c:pt idx="1276">
                  <c:v>-827.70899999999995</c:v>
                </c:pt>
                <c:pt idx="1277">
                  <c:v>-817.3</c:v>
                </c:pt>
                <c:pt idx="1278">
                  <c:v>-803.3</c:v>
                </c:pt>
                <c:pt idx="1279">
                  <c:v>-764.14499999999998</c:v>
                </c:pt>
                <c:pt idx="1280">
                  <c:v>-795.48800000000006</c:v>
                </c:pt>
                <c:pt idx="1281">
                  <c:v>-792.74099999999999</c:v>
                </c:pt>
                <c:pt idx="1282">
                  <c:v>-792.4</c:v>
                </c:pt>
                <c:pt idx="1283">
                  <c:v>-788.8</c:v>
                </c:pt>
                <c:pt idx="1284">
                  <c:v>-749.79300000000001</c:v>
                </c:pt>
                <c:pt idx="1285">
                  <c:v>-732.13</c:v>
                </c:pt>
                <c:pt idx="1286">
                  <c:v>-730.90300000000002</c:v>
                </c:pt>
                <c:pt idx="1287">
                  <c:v>-727.4</c:v>
                </c:pt>
                <c:pt idx="1288">
                  <c:v>-749.38800000000003</c:v>
                </c:pt>
                <c:pt idx="1289">
                  <c:v>-752.05799999999999</c:v>
                </c:pt>
                <c:pt idx="1290">
                  <c:v>-707.10400000000004</c:v>
                </c:pt>
                <c:pt idx="1291">
                  <c:v>-701.4</c:v>
                </c:pt>
                <c:pt idx="1292">
                  <c:v>-714.14499999999998</c:v>
                </c:pt>
                <c:pt idx="1293">
                  <c:v>-722.8</c:v>
                </c:pt>
                <c:pt idx="1294">
                  <c:v>-723.1</c:v>
                </c:pt>
                <c:pt idx="1295">
                  <c:v>-726.08100000000002</c:v>
                </c:pt>
                <c:pt idx="1296">
                  <c:v>-735.17</c:v>
                </c:pt>
                <c:pt idx="1297">
                  <c:v>-722.822</c:v>
                </c:pt>
                <c:pt idx="1298">
                  <c:v>-744.79499999999996</c:v>
                </c:pt>
                <c:pt idx="1299">
                  <c:v>-759.12099999999998</c:v>
                </c:pt>
                <c:pt idx="1300">
                  <c:v>-745.51199999999994</c:v>
                </c:pt>
                <c:pt idx="1301">
                  <c:v>-742</c:v>
                </c:pt>
                <c:pt idx="1302">
                  <c:v>-739.7</c:v>
                </c:pt>
                <c:pt idx="1303">
                  <c:v>-742</c:v>
                </c:pt>
                <c:pt idx="1304">
                  <c:v>-729.42200000000003</c:v>
                </c:pt>
                <c:pt idx="1305">
                  <c:v>-732.59500000000003</c:v>
                </c:pt>
                <c:pt idx="1306">
                  <c:v>-750.21799999999996</c:v>
                </c:pt>
                <c:pt idx="1307">
                  <c:v>-755.995</c:v>
                </c:pt>
                <c:pt idx="1308">
                  <c:v>-743.25800000000004</c:v>
                </c:pt>
                <c:pt idx="1309">
                  <c:v>-733</c:v>
                </c:pt>
                <c:pt idx="1310">
                  <c:v>-722.947</c:v>
                </c:pt>
                <c:pt idx="1311">
                  <c:v>-695.3</c:v>
                </c:pt>
                <c:pt idx="1312">
                  <c:v>-692.87699999999995</c:v>
                </c:pt>
                <c:pt idx="1313">
                  <c:v>-679.7</c:v>
                </c:pt>
                <c:pt idx="1314">
                  <c:v>-675.7</c:v>
                </c:pt>
                <c:pt idx="1315">
                  <c:v>-690.19399999999996</c:v>
                </c:pt>
                <c:pt idx="1316">
                  <c:v>-676.67</c:v>
                </c:pt>
                <c:pt idx="1317">
                  <c:v>-650.29399999999998</c:v>
                </c:pt>
                <c:pt idx="1318">
                  <c:v>-660.7</c:v>
                </c:pt>
                <c:pt idx="1319">
                  <c:v>-655.4</c:v>
                </c:pt>
                <c:pt idx="1320">
                  <c:v>-640.53300000000002</c:v>
                </c:pt>
                <c:pt idx="1321">
                  <c:v>-643.79700000000003</c:v>
                </c:pt>
                <c:pt idx="1322">
                  <c:v>-634.81500000000005</c:v>
                </c:pt>
                <c:pt idx="1323">
                  <c:v>-634.08900000000006</c:v>
                </c:pt>
                <c:pt idx="1324">
                  <c:v>-641.20000000000005</c:v>
                </c:pt>
                <c:pt idx="1325">
                  <c:v>-654.09699999999998</c:v>
                </c:pt>
                <c:pt idx="1326">
                  <c:v>-669.346</c:v>
                </c:pt>
                <c:pt idx="1327">
                  <c:v>-678</c:v>
                </c:pt>
                <c:pt idx="1328">
                  <c:v>-689.149</c:v>
                </c:pt>
                <c:pt idx="1329">
                  <c:v>-707.7</c:v>
                </c:pt>
                <c:pt idx="1330">
                  <c:v>-658.51900000000001</c:v>
                </c:pt>
                <c:pt idx="1331">
                  <c:v>-651.44799999999998</c:v>
                </c:pt>
                <c:pt idx="1332">
                  <c:v>-724.1</c:v>
                </c:pt>
                <c:pt idx="1333">
                  <c:v>-716.20500000000004</c:v>
                </c:pt>
                <c:pt idx="1334">
                  <c:v>-712.9</c:v>
                </c:pt>
                <c:pt idx="1335">
                  <c:v>-713.89099999999996</c:v>
                </c:pt>
                <c:pt idx="1336">
                  <c:v>-723.3</c:v>
                </c:pt>
                <c:pt idx="1337">
                  <c:v>-707.47500000000002</c:v>
                </c:pt>
                <c:pt idx="1338">
                  <c:v>-681</c:v>
                </c:pt>
                <c:pt idx="1339">
                  <c:v>-677</c:v>
                </c:pt>
                <c:pt idx="1340">
                  <c:v>-721.7</c:v>
                </c:pt>
                <c:pt idx="1341">
                  <c:v>-762.66200000000003</c:v>
                </c:pt>
                <c:pt idx="1342">
                  <c:v>-764.80899999999997</c:v>
                </c:pt>
                <c:pt idx="1343">
                  <c:v>-712.95399999999995</c:v>
                </c:pt>
                <c:pt idx="1344">
                  <c:v>-703.5</c:v>
                </c:pt>
                <c:pt idx="1345">
                  <c:v>-698.76199999999994</c:v>
                </c:pt>
                <c:pt idx="1346">
                  <c:v>-704.8</c:v>
                </c:pt>
                <c:pt idx="1347">
                  <c:v>-731.65300000000002</c:v>
                </c:pt>
                <c:pt idx="1348">
                  <c:v>-759.83299999999997</c:v>
                </c:pt>
                <c:pt idx="1349">
                  <c:v>-789.93700000000001</c:v>
                </c:pt>
                <c:pt idx="1350">
                  <c:v>-800.8</c:v>
                </c:pt>
                <c:pt idx="1351">
                  <c:v>-820.18899999999996</c:v>
                </c:pt>
                <c:pt idx="1352">
                  <c:v>-818.9</c:v>
                </c:pt>
                <c:pt idx="1353">
                  <c:v>-813.9</c:v>
                </c:pt>
                <c:pt idx="1354">
                  <c:v>-812.16200000000003</c:v>
                </c:pt>
                <c:pt idx="1355">
                  <c:v>-782</c:v>
                </c:pt>
                <c:pt idx="1356">
                  <c:v>-761.11500000000001</c:v>
                </c:pt>
                <c:pt idx="1357">
                  <c:v>-752.7</c:v>
                </c:pt>
                <c:pt idx="1358">
                  <c:v>-721.44899999999996</c:v>
                </c:pt>
                <c:pt idx="1359">
                  <c:v>-716.3</c:v>
                </c:pt>
                <c:pt idx="1360">
                  <c:v>-672.87</c:v>
                </c:pt>
                <c:pt idx="1361">
                  <c:v>-629.70000000000005</c:v>
                </c:pt>
                <c:pt idx="1362">
                  <c:v>-590.04600000000005</c:v>
                </c:pt>
                <c:pt idx="1363">
                  <c:v>-611.5</c:v>
                </c:pt>
                <c:pt idx="1364">
                  <c:v>-587.005</c:v>
                </c:pt>
                <c:pt idx="1365">
                  <c:v>-579.654</c:v>
                </c:pt>
                <c:pt idx="1366">
                  <c:v>-599.29999999999995</c:v>
                </c:pt>
                <c:pt idx="1367">
                  <c:v>-621.79999999999995</c:v>
                </c:pt>
                <c:pt idx="1368">
                  <c:v>-611.5</c:v>
                </c:pt>
                <c:pt idx="1369">
                  <c:v>-586.78399999999999</c:v>
                </c:pt>
                <c:pt idx="1370">
                  <c:v>-580.1</c:v>
                </c:pt>
                <c:pt idx="1371">
                  <c:v>-588.87199999999996</c:v>
                </c:pt>
                <c:pt idx="1372">
                  <c:v>-533.05100000000004</c:v>
                </c:pt>
                <c:pt idx="1373">
                  <c:v>-512.20000000000005</c:v>
                </c:pt>
                <c:pt idx="1374">
                  <c:v>-501.60199999999998</c:v>
                </c:pt>
                <c:pt idx="1375">
                  <c:v>-465.8</c:v>
                </c:pt>
                <c:pt idx="1376">
                  <c:v>-495.80099999999999</c:v>
                </c:pt>
                <c:pt idx="1377">
                  <c:v>-511.79899999999998</c:v>
                </c:pt>
                <c:pt idx="1378">
                  <c:v>-547.71199999999999</c:v>
                </c:pt>
                <c:pt idx="1379">
                  <c:v>-533.89400000000001</c:v>
                </c:pt>
                <c:pt idx="1380">
                  <c:v>-544.20000000000005</c:v>
                </c:pt>
                <c:pt idx="1381">
                  <c:v>-579.76900000000001</c:v>
                </c:pt>
                <c:pt idx="1382">
                  <c:v>-609.69899999999996</c:v>
                </c:pt>
                <c:pt idx="1383">
                  <c:v>-653.1</c:v>
                </c:pt>
                <c:pt idx="1384">
                  <c:v>-634.68899999999996</c:v>
                </c:pt>
                <c:pt idx="1385">
                  <c:v>-543.53300000000002</c:v>
                </c:pt>
                <c:pt idx="1386">
                  <c:v>-518.80499999999995</c:v>
                </c:pt>
                <c:pt idx="1387">
                  <c:v>-540.04499999999996</c:v>
                </c:pt>
                <c:pt idx="1388">
                  <c:v>-610.93399999999997</c:v>
                </c:pt>
                <c:pt idx="1389">
                  <c:v>-688.48800000000006</c:v>
                </c:pt>
                <c:pt idx="1390">
                  <c:v>-749.93399999999997</c:v>
                </c:pt>
                <c:pt idx="1391">
                  <c:v>-791.44399999999996</c:v>
                </c:pt>
                <c:pt idx="1392">
                  <c:v>-809.755</c:v>
                </c:pt>
                <c:pt idx="1393">
                  <c:v>-824.1</c:v>
                </c:pt>
                <c:pt idx="1394">
                  <c:v>-821.79700000000003</c:v>
                </c:pt>
                <c:pt idx="1395">
                  <c:v>-818.9</c:v>
                </c:pt>
                <c:pt idx="1396">
                  <c:v>-819.96299999999997</c:v>
                </c:pt>
                <c:pt idx="1397">
                  <c:v>-829.375</c:v>
                </c:pt>
                <c:pt idx="1398">
                  <c:v>-837</c:v>
                </c:pt>
                <c:pt idx="1399">
                  <c:v>-849.3</c:v>
                </c:pt>
                <c:pt idx="1400">
                  <c:v>-861.34</c:v>
                </c:pt>
                <c:pt idx="1401">
                  <c:v>-862.1</c:v>
                </c:pt>
                <c:pt idx="1402">
                  <c:v>-863.51599999999996</c:v>
                </c:pt>
                <c:pt idx="1403">
                  <c:v>-866.26800000000003</c:v>
                </c:pt>
                <c:pt idx="1404">
                  <c:v>-861.6</c:v>
                </c:pt>
                <c:pt idx="1405">
                  <c:v>-858.70100000000002</c:v>
                </c:pt>
                <c:pt idx="1406">
                  <c:v>-857.346</c:v>
                </c:pt>
                <c:pt idx="1407">
                  <c:v>-834.71299999999997</c:v>
                </c:pt>
                <c:pt idx="1408">
                  <c:v>-816.18</c:v>
                </c:pt>
                <c:pt idx="1409">
                  <c:v>-806.70399999999995</c:v>
                </c:pt>
                <c:pt idx="1410">
                  <c:v>-806.60199999999998</c:v>
                </c:pt>
                <c:pt idx="1411">
                  <c:v>-786.2</c:v>
                </c:pt>
                <c:pt idx="1412">
                  <c:v>-791.34400000000005</c:v>
                </c:pt>
                <c:pt idx="1413">
                  <c:v>-792.6</c:v>
                </c:pt>
                <c:pt idx="1414">
                  <c:v>-781.31399999999996</c:v>
                </c:pt>
                <c:pt idx="1415">
                  <c:v>-790.95899999999995</c:v>
                </c:pt>
                <c:pt idx="1416">
                  <c:v>-797.99800000000005</c:v>
                </c:pt>
                <c:pt idx="1417">
                  <c:v>-795.7</c:v>
                </c:pt>
                <c:pt idx="1418">
                  <c:v>-801.69600000000003</c:v>
                </c:pt>
                <c:pt idx="1419">
                  <c:v>-793.3</c:v>
                </c:pt>
                <c:pt idx="1420">
                  <c:v>-731.99</c:v>
                </c:pt>
                <c:pt idx="1421">
                  <c:v>-705.16899999999998</c:v>
                </c:pt>
                <c:pt idx="1422">
                  <c:v>-700</c:v>
                </c:pt>
                <c:pt idx="1423">
                  <c:v>-677.30399999999997</c:v>
                </c:pt>
                <c:pt idx="1424">
                  <c:v>-649.89700000000005</c:v>
                </c:pt>
                <c:pt idx="1425">
                  <c:v>-651.79999999999995</c:v>
                </c:pt>
                <c:pt idx="1426">
                  <c:v>-647.1</c:v>
                </c:pt>
                <c:pt idx="1427">
                  <c:v>-649.904</c:v>
                </c:pt>
                <c:pt idx="1428">
                  <c:v>-623.303</c:v>
                </c:pt>
                <c:pt idx="1429">
                  <c:v>-580.80600000000004</c:v>
                </c:pt>
                <c:pt idx="1430">
                  <c:v>-544.40300000000002</c:v>
                </c:pt>
                <c:pt idx="1431">
                  <c:v>-546</c:v>
                </c:pt>
                <c:pt idx="1432">
                  <c:v>-534.1</c:v>
                </c:pt>
                <c:pt idx="1433">
                  <c:v>-538.07500000000005</c:v>
                </c:pt>
                <c:pt idx="1434">
                  <c:v>-498.5</c:v>
                </c:pt>
                <c:pt idx="1435">
                  <c:v>-480.49099999999999</c:v>
                </c:pt>
                <c:pt idx="1436">
                  <c:v>-498.37599999999998</c:v>
                </c:pt>
                <c:pt idx="1437">
                  <c:v>-571.5</c:v>
                </c:pt>
                <c:pt idx="1438">
                  <c:v>-583.40300000000002</c:v>
                </c:pt>
                <c:pt idx="1439">
                  <c:v>-595.4</c:v>
                </c:pt>
                <c:pt idx="1440">
                  <c:v>-580.46500000000003</c:v>
                </c:pt>
                <c:pt idx="1441">
                  <c:v>-599.79999999999995</c:v>
                </c:pt>
                <c:pt idx="1442">
                  <c:v>-594.93100000000004</c:v>
                </c:pt>
                <c:pt idx="1443">
                  <c:v>-603.20000000000005</c:v>
                </c:pt>
                <c:pt idx="1444">
                  <c:v>-591.9</c:v>
                </c:pt>
                <c:pt idx="1445">
                  <c:v>-573.9</c:v>
                </c:pt>
                <c:pt idx="1446">
                  <c:v>-556.4</c:v>
                </c:pt>
                <c:pt idx="1447">
                  <c:v>-533.29999999999995</c:v>
                </c:pt>
                <c:pt idx="1448">
                  <c:v>-510.70499999999998</c:v>
                </c:pt>
                <c:pt idx="1449">
                  <c:v>-505.7</c:v>
                </c:pt>
                <c:pt idx="1450">
                  <c:v>-499.8</c:v>
                </c:pt>
                <c:pt idx="1451">
                  <c:v>-468.1</c:v>
                </c:pt>
                <c:pt idx="1452">
                  <c:v>-478.21100000000001</c:v>
                </c:pt>
                <c:pt idx="1453">
                  <c:v>-471.70800000000003</c:v>
                </c:pt>
                <c:pt idx="1454">
                  <c:v>-439.4</c:v>
                </c:pt>
                <c:pt idx="1455">
                  <c:v>-415.80200000000002</c:v>
                </c:pt>
                <c:pt idx="1456">
                  <c:v>-354.7</c:v>
                </c:pt>
                <c:pt idx="1457">
                  <c:v>-323.3</c:v>
                </c:pt>
                <c:pt idx="1458">
                  <c:v>-267.971</c:v>
                </c:pt>
                <c:pt idx="1459">
                  <c:v>-231.4</c:v>
                </c:pt>
                <c:pt idx="1460">
                  <c:v>-166.19</c:v>
                </c:pt>
                <c:pt idx="1461">
                  <c:v>-161.69999999999999</c:v>
                </c:pt>
                <c:pt idx="1462">
                  <c:v>-161.80000000000001</c:v>
                </c:pt>
                <c:pt idx="1463">
                  <c:v>-157.19999999999999</c:v>
                </c:pt>
                <c:pt idx="1464">
                  <c:v>-155.10900000000001</c:v>
                </c:pt>
                <c:pt idx="1465">
                  <c:v>-174.5</c:v>
                </c:pt>
                <c:pt idx="1466">
                  <c:v>-176</c:v>
                </c:pt>
                <c:pt idx="1467">
                  <c:v>-174.607</c:v>
                </c:pt>
                <c:pt idx="1468">
                  <c:v>-174.6</c:v>
                </c:pt>
                <c:pt idx="1469">
                  <c:v>-130.6</c:v>
                </c:pt>
                <c:pt idx="1470">
                  <c:v>-125.6</c:v>
                </c:pt>
                <c:pt idx="1471">
                  <c:v>-93.7</c:v>
                </c:pt>
                <c:pt idx="1472">
                  <c:v>-113.4</c:v>
                </c:pt>
                <c:pt idx="1473">
                  <c:v>-157.6</c:v>
                </c:pt>
                <c:pt idx="1474">
                  <c:v>-203.83099999999999</c:v>
                </c:pt>
                <c:pt idx="1475">
                  <c:v>-276.012</c:v>
                </c:pt>
                <c:pt idx="1476">
                  <c:v>-258.21800000000002</c:v>
                </c:pt>
                <c:pt idx="1477">
                  <c:v>-208.6</c:v>
                </c:pt>
                <c:pt idx="1478">
                  <c:v>-208</c:v>
                </c:pt>
                <c:pt idx="1479">
                  <c:v>-253</c:v>
                </c:pt>
                <c:pt idx="1480">
                  <c:v>-274.762</c:v>
                </c:pt>
                <c:pt idx="1481">
                  <c:v>-283.91199999999998</c:v>
                </c:pt>
                <c:pt idx="1482">
                  <c:v>-326.38900000000001</c:v>
                </c:pt>
                <c:pt idx="1483">
                  <c:v>-349.99099999999999</c:v>
                </c:pt>
                <c:pt idx="1484">
                  <c:v>-352.00200000000001</c:v>
                </c:pt>
                <c:pt idx="1485">
                  <c:v>-342.04199999999997</c:v>
                </c:pt>
                <c:pt idx="1486">
                  <c:v>-348.80900000000003</c:v>
                </c:pt>
                <c:pt idx="1487">
                  <c:v>-357.19799999999998</c:v>
                </c:pt>
                <c:pt idx="1488">
                  <c:v>-389.55799999999999</c:v>
                </c:pt>
                <c:pt idx="1489">
                  <c:v>-431.798</c:v>
                </c:pt>
                <c:pt idx="1490">
                  <c:v>-452.81299999999999</c:v>
                </c:pt>
                <c:pt idx="1491">
                  <c:v>-442.9</c:v>
                </c:pt>
                <c:pt idx="1492">
                  <c:v>-420.5</c:v>
                </c:pt>
                <c:pt idx="1493">
                  <c:v>-415.5</c:v>
                </c:pt>
                <c:pt idx="1494">
                  <c:v>-395.19499999999999</c:v>
                </c:pt>
                <c:pt idx="1495">
                  <c:v>-349.6</c:v>
                </c:pt>
                <c:pt idx="1496">
                  <c:v>-368.2</c:v>
                </c:pt>
                <c:pt idx="1497">
                  <c:v>-366.8</c:v>
                </c:pt>
                <c:pt idx="1498">
                  <c:v>-366.05500000000001</c:v>
                </c:pt>
                <c:pt idx="1499">
                  <c:v>-377.80500000000001</c:v>
                </c:pt>
                <c:pt idx="1500">
                  <c:v>-429.8</c:v>
                </c:pt>
                <c:pt idx="1501">
                  <c:v>-425.3</c:v>
                </c:pt>
                <c:pt idx="1502">
                  <c:v>-386.50799999999998</c:v>
                </c:pt>
                <c:pt idx="1503">
                  <c:v>-358.30599999999998</c:v>
                </c:pt>
                <c:pt idx="1504">
                  <c:v>-338.3</c:v>
                </c:pt>
                <c:pt idx="1505">
                  <c:v>-337.50799999999998</c:v>
                </c:pt>
                <c:pt idx="1506">
                  <c:v>-344.85300000000001</c:v>
                </c:pt>
                <c:pt idx="1507">
                  <c:v>-348.54899999999998</c:v>
                </c:pt>
                <c:pt idx="1508">
                  <c:v>-318.21499999999997</c:v>
                </c:pt>
                <c:pt idx="1509">
                  <c:v>-332.74400000000003</c:v>
                </c:pt>
                <c:pt idx="1510">
                  <c:v>-339.60199999999998</c:v>
                </c:pt>
                <c:pt idx="1511">
                  <c:v>-343.654</c:v>
                </c:pt>
                <c:pt idx="1512">
                  <c:v>-348.89299999999997</c:v>
                </c:pt>
                <c:pt idx="1513">
                  <c:v>-406.55099999999999</c:v>
                </c:pt>
                <c:pt idx="1514">
                  <c:v>-420.3</c:v>
                </c:pt>
                <c:pt idx="1515">
                  <c:v>-438.14</c:v>
                </c:pt>
                <c:pt idx="1516">
                  <c:v>-435.00099999999998</c:v>
                </c:pt>
                <c:pt idx="1517">
                  <c:v>-417.95600000000002</c:v>
                </c:pt>
                <c:pt idx="1518">
                  <c:v>-419.1</c:v>
                </c:pt>
                <c:pt idx="1519">
                  <c:v>-438.887</c:v>
                </c:pt>
                <c:pt idx="1520">
                  <c:v>-435.80099999999999</c:v>
                </c:pt>
                <c:pt idx="1521">
                  <c:v>-491.89800000000002</c:v>
                </c:pt>
                <c:pt idx="1522">
                  <c:v>-458.29899999999998</c:v>
                </c:pt>
                <c:pt idx="1523">
                  <c:v>-428.55399999999997</c:v>
                </c:pt>
                <c:pt idx="1524">
                  <c:v>-428.10300000000001</c:v>
                </c:pt>
                <c:pt idx="1525">
                  <c:v>-459.88799999999998</c:v>
                </c:pt>
                <c:pt idx="1526">
                  <c:v>-453.95299999999997</c:v>
                </c:pt>
                <c:pt idx="1527">
                  <c:v>-462.05099999999999</c:v>
                </c:pt>
                <c:pt idx="1528">
                  <c:v>-417.84800000000001</c:v>
                </c:pt>
                <c:pt idx="1529">
                  <c:v>-415</c:v>
                </c:pt>
                <c:pt idx="1530">
                  <c:v>-410.80500000000001</c:v>
                </c:pt>
                <c:pt idx="1531">
                  <c:v>-391.78699999999998</c:v>
                </c:pt>
                <c:pt idx="1532">
                  <c:v>-476.99900000000002</c:v>
                </c:pt>
                <c:pt idx="1533">
                  <c:v>-505.55099999999999</c:v>
                </c:pt>
                <c:pt idx="1534">
                  <c:v>-613.57799999999997</c:v>
                </c:pt>
                <c:pt idx="1535">
                  <c:v>-661.69799999999998</c:v>
                </c:pt>
                <c:pt idx="1536">
                  <c:v>-686</c:v>
                </c:pt>
                <c:pt idx="1537">
                  <c:v>-709.34799999999996</c:v>
                </c:pt>
                <c:pt idx="1538">
                  <c:v>-713.29700000000003</c:v>
                </c:pt>
                <c:pt idx="1539">
                  <c:v>-695.79399999999998</c:v>
                </c:pt>
                <c:pt idx="1540">
                  <c:v>-681.59799999999996</c:v>
                </c:pt>
                <c:pt idx="1541">
                  <c:v>-707.75400000000002</c:v>
                </c:pt>
                <c:pt idx="1542">
                  <c:v>-712.75199999999995</c:v>
                </c:pt>
                <c:pt idx="1543">
                  <c:v>-722.34799999999996</c:v>
                </c:pt>
                <c:pt idx="1544">
                  <c:v>-716.29200000000003</c:v>
                </c:pt>
                <c:pt idx="1545">
                  <c:v>-758.71199999999999</c:v>
                </c:pt>
                <c:pt idx="1546">
                  <c:v>-781.38900000000001</c:v>
                </c:pt>
                <c:pt idx="1547">
                  <c:v>-784.80600000000004</c:v>
                </c:pt>
                <c:pt idx="1548">
                  <c:v>-749.31100000000004</c:v>
                </c:pt>
                <c:pt idx="1549">
                  <c:v>-735.69899999999996</c:v>
                </c:pt>
                <c:pt idx="1550">
                  <c:v>-708.22299999999996</c:v>
                </c:pt>
                <c:pt idx="1551">
                  <c:v>-707.9</c:v>
                </c:pt>
                <c:pt idx="1552">
                  <c:v>-689.7</c:v>
                </c:pt>
                <c:pt idx="1553">
                  <c:v>-663.05200000000002</c:v>
                </c:pt>
                <c:pt idx="1554">
                  <c:v>-647.5</c:v>
                </c:pt>
                <c:pt idx="1555">
                  <c:v>-621.60500000000002</c:v>
                </c:pt>
                <c:pt idx="1556">
                  <c:v>-594.05200000000002</c:v>
                </c:pt>
                <c:pt idx="1557">
                  <c:v>-599</c:v>
                </c:pt>
                <c:pt idx="1558">
                  <c:v>-561.48400000000004</c:v>
                </c:pt>
                <c:pt idx="1559">
                  <c:v>-553.79999999999995</c:v>
                </c:pt>
                <c:pt idx="1560">
                  <c:v>-535.48199999999997</c:v>
                </c:pt>
                <c:pt idx="1561">
                  <c:v>-501.35300000000001</c:v>
                </c:pt>
                <c:pt idx="1562">
                  <c:v>-503.702</c:v>
                </c:pt>
                <c:pt idx="1563">
                  <c:v>-505.29199999999997</c:v>
                </c:pt>
                <c:pt idx="1564">
                  <c:v>-510.69600000000003</c:v>
                </c:pt>
                <c:pt idx="1565">
                  <c:v>-520.553</c:v>
                </c:pt>
                <c:pt idx="1566">
                  <c:v>-526.85599999999999</c:v>
                </c:pt>
                <c:pt idx="1567">
                  <c:v>-576.39700000000005</c:v>
                </c:pt>
                <c:pt idx="1568">
                  <c:v>-628.70000000000005</c:v>
                </c:pt>
                <c:pt idx="1569">
                  <c:v>-640.101</c:v>
                </c:pt>
                <c:pt idx="1570">
                  <c:v>-667.10400000000004</c:v>
                </c:pt>
                <c:pt idx="1571">
                  <c:v>-672.60199999999998</c:v>
                </c:pt>
                <c:pt idx="1572">
                  <c:v>-647.91899999999998</c:v>
                </c:pt>
                <c:pt idx="1573">
                  <c:v>-642.08199999999999</c:v>
                </c:pt>
                <c:pt idx="1574">
                  <c:v>-674.3</c:v>
                </c:pt>
                <c:pt idx="1575">
                  <c:v>-685.01099999999997</c:v>
                </c:pt>
                <c:pt idx="1576">
                  <c:v>-694.1</c:v>
                </c:pt>
                <c:pt idx="1577">
                  <c:v>-708.2</c:v>
                </c:pt>
                <c:pt idx="1578">
                  <c:v>-702.16200000000003</c:v>
                </c:pt>
                <c:pt idx="1579">
                  <c:v>-724.44600000000003</c:v>
                </c:pt>
                <c:pt idx="1580">
                  <c:v>-717.16899999999998</c:v>
                </c:pt>
                <c:pt idx="1581">
                  <c:v>-730.67600000000004</c:v>
                </c:pt>
                <c:pt idx="1582">
                  <c:v>-709.70699999999999</c:v>
                </c:pt>
                <c:pt idx="1583">
                  <c:v>-768.10500000000002</c:v>
                </c:pt>
                <c:pt idx="1584">
                  <c:v>-763.19</c:v>
                </c:pt>
                <c:pt idx="1585">
                  <c:v>-737.7</c:v>
                </c:pt>
                <c:pt idx="1586">
                  <c:v>-764.2</c:v>
                </c:pt>
                <c:pt idx="1587">
                  <c:v>-776.18499999999995</c:v>
                </c:pt>
                <c:pt idx="1588">
                  <c:v>-767.88599999999997</c:v>
                </c:pt>
                <c:pt idx="1589">
                  <c:v>-770.03200000000004</c:v>
                </c:pt>
                <c:pt idx="1590">
                  <c:v>-734.20699999999999</c:v>
                </c:pt>
                <c:pt idx="1591">
                  <c:v>-735.01099999999997</c:v>
                </c:pt>
                <c:pt idx="1592">
                  <c:v>-732.13800000000003</c:v>
                </c:pt>
                <c:pt idx="1593">
                  <c:v>-723.50199999999995</c:v>
                </c:pt>
                <c:pt idx="1594">
                  <c:v>-716.39700000000005</c:v>
                </c:pt>
                <c:pt idx="1595">
                  <c:v>-727.89200000000005</c:v>
                </c:pt>
                <c:pt idx="1596">
                  <c:v>-732.7</c:v>
                </c:pt>
                <c:pt idx="1597">
                  <c:v>-742</c:v>
                </c:pt>
                <c:pt idx="1598">
                  <c:v>-730.19799999999998</c:v>
                </c:pt>
                <c:pt idx="1599">
                  <c:v>-732.80100000000004</c:v>
                </c:pt>
                <c:pt idx="1600">
                  <c:v>-735.20299999999997</c:v>
                </c:pt>
                <c:pt idx="1601">
                  <c:v>-706.30600000000004</c:v>
                </c:pt>
                <c:pt idx="1602">
                  <c:v>-668.7</c:v>
                </c:pt>
                <c:pt idx="1603">
                  <c:v>-650.73099999999999</c:v>
                </c:pt>
                <c:pt idx="1604">
                  <c:v>-702.6</c:v>
                </c:pt>
                <c:pt idx="1605">
                  <c:v>-725.80200000000002</c:v>
                </c:pt>
                <c:pt idx="1606">
                  <c:v>-748.4</c:v>
                </c:pt>
                <c:pt idx="1607">
                  <c:v>-744.02200000000005</c:v>
                </c:pt>
                <c:pt idx="1608">
                  <c:v>-769.6</c:v>
                </c:pt>
                <c:pt idx="1609">
                  <c:v>-754.2</c:v>
                </c:pt>
                <c:pt idx="1610">
                  <c:v>-757.55899999999997</c:v>
                </c:pt>
                <c:pt idx="1611">
                  <c:v>-759</c:v>
                </c:pt>
                <c:pt idx="1612">
                  <c:v>-766.39499999999998</c:v>
                </c:pt>
                <c:pt idx="1613">
                  <c:v>-814.17499999999995</c:v>
                </c:pt>
                <c:pt idx="1614">
                  <c:v>-797.15099999999995</c:v>
                </c:pt>
                <c:pt idx="1615">
                  <c:v>-824.11500000000001</c:v>
                </c:pt>
                <c:pt idx="1616">
                  <c:v>-801.5</c:v>
                </c:pt>
                <c:pt idx="1617">
                  <c:v>-807</c:v>
                </c:pt>
                <c:pt idx="1618">
                  <c:v>-809.548</c:v>
                </c:pt>
                <c:pt idx="1619">
                  <c:v>-797.58600000000001</c:v>
                </c:pt>
                <c:pt idx="1620">
                  <c:v>-822.34199999999998</c:v>
                </c:pt>
                <c:pt idx="1621">
                  <c:v>-839.7</c:v>
                </c:pt>
                <c:pt idx="1622">
                  <c:v>-855.59100000000001</c:v>
                </c:pt>
                <c:pt idx="1623">
                  <c:v>-856.61400000000003</c:v>
                </c:pt>
                <c:pt idx="1624">
                  <c:v>-861.10699999999997</c:v>
                </c:pt>
                <c:pt idx="1625">
                  <c:v>-846.495</c:v>
                </c:pt>
                <c:pt idx="1626">
                  <c:v>-863.2</c:v>
                </c:pt>
                <c:pt idx="1627">
                  <c:v>-872.96699999999998</c:v>
                </c:pt>
                <c:pt idx="1628">
                  <c:v>-872.30100000000004</c:v>
                </c:pt>
                <c:pt idx="1629">
                  <c:v>-877.03599999999994</c:v>
                </c:pt>
                <c:pt idx="1630">
                  <c:v>-868.9</c:v>
                </c:pt>
                <c:pt idx="1631">
                  <c:v>-870.6</c:v>
                </c:pt>
                <c:pt idx="1632">
                  <c:v>-884.81500000000005</c:v>
                </c:pt>
                <c:pt idx="1633">
                  <c:v>-877.79200000000003</c:v>
                </c:pt>
                <c:pt idx="1634">
                  <c:v>-886.86199999999997</c:v>
                </c:pt>
                <c:pt idx="1635">
                  <c:v>-888.49699999999996</c:v>
                </c:pt>
                <c:pt idx="1636">
                  <c:v>-885.6</c:v>
                </c:pt>
                <c:pt idx="1637">
                  <c:v>-888.36</c:v>
                </c:pt>
                <c:pt idx="1638">
                  <c:v>-887.88599999999997</c:v>
                </c:pt>
                <c:pt idx="1639">
                  <c:v>-896.11400000000003</c:v>
                </c:pt>
                <c:pt idx="1640">
                  <c:v>-899.5</c:v>
                </c:pt>
                <c:pt idx="1641">
                  <c:v>-888.54899999999998</c:v>
                </c:pt>
                <c:pt idx="1642">
                  <c:v>-895.68499999999995</c:v>
                </c:pt>
                <c:pt idx="1643">
                  <c:v>-892.32299999999998</c:v>
                </c:pt>
                <c:pt idx="1644">
                  <c:v>-882.88900000000001</c:v>
                </c:pt>
                <c:pt idx="1645">
                  <c:v>-885.90300000000002</c:v>
                </c:pt>
                <c:pt idx="1646">
                  <c:v>-881.48</c:v>
                </c:pt>
                <c:pt idx="1647">
                  <c:v>-925.10599999999999</c:v>
                </c:pt>
                <c:pt idx="1648">
                  <c:v>-895</c:v>
                </c:pt>
                <c:pt idx="1649">
                  <c:v>-881.9</c:v>
                </c:pt>
                <c:pt idx="1650">
                  <c:v>-834</c:v>
                </c:pt>
                <c:pt idx="1651">
                  <c:v>-843.31600000000003</c:v>
                </c:pt>
                <c:pt idx="1652">
                  <c:v>-751.21299999999997</c:v>
                </c:pt>
                <c:pt idx="1653">
                  <c:v>-740.3</c:v>
                </c:pt>
                <c:pt idx="1654">
                  <c:v>-773.8</c:v>
                </c:pt>
                <c:pt idx="1655">
                  <c:v>-749.94399999999996</c:v>
                </c:pt>
                <c:pt idx="1656">
                  <c:v>-719.5</c:v>
                </c:pt>
                <c:pt idx="1657">
                  <c:v>-759.05399999999997</c:v>
                </c:pt>
                <c:pt idx="1658">
                  <c:v>-685.1</c:v>
                </c:pt>
                <c:pt idx="1659">
                  <c:v>-668.11</c:v>
                </c:pt>
                <c:pt idx="1660">
                  <c:v>-651.58900000000006</c:v>
                </c:pt>
                <c:pt idx="1661">
                  <c:v>-708.01</c:v>
                </c:pt>
                <c:pt idx="1662">
                  <c:v>-751.8</c:v>
                </c:pt>
                <c:pt idx="1663">
                  <c:v>-754.678</c:v>
                </c:pt>
                <c:pt idx="1664">
                  <c:v>-753.00199999999995</c:v>
                </c:pt>
                <c:pt idx="1665">
                  <c:v>-709.91099999999994</c:v>
                </c:pt>
                <c:pt idx="1666">
                  <c:v>-724.89200000000005</c:v>
                </c:pt>
                <c:pt idx="1667">
                  <c:v>-744.4</c:v>
                </c:pt>
                <c:pt idx="1668">
                  <c:v>-714.59699999999998</c:v>
                </c:pt>
                <c:pt idx="1669">
                  <c:v>-749.995</c:v>
                </c:pt>
                <c:pt idx="1670">
                  <c:v>-703.00300000000004</c:v>
                </c:pt>
                <c:pt idx="1671">
                  <c:v>-732.19200000000001</c:v>
                </c:pt>
                <c:pt idx="1672">
                  <c:v>-733.6</c:v>
                </c:pt>
                <c:pt idx="1673">
                  <c:v>-762.05799999999999</c:v>
                </c:pt>
                <c:pt idx="1674">
                  <c:v>-794.73500000000001</c:v>
                </c:pt>
                <c:pt idx="1675">
                  <c:v>-847.99300000000005</c:v>
                </c:pt>
                <c:pt idx="1676">
                  <c:v>-855.95699999999999</c:v>
                </c:pt>
                <c:pt idx="1677">
                  <c:v>-847.7</c:v>
                </c:pt>
                <c:pt idx="1678">
                  <c:v>-852.654</c:v>
                </c:pt>
                <c:pt idx="1679">
                  <c:v>-858.2</c:v>
                </c:pt>
                <c:pt idx="1680">
                  <c:v>-855.303</c:v>
                </c:pt>
                <c:pt idx="1681">
                  <c:v>-860.98599999999999</c:v>
                </c:pt>
                <c:pt idx="1682">
                  <c:v>-863.33799999999997</c:v>
                </c:pt>
                <c:pt idx="1683">
                  <c:v>-857.50300000000004</c:v>
                </c:pt>
                <c:pt idx="1684">
                  <c:v>-856.75199999999995</c:v>
                </c:pt>
                <c:pt idx="1685">
                  <c:v>-836.596</c:v>
                </c:pt>
                <c:pt idx="1686">
                  <c:v>-853.29499999999996</c:v>
                </c:pt>
                <c:pt idx="1687">
                  <c:v>-856.4</c:v>
                </c:pt>
                <c:pt idx="1688">
                  <c:v>-869</c:v>
                </c:pt>
                <c:pt idx="1689">
                  <c:v>-895.2</c:v>
                </c:pt>
                <c:pt idx="1690">
                  <c:v>-898.81399999999996</c:v>
                </c:pt>
                <c:pt idx="1691">
                  <c:v>-899.1</c:v>
                </c:pt>
                <c:pt idx="1692">
                  <c:v>-907.5</c:v>
                </c:pt>
                <c:pt idx="1693">
                  <c:v>-908.65</c:v>
                </c:pt>
                <c:pt idx="1694">
                  <c:v>-902.09299999999996</c:v>
                </c:pt>
                <c:pt idx="1695">
                  <c:v>-907</c:v>
                </c:pt>
                <c:pt idx="1696">
                  <c:v>-904.01099999999997</c:v>
                </c:pt>
                <c:pt idx="1697">
                  <c:v>-904.4</c:v>
                </c:pt>
                <c:pt idx="1698">
                  <c:v>-908.75</c:v>
                </c:pt>
                <c:pt idx="1699">
                  <c:v>-897.05399999999997</c:v>
                </c:pt>
                <c:pt idx="1700">
                  <c:v>-910</c:v>
                </c:pt>
                <c:pt idx="1701">
                  <c:v>-889.08199999999999</c:v>
                </c:pt>
                <c:pt idx="1702">
                  <c:v>-893.3</c:v>
                </c:pt>
                <c:pt idx="1703">
                  <c:v>-906.59799999999996</c:v>
                </c:pt>
                <c:pt idx="1704">
                  <c:v>-899.60599999999999</c:v>
                </c:pt>
                <c:pt idx="1705">
                  <c:v>-880.05799999999999</c:v>
                </c:pt>
                <c:pt idx="1706">
                  <c:v>-903.798</c:v>
                </c:pt>
                <c:pt idx="1707">
                  <c:v>-893.6</c:v>
                </c:pt>
                <c:pt idx="1708">
                  <c:v>-875.00400000000002</c:v>
                </c:pt>
                <c:pt idx="1709">
                  <c:v>-882.98699999999997</c:v>
                </c:pt>
                <c:pt idx="1710">
                  <c:v>-886.4</c:v>
                </c:pt>
                <c:pt idx="1711">
                  <c:v>-896.98800000000006</c:v>
                </c:pt>
                <c:pt idx="1712">
                  <c:v>-895.07</c:v>
                </c:pt>
                <c:pt idx="1713">
                  <c:v>-913.98500000000001</c:v>
                </c:pt>
                <c:pt idx="1714">
                  <c:v>-897.904</c:v>
                </c:pt>
                <c:pt idx="1715">
                  <c:v>-897.3</c:v>
                </c:pt>
                <c:pt idx="1716">
                  <c:v>-889.81</c:v>
                </c:pt>
                <c:pt idx="1717">
                  <c:v>-897.3</c:v>
                </c:pt>
                <c:pt idx="1718">
                  <c:v>-898.822</c:v>
                </c:pt>
                <c:pt idx="1719">
                  <c:v>-913.05799999999999</c:v>
                </c:pt>
                <c:pt idx="1720">
                  <c:v>-847.1</c:v>
                </c:pt>
                <c:pt idx="1721">
                  <c:v>-865.39599999999996</c:v>
                </c:pt>
                <c:pt idx="1722">
                  <c:v>-892.34900000000005</c:v>
                </c:pt>
                <c:pt idx="1723">
                  <c:v>-907.6</c:v>
                </c:pt>
                <c:pt idx="1724">
                  <c:v>-852.45600000000002</c:v>
                </c:pt>
                <c:pt idx="1725">
                  <c:v>-841.01300000000003</c:v>
                </c:pt>
                <c:pt idx="1726">
                  <c:v>-846.81799999999998</c:v>
                </c:pt>
                <c:pt idx="1727">
                  <c:v>-843.49699999999996</c:v>
                </c:pt>
                <c:pt idx="1728">
                  <c:v>-851.7</c:v>
                </c:pt>
                <c:pt idx="1729">
                  <c:v>-850</c:v>
                </c:pt>
                <c:pt idx="1730">
                  <c:v>-825.96799999999996</c:v>
                </c:pt>
                <c:pt idx="1731">
                  <c:v>-844</c:v>
                </c:pt>
                <c:pt idx="1732">
                  <c:v>-846.50199999999995</c:v>
                </c:pt>
                <c:pt idx="1733">
                  <c:v>-846.3</c:v>
                </c:pt>
                <c:pt idx="1734">
                  <c:v>-856.20299999999997</c:v>
                </c:pt>
                <c:pt idx="1735">
                  <c:v>-861.4</c:v>
                </c:pt>
                <c:pt idx="1736">
                  <c:v>-855.19799999999998</c:v>
                </c:pt>
                <c:pt idx="1737">
                  <c:v>-854.85699999999997</c:v>
                </c:pt>
                <c:pt idx="1738">
                  <c:v>-851.74699999999996</c:v>
                </c:pt>
                <c:pt idx="1739">
                  <c:v>-847.20399999999995</c:v>
                </c:pt>
                <c:pt idx="1740">
                  <c:v>-840.71500000000003</c:v>
                </c:pt>
                <c:pt idx="1741">
                  <c:v>-846.14499999999998</c:v>
                </c:pt>
                <c:pt idx="1742">
                  <c:v>-849.14599999999996</c:v>
                </c:pt>
                <c:pt idx="1743">
                  <c:v>-840.63099999999997</c:v>
                </c:pt>
                <c:pt idx="1744">
                  <c:v>-808.59400000000005</c:v>
                </c:pt>
                <c:pt idx="1745">
                  <c:v>-808.82399999999996</c:v>
                </c:pt>
                <c:pt idx="1746">
                  <c:v>-710.29399999999998</c:v>
                </c:pt>
                <c:pt idx="1747">
                  <c:v>-710.3</c:v>
                </c:pt>
                <c:pt idx="1748">
                  <c:v>-682.78099999999995</c:v>
                </c:pt>
                <c:pt idx="1749">
                  <c:v>-694.053</c:v>
                </c:pt>
                <c:pt idx="1750">
                  <c:v>-651.29700000000003</c:v>
                </c:pt>
                <c:pt idx="1751">
                  <c:v>-655.80899999999997</c:v>
                </c:pt>
                <c:pt idx="1752">
                  <c:v>-654.42499999999995</c:v>
                </c:pt>
                <c:pt idx="1753">
                  <c:v>-714.69799999999998</c:v>
                </c:pt>
                <c:pt idx="1754">
                  <c:v>-756.57799999999997</c:v>
                </c:pt>
                <c:pt idx="1755">
                  <c:v>-750.94200000000001</c:v>
                </c:pt>
                <c:pt idx="1756">
                  <c:v>-751.74800000000005</c:v>
                </c:pt>
                <c:pt idx="1757">
                  <c:v>-755.90899999999999</c:v>
                </c:pt>
                <c:pt idx="1758">
                  <c:v>-764.6</c:v>
                </c:pt>
                <c:pt idx="1759">
                  <c:v>-772.99599999999998</c:v>
                </c:pt>
                <c:pt idx="1760">
                  <c:v>-787.3</c:v>
                </c:pt>
                <c:pt idx="1761">
                  <c:v>-777.38300000000004</c:v>
                </c:pt>
                <c:pt idx="1762">
                  <c:v>-755.23699999999997</c:v>
                </c:pt>
                <c:pt idx="1763">
                  <c:v>-729.63400000000001</c:v>
                </c:pt>
                <c:pt idx="1764">
                  <c:v>-761.39400000000001</c:v>
                </c:pt>
                <c:pt idx="1765">
                  <c:v>-774.4</c:v>
                </c:pt>
                <c:pt idx="1766">
                  <c:v>-757.11199999999997</c:v>
                </c:pt>
                <c:pt idx="1767">
                  <c:v>-762.02300000000002</c:v>
                </c:pt>
                <c:pt idx="1768">
                  <c:v>-773.26400000000001</c:v>
                </c:pt>
                <c:pt idx="1769">
                  <c:v>-778.69200000000001</c:v>
                </c:pt>
                <c:pt idx="1770">
                  <c:v>-794.31899999999996</c:v>
                </c:pt>
                <c:pt idx="1771">
                  <c:v>-808.40899999999999</c:v>
                </c:pt>
                <c:pt idx="1772">
                  <c:v>-828.1</c:v>
                </c:pt>
                <c:pt idx="1773">
                  <c:v>-820.505</c:v>
                </c:pt>
                <c:pt idx="1774">
                  <c:v>-823.97799999999995</c:v>
                </c:pt>
                <c:pt idx="1775">
                  <c:v>-818.03899999999999</c:v>
                </c:pt>
                <c:pt idx="1776">
                  <c:v>-819.303</c:v>
                </c:pt>
                <c:pt idx="1777">
                  <c:v>-819</c:v>
                </c:pt>
                <c:pt idx="1778">
                  <c:v>-794.90099999999995</c:v>
                </c:pt>
                <c:pt idx="1779">
                  <c:v>-780.6</c:v>
                </c:pt>
                <c:pt idx="1780">
                  <c:v>-785.12300000000005</c:v>
                </c:pt>
                <c:pt idx="1781">
                  <c:v>-777.81700000000001</c:v>
                </c:pt>
                <c:pt idx="1782">
                  <c:v>-774.42</c:v>
                </c:pt>
                <c:pt idx="1783">
                  <c:v>-781.9</c:v>
                </c:pt>
                <c:pt idx="1784">
                  <c:v>-789.79300000000001</c:v>
                </c:pt>
                <c:pt idx="1785">
                  <c:v>-789.68899999999996</c:v>
                </c:pt>
                <c:pt idx="1786">
                  <c:v>-794.1</c:v>
                </c:pt>
                <c:pt idx="1787">
                  <c:v>-812.75</c:v>
                </c:pt>
                <c:pt idx="1788">
                  <c:v>-801.6</c:v>
                </c:pt>
                <c:pt idx="1789">
                  <c:v>-796.6</c:v>
                </c:pt>
                <c:pt idx="1790">
                  <c:v>-797.69</c:v>
                </c:pt>
                <c:pt idx="1791">
                  <c:v>-806.14800000000002</c:v>
                </c:pt>
                <c:pt idx="1792">
                  <c:v>-830.79600000000005</c:v>
                </c:pt>
                <c:pt idx="1793">
                  <c:v>-834.65099999999995</c:v>
                </c:pt>
                <c:pt idx="1794">
                  <c:v>-839.58600000000001</c:v>
                </c:pt>
                <c:pt idx="1795">
                  <c:v>-852.21</c:v>
                </c:pt>
                <c:pt idx="1796">
                  <c:v>-842.31299999999999</c:v>
                </c:pt>
                <c:pt idx="1797">
                  <c:v>-844.154</c:v>
                </c:pt>
                <c:pt idx="1798">
                  <c:v>-839.5</c:v>
                </c:pt>
                <c:pt idx="1799">
                  <c:v>-845.00699999999995</c:v>
                </c:pt>
                <c:pt idx="1800">
                  <c:v>-854.41800000000001</c:v>
                </c:pt>
                <c:pt idx="1801">
                  <c:v>-860.86900000000003</c:v>
                </c:pt>
                <c:pt idx="1802">
                  <c:v>-852.09799999999996</c:v>
                </c:pt>
                <c:pt idx="1803">
                  <c:v>-845.26300000000003</c:v>
                </c:pt>
                <c:pt idx="1804">
                  <c:v>-835.88</c:v>
                </c:pt>
                <c:pt idx="1805">
                  <c:v>-844.03599999999994</c:v>
                </c:pt>
                <c:pt idx="1806">
                  <c:v>-838.89700000000005</c:v>
                </c:pt>
                <c:pt idx="1807">
                  <c:v>-837</c:v>
                </c:pt>
                <c:pt idx="1808">
                  <c:v>-854</c:v>
                </c:pt>
                <c:pt idx="1809">
                  <c:v>-844.1</c:v>
                </c:pt>
                <c:pt idx="1810">
                  <c:v>-832.995</c:v>
                </c:pt>
                <c:pt idx="1811">
                  <c:v>-818.71400000000006</c:v>
                </c:pt>
                <c:pt idx="1812">
                  <c:v>-783.41099999999994</c:v>
                </c:pt>
                <c:pt idx="1813">
                  <c:v>-805.59699999999998</c:v>
                </c:pt>
                <c:pt idx="1814">
                  <c:v>-805.07399999999996</c:v>
                </c:pt>
                <c:pt idx="1815">
                  <c:v>-802.8</c:v>
                </c:pt>
                <c:pt idx="1816">
                  <c:v>-782.34799999999996</c:v>
                </c:pt>
                <c:pt idx="1817">
                  <c:v>-781.39499999999998</c:v>
                </c:pt>
                <c:pt idx="1818">
                  <c:v>-753.60299999999995</c:v>
                </c:pt>
                <c:pt idx="1819">
                  <c:v>-765.2</c:v>
                </c:pt>
                <c:pt idx="1820">
                  <c:v>-725.9</c:v>
                </c:pt>
                <c:pt idx="1821">
                  <c:v>-707.54399999999998</c:v>
                </c:pt>
                <c:pt idx="1822">
                  <c:v>-704.697</c:v>
                </c:pt>
                <c:pt idx="1823">
                  <c:v>-694.1</c:v>
                </c:pt>
                <c:pt idx="1824">
                  <c:v>-692.404</c:v>
                </c:pt>
                <c:pt idx="1825">
                  <c:v>-689.62300000000005</c:v>
                </c:pt>
                <c:pt idx="1826">
                  <c:v>-693.49400000000003</c:v>
                </c:pt>
                <c:pt idx="1827">
                  <c:v>-701.096</c:v>
                </c:pt>
                <c:pt idx="1828">
                  <c:v>-654.06299999999999</c:v>
                </c:pt>
                <c:pt idx="1829">
                  <c:v>-650.80700000000002</c:v>
                </c:pt>
                <c:pt idx="1830">
                  <c:v>-652.07299999999998</c:v>
                </c:pt>
                <c:pt idx="1831">
                  <c:v>-654.79999999999995</c:v>
                </c:pt>
                <c:pt idx="1832">
                  <c:v>-643.90499999999997</c:v>
                </c:pt>
                <c:pt idx="1833">
                  <c:v>-644.904</c:v>
                </c:pt>
                <c:pt idx="1834">
                  <c:v>-665.49699999999996</c:v>
                </c:pt>
                <c:pt idx="1835">
                  <c:v>-654.55499999999995</c:v>
                </c:pt>
                <c:pt idx="1836">
                  <c:v>-668.39400000000001</c:v>
                </c:pt>
                <c:pt idx="1837">
                  <c:v>-703.899</c:v>
                </c:pt>
                <c:pt idx="1838">
                  <c:v>-716.16800000000001</c:v>
                </c:pt>
                <c:pt idx="1839">
                  <c:v>-710.70799999999997</c:v>
                </c:pt>
                <c:pt idx="1840">
                  <c:v>-706.79700000000003</c:v>
                </c:pt>
                <c:pt idx="1841">
                  <c:v>-715.58100000000002</c:v>
                </c:pt>
                <c:pt idx="1842">
                  <c:v>-728.58600000000001</c:v>
                </c:pt>
                <c:pt idx="1843">
                  <c:v>-717</c:v>
                </c:pt>
                <c:pt idx="1844">
                  <c:v>-737.08399999999995</c:v>
                </c:pt>
                <c:pt idx="1845">
                  <c:v>-753.101</c:v>
                </c:pt>
                <c:pt idx="1846">
                  <c:v>-743.6</c:v>
                </c:pt>
                <c:pt idx="1847">
                  <c:v>-744.2</c:v>
                </c:pt>
                <c:pt idx="1848">
                  <c:v>-733.697</c:v>
                </c:pt>
                <c:pt idx="1849">
                  <c:v>-736.30700000000002</c:v>
                </c:pt>
                <c:pt idx="1850">
                  <c:v>-725.50400000000002</c:v>
                </c:pt>
                <c:pt idx="1851">
                  <c:v>-727.7</c:v>
                </c:pt>
                <c:pt idx="1852">
                  <c:v>-729.40800000000002</c:v>
                </c:pt>
                <c:pt idx="1853">
                  <c:v>-732.59799999999996</c:v>
                </c:pt>
                <c:pt idx="1854">
                  <c:v>-731.82299999999998</c:v>
                </c:pt>
                <c:pt idx="1855">
                  <c:v>-728.69799999999998</c:v>
                </c:pt>
                <c:pt idx="1856">
                  <c:v>-738.19299999999998</c:v>
                </c:pt>
                <c:pt idx="1857">
                  <c:v>-719.21199999999999</c:v>
                </c:pt>
                <c:pt idx="1858">
                  <c:v>-729.3</c:v>
                </c:pt>
                <c:pt idx="1859">
                  <c:v>-726.79200000000003</c:v>
                </c:pt>
                <c:pt idx="1860">
                  <c:v>-737.85199999999998</c:v>
                </c:pt>
                <c:pt idx="1861">
                  <c:v>-740.74699999999996</c:v>
                </c:pt>
                <c:pt idx="1862">
                  <c:v>-738.4</c:v>
                </c:pt>
                <c:pt idx="1863">
                  <c:v>-736.7</c:v>
                </c:pt>
                <c:pt idx="1864">
                  <c:v>-748.10500000000002</c:v>
                </c:pt>
                <c:pt idx="1865">
                  <c:v>-748.95600000000002</c:v>
                </c:pt>
                <c:pt idx="1866">
                  <c:v>-742.05899999999997</c:v>
                </c:pt>
                <c:pt idx="1867">
                  <c:v>-746.96199999999999</c:v>
                </c:pt>
                <c:pt idx="1868">
                  <c:v>-742.798</c:v>
                </c:pt>
                <c:pt idx="1869">
                  <c:v>-742.8</c:v>
                </c:pt>
                <c:pt idx="1870">
                  <c:v>-740.39300000000003</c:v>
                </c:pt>
                <c:pt idx="1871">
                  <c:v>-752.13400000000001</c:v>
                </c:pt>
                <c:pt idx="1872">
                  <c:v>-742.5</c:v>
                </c:pt>
                <c:pt idx="1873">
                  <c:v>-731.99599999999998</c:v>
                </c:pt>
                <c:pt idx="1874">
                  <c:v>-732.50400000000002</c:v>
                </c:pt>
                <c:pt idx="1875">
                  <c:v>-746.101</c:v>
                </c:pt>
                <c:pt idx="1876">
                  <c:v>-743.53399999999999</c:v>
                </c:pt>
                <c:pt idx="1877">
                  <c:v>-740.7</c:v>
                </c:pt>
                <c:pt idx="1878">
                  <c:v>-738.12199999999996</c:v>
                </c:pt>
                <c:pt idx="1879">
                  <c:v>-738.35900000000004</c:v>
                </c:pt>
                <c:pt idx="1880">
                  <c:v>-750.94600000000003</c:v>
                </c:pt>
                <c:pt idx="1881">
                  <c:v>-749.3</c:v>
                </c:pt>
                <c:pt idx="1882">
                  <c:v>-769.43899999999996</c:v>
                </c:pt>
                <c:pt idx="1883">
                  <c:v>-761.15899999999999</c:v>
                </c:pt>
                <c:pt idx="1884">
                  <c:v>-751.84900000000005</c:v>
                </c:pt>
                <c:pt idx="1885">
                  <c:v>-758.00599999999997</c:v>
                </c:pt>
                <c:pt idx="1886">
                  <c:v>-758.7</c:v>
                </c:pt>
                <c:pt idx="1887">
                  <c:v>-758.9</c:v>
                </c:pt>
                <c:pt idx="1888">
                  <c:v>-755.16300000000001</c:v>
                </c:pt>
                <c:pt idx="1889">
                  <c:v>-761.39800000000002</c:v>
                </c:pt>
                <c:pt idx="1890">
                  <c:v>-759.4</c:v>
                </c:pt>
                <c:pt idx="1891">
                  <c:v>-776</c:v>
                </c:pt>
                <c:pt idx="1892">
                  <c:v>-771.94600000000003</c:v>
                </c:pt>
                <c:pt idx="1893">
                  <c:v>-772.2</c:v>
                </c:pt>
                <c:pt idx="1894">
                  <c:v>-771.654</c:v>
                </c:pt>
                <c:pt idx="1895">
                  <c:v>-770.70899999999995</c:v>
                </c:pt>
                <c:pt idx="1896">
                  <c:v>-752.9</c:v>
                </c:pt>
                <c:pt idx="1897">
                  <c:v>-753.7</c:v>
                </c:pt>
                <c:pt idx="1898">
                  <c:v>-760.6</c:v>
                </c:pt>
                <c:pt idx="1899">
                  <c:v>-747.5</c:v>
                </c:pt>
                <c:pt idx="1900">
                  <c:v>-766.30700000000002</c:v>
                </c:pt>
                <c:pt idx="1901">
                  <c:v>-770.4</c:v>
                </c:pt>
                <c:pt idx="1902">
                  <c:v>-760.2</c:v>
                </c:pt>
                <c:pt idx="1903">
                  <c:v>-770.88599999999997</c:v>
                </c:pt>
                <c:pt idx="1904">
                  <c:v>-764.6</c:v>
                </c:pt>
                <c:pt idx="1905">
                  <c:v>-749.5</c:v>
                </c:pt>
                <c:pt idx="1906">
                  <c:v>-747.6</c:v>
                </c:pt>
                <c:pt idx="1907">
                  <c:v>-769.8</c:v>
                </c:pt>
                <c:pt idx="1908">
                  <c:v>-790.8</c:v>
                </c:pt>
                <c:pt idx="1909">
                  <c:v>-793.35699999999997</c:v>
                </c:pt>
                <c:pt idx="1910">
                  <c:v>-815.59299999999996</c:v>
                </c:pt>
                <c:pt idx="1911">
                  <c:v>-813.75599999999997</c:v>
                </c:pt>
                <c:pt idx="1912">
                  <c:v>-784.07299999999998</c:v>
                </c:pt>
                <c:pt idx="1913">
                  <c:v>-781.87800000000004</c:v>
                </c:pt>
                <c:pt idx="1914">
                  <c:v>-751.10500000000002</c:v>
                </c:pt>
                <c:pt idx="1915">
                  <c:v>-748.2</c:v>
                </c:pt>
                <c:pt idx="1916">
                  <c:v>-689.28</c:v>
                </c:pt>
                <c:pt idx="1917">
                  <c:v>-692.3</c:v>
                </c:pt>
                <c:pt idx="1918">
                  <c:v>-688.41200000000003</c:v>
                </c:pt>
                <c:pt idx="1919">
                  <c:v>-683.7</c:v>
                </c:pt>
                <c:pt idx="1920">
                  <c:v>-670.50599999999997</c:v>
                </c:pt>
                <c:pt idx="1921">
                  <c:v>-660.7</c:v>
                </c:pt>
                <c:pt idx="1922">
                  <c:v>-658</c:v>
                </c:pt>
                <c:pt idx="1923">
                  <c:v>-659.1</c:v>
                </c:pt>
                <c:pt idx="1924">
                  <c:v>-667.8</c:v>
                </c:pt>
                <c:pt idx="1925">
                  <c:v>-659.3</c:v>
                </c:pt>
                <c:pt idx="1926">
                  <c:v>-656.94600000000003</c:v>
                </c:pt>
                <c:pt idx="1927">
                  <c:v>-641.25400000000002</c:v>
                </c:pt>
                <c:pt idx="1928">
                  <c:v>-649.50400000000002</c:v>
                </c:pt>
                <c:pt idx="1929">
                  <c:v>-652.46600000000001</c:v>
                </c:pt>
                <c:pt idx="1930">
                  <c:v>-652</c:v>
                </c:pt>
                <c:pt idx="1931">
                  <c:v>-651.74900000000002</c:v>
                </c:pt>
                <c:pt idx="1932">
                  <c:v>-653.798</c:v>
                </c:pt>
                <c:pt idx="1933">
                  <c:v>-652.1</c:v>
                </c:pt>
                <c:pt idx="1934">
                  <c:v>-652.4</c:v>
                </c:pt>
                <c:pt idx="1935">
                  <c:v>-665.59799999999996</c:v>
                </c:pt>
                <c:pt idx="1936">
                  <c:v>-648.1</c:v>
                </c:pt>
                <c:pt idx="1937">
                  <c:v>-680.41099999999994</c:v>
                </c:pt>
                <c:pt idx="1938">
                  <c:v>-684.34799999999996</c:v>
                </c:pt>
                <c:pt idx="1939">
                  <c:v>-692.9</c:v>
                </c:pt>
                <c:pt idx="1940">
                  <c:v>-708.27300000000002</c:v>
                </c:pt>
                <c:pt idx="1941">
                  <c:v>-728.01700000000005</c:v>
                </c:pt>
                <c:pt idx="1942">
                  <c:v>-738.46100000000001</c:v>
                </c:pt>
                <c:pt idx="1943">
                  <c:v>-735.00300000000004</c:v>
                </c:pt>
                <c:pt idx="1944">
                  <c:v>-752.7</c:v>
                </c:pt>
                <c:pt idx="1945">
                  <c:v>-764.84199999999998</c:v>
                </c:pt>
                <c:pt idx="1946">
                  <c:v>-762.303</c:v>
                </c:pt>
                <c:pt idx="1947">
                  <c:v>-786.35599999999999</c:v>
                </c:pt>
                <c:pt idx="1948">
                  <c:v>-794.846</c:v>
                </c:pt>
                <c:pt idx="1949">
                  <c:v>-796.19500000000005</c:v>
                </c:pt>
                <c:pt idx="1950">
                  <c:v>-810.46500000000003</c:v>
                </c:pt>
                <c:pt idx="1951">
                  <c:v>-817.24300000000005</c:v>
                </c:pt>
                <c:pt idx="1952">
                  <c:v>-815.34100000000001</c:v>
                </c:pt>
                <c:pt idx="1953">
                  <c:v>-811.19500000000005</c:v>
                </c:pt>
                <c:pt idx="1954">
                  <c:v>-820.9</c:v>
                </c:pt>
                <c:pt idx="1955">
                  <c:v>-825.19899999999996</c:v>
                </c:pt>
                <c:pt idx="1956">
                  <c:v>-825.24800000000005</c:v>
                </c:pt>
                <c:pt idx="1957">
                  <c:v>-818.59699999999998</c:v>
                </c:pt>
                <c:pt idx="1958">
                  <c:v>-824.67499999999995</c:v>
                </c:pt>
                <c:pt idx="1959">
                  <c:v>-832.04899999999998</c:v>
                </c:pt>
                <c:pt idx="1960">
                  <c:v>-831.9</c:v>
                </c:pt>
                <c:pt idx="1961">
                  <c:v>-839</c:v>
                </c:pt>
                <c:pt idx="1962">
                  <c:v>-832.01300000000003</c:v>
                </c:pt>
                <c:pt idx="1963">
                  <c:v>-834.86199999999997</c:v>
                </c:pt>
                <c:pt idx="1964">
                  <c:v>-839.63</c:v>
                </c:pt>
                <c:pt idx="1965">
                  <c:v>-840</c:v>
                </c:pt>
                <c:pt idx="1966">
                  <c:v>-838.245</c:v>
                </c:pt>
                <c:pt idx="1967">
                  <c:v>-838.69500000000005</c:v>
                </c:pt>
                <c:pt idx="1968">
                  <c:v>-839.80600000000004</c:v>
                </c:pt>
                <c:pt idx="1969">
                  <c:v>-839.31</c:v>
                </c:pt>
                <c:pt idx="1970">
                  <c:v>-843.09799999999996</c:v>
                </c:pt>
                <c:pt idx="1971">
                  <c:v>-839.72199999999998</c:v>
                </c:pt>
                <c:pt idx="1972">
                  <c:v>-839.9</c:v>
                </c:pt>
                <c:pt idx="1973">
                  <c:v>-842.65099999999995</c:v>
                </c:pt>
                <c:pt idx="1974">
                  <c:v>-844.09900000000005</c:v>
                </c:pt>
                <c:pt idx="1975">
                  <c:v>-856.38400000000001</c:v>
                </c:pt>
                <c:pt idx="1976">
                  <c:v>-860.44899999999996</c:v>
                </c:pt>
                <c:pt idx="1977">
                  <c:v>-862.49400000000003</c:v>
                </c:pt>
                <c:pt idx="1978">
                  <c:v>-851.6</c:v>
                </c:pt>
                <c:pt idx="1979">
                  <c:v>-851.70399999999995</c:v>
                </c:pt>
                <c:pt idx="1980">
                  <c:v>-867.95299999999997</c:v>
                </c:pt>
                <c:pt idx="1981">
                  <c:v>-867.7</c:v>
                </c:pt>
                <c:pt idx="1982">
                  <c:v>-871.79600000000005</c:v>
                </c:pt>
                <c:pt idx="1983">
                  <c:v>-864.24099999999999</c:v>
                </c:pt>
                <c:pt idx="1984">
                  <c:v>-856.3</c:v>
                </c:pt>
                <c:pt idx="1985">
                  <c:v>-859.50400000000002</c:v>
                </c:pt>
                <c:pt idx="1986">
                  <c:v>-845.92399999999998</c:v>
                </c:pt>
                <c:pt idx="1987">
                  <c:v>-835.51300000000003</c:v>
                </c:pt>
                <c:pt idx="1988">
                  <c:v>-851.30399999999997</c:v>
                </c:pt>
                <c:pt idx="1989">
                  <c:v>-849.90300000000002</c:v>
                </c:pt>
                <c:pt idx="1990">
                  <c:v>-843.33</c:v>
                </c:pt>
                <c:pt idx="1991">
                  <c:v>-849.49400000000003</c:v>
                </c:pt>
                <c:pt idx="1992">
                  <c:v>-893.34</c:v>
                </c:pt>
                <c:pt idx="1993">
                  <c:v>-907.447</c:v>
                </c:pt>
                <c:pt idx="1994">
                  <c:v>-915.20600000000002</c:v>
                </c:pt>
                <c:pt idx="1995">
                  <c:v>-923.60400000000004</c:v>
                </c:pt>
                <c:pt idx="1996">
                  <c:v>-863.73800000000006</c:v>
                </c:pt>
                <c:pt idx="1997">
                  <c:v>-854.3</c:v>
                </c:pt>
                <c:pt idx="1998">
                  <c:v>-877.37300000000005</c:v>
                </c:pt>
                <c:pt idx="1999">
                  <c:v>-827.94200000000001</c:v>
                </c:pt>
                <c:pt idx="2000">
                  <c:v>-843.69</c:v>
                </c:pt>
                <c:pt idx="2001">
                  <c:v>-823.67399999999998</c:v>
                </c:pt>
                <c:pt idx="2002">
                  <c:v>-822.7</c:v>
                </c:pt>
                <c:pt idx="2003">
                  <c:v>-834.2</c:v>
                </c:pt>
                <c:pt idx="2004">
                  <c:v>-816.80100000000004</c:v>
                </c:pt>
                <c:pt idx="2005">
                  <c:v>-812.31</c:v>
                </c:pt>
                <c:pt idx="2006">
                  <c:v>-808.25400000000002</c:v>
                </c:pt>
                <c:pt idx="2007">
                  <c:v>-812.19799999999998</c:v>
                </c:pt>
                <c:pt idx="2008">
                  <c:v>-790.51599999999996</c:v>
                </c:pt>
                <c:pt idx="2009">
                  <c:v>-751.303</c:v>
                </c:pt>
                <c:pt idx="2010">
                  <c:v>-756.20399999999995</c:v>
                </c:pt>
                <c:pt idx="2011">
                  <c:v>-755.70799999999997</c:v>
                </c:pt>
                <c:pt idx="2012">
                  <c:v>-722</c:v>
                </c:pt>
                <c:pt idx="2013">
                  <c:v>-729.50300000000004</c:v>
                </c:pt>
                <c:pt idx="2014">
                  <c:v>-732.70500000000004</c:v>
                </c:pt>
                <c:pt idx="2015">
                  <c:v>-737.3</c:v>
                </c:pt>
                <c:pt idx="2016">
                  <c:v>-755.10299999999995</c:v>
                </c:pt>
                <c:pt idx="2017">
                  <c:v>-740.76499999999999</c:v>
                </c:pt>
                <c:pt idx="2018">
                  <c:v>-731.91399999999999</c:v>
                </c:pt>
                <c:pt idx="2019">
                  <c:v>-711.56600000000003</c:v>
                </c:pt>
                <c:pt idx="2020">
                  <c:v>-727.5</c:v>
                </c:pt>
                <c:pt idx="2021">
                  <c:v>-754.99599999999998</c:v>
                </c:pt>
                <c:pt idx="2022">
                  <c:v>-754.99599999999998</c:v>
                </c:pt>
                <c:pt idx="2023">
                  <c:v>-756.5</c:v>
                </c:pt>
                <c:pt idx="2024">
                  <c:v>-760.99900000000002</c:v>
                </c:pt>
                <c:pt idx="2025">
                  <c:v>-743.05799999999999</c:v>
                </c:pt>
                <c:pt idx="2026">
                  <c:v>-724.08199999999999</c:v>
                </c:pt>
                <c:pt idx="2027">
                  <c:v>-729.35599999999999</c:v>
                </c:pt>
                <c:pt idx="2028">
                  <c:v>-743.33799999999997</c:v>
                </c:pt>
                <c:pt idx="2029">
                  <c:v>-721.84400000000005</c:v>
                </c:pt>
                <c:pt idx="2030">
                  <c:v>-682.91499999999996</c:v>
                </c:pt>
                <c:pt idx="2031">
                  <c:v>-632.79999999999995</c:v>
                </c:pt>
                <c:pt idx="2032">
                  <c:v>-628.89499999999998</c:v>
                </c:pt>
                <c:pt idx="2033">
                  <c:v>-613.89700000000005</c:v>
                </c:pt>
                <c:pt idx="2034">
                  <c:v>-582.99400000000003</c:v>
                </c:pt>
                <c:pt idx="2035">
                  <c:v>-573.44899999999996</c:v>
                </c:pt>
                <c:pt idx="2036">
                  <c:v>-554.60299999999995</c:v>
                </c:pt>
                <c:pt idx="2037">
                  <c:v>-538.60299999999995</c:v>
                </c:pt>
                <c:pt idx="2038">
                  <c:v>-538.9</c:v>
                </c:pt>
                <c:pt idx="2039">
                  <c:v>-549.60699999999997</c:v>
                </c:pt>
                <c:pt idx="2040">
                  <c:v>-582.15300000000002</c:v>
                </c:pt>
                <c:pt idx="2041">
                  <c:v>-603.76099999999997</c:v>
                </c:pt>
                <c:pt idx="2042">
                  <c:v>-624.18200000000002</c:v>
                </c:pt>
                <c:pt idx="2043">
                  <c:v>-619.90800000000002</c:v>
                </c:pt>
                <c:pt idx="2044">
                  <c:v>-625.20699999999999</c:v>
                </c:pt>
                <c:pt idx="2045">
                  <c:v>-593.65800000000002</c:v>
                </c:pt>
                <c:pt idx="2046">
                  <c:v>-594.1</c:v>
                </c:pt>
                <c:pt idx="2047">
                  <c:v>-532.6</c:v>
                </c:pt>
                <c:pt idx="2048">
                  <c:v>-525.74699999999996</c:v>
                </c:pt>
                <c:pt idx="2049">
                  <c:v>-528.9</c:v>
                </c:pt>
                <c:pt idx="2050">
                  <c:v>-498.94900000000001</c:v>
                </c:pt>
                <c:pt idx="2051">
                  <c:v>-486.9</c:v>
                </c:pt>
                <c:pt idx="2052">
                  <c:v>-458.20299999999997</c:v>
                </c:pt>
                <c:pt idx="2053">
                  <c:v>-454.9</c:v>
                </c:pt>
                <c:pt idx="2054">
                  <c:v>-487.303</c:v>
                </c:pt>
                <c:pt idx="2055">
                  <c:v>-483.2</c:v>
                </c:pt>
                <c:pt idx="2056">
                  <c:v>-458.31299999999999</c:v>
                </c:pt>
                <c:pt idx="2057">
                  <c:v>-467</c:v>
                </c:pt>
                <c:pt idx="2058">
                  <c:v>-444.6</c:v>
                </c:pt>
                <c:pt idx="2059">
                  <c:v>-442.21499999999997</c:v>
                </c:pt>
                <c:pt idx="2060">
                  <c:v>-430.2</c:v>
                </c:pt>
                <c:pt idx="2061">
                  <c:v>-430.053</c:v>
                </c:pt>
                <c:pt idx="2062">
                  <c:v>-386.00599999999997</c:v>
                </c:pt>
                <c:pt idx="2063">
                  <c:v>-378.3</c:v>
                </c:pt>
                <c:pt idx="2064">
                  <c:v>-388.7</c:v>
                </c:pt>
                <c:pt idx="2065">
                  <c:v>-388</c:v>
                </c:pt>
                <c:pt idx="2066">
                  <c:v>-388.80099999999999</c:v>
                </c:pt>
                <c:pt idx="2067">
                  <c:v>-383.5</c:v>
                </c:pt>
                <c:pt idx="2068">
                  <c:v>-365.6</c:v>
                </c:pt>
                <c:pt idx="2069">
                  <c:v>-374.6</c:v>
                </c:pt>
                <c:pt idx="2070">
                  <c:v>-360.2</c:v>
                </c:pt>
                <c:pt idx="2071">
                  <c:v>-369</c:v>
                </c:pt>
                <c:pt idx="2072">
                  <c:v>-368.48599999999999</c:v>
                </c:pt>
                <c:pt idx="2073">
                  <c:v>-352.51299999999998</c:v>
                </c:pt>
                <c:pt idx="2074">
                  <c:v>-322.48200000000003</c:v>
                </c:pt>
                <c:pt idx="2075">
                  <c:v>-334.3</c:v>
                </c:pt>
                <c:pt idx="2076">
                  <c:v>-335.2</c:v>
                </c:pt>
                <c:pt idx="2077">
                  <c:v>-359.7</c:v>
                </c:pt>
                <c:pt idx="2078">
                  <c:v>-348.8</c:v>
                </c:pt>
                <c:pt idx="2079">
                  <c:v>-324.52999999999997</c:v>
                </c:pt>
                <c:pt idx="2080">
                  <c:v>-324.10300000000001</c:v>
                </c:pt>
                <c:pt idx="2081">
                  <c:v>-330.86900000000003</c:v>
                </c:pt>
                <c:pt idx="2082">
                  <c:v>-329.3</c:v>
                </c:pt>
                <c:pt idx="2083">
                  <c:v>-304.15600000000001</c:v>
                </c:pt>
                <c:pt idx="2084">
                  <c:v>-299.98700000000002</c:v>
                </c:pt>
                <c:pt idx="2085">
                  <c:v>-322.3</c:v>
                </c:pt>
                <c:pt idx="2086">
                  <c:v>-329.73</c:v>
                </c:pt>
                <c:pt idx="2087">
                  <c:v>-336.1</c:v>
                </c:pt>
                <c:pt idx="2088">
                  <c:v>-335.30399999999997</c:v>
                </c:pt>
                <c:pt idx="2089">
                  <c:v>-339.8</c:v>
                </c:pt>
                <c:pt idx="2090">
                  <c:v>-340.6</c:v>
                </c:pt>
                <c:pt idx="2091">
                  <c:v>-343.23899999999998</c:v>
                </c:pt>
                <c:pt idx="2092">
                  <c:v>-391.209</c:v>
                </c:pt>
                <c:pt idx="2093">
                  <c:v>-406.142</c:v>
                </c:pt>
                <c:pt idx="2094">
                  <c:v>-454.17899999999997</c:v>
                </c:pt>
                <c:pt idx="2095">
                  <c:v>-487.95</c:v>
                </c:pt>
                <c:pt idx="2096">
                  <c:v>-572.16999999999996</c:v>
                </c:pt>
                <c:pt idx="2097">
                  <c:v>-568.596</c:v>
                </c:pt>
                <c:pt idx="2098">
                  <c:v>-562.9</c:v>
                </c:pt>
                <c:pt idx="2099">
                  <c:v>-562.6</c:v>
                </c:pt>
                <c:pt idx="2100">
                  <c:v>-546.5</c:v>
                </c:pt>
                <c:pt idx="2101">
                  <c:v>-544.20000000000005</c:v>
                </c:pt>
                <c:pt idx="2102">
                  <c:v>-545.5</c:v>
                </c:pt>
                <c:pt idx="2103">
                  <c:v>-591.20000000000005</c:v>
                </c:pt>
                <c:pt idx="2104">
                  <c:v>-574.048</c:v>
                </c:pt>
                <c:pt idx="2105">
                  <c:v>-612.54399999999998</c:v>
                </c:pt>
                <c:pt idx="2106">
                  <c:v>-623.64800000000002</c:v>
                </c:pt>
                <c:pt idx="2107">
                  <c:v>-629.74599999999998</c:v>
                </c:pt>
                <c:pt idx="2108">
                  <c:v>-614.49699999999996</c:v>
                </c:pt>
                <c:pt idx="2109">
                  <c:v>-600.74800000000005</c:v>
                </c:pt>
                <c:pt idx="2110">
                  <c:v>-606.79999999999995</c:v>
                </c:pt>
                <c:pt idx="2111">
                  <c:v>-622.9</c:v>
                </c:pt>
                <c:pt idx="2112">
                  <c:v>-624.9</c:v>
                </c:pt>
                <c:pt idx="2113">
                  <c:v>-655.4</c:v>
                </c:pt>
                <c:pt idx="2114">
                  <c:v>-651.5</c:v>
                </c:pt>
                <c:pt idx="2115">
                  <c:v>-654.70000000000005</c:v>
                </c:pt>
                <c:pt idx="2116">
                  <c:v>-640.58100000000002</c:v>
                </c:pt>
                <c:pt idx="2117">
                  <c:v>-635.6</c:v>
                </c:pt>
                <c:pt idx="2118">
                  <c:v>-645.89499999999998</c:v>
                </c:pt>
                <c:pt idx="2119">
                  <c:v>-649.24300000000005</c:v>
                </c:pt>
                <c:pt idx="2120">
                  <c:v>-658.89599999999996</c:v>
                </c:pt>
                <c:pt idx="2121">
                  <c:v>-684.15</c:v>
                </c:pt>
                <c:pt idx="2122">
                  <c:v>-690.7</c:v>
                </c:pt>
                <c:pt idx="2123">
                  <c:v>-697.29700000000003</c:v>
                </c:pt>
                <c:pt idx="2124">
                  <c:v>-707.4</c:v>
                </c:pt>
                <c:pt idx="2125">
                  <c:v>-707.72</c:v>
                </c:pt>
                <c:pt idx="2126">
                  <c:v>-708.44200000000001</c:v>
                </c:pt>
                <c:pt idx="2127">
                  <c:v>-703.947</c:v>
                </c:pt>
                <c:pt idx="2128">
                  <c:v>-708.6</c:v>
                </c:pt>
                <c:pt idx="2129">
                  <c:v>-652.9</c:v>
                </c:pt>
                <c:pt idx="2130">
                  <c:v>-647.4</c:v>
                </c:pt>
                <c:pt idx="2131">
                  <c:v>-656.60400000000004</c:v>
                </c:pt>
                <c:pt idx="2132">
                  <c:v>-654.50900000000001</c:v>
                </c:pt>
                <c:pt idx="2133">
                  <c:v>-666.80499999999995</c:v>
                </c:pt>
                <c:pt idx="2134">
                  <c:v>-665.40300000000002</c:v>
                </c:pt>
                <c:pt idx="2135">
                  <c:v>-673.15200000000004</c:v>
                </c:pt>
                <c:pt idx="2136">
                  <c:v>-652.49699999999996</c:v>
                </c:pt>
                <c:pt idx="2137">
                  <c:v>-682.61199999999997</c:v>
                </c:pt>
                <c:pt idx="2138">
                  <c:v>-680.56200000000001</c:v>
                </c:pt>
                <c:pt idx="2139">
                  <c:v>-666.4</c:v>
                </c:pt>
                <c:pt idx="2140">
                  <c:v>-708.14400000000001</c:v>
                </c:pt>
                <c:pt idx="2141">
                  <c:v>-719.452</c:v>
                </c:pt>
                <c:pt idx="2142">
                  <c:v>-735.24300000000005</c:v>
                </c:pt>
                <c:pt idx="2143">
                  <c:v>-754.41600000000005</c:v>
                </c:pt>
                <c:pt idx="2144">
                  <c:v>-814.49300000000005</c:v>
                </c:pt>
                <c:pt idx="2145">
                  <c:v>-812.90099999999995</c:v>
                </c:pt>
                <c:pt idx="2146">
                  <c:v>-830.9</c:v>
                </c:pt>
                <c:pt idx="2147">
                  <c:v>-827.6</c:v>
                </c:pt>
                <c:pt idx="2148">
                  <c:v>-852.54</c:v>
                </c:pt>
                <c:pt idx="2149">
                  <c:v>-833.9</c:v>
                </c:pt>
                <c:pt idx="2150">
                  <c:v>-833.1</c:v>
                </c:pt>
                <c:pt idx="2151">
                  <c:v>-804.8</c:v>
                </c:pt>
                <c:pt idx="2152">
                  <c:v>-794.245</c:v>
                </c:pt>
                <c:pt idx="2153">
                  <c:v>-819.3</c:v>
                </c:pt>
                <c:pt idx="2154">
                  <c:v>-789.1</c:v>
                </c:pt>
                <c:pt idx="2155">
                  <c:v>-777.4</c:v>
                </c:pt>
                <c:pt idx="2156">
                  <c:v>-761.49800000000005</c:v>
                </c:pt>
                <c:pt idx="2157">
                  <c:v>-763.08399999999995</c:v>
                </c:pt>
                <c:pt idx="2158">
                  <c:v>-770.50199999999995</c:v>
                </c:pt>
                <c:pt idx="2159">
                  <c:v>-766.90700000000004</c:v>
                </c:pt>
                <c:pt idx="2160">
                  <c:v>-748.84100000000001</c:v>
                </c:pt>
                <c:pt idx="2161">
                  <c:v>-767.67600000000004</c:v>
                </c:pt>
                <c:pt idx="2162">
                  <c:v>-778.202</c:v>
                </c:pt>
                <c:pt idx="2163">
                  <c:v>-789.99699999999996</c:v>
                </c:pt>
                <c:pt idx="2164">
                  <c:v>-786.55499999999995</c:v>
                </c:pt>
                <c:pt idx="2165">
                  <c:v>-735.154</c:v>
                </c:pt>
                <c:pt idx="2166">
                  <c:v>-724.60599999999999</c:v>
                </c:pt>
                <c:pt idx="2167">
                  <c:v>-715.1</c:v>
                </c:pt>
                <c:pt idx="2168">
                  <c:v>-705.31799999999998</c:v>
                </c:pt>
                <c:pt idx="2169">
                  <c:v>-699.39599999999996</c:v>
                </c:pt>
                <c:pt idx="2170">
                  <c:v>-696.1</c:v>
                </c:pt>
                <c:pt idx="2171">
                  <c:v>-704.59900000000005</c:v>
                </c:pt>
                <c:pt idx="2172">
                  <c:v>-674.8</c:v>
                </c:pt>
                <c:pt idx="2173">
                  <c:v>-688.34699999999998</c:v>
                </c:pt>
                <c:pt idx="2174">
                  <c:v>-691.6</c:v>
                </c:pt>
                <c:pt idx="2175">
                  <c:v>-710.18299999999999</c:v>
                </c:pt>
                <c:pt idx="2176">
                  <c:v>-702</c:v>
                </c:pt>
                <c:pt idx="2177">
                  <c:v>-685.51499999999999</c:v>
                </c:pt>
                <c:pt idx="2178">
                  <c:v>-700.64800000000002</c:v>
                </c:pt>
                <c:pt idx="2179">
                  <c:v>-711</c:v>
                </c:pt>
                <c:pt idx="2180">
                  <c:v>-699.25099999999998</c:v>
                </c:pt>
                <c:pt idx="2181">
                  <c:v>-691.495</c:v>
                </c:pt>
                <c:pt idx="2182">
                  <c:v>-685.702</c:v>
                </c:pt>
                <c:pt idx="2183">
                  <c:v>-688.84799999999996</c:v>
                </c:pt>
                <c:pt idx="2184">
                  <c:v>-675</c:v>
                </c:pt>
                <c:pt idx="2185">
                  <c:v>-682.38199999999995</c:v>
                </c:pt>
                <c:pt idx="2186">
                  <c:v>-691.89599999999996</c:v>
                </c:pt>
                <c:pt idx="2187">
                  <c:v>-734.7</c:v>
                </c:pt>
                <c:pt idx="2188">
                  <c:v>-741.1</c:v>
                </c:pt>
                <c:pt idx="2189">
                  <c:v>-753.50800000000004</c:v>
                </c:pt>
                <c:pt idx="2190">
                  <c:v>-745.19100000000003</c:v>
                </c:pt>
                <c:pt idx="2191">
                  <c:v>-773.75400000000002</c:v>
                </c:pt>
                <c:pt idx="2192">
                  <c:v>-754.89499999999998</c:v>
                </c:pt>
                <c:pt idx="2193">
                  <c:v>-762.43799999999999</c:v>
                </c:pt>
                <c:pt idx="2194">
                  <c:v>-760.39099999999996</c:v>
                </c:pt>
                <c:pt idx="2195">
                  <c:v>-764.2</c:v>
                </c:pt>
                <c:pt idx="2196">
                  <c:v>-765.5</c:v>
                </c:pt>
                <c:pt idx="2197">
                  <c:v>-761.6</c:v>
                </c:pt>
                <c:pt idx="2198">
                  <c:v>-804.89700000000005</c:v>
                </c:pt>
                <c:pt idx="2199">
                  <c:v>-800.9</c:v>
                </c:pt>
                <c:pt idx="2200">
                  <c:v>-784.78700000000003</c:v>
                </c:pt>
                <c:pt idx="2201">
                  <c:v>-785.90200000000004</c:v>
                </c:pt>
                <c:pt idx="2202">
                  <c:v>-785.10900000000004</c:v>
                </c:pt>
                <c:pt idx="2203">
                  <c:v>-809.9</c:v>
                </c:pt>
                <c:pt idx="2204">
                  <c:v>-789.40700000000004</c:v>
                </c:pt>
                <c:pt idx="2205">
                  <c:v>-783</c:v>
                </c:pt>
                <c:pt idx="2206">
                  <c:v>-811.76900000000001</c:v>
                </c:pt>
                <c:pt idx="2207">
                  <c:v>-808.51</c:v>
                </c:pt>
                <c:pt idx="2208">
                  <c:v>-828.54700000000003</c:v>
                </c:pt>
                <c:pt idx="2209">
                  <c:v>-800.80700000000002</c:v>
                </c:pt>
                <c:pt idx="2210">
                  <c:v>-806.00300000000004</c:v>
                </c:pt>
                <c:pt idx="2211">
                  <c:v>-794.90899999999999</c:v>
                </c:pt>
                <c:pt idx="2212">
                  <c:v>-777.3</c:v>
                </c:pt>
                <c:pt idx="2213">
                  <c:v>-771.255</c:v>
                </c:pt>
                <c:pt idx="2214">
                  <c:v>-780.94899999999996</c:v>
                </c:pt>
                <c:pt idx="2215">
                  <c:v>-776.20600000000002</c:v>
                </c:pt>
                <c:pt idx="2216">
                  <c:v>-739.62</c:v>
                </c:pt>
                <c:pt idx="2217">
                  <c:v>-770.6</c:v>
                </c:pt>
                <c:pt idx="2218">
                  <c:v>-770.7</c:v>
                </c:pt>
                <c:pt idx="2219">
                  <c:v>-757.80600000000004</c:v>
                </c:pt>
                <c:pt idx="2220">
                  <c:v>-721.05200000000002</c:v>
                </c:pt>
                <c:pt idx="2221">
                  <c:v>-695.7</c:v>
                </c:pt>
                <c:pt idx="2222">
                  <c:v>-697.4</c:v>
                </c:pt>
                <c:pt idx="2223">
                  <c:v>-681.01099999999997</c:v>
                </c:pt>
                <c:pt idx="2224">
                  <c:v>-662.00300000000004</c:v>
                </c:pt>
                <c:pt idx="2225">
                  <c:v>-636.5</c:v>
                </c:pt>
                <c:pt idx="2226">
                  <c:v>-614.20000000000005</c:v>
                </c:pt>
                <c:pt idx="2227">
                  <c:v>-571.60400000000004</c:v>
                </c:pt>
                <c:pt idx="2228">
                  <c:v>-543.49199999999996</c:v>
                </c:pt>
                <c:pt idx="2229">
                  <c:v>-523.20899999999995</c:v>
                </c:pt>
                <c:pt idx="2230">
                  <c:v>-512.79999999999995</c:v>
                </c:pt>
                <c:pt idx="2231">
                  <c:v>-508.3</c:v>
                </c:pt>
                <c:pt idx="2232">
                  <c:v>-513</c:v>
                </c:pt>
                <c:pt idx="2233">
                  <c:v>-510.404</c:v>
                </c:pt>
                <c:pt idx="2234">
                  <c:v>-522.89700000000005</c:v>
                </c:pt>
                <c:pt idx="2235">
                  <c:v>-546.5</c:v>
                </c:pt>
                <c:pt idx="2236">
                  <c:v>-505.00599999999997</c:v>
                </c:pt>
                <c:pt idx="2237">
                  <c:v>-500.5</c:v>
                </c:pt>
                <c:pt idx="2238">
                  <c:v>-508.1</c:v>
                </c:pt>
                <c:pt idx="2239">
                  <c:v>-507.73399999999998</c:v>
                </c:pt>
                <c:pt idx="2240">
                  <c:v>-504.44900000000001</c:v>
                </c:pt>
                <c:pt idx="2241">
                  <c:v>-554.32600000000002</c:v>
                </c:pt>
                <c:pt idx="2242">
                  <c:v>-570.6</c:v>
                </c:pt>
                <c:pt idx="2243">
                  <c:v>-579.6</c:v>
                </c:pt>
                <c:pt idx="2244">
                  <c:v>-563.05499999999995</c:v>
                </c:pt>
                <c:pt idx="2245">
                  <c:v>-557.4</c:v>
                </c:pt>
                <c:pt idx="2246">
                  <c:v>-550.1</c:v>
                </c:pt>
                <c:pt idx="2247">
                  <c:v>-589.52499999999998</c:v>
                </c:pt>
                <c:pt idx="2248">
                  <c:v>-647.24</c:v>
                </c:pt>
                <c:pt idx="2249">
                  <c:v>-683.851</c:v>
                </c:pt>
                <c:pt idx="2250">
                  <c:v>-705.03399999999999</c:v>
                </c:pt>
                <c:pt idx="2251">
                  <c:v>-746.39700000000005</c:v>
                </c:pt>
                <c:pt idx="2252">
                  <c:v>-756.00199999999995</c:v>
                </c:pt>
                <c:pt idx="2253">
                  <c:v>-790.49800000000005</c:v>
                </c:pt>
                <c:pt idx="2254">
                  <c:v>-792.94299999999998</c:v>
                </c:pt>
                <c:pt idx="2255">
                  <c:v>-808.58399999999995</c:v>
                </c:pt>
                <c:pt idx="2256">
                  <c:v>-838.25199999999995</c:v>
                </c:pt>
                <c:pt idx="2257">
                  <c:v>-854.2</c:v>
                </c:pt>
                <c:pt idx="2258">
                  <c:v>-853.74199999999996</c:v>
                </c:pt>
                <c:pt idx="2259">
                  <c:v>-844.46799999999996</c:v>
                </c:pt>
                <c:pt idx="2260">
                  <c:v>-857.2</c:v>
                </c:pt>
                <c:pt idx="2261">
                  <c:v>-852.12800000000004</c:v>
                </c:pt>
                <c:pt idx="2262">
                  <c:v>-852.50800000000004</c:v>
                </c:pt>
                <c:pt idx="2263">
                  <c:v>-858.7</c:v>
                </c:pt>
                <c:pt idx="2264">
                  <c:v>-872.31</c:v>
                </c:pt>
                <c:pt idx="2265">
                  <c:v>-879.02499999999998</c:v>
                </c:pt>
                <c:pt idx="2266">
                  <c:v>-866.303</c:v>
                </c:pt>
                <c:pt idx="2267">
                  <c:v>-875.09299999999996</c:v>
                </c:pt>
                <c:pt idx="2268">
                  <c:v>-879.2</c:v>
                </c:pt>
                <c:pt idx="2269">
                  <c:v>-880.09299999999996</c:v>
                </c:pt>
                <c:pt idx="2270">
                  <c:v>-879.39300000000003</c:v>
                </c:pt>
                <c:pt idx="2271">
                  <c:v>-883.09699999999998</c:v>
                </c:pt>
                <c:pt idx="2272">
                  <c:v>-882.79499999999996</c:v>
                </c:pt>
                <c:pt idx="2273">
                  <c:v>-883.3</c:v>
                </c:pt>
                <c:pt idx="2274">
                  <c:v>-885.6</c:v>
                </c:pt>
                <c:pt idx="2275">
                  <c:v>-885.9</c:v>
                </c:pt>
                <c:pt idx="2276">
                  <c:v>-883.69899999999996</c:v>
                </c:pt>
                <c:pt idx="2277">
                  <c:v>-885.2</c:v>
                </c:pt>
                <c:pt idx="2278">
                  <c:v>-876.70799999999997</c:v>
                </c:pt>
                <c:pt idx="2279">
                  <c:v>-868.00199999999995</c:v>
                </c:pt>
                <c:pt idx="2280">
                  <c:v>-880.7</c:v>
                </c:pt>
                <c:pt idx="2281">
                  <c:v>-875.13900000000001</c:v>
                </c:pt>
                <c:pt idx="2282">
                  <c:v>-870.1</c:v>
                </c:pt>
                <c:pt idx="2283">
                  <c:v>-881.99400000000003</c:v>
                </c:pt>
                <c:pt idx="2284">
                  <c:v>-869.69500000000005</c:v>
                </c:pt>
                <c:pt idx="2285">
                  <c:v>-864.23099999999999</c:v>
                </c:pt>
                <c:pt idx="2286">
                  <c:v>-862.41</c:v>
                </c:pt>
                <c:pt idx="2287">
                  <c:v>-867.44600000000003</c:v>
                </c:pt>
                <c:pt idx="2288">
                  <c:v>-856.9</c:v>
                </c:pt>
                <c:pt idx="2289">
                  <c:v>-861.49599999999998</c:v>
                </c:pt>
                <c:pt idx="2290">
                  <c:v>-857.02300000000002</c:v>
                </c:pt>
                <c:pt idx="2291">
                  <c:v>-858.3</c:v>
                </c:pt>
                <c:pt idx="2292">
                  <c:v>-826.91600000000005</c:v>
                </c:pt>
                <c:pt idx="2293">
                  <c:v>-837.20600000000002</c:v>
                </c:pt>
                <c:pt idx="2294">
                  <c:v>-835.35299999999995</c:v>
                </c:pt>
                <c:pt idx="2295">
                  <c:v>-843.4</c:v>
                </c:pt>
                <c:pt idx="2296">
                  <c:v>-837.601</c:v>
                </c:pt>
                <c:pt idx="2297">
                  <c:v>-837.29700000000003</c:v>
                </c:pt>
                <c:pt idx="2298">
                  <c:v>-838.40599999999995</c:v>
                </c:pt>
                <c:pt idx="2299">
                  <c:v>-846.30799999999999</c:v>
                </c:pt>
                <c:pt idx="2300">
                  <c:v>-799.37199999999996</c:v>
                </c:pt>
                <c:pt idx="2301">
                  <c:v>-802.44799999999998</c:v>
                </c:pt>
                <c:pt idx="2302">
                  <c:v>-792.5</c:v>
                </c:pt>
                <c:pt idx="2303">
                  <c:v>-769.1</c:v>
                </c:pt>
                <c:pt idx="2304">
                  <c:v>-753.94200000000001</c:v>
                </c:pt>
                <c:pt idx="2305">
                  <c:v>-750.6</c:v>
                </c:pt>
                <c:pt idx="2306">
                  <c:v>-757.88900000000001</c:v>
                </c:pt>
                <c:pt idx="2307">
                  <c:v>-759.149</c:v>
                </c:pt>
                <c:pt idx="2308">
                  <c:v>-766.49800000000005</c:v>
                </c:pt>
                <c:pt idx="2309">
                  <c:v>-765.19399999999996</c:v>
                </c:pt>
                <c:pt idx="2310">
                  <c:v>-746.92700000000002</c:v>
                </c:pt>
                <c:pt idx="2311">
                  <c:v>-752.35599999999999</c:v>
                </c:pt>
                <c:pt idx="2312">
                  <c:v>-741.3</c:v>
                </c:pt>
                <c:pt idx="2313">
                  <c:v>-740.71100000000001</c:v>
                </c:pt>
                <c:pt idx="2314">
                  <c:v>-742.94299999999998</c:v>
                </c:pt>
                <c:pt idx="2315">
                  <c:v>-739.81200000000001</c:v>
                </c:pt>
                <c:pt idx="2316">
                  <c:v>-743.08199999999999</c:v>
                </c:pt>
                <c:pt idx="2317">
                  <c:v>-737.79700000000003</c:v>
                </c:pt>
                <c:pt idx="2318">
                  <c:v>-742.1</c:v>
                </c:pt>
                <c:pt idx="2319">
                  <c:v>-738.553</c:v>
                </c:pt>
                <c:pt idx="2320">
                  <c:v>-748.00400000000002</c:v>
                </c:pt>
                <c:pt idx="2321">
                  <c:v>-754.197</c:v>
                </c:pt>
                <c:pt idx="2322">
                  <c:v>-744.505</c:v>
                </c:pt>
                <c:pt idx="2323">
                  <c:v>-747.8</c:v>
                </c:pt>
                <c:pt idx="2324">
                  <c:v>-756.904</c:v>
                </c:pt>
                <c:pt idx="2325">
                  <c:v>-762.024</c:v>
                </c:pt>
                <c:pt idx="2326">
                  <c:v>-767.94600000000003</c:v>
                </c:pt>
                <c:pt idx="2327">
                  <c:v>-771.803</c:v>
                </c:pt>
                <c:pt idx="2328">
                  <c:v>-760.49599999999998</c:v>
                </c:pt>
                <c:pt idx="2329">
                  <c:v>-755.90599999999995</c:v>
                </c:pt>
                <c:pt idx="2330">
                  <c:v>-751.59799999999996</c:v>
                </c:pt>
                <c:pt idx="2331">
                  <c:v>-751.88800000000003</c:v>
                </c:pt>
                <c:pt idx="2332">
                  <c:v>-759.38800000000003</c:v>
                </c:pt>
                <c:pt idx="2333">
                  <c:v>-753.18700000000001</c:v>
                </c:pt>
                <c:pt idx="2334">
                  <c:v>-754</c:v>
                </c:pt>
                <c:pt idx="2335">
                  <c:v>-762.1</c:v>
                </c:pt>
                <c:pt idx="2336">
                  <c:v>-762.44500000000005</c:v>
                </c:pt>
                <c:pt idx="2337">
                  <c:v>-758.30600000000004</c:v>
                </c:pt>
                <c:pt idx="2338">
                  <c:v>-757.90300000000002</c:v>
                </c:pt>
                <c:pt idx="2339">
                  <c:v>-748.2</c:v>
                </c:pt>
                <c:pt idx="2340">
                  <c:v>-750.7</c:v>
                </c:pt>
                <c:pt idx="2341">
                  <c:v>-742.55499999999995</c:v>
                </c:pt>
                <c:pt idx="2342">
                  <c:v>-743.59799999999996</c:v>
                </c:pt>
                <c:pt idx="2343">
                  <c:v>-740.19799999999998</c:v>
                </c:pt>
                <c:pt idx="2344">
                  <c:v>-750.1</c:v>
                </c:pt>
                <c:pt idx="2345">
                  <c:v>-745.46799999999996</c:v>
                </c:pt>
                <c:pt idx="2346">
                  <c:v>-1489.615</c:v>
                </c:pt>
                <c:pt idx="2347">
                  <c:v>-751.99900000000002</c:v>
                </c:pt>
                <c:pt idx="2348">
                  <c:v>-761.5</c:v>
                </c:pt>
                <c:pt idx="2349">
                  <c:v>-763.16399999999999</c:v>
                </c:pt>
                <c:pt idx="2350">
                  <c:v>-760.9</c:v>
                </c:pt>
                <c:pt idx="2351">
                  <c:v>-762.47299999999996</c:v>
                </c:pt>
                <c:pt idx="2352">
                  <c:v>-764.20299999999997</c:v>
                </c:pt>
                <c:pt idx="2353">
                  <c:v>-758.87800000000004</c:v>
                </c:pt>
                <c:pt idx="2354">
                  <c:v>-748.30100000000004</c:v>
                </c:pt>
                <c:pt idx="2355">
                  <c:v>-746.2</c:v>
                </c:pt>
                <c:pt idx="2356">
                  <c:v>-749.7</c:v>
                </c:pt>
                <c:pt idx="2357">
                  <c:v>-705.49599999999998</c:v>
                </c:pt>
                <c:pt idx="2358">
                  <c:v>-709.81200000000001</c:v>
                </c:pt>
                <c:pt idx="2359">
                  <c:v>-713.15099999999995</c:v>
                </c:pt>
                <c:pt idx="2360">
                  <c:v>-709.35500000000002</c:v>
                </c:pt>
                <c:pt idx="2361">
                  <c:v>-706.75699999999995</c:v>
                </c:pt>
                <c:pt idx="2362">
                  <c:v>-733.1</c:v>
                </c:pt>
                <c:pt idx="2363">
                  <c:v>-734.46199999999999</c:v>
                </c:pt>
                <c:pt idx="2364">
                  <c:v>-735.6</c:v>
                </c:pt>
                <c:pt idx="2365">
                  <c:v>-722.29100000000005</c:v>
                </c:pt>
                <c:pt idx="2366">
                  <c:v>-724.29899999999998</c:v>
                </c:pt>
                <c:pt idx="2367">
                  <c:v>-728.553</c:v>
                </c:pt>
                <c:pt idx="2368">
                  <c:v>-726.3</c:v>
                </c:pt>
                <c:pt idx="2369">
                  <c:v>-726.1</c:v>
                </c:pt>
                <c:pt idx="2370">
                  <c:v>-728.5</c:v>
                </c:pt>
                <c:pt idx="2371">
                  <c:v>-726</c:v>
                </c:pt>
                <c:pt idx="2372">
                  <c:v>-747.20600000000002</c:v>
                </c:pt>
                <c:pt idx="2373">
                  <c:v>-739.99800000000005</c:v>
                </c:pt>
                <c:pt idx="2374">
                  <c:v>-738.5</c:v>
                </c:pt>
                <c:pt idx="2375">
                  <c:v>-742.4</c:v>
                </c:pt>
                <c:pt idx="2376">
                  <c:v>-733.15200000000004</c:v>
                </c:pt>
                <c:pt idx="2377">
                  <c:v>-726.66300000000001</c:v>
                </c:pt>
                <c:pt idx="2378">
                  <c:v>-725.59400000000005</c:v>
                </c:pt>
                <c:pt idx="2379">
                  <c:v>-733.8</c:v>
                </c:pt>
                <c:pt idx="2380">
                  <c:v>-734.21</c:v>
                </c:pt>
                <c:pt idx="2381">
                  <c:v>-730.99300000000005</c:v>
                </c:pt>
                <c:pt idx="2382">
                  <c:v>-733.00300000000004</c:v>
                </c:pt>
                <c:pt idx="2383">
                  <c:v>-725.7</c:v>
                </c:pt>
                <c:pt idx="2384">
                  <c:v>-725.952</c:v>
                </c:pt>
                <c:pt idx="2385">
                  <c:v>-722.45399999999995</c:v>
                </c:pt>
                <c:pt idx="2386">
                  <c:v>-722.8</c:v>
                </c:pt>
                <c:pt idx="2387">
                  <c:v>-731.99800000000005</c:v>
                </c:pt>
                <c:pt idx="2388">
                  <c:v>-718.1</c:v>
                </c:pt>
                <c:pt idx="2389">
                  <c:v>-715.2</c:v>
                </c:pt>
                <c:pt idx="2390">
                  <c:v>-712.09900000000005</c:v>
                </c:pt>
                <c:pt idx="2391">
                  <c:v>-709.8</c:v>
                </c:pt>
                <c:pt idx="2392">
                  <c:v>-737.58100000000002</c:v>
                </c:pt>
                <c:pt idx="2393">
                  <c:v>-738.8</c:v>
                </c:pt>
                <c:pt idx="2394">
                  <c:v>-735.7</c:v>
                </c:pt>
                <c:pt idx="2395">
                  <c:v>-750</c:v>
                </c:pt>
                <c:pt idx="2396">
                  <c:v>-736.79499999999996</c:v>
                </c:pt>
                <c:pt idx="2397">
                  <c:v>-752.99300000000005</c:v>
                </c:pt>
                <c:pt idx="2398">
                  <c:v>-752.40099999999995</c:v>
                </c:pt>
                <c:pt idx="2399">
                  <c:v>-754.47699999999998</c:v>
                </c:pt>
                <c:pt idx="2400">
                  <c:v>-757.89099999999996</c:v>
                </c:pt>
                <c:pt idx="2401">
                  <c:v>-760</c:v>
                </c:pt>
                <c:pt idx="2402">
                  <c:v>-755.7</c:v>
                </c:pt>
                <c:pt idx="2403">
                  <c:v>-759.6</c:v>
                </c:pt>
                <c:pt idx="2404">
                  <c:v>-756.69799999999998</c:v>
                </c:pt>
                <c:pt idx="2405">
                  <c:v>-756.7</c:v>
                </c:pt>
                <c:pt idx="2406">
                  <c:v>-764.5</c:v>
                </c:pt>
                <c:pt idx="2407">
                  <c:v>-761.7</c:v>
                </c:pt>
                <c:pt idx="2408">
                  <c:v>-765.19899999999996</c:v>
                </c:pt>
                <c:pt idx="2409">
                  <c:v>-769.00099999999998</c:v>
                </c:pt>
                <c:pt idx="2410">
                  <c:v>-774.57399999999996</c:v>
                </c:pt>
                <c:pt idx="2411">
                  <c:v>-774.1</c:v>
                </c:pt>
                <c:pt idx="2412">
                  <c:v>-783.84799999999996</c:v>
                </c:pt>
                <c:pt idx="2413">
                  <c:v>-785.6</c:v>
                </c:pt>
                <c:pt idx="2414">
                  <c:v>-782.1</c:v>
                </c:pt>
                <c:pt idx="2415">
                  <c:v>-796.09799999999996</c:v>
                </c:pt>
                <c:pt idx="2416">
                  <c:v>-821.02300000000002</c:v>
                </c:pt>
                <c:pt idx="2417">
                  <c:v>-820.6</c:v>
                </c:pt>
                <c:pt idx="2418">
                  <c:v>-839.50199999999995</c:v>
                </c:pt>
                <c:pt idx="2419">
                  <c:v>-835.90300000000002</c:v>
                </c:pt>
                <c:pt idx="2420">
                  <c:v>-816.99900000000002</c:v>
                </c:pt>
                <c:pt idx="2421">
                  <c:v>-811.39400000000001</c:v>
                </c:pt>
                <c:pt idx="2422">
                  <c:v>-813.7</c:v>
                </c:pt>
                <c:pt idx="2423">
                  <c:v>-807.20600000000002</c:v>
                </c:pt>
                <c:pt idx="2424">
                  <c:v>-809.8</c:v>
                </c:pt>
                <c:pt idx="2425">
                  <c:v>-818.64300000000003</c:v>
                </c:pt>
                <c:pt idx="2426">
                  <c:v>-819</c:v>
                </c:pt>
                <c:pt idx="2427">
                  <c:v>-816.75199999999995</c:v>
                </c:pt>
                <c:pt idx="2428">
                  <c:v>-814.8</c:v>
                </c:pt>
                <c:pt idx="2429">
                  <c:v>-817.798</c:v>
                </c:pt>
                <c:pt idx="2430">
                  <c:v>-823.95100000000002</c:v>
                </c:pt>
                <c:pt idx="2431">
                  <c:v>-828.9</c:v>
                </c:pt>
                <c:pt idx="2432">
                  <c:v>-821.80200000000002</c:v>
                </c:pt>
                <c:pt idx="2433">
                  <c:v>-822.8</c:v>
                </c:pt>
                <c:pt idx="2434">
                  <c:v>-824.49599999999998</c:v>
                </c:pt>
                <c:pt idx="2435">
                  <c:v>-824.3</c:v>
                </c:pt>
                <c:pt idx="2436">
                  <c:v>-835.66600000000005</c:v>
                </c:pt>
                <c:pt idx="2437">
                  <c:v>-839.18899999999996</c:v>
                </c:pt>
                <c:pt idx="2438">
                  <c:v>-832</c:v>
                </c:pt>
                <c:pt idx="2439">
                  <c:v>-822.30200000000002</c:v>
                </c:pt>
                <c:pt idx="2440">
                  <c:v>-821.39099999999996</c:v>
                </c:pt>
                <c:pt idx="2441">
                  <c:v>-822.6</c:v>
                </c:pt>
                <c:pt idx="2442">
                  <c:v>-819.21199999999999</c:v>
                </c:pt>
                <c:pt idx="2443">
                  <c:v>-818.5</c:v>
                </c:pt>
                <c:pt idx="2444">
                  <c:v>-819.79899999999998</c:v>
                </c:pt>
                <c:pt idx="2445">
                  <c:v>-829.38499999999999</c:v>
                </c:pt>
                <c:pt idx="2446">
                  <c:v>-827.95299999999997</c:v>
                </c:pt>
                <c:pt idx="2447">
                  <c:v>-826.70399999999995</c:v>
                </c:pt>
                <c:pt idx="2448">
                  <c:v>-835.69500000000005</c:v>
                </c:pt>
                <c:pt idx="2449">
                  <c:v>-838.28499999999997</c:v>
                </c:pt>
                <c:pt idx="2450">
                  <c:v>-829.8</c:v>
                </c:pt>
                <c:pt idx="2451">
                  <c:v>-831.14599999999996</c:v>
                </c:pt>
                <c:pt idx="2452">
                  <c:v>-835.452</c:v>
                </c:pt>
                <c:pt idx="2453">
                  <c:v>-831.8</c:v>
                </c:pt>
                <c:pt idx="2454">
                  <c:v>-831.5</c:v>
                </c:pt>
                <c:pt idx="2455">
                  <c:v>-823.7</c:v>
                </c:pt>
                <c:pt idx="2456">
                  <c:v>-805</c:v>
                </c:pt>
                <c:pt idx="2457">
                  <c:v>-810.2</c:v>
                </c:pt>
                <c:pt idx="2458">
                  <c:v>-787.25400000000002</c:v>
                </c:pt>
                <c:pt idx="2459">
                  <c:v>-793.005</c:v>
                </c:pt>
                <c:pt idx="2460">
                  <c:v>-792.3</c:v>
                </c:pt>
                <c:pt idx="2461">
                  <c:v>-791.27200000000005</c:v>
                </c:pt>
                <c:pt idx="2462">
                  <c:v>-791.6</c:v>
                </c:pt>
                <c:pt idx="2463">
                  <c:v>-790.46500000000003</c:v>
                </c:pt>
                <c:pt idx="2464">
                  <c:v>-793.298</c:v>
                </c:pt>
                <c:pt idx="2465">
                  <c:v>-795.64800000000002</c:v>
                </c:pt>
                <c:pt idx="2466">
                  <c:v>-786.55100000000004</c:v>
                </c:pt>
                <c:pt idx="2467">
                  <c:v>-787.70899999999995</c:v>
                </c:pt>
                <c:pt idx="2468">
                  <c:v>-777</c:v>
                </c:pt>
                <c:pt idx="2469">
                  <c:v>-778.87800000000004</c:v>
                </c:pt>
                <c:pt idx="2470">
                  <c:v>-777.2</c:v>
                </c:pt>
                <c:pt idx="2471">
                  <c:v>-779.29700000000003</c:v>
                </c:pt>
                <c:pt idx="2472">
                  <c:v>-769.88199999999995</c:v>
                </c:pt>
                <c:pt idx="2473">
                  <c:v>-768.904</c:v>
                </c:pt>
                <c:pt idx="2474">
                  <c:v>-740.52499999999998</c:v>
                </c:pt>
                <c:pt idx="2475">
                  <c:v>-742.94100000000003</c:v>
                </c:pt>
                <c:pt idx="2476">
                  <c:v>-736.697</c:v>
                </c:pt>
                <c:pt idx="2477">
                  <c:v>-732.41800000000001</c:v>
                </c:pt>
                <c:pt idx="2478">
                  <c:v>-736.09299999999996</c:v>
                </c:pt>
                <c:pt idx="2479">
                  <c:v>-731.3</c:v>
                </c:pt>
                <c:pt idx="2480">
                  <c:v>-741.1</c:v>
                </c:pt>
                <c:pt idx="2481">
                  <c:v>-688.6</c:v>
                </c:pt>
                <c:pt idx="2482">
                  <c:v>-680.29499999999996</c:v>
                </c:pt>
                <c:pt idx="2483">
                  <c:v>-680.9</c:v>
                </c:pt>
                <c:pt idx="2484">
                  <c:v>-599.98500000000001</c:v>
                </c:pt>
                <c:pt idx="2485">
                  <c:v>-614.74900000000002</c:v>
                </c:pt>
                <c:pt idx="2486">
                  <c:v>-597.46400000000006</c:v>
                </c:pt>
                <c:pt idx="2487">
                  <c:v>-634.81600000000003</c:v>
                </c:pt>
                <c:pt idx="2488">
                  <c:v>-712.50400000000002</c:v>
                </c:pt>
                <c:pt idx="2489">
                  <c:v>-741.69</c:v>
                </c:pt>
                <c:pt idx="2490">
                  <c:v>-726.70899999999995</c:v>
                </c:pt>
                <c:pt idx="2491">
                  <c:v>-737.9</c:v>
                </c:pt>
                <c:pt idx="2492">
                  <c:v>-759.75800000000004</c:v>
                </c:pt>
                <c:pt idx="2493">
                  <c:v>-694.66099999999994</c:v>
                </c:pt>
                <c:pt idx="2494">
                  <c:v>-736.89</c:v>
                </c:pt>
                <c:pt idx="2495">
                  <c:v>-785.21900000000005</c:v>
                </c:pt>
                <c:pt idx="2496">
                  <c:v>-808.31799999999998</c:v>
                </c:pt>
                <c:pt idx="2497">
                  <c:v>-799.2</c:v>
                </c:pt>
                <c:pt idx="2498">
                  <c:v>-810.89400000000001</c:v>
                </c:pt>
                <c:pt idx="2499">
                  <c:v>-811.851</c:v>
                </c:pt>
                <c:pt idx="2500">
                  <c:v>-790.5</c:v>
                </c:pt>
                <c:pt idx="2501">
                  <c:v>-794.1</c:v>
                </c:pt>
                <c:pt idx="2502">
                  <c:v>-810.01099999999997</c:v>
                </c:pt>
                <c:pt idx="2503">
                  <c:v>-819.99900000000002</c:v>
                </c:pt>
                <c:pt idx="2504">
                  <c:v>-807.36500000000001</c:v>
                </c:pt>
                <c:pt idx="2505">
                  <c:v>-809.89700000000005</c:v>
                </c:pt>
                <c:pt idx="2506">
                  <c:v>-802</c:v>
                </c:pt>
                <c:pt idx="2507">
                  <c:v>-804.5</c:v>
                </c:pt>
                <c:pt idx="2508">
                  <c:v>-787.00199999999995</c:v>
                </c:pt>
                <c:pt idx="2509">
                  <c:v>-782.50199999999995</c:v>
                </c:pt>
                <c:pt idx="2510">
                  <c:v>-801.75099999999998</c:v>
                </c:pt>
                <c:pt idx="2511">
                  <c:v>-801.4</c:v>
                </c:pt>
                <c:pt idx="2512">
                  <c:v>-780.89099999999996</c:v>
                </c:pt>
                <c:pt idx="2513">
                  <c:v>-772.65499999999997</c:v>
                </c:pt>
                <c:pt idx="2514">
                  <c:v>-762.755</c:v>
                </c:pt>
                <c:pt idx="2515">
                  <c:v>-755.66499999999996</c:v>
                </c:pt>
                <c:pt idx="2516">
                  <c:v>-757.34199999999998</c:v>
                </c:pt>
                <c:pt idx="2517">
                  <c:v>-753.89499999999998</c:v>
                </c:pt>
                <c:pt idx="2518">
                  <c:v>-758.39700000000005</c:v>
                </c:pt>
                <c:pt idx="2519">
                  <c:v>-764.3</c:v>
                </c:pt>
                <c:pt idx="2520">
                  <c:v>-761.45100000000002</c:v>
                </c:pt>
                <c:pt idx="2521">
                  <c:v>-758.8</c:v>
                </c:pt>
                <c:pt idx="2522">
                  <c:v>-752.35500000000002</c:v>
                </c:pt>
                <c:pt idx="2523">
                  <c:v>-763.60199999999998</c:v>
                </c:pt>
                <c:pt idx="2524">
                  <c:v>-804.31200000000001</c:v>
                </c:pt>
                <c:pt idx="2525">
                  <c:v>-797.31600000000003</c:v>
                </c:pt>
                <c:pt idx="2526">
                  <c:v>-818.75099999999998</c:v>
                </c:pt>
                <c:pt idx="2527">
                  <c:v>-808</c:v>
                </c:pt>
                <c:pt idx="2528">
                  <c:v>-824.61699999999996</c:v>
                </c:pt>
                <c:pt idx="2529">
                  <c:v>-823.39700000000005</c:v>
                </c:pt>
                <c:pt idx="2530">
                  <c:v>-807.9</c:v>
                </c:pt>
                <c:pt idx="2531">
                  <c:v>-808.4</c:v>
                </c:pt>
                <c:pt idx="2532">
                  <c:v>-822.84199999999998</c:v>
                </c:pt>
                <c:pt idx="2533">
                  <c:v>-826.4</c:v>
                </c:pt>
                <c:pt idx="2534">
                  <c:v>-824</c:v>
                </c:pt>
                <c:pt idx="2535">
                  <c:v>-822.75199999999995</c:v>
                </c:pt>
                <c:pt idx="2536">
                  <c:v>-817.40800000000002</c:v>
                </c:pt>
                <c:pt idx="2537">
                  <c:v>-814.89499999999998</c:v>
                </c:pt>
                <c:pt idx="2538">
                  <c:v>-816.81500000000005</c:v>
                </c:pt>
                <c:pt idx="2539">
                  <c:v>-825.19600000000003</c:v>
                </c:pt>
                <c:pt idx="2540">
                  <c:v>-817.101</c:v>
                </c:pt>
                <c:pt idx="2541">
                  <c:v>-810.59799999999996</c:v>
                </c:pt>
                <c:pt idx="2542">
                  <c:v>-784.28800000000001</c:v>
                </c:pt>
                <c:pt idx="2543">
                  <c:v>-775.34500000000003</c:v>
                </c:pt>
                <c:pt idx="2544">
                  <c:v>-757.94</c:v>
                </c:pt>
                <c:pt idx="2545">
                  <c:v>-685.16</c:v>
                </c:pt>
                <c:pt idx="2546">
                  <c:v>-691.50300000000004</c:v>
                </c:pt>
                <c:pt idx="2547">
                  <c:v>-690.32799999999997</c:v>
                </c:pt>
                <c:pt idx="2548">
                  <c:v>-684.82500000000005</c:v>
                </c:pt>
                <c:pt idx="2549">
                  <c:v>-670.49699999999996</c:v>
                </c:pt>
                <c:pt idx="2550">
                  <c:v>-639.80999999999995</c:v>
                </c:pt>
                <c:pt idx="2551">
                  <c:v>-579.1</c:v>
                </c:pt>
                <c:pt idx="2552">
                  <c:v>-568.89400000000001</c:v>
                </c:pt>
                <c:pt idx="2553">
                  <c:v>-552.29999999999995</c:v>
                </c:pt>
                <c:pt idx="2554">
                  <c:v>-544.4</c:v>
                </c:pt>
                <c:pt idx="2555">
                  <c:v>-518</c:v>
                </c:pt>
                <c:pt idx="2556">
                  <c:v>-482.10199999999998</c:v>
                </c:pt>
                <c:pt idx="2557">
                  <c:v>-479.10599999999999</c:v>
                </c:pt>
                <c:pt idx="2558">
                  <c:v>-464.899</c:v>
                </c:pt>
                <c:pt idx="2559">
                  <c:v>-459.1</c:v>
                </c:pt>
                <c:pt idx="2560">
                  <c:v>-520.69899999999996</c:v>
                </c:pt>
                <c:pt idx="2561">
                  <c:v>-590.39599999999996</c:v>
                </c:pt>
                <c:pt idx="2562">
                  <c:v>-588.49800000000005</c:v>
                </c:pt>
                <c:pt idx="2563">
                  <c:v>-519.45500000000004</c:v>
                </c:pt>
                <c:pt idx="2564">
                  <c:v>-449.31900000000002</c:v>
                </c:pt>
                <c:pt idx="2565">
                  <c:v>-417.60300000000001</c:v>
                </c:pt>
                <c:pt idx="2566">
                  <c:v>-440.42200000000003</c:v>
                </c:pt>
                <c:pt idx="2567">
                  <c:v>-522.83299999999997</c:v>
                </c:pt>
                <c:pt idx="2568">
                  <c:v>-519.90300000000002</c:v>
                </c:pt>
                <c:pt idx="2569">
                  <c:v>-481.41</c:v>
                </c:pt>
                <c:pt idx="2570">
                  <c:v>-458.14600000000002</c:v>
                </c:pt>
                <c:pt idx="2571">
                  <c:v>-439.8</c:v>
                </c:pt>
                <c:pt idx="2572">
                  <c:v>-461.39600000000002</c:v>
                </c:pt>
                <c:pt idx="2573">
                  <c:v>-488.81</c:v>
                </c:pt>
                <c:pt idx="2574">
                  <c:v>-508.7</c:v>
                </c:pt>
                <c:pt idx="2575">
                  <c:v>-524.09100000000001</c:v>
                </c:pt>
                <c:pt idx="2576">
                  <c:v>-544.39599999999996</c:v>
                </c:pt>
                <c:pt idx="2577">
                  <c:v>-539.20299999999997</c:v>
                </c:pt>
                <c:pt idx="2578">
                  <c:v>-583.22400000000005</c:v>
                </c:pt>
                <c:pt idx="2579">
                  <c:v>-577.19799999999998</c:v>
                </c:pt>
                <c:pt idx="2580">
                  <c:v>-584.40200000000004</c:v>
                </c:pt>
                <c:pt idx="2581">
                  <c:v>-609.44399999999996</c:v>
                </c:pt>
                <c:pt idx="2582">
                  <c:v>-637.13900000000001</c:v>
                </c:pt>
                <c:pt idx="2583">
                  <c:v>-672</c:v>
                </c:pt>
                <c:pt idx="2584">
                  <c:v>-702.5</c:v>
                </c:pt>
                <c:pt idx="2585">
                  <c:v>-713.85900000000004</c:v>
                </c:pt>
                <c:pt idx="2586">
                  <c:v>-721.89700000000005</c:v>
                </c:pt>
                <c:pt idx="2587">
                  <c:v>-727.78800000000001</c:v>
                </c:pt>
                <c:pt idx="2588">
                  <c:v>-768</c:v>
                </c:pt>
                <c:pt idx="2589">
                  <c:v>-808.23900000000003</c:v>
                </c:pt>
                <c:pt idx="2590">
                  <c:v>-795.9</c:v>
                </c:pt>
                <c:pt idx="2591">
                  <c:v>-833.69100000000003</c:v>
                </c:pt>
                <c:pt idx="2592">
                  <c:v>-856.048</c:v>
                </c:pt>
                <c:pt idx="2593">
                  <c:v>-856.49599999999998</c:v>
                </c:pt>
                <c:pt idx="2594">
                  <c:v>-858.86</c:v>
                </c:pt>
                <c:pt idx="2595">
                  <c:v>-855.51</c:v>
                </c:pt>
                <c:pt idx="2596">
                  <c:v>-867.31899999999996</c:v>
                </c:pt>
                <c:pt idx="2597">
                  <c:v>-866.9</c:v>
                </c:pt>
                <c:pt idx="2598">
                  <c:v>-868.09400000000005</c:v>
                </c:pt>
                <c:pt idx="2599">
                  <c:v>-863.9</c:v>
                </c:pt>
                <c:pt idx="2600">
                  <c:v>-873.48599999999999</c:v>
                </c:pt>
                <c:pt idx="2601">
                  <c:v>-871.55200000000002</c:v>
                </c:pt>
                <c:pt idx="2602">
                  <c:v>-869.35199999999998</c:v>
                </c:pt>
                <c:pt idx="2603">
                  <c:v>-868.54300000000001</c:v>
                </c:pt>
                <c:pt idx="2604">
                  <c:v>-892.30899999999997</c:v>
                </c:pt>
                <c:pt idx="2605">
                  <c:v>-903.19299999999998</c:v>
                </c:pt>
                <c:pt idx="2606">
                  <c:v>-901.49800000000005</c:v>
                </c:pt>
                <c:pt idx="2607">
                  <c:v>-897.90200000000004</c:v>
                </c:pt>
                <c:pt idx="2608">
                  <c:v>-886.50699999999995</c:v>
                </c:pt>
                <c:pt idx="2609">
                  <c:v>-912.44399999999996</c:v>
                </c:pt>
                <c:pt idx="2610">
                  <c:v>-922.9</c:v>
                </c:pt>
                <c:pt idx="2611">
                  <c:v>-913.1</c:v>
                </c:pt>
                <c:pt idx="2612">
                  <c:v>-920.54399999999998</c:v>
                </c:pt>
                <c:pt idx="2613">
                  <c:v>-925.30200000000002</c:v>
                </c:pt>
                <c:pt idx="2614">
                  <c:v>-920.61300000000006</c:v>
                </c:pt>
                <c:pt idx="2615">
                  <c:v>-875.70399999999995</c:v>
                </c:pt>
                <c:pt idx="2616">
                  <c:v>-909.005</c:v>
                </c:pt>
                <c:pt idx="2617">
                  <c:v>-925.59799999999996</c:v>
                </c:pt>
                <c:pt idx="2618">
                  <c:v>-925.74699999999996</c:v>
                </c:pt>
                <c:pt idx="2619">
                  <c:v>-912.90899999999999</c:v>
                </c:pt>
                <c:pt idx="2620">
                  <c:v>-901.00099999999998</c:v>
                </c:pt>
                <c:pt idx="2621">
                  <c:v>-893.6</c:v>
                </c:pt>
                <c:pt idx="2622">
                  <c:v>-892.3</c:v>
                </c:pt>
                <c:pt idx="2623">
                  <c:v>-893.2</c:v>
                </c:pt>
                <c:pt idx="2624">
                  <c:v>-886.20699999999999</c:v>
                </c:pt>
                <c:pt idx="2625">
                  <c:v>-903.995</c:v>
                </c:pt>
                <c:pt idx="2626">
                  <c:v>-902.10299999999995</c:v>
                </c:pt>
                <c:pt idx="2627">
                  <c:v>-913.28399999999999</c:v>
                </c:pt>
                <c:pt idx="2628">
                  <c:v>-926.81399999999996</c:v>
                </c:pt>
                <c:pt idx="2629">
                  <c:v>-922.10900000000004</c:v>
                </c:pt>
                <c:pt idx="2630">
                  <c:v>-923.61900000000003</c:v>
                </c:pt>
                <c:pt idx="2631">
                  <c:v>-924.9</c:v>
                </c:pt>
                <c:pt idx="2632">
                  <c:v>-933</c:v>
                </c:pt>
                <c:pt idx="2633">
                  <c:v>-924.91899999999998</c:v>
                </c:pt>
                <c:pt idx="2634">
                  <c:v>-925.19</c:v>
                </c:pt>
                <c:pt idx="2635">
                  <c:v>-927.1</c:v>
                </c:pt>
                <c:pt idx="2636">
                  <c:v>-914.904</c:v>
                </c:pt>
                <c:pt idx="2637">
                  <c:v>-907.9</c:v>
                </c:pt>
                <c:pt idx="2638">
                  <c:v>-840.3</c:v>
                </c:pt>
                <c:pt idx="2639">
                  <c:v>-869.9</c:v>
                </c:pt>
                <c:pt idx="2640">
                  <c:v>-889.06299999999999</c:v>
                </c:pt>
                <c:pt idx="2641">
                  <c:v>-888.3</c:v>
                </c:pt>
                <c:pt idx="2642">
                  <c:v>-900.00400000000002</c:v>
                </c:pt>
                <c:pt idx="2643">
                  <c:v>-844.54899999999998</c:v>
                </c:pt>
                <c:pt idx="2644">
                  <c:v>-815.1</c:v>
                </c:pt>
                <c:pt idx="2645">
                  <c:v>-812.84799999999996</c:v>
                </c:pt>
                <c:pt idx="2646">
                  <c:v>-885.59</c:v>
                </c:pt>
                <c:pt idx="2647">
                  <c:v>-856.6</c:v>
                </c:pt>
                <c:pt idx="2648">
                  <c:v>-882.2</c:v>
                </c:pt>
                <c:pt idx="2649">
                  <c:v>-872.41200000000003</c:v>
                </c:pt>
                <c:pt idx="2650">
                  <c:v>-879.78499999999997</c:v>
                </c:pt>
                <c:pt idx="2651">
                  <c:v>-889</c:v>
                </c:pt>
                <c:pt idx="2652">
                  <c:v>-896.4</c:v>
                </c:pt>
                <c:pt idx="2653">
                  <c:v>-901.20299999999997</c:v>
                </c:pt>
                <c:pt idx="2654">
                  <c:v>-908.38900000000001</c:v>
                </c:pt>
                <c:pt idx="2655">
                  <c:v>-898.101</c:v>
                </c:pt>
                <c:pt idx="2656">
                  <c:v>-893.9</c:v>
                </c:pt>
                <c:pt idx="2657">
                  <c:v>-899.79600000000005</c:v>
                </c:pt>
                <c:pt idx="2658">
                  <c:v>-896.99099999999999</c:v>
                </c:pt>
                <c:pt idx="2659">
                  <c:v>-880.90700000000004</c:v>
                </c:pt>
                <c:pt idx="2660">
                  <c:v>-888.94299999999998</c:v>
                </c:pt>
                <c:pt idx="2661">
                  <c:v>-899.60400000000004</c:v>
                </c:pt>
                <c:pt idx="2662">
                  <c:v>-897.8</c:v>
                </c:pt>
                <c:pt idx="2663">
                  <c:v>-886.79700000000003</c:v>
                </c:pt>
                <c:pt idx="2664">
                  <c:v>-891.4</c:v>
                </c:pt>
                <c:pt idx="2665">
                  <c:v>-843.34900000000005</c:v>
                </c:pt>
                <c:pt idx="2666">
                  <c:v>-813.8</c:v>
                </c:pt>
                <c:pt idx="2667">
                  <c:v>-825.17600000000004</c:v>
                </c:pt>
                <c:pt idx="2668">
                  <c:v>-841.923</c:v>
                </c:pt>
                <c:pt idx="2669">
                  <c:v>-889.9</c:v>
                </c:pt>
                <c:pt idx="2670">
                  <c:v>-928.79600000000005</c:v>
                </c:pt>
                <c:pt idx="2671">
                  <c:v>-925.9</c:v>
                </c:pt>
                <c:pt idx="2672">
                  <c:v>-929.4</c:v>
                </c:pt>
                <c:pt idx="2673">
                  <c:v>-930.35299999999995</c:v>
                </c:pt>
                <c:pt idx="2674">
                  <c:v>-936.09400000000005</c:v>
                </c:pt>
                <c:pt idx="2675">
                  <c:v>-933.37199999999996</c:v>
                </c:pt>
                <c:pt idx="2676">
                  <c:v>-912.01199999999994</c:v>
                </c:pt>
                <c:pt idx="2677">
                  <c:v>-917.64499999999998</c:v>
                </c:pt>
                <c:pt idx="2678">
                  <c:v>-914.7</c:v>
                </c:pt>
                <c:pt idx="2679">
                  <c:v>-912.298</c:v>
                </c:pt>
                <c:pt idx="2680">
                  <c:v>-920.69600000000003</c:v>
                </c:pt>
                <c:pt idx="2681">
                  <c:v>-925.8</c:v>
                </c:pt>
                <c:pt idx="2682">
                  <c:v>-929</c:v>
                </c:pt>
                <c:pt idx="2683">
                  <c:v>-930.7</c:v>
                </c:pt>
                <c:pt idx="2684">
                  <c:v>-925.91899999999998</c:v>
                </c:pt>
                <c:pt idx="2685">
                  <c:v>-879.33600000000001</c:v>
                </c:pt>
                <c:pt idx="2686">
                  <c:v>-873.4</c:v>
                </c:pt>
                <c:pt idx="2687">
                  <c:v>-910.98699999999997</c:v>
                </c:pt>
                <c:pt idx="2688">
                  <c:v>-876.005</c:v>
                </c:pt>
                <c:pt idx="2689">
                  <c:v>-868.9</c:v>
                </c:pt>
                <c:pt idx="2690">
                  <c:v>-871.5</c:v>
                </c:pt>
                <c:pt idx="2691">
                  <c:v>-873.35799999999995</c:v>
                </c:pt>
                <c:pt idx="2692">
                  <c:v>-873</c:v>
                </c:pt>
                <c:pt idx="2693">
                  <c:v>-874.20699999999999</c:v>
                </c:pt>
                <c:pt idx="2694">
                  <c:v>-877.79600000000005</c:v>
                </c:pt>
                <c:pt idx="2695">
                  <c:v>-877.89300000000003</c:v>
                </c:pt>
                <c:pt idx="2696">
                  <c:v>-893.1</c:v>
                </c:pt>
                <c:pt idx="2697">
                  <c:v>-891.05399999999997</c:v>
                </c:pt>
                <c:pt idx="2698">
                  <c:v>-885.601</c:v>
                </c:pt>
                <c:pt idx="2699">
                  <c:v>-887.78099999999995</c:v>
                </c:pt>
                <c:pt idx="2700">
                  <c:v>-895.4</c:v>
                </c:pt>
                <c:pt idx="2701">
                  <c:v>-893.95699999999999</c:v>
                </c:pt>
                <c:pt idx="2702">
                  <c:v>-895.5</c:v>
                </c:pt>
                <c:pt idx="2703">
                  <c:v>-895.8</c:v>
                </c:pt>
                <c:pt idx="2704">
                  <c:v>-907.95299999999997</c:v>
                </c:pt>
                <c:pt idx="2705">
                  <c:v>-921.90800000000002</c:v>
                </c:pt>
                <c:pt idx="2706">
                  <c:v>-898.00699999999995</c:v>
                </c:pt>
                <c:pt idx="2707">
                  <c:v>-900.60199999999998</c:v>
                </c:pt>
                <c:pt idx="2708">
                  <c:v>-933.24099999999999</c:v>
                </c:pt>
                <c:pt idx="2709">
                  <c:v>-930.99099999999999</c:v>
                </c:pt>
                <c:pt idx="2710">
                  <c:v>-917.9</c:v>
                </c:pt>
                <c:pt idx="2711">
                  <c:v>-946.45299999999997</c:v>
                </c:pt>
                <c:pt idx="2712">
                  <c:v>-964.59799999999996</c:v>
                </c:pt>
                <c:pt idx="2713">
                  <c:v>-991.50199999999995</c:v>
                </c:pt>
                <c:pt idx="2714">
                  <c:v>-1002.35</c:v>
                </c:pt>
                <c:pt idx="2715">
                  <c:v>-1003.8</c:v>
                </c:pt>
                <c:pt idx="2716">
                  <c:v>-1036.2</c:v>
                </c:pt>
                <c:pt idx="2717">
                  <c:v>-1031.3</c:v>
                </c:pt>
                <c:pt idx="2718">
                  <c:v>-1026.4000000000001</c:v>
                </c:pt>
                <c:pt idx="2719">
                  <c:v>-1035.2</c:v>
                </c:pt>
                <c:pt idx="2720">
                  <c:v>-1038.2</c:v>
                </c:pt>
                <c:pt idx="2721">
                  <c:v>-1039.5</c:v>
                </c:pt>
                <c:pt idx="2722">
                  <c:v>-1034.0899999999999</c:v>
                </c:pt>
                <c:pt idx="2723">
                  <c:v>-1048.1400000000001</c:v>
                </c:pt>
                <c:pt idx="2724">
                  <c:v>-1040.0999999999999</c:v>
                </c:pt>
                <c:pt idx="2725">
                  <c:v>-1047.1099999999999</c:v>
                </c:pt>
                <c:pt idx="2726">
                  <c:v>-1053.7</c:v>
                </c:pt>
                <c:pt idx="2727">
                  <c:v>-1054.0999999999999</c:v>
                </c:pt>
                <c:pt idx="2728">
                  <c:v>-1046.8</c:v>
                </c:pt>
                <c:pt idx="2729">
                  <c:v>-1053.0999999999999</c:v>
                </c:pt>
                <c:pt idx="2730">
                  <c:v>-1053.99</c:v>
                </c:pt>
                <c:pt idx="2731">
                  <c:v>-1052.9000000000001</c:v>
                </c:pt>
                <c:pt idx="2732">
                  <c:v>-1067.9000000000001</c:v>
                </c:pt>
                <c:pt idx="2733">
                  <c:v>-1068.21</c:v>
                </c:pt>
                <c:pt idx="2734">
                  <c:v>-1072.01</c:v>
                </c:pt>
                <c:pt idx="2735">
                  <c:v>-1065.7</c:v>
                </c:pt>
                <c:pt idx="2736">
                  <c:v>-1066.81</c:v>
                </c:pt>
                <c:pt idx="2737">
                  <c:v>-1068.51</c:v>
                </c:pt>
                <c:pt idx="2738">
                  <c:v>-1062.2</c:v>
                </c:pt>
                <c:pt idx="2739">
                  <c:v>-1062.8900000000001</c:v>
                </c:pt>
                <c:pt idx="2740">
                  <c:v>-1076.54</c:v>
                </c:pt>
                <c:pt idx="2741">
                  <c:v>-1073.3</c:v>
                </c:pt>
                <c:pt idx="2742">
                  <c:v>-1071.2</c:v>
                </c:pt>
                <c:pt idx="2743">
                  <c:v>-1067.5</c:v>
                </c:pt>
                <c:pt idx="2744">
                  <c:v>-1076.17</c:v>
                </c:pt>
                <c:pt idx="2745">
                  <c:v>-1072.44</c:v>
                </c:pt>
                <c:pt idx="2746">
                  <c:v>-1075</c:v>
                </c:pt>
                <c:pt idx="2747">
                  <c:v>-1070.4100000000001</c:v>
                </c:pt>
                <c:pt idx="2748">
                  <c:v>-1069.49</c:v>
                </c:pt>
                <c:pt idx="2749">
                  <c:v>-1071.04</c:v>
                </c:pt>
                <c:pt idx="2750">
                  <c:v>-1073.9000000000001</c:v>
                </c:pt>
                <c:pt idx="2751">
                  <c:v>-1081.54</c:v>
                </c:pt>
                <c:pt idx="2752">
                  <c:v>-1082.3599999999999</c:v>
                </c:pt>
                <c:pt idx="2753">
                  <c:v>-1078.3</c:v>
                </c:pt>
                <c:pt idx="2754">
                  <c:v>-1076</c:v>
                </c:pt>
                <c:pt idx="2755">
                  <c:v>-1064.3699999999999</c:v>
                </c:pt>
                <c:pt idx="2756">
                  <c:v>-1053.07</c:v>
                </c:pt>
                <c:pt idx="2757">
                  <c:v>-1057.1500000000001</c:v>
                </c:pt>
                <c:pt idx="2758">
                  <c:v>-1057.5</c:v>
                </c:pt>
                <c:pt idx="2759">
                  <c:v>-1046.55</c:v>
                </c:pt>
                <c:pt idx="2760">
                  <c:v>-1046.79</c:v>
                </c:pt>
                <c:pt idx="2761">
                  <c:v>-1069.5</c:v>
                </c:pt>
                <c:pt idx="2762">
                  <c:v>-1065.2</c:v>
                </c:pt>
                <c:pt idx="2763">
                  <c:v>-1070.69</c:v>
                </c:pt>
                <c:pt idx="2764">
                  <c:v>-1079.3</c:v>
                </c:pt>
                <c:pt idx="2765">
                  <c:v>-1077.3499999999999</c:v>
                </c:pt>
                <c:pt idx="2766">
                  <c:v>-1077.82</c:v>
                </c:pt>
                <c:pt idx="2767">
                  <c:v>-1074.3599999999999</c:v>
                </c:pt>
                <c:pt idx="2768">
                  <c:v>-1057.96</c:v>
                </c:pt>
                <c:pt idx="2769">
                  <c:v>-1057.8499999999999</c:v>
                </c:pt>
                <c:pt idx="2770">
                  <c:v>-1067.8</c:v>
                </c:pt>
                <c:pt idx="2771">
                  <c:v>-1069.5899999999999</c:v>
                </c:pt>
                <c:pt idx="2772">
                  <c:v>-1051.8</c:v>
                </c:pt>
                <c:pt idx="2773">
                  <c:v>-985.81100000000004</c:v>
                </c:pt>
                <c:pt idx="2774">
                  <c:v>-986.19899999999996</c:v>
                </c:pt>
                <c:pt idx="2775">
                  <c:v>-996.51400000000001</c:v>
                </c:pt>
                <c:pt idx="2776">
                  <c:v>-986.846</c:v>
                </c:pt>
                <c:pt idx="2777">
                  <c:v>-1001.7</c:v>
                </c:pt>
                <c:pt idx="2778">
                  <c:v>-1001.2</c:v>
                </c:pt>
                <c:pt idx="2779">
                  <c:v>-985</c:v>
                </c:pt>
                <c:pt idx="2780">
                  <c:v>-1022.69</c:v>
                </c:pt>
                <c:pt idx="2781">
                  <c:v>-1022.51</c:v>
                </c:pt>
                <c:pt idx="2782">
                  <c:v>-1041.6500000000001</c:v>
                </c:pt>
                <c:pt idx="2783">
                  <c:v>-954.8</c:v>
                </c:pt>
                <c:pt idx="2784">
                  <c:v>-947.2</c:v>
                </c:pt>
                <c:pt idx="2785">
                  <c:v>-961.69899999999996</c:v>
                </c:pt>
                <c:pt idx="2786">
                  <c:v>-968.1</c:v>
                </c:pt>
                <c:pt idx="2787">
                  <c:v>-992.99699999999996</c:v>
                </c:pt>
                <c:pt idx="2788">
                  <c:v>-1011.81</c:v>
                </c:pt>
                <c:pt idx="2789">
                  <c:v>-1020.69</c:v>
                </c:pt>
                <c:pt idx="2790">
                  <c:v>-1016.01</c:v>
                </c:pt>
                <c:pt idx="2791">
                  <c:v>-1021.84</c:v>
                </c:pt>
                <c:pt idx="2792">
                  <c:v>-1017.5</c:v>
                </c:pt>
                <c:pt idx="2793">
                  <c:v>-1025.3800000000001</c:v>
                </c:pt>
                <c:pt idx="2794">
                  <c:v>-1024.81</c:v>
                </c:pt>
                <c:pt idx="2795">
                  <c:v>-1022.9</c:v>
                </c:pt>
                <c:pt idx="2796">
                  <c:v>-1021.25</c:v>
                </c:pt>
                <c:pt idx="2797">
                  <c:v>-1027.3499999999999</c:v>
                </c:pt>
                <c:pt idx="2798">
                  <c:v>-1028.0999999999999</c:v>
                </c:pt>
                <c:pt idx="2799">
                  <c:v>-1022.11</c:v>
                </c:pt>
                <c:pt idx="2800">
                  <c:v>-1027.5</c:v>
                </c:pt>
                <c:pt idx="2801">
                  <c:v>-1026.29</c:v>
                </c:pt>
                <c:pt idx="2802">
                  <c:v>-1032.0999999999999</c:v>
                </c:pt>
                <c:pt idx="2803">
                  <c:v>-1029.8900000000001</c:v>
                </c:pt>
                <c:pt idx="2804">
                  <c:v>-1024.5</c:v>
                </c:pt>
                <c:pt idx="2805">
                  <c:v>-1042.3499999999999</c:v>
                </c:pt>
                <c:pt idx="2806">
                  <c:v>-993.5</c:v>
                </c:pt>
                <c:pt idx="2807">
                  <c:v>-990.47500000000002</c:v>
                </c:pt>
                <c:pt idx="2808">
                  <c:v>-1005.7</c:v>
                </c:pt>
                <c:pt idx="2809">
                  <c:v>-1039.73</c:v>
                </c:pt>
                <c:pt idx="2810">
                  <c:v>-1040.0999999999999</c:v>
                </c:pt>
                <c:pt idx="2811">
                  <c:v>-1015.71</c:v>
                </c:pt>
                <c:pt idx="2812">
                  <c:v>-1041.3</c:v>
                </c:pt>
                <c:pt idx="2813">
                  <c:v>-1019.57</c:v>
                </c:pt>
                <c:pt idx="2814">
                  <c:v>-1018.1</c:v>
                </c:pt>
                <c:pt idx="2815">
                  <c:v>-1032.79</c:v>
                </c:pt>
                <c:pt idx="2816">
                  <c:v>-1045.5899999999999</c:v>
                </c:pt>
                <c:pt idx="2817">
                  <c:v>-1056.7</c:v>
                </c:pt>
                <c:pt idx="2818">
                  <c:v>-1061.4000000000001</c:v>
                </c:pt>
                <c:pt idx="2819">
                  <c:v>-1070.57</c:v>
                </c:pt>
                <c:pt idx="2820">
                  <c:v>-1076.1500000000001</c:v>
                </c:pt>
                <c:pt idx="2821">
                  <c:v>-1072.8</c:v>
                </c:pt>
                <c:pt idx="2822">
                  <c:v>-1056.24</c:v>
                </c:pt>
                <c:pt idx="2823">
                  <c:v>-1058.58</c:v>
                </c:pt>
                <c:pt idx="2824">
                  <c:v>-1063.9000000000001</c:v>
                </c:pt>
                <c:pt idx="2825">
                  <c:v>-1069.92</c:v>
                </c:pt>
                <c:pt idx="2826">
                  <c:v>-1064.3399999999999</c:v>
                </c:pt>
                <c:pt idx="2827">
                  <c:v>-1051.8499999999999</c:v>
                </c:pt>
                <c:pt idx="2828">
                  <c:v>-1040.8499999999999</c:v>
                </c:pt>
                <c:pt idx="2829">
                  <c:v>-1031.3900000000001</c:v>
                </c:pt>
                <c:pt idx="2830">
                  <c:v>-991.6</c:v>
                </c:pt>
                <c:pt idx="2831">
                  <c:v>-997.15800000000002</c:v>
                </c:pt>
                <c:pt idx="2832">
                  <c:v>-938.96400000000006</c:v>
                </c:pt>
                <c:pt idx="2833">
                  <c:v>-946.89499999999998</c:v>
                </c:pt>
                <c:pt idx="2834">
                  <c:v>-941.1</c:v>
                </c:pt>
                <c:pt idx="2835">
                  <c:v>-924.2</c:v>
                </c:pt>
                <c:pt idx="2836">
                  <c:v>-882.35299999999995</c:v>
                </c:pt>
                <c:pt idx="2837">
                  <c:v>-815.8</c:v>
                </c:pt>
                <c:pt idx="2838">
                  <c:v>-801.34</c:v>
                </c:pt>
                <c:pt idx="2839">
                  <c:v>-708.93899999999996</c:v>
                </c:pt>
                <c:pt idx="2840">
                  <c:v>-728.58900000000006</c:v>
                </c:pt>
                <c:pt idx="2841">
                  <c:v>-729.89599999999996</c:v>
                </c:pt>
                <c:pt idx="2842">
                  <c:v>-774.59900000000005</c:v>
                </c:pt>
                <c:pt idx="2843">
                  <c:v>-716.00400000000002</c:v>
                </c:pt>
                <c:pt idx="2844">
                  <c:v>-697.90200000000004</c:v>
                </c:pt>
                <c:pt idx="2845">
                  <c:v>-571.22</c:v>
                </c:pt>
                <c:pt idx="2846">
                  <c:v>-562.90099999999995</c:v>
                </c:pt>
                <c:pt idx="2847">
                  <c:v>-554.79999999999995</c:v>
                </c:pt>
                <c:pt idx="2848">
                  <c:v>-537.21</c:v>
                </c:pt>
                <c:pt idx="2849">
                  <c:v>-589.90099999999995</c:v>
                </c:pt>
                <c:pt idx="2850">
                  <c:v>-549.9</c:v>
                </c:pt>
                <c:pt idx="2851">
                  <c:v>-540.29999999999995</c:v>
                </c:pt>
                <c:pt idx="2852">
                  <c:v>-501.5</c:v>
                </c:pt>
                <c:pt idx="2853">
                  <c:v>-466.2</c:v>
                </c:pt>
                <c:pt idx="2854">
                  <c:v>-469.4</c:v>
                </c:pt>
                <c:pt idx="2855">
                  <c:v>-437.40300000000002</c:v>
                </c:pt>
                <c:pt idx="2856">
                  <c:v>-389.5</c:v>
                </c:pt>
                <c:pt idx="2857">
                  <c:v>-338.6</c:v>
                </c:pt>
                <c:pt idx="2858">
                  <c:v>-344.8</c:v>
                </c:pt>
                <c:pt idx="2859">
                  <c:v>-343.1</c:v>
                </c:pt>
                <c:pt idx="2860">
                  <c:v>-327.8</c:v>
                </c:pt>
                <c:pt idx="2861">
                  <c:v>-311.2</c:v>
                </c:pt>
                <c:pt idx="2862">
                  <c:v>-291.57900000000001</c:v>
                </c:pt>
                <c:pt idx="2863">
                  <c:v>-297.90199999999999</c:v>
                </c:pt>
                <c:pt idx="2864">
                  <c:v>-320.74200000000002</c:v>
                </c:pt>
                <c:pt idx="2865">
                  <c:v>-366.04599999999999</c:v>
                </c:pt>
                <c:pt idx="2866">
                  <c:v>-392.3</c:v>
                </c:pt>
                <c:pt idx="2867">
                  <c:v>-424.09199999999998</c:v>
                </c:pt>
                <c:pt idx="2868">
                  <c:v>-461.12599999999998</c:v>
                </c:pt>
                <c:pt idx="2869">
                  <c:v>-459.74799999999999</c:v>
                </c:pt>
                <c:pt idx="2870">
                  <c:v>-493.5</c:v>
                </c:pt>
                <c:pt idx="2871">
                  <c:v>-522.20000000000005</c:v>
                </c:pt>
              </c:numCache>
            </c:numRef>
          </c:val>
          <c:extLst>
            <c:ext xmlns:c16="http://schemas.microsoft.com/office/drawing/2014/chart" uri="{C3380CC4-5D6E-409C-BE32-E72D297353CC}">
              <c16:uniqueId val="{00000001-FCB9-4510-BB57-84F379D00DBA}"/>
            </c:ext>
          </c:extLst>
        </c:ser>
        <c:dLbls>
          <c:showLegendKey val="0"/>
          <c:showVal val="0"/>
          <c:showCatName val="0"/>
          <c:showSerName val="0"/>
          <c:showPercent val="0"/>
          <c:showBubbleSize val="0"/>
        </c:dLbls>
        <c:axId val="1542718648"/>
        <c:axId val="1542719008"/>
      </c:areaChart>
      <c:catAx>
        <c:axId val="1542718648"/>
        <c:scaling>
          <c:orientation val="minMax"/>
        </c:scaling>
        <c:delete val="1"/>
        <c:axPos val="b"/>
        <c:title>
          <c:tx>
            <c:rich>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r>
                  <a:rPr lang="en"/>
                  <a:t>MW</a:t>
                </a:r>
              </a:p>
            </c:rich>
          </c:tx>
          <c:layout>
            <c:manualLayout>
              <c:xMode val="edge"/>
              <c:yMode val="edge"/>
              <c:x val="6.6492876691561037E-2"/>
              <c:y val="2.4847307461675796E-3"/>
            </c:manualLayout>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fi-FI"/>
            </a:p>
          </c:txPr>
        </c:title>
        <c:majorTickMark val="out"/>
        <c:minorTickMark val="none"/>
        <c:tickLblPos val="nextTo"/>
        <c:crossAx val="1542719008"/>
        <c:crosses val="autoZero"/>
        <c:auto val="1"/>
        <c:lblAlgn val="ctr"/>
        <c:lblOffset val="100"/>
        <c:noMultiLvlLbl val="0"/>
      </c:catAx>
      <c:valAx>
        <c:axId val="1542719008"/>
        <c:scaling>
          <c:orientation val="minMax"/>
        </c:scaling>
        <c:delete val="0"/>
        <c:axPos val="l"/>
        <c:numFmt formatCode="General" sourceLinked="1"/>
        <c:majorTickMark val="out"/>
        <c:minorTickMark val="none"/>
        <c:tickLblPos val="nextTo"/>
        <c:spPr>
          <a:noFill/>
          <a:ln w="9525" cap="flat" cmpd="sng" algn="ctr">
            <a:solidFill>
              <a:schemeClr val="dk1">
                <a:shade val="95000"/>
                <a:satMod val="105000"/>
              </a:schemeClr>
            </a:solidFill>
            <a:prstDash val="soli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fi-FI"/>
          </a:p>
        </c:txPr>
        <c:crossAx val="1542718648"/>
        <c:crosses val="autoZero"/>
        <c:crossBetween val="midCat"/>
        <c:majorUnit val="2000"/>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fi-FI"/>
        </a:p>
      </c:txPr>
    </c:legend>
    <c:plotVisOnly val="1"/>
    <c:dispBlanksAs val="zero"/>
    <c:showDLblsOverMax val="0"/>
    <c:extLst xmlns:mc="http://schemas.openxmlformats.org/markup-compatibility/2006" xmlns:c14="http://schemas.microsoft.com/office/drawing/2007/8/2/chart" xmlns:c16="http://schemas.microsoft.com/office/drawing/2014/chart" xmlns:c16r3="http://schemas.microsoft.com/office/drawing/2017/03/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200">
          <a:solidFill>
            <a:sysClr val="windowText" lastClr="000000"/>
          </a:solidFill>
        </a:defRPr>
      </a:pPr>
      <a:endParaRPr lang="fi-FI"/>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8981793395149452E-2"/>
          <c:y val="6.2698477681137982E-2"/>
          <c:w val="0.95063268837325998"/>
          <c:h val="0.7987800583360406"/>
        </c:manualLayout>
      </c:layout>
      <c:barChart>
        <c:barDir val="col"/>
        <c:grouping val="stacked"/>
        <c:varyColors val="0"/>
        <c:ser>
          <c:idx val="0"/>
          <c:order val="0"/>
          <c:tx>
            <c:strRef>
              <c:f>'[Kaukolämmön hiilineutraaliuspolku_version1_2024.xlsx]Yhtiöt yhteenveto'!$A$119</c:f>
              <c:strCache>
                <c:ptCount val="1"/>
                <c:pt idx="0">
                  <c:v>Coal</c:v>
                </c:pt>
              </c:strCache>
            </c:strRef>
          </c:tx>
          <c:spPr>
            <a:solidFill>
              <a:srgbClr val="590A99"/>
            </a:solidFill>
            <a:ln>
              <a:noFill/>
            </a:ln>
            <a:effectLst/>
          </c:spPr>
          <c:invertIfNegative val="0"/>
          <c:cat>
            <c:numRef>
              <c:f>'[Kaukolämmön hiilineutraaliuspolku_version1_2024.xlsx]Yhtiöt yhteenveto'!$C$118:$L$118</c:f>
              <c:numCache>
                <c:formatCode>General</c:formatCode>
                <c:ptCount val="9"/>
                <c:pt idx="0">
                  <c:v>2021</c:v>
                </c:pt>
                <c:pt idx="1">
                  <c:v>2023</c:v>
                </c:pt>
                <c:pt idx="2">
                  <c:v>2024</c:v>
                </c:pt>
                <c:pt idx="3">
                  <c:v>2025</c:v>
                </c:pt>
                <c:pt idx="4">
                  <c:v>2026</c:v>
                </c:pt>
                <c:pt idx="5">
                  <c:v>2027</c:v>
                </c:pt>
                <c:pt idx="6">
                  <c:v>2028</c:v>
                </c:pt>
                <c:pt idx="7">
                  <c:v>2029</c:v>
                </c:pt>
                <c:pt idx="8">
                  <c:v>2030</c:v>
                </c:pt>
              </c:numCache>
              <c:extLst/>
            </c:numRef>
          </c:cat>
          <c:val>
            <c:numRef>
              <c:f>'[Kaukolämmön hiilineutraaliuspolku_version1_2024.xlsx]Yhtiöt yhteenveto'!$C$119:$L$119</c:f>
              <c:numCache>
                <c:formatCode>0</c:formatCode>
                <c:ptCount val="9"/>
                <c:pt idx="0">
                  <c:v>4732.6502578204882</c:v>
                </c:pt>
                <c:pt idx="1">
                  <c:v>3555.1815098324582</c:v>
                </c:pt>
                <c:pt idx="2">
                  <c:v>2068.9331997336358</c:v>
                </c:pt>
                <c:pt idx="3">
                  <c:v>701.83615963132127</c:v>
                </c:pt>
                <c:pt idx="4">
                  <c:v>60.591794728875158</c:v>
                </c:pt>
                <c:pt idx="5">
                  <c:v>51.753168023079631</c:v>
                </c:pt>
                <c:pt idx="6">
                  <c:v>38.599649341875825</c:v>
                </c:pt>
                <c:pt idx="7">
                  <c:v>32.559780801168351</c:v>
                </c:pt>
                <c:pt idx="8">
                  <c:v>32.494661239566007</c:v>
                </c:pt>
              </c:numCache>
              <c:extLst/>
            </c:numRef>
          </c:val>
          <c:extLst>
            <c:ext xmlns:c16="http://schemas.microsoft.com/office/drawing/2014/chart" uri="{C3380CC4-5D6E-409C-BE32-E72D297353CC}">
              <c16:uniqueId val="{00000000-B4D2-47C3-9440-49F12ED2EF1A}"/>
            </c:ext>
          </c:extLst>
        </c:ser>
        <c:ser>
          <c:idx val="1"/>
          <c:order val="1"/>
          <c:tx>
            <c:strRef>
              <c:f>'[Kaukolämmön hiilineutraaliuspolku_version1_2024.xlsx]Yhtiöt yhteenveto'!$A$120</c:f>
              <c:strCache>
                <c:ptCount val="1"/>
                <c:pt idx="0">
                  <c:v>Gas</c:v>
                </c:pt>
              </c:strCache>
            </c:strRef>
          </c:tx>
          <c:spPr>
            <a:solidFill>
              <a:srgbClr val="9641E8"/>
            </a:solidFill>
            <a:ln>
              <a:noFill/>
            </a:ln>
            <a:effectLst/>
          </c:spPr>
          <c:invertIfNegative val="0"/>
          <c:cat>
            <c:numRef>
              <c:f>'[Kaukolämmön hiilineutraaliuspolku_version1_2024.xlsx]Yhtiöt yhteenveto'!$C$118:$L$118</c:f>
              <c:numCache>
                <c:formatCode>General</c:formatCode>
                <c:ptCount val="9"/>
                <c:pt idx="0">
                  <c:v>2021</c:v>
                </c:pt>
                <c:pt idx="1">
                  <c:v>2023</c:v>
                </c:pt>
                <c:pt idx="2">
                  <c:v>2024</c:v>
                </c:pt>
                <c:pt idx="3">
                  <c:v>2025</c:v>
                </c:pt>
                <c:pt idx="4">
                  <c:v>2026</c:v>
                </c:pt>
                <c:pt idx="5">
                  <c:v>2027</c:v>
                </c:pt>
                <c:pt idx="6">
                  <c:v>2028</c:v>
                </c:pt>
                <c:pt idx="7">
                  <c:v>2029</c:v>
                </c:pt>
                <c:pt idx="8">
                  <c:v>2030</c:v>
                </c:pt>
              </c:numCache>
              <c:extLst/>
            </c:numRef>
          </c:cat>
          <c:val>
            <c:numRef>
              <c:f>'[Kaukolämmön hiilineutraaliuspolku_version1_2024.xlsx]Yhtiöt yhteenveto'!$C$120:$L$120</c:f>
              <c:numCache>
                <c:formatCode>0</c:formatCode>
                <c:ptCount val="9"/>
                <c:pt idx="0">
                  <c:v>4105.6060375780917</c:v>
                </c:pt>
                <c:pt idx="1">
                  <c:v>2190.7269660488337</c:v>
                </c:pt>
                <c:pt idx="2">
                  <c:v>2270.64489090094</c:v>
                </c:pt>
                <c:pt idx="3">
                  <c:v>1766.7713625909801</c:v>
                </c:pt>
                <c:pt idx="4">
                  <c:v>1438.3531803505932</c:v>
                </c:pt>
                <c:pt idx="5">
                  <c:v>1565.3035197819925</c:v>
                </c:pt>
                <c:pt idx="6">
                  <c:v>1569.8087648936735</c:v>
                </c:pt>
                <c:pt idx="7">
                  <c:v>1332.0834214813437</c:v>
                </c:pt>
                <c:pt idx="8">
                  <c:v>382.3958421213494</c:v>
                </c:pt>
              </c:numCache>
              <c:extLst/>
            </c:numRef>
          </c:val>
          <c:extLst>
            <c:ext xmlns:c16="http://schemas.microsoft.com/office/drawing/2014/chart" uri="{C3380CC4-5D6E-409C-BE32-E72D297353CC}">
              <c16:uniqueId val="{00000001-B4D2-47C3-9440-49F12ED2EF1A}"/>
            </c:ext>
          </c:extLst>
        </c:ser>
        <c:ser>
          <c:idx val="2"/>
          <c:order val="2"/>
          <c:tx>
            <c:strRef>
              <c:f>'[Kaukolämmön hiilineutraaliuspolku_version1_2024.xlsx]Yhtiöt yhteenveto'!$A$121</c:f>
              <c:strCache>
                <c:ptCount val="1"/>
                <c:pt idx="0">
                  <c:v>Oil</c:v>
                </c:pt>
              </c:strCache>
            </c:strRef>
          </c:tx>
          <c:spPr>
            <a:solidFill>
              <a:srgbClr val="FF692E"/>
            </a:solidFill>
            <a:ln>
              <a:noFill/>
            </a:ln>
            <a:effectLst/>
          </c:spPr>
          <c:invertIfNegative val="0"/>
          <c:cat>
            <c:numRef>
              <c:f>'[Kaukolämmön hiilineutraaliuspolku_version1_2024.xlsx]Yhtiöt yhteenveto'!$C$118:$L$118</c:f>
              <c:numCache>
                <c:formatCode>General</c:formatCode>
                <c:ptCount val="9"/>
                <c:pt idx="0">
                  <c:v>2021</c:v>
                </c:pt>
                <c:pt idx="1">
                  <c:v>2023</c:v>
                </c:pt>
                <c:pt idx="2">
                  <c:v>2024</c:v>
                </c:pt>
                <c:pt idx="3">
                  <c:v>2025</c:v>
                </c:pt>
                <c:pt idx="4">
                  <c:v>2026</c:v>
                </c:pt>
                <c:pt idx="5">
                  <c:v>2027</c:v>
                </c:pt>
                <c:pt idx="6">
                  <c:v>2028</c:v>
                </c:pt>
                <c:pt idx="7">
                  <c:v>2029</c:v>
                </c:pt>
                <c:pt idx="8">
                  <c:v>2030</c:v>
                </c:pt>
              </c:numCache>
              <c:extLst/>
            </c:numRef>
          </c:cat>
          <c:val>
            <c:numRef>
              <c:f>'[Kaukolämmön hiilineutraaliuspolku_version1_2024.xlsx]Yhtiöt yhteenveto'!$C$121:$L$121</c:f>
              <c:numCache>
                <c:formatCode>0</c:formatCode>
                <c:ptCount val="9"/>
                <c:pt idx="0">
                  <c:v>974.46694400727006</c:v>
                </c:pt>
                <c:pt idx="1">
                  <c:v>393.3197559871889</c:v>
                </c:pt>
                <c:pt idx="2">
                  <c:v>360.48178437806052</c:v>
                </c:pt>
                <c:pt idx="3">
                  <c:v>171.33945240957945</c:v>
                </c:pt>
                <c:pt idx="4">
                  <c:v>138.79349710833691</c:v>
                </c:pt>
                <c:pt idx="5">
                  <c:v>146.09693134942273</c:v>
                </c:pt>
                <c:pt idx="6">
                  <c:v>100.43014725705419</c:v>
                </c:pt>
                <c:pt idx="7">
                  <c:v>86.158500188110509</c:v>
                </c:pt>
                <c:pt idx="8">
                  <c:v>75.533838931578742</c:v>
                </c:pt>
              </c:numCache>
              <c:extLst/>
            </c:numRef>
          </c:val>
          <c:extLst>
            <c:ext xmlns:c16="http://schemas.microsoft.com/office/drawing/2014/chart" uri="{C3380CC4-5D6E-409C-BE32-E72D297353CC}">
              <c16:uniqueId val="{00000002-B4D2-47C3-9440-49F12ED2EF1A}"/>
            </c:ext>
          </c:extLst>
        </c:ser>
        <c:ser>
          <c:idx val="3"/>
          <c:order val="3"/>
          <c:tx>
            <c:strRef>
              <c:f>'[Kaukolämmön hiilineutraaliuspolku_version1_2024.xlsx]Yhtiöt yhteenveto'!$A$122</c:f>
              <c:strCache>
                <c:ptCount val="1"/>
                <c:pt idx="0">
                  <c:v>Peat</c:v>
                </c:pt>
              </c:strCache>
            </c:strRef>
          </c:tx>
          <c:spPr>
            <a:solidFill>
              <a:srgbClr val="691E28"/>
            </a:solidFill>
            <a:ln>
              <a:noFill/>
            </a:ln>
            <a:effectLst/>
          </c:spPr>
          <c:invertIfNegative val="0"/>
          <c:cat>
            <c:numRef>
              <c:f>'[Kaukolämmön hiilineutraaliuspolku_version1_2024.xlsx]Yhtiöt yhteenveto'!$C$118:$L$118</c:f>
              <c:numCache>
                <c:formatCode>General</c:formatCode>
                <c:ptCount val="9"/>
                <c:pt idx="0">
                  <c:v>2021</c:v>
                </c:pt>
                <c:pt idx="1">
                  <c:v>2023</c:v>
                </c:pt>
                <c:pt idx="2">
                  <c:v>2024</c:v>
                </c:pt>
                <c:pt idx="3">
                  <c:v>2025</c:v>
                </c:pt>
                <c:pt idx="4">
                  <c:v>2026</c:v>
                </c:pt>
                <c:pt idx="5">
                  <c:v>2027</c:v>
                </c:pt>
                <c:pt idx="6">
                  <c:v>2028</c:v>
                </c:pt>
                <c:pt idx="7">
                  <c:v>2029</c:v>
                </c:pt>
                <c:pt idx="8">
                  <c:v>2030</c:v>
                </c:pt>
              </c:numCache>
              <c:extLst/>
            </c:numRef>
          </c:cat>
          <c:val>
            <c:numRef>
              <c:f>'[Kaukolämmön hiilineutraaliuspolku_version1_2024.xlsx]Yhtiöt yhteenveto'!$C$122:$L$122</c:f>
              <c:numCache>
                <c:formatCode>0</c:formatCode>
                <c:ptCount val="9"/>
                <c:pt idx="0">
                  <c:v>2796.2075252596874</c:v>
                </c:pt>
                <c:pt idx="1">
                  <c:v>2019.8340330781084</c:v>
                </c:pt>
                <c:pt idx="2">
                  <c:v>1572.250190125058</c:v>
                </c:pt>
                <c:pt idx="3">
                  <c:v>1063.0727852875034</c:v>
                </c:pt>
                <c:pt idx="4">
                  <c:v>703.65577664644945</c:v>
                </c:pt>
                <c:pt idx="5">
                  <c:v>480.95724217169078</c:v>
                </c:pt>
                <c:pt idx="6">
                  <c:v>381.58794251981482</c:v>
                </c:pt>
                <c:pt idx="7">
                  <c:v>256.55880027229534</c:v>
                </c:pt>
                <c:pt idx="8">
                  <c:v>159.16754750406207</c:v>
                </c:pt>
              </c:numCache>
              <c:extLst/>
            </c:numRef>
          </c:val>
          <c:extLst>
            <c:ext xmlns:c16="http://schemas.microsoft.com/office/drawing/2014/chart" uri="{C3380CC4-5D6E-409C-BE32-E72D297353CC}">
              <c16:uniqueId val="{00000003-B4D2-47C3-9440-49F12ED2EF1A}"/>
            </c:ext>
          </c:extLst>
        </c:ser>
        <c:dLbls>
          <c:showLegendKey val="0"/>
          <c:showVal val="0"/>
          <c:showCatName val="0"/>
          <c:showSerName val="0"/>
          <c:showPercent val="0"/>
          <c:showBubbleSize val="0"/>
        </c:dLbls>
        <c:gapWidth val="150"/>
        <c:overlap val="100"/>
        <c:axId val="629325616"/>
        <c:axId val="629320936"/>
      </c:barChart>
      <c:catAx>
        <c:axId val="629325616"/>
        <c:scaling>
          <c:orientation val="minMax"/>
        </c:scaling>
        <c:delete val="0"/>
        <c:axPos val="b"/>
        <c:title>
          <c:tx>
            <c:rich>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r>
                  <a:rPr lang="fi-FI"/>
                  <a:t>GWh</a:t>
                </a:r>
              </a:p>
            </c:rich>
          </c:tx>
          <c:layout>
            <c:manualLayout>
              <c:xMode val="edge"/>
              <c:yMode val="edge"/>
              <c:x val="2.5187121786269456E-2"/>
              <c:y val="7.0943237009219408E-5"/>
            </c:manualLayout>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fi-FI"/>
            </a:p>
          </c:txPr>
        </c:title>
        <c:numFmt formatCode="General" sourceLinked="1"/>
        <c:majorTickMark val="out"/>
        <c:minorTickMark val="none"/>
        <c:tickLblPos val="nextTo"/>
        <c:spPr>
          <a:noFill/>
          <a:ln w="6350" cap="flat" cmpd="sng" algn="ctr">
            <a:solidFill>
              <a:schemeClr val="dk1"/>
            </a:solidFill>
            <a:prstDash val="solid"/>
            <a:miter lim="800000"/>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fi-FI"/>
          </a:p>
        </c:txPr>
        <c:crossAx val="629320936"/>
        <c:crosses val="autoZero"/>
        <c:auto val="1"/>
        <c:lblAlgn val="ctr"/>
        <c:lblOffset val="100"/>
        <c:noMultiLvlLbl val="0"/>
      </c:catAx>
      <c:valAx>
        <c:axId val="629320936"/>
        <c:scaling>
          <c:orientation val="minMax"/>
        </c:scaling>
        <c:delete val="0"/>
        <c:axPos val="l"/>
        <c:numFmt formatCode="0" sourceLinked="1"/>
        <c:majorTickMark val="out"/>
        <c:minorTickMark val="none"/>
        <c:tickLblPos val="nextTo"/>
        <c:spPr>
          <a:noFill/>
          <a:ln w="6350" cap="flat" cmpd="sng" algn="ctr">
            <a:solidFill>
              <a:schemeClr val="dk1"/>
            </a:solidFill>
            <a:prstDash val="solid"/>
            <a:miter lim="800000"/>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fi-FI"/>
          </a:p>
        </c:txPr>
        <c:crossAx val="629325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200">
          <a:solidFill>
            <a:sysClr val="windowText" lastClr="000000"/>
          </a:solidFill>
        </a:defRPr>
      </a:pPr>
      <a:endParaRPr lang="fi-FI"/>
    </a:p>
  </c:txPr>
  <c:externalData r:id="rId4">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204925273136882E-2"/>
          <c:y val="6.1963888888888888E-2"/>
          <c:w val="0.95063268837325998"/>
          <c:h val="0.80510534188034188"/>
        </c:manualLayout>
      </c:layout>
      <c:barChart>
        <c:barDir val="col"/>
        <c:grouping val="stacked"/>
        <c:varyColors val="0"/>
        <c:ser>
          <c:idx val="4"/>
          <c:order val="0"/>
          <c:tx>
            <c:strRef>
              <c:f>'[Kaukolämmön hiilineutraaliuspolku_version1_2024.xlsx]Yhtiöt yhteenveto'!$A$123</c:f>
              <c:strCache>
                <c:ptCount val="1"/>
                <c:pt idx="0">
                  <c:v>Biomass</c:v>
                </c:pt>
              </c:strCache>
            </c:strRef>
          </c:tx>
          <c:spPr>
            <a:solidFill>
              <a:schemeClr val="tx2"/>
            </a:solidFill>
            <a:ln>
              <a:noFill/>
            </a:ln>
            <a:effectLst/>
          </c:spPr>
          <c:invertIfNegative val="0"/>
          <c:cat>
            <c:numRef>
              <c:f>'[Kaukolämmön hiilineutraaliuspolku_version1_2024.xlsx]Yhtiöt yhteenveto'!$C$118:$L$118</c:f>
              <c:numCache>
                <c:formatCode>General</c:formatCode>
                <c:ptCount val="9"/>
                <c:pt idx="0">
                  <c:v>2021</c:v>
                </c:pt>
                <c:pt idx="1">
                  <c:v>2023</c:v>
                </c:pt>
                <c:pt idx="2">
                  <c:v>2024</c:v>
                </c:pt>
                <c:pt idx="3">
                  <c:v>2025</c:v>
                </c:pt>
                <c:pt idx="4">
                  <c:v>2026</c:v>
                </c:pt>
                <c:pt idx="5">
                  <c:v>2027</c:v>
                </c:pt>
                <c:pt idx="6">
                  <c:v>2028</c:v>
                </c:pt>
                <c:pt idx="7">
                  <c:v>2029</c:v>
                </c:pt>
                <c:pt idx="8">
                  <c:v>2030</c:v>
                </c:pt>
              </c:numCache>
              <c:extLst/>
            </c:numRef>
          </c:cat>
          <c:val>
            <c:numRef>
              <c:f>'[Kaukolämmön hiilineutraaliuspolku_version1_2024.xlsx]Yhtiöt yhteenveto'!$C$123:$L$123</c:f>
              <c:numCache>
                <c:formatCode>0</c:formatCode>
                <c:ptCount val="9"/>
                <c:pt idx="0">
                  <c:v>12093.102169063028</c:v>
                </c:pt>
                <c:pt idx="1">
                  <c:v>13837.659965864385</c:v>
                </c:pt>
                <c:pt idx="2">
                  <c:v>14496.25342455721</c:v>
                </c:pt>
                <c:pt idx="3">
                  <c:v>13847.198677298269</c:v>
                </c:pt>
                <c:pt idx="4">
                  <c:v>13061.000064599866</c:v>
                </c:pt>
                <c:pt idx="5">
                  <c:v>12541.622923519833</c:v>
                </c:pt>
                <c:pt idx="6">
                  <c:v>12031.784804856772</c:v>
                </c:pt>
                <c:pt idx="7">
                  <c:v>11547.352572498599</c:v>
                </c:pt>
                <c:pt idx="8">
                  <c:v>11982.708636319741</c:v>
                </c:pt>
              </c:numCache>
              <c:extLst/>
            </c:numRef>
          </c:val>
          <c:extLst>
            <c:ext xmlns:c16="http://schemas.microsoft.com/office/drawing/2014/chart" uri="{C3380CC4-5D6E-409C-BE32-E72D297353CC}">
              <c16:uniqueId val="{00000000-17CC-4DD4-B230-D9F6D0262AC5}"/>
            </c:ext>
          </c:extLst>
        </c:ser>
        <c:ser>
          <c:idx val="5"/>
          <c:order val="1"/>
          <c:tx>
            <c:strRef>
              <c:f>'[Kaukolämmön hiilineutraaliuspolku_version1_2024.xlsx]Yhtiöt yhteenveto'!$A$124</c:f>
              <c:strCache>
                <c:ptCount val="1"/>
                <c:pt idx="0">
                  <c:v>Municipality waste</c:v>
                </c:pt>
              </c:strCache>
            </c:strRef>
          </c:tx>
          <c:spPr>
            <a:solidFill>
              <a:schemeClr val="accent2"/>
            </a:solidFill>
            <a:ln>
              <a:noFill/>
            </a:ln>
            <a:effectLst/>
          </c:spPr>
          <c:invertIfNegative val="0"/>
          <c:cat>
            <c:numRef>
              <c:f>'[Kaukolämmön hiilineutraaliuspolku_version1_2024.xlsx]Yhtiöt yhteenveto'!$C$118:$L$118</c:f>
              <c:numCache>
                <c:formatCode>General</c:formatCode>
                <c:ptCount val="9"/>
                <c:pt idx="0">
                  <c:v>2021</c:v>
                </c:pt>
                <c:pt idx="1">
                  <c:v>2023</c:v>
                </c:pt>
                <c:pt idx="2">
                  <c:v>2024</c:v>
                </c:pt>
                <c:pt idx="3">
                  <c:v>2025</c:v>
                </c:pt>
                <c:pt idx="4">
                  <c:v>2026</c:v>
                </c:pt>
                <c:pt idx="5">
                  <c:v>2027</c:v>
                </c:pt>
                <c:pt idx="6">
                  <c:v>2028</c:v>
                </c:pt>
                <c:pt idx="7">
                  <c:v>2029</c:v>
                </c:pt>
                <c:pt idx="8">
                  <c:v>2030</c:v>
                </c:pt>
              </c:numCache>
              <c:extLst/>
            </c:numRef>
          </c:cat>
          <c:val>
            <c:numRef>
              <c:f>'[Kaukolämmön hiilineutraaliuspolku_version1_2024.xlsx]Yhtiöt yhteenveto'!$C$124:$L$124</c:f>
              <c:numCache>
                <c:formatCode>0</c:formatCode>
                <c:ptCount val="9"/>
                <c:pt idx="0">
                  <c:v>2525.9155645339974</c:v>
                </c:pt>
                <c:pt idx="1">
                  <c:v>2919.2427480315987</c:v>
                </c:pt>
                <c:pt idx="2">
                  <c:v>2918.3587695346032</c:v>
                </c:pt>
                <c:pt idx="3">
                  <c:v>2788.5795595346035</c:v>
                </c:pt>
                <c:pt idx="4">
                  <c:v>2751.5996318155344</c:v>
                </c:pt>
                <c:pt idx="5">
                  <c:v>2733.2151028598637</c:v>
                </c:pt>
                <c:pt idx="6">
                  <c:v>2605.5317858757521</c:v>
                </c:pt>
                <c:pt idx="7">
                  <c:v>2542.1308537458335</c:v>
                </c:pt>
                <c:pt idx="8">
                  <c:v>2483.7245820049316</c:v>
                </c:pt>
              </c:numCache>
              <c:extLst/>
            </c:numRef>
          </c:val>
          <c:extLst>
            <c:ext xmlns:c16="http://schemas.microsoft.com/office/drawing/2014/chart" uri="{C3380CC4-5D6E-409C-BE32-E72D297353CC}">
              <c16:uniqueId val="{00000001-17CC-4DD4-B230-D9F6D0262AC5}"/>
            </c:ext>
          </c:extLst>
        </c:ser>
        <c:ser>
          <c:idx val="6"/>
          <c:order val="2"/>
          <c:tx>
            <c:strRef>
              <c:f>'[Kaukolämmön hiilineutraaliuspolku_version1_2024.xlsx]Yhtiöt yhteenveto'!$A$125</c:f>
              <c:strCache>
                <c:ptCount val="1"/>
                <c:pt idx="0">
                  <c:v>Recycled fuels</c:v>
                </c:pt>
              </c:strCache>
            </c:strRef>
          </c:tx>
          <c:spPr>
            <a:solidFill>
              <a:schemeClr val="accent5"/>
            </a:solidFill>
            <a:ln>
              <a:noFill/>
            </a:ln>
            <a:effectLst/>
          </c:spPr>
          <c:invertIfNegative val="0"/>
          <c:cat>
            <c:numRef>
              <c:f>'[Kaukolämmön hiilineutraaliuspolku_version1_2024.xlsx]Yhtiöt yhteenveto'!$C$118:$L$118</c:f>
              <c:numCache>
                <c:formatCode>General</c:formatCode>
                <c:ptCount val="9"/>
                <c:pt idx="0">
                  <c:v>2021</c:v>
                </c:pt>
                <c:pt idx="1">
                  <c:v>2023</c:v>
                </c:pt>
                <c:pt idx="2">
                  <c:v>2024</c:v>
                </c:pt>
                <c:pt idx="3">
                  <c:v>2025</c:v>
                </c:pt>
                <c:pt idx="4">
                  <c:v>2026</c:v>
                </c:pt>
                <c:pt idx="5">
                  <c:v>2027</c:v>
                </c:pt>
                <c:pt idx="6">
                  <c:v>2028</c:v>
                </c:pt>
                <c:pt idx="7">
                  <c:v>2029</c:v>
                </c:pt>
                <c:pt idx="8">
                  <c:v>2030</c:v>
                </c:pt>
              </c:numCache>
              <c:extLst/>
            </c:numRef>
          </c:cat>
          <c:val>
            <c:numRef>
              <c:f>'[Kaukolämmön hiilineutraaliuspolku_version1_2024.xlsx]Yhtiöt yhteenveto'!$C$125:$L$125</c:f>
              <c:numCache>
                <c:formatCode>0</c:formatCode>
                <c:ptCount val="9"/>
                <c:pt idx="0">
                  <c:v>597.62292556287605</c:v>
                </c:pt>
                <c:pt idx="1">
                  <c:v>569.09096863822015</c:v>
                </c:pt>
                <c:pt idx="2">
                  <c:v>656.42243555555547</c:v>
                </c:pt>
                <c:pt idx="3">
                  <c:v>727.52183777777805</c:v>
                </c:pt>
                <c:pt idx="4">
                  <c:v>716.64981580222207</c:v>
                </c:pt>
                <c:pt idx="5">
                  <c:v>657.83089910721753</c:v>
                </c:pt>
                <c:pt idx="6">
                  <c:v>598.77908231723961</c:v>
                </c:pt>
                <c:pt idx="7">
                  <c:v>604.82503295656807</c:v>
                </c:pt>
                <c:pt idx="8">
                  <c:v>609.12431261999632</c:v>
                </c:pt>
              </c:numCache>
              <c:extLst/>
            </c:numRef>
          </c:val>
          <c:extLst>
            <c:ext xmlns:c16="http://schemas.microsoft.com/office/drawing/2014/chart" uri="{C3380CC4-5D6E-409C-BE32-E72D297353CC}">
              <c16:uniqueId val="{00000002-17CC-4DD4-B230-D9F6D0262AC5}"/>
            </c:ext>
          </c:extLst>
        </c:ser>
        <c:dLbls>
          <c:showLegendKey val="0"/>
          <c:showVal val="0"/>
          <c:showCatName val="0"/>
          <c:showSerName val="0"/>
          <c:showPercent val="0"/>
          <c:showBubbleSize val="0"/>
        </c:dLbls>
        <c:gapWidth val="150"/>
        <c:overlap val="100"/>
        <c:axId val="629325616"/>
        <c:axId val="629320936"/>
      </c:barChart>
      <c:catAx>
        <c:axId val="629325616"/>
        <c:scaling>
          <c:orientation val="minMax"/>
        </c:scaling>
        <c:delete val="0"/>
        <c:axPos val="b"/>
        <c:title>
          <c:tx>
            <c:rich>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r>
                  <a:rPr lang="fi-FI"/>
                  <a:t>GWh</a:t>
                </a:r>
              </a:p>
            </c:rich>
          </c:tx>
          <c:layout>
            <c:manualLayout>
              <c:xMode val="edge"/>
              <c:yMode val="edge"/>
              <c:x val="2.5187121786269456E-2"/>
              <c:y val="7.0943237009219408E-5"/>
            </c:manualLayout>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fi-FI"/>
            </a:p>
          </c:txPr>
        </c:title>
        <c:numFmt formatCode="General" sourceLinked="1"/>
        <c:majorTickMark val="out"/>
        <c:minorTickMark val="none"/>
        <c:tickLblPos val="nextTo"/>
        <c:spPr>
          <a:noFill/>
          <a:ln w="6350" cap="flat" cmpd="sng" algn="ctr">
            <a:solidFill>
              <a:schemeClr val="dk1"/>
            </a:solidFill>
            <a:prstDash val="solid"/>
            <a:miter lim="800000"/>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fi-FI"/>
          </a:p>
        </c:txPr>
        <c:crossAx val="629320936"/>
        <c:crosses val="autoZero"/>
        <c:auto val="1"/>
        <c:lblAlgn val="ctr"/>
        <c:lblOffset val="100"/>
        <c:noMultiLvlLbl val="0"/>
      </c:catAx>
      <c:valAx>
        <c:axId val="629320936"/>
        <c:scaling>
          <c:orientation val="minMax"/>
        </c:scaling>
        <c:delete val="0"/>
        <c:axPos val="l"/>
        <c:numFmt formatCode="0" sourceLinked="1"/>
        <c:majorTickMark val="out"/>
        <c:minorTickMark val="none"/>
        <c:tickLblPos val="nextTo"/>
        <c:spPr>
          <a:noFill/>
          <a:ln w="6350" cap="flat" cmpd="sng" algn="ctr">
            <a:solidFill>
              <a:schemeClr val="dk1"/>
            </a:solidFill>
            <a:prstDash val="solid"/>
            <a:miter lim="800000"/>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fi-FI"/>
          </a:p>
        </c:txPr>
        <c:crossAx val="629325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200">
          <a:solidFill>
            <a:sysClr val="windowText" lastClr="000000"/>
          </a:solidFill>
        </a:defRPr>
      </a:pPr>
      <a:endParaRPr lang="fi-FI"/>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204925273136882E-2"/>
          <c:y val="6.4677564102564103E-2"/>
          <c:w val="0.95063268837325998"/>
          <c:h val="0.80239166666666661"/>
        </c:manualLayout>
      </c:layout>
      <c:barChart>
        <c:barDir val="col"/>
        <c:grouping val="stacked"/>
        <c:varyColors val="0"/>
        <c:ser>
          <c:idx val="7"/>
          <c:order val="0"/>
          <c:tx>
            <c:strRef>
              <c:f>'[Kaukolämmön hiilineutraaliuspolku_version1_2024.xlsx]Yhtiöt yhteenveto'!$A$126</c:f>
              <c:strCache>
                <c:ptCount val="1"/>
                <c:pt idx="0">
                  <c:v>Electric boilers</c:v>
                </c:pt>
              </c:strCache>
            </c:strRef>
          </c:tx>
          <c:spPr>
            <a:solidFill>
              <a:schemeClr val="tx2"/>
            </a:solidFill>
            <a:ln>
              <a:noFill/>
            </a:ln>
            <a:effectLst/>
          </c:spPr>
          <c:invertIfNegative val="0"/>
          <c:cat>
            <c:numRef>
              <c:f>'[Kaukolämmön hiilineutraaliuspolku_version1_2024.xlsx]Yhtiöt yhteenveto'!$C$118:$L$118</c:f>
              <c:numCache>
                <c:formatCode>General</c:formatCode>
                <c:ptCount val="9"/>
                <c:pt idx="0">
                  <c:v>2021</c:v>
                </c:pt>
                <c:pt idx="1">
                  <c:v>2023</c:v>
                </c:pt>
                <c:pt idx="2">
                  <c:v>2024</c:v>
                </c:pt>
                <c:pt idx="3">
                  <c:v>2025</c:v>
                </c:pt>
                <c:pt idx="4">
                  <c:v>2026</c:v>
                </c:pt>
                <c:pt idx="5">
                  <c:v>2027</c:v>
                </c:pt>
                <c:pt idx="6">
                  <c:v>2028</c:v>
                </c:pt>
                <c:pt idx="7">
                  <c:v>2029</c:v>
                </c:pt>
                <c:pt idx="8">
                  <c:v>2030</c:v>
                </c:pt>
              </c:numCache>
              <c:extLst/>
            </c:numRef>
          </c:cat>
          <c:val>
            <c:numRef>
              <c:f>'[Kaukolämmön hiilineutraaliuspolku_version1_2024.xlsx]Yhtiöt yhteenveto'!$C$126:$L$126</c:f>
              <c:numCache>
                <c:formatCode>0</c:formatCode>
                <c:ptCount val="9"/>
                <c:pt idx="0">
                  <c:v>0</c:v>
                </c:pt>
                <c:pt idx="1">
                  <c:v>545.00534532960182</c:v>
                </c:pt>
                <c:pt idx="2">
                  <c:v>1136.9799728615003</c:v>
                </c:pt>
                <c:pt idx="3">
                  <c:v>2668.6760901384005</c:v>
                </c:pt>
                <c:pt idx="4">
                  <c:v>3627.930691003603</c:v>
                </c:pt>
                <c:pt idx="5">
                  <c:v>3320.9298168091527</c:v>
                </c:pt>
                <c:pt idx="6">
                  <c:v>3143.0779752967655</c:v>
                </c:pt>
                <c:pt idx="7">
                  <c:v>2870.8824033877668</c:v>
                </c:pt>
                <c:pt idx="8">
                  <c:v>3003.6807863846852</c:v>
                </c:pt>
              </c:numCache>
              <c:extLst/>
            </c:numRef>
          </c:val>
          <c:extLst>
            <c:ext xmlns:c16="http://schemas.microsoft.com/office/drawing/2014/chart" uri="{C3380CC4-5D6E-409C-BE32-E72D297353CC}">
              <c16:uniqueId val="{00000000-CF55-4A09-BB72-8CC3DFA2414A}"/>
            </c:ext>
          </c:extLst>
        </c:ser>
        <c:ser>
          <c:idx val="8"/>
          <c:order val="1"/>
          <c:tx>
            <c:strRef>
              <c:f>'[Kaukolämmön hiilineutraaliuspolku_version1_2024.xlsx]Yhtiöt yhteenveto'!$A$127</c:f>
              <c:strCache>
                <c:ptCount val="1"/>
                <c:pt idx="0">
                  <c:v>Waste heat and heat pumps</c:v>
                </c:pt>
              </c:strCache>
            </c:strRef>
          </c:tx>
          <c:spPr>
            <a:solidFill>
              <a:schemeClr val="accent2"/>
            </a:solidFill>
            <a:ln>
              <a:noFill/>
            </a:ln>
            <a:effectLst/>
          </c:spPr>
          <c:invertIfNegative val="0"/>
          <c:cat>
            <c:numRef>
              <c:f>'[Kaukolämmön hiilineutraaliuspolku_version1_2024.xlsx]Yhtiöt yhteenveto'!$C$118:$L$118</c:f>
              <c:numCache>
                <c:formatCode>General</c:formatCode>
                <c:ptCount val="9"/>
                <c:pt idx="0">
                  <c:v>2021</c:v>
                </c:pt>
                <c:pt idx="1">
                  <c:v>2023</c:v>
                </c:pt>
                <c:pt idx="2">
                  <c:v>2024</c:v>
                </c:pt>
                <c:pt idx="3">
                  <c:v>2025</c:v>
                </c:pt>
                <c:pt idx="4">
                  <c:v>2026</c:v>
                </c:pt>
                <c:pt idx="5">
                  <c:v>2027</c:v>
                </c:pt>
                <c:pt idx="6">
                  <c:v>2028</c:v>
                </c:pt>
                <c:pt idx="7">
                  <c:v>2029</c:v>
                </c:pt>
                <c:pt idx="8">
                  <c:v>2030</c:v>
                </c:pt>
              </c:numCache>
              <c:extLst/>
            </c:numRef>
          </c:cat>
          <c:val>
            <c:numRef>
              <c:f>'[Kaukolämmön hiilineutraaliuspolku_version1_2024.xlsx]Yhtiöt yhteenveto'!$C$127:$L$127</c:f>
              <c:numCache>
                <c:formatCode>0</c:formatCode>
                <c:ptCount val="9"/>
                <c:pt idx="0">
                  <c:v>4399.0751024995288</c:v>
                </c:pt>
                <c:pt idx="1">
                  <c:v>5322.7744276340482</c:v>
                </c:pt>
                <c:pt idx="2">
                  <c:v>5882.0577079089953</c:v>
                </c:pt>
                <c:pt idx="3">
                  <c:v>7631.5218531093424</c:v>
                </c:pt>
                <c:pt idx="4">
                  <c:v>8799.3857581311877</c:v>
                </c:pt>
                <c:pt idx="5">
                  <c:v>9739.979003131939</c:v>
                </c:pt>
                <c:pt idx="6">
                  <c:v>10703.980089983204</c:v>
                </c:pt>
                <c:pt idx="7">
                  <c:v>11837.580850638147</c:v>
                </c:pt>
                <c:pt idx="8">
                  <c:v>12309.863793943387</c:v>
                </c:pt>
              </c:numCache>
              <c:extLst/>
            </c:numRef>
          </c:val>
          <c:extLst>
            <c:ext xmlns:c16="http://schemas.microsoft.com/office/drawing/2014/chart" uri="{C3380CC4-5D6E-409C-BE32-E72D297353CC}">
              <c16:uniqueId val="{00000001-CF55-4A09-BB72-8CC3DFA2414A}"/>
            </c:ext>
          </c:extLst>
        </c:ser>
        <c:dLbls>
          <c:showLegendKey val="0"/>
          <c:showVal val="0"/>
          <c:showCatName val="0"/>
          <c:showSerName val="0"/>
          <c:showPercent val="0"/>
          <c:showBubbleSize val="0"/>
        </c:dLbls>
        <c:gapWidth val="150"/>
        <c:overlap val="100"/>
        <c:axId val="629325616"/>
        <c:axId val="629320936"/>
      </c:barChart>
      <c:catAx>
        <c:axId val="629325616"/>
        <c:scaling>
          <c:orientation val="minMax"/>
        </c:scaling>
        <c:delete val="0"/>
        <c:axPos val="b"/>
        <c:title>
          <c:tx>
            <c:rich>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r>
                  <a:rPr lang="fi-FI"/>
                  <a:t>GWh</a:t>
                </a:r>
              </a:p>
            </c:rich>
          </c:tx>
          <c:layout>
            <c:manualLayout>
              <c:xMode val="edge"/>
              <c:yMode val="edge"/>
              <c:x val="2.5187121786269456E-2"/>
              <c:y val="7.0943237009219408E-5"/>
            </c:manualLayout>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fi-FI"/>
            </a:p>
          </c:txPr>
        </c:title>
        <c:numFmt formatCode="General" sourceLinked="1"/>
        <c:majorTickMark val="out"/>
        <c:minorTickMark val="none"/>
        <c:tickLblPos val="nextTo"/>
        <c:spPr>
          <a:noFill/>
          <a:ln w="6350" cap="flat" cmpd="sng" algn="ctr">
            <a:solidFill>
              <a:schemeClr val="dk1"/>
            </a:solidFill>
            <a:prstDash val="solid"/>
            <a:miter lim="800000"/>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fi-FI"/>
          </a:p>
        </c:txPr>
        <c:crossAx val="629320936"/>
        <c:crosses val="autoZero"/>
        <c:auto val="1"/>
        <c:lblAlgn val="ctr"/>
        <c:lblOffset val="100"/>
        <c:noMultiLvlLbl val="0"/>
      </c:catAx>
      <c:valAx>
        <c:axId val="629320936"/>
        <c:scaling>
          <c:orientation val="minMax"/>
        </c:scaling>
        <c:delete val="0"/>
        <c:axPos val="l"/>
        <c:numFmt formatCode="0" sourceLinked="1"/>
        <c:majorTickMark val="out"/>
        <c:minorTickMark val="none"/>
        <c:tickLblPos val="nextTo"/>
        <c:spPr>
          <a:noFill/>
          <a:ln w="6350" cap="flat" cmpd="sng" algn="ctr">
            <a:solidFill>
              <a:schemeClr val="dk1"/>
            </a:solidFill>
            <a:prstDash val="solid"/>
            <a:miter lim="800000"/>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fi-FI"/>
          </a:p>
        </c:txPr>
        <c:crossAx val="629325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200">
          <a:solidFill>
            <a:sysClr val="windowText" lastClr="000000"/>
          </a:solidFill>
        </a:defRPr>
      </a:pPr>
      <a:endParaRPr lang="fi-FI"/>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104867573371498E-2"/>
          <c:y val="4.7067873176598898E-2"/>
          <c:w val="0.90751557960335172"/>
          <c:h val="0.88142106404106224"/>
        </c:manualLayout>
      </c:layout>
      <c:areaChart>
        <c:grouping val="stacked"/>
        <c:varyColors val="0"/>
        <c:ser>
          <c:idx val="1"/>
          <c:order val="0"/>
          <c:tx>
            <c:strRef>
              <c:f>'Energialähteet%_jäte_sk'!$C$5</c:f>
              <c:strCache>
                <c:ptCount val="1"/>
                <c:pt idx="0">
                  <c:v>hiili</c:v>
                </c:pt>
              </c:strCache>
            </c:strRef>
          </c:tx>
          <c:spPr>
            <a:solidFill>
              <a:srgbClr val="FFFFFF">
                <a:lumMod val="75000"/>
              </a:srgbClr>
            </a:solidFill>
            <a:ln w="12700">
              <a:solidFill>
                <a:schemeClr val="bg1"/>
              </a:solidFill>
              <a:prstDash val="solid"/>
            </a:ln>
          </c:spPr>
          <c:cat>
            <c:numRef>
              <c:f>'Energialähteet%_jäte_sk'!$A$22:$A$62</c:f>
              <c:numCache>
                <c:formatCode>General</c:formatCode>
                <c:ptCount val="41"/>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pt idx="35">
                  <c:v>2025</c:v>
                </c:pt>
                <c:pt idx="36">
                  <c:v>2026</c:v>
                </c:pt>
                <c:pt idx="37">
                  <c:v>2027</c:v>
                </c:pt>
                <c:pt idx="38">
                  <c:v>2028</c:v>
                </c:pt>
                <c:pt idx="39">
                  <c:v>2029</c:v>
                </c:pt>
                <c:pt idx="40">
                  <c:v>2030</c:v>
                </c:pt>
              </c:numCache>
            </c:numRef>
          </c:cat>
          <c:val>
            <c:numRef>
              <c:f>'Energialähteet%_jäte_sk'!$C$22:$C$62</c:f>
              <c:numCache>
                <c:formatCode>0.0\ %</c:formatCode>
                <c:ptCount val="41"/>
                <c:pt idx="0">
                  <c:v>0.43600000000000005</c:v>
                </c:pt>
                <c:pt idx="1">
                  <c:v>0.45100000000000007</c:v>
                </c:pt>
                <c:pt idx="2">
                  <c:v>0.41</c:v>
                </c:pt>
                <c:pt idx="3">
                  <c:v>0.41200000000000003</c:v>
                </c:pt>
                <c:pt idx="4">
                  <c:v>0.40200000000000002</c:v>
                </c:pt>
                <c:pt idx="5">
                  <c:v>0.375</c:v>
                </c:pt>
                <c:pt idx="6">
                  <c:v>0.37630000000000002</c:v>
                </c:pt>
                <c:pt idx="7">
                  <c:v>0.36109999999999998</c:v>
                </c:pt>
                <c:pt idx="8">
                  <c:v>0.29459999999999997</c:v>
                </c:pt>
                <c:pt idx="9">
                  <c:v>0.2782</c:v>
                </c:pt>
                <c:pt idx="10">
                  <c:v>0.26440080437734348</c:v>
                </c:pt>
                <c:pt idx="11">
                  <c:v>0.27427085442116583</c:v>
                </c:pt>
                <c:pt idx="12">
                  <c:v>0.26223367953172005</c:v>
                </c:pt>
                <c:pt idx="13">
                  <c:v>0.26059183104079109</c:v>
                </c:pt>
                <c:pt idx="14">
                  <c:v>0.25055368896783659</c:v>
                </c:pt>
                <c:pt idx="15">
                  <c:v>0.23599723836692238</c:v>
                </c:pt>
                <c:pt idx="16">
                  <c:v>0.25409263899218237</c:v>
                </c:pt>
                <c:pt idx="17">
                  <c:v>0.23994714821714053</c:v>
                </c:pt>
                <c:pt idx="18">
                  <c:v>0.21753633230878905</c:v>
                </c:pt>
                <c:pt idx="19">
                  <c:v>0.22212720101344915</c:v>
                </c:pt>
                <c:pt idx="20">
                  <c:v>0.20476906418638249</c:v>
                </c:pt>
                <c:pt idx="21">
                  <c:v>0.22702136640176715</c:v>
                </c:pt>
                <c:pt idx="22">
                  <c:v>0.2233224709386008</c:v>
                </c:pt>
                <c:pt idx="23">
                  <c:v>0.24115404805963284</c:v>
                </c:pt>
                <c:pt idx="24">
                  <c:v>0.22423575500001328</c:v>
                </c:pt>
                <c:pt idx="25">
                  <c:v>0.19569022689278859</c:v>
                </c:pt>
                <c:pt idx="26">
                  <c:v>0.22913798977304509</c:v>
                </c:pt>
                <c:pt idx="27">
                  <c:v>0.22891851972397068</c:v>
                </c:pt>
                <c:pt idx="28">
                  <c:v>0.19440222439228816</c:v>
                </c:pt>
                <c:pt idx="29">
                  <c:v>0.17641324334937211</c:v>
                </c:pt>
                <c:pt idx="30">
                  <c:v>0.11486118239672327</c:v>
                </c:pt>
                <c:pt idx="31">
                  <c:v>0.11481447544482958</c:v>
                </c:pt>
                <c:pt idx="32">
                  <c:v>0.15235359883741345</c:v>
                </c:pt>
                <c:pt idx="33">
                  <c:v>8.0048935371167987E-2</c:v>
                </c:pt>
                <c:pt idx="34">
                  <c:v>4.6679951782712711E-2</c:v>
                </c:pt>
                <c:pt idx="35">
                  <c:v>1.4125254552097188E-2</c:v>
                </c:pt>
                <c:pt idx="36">
                  <c:v>1.9359662521762076E-3</c:v>
                </c:pt>
                <c:pt idx="37">
                  <c:v>1.6567540791699164E-3</c:v>
                </c:pt>
                <c:pt idx="38">
                  <c:v>1.2382167541169064E-3</c:v>
                </c:pt>
                <c:pt idx="39">
                  <c:v>1.0465973135419322E-3</c:v>
                </c:pt>
                <c:pt idx="40">
                  <c:v>1.0469081346801043E-3</c:v>
                </c:pt>
              </c:numCache>
            </c:numRef>
          </c:val>
          <c:extLst>
            <c:ext xmlns:c16="http://schemas.microsoft.com/office/drawing/2014/chart" uri="{C3380CC4-5D6E-409C-BE32-E72D297353CC}">
              <c16:uniqueId val="{00000000-EF4C-489E-8711-DCF2C4D0CB71}"/>
            </c:ext>
          </c:extLst>
        </c:ser>
        <c:ser>
          <c:idx val="0"/>
          <c:order val="1"/>
          <c:tx>
            <c:strRef>
              <c:f>'Energialähteet%_jäte_sk'!$B$5</c:f>
              <c:strCache>
                <c:ptCount val="1"/>
                <c:pt idx="0">
                  <c:v>öljy</c:v>
                </c:pt>
              </c:strCache>
            </c:strRef>
          </c:tx>
          <c:spPr>
            <a:solidFill>
              <a:srgbClr val="000000">
                <a:lumMod val="65000"/>
                <a:lumOff val="35000"/>
              </a:srgbClr>
            </a:solidFill>
            <a:ln w="12700">
              <a:solidFill>
                <a:schemeClr val="bg1"/>
              </a:solidFill>
              <a:prstDash val="solid"/>
            </a:ln>
          </c:spPr>
          <c:cat>
            <c:numRef>
              <c:f>'Energialähteet%_jäte_sk'!$A$22:$A$62</c:f>
              <c:numCache>
                <c:formatCode>General</c:formatCode>
                <c:ptCount val="41"/>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pt idx="35">
                  <c:v>2025</c:v>
                </c:pt>
                <c:pt idx="36">
                  <c:v>2026</c:v>
                </c:pt>
                <c:pt idx="37">
                  <c:v>2027</c:v>
                </c:pt>
                <c:pt idx="38">
                  <c:v>2028</c:v>
                </c:pt>
                <c:pt idx="39">
                  <c:v>2029</c:v>
                </c:pt>
                <c:pt idx="40">
                  <c:v>2030</c:v>
                </c:pt>
              </c:numCache>
            </c:numRef>
          </c:cat>
          <c:val>
            <c:numRef>
              <c:f>'Energialähteet%_jäte_sk'!$B$22:$B$62</c:f>
              <c:numCache>
                <c:formatCode>0.0\ %</c:formatCode>
                <c:ptCount val="41"/>
                <c:pt idx="0">
                  <c:v>0.11</c:v>
                </c:pt>
                <c:pt idx="1">
                  <c:v>0.10400000000000001</c:v>
                </c:pt>
                <c:pt idx="2">
                  <c:v>0.10199999999999999</c:v>
                </c:pt>
                <c:pt idx="3">
                  <c:v>9.4E-2</c:v>
                </c:pt>
                <c:pt idx="4">
                  <c:v>0.1</c:v>
                </c:pt>
                <c:pt idx="5">
                  <c:v>8.6999999999999994E-2</c:v>
                </c:pt>
                <c:pt idx="6">
                  <c:v>8.2400000000000001E-2</c:v>
                </c:pt>
                <c:pt idx="7">
                  <c:v>6.0199999999999997E-2</c:v>
                </c:pt>
                <c:pt idx="8">
                  <c:v>7.0900000000000005E-2</c:v>
                </c:pt>
                <c:pt idx="9">
                  <c:v>7.85E-2</c:v>
                </c:pt>
                <c:pt idx="10">
                  <c:v>8.4100444381102299E-2</c:v>
                </c:pt>
                <c:pt idx="11">
                  <c:v>9.141291655628643E-2</c:v>
                </c:pt>
                <c:pt idx="12">
                  <c:v>8.3644023605498524E-2</c:v>
                </c:pt>
                <c:pt idx="13">
                  <c:v>8.0872220066667749E-2</c:v>
                </c:pt>
                <c:pt idx="14">
                  <c:v>6.4109623871972082E-2</c:v>
                </c:pt>
                <c:pt idx="15">
                  <c:v>5.7347610346760218E-2</c:v>
                </c:pt>
                <c:pt idx="16">
                  <c:v>6.3640519823831274E-2</c:v>
                </c:pt>
                <c:pt idx="17">
                  <c:v>6.5904158205790264E-2</c:v>
                </c:pt>
                <c:pt idx="18">
                  <c:v>4.874517866634949E-2</c:v>
                </c:pt>
                <c:pt idx="19">
                  <c:v>7.2848323865800146E-2</c:v>
                </c:pt>
                <c:pt idx="20">
                  <c:v>7.1663113564089984E-2</c:v>
                </c:pt>
                <c:pt idx="21">
                  <c:v>4.6647173839300032E-2</c:v>
                </c:pt>
                <c:pt idx="22">
                  <c:v>5.0258783246717405E-2</c:v>
                </c:pt>
                <c:pt idx="23">
                  <c:v>2.9499950112475162E-2</c:v>
                </c:pt>
                <c:pt idx="24">
                  <c:v>2.813987186714435E-2</c:v>
                </c:pt>
                <c:pt idx="25">
                  <c:v>2.9404192621838063E-2</c:v>
                </c:pt>
                <c:pt idx="26">
                  <c:v>3.064191277253879E-2</c:v>
                </c:pt>
                <c:pt idx="27">
                  <c:v>2.1658228956033945E-2</c:v>
                </c:pt>
                <c:pt idx="28">
                  <c:v>2.2121827625443617E-2</c:v>
                </c:pt>
                <c:pt idx="29">
                  <c:v>1.9300571504350474E-2</c:v>
                </c:pt>
                <c:pt idx="30">
                  <c:v>1.2497829605267106E-2</c:v>
                </c:pt>
                <c:pt idx="31">
                  <c:v>2.9795587399925466E-2</c:v>
                </c:pt>
                <c:pt idx="32">
                  <c:v>5.6687956030201186E-2</c:v>
                </c:pt>
                <c:pt idx="33">
                  <c:v>2.7202394526551363E-2</c:v>
                </c:pt>
                <c:pt idx="34">
                  <c:v>3.046222045835905E-2</c:v>
                </c:pt>
                <c:pt idx="35">
                  <c:v>1.1602281660679835E-2</c:v>
                </c:pt>
                <c:pt idx="36">
                  <c:v>4.4345860297682676E-3</c:v>
                </c:pt>
                <c:pt idx="37">
                  <c:v>4.6769443536175638E-3</c:v>
                </c:pt>
                <c:pt idx="38">
                  <c:v>3.2216430219536634E-3</c:v>
                </c:pt>
                <c:pt idx="39">
                  <c:v>2.7694675030626378E-3</c:v>
                </c:pt>
                <c:pt idx="40">
                  <c:v>2.4335379229865972E-3</c:v>
                </c:pt>
              </c:numCache>
            </c:numRef>
          </c:val>
          <c:extLst>
            <c:ext xmlns:c16="http://schemas.microsoft.com/office/drawing/2014/chart" uri="{C3380CC4-5D6E-409C-BE32-E72D297353CC}">
              <c16:uniqueId val="{00000001-EF4C-489E-8711-DCF2C4D0CB71}"/>
            </c:ext>
          </c:extLst>
        </c:ser>
        <c:ser>
          <c:idx val="2"/>
          <c:order val="2"/>
          <c:tx>
            <c:strRef>
              <c:f>'Energialähteet%_jäte_sk'!$D$5</c:f>
              <c:strCache>
                <c:ptCount val="1"/>
                <c:pt idx="0">
                  <c:v>maakaasu</c:v>
                </c:pt>
              </c:strCache>
            </c:strRef>
          </c:tx>
          <c:spPr>
            <a:solidFill>
              <a:srgbClr val="06207B"/>
            </a:solidFill>
            <a:ln w="12700">
              <a:solidFill>
                <a:schemeClr val="bg1"/>
              </a:solidFill>
              <a:prstDash val="solid"/>
            </a:ln>
          </c:spPr>
          <c:cat>
            <c:numRef>
              <c:f>'Energialähteet%_jäte_sk'!$A$22:$A$62</c:f>
              <c:numCache>
                <c:formatCode>General</c:formatCode>
                <c:ptCount val="41"/>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pt idx="35">
                  <c:v>2025</c:v>
                </c:pt>
                <c:pt idx="36">
                  <c:v>2026</c:v>
                </c:pt>
                <c:pt idx="37">
                  <c:v>2027</c:v>
                </c:pt>
                <c:pt idx="38">
                  <c:v>2028</c:v>
                </c:pt>
                <c:pt idx="39">
                  <c:v>2029</c:v>
                </c:pt>
                <c:pt idx="40">
                  <c:v>2030</c:v>
                </c:pt>
              </c:numCache>
            </c:numRef>
          </c:cat>
          <c:val>
            <c:numRef>
              <c:f>'Energialähteet%_jäte_sk'!$D$22:$D$62</c:f>
              <c:numCache>
                <c:formatCode>0.0\ %</c:formatCode>
                <c:ptCount val="41"/>
                <c:pt idx="0">
                  <c:v>0.21099999999999997</c:v>
                </c:pt>
                <c:pt idx="1">
                  <c:v>0.20299999999999996</c:v>
                </c:pt>
                <c:pt idx="2">
                  <c:v>0.24</c:v>
                </c:pt>
                <c:pt idx="3">
                  <c:v>0.252</c:v>
                </c:pt>
                <c:pt idx="4">
                  <c:v>0.248</c:v>
                </c:pt>
                <c:pt idx="5">
                  <c:v>0.26299999999999996</c:v>
                </c:pt>
                <c:pt idx="6">
                  <c:v>0.25940000000000002</c:v>
                </c:pt>
                <c:pt idx="7">
                  <c:v>0.2898</c:v>
                </c:pt>
                <c:pt idx="8">
                  <c:v>0.34239999999999998</c:v>
                </c:pt>
                <c:pt idx="9">
                  <c:v>0.35649999999999998</c:v>
                </c:pt>
                <c:pt idx="10">
                  <c:v>0.34488584219441615</c:v>
                </c:pt>
                <c:pt idx="11">
                  <c:v>0.31005370092612039</c:v>
                </c:pt>
                <c:pt idx="12">
                  <c:v>0.31766941781824992</c:v>
                </c:pt>
                <c:pt idx="13">
                  <c:v>0.30737565307073739</c:v>
                </c:pt>
                <c:pt idx="14">
                  <c:v>0.32993216466691783</c:v>
                </c:pt>
                <c:pt idx="15">
                  <c:v>0.33756330185212702</c:v>
                </c:pt>
                <c:pt idx="16">
                  <c:v>0.29743459342582679</c:v>
                </c:pt>
                <c:pt idx="17">
                  <c:v>0.29432140220582664</c:v>
                </c:pt>
                <c:pt idx="18">
                  <c:v>0.31545070670249054</c:v>
                </c:pt>
                <c:pt idx="19">
                  <c:v>0.28982256315894406</c:v>
                </c:pt>
                <c:pt idx="20">
                  <c:v>0.30220783707209753</c:v>
                </c:pt>
                <c:pt idx="21">
                  <c:v>0.24182417345861767</c:v>
                </c:pt>
                <c:pt idx="22">
                  <c:v>0.24771891917703087</c:v>
                </c:pt>
                <c:pt idx="23">
                  <c:v>0.22522069025419447</c:v>
                </c:pt>
                <c:pt idx="24">
                  <c:v>0.19554329630883938</c:v>
                </c:pt>
                <c:pt idx="25">
                  <c:v>0.16806597864511913</c:v>
                </c:pt>
                <c:pt idx="26">
                  <c:v>0.12540554714662752</c:v>
                </c:pt>
                <c:pt idx="27">
                  <c:v>9.9782070214724738E-2</c:v>
                </c:pt>
                <c:pt idx="28">
                  <c:v>0.12643355843502393</c:v>
                </c:pt>
                <c:pt idx="29">
                  <c:v>0.10732255242389084</c:v>
                </c:pt>
                <c:pt idx="30">
                  <c:v>0.11397261235453215</c:v>
                </c:pt>
                <c:pt idx="31">
                  <c:v>0.10004224260773817</c:v>
                </c:pt>
                <c:pt idx="32">
                  <c:v>3.1217499322922129E-2</c:v>
                </c:pt>
                <c:pt idx="33">
                  <c:v>6.2805474164469396E-2</c:v>
                </c:pt>
                <c:pt idx="34">
                  <c:v>7.3378909638677936E-2</c:v>
                </c:pt>
                <c:pt idx="35">
                  <c:v>4.3522117684052758E-2</c:v>
                </c:pt>
                <c:pt idx="36">
                  <c:v>4.5956770687006203E-2</c:v>
                </c:pt>
                <c:pt idx="37">
                  <c:v>5.0109453983209998E-2</c:v>
                </c:pt>
                <c:pt idx="38">
                  <c:v>5.0357025169712417E-2</c:v>
                </c:pt>
                <c:pt idx="39">
                  <c:v>4.2818314375325676E-2</c:v>
                </c:pt>
                <c:pt idx="40">
                  <c:v>1.2319972035813609E-2</c:v>
                </c:pt>
              </c:numCache>
            </c:numRef>
          </c:val>
          <c:extLst>
            <c:ext xmlns:c16="http://schemas.microsoft.com/office/drawing/2014/chart" uri="{C3380CC4-5D6E-409C-BE32-E72D297353CC}">
              <c16:uniqueId val="{00000002-EF4C-489E-8711-DCF2C4D0CB71}"/>
            </c:ext>
          </c:extLst>
        </c:ser>
        <c:ser>
          <c:idx val="3"/>
          <c:order val="3"/>
          <c:tx>
            <c:strRef>
              <c:f>'Energialähteet%_jäte_sk'!$E$5</c:f>
              <c:strCache>
                <c:ptCount val="1"/>
                <c:pt idx="0">
                  <c:v>turve</c:v>
                </c:pt>
              </c:strCache>
            </c:strRef>
          </c:tx>
          <c:spPr>
            <a:solidFill>
              <a:srgbClr val="691E28"/>
            </a:solidFill>
            <a:ln w="12700">
              <a:solidFill>
                <a:schemeClr val="bg1"/>
              </a:solidFill>
              <a:prstDash val="solid"/>
            </a:ln>
          </c:spPr>
          <c:cat>
            <c:numRef>
              <c:f>'Energialähteet%_jäte_sk'!$A$22:$A$62</c:f>
              <c:numCache>
                <c:formatCode>General</c:formatCode>
                <c:ptCount val="41"/>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pt idx="35">
                  <c:v>2025</c:v>
                </c:pt>
                <c:pt idx="36">
                  <c:v>2026</c:v>
                </c:pt>
                <c:pt idx="37">
                  <c:v>2027</c:v>
                </c:pt>
                <c:pt idx="38">
                  <c:v>2028</c:v>
                </c:pt>
                <c:pt idx="39">
                  <c:v>2029</c:v>
                </c:pt>
                <c:pt idx="40">
                  <c:v>2030</c:v>
                </c:pt>
              </c:numCache>
            </c:numRef>
          </c:cat>
          <c:val>
            <c:numRef>
              <c:f>'Energialähteet%_jäte_sk'!$E$22:$E$62</c:f>
              <c:numCache>
                <c:formatCode>0.0\ %</c:formatCode>
                <c:ptCount val="41"/>
                <c:pt idx="0">
                  <c:v>0.19899999999999995</c:v>
                </c:pt>
                <c:pt idx="1">
                  <c:v>0.19900000000000007</c:v>
                </c:pt>
                <c:pt idx="2">
                  <c:v>0.20499999999999999</c:v>
                </c:pt>
                <c:pt idx="3">
                  <c:v>0.19500000000000001</c:v>
                </c:pt>
                <c:pt idx="4">
                  <c:v>0.19500000000000001</c:v>
                </c:pt>
                <c:pt idx="5">
                  <c:v>0.217</c:v>
                </c:pt>
                <c:pt idx="6">
                  <c:v>0.214</c:v>
                </c:pt>
                <c:pt idx="7">
                  <c:v>0.2117</c:v>
                </c:pt>
                <c:pt idx="8">
                  <c:v>0.20050000000000001</c:v>
                </c:pt>
                <c:pt idx="9">
                  <c:v>0.1875</c:v>
                </c:pt>
                <c:pt idx="10">
                  <c:v>0.18992087068012578</c:v>
                </c:pt>
                <c:pt idx="11">
                  <c:v>0.20717384236362293</c:v>
                </c:pt>
                <c:pt idx="12">
                  <c:v>0.20479586603561234</c:v>
                </c:pt>
                <c:pt idx="13">
                  <c:v>0.21523045881292754</c:v>
                </c:pt>
                <c:pt idx="14">
                  <c:v>0.20150853379007114</c:v>
                </c:pt>
                <c:pt idx="15">
                  <c:v>0.17684324896447948</c:v>
                </c:pt>
                <c:pt idx="16">
                  <c:v>0.20067130734592598</c:v>
                </c:pt>
                <c:pt idx="17">
                  <c:v>0.21882026316015857</c:v>
                </c:pt>
                <c:pt idx="18">
                  <c:v>0.19640577932404144</c:v>
                </c:pt>
                <c:pt idx="19">
                  <c:v>0.17208377522391255</c:v>
                </c:pt>
                <c:pt idx="20">
                  <c:v>0.19223668225483354</c:v>
                </c:pt>
                <c:pt idx="21">
                  <c:v>0.19408249843238751</c:v>
                </c:pt>
                <c:pt idx="22">
                  <c:v>0.16162902322592157</c:v>
                </c:pt>
                <c:pt idx="23">
                  <c:v>0.13868927320769997</c:v>
                </c:pt>
                <c:pt idx="24">
                  <c:v>0.14576112461172713</c:v>
                </c:pt>
                <c:pt idx="25">
                  <c:v>0.16219172168746174</c:v>
                </c:pt>
                <c:pt idx="26">
                  <c:v>0.14744430814360446</c:v>
                </c:pt>
                <c:pt idx="27">
                  <c:v>0.14537529235898702</c:v>
                </c:pt>
                <c:pt idx="28">
                  <c:v>0.15534052664231135</c:v>
                </c:pt>
                <c:pt idx="29">
                  <c:v>0.15334277722379427</c:v>
                </c:pt>
                <c:pt idx="30">
                  <c:v>0.14104054095232152</c:v>
                </c:pt>
                <c:pt idx="31">
                  <c:v>0.10581351810186097</c:v>
                </c:pt>
                <c:pt idx="32">
                  <c:v>0.10134949421379638</c:v>
                </c:pt>
                <c:pt idx="33">
                  <c:v>8.3527405127061791E-2</c:v>
                </c:pt>
                <c:pt idx="34">
                  <c:v>5.8496784618209091E-2</c:v>
                </c:pt>
                <c:pt idx="35">
                  <c:v>4.2914002201040476E-2</c:v>
                </c:pt>
                <c:pt idx="36">
                  <c:v>2.2482480389166955E-2</c:v>
                </c:pt>
                <c:pt idx="37">
                  <c:v>1.5396697503018791E-2</c:v>
                </c:pt>
                <c:pt idx="38">
                  <c:v>1.2240748080694152E-2</c:v>
                </c:pt>
                <c:pt idx="39">
                  <c:v>8.2467923469831932E-3</c:v>
                </c:pt>
                <c:pt idx="40">
                  <c:v>5.1280362343395849E-3</c:v>
                </c:pt>
              </c:numCache>
            </c:numRef>
          </c:val>
          <c:extLst>
            <c:ext xmlns:c16="http://schemas.microsoft.com/office/drawing/2014/chart" uri="{C3380CC4-5D6E-409C-BE32-E72D297353CC}">
              <c16:uniqueId val="{00000003-EF4C-489E-8711-DCF2C4D0CB71}"/>
            </c:ext>
          </c:extLst>
        </c:ser>
        <c:ser>
          <c:idx val="5"/>
          <c:order val="4"/>
          <c:tx>
            <c:strRef>
              <c:f>'Energialähteet%_jäte_sk'!$F$5</c:f>
              <c:strCache>
                <c:ptCount val="1"/>
                <c:pt idx="0">
                  <c:v>puu, muu bio</c:v>
                </c:pt>
              </c:strCache>
            </c:strRef>
          </c:tx>
          <c:spPr>
            <a:solidFill>
              <a:srgbClr val="004F4B"/>
            </a:solidFill>
            <a:ln w="12700">
              <a:solidFill>
                <a:schemeClr val="bg1"/>
              </a:solidFill>
              <a:prstDash val="solid"/>
            </a:ln>
          </c:spPr>
          <c:cat>
            <c:numRef>
              <c:f>'Energialähteet%_jäte_sk'!$A$22:$A$62</c:f>
              <c:numCache>
                <c:formatCode>General</c:formatCode>
                <c:ptCount val="41"/>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pt idx="35">
                  <c:v>2025</c:v>
                </c:pt>
                <c:pt idx="36">
                  <c:v>2026</c:v>
                </c:pt>
                <c:pt idx="37">
                  <c:v>2027</c:v>
                </c:pt>
                <c:pt idx="38">
                  <c:v>2028</c:v>
                </c:pt>
                <c:pt idx="39">
                  <c:v>2029</c:v>
                </c:pt>
                <c:pt idx="40">
                  <c:v>2030</c:v>
                </c:pt>
              </c:numCache>
            </c:numRef>
          </c:cat>
          <c:val>
            <c:numRef>
              <c:f>'Energialähteet%_jäte_sk'!$F$22:$F$62</c:f>
              <c:numCache>
                <c:formatCode>0.0\ %</c:formatCode>
                <c:ptCount val="41"/>
                <c:pt idx="0">
                  <c:v>2.2144935180530262E-2</c:v>
                </c:pt>
                <c:pt idx="1">
                  <c:v>2.1559803562190141E-2</c:v>
                </c:pt>
                <c:pt idx="2">
                  <c:v>2.3415897222866435E-2</c:v>
                </c:pt>
                <c:pt idx="3">
                  <c:v>3.1934055943545973E-2</c:v>
                </c:pt>
                <c:pt idx="4">
                  <c:v>4.2985531987336054E-2</c:v>
                </c:pt>
                <c:pt idx="5">
                  <c:v>4.6541036044338575E-2</c:v>
                </c:pt>
                <c:pt idx="6">
                  <c:v>5.5146809520580459E-2</c:v>
                </c:pt>
                <c:pt idx="7">
                  <c:v>6.28941318503487E-2</c:v>
                </c:pt>
                <c:pt idx="8">
                  <c:v>6.6388221654142057E-2</c:v>
                </c:pt>
                <c:pt idx="9">
                  <c:v>7.4999999999999997E-2</c:v>
                </c:pt>
                <c:pt idx="10">
                  <c:v>9.801975471144557E-2</c:v>
                </c:pt>
                <c:pt idx="11">
                  <c:v>9.2722454254792488E-2</c:v>
                </c:pt>
                <c:pt idx="12">
                  <c:v>0.10453342880904605</c:v>
                </c:pt>
                <c:pt idx="13">
                  <c:v>0.10546037598090521</c:v>
                </c:pt>
                <c:pt idx="14">
                  <c:v>0.12634936130149788</c:v>
                </c:pt>
                <c:pt idx="15">
                  <c:v>0.15642099389220193</c:v>
                </c:pt>
                <c:pt idx="16">
                  <c:v>0.14392262898218616</c:v>
                </c:pt>
                <c:pt idx="17">
                  <c:v>0.13974960490939323</c:v>
                </c:pt>
                <c:pt idx="18">
                  <c:v>0.16322034846159073</c:v>
                </c:pt>
                <c:pt idx="19">
                  <c:v>0.18020072617139818</c:v>
                </c:pt>
                <c:pt idx="20">
                  <c:v>0.18143255750873979</c:v>
                </c:pt>
                <c:pt idx="21">
                  <c:v>0.22822995485279707</c:v>
                </c:pt>
                <c:pt idx="22">
                  <c:v>0.24683691409891062</c:v>
                </c:pt>
                <c:pt idx="23">
                  <c:v>0.28141269378463873</c:v>
                </c:pt>
                <c:pt idx="24">
                  <c:v>0.30561739767602214</c:v>
                </c:pt>
                <c:pt idx="25">
                  <c:v>0.32066941798207071</c:v>
                </c:pt>
                <c:pt idx="26">
                  <c:v>0.31155060618597941</c:v>
                </c:pt>
                <c:pt idx="27">
                  <c:v>0.32858379751300837</c:v>
                </c:pt>
                <c:pt idx="28">
                  <c:v>0.3284378399085891</c:v>
                </c:pt>
                <c:pt idx="29">
                  <c:v>0.34927445219943243</c:v>
                </c:pt>
                <c:pt idx="30">
                  <c:v>0.38550996940559717</c:v>
                </c:pt>
                <c:pt idx="31" formatCode="0%">
                  <c:v>0.42787077382529648</c:v>
                </c:pt>
                <c:pt idx="32">
                  <c:v>0.43595702003180775</c:v>
                </c:pt>
                <c:pt idx="33">
                  <c:v>0.46138831517758538</c:v>
                </c:pt>
                <c:pt idx="34">
                  <c:v>0.46298077861003517</c:v>
                </c:pt>
                <c:pt idx="35">
                  <c:v>0.49179903377308515</c:v>
                </c:pt>
                <c:pt idx="36">
                  <c:v>0.41731154288926636</c:v>
                </c:pt>
                <c:pt idx="37">
                  <c:v>0.40149010643534272</c:v>
                </c:pt>
                <c:pt idx="38">
                  <c:v>0.38596095512039885</c:v>
                </c:pt>
                <c:pt idx="39">
                  <c:v>0.37117658299667944</c:v>
                </c:pt>
                <c:pt idx="40">
                  <c:v>0.3860571142557393</c:v>
                </c:pt>
              </c:numCache>
            </c:numRef>
          </c:val>
          <c:extLst>
            <c:ext xmlns:c16="http://schemas.microsoft.com/office/drawing/2014/chart" uri="{C3380CC4-5D6E-409C-BE32-E72D297353CC}">
              <c16:uniqueId val="{00000004-EF4C-489E-8711-DCF2C4D0CB71}"/>
            </c:ext>
          </c:extLst>
        </c:ser>
        <c:ser>
          <c:idx val="9"/>
          <c:order val="5"/>
          <c:tx>
            <c:strRef>
              <c:f>'Energialähteet%_jäte_sk'!$G$5</c:f>
              <c:strCache>
                <c:ptCount val="1"/>
                <c:pt idx="0">
                  <c:v>Jäte</c:v>
                </c:pt>
              </c:strCache>
            </c:strRef>
          </c:tx>
          <c:spPr>
            <a:solidFill>
              <a:srgbClr val="590A99"/>
            </a:solidFill>
            <a:ln>
              <a:solidFill>
                <a:srgbClr val="FFFFFF"/>
              </a:solidFill>
            </a:ln>
          </c:spPr>
          <c:cat>
            <c:numRef>
              <c:f>'Energialähteet%_jäte_sk'!$A$22:$A$62</c:f>
              <c:numCache>
                <c:formatCode>General</c:formatCode>
                <c:ptCount val="41"/>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pt idx="35">
                  <c:v>2025</c:v>
                </c:pt>
                <c:pt idx="36">
                  <c:v>2026</c:v>
                </c:pt>
                <c:pt idx="37">
                  <c:v>2027</c:v>
                </c:pt>
                <c:pt idx="38">
                  <c:v>2028</c:v>
                </c:pt>
                <c:pt idx="39">
                  <c:v>2029</c:v>
                </c:pt>
                <c:pt idx="40">
                  <c:v>2030</c:v>
                </c:pt>
              </c:numCache>
            </c:numRef>
          </c:cat>
          <c:val>
            <c:numRef>
              <c:f>'Energialähteet%_jäte_sk'!$G$22:$G$62</c:f>
              <c:numCache>
                <c:formatCode>General</c:formatCode>
                <c:ptCount val="41"/>
                <c:pt idx="20" formatCode="0.0\ %">
                  <c:v>1.636686055272751E-2</c:v>
                </c:pt>
                <c:pt idx="21" formatCode="0.0\ %">
                  <c:v>1.8048675737519497E-2</c:v>
                </c:pt>
                <c:pt idx="22" formatCode="0.0\ %">
                  <c:v>1.9488598174789755E-2</c:v>
                </c:pt>
                <c:pt idx="23" formatCode="0.0\ %">
                  <c:v>3.5124616990584778E-2</c:v>
                </c:pt>
                <c:pt idx="24" formatCode="0.0\ %">
                  <c:v>5.181902936272037E-2</c:v>
                </c:pt>
                <c:pt idx="25" formatCode="0.0\ %">
                  <c:v>5.7848740881987444E-2</c:v>
                </c:pt>
                <c:pt idx="26" formatCode="0.0\ %">
                  <c:v>6.5875026955688587E-2</c:v>
                </c:pt>
                <c:pt idx="27" formatCode="0.0\ %">
                  <c:v>7.5626396803478185E-2</c:v>
                </c:pt>
                <c:pt idx="28" formatCode="0.0\ %">
                  <c:v>7.2863252989872951E-2</c:v>
                </c:pt>
                <c:pt idx="29" formatCode="0.0\ %">
                  <c:v>8.0137619987319039E-2</c:v>
                </c:pt>
                <c:pt idx="30" formatCode="0.0\ %">
                  <c:v>9.1704234838003787E-2</c:v>
                </c:pt>
                <c:pt idx="31" formatCode="0%">
                  <c:v>7.8058726132822623E-2</c:v>
                </c:pt>
                <c:pt idx="32" formatCode="0.0\ %">
                  <c:v>8.4734534737586922E-2</c:v>
                </c:pt>
                <c:pt idx="33" formatCode="0.0\ %">
                  <c:v>9.1183055299277407E-2</c:v>
                </c:pt>
                <c:pt idx="34" formatCode="0.0\ %">
                  <c:v>0.10297728043693492</c:v>
                </c:pt>
                <c:pt idx="35" formatCode="0.0\ %">
                  <c:v>0.11352242172392674</c:v>
                </c:pt>
                <c:pt idx="36" formatCode="0.0\ %">
                  <c:v>8.7916260783025738E-2</c:v>
                </c:pt>
                <c:pt idx="37" formatCode="0.0\ %">
                  <c:v>8.7497354150232798E-2</c:v>
                </c:pt>
                <c:pt idx="38" formatCode="0.0\ %">
                  <c:v>8.3581409822691313E-2</c:v>
                </c:pt>
                <c:pt idx="39" formatCode="0.0\ %">
                  <c:v>8.1713919956948169E-2</c:v>
                </c:pt>
                <c:pt idx="40" formatCode="0.0\ %">
                  <c:v>8.0020267022812425E-2</c:v>
                </c:pt>
              </c:numCache>
            </c:numRef>
          </c:val>
          <c:extLst>
            <c:ext xmlns:c16="http://schemas.microsoft.com/office/drawing/2014/chart" uri="{C3380CC4-5D6E-409C-BE32-E72D297353CC}">
              <c16:uniqueId val="{00000005-EF4C-489E-8711-DCF2C4D0CB71}"/>
            </c:ext>
          </c:extLst>
        </c:ser>
        <c:ser>
          <c:idx val="6"/>
          <c:order val="6"/>
          <c:tx>
            <c:strRef>
              <c:f>'Energialähteet%_jäte_sk'!$H$5</c:f>
              <c:strCache>
                <c:ptCount val="1"/>
                <c:pt idx="0">
                  <c:v>Lämmön talteenotto</c:v>
                </c:pt>
              </c:strCache>
            </c:strRef>
          </c:tx>
          <c:spPr>
            <a:solidFill>
              <a:srgbClr val="9641E8"/>
            </a:solidFill>
            <a:ln>
              <a:solidFill>
                <a:srgbClr val="FFFFFF"/>
              </a:solidFill>
            </a:ln>
          </c:spPr>
          <c:cat>
            <c:numRef>
              <c:f>'Energialähteet%_jäte_sk'!$A$22:$A$62</c:f>
              <c:numCache>
                <c:formatCode>General</c:formatCode>
                <c:ptCount val="41"/>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pt idx="35">
                  <c:v>2025</c:v>
                </c:pt>
                <c:pt idx="36">
                  <c:v>2026</c:v>
                </c:pt>
                <c:pt idx="37">
                  <c:v>2027</c:v>
                </c:pt>
                <c:pt idx="38">
                  <c:v>2028</c:v>
                </c:pt>
                <c:pt idx="39">
                  <c:v>2029</c:v>
                </c:pt>
                <c:pt idx="40">
                  <c:v>2030</c:v>
                </c:pt>
              </c:numCache>
            </c:numRef>
          </c:cat>
          <c:val>
            <c:numRef>
              <c:f>'Energialähteet%_jäte_sk'!$H$22:$H$62</c:f>
              <c:numCache>
                <c:formatCode>General</c:formatCode>
                <c:ptCount val="41"/>
                <c:pt idx="10" formatCode="0.0\ %">
                  <c:v>3.717107832177477E-3</c:v>
                </c:pt>
                <c:pt idx="11" formatCode="0.0\ %">
                  <c:v>9.1127751831781567E-3</c:v>
                </c:pt>
                <c:pt idx="12" formatCode="0.0\ %">
                  <c:v>1.0219795297384787E-2</c:v>
                </c:pt>
                <c:pt idx="13" formatCode="0.0\ %">
                  <c:v>1.6319448705684178E-2</c:v>
                </c:pt>
                <c:pt idx="14" formatCode="0.0\ %">
                  <c:v>1.5942104691630904E-2</c:v>
                </c:pt>
                <c:pt idx="15" formatCode="0.0\ %">
                  <c:v>2.0249989913693131E-2</c:v>
                </c:pt>
                <c:pt idx="16" formatCode="0.0\ %">
                  <c:v>2.2541895873457771E-2</c:v>
                </c:pt>
                <c:pt idx="17" formatCode="0.0\ %">
                  <c:v>2.3852221667891145E-2</c:v>
                </c:pt>
                <c:pt idx="18" formatCode="0.0\ %">
                  <c:v>3.1236029049507015E-2</c:v>
                </c:pt>
                <c:pt idx="19" formatCode="0.0\ %">
                  <c:v>3.3994943527232271E-2</c:v>
                </c:pt>
                <c:pt idx="20" formatCode="0.0\ %">
                  <c:v>2.050341655324011E-2</c:v>
                </c:pt>
                <c:pt idx="21" formatCode="0.0\ %">
                  <c:v>3.2804851610687351E-2</c:v>
                </c:pt>
                <c:pt idx="22" formatCode="0.0\ %">
                  <c:v>3.1696905909251477E-2</c:v>
                </c:pt>
                <c:pt idx="23" formatCode="0.0\ %">
                  <c:v>3.3479973471167504E-2</c:v>
                </c:pt>
                <c:pt idx="24" formatCode="0.0\ %">
                  <c:v>3.7948590404656854E-2</c:v>
                </c:pt>
                <c:pt idx="25" formatCode="0.0\ %">
                  <c:v>4.536922171907122E-2</c:v>
                </c:pt>
                <c:pt idx="26" formatCode="0.0\ %">
                  <c:v>8.285774960124058E-2</c:v>
                </c:pt>
                <c:pt idx="27" formatCode="0.0\ %">
                  <c:v>9.17313601880273E-2</c:v>
                </c:pt>
                <c:pt idx="28" formatCode="0.0\ %">
                  <c:v>9.1571306123787499E-2</c:v>
                </c:pt>
                <c:pt idx="29" formatCode="0.0\ %">
                  <c:v>0.10574200766168089</c:v>
                </c:pt>
                <c:pt idx="30" formatCode="0.0\ %">
                  <c:v>0.13678947618069009</c:v>
                </c:pt>
                <c:pt idx="31" formatCode="0%">
                  <c:v>0.14061934275408805</c:v>
                </c:pt>
                <c:pt idx="32" formatCode="0.0\ %">
                  <c:v>0.13365013291019232</c:v>
                </c:pt>
                <c:pt idx="33" formatCode="0.0\ %">
                  <c:v>0.17157341704885501</c:v>
                </c:pt>
                <c:pt idx="34" formatCode="0.0\ %">
                  <c:v>0.17607128624893348</c:v>
                </c:pt>
                <c:pt idx="35" formatCode="0.0\ %">
                  <c:v>0.19714736602807606</c:v>
                </c:pt>
                <c:pt idx="36" formatCode="0.0\ %">
                  <c:v>0.28114885759447089</c:v>
                </c:pt>
                <c:pt idx="37" formatCode="0.0\ %">
                  <c:v>0.31180216711123648</c:v>
                </c:pt>
                <c:pt idx="38" formatCode="0.0\ %">
                  <c:v>0.34336704372006349</c:v>
                </c:pt>
                <c:pt idx="39" formatCode="0.0\ %">
                  <c:v>0.38050564261380848</c:v>
                </c:pt>
                <c:pt idx="40" formatCode="0.0\ %">
                  <c:v>0.39659735018230163</c:v>
                </c:pt>
              </c:numCache>
            </c:numRef>
          </c:val>
          <c:extLst>
            <c:ext xmlns:c16="http://schemas.microsoft.com/office/drawing/2014/chart" uri="{C3380CC4-5D6E-409C-BE32-E72D297353CC}">
              <c16:uniqueId val="{00000006-EF4C-489E-8711-DCF2C4D0CB71}"/>
            </c:ext>
          </c:extLst>
        </c:ser>
        <c:ser>
          <c:idx val="4"/>
          <c:order val="7"/>
          <c:tx>
            <c:strRef>
              <c:f>'Energialähteet%_jäte_sk'!$I$5</c:f>
              <c:strCache>
                <c:ptCount val="1"/>
                <c:pt idx="0">
                  <c:v>sähkökattila</c:v>
                </c:pt>
              </c:strCache>
            </c:strRef>
          </c:tx>
          <c:spPr>
            <a:solidFill>
              <a:srgbClr val="FFF7EF">
                <a:lumMod val="50000"/>
              </a:srgbClr>
            </a:solidFill>
            <a:ln>
              <a:solidFill>
                <a:srgbClr val="FFFFFF"/>
              </a:solidFill>
            </a:ln>
          </c:spPr>
          <c:cat>
            <c:numRef>
              <c:f>'Energialähteet%_jäte_sk'!$A$22:$A$62</c:f>
              <c:numCache>
                <c:formatCode>General</c:formatCode>
                <c:ptCount val="41"/>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pt idx="35">
                  <c:v>2025</c:v>
                </c:pt>
                <c:pt idx="36">
                  <c:v>2026</c:v>
                </c:pt>
                <c:pt idx="37">
                  <c:v>2027</c:v>
                </c:pt>
                <c:pt idx="38">
                  <c:v>2028</c:v>
                </c:pt>
                <c:pt idx="39">
                  <c:v>2029</c:v>
                </c:pt>
                <c:pt idx="40">
                  <c:v>2030</c:v>
                </c:pt>
              </c:numCache>
            </c:numRef>
          </c:cat>
          <c:val>
            <c:numRef>
              <c:f>'Energialähteet%_jäte_sk'!$I$22:$I$62</c:f>
              <c:numCache>
                <c:formatCode>General</c:formatCode>
                <c:ptCount val="41"/>
                <c:pt idx="20" formatCode="0.0\ %">
                  <c:v>1.5264703081371072E-3</c:v>
                </c:pt>
                <c:pt idx="21" formatCode="0.0\ %">
                  <c:v>1.6749909870878786E-3</c:v>
                </c:pt>
                <c:pt idx="22" formatCode="0.0\ %">
                  <c:v>4.1643622429490155E-3</c:v>
                </c:pt>
                <c:pt idx="23" formatCode="0.0\ %">
                  <c:v>4.4507028461968955E-3</c:v>
                </c:pt>
                <c:pt idx="24" formatCode="0.0\ %">
                  <c:v>5.3572432930224963E-3</c:v>
                </c:pt>
                <c:pt idx="25" formatCode="0.0\ %">
                  <c:v>9.5731036316058782E-3</c:v>
                </c:pt>
                <c:pt idx="26" formatCode="0.0\ %">
                  <c:v>2.6613121378891492E-4</c:v>
                </c:pt>
                <c:pt idx="27" formatCode="0.0\ %">
                  <c:v>2.949343040879771E-3</c:v>
                </c:pt>
                <c:pt idx="28" formatCode="0.0\ %">
                  <c:v>2.7894905734417927E-3</c:v>
                </c:pt>
                <c:pt idx="29" formatCode="0.0\ %">
                  <c:v>2.2558771878073525E-3</c:v>
                </c:pt>
                <c:pt idx="30" formatCode="0.0\ %">
                  <c:v>1.559668124722886E-5</c:v>
                </c:pt>
                <c:pt idx="31" formatCode="0%">
                  <c:v>3.8436523288698889E-4</c:v>
                </c:pt>
                <c:pt idx="32" formatCode="0.0\ %">
                  <c:v>1.4542903732158632E-3</c:v>
                </c:pt>
                <c:pt idx="33" formatCode="0.0\ %">
                  <c:v>2.0422138907649788E-2</c:v>
                </c:pt>
                <c:pt idx="34" formatCode="0.0\ %">
                  <c:v>4.3500188605780969E-2</c:v>
                </c:pt>
                <c:pt idx="35" formatCode="0.0\ %">
                  <c:v>8.1065229216282786E-2</c:v>
                </c:pt>
                <c:pt idx="36" formatCode="0.0\ %">
                  <c:v>0.11591588290865058</c:v>
                </c:pt>
                <c:pt idx="37" formatCode="0.0\ %">
                  <c:v>0.10631163715778585</c:v>
                </c:pt>
                <c:pt idx="38" formatCode="0.0\ %">
                  <c:v>0.1008250560526768</c:v>
                </c:pt>
                <c:pt idx="39" formatCode="0.0\ %">
                  <c:v>9.228126654871785E-2</c:v>
                </c:pt>
                <c:pt idx="40" formatCode="0.0\ %">
                  <c:v>9.677213823111265E-2</c:v>
                </c:pt>
              </c:numCache>
            </c:numRef>
          </c:val>
          <c:extLst>
            <c:ext xmlns:c16="http://schemas.microsoft.com/office/drawing/2014/chart" uri="{C3380CC4-5D6E-409C-BE32-E72D297353CC}">
              <c16:uniqueId val="{00000007-EF4C-489E-8711-DCF2C4D0CB71}"/>
            </c:ext>
          </c:extLst>
        </c:ser>
        <c:ser>
          <c:idx val="7"/>
          <c:order val="8"/>
          <c:tx>
            <c:strRef>
              <c:f>'Energialähteet%_jäte_sk'!$J$5</c:f>
              <c:strCache>
                <c:ptCount val="1"/>
                <c:pt idx="0">
                  <c:v>muu</c:v>
                </c:pt>
              </c:strCache>
            </c:strRef>
          </c:tx>
          <c:spPr>
            <a:solidFill>
              <a:srgbClr val="691E28">
                <a:lumMod val="75000"/>
              </a:srgbClr>
            </a:solidFill>
            <a:ln>
              <a:solidFill>
                <a:srgbClr val="FFFFFF"/>
              </a:solidFill>
            </a:ln>
          </c:spPr>
          <c:cat>
            <c:numRef>
              <c:f>'Energialähteet%_jäte_sk'!$A$22:$A$62</c:f>
              <c:numCache>
                <c:formatCode>General</c:formatCode>
                <c:ptCount val="41"/>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pt idx="35">
                  <c:v>2025</c:v>
                </c:pt>
                <c:pt idx="36">
                  <c:v>2026</c:v>
                </c:pt>
                <c:pt idx="37">
                  <c:v>2027</c:v>
                </c:pt>
                <c:pt idx="38">
                  <c:v>2028</c:v>
                </c:pt>
                <c:pt idx="39">
                  <c:v>2029</c:v>
                </c:pt>
                <c:pt idx="40">
                  <c:v>2030</c:v>
                </c:pt>
              </c:numCache>
            </c:numRef>
          </c:cat>
          <c:val>
            <c:numRef>
              <c:f>'Energialähteet%_jäte_sk'!$J$22:$J$62</c:f>
              <c:numCache>
                <c:formatCode>0.0\ %</c:formatCode>
                <c:ptCount val="41"/>
                <c:pt idx="0">
                  <c:v>2.1855064819469749E-2</c:v>
                </c:pt>
                <c:pt idx="1">
                  <c:v>2.1440196437809811E-2</c:v>
                </c:pt>
                <c:pt idx="2">
                  <c:v>1.9584102777133627E-2</c:v>
                </c:pt>
                <c:pt idx="3">
                  <c:v>1.5065944056454006E-2</c:v>
                </c:pt>
                <c:pt idx="4">
                  <c:v>1.2014468012663926E-2</c:v>
                </c:pt>
                <c:pt idx="5">
                  <c:v>1.1458963955661594E-2</c:v>
                </c:pt>
                <c:pt idx="6">
                  <c:v>1.2753190479419585E-2</c:v>
                </c:pt>
                <c:pt idx="7">
                  <c:v>1.4305868149651291E-2</c:v>
                </c:pt>
                <c:pt idx="8">
                  <c:v>2.5211778345857971E-2</c:v>
                </c:pt>
                <c:pt idx="9">
                  <c:v>2.4299999999999988E-2</c:v>
                </c:pt>
                <c:pt idx="10">
                  <c:v>1.4955175823389226E-2</c:v>
                </c:pt>
                <c:pt idx="11">
                  <c:v>1.5253456294833772E-2</c:v>
                </c:pt>
                <c:pt idx="12">
                  <c:v>1.6903788902488288E-2</c:v>
                </c:pt>
                <c:pt idx="13">
                  <c:v>1.4150012322286642E-2</c:v>
                </c:pt>
                <c:pt idx="14">
                  <c:v>1.1604522710073596E-2</c:v>
                </c:pt>
                <c:pt idx="15">
                  <c:v>1.5577616663815677E-2</c:v>
                </c:pt>
                <c:pt idx="16">
                  <c:v>1.7696415556589608E-2</c:v>
                </c:pt>
                <c:pt idx="17">
                  <c:v>1.7405201633799511E-2</c:v>
                </c:pt>
                <c:pt idx="18">
                  <c:v>2.7405625487231702E-2</c:v>
                </c:pt>
                <c:pt idx="19">
                  <c:v>2.8922467039263777E-2</c:v>
                </c:pt>
                <c:pt idx="20">
                  <c:v>9.293997999752078E-3</c:v>
                </c:pt>
                <c:pt idx="21">
                  <c:v>9.6663146798358617E-3</c:v>
                </c:pt>
                <c:pt idx="22">
                  <c:v>1.4884022985828671E-2</c:v>
                </c:pt>
                <c:pt idx="23">
                  <c:v>1.0968051273409439E-2</c:v>
                </c:pt>
                <c:pt idx="24">
                  <c:v>5.5776914758540116E-3</c:v>
                </c:pt>
                <c:pt idx="25">
                  <c:v>1.1187395938057348E-2</c:v>
                </c:pt>
                <c:pt idx="26">
                  <c:v>6.8207282074868114E-3</c:v>
                </c:pt>
                <c:pt idx="27">
                  <c:v>5.3749912008900008E-3</c:v>
                </c:pt>
                <c:pt idx="28">
                  <c:v>6.039973309242011E-3</c:v>
                </c:pt>
                <c:pt idx="29">
                  <c:v>6.2108984623525628E-3</c:v>
                </c:pt>
                <c:pt idx="30">
                  <c:v>3.6085575856175606E-3</c:v>
                </c:pt>
                <c:pt idx="31" formatCode="0%">
                  <c:v>2.6009685005510758E-3</c:v>
                </c:pt>
                <c:pt idx="32">
                  <c:v>2.5954735428640216E-3</c:v>
                </c:pt>
                <c:pt idx="33">
                  <c:v>2.2710032850310536E-3</c:v>
                </c:pt>
                <c:pt idx="34">
                  <c:v>5.4525996003565872E-3</c:v>
                </c:pt>
                <c:pt idx="35">
                  <c:v>4.3022931607592163E-3</c:v>
                </c:pt>
                <c:pt idx="36">
                  <c:v>2.2897652466468799E-2</c:v>
                </c:pt>
                <c:pt idx="37">
                  <c:v>2.1058885226385771E-2</c:v>
                </c:pt>
                <c:pt idx="38">
                  <c:v>1.9207902257692422E-2</c:v>
                </c:pt>
                <c:pt idx="39">
                  <c:v>1.9441416344932683E-2</c:v>
                </c:pt>
                <c:pt idx="40">
                  <c:v>1.9624675980214112E-2</c:v>
                </c:pt>
              </c:numCache>
            </c:numRef>
          </c:val>
          <c:extLst>
            <c:ext xmlns:c16="http://schemas.microsoft.com/office/drawing/2014/chart" uri="{C3380CC4-5D6E-409C-BE32-E72D297353CC}">
              <c16:uniqueId val="{00000008-EF4C-489E-8711-DCF2C4D0CB71}"/>
            </c:ext>
          </c:extLst>
        </c:ser>
        <c:dLbls>
          <c:showLegendKey val="0"/>
          <c:showVal val="0"/>
          <c:showCatName val="0"/>
          <c:showSerName val="0"/>
          <c:showPercent val="0"/>
          <c:showBubbleSize val="0"/>
        </c:dLbls>
        <c:axId val="1928659888"/>
        <c:axId val="2010835792"/>
        <c:extLst/>
      </c:areaChart>
      <c:areaChart>
        <c:grouping val="stacked"/>
        <c:varyColors val="0"/>
        <c:ser>
          <c:idx val="8"/>
          <c:order val="9"/>
          <c:tx>
            <c:v>dummy</c:v>
          </c:tx>
          <c:cat>
            <c:numRef>
              <c:f>'\\logon\yleiset\ENERGIA\Yhteiset\tilastot\KAUKOLÄMPÖ\VUOSITILASTO 2025\Graafeja, laskentoja\[Energialähteet_23-24_lisäkuvaajat_PÄIVITETTY.xlsx]Energialähteet%_sk_2024 ennakko'!$A$22:$A$62</c:f>
              <c:numCache>
                <c:formatCode>General</c:formatCode>
                <c:ptCount val="41"/>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pt idx="35">
                  <c:v>2025</c:v>
                </c:pt>
                <c:pt idx="36">
                  <c:v>2026</c:v>
                </c:pt>
                <c:pt idx="37">
                  <c:v>2027</c:v>
                </c:pt>
                <c:pt idx="38">
                  <c:v>2028</c:v>
                </c:pt>
                <c:pt idx="39">
                  <c:v>2029</c:v>
                </c:pt>
                <c:pt idx="40">
                  <c:v>2030</c:v>
                </c:pt>
              </c:numCache>
            </c:numRef>
          </c:cat>
          <c:val>
            <c:numLit>
              <c:formatCode>General</c:formatCode>
              <c:ptCount val="1"/>
              <c:pt idx="0">
                <c:v>1</c:v>
              </c:pt>
            </c:numLit>
          </c:val>
          <c:extLst xmlns:c15="http://schemas.microsoft.com/office/drawing/2012/chart">
            <c:ext xmlns:c16="http://schemas.microsoft.com/office/drawing/2014/chart" uri="{C3380CC4-5D6E-409C-BE32-E72D297353CC}">
              <c16:uniqueId val="{00000009-EF4C-489E-8711-DCF2C4D0CB71}"/>
            </c:ext>
          </c:extLst>
        </c:ser>
        <c:dLbls>
          <c:showLegendKey val="0"/>
          <c:showVal val="0"/>
          <c:showCatName val="0"/>
          <c:showSerName val="0"/>
          <c:showPercent val="0"/>
          <c:showBubbleSize val="0"/>
        </c:dLbls>
        <c:axId val="856358640"/>
        <c:axId val="521666640"/>
      </c:areaChart>
      <c:catAx>
        <c:axId val="1928659888"/>
        <c:scaling>
          <c:orientation val="minMax"/>
        </c:scaling>
        <c:delete val="0"/>
        <c:axPos val="b"/>
        <c:numFmt formatCode="General" sourceLinked="1"/>
        <c:majorTickMark val="cross"/>
        <c:minorTickMark val="out"/>
        <c:tickLblPos val="nextTo"/>
        <c:spPr>
          <a:ln w="12700">
            <a:solidFill>
              <a:srgbClr val="000000">
                <a:lumMod val="75000"/>
                <a:lumOff val="25000"/>
              </a:srgbClr>
            </a:solidFill>
            <a:prstDash val="solid"/>
          </a:ln>
        </c:spPr>
        <c:txPr>
          <a:bodyPr rot="0" vert="horz"/>
          <a:lstStyle/>
          <a:p>
            <a:pPr>
              <a:defRPr>
                <a:solidFill>
                  <a:sysClr val="windowText" lastClr="000000"/>
                </a:solidFill>
                <a:latin typeface="Aptos" panose="020B0004020202020204" pitchFamily="34" charset="0"/>
              </a:defRPr>
            </a:pPr>
            <a:endParaRPr lang="fi-FI"/>
          </a:p>
        </c:txPr>
        <c:crossAx val="2010835792"/>
        <c:crosses val="autoZero"/>
        <c:auto val="1"/>
        <c:lblAlgn val="ctr"/>
        <c:lblOffset val="100"/>
        <c:tickLblSkip val="5"/>
        <c:tickMarkSkip val="2"/>
        <c:noMultiLvlLbl val="0"/>
      </c:catAx>
      <c:valAx>
        <c:axId val="2010835792"/>
        <c:scaling>
          <c:orientation val="minMax"/>
          <c:max val="1"/>
          <c:min val="0"/>
        </c:scaling>
        <c:delete val="0"/>
        <c:axPos val="l"/>
        <c:numFmt formatCode="0%" sourceLinked="0"/>
        <c:majorTickMark val="none"/>
        <c:minorTickMark val="none"/>
        <c:tickLblPos val="nextTo"/>
        <c:spPr>
          <a:ln w="3175">
            <a:noFill/>
            <a:prstDash val="solid"/>
          </a:ln>
        </c:spPr>
        <c:txPr>
          <a:bodyPr rot="0" vert="horz"/>
          <a:lstStyle/>
          <a:p>
            <a:pPr>
              <a:defRPr>
                <a:solidFill>
                  <a:sysClr val="windowText" lastClr="000000"/>
                </a:solidFill>
                <a:latin typeface="Aptos" panose="020B0004020202020204" pitchFamily="34" charset="0"/>
              </a:defRPr>
            </a:pPr>
            <a:endParaRPr lang="fi-FI"/>
          </a:p>
        </c:txPr>
        <c:crossAx val="1928659888"/>
        <c:crossesAt val="1"/>
        <c:crossBetween val="midCat"/>
        <c:majorUnit val="0.2"/>
      </c:valAx>
      <c:valAx>
        <c:axId val="521666640"/>
        <c:scaling>
          <c:orientation val="minMax"/>
          <c:max val="1"/>
        </c:scaling>
        <c:delete val="0"/>
        <c:axPos val="r"/>
        <c:numFmt formatCode="0%" sourceLinked="0"/>
        <c:majorTickMark val="none"/>
        <c:minorTickMark val="none"/>
        <c:tickLblPos val="nextTo"/>
        <c:txPr>
          <a:bodyPr/>
          <a:lstStyle/>
          <a:p>
            <a:pPr>
              <a:defRPr>
                <a:solidFill>
                  <a:sysClr val="windowText" lastClr="000000"/>
                </a:solidFill>
              </a:defRPr>
            </a:pPr>
            <a:endParaRPr lang="fi-FI"/>
          </a:p>
        </c:txPr>
        <c:crossAx val="856358640"/>
        <c:crosses val="max"/>
        <c:crossBetween val="midCat"/>
        <c:majorUnit val="0.2"/>
      </c:valAx>
      <c:catAx>
        <c:axId val="856358640"/>
        <c:scaling>
          <c:orientation val="minMax"/>
        </c:scaling>
        <c:delete val="1"/>
        <c:axPos val="b"/>
        <c:numFmt formatCode="General" sourceLinked="1"/>
        <c:majorTickMark val="out"/>
        <c:minorTickMark val="none"/>
        <c:tickLblPos val="nextTo"/>
        <c:crossAx val="521666640"/>
        <c:crosses val="autoZero"/>
        <c:auto val="1"/>
        <c:lblAlgn val="ctr"/>
        <c:lblOffset val="100"/>
        <c:noMultiLvlLbl val="0"/>
      </c:catAx>
      <c:spPr>
        <a:noFill/>
        <a:ln w="12700">
          <a:noFill/>
          <a:prstDash val="solid"/>
        </a:ln>
      </c:spPr>
    </c:plotArea>
    <c:plotVisOnly val="1"/>
    <c:dispBlanksAs val="zero"/>
    <c:showDLblsOverMax val="0"/>
  </c:chart>
  <c:spPr>
    <a:noFill/>
    <a:ln w="9525">
      <a:noFill/>
    </a:ln>
  </c:spPr>
  <c:txPr>
    <a:bodyPr/>
    <a:lstStyle/>
    <a:p>
      <a:pPr>
        <a:defRPr sz="1400" b="0" i="0" u="none" strike="noStrike" baseline="0">
          <a:ln>
            <a:noFill/>
          </a:ln>
          <a:solidFill>
            <a:schemeClr val="tx1">
              <a:lumMod val="65000"/>
              <a:lumOff val="35000"/>
            </a:schemeClr>
          </a:solidFill>
          <a:latin typeface="+mn-lt"/>
          <a:ea typeface="Verdana"/>
          <a:cs typeface="Verdana"/>
        </a:defRPr>
      </a:pPr>
      <a:endParaRPr lang="fi-FI"/>
    </a:p>
  </c:txPr>
  <c:externalData r:id="rId2">
    <c:autoUpdate val="0"/>
  </c:externalData>
  <c:userShapes r:id="rId3"/>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8.xml.rels><?xml version="1.0" encoding="UTF-8" standalone="yes"?>
<Relationships xmlns="http://schemas.openxmlformats.org/package/2006/relationships"><Relationship Id="rId1" Type="http://schemas.openxmlformats.org/officeDocument/2006/relationships/image" Target="../media/image21.png"/></Relationships>
</file>

<file path=ppt/drawings/drawing1.xml><?xml version="1.0" encoding="utf-8"?>
<c:userShapes xmlns:c="http://schemas.openxmlformats.org/drawingml/2006/chart">
  <cdr:relSizeAnchor xmlns:cdr="http://schemas.openxmlformats.org/drawingml/2006/chartDrawing">
    <cdr:from>
      <cdr:x>0.61468</cdr:x>
      <cdr:y>0.03368</cdr:y>
    </cdr:from>
    <cdr:to>
      <cdr:x>1</cdr:x>
      <cdr:y>0.10457</cdr:y>
    </cdr:to>
    <cdr:sp macro="" textlink="">
      <cdr:nvSpPr>
        <cdr:cNvPr id="2" name="TextBox 1">
          <a:extLst xmlns:a="http://schemas.openxmlformats.org/drawingml/2006/main">
            <a:ext uri="{FF2B5EF4-FFF2-40B4-BE49-F238E27FC236}">
              <a16:creationId xmlns:a16="http://schemas.microsoft.com/office/drawing/2014/main" id="{756FB9C3-D979-0A73-00C6-E5763A2E0882}"/>
            </a:ext>
          </a:extLst>
        </cdr:cNvPr>
        <cdr:cNvSpPr txBox="1"/>
      </cdr:nvSpPr>
      <cdr:spPr>
        <a:xfrm xmlns:a="http://schemas.openxmlformats.org/drawingml/2006/main">
          <a:off x="4679950" y="146250"/>
          <a:ext cx="2933700" cy="30777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fi-FI" sz="1400" dirty="0" err="1">
              <a:solidFill>
                <a:sysClr val="windowText" lastClr="000000"/>
              </a:solidFill>
            </a:rPr>
            <a:t>Share</a:t>
          </a:r>
          <a:r>
            <a:rPr lang="fi-FI" sz="1400" dirty="0">
              <a:solidFill>
                <a:sysClr val="windowText" lastClr="000000"/>
              </a:solidFill>
            </a:rPr>
            <a:t> of </a:t>
          </a:r>
          <a:r>
            <a:rPr lang="fi-FI" sz="1400" dirty="0" err="1">
              <a:solidFill>
                <a:sysClr val="windowText" lastClr="000000"/>
              </a:solidFill>
            </a:rPr>
            <a:t>fuel-based</a:t>
          </a:r>
          <a:r>
            <a:rPr lang="fi-FI" sz="1400" baseline="0" dirty="0">
              <a:solidFill>
                <a:sysClr val="windowText" lastClr="000000"/>
              </a:solidFill>
            </a:rPr>
            <a:t> </a:t>
          </a:r>
          <a:r>
            <a:rPr lang="fi-FI" sz="1400" baseline="0" dirty="0" err="1">
              <a:solidFill>
                <a:sysClr val="windowText" lastClr="000000"/>
              </a:solidFill>
            </a:rPr>
            <a:t>production</a:t>
          </a:r>
          <a:endParaRPr lang="fi-FI" sz="1400" dirty="0">
            <a:solidFill>
              <a:sysClr val="windowText" lastClr="000000"/>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0.36082</cdr:x>
      <cdr:y>0.45362</cdr:y>
    </cdr:from>
    <cdr:to>
      <cdr:x>0.68061</cdr:x>
      <cdr:y>0.60302</cdr:y>
    </cdr:to>
    <cdr:sp macro="" textlink="">
      <cdr:nvSpPr>
        <cdr:cNvPr id="2" name="TextBox 1">
          <a:extLst xmlns:a="http://schemas.openxmlformats.org/drawingml/2006/main">
            <a:ext uri="{FF2B5EF4-FFF2-40B4-BE49-F238E27FC236}">
              <a16:creationId xmlns:a16="http://schemas.microsoft.com/office/drawing/2014/main" id="{016711C7-B285-499F-850D-5F2AAA4AE060}"/>
            </a:ext>
          </a:extLst>
        </cdr:cNvPr>
        <cdr:cNvSpPr txBox="1"/>
      </cdr:nvSpPr>
      <cdr:spPr>
        <a:xfrm xmlns:a="http://schemas.openxmlformats.org/drawingml/2006/main">
          <a:off x="1979612" y="1908305"/>
          <a:ext cx="1754493" cy="628520"/>
        </a:xfrm>
        <a:prstGeom xmlns:a="http://schemas.openxmlformats.org/drawingml/2006/main" prst="rect">
          <a:avLst/>
        </a:prstGeom>
        <a:noFill xmlns:a="http://schemas.openxmlformats.org/drawingml/2006/main"/>
      </cdr:spPr>
      <cdr:txBody>
        <a:bodyPr xmlns:a="http://schemas.openxmlformats.org/drawingml/2006/main" vertOverflow="clip" wrap="square" rtlCol="0">
          <a:noAutofit/>
        </a:bodyPr>
        <a:lstStyle xmlns:a="http://schemas.openxmlformats.org/drawingml/2006/main"/>
        <a:p xmlns:a="http://schemas.openxmlformats.org/drawingml/2006/main">
          <a:pPr algn="ctr"/>
          <a:r>
            <a:rPr lang="fi-FI" sz="1600" b="1" dirty="0" err="1">
              <a:solidFill>
                <a:sysClr val="windowText" lastClr="000000"/>
              </a:solidFill>
              <a:latin typeface="Aptos" panose="020B0004020202020204" pitchFamily="34" charset="0"/>
            </a:rPr>
            <a:t>Heat</a:t>
          </a:r>
          <a:r>
            <a:rPr lang="fi-FI" sz="1600" b="1" dirty="0">
              <a:solidFill>
                <a:sysClr val="windowText" lastClr="000000"/>
              </a:solidFill>
              <a:latin typeface="Aptos" panose="020B0004020202020204" pitchFamily="34" charset="0"/>
            </a:rPr>
            <a:t> </a:t>
          </a:r>
          <a:r>
            <a:rPr lang="fi-FI" sz="1600" b="1" dirty="0" err="1">
              <a:solidFill>
                <a:sysClr val="windowText" lastClr="000000"/>
              </a:solidFill>
              <a:latin typeface="Aptos" panose="020B0004020202020204" pitchFamily="34" charset="0"/>
            </a:rPr>
            <a:t>supply</a:t>
          </a:r>
          <a:endParaRPr lang="fi-FI" sz="1600" b="1" dirty="0">
            <a:solidFill>
              <a:sysClr val="windowText" lastClr="000000"/>
            </a:solidFill>
            <a:latin typeface="Aptos" panose="020B0004020202020204" pitchFamily="34" charset="0"/>
          </a:endParaRPr>
        </a:p>
        <a:p xmlns:a="http://schemas.openxmlformats.org/drawingml/2006/main">
          <a:pPr algn="ctr"/>
          <a:r>
            <a:rPr lang="fi-FI" sz="1600" b="1" dirty="0">
              <a:solidFill>
                <a:sysClr val="windowText" lastClr="000000"/>
              </a:solidFill>
              <a:latin typeface="Aptos" panose="020B0004020202020204" pitchFamily="34" charset="0"/>
            </a:rPr>
            <a:t>33,5 </a:t>
          </a:r>
          <a:r>
            <a:rPr lang="fi-FI" sz="1600" b="1" dirty="0" err="1">
              <a:solidFill>
                <a:sysClr val="windowText" lastClr="000000"/>
              </a:solidFill>
              <a:latin typeface="Aptos" panose="020B0004020202020204" pitchFamily="34" charset="0"/>
            </a:rPr>
            <a:t>TWh</a:t>
          </a:r>
          <a:endParaRPr lang="fi-FI" sz="1600" b="1" dirty="0">
            <a:solidFill>
              <a:sysClr val="windowText" lastClr="000000"/>
            </a:solidFill>
            <a:latin typeface="Aptos" panose="020B0004020202020204" pitchFamily="34"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0.39918</cdr:x>
      <cdr:y>0.43394</cdr:y>
    </cdr:from>
    <cdr:to>
      <cdr:x>0.62027</cdr:x>
      <cdr:y>0.55351</cdr:y>
    </cdr:to>
    <cdr:sp macro="" textlink="">
      <cdr:nvSpPr>
        <cdr:cNvPr id="2" name="TextBox 1">
          <a:extLst xmlns:a="http://schemas.openxmlformats.org/drawingml/2006/main">
            <a:ext uri="{FF2B5EF4-FFF2-40B4-BE49-F238E27FC236}">
              <a16:creationId xmlns:a16="http://schemas.microsoft.com/office/drawing/2014/main" id="{016711C7-B285-499F-850D-5F2AAA4AE060}"/>
            </a:ext>
          </a:extLst>
        </cdr:cNvPr>
        <cdr:cNvSpPr txBox="1"/>
      </cdr:nvSpPr>
      <cdr:spPr>
        <a:xfrm xmlns:a="http://schemas.openxmlformats.org/drawingml/2006/main">
          <a:off x="3714739" y="2637032"/>
          <a:ext cx="2057411" cy="726621"/>
        </a:xfrm>
        <a:prstGeom xmlns:a="http://schemas.openxmlformats.org/drawingml/2006/main" prst="rect">
          <a:avLst/>
        </a:prstGeom>
        <a:noFill xmlns:a="http://schemas.openxmlformats.org/drawingml/2006/main"/>
      </cdr:spPr>
      <cdr:txBody>
        <a:bodyPr xmlns:a="http://schemas.openxmlformats.org/drawingml/2006/main" vertOverflow="clip" wrap="square" rtlCol="0" anchor="ctr">
          <a:noAutofit/>
        </a:bodyPr>
        <a:lstStyle xmlns:a="http://schemas.openxmlformats.org/drawingml/2006/main"/>
        <a:p xmlns:a="http://schemas.openxmlformats.org/drawingml/2006/main">
          <a:pPr algn="ctr"/>
          <a:r>
            <a:rPr lang="fi-FI" sz="1400" b="1" dirty="0" err="1">
              <a:solidFill>
                <a:sysClr val="windowText" lastClr="000000"/>
              </a:solidFill>
              <a:latin typeface="Aptos" panose="020B0004020202020204" pitchFamily="34" charset="0"/>
              <a:ea typeface="+mn-ea"/>
              <a:cs typeface="+mn-cs"/>
            </a:rPr>
            <a:t>Heat</a:t>
          </a:r>
          <a:r>
            <a:rPr lang="fi-FI" sz="1400" b="1" dirty="0">
              <a:solidFill>
                <a:sysClr val="windowText" lastClr="000000"/>
              </a:solidFill>
              <a:latin typeface="Aptos" panose="020B0004020202020204" pitchFamily="34" charset="0"/>
              <a:ea typeface="+mn-ea"/>
              <a:cs typeface="+mn-cs"/>
            </a:rPr>
            <a:t> </a:t>
          </a:r>
          <a:r>
            <a:rPr lang="fi-FI" sz="1400" b="1" dirty="0" err="1">
              <a:solidFill>
                <a:sysClr val="windowText" lastClr="000000"/>
              </a:solidFill>
              <a:latin typeface="Aptos" panose="020B0004020202020204" pitchFamily="34" charset="0"/>
              <a:ea typeface="+mn-ea"/>
              <a:cs typeface="+mn-cs"/>
            </a:rPr>
            <a:t>supply</a:t>
          </a:r>
          <a:endParaRPr lang="fi-FI" sz="1400" b="1" dirty="0">
            <a:solidFill>
              <a:sysClr val="windowText" lastClr="000000"/>
            </a:solidFill>
            <a:latin typeface="Aptos" panose="020B0004020202020204" pitchFamily="34" charset="0"/>
            <a:ea typeface="+mn-ea"/>
            <a:cs typeface="+mn-cs"/>
          </a:endParaRPr>
        </a:p>
        <a:p xmlns:a="http://schemas.openxmlformats.org/drawingml/2006/main">
          <a:pPr algn="ctr"/>
          <a:r>
            <a:rPr lang="fi-FI" sz="1400" b="1" dirty="0">
              <a:solidFill>
                <a:sysClr val="windowText" lastClr="000000"/>
              </a:solidFill>
              <a:latin typeface="Aptos" panose="020B0004020202020204" pitchFamily="34" charset="0"/>
              <a:ea typeface="+mn-ea"/>
              <a:cs typeface="+mn-cs"/>
            </a:rPr>
            <a:t>33,5 </a:t>
          </a:r>
          <a:r>
            <a:rPr lang="fi-FI" sz="1400" b="1" dirty="0" err="1">
              <a:solidFill>
                <a:sysClr val="windowText" lastClr="000000"/>
              </a:solidFill>
              <a:latin typeface="Aptos" panose="020B0004020202020204" pitchFamily="34" charset="0"/>
              <a:ea typeface="+mn-ea"/>
              <a:cs typeface="+mn-cs"/>
            </a:rPr>
            <a:t>TWh</a:t>
          </a:r>
          <a:endParaRPr lang="fi-FI" sz="1400" b="1" dirty="0">
            <a:solidFill>
              <a:sysClr val="windowText" lastClr="000000"/>
            </a:solidFill>
            <a:latin typeface="Aptos" panose="020B0004020202020204" pitchFamily="34" charset="0"/>
            <a:ea typeface="+mn-ea"/>
            <a:cs typeface="+mn-cs"/>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0.22778</cdr:x>
      <cdr:y>0.41129</cdr:y>
    </cdr:from>
    <cdr:to>
      <cdr:x>0.42387</cdr:x>
      <cdr:y>0.47043</cdr:y>
    </cdr:to>
    <cdr:sp macro="" textlink="">
      <cdr:nvSpPr>
        <cdr:cNvPr id="2" name="Teksti 3">
          <a:extLst xmlns:a="http://schemas.openxmlformats.org/drawingml/2006/main">
            <a:ext uri="{FF2B5EF4-FFF2-40B4-BE49-F238E27FC236}">
              <a16:creationId xmlns:a16="http://schemas.microsoft.com/office/drawing/2014/main" id="{92D5F9A9-F52A-EAC8-E76C-757670FFA636}"/>
            </a:ext>
          </a:extLst>
        </cdr:cNvPr>
        <cdr:cNvSpPr>
          <a:spLocks xmlns:a="http://schemas.openxmlformats.org/drawingml/2006/main" noChangeArrowheads="1"/>
        </cdr:cNvSpPr>
      </cdr:nvSpPr>
      <cdr:spPr bwMode="auto">
        <a:xfrm xmlns:a="http://schemas.openxmlformats.org/drawingml/2006/main">
          <a:off x="1734237" y="1699558"/>
          <a:ext cx="1492977" cy="244382"/>
        </a:xfrm>
        <a:prstGeom xmlns:a="http://schemas.openxmlformats.org/drawingml/2006/main" prst="roundRect">
          <a:avLst>
            <a:gd name="adj" fmla="val 16667"/>
          </a:avLst>
        </a:prstGeom>
        <a:noFill xmlns:a="http://schemas.openxmlformats.org/drawingml/2006/main"/>
        <a:ln xmlns:a="http://schemas.openxmlformats.org/drawingml/2006/main">
          <a:noFill/>
        </a:ln>
        <a:effectLst xmlns:a="http://schemas.openxmlformats.org/drawingml/2006/main"/>
      </cdr:spPr>
      <cdr:txBody>
        <a:bodyPr xmlns:a="http://schemas.openxmlformats.org/drawingml/2006/main" wrap="square" lIns="54864" tIns="36576" rIns="54864" bIns="36576" anchor="ctr" upright="1"/>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000"/>
          </a:pPr>
          <a:r>
            <a:rPr lang="fi-FI" sz="1800" b="0" i="0" u="none" strike="noStrike" baseline="0" dirty="0">
              <a:solidFill>
                <a:schemeClr val="bg1"/>
              </a:solidFill>
              <a:latin typeface="Aptos" panose="020B0004020202020204" pitchFamily="34" charset="0"/>
              <a:ea typeface="Verdana"/>
              <a:cs typeface="Verdana"/>
            </a:rPr>
            <a:t>Natural </a:t>
          </a:r>
          <a:r>
            <a:rPr lang="fi-FI" sz="1800" b="0" i="0" u="none" strike="noStrike" baseline="0" dirty="0" err="1">
              <a:solidFill>
                <a:schemeClr val="bg1"/>
              </a:solidFill>
              <a:latin typeface="Aptos" panose="020B0004020202020204" pitchFamily="34" charset="0"/>
              <a:ea typeface="Verdana"/>
              <a:cs typeface="Verdana"/>
            </a:rPr>
            <a:t>gas</a:t>
          </a:r>
          <a:endParaRPr lang="fi-FI" sz="1800" b="0" i="0" u="none" strike="noStrike" baseline="0" dirty="0">
            <a:solidFill>
              <a:schemeClr val="bg1"/>
            </a:solidFill>
            <a:latin typeface="Aptos" panose="020B0004020202020204" pitchFamily="34" charset="0"/>
            <a:ea typeface="Verdana"/>
            <a:cs typeface="Verdana"/>
          </a:endParaRPr>
        </a:p>
      </cdr:txBody>
    </cdr:sp>
  </cdr:relSizeAnchor>
  <cdr:relSizeAnchor xmlns:cdr="http://schemas.openxmlformats.org/drawingml/2006/chartDrawing">
    <cdr:from>
      <cdr:x>0.27934</cdr:x>
      <cdr:y>0.19911</cdr:y>
    </cdr:from>
    <cdr:to>
      <cdr:x>0.38495</cdr:x>
      <cdr:y>0.25825</cdr:y>
    </cdr:to>
    <cdr:sp macro="" textlink="">
      <cdr:nvSpPr>
        <cdr:cNvPr id="3" name="Teksti 4">
          <a:extLst xmlns:a="http://schemas.openxmlformats.org/drawingml/2006/main">
            <a:ext uri="{FF2B5EF4-FFF2-40B4-BE49-F238E27FC236}">
              <a16:creationId xmlns:a16="http://schemas.microsoft.com/office/drawing/2014/main" id="{4DFBBDD3-6F7B-8A42-04E4-B618BEC6DC9D}"/>
            </a:ext>
          </a:extLst>
        </cdr:cNvPr>
        <cdr:cNvSpPr>
          <a:spLocks xmlns:a="http://schemas.openxmlformats.org/drawingml/2006/main" noChangeArrowheads="1"/>
        </cdr:cNvSpPr>
      </cdr:nvSpPr>
      <cdr:spPr bwMode="auto">
        <a:xfrm xmlns:a="http://schemas.openxmlformats.org/drawingml/2006/main">
          <a:off x="2599872" y="1211943"/>
          <a:ext cx="982923" cy="359988"/>
        </a:xfrm>
        <a:prstGeom xmlns:a="http://schemas.openxmlformats.org/drawingml/2006/main" prst="roundRect">
          <a:avLst>
            <a:gd name="adj" fmla="val 16667"/>
          </a:avLst>
        </a:prstGeom>
        <a:noFill xmlns:a="http://schemas.openxmlformats.org/drawingml/2006/main"/>
        <a:ln xmlns:a="http://schemas.openxmlformats.org/drawingml/2006/main">
          <a:noFill/>
        </a:ln>
        <a:effectLst xmlns:a="http://schemas.openxmlformats.org/drawingml/2006/main"/>
      </cdr:spPr>
      <cdr:txBody>
        <a:bodyPr xmlns:a="http://schemas.openxmlformats.org/drawingml/2006/main" wrap="square" lIns="54864" tIns="36576" rIns="54864" bIns="36576" anchor="ctr" upright="1"/>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1">
            <a:defRPr sz="1000"/>
          </a:pPr>
          <a:r>
            <a:rPr lang="fi-FI" sz="1800" b="0" i="0" u="none" strike="noStrike" baseline="0" dirty="0" err="1">
              <a:solidFill>
                <a:schemeClr val="bg1"/>
              </a:solidFill>
              <a:latin typeface="Aptos" panose="020B0004020202020204" pitchFamily="34" charset="0"/>
              <a:ea typeface="Verdana"/>
              <a:cs typeface="Verdana"/>
            </a:rPr>
            <a:t>Peat</a:t>
          </a:r>
          <a:endParaRPr lang="fi-FI" sz="1800" b="0" i="0" u="none" strike="noStrike" baseline="0" dirty="0">
            <a:solidFill>
              <a:schemeClr val="bg1"/>
            </a:solidFill>
            <a:latin typeface="Aptos" panose="020B0004020202020204" pitchFamily="34" charset="0"/>
            <a:ea typeface="Verdana"/>
            <a:cs typeface="Verdana"/>
          </a:endParaRPr>
        </a:p>
      </cdr:txBody>
    </cdr:sp>
  </cdr:relSizeAnchor>
  <cdr:relSizeAnchor xmlns:cdr="http://schemas.openxmlformats.org/drawingml/2006/chartDrawing">
    <cdr:from>
      <cdr:x>0.58296</cdr:x>
      <cdr:y>0.21829</cdr:y>
    </cdr:from>
    <cdr:to>
      <cdr:x>0.73715</cdr:x>
      <cdr:y>0.27744</cdr:y>
    </cdr:to>
    <cdr:sp macro="" textlink="">
      <cdr:nvSpPr>
        <cdr:cNvPr id="5" name="Teksti 3">
          <a:extLst xmlns:a="http://schemas.openxmlformats.org/drawingml/2006/main">
            <a:ext uri="{FF2B5EF4-FFF2-40B4-BE49-F238E27FC236}">
              <a16:creationId xmlns:a16="http://schemas.microsoft.com/office/drawing/2014/main" id="{AE293D17-3C17-8A8F-2305-75C5E5B9843F}"/>
            </a:ext>
          </a:extLst>
        </cdr:cNvPr>
        <cdr:cNvSpPr>
          <a:spLocks xmlns:a="http://schemas.openxmlformats.org/drawingml/2006/main" noChangeArrowheads="1"/>
        </cdr:cNvSpPr>
      </cdr:nvSpPr>
      <cdr:spPr bwMode="auto">
        <a:xfrm xmlns:a="http://schemas.openxmlformats.org/drawingml/2006/main">
          <a:off x="4438445" y="902044"/>
          <a:ext cx="1173948" cy="244424"/>
        </a:xfrm>
        <a:prstGeom xmlns:a="http://schemas.openxmlformats.org/drawingml/2006/main" prst="roundRect">
          <a:avLst>
            <a:gd name="adj" fmla="val 16667"/>
          </a:avLst>
        </a:prstGeom>
        <a:noFill xmlns:a="http://schemas.openxmlformats.org/drawingml/2006/main"/>
        <a:ln xmlns:a="http://schemas.openxmlformats.org/drawingml/2006/main">
          <a:noFill/>
        </a:ln>
        <a:effectLst xmlns:a="http://schemas.openxmlformats.org/drawingml/2006/main"/>
      </cdr:spPr>
      <cdr:txBody>
        <a:bodyPr xmlns:a="http://schemas.openxmlformats.org/drawingml/2006/main" wrap="square" lIns="54864" tIns="36576" rIns="54864" bIns="36576" anchor="ctr" upright="1"/>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000"/>
          </a:pPr>
          <a:r>
            <a:rPr lang="fi-FI" sz="1800" b="0" i="0" u="none" strike="noStrike" baseline="0" dirty="0" err="1">
              <a:solidFill>
                <a:schemeClr val="bg1"/>
              </a:solidFill>
              <a:latin typeface="Aptos" panose="020B0004020202020204" pitchFamily="34" charset="0"/>
              <a:ea typeface="Verdana"/>
              <a:cs typeface="Verdana"/>
            </a:rPr>
            <a:t>Biomass</a:t>
          </a:r>
          <a:endParaRPr lang="fi-FI" sz="1800" b="0" i="0" u="none" strike="noStrike" baseline="0" dirty="0">
            <a:solidFill>
              <a:schemeClr val="bg1"/>
            </a:solidFill>
            <a:latin typeface="Aptos" panose="020B0004020202020204" pitchFamily="34" charset="0"/>
            <a:ea typeface="Verdana"/>
            <a:cs typeface="Verdana"/>
          </a:endParaRPr>
        </a:p>
      </cdr:txBody>
    </cdr:sp>
  </cdr:relSizeAnchor>
  <cdr:relSizeAnchor xmlns:cdr="http://schemas.openxmlformats.org/drawingml/2006/chartDrawing">
    <cdr:from>
      <cdr:x>0.14776</cdr:x>
      <cdr:y>0.01729</cdr:y>
    </cdr:from>
    <cdr:to>
      <cdr:x>0.25365</cdr:x>
      <cdr:y>0.07643</cdr:y>
    </cdr:to>
    <cdr:sp macro="" textlink="">
      <cdr:nvSpPr>
        <cdr:cNvPr id="6" name="Teksti 1">
          <a:extLst xmlns:a="http://schemas.openxmlformats.org/drawingml/2006/main">
            <a:ext uri="{FF2B5EF4-FFF2-40B4-BE49-F238E27FC236}">
              <a16:creationId xmlns:a16="http://schemas.microsoft.com/office/drawing/2014/main" id="{2D58D23A-0470-BDE9-5227-870EC43048C6}"/>
            </a:ext>
          </a:extLst>
        </cdr:cNvPr>
        <cdr:cNvSpPr>
          <a:spLocks xmlns:a="http://schemas.openxmlformats.org/drawingml/2006/main" noChangeArrowheads="1"/>
        </cdr:cNvSpPr>
      </cdr:nvSpPr>
      <cdr:spPr bwMode="auto">
        <a:xfrm xmlns:a="http://schemas.openxmlformats.org/drawingml/2006/main">
          <a:off x="1375227" y="105229"/>
          <a:ext cx="985584" cy="359988"/>
        </a:xfrm>
        <a:prstGeom xmlns:a="http://schemas.openxmlformats.org/drawingml/2006/main" prst="roundRect">
          <a:avLst>
            <a:gd name="adj" fmla="val 16667"/>
          </a:avLst>
        </a:prstGeom>
        <a:solidFill xmlns:a="http://schemas.openxmlformats.org/drawingml/2006/main">
          <a:srgbClr val="FFFFFF">
            <a:alpha val="42000"/>
          </a:srgbClr>
        </a:solidFill>
        <a:ln xmlns:a="http://schemas.openxmlformats.org/drawingml/2006/main">
          <a:noFill/>
        </a:ln>
        <a:effectLst xmlns:a="http://schemas.openxmlformats.org/drawingml/2006/main"/>
      </cdr:spPr>
      <cdr:txBody>
        <a:bodyPr xmlns:a="http://schemas.openxmlformats.org/drawingml/2006/main" wrap="square" lIns="54864" tIns="36576" rIns="54864" bIns="36576" anchor="ctr" upright="1"/>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1">
            <a:defRPr sz="1000"/>
          </a:pPr>
          <a:r>
            <a:rPr lang="fi-FI" sz="1800" b="0" i="0" u="none" strike="noStrike" baseline="0" dirty="0" err="1">
              <a:solidFill>
                <a:sysClr val="windowText" lastClr="000000"/>
              </a:solidFill>
              <a:latin typeface="Aptos" panose="020B0004020202020204" pitchFamily="34" charset="0"/>
              <a:ea typeface="Verdana"/>
              <a:cs typeface="Verdana"/>
            </a:rPr>
            <a:t>Other</a:t>
          </a:r>
          <a:endParaRPr lang="fi-FI" sz="1800" b="0" i="0" u="none" strike="noStrike" baseline="0" dirty="0">
            <a:solidFill>
              <a:sysClr val="windowText" lastClr="000000"/>
            </a:solidFill>
            <a:latin typeface="Aptos" panose="020B0004020202020204" pitchFamily="34" charset="0"/>
            <a:ea typeface="Verdana"/>
            <a:cs typeface="Verdana"/>
          </a:endParaRPr>
        </a:p>
      </cdr:txBody>
    </cdr:sp>
  </cdr:relSizeAnchor>
  <cdr:relSizeAnchor xmlns:cdr="http://schemas.openxmlformats.org/drawingml/2006/chartDrawing">
    <cdr:from>
      <cdr:x>0.12534</cdr:x>
      <cdr:y>0.71319</cdr:y>
    </cdr:from>
    <cdr:to>
      <cdr:x>0.25169</cdr:x>
      <cdr:y>0.77233</cdr:y>
    </cdr:to>
    <cdr:sp macro="" textlink="">
      <cdr:nvSpPr>
        <cdr:cNvPr id="7" name="Teksti 2">
          <a:extLst xmlns:a="http://schemas.openxmlformats.org/drawingml/2006/main">
            <a:ext uri="{FF2B5EF4-FFF2-40B4-BE49-F238E27FC236}">
              <a16:creationId xmlns:a16="http://schemas.microsoft.com/office/drawing/2014/main" id="{11E33294-0080-F500-F7AC-554F56303D05}"/>
            </a:ext>
          </a:extLst>
        </cdr:cNvPr>
        <cdr:cNvSpPr>
          <a:spLocks xmlns:a="http://schemas.openxmlformats.org/drawingml/2006/main" noChangeArrowheads="1"/>
        </cdr:cNvSpPr>
      </cdr:nvSpPr>
      <cdr:spPr bwMode="auto">
        <a:xfrm xmlns:a="http://schemas.openxmlformats.org/drawingml/2006/main">
          <a:off x="954295" y="2947070"/>
          <a:ext cx="961985" cy="244382"/>
        </a:xfrm>
        <a:prstGeom xmlns:a="http://schemas.openxmlformats.org/drawingml/2006/main" prst="roundRect">
          <a:avLst>
            <a:gd name="adj" fmla="val 16667"/>
          </a:avLst>
        </a:prstGeom>
        <a:noFill xmlns:a="http://schemas.openxmlformats.org/drawingml/2006/main"/>
        <a:ln xmlns:a="http://schemas.openxmlformats.org/drawingml/2006/main">
          <a:noFill/>
        </a:ln>
        <a:effectLst xmlns:a="http://schemas.openxmlformats.org/drawingml/2006/main"/>
      </cdr:spPr>
      <cdr:txBody>
        <a:bodyPr xmlns:a="http://schemas.openxmlformats.org/drawingml/2006/main" wrap="square" lIns="54864" tIns="36576" rIns="54864" bIns="36576" anchor="ctr" upright="1"/>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1">
            <a:defRPr sz="1000"/>
          </a:pPr>
          <a:r>
            <a:rPr lang="fi-FI" sz="1800" b="0" i="0" u="none" strike="noStrike" baseline="0" dirty="0" err="1">
              <a:solidFill>
                <a:schemeClr val="tx1">
                  <a:lumMod val="85000"/>
                  <a:lumOff val="15000"/>
                </a:schemeClr>
              </a:solidFill>
              <a:latin typeface="Aptos" panose="020B0004020202020204" pitchFamily="34" charset="0"/>
              <a:ea typeface="Verdana"/>
              <a:cs typeface="Verdana"/>
            </a:rPr>
            <a:t>Coal</a:t>
          </a:r>
          <a:endParaRPr lang="fi-FI" sz="1800" b="0" i="0" u="none" strike="noStrike" baseline="0" dirty="0">
            <a:solidFill>
              <a:schemeClr val="tx1">
                <a:lumMod val="85000"/>
                <a:lumOff val="15000"/>
              </a:schemeClr>
            </a:solidFill>
            <a:latin typeface="Aptos" panose="020B0004020202020204" pitchFamily="34" charset="0"/>
            <a:ea typeface="Verdana"/>
            <a:cs typeface="Verdana"/>
          </a:endParaRPr>
        </a:p>
      </cdr:txBody>
    </cdr:sp>
  </cdr:relSizeAnchor>
  <cdr:relSizeAnchor xmlns:cdr="http://schemas.openxmlformats.org/drawingml/2006/chartDrawing">
    <cdr:from>
      <cdr:x>0.7118</cdr:x>
      <cdr:y>0.05513</cdr:y>
    </cdr:from>
    <cdr:to>
      <cdr:x>0.90992</cdr:x>
      <cdr:y>0.15259</cdr:y>
    </cdr:to>
    <cdr:sp macro="" textlink="">
      <cdr:nvSpPr>
        <cdr:cNvPr id="8" name="Teksti 3">
          <a:extLst xmlns:a="http://schemas.openxmlformats.org/drawingml/2006/main">
            <a:ext uri="{FF2B5EF4-FFF2-40B4-BE49-F238E27FC236}">
              <a16:creationId xmlns:a16="http://schemas.microsoft.com/office/drawing/2014/main" id="{F4010136-0E08-AF07-3CCB-5873FE82AC3F}"/>
            </a:ext>
          </a:extLst>
        </cdr:cNvPr>
        <cdr:cNvSpPr>
          <a:spLocks xmlns:a="http://schemas.openxmlformats.org/drawingml/2006/main" noChangeArrowheads="1"/>
        </cdr:cNvSpPr>
      </cdr:nvSpPr>
      <cdr:spPr bwMode="auto">
        <a:xfrm xmlns:a="http://schemas.openxmlformats.org/drawingml/2006/main">
          <a:off x="5419434" y="227831"/>
          <a:ext cx="1508416" cy="402731"/>
        </a:xfrm>
        <a:prstGeom xmlns:a="http://schemas.openxmlformats.org/drawingml/2006/main" prst="roundRect">
          <a:avLst>
            <a:gd name="adj" fmla="val 16667"/>
          </a:avLst>
        </a:prstGeom>
        <a:noFill xmlns:a="http://schemas.openxmlformats.org/drawingml/2006/main"/>
        <a:ln xmlns:a="http://schemas.openxmlformats.org/drawingml/2006/main">
          <a:noFill/>
        </a:ln>
        <a:effectLst xmlns:a="http://schemas.openxmlformats.org/drawingml/2006/main"/>
      </cdr:spPr>
      <cdr:txBody>
        <a:bodyPr xmlns:a="http://schemas.openxmlformats.org/drawingml/2006/main" wrap="square" lIns="54864" tIns="36576" rIns="54864" bIns="36576" anchor="ctr" upright="1"/>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000"/>
          </a:pPr>
          <a:r>
            <a:rPr lang="fi-FI" sz="1050" dirty="0" err="1">
              <a:solidFill>
                <a:schemeClr val="bg1"/>
              </a:solidFill>
              <a:latin typeface="Aptos" panose="020B0004020202020204" pitchFamily="34" charset="0"/>
              <a:ea typeface="Verdana"/>
              <a:cs typeface="Verdana"/>
            </a:rPr>
            <a:t>Heat</a:t>
          </a:r>
          <a:r>
            <a:rPr lang="fi-FI" sz="1050" dirty="0">
              <a:solidFill>
                <a:schemeClr val="bg1"/>
              </a:solidFill>
              <a:latin typeface="Aptos" panose="020B0004020202020204" pitchFamily="34" charset="0"/>
              <a:ea typeface="Verdana"/>
              <a:cs typeface="Verdana"/>
            </a:rPr>
            <a:t> </a:t>
          </a:r>
          <a:r>
            <a:rPr lang="fi-FI" sz="1050" dirty="0" err="1">
              <a:solidFill>
                <a:schemeClr val="bg1"/>
              </a:solidFill>
              <a:latin typeface="Aptos" panose="020B0004020202020204" pitchFamily="34" charset="0"/>
              <a:ea typeface="Verdana"/>
              <a:cs typeface="Verdana"/>
            </a:rPr>
            <a:t>recovery</a:t>
          </a:r>
          <a:r>
            <a:rPr lang="fi-FI" sz="1050" dirty="0">
              <a:solidFill>
                <a:schemeClr val="bg1"/>
              </a:solidFill>
              <a:latin typeface="Aptos" panose="020B0004020202020204" pitchFamily="34" charset="0"/>
              <a:ea typeface="Verdana"/>
              <a:cs typeface="Verdana"/>
            </a:rPr>
            <a:t> and </a:t>
          </a:r>
          <a:r>
            <a:rPr lang="fi-FI" sz="1050" dirty="0" err="1">
              <a:solidFill>
                <a:schemeClr val="bg1"/>
              </a:solidFill>
              <a:latin typeface="Aptos" panose="020B0004020202020204" pitchFamily="34" charset="0"/>
              <a:ea typeface="Verdana"/>
              <a:cs typeface="Verdana"/>
            </a:rPr>
            <a:t>electricity</a:t>
          </a:r>
          <a:r>
            <a:rPr lang="fi-FI" sz="1050" dirty="0">
              <a:solidFill>
                <a:schemeClr val="bg1"/>
              </a:solidFill>
              <a:latin typeface="Aptos" panose="020B0004020202020204" pitchFamily="34" charset="0"/>
              <a:ea typeface="Verdana"/>
              <a:cs typeface="Verdana"/>
            </a:rPr>
            <a:t>*</a:t>
          </a:r>
        </a:p>
      </cdr:txBody>
    </cdr:sp>
  </cdr:relSizeAnchor>
  <cdr:relSizeAnchor xmlns:cdr="http://schemas.openxmlformats.org/drawingml/2006/chartDrawing">
    <cdr:from>
      <cdr:x>0.75441</cdr:x>
      <cdr:y>0.16788</cdr:y>
    </cdr:from>
    <cdr:to>
      <cdr:x>0.86031</cdr:x>
      <cdr:y>0.22702</cdr:y>
    </cdr:to>
    <cdr:sp macro="" textlink="">
      <cdr:nvSpPr>
        <cdr:cNvPr id="10" name="Teksti 1">
          <a:extLst xmlns:a="http://schemas.openxmlformats.org/drawingml/2006/main">
            <a:ext uri="{FF2B5EF4-FFF2-40B4-BE49-F238E27FC236}">
              <a16:creationId xmlns:a16="http://schemas.microsoft.com/office/drawing/2014/main" id="{2C716610-5ECF-FCBA-5B05-D115400479FB}"/>
            </a:ext>
          </a:extLst>
        </cdr:cNvPr>
        <cdr:cNvSpPr>
          <a:spLocks xmlns:a="http://schemas.openxmlformats.org/drawingml/2006/main" noChangeArrowheads="1"/>
        </cdr:cNvSpPr>
      </cdr:nvSpPr>
      <cdr:spPr bwMode="auto">
        <a:xfrm xmlns:a="http://schemas.openxmlformats.org/drawingml/2006/main">
          <a:off x="5743814" y="693717"/>
          <a:ext cx="806285" cy="244382"/>
        </a:xfrm>
        <a:prstGeom xmlns:a="http://schemas.openxmlformats.org/drawingml/2006/main" prst="roundRect">
          <a:avLst>
            <a:gd name="adj" fmla="val 16667"/>
          </a:avLst>
        </a:prstGeom>
        <a:noFill xmlns:a="http://schemas.openxmlformats.org/drawingml/2006/main"/>
        <a:ln xmlns:a="http://schemas.openxmlformats.org/drawingml/2006/main">
          <a:noFill/>
        </a:ln>
        <a:effectLst xmlns:a="http://schemas.openxmlformats.org/drawingml/2006/main"/>
      </cdr:spPr>
      <cdr:txBody>
        <a:bodyPr xmlns:a="http://schemas.openxmlformats.org/drawingml/2006/main" wrap="square" lIns="54864" tIns="36576" rIns="54864" bIns="36576" anchor="ctr" upright="1"/>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1">
            <a:defRPr sz="1000"/>
          </a:pPr>
          <a:r>
            <a:rPr lang="fi-FI" sz="1800" b="0" i="0" u="none" strike="noStrike" baseline="0" dirty="0">
              <a:solidFill>
                <a:schemeClr val="bg1"/>
              </a:solidFill>
              <a:latin typeface="Aptos" panose="020B0004020202020204" pitchFamily="34" charset="0"/>
              <a:ea typeface="Verdana"/>
              <a:cs typeface="Verdana"/>
            </a:rPr>
            <a:t>Waste</a:t>
          </a:r>
        </a:p>
      </cdr:txBody>
    </cdr:sp>
  </cdr:relSizeAnchor>
  <cdr:relSizeAnchor xmlns:cdr="http://schemas.openxmlformats.org/drawingml/2006/chartDrawing">
    <cdr:from>
      <cdr:x>0.10682</cdr:x>
      <cdr:y>0.47464</cdr:y>
    </cdr:from>
    <cdr:to>
      <cdr:x>0.21272</cdr:x>
      <cdr:y>0.53378</cdr:y>
    </cdr:to>
    <cdr:sp macro="" textlink="">
      <cdr:nvSpPr>
        <cdr:cNvPr id="11" name="Teksti 1">
          <a:extLst xmlns:a="http://schemas.openxmlformats.org/drawingml/2006/main">
            <a:ext uri="{FF2B5EF4-FFF2-40B4-BE49-F238E27FC236}">
              <a16:creationId xmlns:a16="http://schemas.microsoft.com/office/drawing/2014/main" id="{BC1CD9C7-C06D-3DD9-99B9-E4FA254A7EBD}"/>
            </a:ext>
          </a:extLst>
        </cdr:cNvPr>
        <cdr:cNvSpPr>
          <a:spLocks xmlns:a="http://schemas.openxmlformats.org/drawingml/2006/main" noChangeArrowheads="1"/>
        </cdr:cNvSpPr>
      </cdr:nvSpPr>
      <cdr:spPr bwMode="auto">
        <a:xfrm xmlns:a="http://schemas.openxmlformats.org/drawingml/2006/main">
          <a:off x="813290" y="1961319"/>
          <a:ext cx="806286" cy="244382"/>
        </a:xfrm>
        <a:prstGeom xmlns:a="http://schemas.openxmlformats.org/drawingml/2006/main" prst="roundRect">
          <a:avLst>
            <a:gd name="adj" fmla="val 16667"/>
          </a:avLst>
        </a:prstGeom>
        <a:noFill xmlns:a="http://schemas.openxmlformats.org/drawingml/2006/main"/>
        <a:ln xmlns:a="http://schemas.openxmlformats.org/drawingml/2006/main">
          <a:noFill/>
        </a:ln>
        <a:effectLst xmlns:a="http://schemas.openxmlformats.org/drawingml/2006/main"/>
      </cdr:spPr>
      <cdr:txBody>
        <a:bodyPr xmlns:a="http://schemas.openxmlformats.org/drawingml/2006/main" wrap="square" lIns="54864" tIns="36576" rIns="54864" bIns="36576" anchor="ctr" upright="1"/>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1">
            <a:defRPr sz="1000"/>
          </a:pPr>
          <a:r>
            <a:rPr lang="fi-FI" sz="1800" b="0" i="0" u="none" strike="noStrike" baseline="0" dirty="0" err="1">
              <a:solidFill>
                <a:schemeClr val="bg1"/>
              </a:solidFill>
              <a:latin typeface="Aptos" panose="020B0004020202020204" pitchFamily="34" charset="0"/>
              <a:ea typeface="Verdana"/>
              <a:cs typeface="Verdana"/>
            </a:rPr>
            <a:t>Oil</a:t>
          </a:r>
          <a:endParaRPr lang="fi-FI" sz="1800" b="0" i="0" u="none" strike="noStrike" baseline="0" dirty="0">
            <a:solidFill>
              <a:schemeClr val="bg1"/>
            </a:solidFill>
            <a:latin typeface="Aptos" panose="020B0004020202020204" pitchFamily="34" charset="0"/>
            <a:ea typeface="Verdana"/>
            <a:cs typeface="Verdana"/>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0.43041</cdr:x>
      <cdr:y>0.4152</cdr:y>
    </cdr:from>
    <cdr:to>
      <cdr:x>0.58952</cdr:x>
      <cdr:y>0.47434</cdr:y>
    </cdr:to>
    <cdr:sp macro="" textlink="">
      <cdr:nvSpPr>
        <cdr:cNvPr id="2" name="Teksti 3">
          <a:extLst xmlns:a="http://schemas.openxmlformats.org/drawingml/2006/main">
            <a:ext uri="{FF2B5EF4-FFF2-40B4-BE49-F238E27FC236}">
              <a16:creationId xmlns:a16="http://schemas.microsoft.com/office/drawing/2014/main" id="{92D5F9A9-F52A-EAC8-E76C-757670FFA636}"/>
            </a:ext>
          </a:extLst>
        </cdr:cNvPr>
        <cdr:cNvSpPr>
          <a:spLocks xmlns:a="http://schemas.openxmlformats.org/drawingml/2006/main" noChangeArrowheads="1"/>
        </cdr:cNvSpPr>
      </cdr:nvSpPr>
      <cdr:spPr bwMode="auto">
        <a:xfrm xmlns:a="http://schemas.openxmlformats.org/drawingml/2006/main">
          <a:off x="4005955" y="2527317"/>
          <a:ext cx="1480882" cy="359981"/>
        </a:xfrm>
        <a:prstGeom xmlns:a="http://schemas.openxmlformats.org/drawingml/2006/main" prst="roundRect">
          <a:avLst>
            <a:gd name="adj" fmla="val 16667"/>
          </a:avLst>
        </a:prstGeom>
        <a:noFill xmlns:a="http://schemas.openxmlformats.org/drawingml/2006/main"/>
        <a:ln xmlns:a="http://schemas.openxmlformats.org/drawingml/2006/main">
          <a:noFill/>
        </a:ln>
        <a:effectLst xmlns:a="http://schemas.openxmlformats.org/drawingml/2006/main"/>
      </cdr:spPr>
      <cdr:txBody>
        <a:bodyPr xmlns:a="http://schemas.openxmlformats.org/drawingml/2006/main" wrap="square" lIns="54864" tIns="36576" rIns="54864" bIns="36576" anchor="ctr" upright="1"/>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000"/>
          </a:pPr>
          <a:r>
            <a:rPr lang="fi-FI" sz="1800" b="0" i="0" u="none" strike="noStrike" baseline="0" dirty="0">
              <a:solidFill>
                <a:schemeClr val="bg1"/>
              </a:solidFill>
              <a:latin typeface="Aptos" panose="020B0004020202020204" pitchFamily="34" charset="0"/>
              <a:ea typeface="Verdana"/>
              <a:cs typeface="Verdana"/>
            </a:rPr>
            <a:t>Natural </a:t>
          </a:r>
          <a:r>
            <a:rPr lang="fi-FI" sz="1800" b="0" i="0" u="none" strike="noStrike" baseline="0" dirty="0" err="1">
              <a:solidFill>
                <a:schemeClr val="bg1"/>
              </a:solidFill>
              <a:latin typeface="Aptos" panose="020B0004020202020204" pitchFamily="34" charset="0"/>
              <a:ea typeface="Verdana"/>
              <a:cs typeface="Verdana"/>
            </a:rPr>
            <a:t>gas</a:t>
          </a:r>
          <a:endParaRPr lang="fi-FI" sz="1800" b="0" i="0" u="none" strike="noStrike" baseline="0" dirty="0">
            <a:solidFill>
              <a:schemeClr val="bg1"/>
            </a:solidFill>
            <a:latin typeface="Aptos" panose="020B0004020202020204" pitchFamily="34" charset="0"/>
            <a:ea typeface="Verdana"/>
            <a:cs typeface="Verdana"/>
          </a:endParaRPr>
        </a:p>
      </cdr:txBody>
    </cdr:sp>
  </cdr:relSizeAnchor>
  <cdr:relSizeAnchor xmlns:cdr="http://schemas.openxmlformats.org/drawingml/2006/chartDrawing">
    <cdr:from>
      <cdr:x>0.27095</cdr:x>
      <cdr:y>0.13628</cdr:y>
    </cdr:from>
    <cdr:to>
      <cdr:x>0.37656</cdr:x>
      <cdr:y>0.19542</cdr:y>
    </cdr:to>
    <cdr:sp macro="" textlink="">
      <cdr:nvSpPr>
        <cdr:cNvPr id="3" name="Teksti 4">
          <a:extLst xmlns:a="http://schemas.openxmlformats.org/drawingml/2006/main">
            <a:ext uri="{FF2B5EF4-FFF2-40B4-BE49-F238E27FC236}">
              <a16:creationId xmlns:a16="http://schemas.microsoft.com/office/drawing/2014/main" id="{4DFBBDD3-6F7B-8A42-04E4-B618BEC6DC9D}"/>
            </a:ext>
          </a:extLst>
        </cdr:cNvPr>
        <cdr:cNvSpPr>
          <a:spLocks xmlns:a="http://schemas.openxmlformats.org/drawingml/2006/main" noChangeArrowheads="1"/>
        </cdr:cNvSpPr>
      </cdr:nvSpPr>
      <cdr:spPr bwMode="auto">
        <a:xfrm xmlns:a="http://schemas.openxmlformats.org/drawingml/2006/main">
          <a:off x="3028956" y="563128"/>
          <a:ext cx="1180632" cy="244382"/>
        </a:xfrm>
        <a:prstGeom xmlns:a="http://schemas.openxmlformats.org/drawingml/2006/main" prst="roundRect">
          <a:avLst>
            <a:gd name="adj" fmla="val 16667"/>
          </a:avLst>
        </a:prstGeom>
        <a:noFill xmlns:a="http://schemas.openxmlformats.org/drawingml/2006/main"/>
        <a:ln xmlns:a="http://schemas.openxmlformats.org/drawingml/2006/main">
          <a:noFill/>
        </a:ln>
        <a:effectLst xmlns:a="http://schemas.openxmlformats.org/drawingml/2006/main"/>
      </cdr:spPr>
      <cdr:txBody>
        <a:bodyPr xmlns:a="http://schemas.openxmlformats.org/drawingml/2006/main" wrap="square" lIns="54864" tIns="36576" rIns="54864" bIns="36576" anchor="ctr" upright="1"/>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1">
            <a:defRPr sz="1000"/>
          </a:pPr>
          <a:r>
            <a:rPr lang="fi-FI" sz="1800" b="0" i="0" u="none" strike="noStrike" baseline="0" dirty="0" err="1">
              <a:solidFill>
                <a:schemeClr val="bg1"/>
              </a:solidFill>
              <a:latin typeface="Aptos" panose="020B0004020202020204" pitchFamily="34" charset="0"/>
              <a:ea typeface="Verdana"/>
              <a:cs typeface="Verdana"/>
            </a:rPr>
            <a:t>Peat</a:t>
          </a:r>
          <a:endParaRPr lang="fi-FI" sz="1800" b="0" i="0" u="none" strike="noStrike" baseline="0" dirty="0">
            <a:solidFill>
              <a:schemeClr val="bg1"/>
            </a:solidFill>
            <a:latin typeface="Aptos" panose="020B0004020202020204" pitchFamily="34" charset="0"/>
            <a:ea typeface="Verdana"/>
            <a:cs typeface="Verdana"/>
          </a:endParaRPr>
        </a:p>
      </cdr:txBody>
    </cdr:sp>
  </cdr:relSizeAnchor>
  <cdr:relSizeAnchor xmlns:cdr="http://schemas.openxmlformats.org/drawingml/2006/chartDrawing">
    <cdr:from>
      <cdr:x>0.09186</cdr:x>
      <cdr:y>0.37979</cdr:y>
    </cdr:from>
    <cdr:to>
      <cdr:x>0.19447</cdr:x>
      <cdr:y>0.43066</cdr:y>
    </cdr:to>
    <cdr:sp macro="" textlink="">
      <cdr:nvSpPr>
        <cdr:cNvPr id="4" name="Teksti 5">
          <a:extLst xmlns:a="http://schemas.openxmlformats.org/drawingml/2006/main">
            <a:ext uri="{FF2B5EF4-FFF2-40B4-BE49-F238E27FC236}">
              <a16:creationId xmlns:a16="http://schemas.microsoft.com/office/drawing/2014/main" id="{53BA1C88-AE09-4323-E8B0-779657D1F33B}"/>
            </a:ext>
          </a:extLst>
        </cdr:cNvPr>
        <cdr:cNvSpPr>
          <a:spLocks xmlns:a="http://schemas.openxmlformats.org/drawingml/2006/main" noChangeArrowheads="1"/>
        </cdr:cNvSpPr>
      </cdr:nvSpPr>
      <cdr:spPr bwMode="auto">
        <a:xfrm xmlns:a="http://schemas.openxmlformats.org/drawingml/2006/main">
          <a:off x="1026878" y="1569379"/>
          <a:ext cx="1147095" cy="210208"/>
        </a:xfrm>
        <a:prstGeom xmlns:a="http://schemas.openxmlformats.org/drawingml/2006/main" prst="roundRect">
          <a:avLst>
            <a:gd name="adj" fmla="val 16667"/>
          </a:avLst>
        </a:prstGeom>
        <a:noFill xmlns:a="http://schemas.openxmlformats.org/drawingml/2006/main"/>
        <a:ln xmlns:a="http://schemas.openxmlformats.org/drawingml/2006/main">
          <a:noFill/>
        </a:ln>
        <a:effectLst xmlns:a="http://schemas.openxmlformats.org/drawingml/2006/main"/>
      </cdr:spPr>
      <cdr:txBody>
        <a:bodyPr xmlns:a="http://schemas.openxmlformats.org/drawingml/2006/main" wrap="square" lIns="54864" tIns="36576" rIns="54864" bIns="36576" anchor="ctr" upright="1"/>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1">
            <a:defRPr sz="1000"/>
          </a:pPr>
          <a:r>
            <a:rPr lang="fi-FI" sz="1800" b="0" i="0" u="none" strike="noStrike" baseline="0" dirty="0" err="1">
              <a:solidFill>
                <a:schemeClr val="bg1"/>
              </a:solidFill>
              <a:latin typeface="Aptos" panose="020B0004020202020204" pitchFamily="34" charset="0"/>
              <a:ea typeface="Verdana"/>
              <a:cs typeface="Verdana"/>
            </a:rPr>
            <a:t>Oil</a:t>
          </a:r>
          <a:endParaRPr lang="fi-FI" sz="1800" b="0" i="0" u="none" strike="noStrike" baseline="0" dirty="0">
            <a:solidFill>
              <a:schemeClr val="bg1"/>
            </a:solidFill>
            <a:latin typeface="Aptos" panose="020B0004020202020204" pitchFamily="34" charset="0"/>
            <a:ea typeface="Verdana"/>
            <a:cs typeface="Verdana"/>
          </a:endParaRPr>
        </a:p>
      </cdr:txBody>
    </cdr:sp>
  </cdr:relSizeAnchor>
  <cdr:relSizeAnchor xmlns:cdr="http://schemas.openxmlformats.org/drawingml/2006/chartDrawing">
    <cdr:from>
      <cdr:x>0.68533</cdr:x>
      <cdr:y>0.23767</cdr:y>
    </cdr:from>
    <cdr:to>
      <cdr:x>0.83953</cdr:x>
      <cdr:y>0.29683</cdr:y>
    </cdr:to>
    <cdr:sp macro="" textlink="">
      <cdr:nvSpPr>
        <cdr:cNvPr id="5" name="Teksti 3">
          <a:extLst xmlns:a="http://schemas.openxmlformats.org/drawingml/2006/main">
            <a:ext uri="{FF2B5EF4-FFF2-40B4-BE49-F238E27FC236}">
              <a16:creationId xmlns:a16="http://schemas.microsoft.com/office/drawing/2014/main" id="{AE293D17-3C17-8A8F-2305-75C5E5B9843F}"/>
            </a:ext>
          </a:extLst>
        </cdr:cNvPr>
        <cdr:cNvSpPr>
          <a:spLocks xmlns:a="http://schemas.openxmlformats.org/drawingml/2006/main" noChangeArrowheads="1"/>
        </cdr:cNvSpPr>
      </cdr:nvSpPr>
      <cdr:spPr bwMode="auto">
        <a:xfrm xmlns:a="http://schemas.openxmlformats.org/drawingml/2006/main">
          <a:off x="7661422" y="982132"/>
          <a:ext cx="1723829" cy="244464"/>
        </a:xfrm>
        <a:prstGeom xmlns:a="http://schemas.openxmlformats.org/drawingml/2006/main" prst="roundRect">
          <a:avLst>
            <a:gd name="adj" fmla="val 16667"/>
          </a:avLst>
        </a:prstGeom>
        <a:noFill xmlns:a="http://schemas.openxmlformats.org/drawingml/2006/main"/>
        <a:ln xmlns:a="http://schemas.openxmlformats.org/drawingml/2006/main">
          <a:noFill/>
        </a:ln>
        <a:effectLst xmlns:a="http://schemas.openxmlformats.org/drawingml/2006/main"/>
      </cdr:spPr>
      <cdr:txBody>
        <a:bodyPr xmlns:a="http://schemas.openxmlformats.org/drawingml/2006/main" wrap="square" lIns="54864" tIns="36576" rIns="54864" bIns="36576" anchor="ctr" upright="1"/>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000"/>
          </a:pPr>
          <a:r>
            <a:rPr lang="fi-FI" sz="1800" b="0" i="0" u="none" strike="noStrike" baseline="0" dirty="0" err="1">
              <a:solidFill>
                <a:schemeClr val="bg1"/>
              </a:solidFill>
              <a:latin typeface="Aptos" panose="020B0004020202020204" pitchFamily="34" charset="0"/>
              <a:ea typeface="Verdana"/>
              <a:cs typeface="Verdana"/>
            </a:rPr>
            <a:t>Biomass</a:t>
          </a:r>
          <a:endParaRPr lang="fi-FI" sz="1800" b="0" i="0" u="none" strike="noStrike" baseline="0" dirty="0">
            <a:solidFill>
              <a:schemeClr val="bg1"/>
            </a:solidFill>
            <a:latin typeface="Aptos" panose="020B0004020202020204" pitchFamily="34" charset="0"/>
            <a:ea typeface="Verdana"/>
            <a:cs typeface="Verdana"/>
          </a:endParaRPr>
        </a:p>
      </cdr:txBody>
    </cdr:sp>
  </cdr:relSizeAnchor>
  <cdr:relSizeAnchor xmlns:cdr="http://schemas.openxmlformats.org/drawingml/2006/chartDrawing">
    <cdr:from>
      <cdr:x>0.14349</cdr:x>
      <cdr:y>0.00428</cdr:y>
    </cdr:from>
    <cdr:to>
      <cdr:x>0.24938</cdr:x>
      <cdr:y>0.06342</cdr:y>
    </cdr:to>
    <cdr:sp macro="" textlink="">
      <cdr:nvSpPr>
        <cdr:cNvPr id="6" name="Teksti 1">
          <a:extLst xmlns:a="http://schemas.openxmlformats.org/drawingml/2006/main">
            <a:ext uri="{FF2B5EF4-FFF2-40B4-BE49-F238E27FC236}">
              <a16:creationId xmlns:a16="http://schemas.microsoft.com/office/drawing/2014/main" id="{2D58D23A-0470-BDE9-5227-870EC43048C6}"/>
            </a:ext>
          </a:extLst>
        </cdr:cNvPr>
        <cdr:cNvSpPr>
          <a:spLocks xmlns:a="http://schemas.openxmlformats.org/drawingml/2006/main" noChangeArrowheads="1"/>
        </cdr:cNvSpPr>
      </cdr:nvSpPr>
      <cdr:spPr bwMode="auto">
        <a:xfrm xmlns:a="http://schemas.openxmlformats.org/drawingml/2006/main">
          <a:off x="1604153" y="17674"/>
          <a:ext cx="1183763" cy="244382"/>
        </a:xfrm>
        <a:prstGeom xmlns:a="http://schemas.openxmlformats.org/drawingml/2006/main" prst="roundRect">
          <a:avLst>
            <a:gd name="adj" fmla="val 16667"/>
          </a:avLst>
        </a:prstGeom>
        <a:solidFill xmlns:a="http://schemas.openxmlformats.org/drawingml/2006/main">
          <a:schemeClr val="bg1">
            <a:alpha val="34000"/>
          </a:schemeClr>
        </a:solidFill>
        <a:ln xmlns:a="http://schemas.openxmlformats.org/drawingml/2006/main">
          <a:noFill/>
        </a:ln>
        <a:effectLst xmlns:a="http://schemas.openxmlformats.org/drawingml/2006/main"/>
      </cdr:spPr>
      <cdr:txBody>
        <a:bodyPr xmlns:a="http://schemas.openxmlformats.org/drawingml/2006/main" wrap="square" lIns="54864" tIns="36576" rIns="54864" bIns="36576" anchor="ctr" upright="1"/>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1">
            <a:defRPr sz="1000"/>
          </a:pPr>
          <a:r>
            <a:rPr lang="fi-FI" sz="1600" b="0" i="0" u="none" strike="noStrike" baseline="0" dirty="0" err="1">
              <a:solidFill>
                <a:schemeClr val="tx1">
                  <a:lumMod val="85000"/>
                  <a:lumOff val="15000"/>
                </a:schemeClr>
              </a:solidFill>
              <a:latin typeface="Aptos" panose="020B0004020202020204" pitchFamily="34" charset="0"/>
              <a:ea typeface="Verdana"/>
              <a:cs typeface="Verdana"/>
            </a:rPr>
            <a:t>Other</a:t>
          </a:r>
          <a:endParaRPr lang="fi-FI" sz="1600" b="0" i="0" u="none" strike="noStrike" baseline="0" dirty="0">
            <a:solidFill>
              <a:schemeClr val="tx1">
                <a:lumMod val="85000"/>
                <a:lumOff val="15000"/>
              </a:schemeClr>
            </a:solidFill>
            <a:latin typeface="Aptos" panose="020B0004020202020204" pitchFamily="34" charset="0"/>
            <a:ea typeface="Verdana"/>
            <a:cs typeface="Verdana"/>
          </a:endParaRPr>
        </a:p>
      </cdr:txBody>
    </cdr:sp>
  </cdr:relSizeAnchor>
  <cdr:relSizeAnchor xmlns:cdr="http://schemas.openxmlformats.org/drawingml/2006/chartDrawing">
    <cdr:from>
      <cdr:x>0.08359</cdr:x>
      <cdr:y>0.71837</cdr:y>
    </cdr:from>
    <cdr:to>
      <cdr:x>0.20994</cdr:x>
      <cdr:y>0.77751</cdr:y>
    </cdr:to>
    <cdr:sp macro="" textlink="">
      <cdr:nvSpPr>
        <cdr:cNvPr id="7" name="Teksti 2">
          <a:extLst xmlns:a="http://schemas.openxmlformats.org/drawingml/2006/main">
            <a:ext uri="{FF2B5EF4-FFF2-40B4-BE49-F238E27FC236}">
              <a16:creationId xmlns:a16="http://schemas.microsoft.com/office/drawing/2014/main" id="{11E33294-0080-F500-F7AC-554F56303D05}"/>
            </a:ext>
          </a:extLst>
        </cdr:cNvPr>
        <cdr:cNvSpPr>
          <a:spLocks xmlns:a="http://schemas.openxmlformats.org/drawingml/2006/main" noChangeArrowheads="1"/>
        </cdr:cNvSpPr>
      </cdr:nvSpPr>
      <cdr:spPr bwMode="auto">
        <a:xfrm xmlns:a="http://schemas.openxmlformats.org/drawingml/2006/main">
          <a:off x="934499" y="2968500"/>
          <a:ext cx="1412489" cy="244382"/>
        </a:xfrm>
        <a:prstGeom xmlns:a="http://schemas.openxmlformats.org/drawingml/2006/main" prst="roundRect">
          <a:avLst>
            <a:gd name="adj" fmla="val 16667"/>
          </a:avLst>
        </a:prstGeom>
        <a:noFill xmlns:a="http://schemas.openxmlformats.org/drawingml/2006/main"/>
        <a:ln xmlns:a="http://schemas.openxmlformats.org/drawingml/2006/main">
          <a:noFill/>
        </a:ln>
        <a:effectLst xmlns:a="http://schemas.openxmlformats.org/drawingml/2006/main"/>
      </cdr:spPr>
      <cdr:txBody>
        <a:bodyPr xmlns:a="http://schemas.openxmlformats.org/drawingml/2006/main" wrap="square" lIns="54864" tIns="36576" rIns="54864" bIns="36576" anchor="ctr" upright="1"/>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1">
            <a:defRPr sz="1000"/>
          </a:pPr>
          <a:r>
            <a:rPr lang="fi-FI" sz="1800" b="0" i="0" u="none" strike="noStrike" baseline="0" dirty="0" err="1">
              <a:solidFill>
                <a:schemeClr val="tx1">
                  <a:lumMod val="85000"/>
                  <a:lumOff val="15000"/>
                </a:schemeClr>
              </a:solidFill>
              <a:latin typeface="Aptos" panose="020B0004020202020204" pitchFamily="34" charset="0"/>
              <a:ea typeface="Verdana"/>
              <a:cs typeface="Verdana"/>
            </a:rPr>
            <a:t>Coal</a:t>
          </a:r>
          <a:endParaRPr lang="fi-FI" sz="1800" b="0" i="0" u="none" strike="noStrike" baseline="0" dirty="0">
            <a:solidFill>
              <a:schemeClr val="tx1">
                <a:lumMod val="85000"/>
                <a:lumOff val="15000"/>
              </a:schemeClr>
            </a:solidFill>
            <a:latin typeface="Aptos" panose="020B0004020202020204" pitchFamily="34" charset="0"/>
            <a:ea typeface="Verdana"/>
            <a:cs typeface="Verdana"/>
          </a:endParaRPr>
        </a:p>
      </cdr:txBody>
    </cdr:sp>
  </cdr:relSizeAnchor>
  <cdr:relSizeAnchor xmlns:cdr="http://schemas.openxmlformats.org/drawingml/2006/chartDrawing">
    <cdr:from>
      <cdr:x>0.76995</cdr:x>
      <cdr:y>0.05465</cdr:y>
    </cdr:from>
    <cdr:to>
      <cdr:x>0.95461</cdr:x>
      <cdr:y>0.15212</cdr:y>
    </cdr:to>
    <cdr:sp macro="" textlink="">
      <cdr:nvSpPr>
        <cdr:cNvPr id="8" name="Teksti 3">
          <a:extLst xmlns:a="http://schemas.openxmlformats.org/drawingml/2006/main">
            <a:ext uri="{FF2B5EF4-FFF2-40B4-BE49-F238E27FC236}">
              <a16:creationId xmlns:a16="http://schemas.microsoft.com/office/drawing/2014/main" id="{F4010136-0E08-AF07-3CCB-5873FE82AC3F}"/>
            </a:ext>
          </a:extLst>
        </cdr:cNvPr>
        <cdr:cNvSpPr>
          <a:spLocks xmlns:a="http://schemas.openxmlformats.org/drawingml/2006/main" noChangeArrowheads="1"/>
        </cdr:cNvSpPr>
      </cdr:nvSpPr>
      <cdr:spPr bwMode="auto">
        <a:xfrm xmlns:a="http://schemas.openxmlformats.org/drawingml/2006/main">
          <a:off x="8607355" y="225817"/>
          <a:ext cx="2064394" cy="402772"/>
        </a:xfrm>
        <a:prstGeom xmlns:a="http://schemas.openxmlformats.org/drawingml/2006/main" prst="roundRect">
          <a:avLst>
            <a:gd name="adj" fmla="val 16667"/>
          </a:avLst>
        </a:prstGeom>
        <a:noFill xmlns:a="http://schemas.openxmlformats.org/drawingml/2006/main"/>
        <a:ln xmlns:a="http://schemas.openxmlformats.org/drawingml/2006/main">
          <a:noFill/>
        </a:ln>
        <a:effectLst xmlns:a="http://schemas.openxmlformats.org/drawingml/2006/main"/>
      </cdr:spPr>
      <cdr:txBody>
        <a:bodyPr xmlns:a="http://schemas.openxmlformats.org/drawingml/2006/main" wrap="square" lIns="54864" tIns="36576" rIns="54864" bIns="36576" anchor="ctr" upright="1"/>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000"/>
          </a:pPr>
          <a:r>
            <a:rPr lang="fi-FI" sz="1200" dirty="0" err="1">
              <a:solidFill>
                <a:schemeClr val="bg1"/>
              </a:solidFill>
              <a:latin typeface="Aptos" panose="020B0004020202020204" pitchFamily="34" charset="0"/>
              <a:ea typeface="Verdana"/>
              <a:cs typeface="Verdana"/>
            </a:rPr>
            <a:t>Heat</a:t>
          </a:r>
          <a:r>
            <a:rPr lang="fi-FI" sz="1200" dirty="0">
              <a:solidFill>
                <a:schemeClr val="bg1"/>
              </a:solidFill>
              <a:latin typeface="Aptos" panose="020B0004020202020204" pitchFamily="34" charset="0"/>
              <a:ea typeface="Verdana"/>
              <a:cs typeface="Verdana"/>
            </a:rPr>
            <a:t> </a:t>
          </a:r>
          <a:r>
            <a:rPr lang="fi-FI" sz="1200" dirty="0" err="1">
              <a:solidFill>
                <a:schemeClr val="bg1"/>
              </a:solidFill>
              <a:latin typeface="Aptos" panose="020B0004020202020204" pitchFamily="34" charset="0"/>
              <a:ea typeface="Verdana"/>
              <a:cs typeface="Verdana"/>
            </a:rPr>
            <a:t>recovery</a:t>
          </a:r>
          <a:r>
            <a:rPr lang="fi-FI" sz="1200" dirty="0">
              <a:solidFill>
                <a:schemeClr val="bg1"/>
              </a:solidFill>
              <a:latin typeface="Aptos" panose="020B0004020202020204" pitchFamily="34" charset="0"/>
              <a:ea typeface="Verdana"/>
              <a:cs typeface="Verdana"/>
            </a:rPr>
            <a:t> and </a:t>
          </a:r>
          <a:r>
            <a:rPr lang="fi-FI" sz="1200" dirty="0" err="1">
              <a:solidFill>
                <a:schemeClr val="bg1"/>
              </a:solidFill>
              <a:latin typeface="Aptos" panose="020B0004020202020204" pitchFamily="34" charset="0"/>
              <a:ea typeface="Verdana"/>
              <a:cs typeface="Verdana"/>
            </a:rPr>
            <a:t>electricity</a:t>
          </a:r>
          <a:r>
            <a:rPr lang="fi-FI" sz="1200" dirty="0">
              <a:solidFill>
                <a:schemeClr val="bg1"/>
              </a:solidFill>
              <a:latin typeface="Aptos" panose="020B0004020202020204" pitchFamily="34" charset="0"/>
              <a:ea typeface="Verdana"/>
              <a:cs typeface="Verdana"/>
            </a:rPr>
            <a:t>*</a:t>
          </a:r>
        </a:p>
      </cdr:txBody>
    </cdr:sp>
  </cdr:relSizeAnchor>
  <cdr:relSizeAnchor xmlns:cdr="http://schemas.openxmlformats.org/drawingml/2006/chartDrawing">
    <cdr:from>
      <cdr:x>0.80851</cdr:x>
      <cdr:y>0.17134</cdr:y>
    </cdr:from>
    <cdr:to>
      <cdr:x>0.91441</cdr:x>
      <cdr:y>0.23048</cdr:y>
    </cdr:to>
    <cdr:sp macro="" textlink="">
      <cdr:nvSpPr>
        <cdr:cNvPr id="10" name="Teksti 1">
          <a:extLst xmlns:a="http://schemas.openxmlformats.org/drawingml/2006/main">
            <a:ext uri="{FF2B5EF4-FFF2-40B4-BE49-F238E27FC236}">
              <a16:creationId xmlns:a16="http://schemas.microsoft.com/office/drawing/2014/main" id="{2C716610-5ECF-FCBA-5B05-D115400479FB}"/>
            </a:ext>
          </a:extLst>
        </cdr:cNvPr>
        <cdr:cNvSpPr>
          <a:spLocks xmlns:a="http://schemas.openxmlformats.org/drawingml/2006/main" noChangeArrowheads="1"/>
        </cdr:cNvSpPr>
      </cdr:nvSpPr>
      <cdr:spPr bwMode="auto">
        <a:xfrm xmlns:a="http://schemas.openxmlformats.org/drawingml/2006/main">
          <a:off x="9038475" y="708028"/>
          <a:ext cx="1183874" cy="244382"/>
        </a:xfrm>
        <a:prstGeom xmlns:a="http://schemas.openxmlformats.org/drawingml/2006/main" prst="roundRect">
          <a:avLst>
            <a:gd name="adj" fmla="val 16667"/>
          </a:avLst>
        </a:prstGeom>
        <a:noFill xmlns:a="http://schemas.openxmlformats.org/drawingml/2006/main"/>
        <a:ln xmlns:a="http://schemas.openxmlformats.org/drawingml/2006/main">
          <a:noFill/>
        </a:ln>
        <a:effectLst xmlns:a="http://schemas.openxmlformats.org/drawingml/2006/main"/>
      </cdr:spPr>
      <cdr:txBody>
        <a:bodyPr xmlns:a="http://schemas.openxmlformats.org/drawingml/2006/main" wrap="square" lIns="54864" tIns="36576" rIns="54864" bIns="36576" anchor="ctr" upright="1"/>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1">
            <a:defRPr sz="1000"/>
          </a:pPr>
          <a:r>
            <a:rPr lang="fi-FI" sz="1800" b="0" i="0" u="none" strike="noStrike" baseline="0" dirty="0">
              <a:solidFill>
                <a:schemeClr val="bg1"/>
              </a:solidFill>
              <a:latin typeface="Aptos" panose="020B0004020202020204" pitchFamily="34" charset="0"/>
              <a:ea typeface="Verdana"/>
              <a:cs typeface="Verdana"/>
            </a:rPr>
            <a:t>Waste</a:t>
          </a:r>
        </a:p>
      </cdr:txBody>
    </cdr:sp>
  </cdr:relSizeAnchor>
</c:userShapes>
</file>

<file path=ppt/drawings/drawing6.xml><?xml version="1.0" encoding="utf-8"?>
<c:userShapes xmlns:c="http://schemas.openxmlformats.org/drawingml/2006/chart">
  <cdr:relSizeAnchor xmlns:cdr="http://schemas.openxmlformats.org/drawingml/2006/chartDrawing">
    <cdr:from>
      <cdr:x>0</cdr:x>
      <cdr:y>0</cdr:y>
    </cdr:from>
    <cdr:to>
      <cdr:x>0.06276</cdr:x>
      <cdr:y>0.05123</cdr:y>
    </cdr:to>
    <cdr:sp macro="" textlink="">
      <cdr:nvSpPr>
        <cdr:cNvPr id="3" name="TextBox 2">
          <a:extLst xmlns:a="http://schemas.openxmlformats.org/drawingml/2006/main">
            <a:ext uri="{FF2B5EF4-FFF2-40B4-BE49-F238E27FC236}">
              <a16:creationId xmlns:a16="http://schemas.microsoft.com/office/drawing/2014/main" id="{2B8A2171-4566-C148-6CBC-08821FE009A9}"/>
            </a:ext>
          </a:extLst>
        </cdr:cNvPr>
        <cdr:cNvSpPr txBox="1"/>
      </cdr:nvSpPr>
      <cdr:spPr>
        <a:xfrm xmlns:a="http://schemas.openxmlformats.org/drawingml/2006/main">
          <a:off x="0" y="0"/>
          <a:ext cx="584391" cy="311496"/>
        </a:xfrm>
        <a:prstGeom xmlns:a="http://schemas.openxmlformats.org/drawingml/2006/main" prst="rect">
          <a:avLst/>
        </a:prstGeom>
        <a:noFill xmlns:a="http://schemas.openxmlformats.org/drawingml/2006/main"/>
      </cdr:spPr>
      <cdr:txBody>
        <a:bodyPr xmlns:a="http://schemas.openxmlformats.org/drawingml/2006/main" vertOverflow="clip" wrap="none" rtlCol="0">
          <a:spAutoFit/>
        </a:bodyPr>
        <a:lstStyle xmlns:a="http://schemas.openxmlformats.org/drawingml/2006/main"/>
        <a:p xmlns:a="http://schemas.openxmlformats.org/drawingml/2006/main">
          <a:pPr algn="ctr"/>
          <a:r>
            <a:rPr lang="fi-FI" sz="1400" b="1" kern="1200" dirty="0"/>
            <a:t>GWh</a:t>
          </a:r>
        </a:p>
      </cdr:txBody>
    </cdr:sp>
  </cdr:relSizeAnchor>
</c:userShapes>
</file>

<file path=ppt/drawings/drawing7.xml><?xml version="1.0" encoding="utf-8"?>
<c:userShapes xmlns:c="http://schemas.openxmlformats.org/drawingml/2006/chart">
  <cdr:relSizeAnchor xmlns:cdr="http://schemas.openxmlformats.org/drawingml/2006/chartDrawing">
    <cdr:from>
      <cdr:x>0.39392</cdr:x>
      <cdr:y>0.45043</cdr:y>
    </cdr:from>
    <cdr:to>
      <cdr:x>0.60778</cdr:x>
      <cdr:y>0.54957</cdr:y>
    </cdr:to>
    <cdr:sp macro="" textlink="">
      <cdr:nvSpPr>
        <cdr:cNvPr id="2" name="TextBox 1">
          <a:extLst xmlns:a="http://schemas.openxmlformats.org/drawingml/2006/main">
            <a:ext uri="{FF2B5EF4-FFF2-40B4-BE49-F238E27FC236}">
              <a16:creationId xmlns:a16="http://schemas.microsoft.com/office/drawing/2014/main" id="{9D16F9C5-4452-4381-AB31-AFD192C756DD}"/>
            </a:ext>
          </a:extLst>
        </cdr:cNvPr>
        <cdr:cNvSpPr txBox="1"/>
      </cdr:nvSpPr>
      <cdr:spPr>
        <a:xfrm xmlns:a="http://schemas.openxmlformats.org/drawingml/2006/main">
          <a:off x="4403724" y="1955682"/>
          <a:ext cx="2390775" cy="430447"/>
        </a:xfrm>
        <a:prstGeom xmlns:a="http://schemas.openxmlformats.org/drawingml/2006/main" prst="rect">
          <a:avLst/>
        </a:prstGeom>
        <a:noFill xmlns:a="http://schemas.openxmlformats.org/drawingml/2006/main"/>
      </cdr:spPr>
      <cdr:txBody>
        <a:bodyPr xmlns:a="http://schemas.openxmlformats.org/drawingml/2006/main" vertOverflow="clip" wrap="square" rtlCol="0">
          <a:noAutofit/>
        </a:bodyPr>
        <a:lstStyle xmlns:a="http://schemas.openxmlformats.org/drawingml/2006/main"/>
        <a:p xmlns:a="http://schemas.openxmlformats.org/drawingml/2006/main">
          <a:pPr algn="ctr"/>
          <a:r>
            <a:rPr lang="fi-FI" sz="1800" b="1" dirty="0">
              <a:solidFill>
                <a:sysClr val="windowText" lastClr="000000"/>
              </a:solidFill>
              <a:latin typeface="Aptos" panose="020B0004020202020204" pitchFamily="34" charset="0"/>
            </a:rPr>
            <a:t>Total 30,2 </a:t>
          </a:r>
          <a:r>
            <a:rPr lang="fi-FI" sz="1800" b="1" dirty="0" err="1">
              <a:solidFill>
                <a:sysClr val="windowText" lastClr="000000"/>
              </a:solidFill>
              <a:latin typeface="Aptos" panose="020B0004020202020204" pitchFamily="34" charset="0"/>
            </a:rPr>
            <a:t>TWh</a:t>
          </a:r>
          <a:endParaRPr lang="fi-FI" sz="1800" b="1" dirty="0">
            <a:solidFill>
              <a:sysClr val="windowText" lastClr="000000"/>
            </a:solidFill>
            <a:latin typeface="Aptos" panose="020B0004020202020204" pitchFamily="34" charset="0"/>
          </a:endParaRPr>
        </a:p>
      </cdr:txBody>
    </cdr:sp>
  </cdr:relSizeAnchor>
</c:userShapes>
</file>

<file path=ppt/drawings/drawing8.xml><?xml version="1.0" encoding="utf-8"?>
<c:userShapes xmlns:c="http://schemas.openxmlformats.org/drawingml/2006/chart">
  <cdr:relSizeAnchor xmlns:cdr="http://schemas.openxmlformats.org/drawingml/2006/chartDrawing">
    <cdr:from>
      <cdr:x>0.37472</cdr:x>
      <cdr:y>0.90744</cdr:y>
    </cdr:from>
    <cdr:to>
      <cdr:x>0.52376</cdr:x>
      <cdr:y>0.98468</cdr:y>
    </cdr:to>
    <cdr:sp macro="" textlink="">
      <cdr:nvSpPr>
        <cdr:cNvPr id="3" name="TextBox 4">
          <a:extLst xmlns:a="http://schemas.openxmlformats.org/drawingml/2006/main">
            <a:ext uri="{FF2B5EF4-FFF2-40B4-BE49-F238E27FC236}">
              <a16:creationId xmlns:a16="http://schemas.microsoft.com/office/drawing/2014/main" id="{5913EA6D-02AB-589E-E38B-A35C77CE3BB6}"/>
            </a:ext>
          </a:extLst>
        </cdr:cNvPr>
        <cdr:cNvSpPr txBox="1"/>
      </cdr:nvSpPr>
      <cdr:spPr>
        <a:xfrm xmlns:a="http://schemas.openxmlformats.org/drawingml/2006/main">
          <a:off x="4101715" y="3615814"/>
          <a:ext cx="1631373" cy="307777"/>
        </a:xfrm>
        <a:prstGeom xmlns:a="http://schemas.openxmlformats.org/drawingml/2006/main" prst="rect">
          <a:avLst/>
        </a:prstGeom>
        <a:solidFill xmlns:a="http://schemas.openxmlformats.org/drawingml/2006/main">
          <a:schemeClr val="bg1"/>
        </a:solidFill>
      </cdr:spPr>
      <cdr:txBody>
        <a:bodyPr xmlns:a="http://schemas.openxmlformats.org/drawingml/2006/main" wrap="square" rtlCol="0">
          <a:spAutoFit/>
        </a:bodyPr>
        <a:lstStyle xmlns:a="http://schemas.openxmlformats.org/drawingml/2006/main">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fi-FI" sz="1400" dirty="0" err="1"/>
            <a:t>Heat</a:t>
          </a:r>
          <a:r>
            <a:rPr lang="fi-FI" sz="1400" dirty="0"/>
            <a:t> </a:t>
          </a:r>
          <a:r>
            <a:rPr lang="fi-FI" sz="1400" dirty="0" err="1">
              <a:latin typeface="Aptos" panose="020B0004020202020204" pitchFamily="34" charset="0"/>
            </a:rPr>
            <a:t>demand</a:t>
          </a:r>
          <a:endParaRPr lang="fi-FI" sz="1400" dirty="0">
            <a:latin typeface="Aptos" panose="020B0004020202020204" pitchFamily="34" charset="0"/>
          </a:endParaRPr>
        </a:p>
      </cdr:txBody>
    </cdr:sp>
  </cdr:relSizeAnchor>
  <cdr:relSizeAnchor xmlns:cdr="http://schemas.openxmlformats.org/drawingml/2006/chartDrawing">
    <cdr:from>
      <cdr:x>0.55906</cdr:x>
      <cdr:y>0.90988</cdr:y>
    </cdr:from>
    <cdr:to>
      <cdr:x>0.75504</cdr:x>
      <cdr:y>0.98712</cdr:y>
    </cdr:to>
    <cdr:sp macro="" textlink="">
      <cdr:nvSpPr>
        <cdr:cNvPr id="5" name="TextBox 6">
          <a:extLst xmlns:a="http://schemas.openxmlformats.org/drawingml/2006/main">
            <a:ext uri="{FF2B5EF4-FFF2-40B4-BE49-F238E27FC236}">
              <a16:creationId xmlns:a16="http://schemas.microsoft.com/office/drawing/2014/main" id="{6F74DAEE-7EB0-83F0-8DD6-DF95879A9859}"/>
            </a:ext>
          </a:extLst>
        </cdr:cNvPr>
        <cdr:cNvSpPr txBox="1"/>
      </cdr:nvSpPr>
      <cdr:spPr>
        <a:xfrm xmlns:a="http://schemas.openxmlformats.org/drawingml/2006/main">
          <a:off x="6119511" y="3625538"/>
          <a:ext cx="2145212" cy="307777"/>
        </a:xfrm>
        <a:prstGeom xmlns:a="http://schemas.openxmlformats.org/drawingml/2006/main" prst="rect">
          <a:avLst/>
        </a:prstGeom>
        <a:solidFill xmlns:a="http://schemas.openxmlformats.org/drawingml/2006/main">
          <a:schemeClr val="bg1"/>
        </a:solidFill>
      </cdr:spPr>
      <cdr:txBody>
        <a:bodyPr xmlns:a="http://schemas.openxmlformats.org/drawingml/2006/main" wrap="square" rtlCol="0">
          <a:spAutoFit/>
        </a:bodyPr>
        <a:lstStyle xmlns:a="http://schemas.openxmlformats.org/drawingml/2006/main">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fi-FI" sz="1400" dirty="0" err="1">
              <a:latin typeface="Aptos" panose="020B0004020202020204" pitchFamily="34" charset="0"/>
            </a:rPr>
            <a:t>Electricity</a:t>
          </a:r>
          <a:r>
            <a:rPr lang="fi-FI" sz="1400" dirty="0"/>
            <a:t> </a:t>
          </a:r>
          <a:r>
            <a:rPr lang="fi-FI" sz="1400" dirty="0" err="1"/>
            <a:t>demand</a:t>
          </a:r>
          <a:endParaRPr lang="fi-FI" sz="1400" dirty="0"/>
        </a:p>
      </cdr:txBody>
    </cdr:sp>
  </cdr:relSizeAnchor>
  <cdr:relSizeAnchor xmlns:cdr="http://schemas.openxmlformats.org/drawingml/2006/chartDrawing">
    <cdr:from>
      <cdr:x>0.07229</cdr:x>
      <cdr:y>0.82827</cdr:y>
    </cdr:from>
    <cdr:to>
      <cdr:x>0.97568</cdr:x>
      <cdr:y>0.92619</cdr:y>
    </cdr:to>
    <cdr:pic>
      <cdr:nvPicPr>
        <cdr:cNvPr id="6" name="chart">
          <a:extLst xmlns:a="http://schemas.openxmlformats.org/drawingml/2006/main">
            <a:ext uri="{FF2B5EF4-FFF2-40B4-BE49-F238E27FC236}">
              <a16:creationId xmlns:a16="http://schemas.microsoft.com/office/drawing/2014/main" id="{FDC3AD18-A58C-E757-017A-BD1FB993B733}"/>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791326" y="3300345"/>
          <a:ext cx="9888569" cy="390178"/>
        </a:xfrm>
        <a:prstGeom xmlns:a="http://schemas.openxmlformats.org/drawingml/2006/main" prst="rect">
          <a:avLst/>
        </a:prstGeom>
      </cdr:spPr>
    </cdr:pic>
  </cdr:relSizeAnchor>
</c:userShapes>
</file>

<file path=ppt/drawings/drawing9.xml><?xml version="1.0" encoding="utf-8"?>
<c:userShapes xmlns:c="http://schemas.openxmlformats.org/drawingml/2006/chart">
  <cdr:relSizeAnchor xmlns:cdr="http://schemas.openxmlformats.org/drawingml/2006/chartDrawing">
    <cdr:from>
      <cdr:x>0.07976</cdr:x>
      <cdr:y>0.49446</cdr:y>
    </cdr:from>
    <cdr:to>
      <cdr:x>0.18351</cdr:x>
      <cdr:y>0.55745</cdr:y>
    </cdr:to>
    <cdr:sp macro="" textlink="">
      <cdr:nvSpPr>
        <cdr:cNvPr id="102401" name="Teksti 1">
          <a:extLst xmlns:a="http://schemas.openxmlformats.org/drawingml/2006/main">
            <a:ext uri="{FF2B5EF4-FFF2-40B4-BE49-F238E27FC236}">
              <a16:creationId xmlns:a16="http://schemas.microsoft.com/office/drawing/2014/main" id="{8FA14BAE-71C9-4636-B181-9591181FCCF4}"/>
            </a:ext>
          </a:extLst>
        </cdr:cNvPr>
        <cdr:cNvSpPr>
          <a:spLocks xmlns:a="http://schemas.openxmlformats.org/drawingml/2006/main" noChangeArrowheads="1"/>
        </cdr:cNvSpPr>
      </cdr:nvSpPr>
      <cdr:spPr bwMode="auto">
        <a:xfrm xmlns:a="http://schemas.openxmlformats.org/drawingml/2006/main">
          <a:off x="891651" y="2043238"/>
          <a:ext cx="1159839" cy="260291"/>
        </a:xfrm>
        <a:prstGeom xmlns:a="http://schemas.openxmlformats.org/drawingml/2006/main" prst="roundRect">
          <a:avLst>
            <a:gd name="adj" fmla="val 16667"/>
          </a:avLst>
        </a:prstGeom>
        <a:noFill xmlns:a="http://schemas.openxmlformats.org/drawingml/2006/main"/>
        <a:ln xmlns:a="http://schemas.openxmlformats.org/drawingml/2006/main">
          <a:noFill/>
        </a:ln>
        <a:effectLst xmlns:a="http://schemas.openxmlformats.org/drawingml/2006/main"/>
      </cdr:spPr>
      <cdr:txBody>
        <a:bodyPr xmlns:a="http://schemas.openxmlformats.org/drawingml/2006/main" vertOverflow="clip" wrap="square" lIns="54864" tIns="36576" rIns="54864" bIns="36576" anchor="ctr" upright="1"/>
        <a:lstStyle xmlns:a="http://schemas.openxmlformats.org/drawingml/2006/main"/>
        <a:p xmlns:a="http://schemas.openxmlformats.org/drawingml/2006/main">
          <a:pPr algn="ctr" rtl="1">
            <a:defRPr sz="1000"/>
          </a:pPr>
          <a:r>
            <a:rPr lang="fi-FI" sz="1800" b="0" i="0" u="none" strike="noStrike" baseline="0" dirty="0" err="1">
              <a:solidFill>
                <a:schemeClr val="bg1"/>
              </a:solidFill>
              <a:latin typeface="Aptos" panose="020B0004020202020204" pitchFamily="34" charset="0"/>
              <a:ea typeface="Verdana"/>
              <a:cs typeface="Verdana"/>
            </a:rPr>
            <a:t>Oil</a:t>
          </a:r>
          <a:endParaRPr lang="fi-FI" sz="1800" b="0" i="0" u="none" strike="noStrike" baseline="0" dirty="0">
            <a:solidFill>
              <a:schemeClr val="bg1"/>
            </a:solidFill>
            <a:latin typeface="Aptos" panose="020B0004020202020204" pitchFamily="34" charset="0"/>
            <a:ea typeface="Verdana"/>
            <a:cs typeface="Verdana"/>
          </a:endParaRPr>
        </a:p>
      </cdr:txBody>
    </cdr:sp>
  </cdr:relSizeAnchor>
  <cdr:relSizeAnchor xmlns:cdr="http://schemas.openxmlformats.org/drawingml/2006/chartDrawing">
    <cdr:from>
      <cdr:x>0.06391</cdr:x>
      <cdr:y>0.70289</cdr:y>
    </cdr:from>
    <cdr:to>
      <cdr:x>0.1877</cdr:x>
      <cdr:y>0.76588</cdr:y>
    </cdr:to>
    <cdr:sp macro="" textlink="">
      <cdr:nvSpPr>
        <cdr:cNvPr id="102402" name="Teksti 2">
          <a:extLst xmlns:a="http://schemas.openxmlformats.org/drawingml/2006/main">
            <a:ext uri="{FF2B5EF4-FFF2-40B4-BE49-F238E27FC236}">
              <a16:creationId xmlns:a16="http://schemas.microsoft.com/office/drawing/2014/main" id="{A925061F-79E2-4128-A0D7-B72CBE3C5345}"/>
            </a:ext>
          </a:extLst>
        </cdr:cNvPr>
        <cdr:cNvSpPr>
          <a:spLocks xmlns:a="http://schemas.openxmlformats.org/drawingml/2006/main" noChangeArrowheads="1"/>
        </cdr:cNvSpPr>
      </cdr:nvSpPr>
      <cdr:spPr bwMode="auto">
        <a:xfrm xmlns:a="http://schemas.openxmlformats.org/drawingml/2006/main">
          <a:off x="714412" y="2904506"/>
          <a:ext cx="1383870" cy="260291"/>
        </a:xfrm>
        <a:prstGeom xmlns:a="http://schemas.openxmlformats.org/drawingml/2006/main" prst="roundRect">
          <a:avLst>
            <a:gd name="adj" fmla="val 16667"/>
          </a:avLst>
        </a:prstGeom>
        <a:noFill xmlns:a="http://schemas.openxmlformats.org/drawingml/2006/main"/>
        <a:ln xmlns:a="http://schemas.openxmlformats.org/drawingml/2006/main">
          <a:noFill/>
        </a:ln>
        <a:effectLst xmlns:a="http://schemas.openxmlformats.org/drawingml/2006/main"/>
      </cdr:spPr>
      <cdr:txBody>
        <a:bodyPr xmlns:a="http://schemas.openxmlformats.org/drawingml/2006/main" vertOverflow="clip" wrap="square" lIns="54864" tIns="36576" rIns="54864" bIns="36576" anchor="ctr" upright="1"/>
        <a:lstStyle xmlns:a="http://schemas.openxmlformats.org/drawingml/2006/main"/>
        <a:p xmlns:a="http://schemas.openxmlformats.org/drawingml/2006/main">
          <a:pPr algn="ctr" rtl="1">
            <a:defRPr sz="1000"/>
          </a:pPr>
          <a:r>
            <a:rPr lang="fi-FI" sz="1800" dirty="0" err="1">
              <a:solidFill>
                <a:schemeClr val="tx1">
                  <a:lumMod val="65000"/>
                  <a:lumOff val="35000"/>
                </a:schemeClr>
              </a:solidFill>
              <a:latin typeface="Aptos" panose="020B0004020202020204" pitchFamily="34" charset="0"/>
              <a:ea typeface="Verdana"/>
              <a:cs typeface="Verdana"/>
            </a:rPr>
            <a:t>Coal</a:t>
          </a:r>
          <a:endParaRPr lang="fi-FI" sz="1800" b="0" i="0" u="none" strike="noStrike" baseline="0" dirty="0">
            <a:solidFill>
              <a:schemeClr val="tx1">
                <a:lumMod val="65000"/>
                <a:lumOff val="35000"/>
              </a:schemeClr>
            </a:solidFill>
            <a:latin typeface="Aptos" panose="020B0004020202020204" pitchFamily="34" charset="0"/>
            <a:ea typeface="Verdana"/>
            <a:cs typeface="Verdana"/>
          </a:endParaRPr>
        </a:p>
      </cdr:txBody>
    </cdr:sp>
  </cdr:relSizeAnchor>
  <cdr:relSizeAnchor xmlns:cdr="http://schemas.openxmlformats.org/drawingml/2006/chartDrawing">
    <cdr:from>
      <cdr:x>0.16317</cdr:x>
      <cdr:y>0.38759</cdr:y>
    </cdr:from>
    <cdr:to>
      <cdr:x>0.31906</cdr:x>
      <cdr:y>0.45058</cdr:y>
    </cdr:to>
    <cdr:sp macro="" textlink="">
      <cdr:nvSpPr>
        <cdr:cNvPr id="102403" name="Teksti 3">
          <a:extLst xmlns:a="http://schemas.openxmlformats.org/drawingml/2006/main">
            <a:ext uri="{FF2B5EF4-FFF2-40B4-BE49-F238E27FC236}">
              <a16:creationId xmlns:a16="http://schemas.microsoft.com/office/drawing/2014/main" id="{EB9C8FBD-3459-4029-B019-24B8D4C848B3}"/>
            </a:ext>
          </a:extLst>
        </cdr:cNvPr>
        <cdr:cNvSpPr>
          <a:spLocks xmlns:a="http://schemas.openxmlformats.org/drawingml/2006/main" noChangeArrowheads="1"/>
        </cdr:cNvSpPr>
      </cdr:nvSpPr>
      <cdr:spPr bwMode="auto">
        <a:xfrm xmlns:a="http://schemas.openxmlformats.org/drawingml/2006/main">
          <a:off x="1824099" y="1601630"/>
          <a:ext cx="1742722" cy="260291"/>
        </a:xfrm>
        <a:prstGeom xmlns:a="http://schemas.openxmlformats.org/drawingml/2006/main" prst="roundRect">
          <a:avLst>
            <a:gd name="adj" fmla="val 16667"/>
          </a:avLst>
        </a:prstGeom>
        <a:noFill xmlns:a="http://schemas.openxmlformats.org/drawingml/2006/main"/>
        <a:ln xmlns:a="http://schemas.openxmlformats.org/drawingml/2006/main">
          <a:noFill/>
        </a:ln>
        <a:effectLst xmlns:a="http://schemas.openxmlformats.org/drawingml/2006/main"/>
      </cdr:spPr>
      <cdr:txBody>
        <a:bodyPr xmlns:a="http://schemas.openxmlformats.org/drawingml/2006/main" vertOverflow="clip" wrap="square" lIns="54864" tIns="36576" rIns="54864" bIns="36576" anchor="ctr" upright="1"/>
        <a:lstStyle xmlns:a="http://schemas.openxmlformats.org/drawingml/2006/main"/>
        <a:p xmlns:a="http://schemas.openxmlformats.org/drawingml/2006/main">
          <a:pPr algn="ctr" rtl="0">
            <a:defRPr sz="1000"/>
          </a:pPr>
          <a:r>
            <a:rPr lang="fi-FI" sz="1800" b="0" i="0" u="none" strike="noStrike" baseline="0" dirty="0">
              <a:solidFill>
                <a:schemeClr val="bg1"/>
              </a:solidFill>
              <a:latin typeface="Aptos" panose="020B0004020202020204" pitchFamily="34" charset="0"/>
              <a:ea typeface="Verdana"/>
              <a:cs typeface="Verdana"/>
            </a:rPr>
            <a:t>Natural </a:t>
          </a:r>
          <a:r>
            <a:rPr lang="fi-FI" sz="1800" b="0" i="0" u="none" strike="noStrike" baseline="0" dirty="0" err="1">
              <a:solidFill>
                <a:schemeClr val="bg1"/>
              </a:solidFill>
              <a:latin typeface="Aptos" panose="020B0004020202020204" pitchFamily="34" charset="0"/>
              <a:ea typeface="Verdana"/>
              <a:cs typeface="Verdana"/>
            </a:rPr>
            <a:t>gas</a:t>
          </a:r>
          <a:endParaRPr lang="fi-FI" sz="1800" b="0" i="0" u="none" strike="noStrike" baseline="0" dirty="0">
            <a:solidFill>
              <a:schemeClr val="bg1"/>
            </a:solidFill>
            <a:latin typeface="Aptos" panose="020B0004020202020204" pitchFamily="34" charset="0"/>
            <a:ea typeface="Verdana"/>
            <a:cs typeface="Verdana"/>
          </a:endParaRPr>
        </a:p>
      </cdr:txBody>
    </cdr:sp>
  </cdr:relSizeAnchor>
  <cdr:relSizeAnchor xmlns:cdr="http://schemas.openxmlformats.org/drawingml/2006/chartDrawing">
    <cdr:from>
      <cdr:x>0.18448</cdr:x>
      <cdr:y>0.17603</cdr:y>
    </cdr:from>
    <cdr:to>
      <cdr:x>0.28795</cdr:x>
      <cdr:y>0.23902</cdr:y>
    </cdr:to>
    <cdr:sp macro="" textlink="">
      <cdr:nvSpPr>
        <cdr:cNvPr id="102404" name="Teksti 4">
          <a:extLst xmlns:a="http://schemas.openxmlformats.org/drawingml/2006/main">
            <a:ext uri="{FF2B5EF4-FFF2-40B4-BE49-F238E27FC236}">
              <a16:creationId xmlns:a16="http://schemas.microsoft.com/office/drawing/2014/main" id="{9630B6D4-9AA4-435C-B25B-95513601E23D}"/>
            </a:ext>
          </a:extLst>
        </cdr:cNvPr>
        <cdr:cNvSpPr>
          <a:spLocks xmlns:a="http://schemas.openxmlformats.org/drawingml/2006/main" noChangeArrowheads="1"/>
        </cdr:cNvSpPr>
      </cdr:nvSpPr>
      <cdr:spPr bwMode="auto">
        <a:xfrm xmlns:a="http://schemas.openxmlformats.org/drawingml/2006/main">
          <a:off x="2062341" y="727422"/>
          <a:ext cx="1156710" cy="260291"/>
        </a:xfrm>
        <a:prstGeom xmlns:a="http://schemas.openxmlformats.org/drawingml/2006/main" prst="roundRect">
          <a:avLst>
            <a:gd name="adj" fmla="val 16667"/>
          </a:avLst>
        </a:prstGeom>
        <a:noFill xmlns:a="http://schemas.openxmlformats.org/drawingml/2006/main"/>
        <a:ln xmlns:a="http://schemas.openxmlformats.org/drawingml/2006/main">
          <a:noFill/>
        </a:ln>
        <a:effectLst xmlns:a="http://schemas.openxmlformats.org/drawingml/2006/main"/>
      </cdr:spPr>
      <cdr:txBody>
        <a:bodyPr xmlns:a="http://schemas.openxmlformats.org/drawingml/2006/main" vertOverflow="clip" wrap="square" lIns="54864" tIns="36576" rIns="54864" bIns="36576" anchor="ctr" upright="1"/>
        <a:lstStyle xmlns:a="http://schemas.openxmlformats.org/drawingml/2006/main"/>
        <a:p xmlns:a="http://schemas.openxmlformats.org/drawingml/2006/main">
          <a:pPr algn="ctr" rtl="1">
            <a:defRPr sz="1000"/>
          </a:pPr>
          <a:r>
            <a:rPr lang="fi-FI" sz="1800" b="0" i="0" u="none" strike="noStrike" baseline="0" dirty="0" err="1">
              <a:solidFill>
                <a:schemeClr val="bg1"/>
              </a:solidFill>
              <a:latin typeface="Aptos" panose="020B0004020202020204" pitchFamily="34" charset="0"/>
              <a:ea typeface="Verdana"/>
              <a:cs typeface="Verdana"/>
            </a:rPr>
            <a:t>Peat</a:t>
          </a:r>
          <a:endParaRPr lang="fi-FI" sz="1800" b="0" i="0" u="none" strike="noStrike" baseline="0" dirty="0">
            <a:solidFill>
              <a:schemeClr val="bg1"/>
            </a:solidFill>
            <a:latin typeface="Aptos" panose="020B0004020202020204" pitchFamily="34" charset="0"/>
            <a:ea typeface="Verdana"/>
            <a:cs typeface="Verdana"/>
          </a:endParaRPr>
        </a:p>
      </cdr:txBody>
    </cdr:sp>
  </cdr:relSizeAnchor>
  <cdr:relSizeAnchor xmlns:cdr="http://schemas.openxmlformats.org/drawingml/2006/chartDrawing">
    <cdr:from>
      <cdr:x>0.20563</cdr:x>
      <cdr:y>0.03699</cdr:y>
    </cdr:from>
    <cdr:to>
      <cdr:x>0.30616</cdr:x>
      <cdr:y>0.09116</cdr:y>
    </cdr:to>
    <cdr:sp macro="" textlink="">
      <cdr:nvSpPr>
        <cdr:cNvPr id="102405" name="Teksti 5">
          <a:extLst xmlns:a="http://schemas.openxmlformats.org/drawingml/2006/main">
            <a:ext uri="{FF2B5EF4-FFF2-40B4-BE49-F238E27FC236}">
              <a16:creationId xmlns:a16="http://schemas.microsoft.com/office/drawing/2014/main" id="{80F00153-9F3A-4591-814A-5E1EAD46A9E9}"/>
            </a:ext>
          </a:extLst>
        </cdr:cNvPr>
        <cdr:cNvSpPr>
          <a:spLocks xmlns:a="http://schemas.openxmlformats.org/drawingml/2006/main" noChangeArrowheads="1"/>
        </cdr:cNvSpPr>
      </cdr:nvSpPr>
      <cdr:spPr bwMode="auto">
        <a:xfrm xmlns:a="http://schemas.openxmlformats.org/drawingml/2006/main">
          <a:off x="1956365" y="211834"/>
          <a:ext cx="956422" cy="310188"/>
        </a:xfrm>
        <a:prstGeom xmlns:a="http://schemas.openxmlformats.org/drawingml/2006/main" prst="roundRect">
          <a:avLst>
            <a:gd name="adj" fmla="val 16667"/>
          </a:avLst>
        </a:prstGeom>
        <a:solidFill xmlns:a="http://schemas.openxmlformats.org/drawingml/2006/main">
          <a:schemeClr val="bg1">
            <a:alpha val="58000"/>
          </a:schemeClr>
        </a:solidFill>
        <a:ln xmlns:a="http://schemas.openxmlformats.org/drawingml/2006/main">
          <a:noFill/>
        </a:ln>
        <a:effectLst xmlns:a="http://schemas.openxmlformats.org/drawingml/2006/main"/>
      </cdr:spPr>
      <cdr:txBody>
        <a:bodyPr xmlns:a="http://schemas.openxmlformats.org/drawingml/2006/main" vertOverflow="clip" wrap="square" lIns="54864" tIns="36576" rIns="54864" bIns="36576" anchor="ctr" upright="1"/>
        <a:lstStyle xmlns:a="http://schemas.openxmlformats.org/drawingml/2006/main"/>
        <a:p xmlns:a="http://schemas.openxmlformats.org/drawingml/2006/main">
          <a:pPr algn="ctr" rtl="1">
            <a:defRPr sz="1000"/>
          </a:pPr>
          <a:r>
            <a:rPr lang="fi-FI" sz="1800" b="0" i="0" u="none" strike="noStrike" baseline="0" dirty="0" err="1">
              <a:solidFill>
                <a:sysClr val="windowText" lastClr="000000"/>
              </a:solidFill>
              <a:latin typeface="Aptos" panose="020B0004020202020204" pitchFamily="34" charset="0"/>
              <a:ea typeface="Verdana"/>
              <a:cs typeface="Verdana"/>
            </a:rPr>
            <a:t>Other</a:t>
          </a:r>
          <a:endParaRPr lang="fi-FI" sz="1800" b="0" i="0" u="none" strike="noStrike" baseline="0" dirty="0">
            <a:solidFill>
              <a:sysClr val="windowText" lastClr="000000"/>
            </a:solidFill>
            <a:latin typeface="Aptos" panose="020B0004020202020204" pitchFamily="34" charset="0"/>
            <a:ea typeface="Verdana"/>
            <a:cs typeface="Verdana"/>
          </a:endParaRPr>
        </a:p>
      </cdr:txBody>
    </cdr:sp>
  </cdr:relSizeAnchor>
  <cdr:relSizeAnchor xmlns:cdr="http://schemas.openxmlformats.org/drawingml/2006/chartDrawing">
    <cdr:from>
      <cdr:x>0.58199</cdr:x>
      <cdr:y>0.30433</cdr:y>
    </cdr:from>
    <cdr:to>
      <cdr:x>0.73306</cdr:x>
      <cdr:y>0.36733</cdr:y>
    </cdr:to>
    <cdr:sp macro="" textlink="">
      <cdr:nvSpPr>
        <cdr:cNvPr id="102410" name="Teksti 3">
          <a:extLst xmlns:a="http://schemas.openxmlformats.org/drawingml/2006/main">
            <a:ext uri="{FF2B5EF4-FFF2-40B4-BE49-F238E27FC236}">
              <a16:creationId xmlns:a16="http://schemas.microsoft.com/office/drawing/2014/main" id="{3E066CFE-85C2-4103-A215-660CF79CD7E6}"/>
            </a:ext>
          </a:extLst>
        </cdr:cNvPr>
        <cdr:cNvSpPr>
          <a:spLocks xmlns:a="http://schemas.openxmlformats.org/drawingml/2006/main" noChangeArrowheads="1"/>
        </cdr:cNvSpPr>
      </cdr:nvSpPr>
      <cdr:spPr bwMode="auto">
        <a:xfrm xmlns:a="http://schemas.openxmlformats.org/drawingml/2006/main">
          <a:off x="6506160" y="1257582"/>
          <a:ext cx="1688838" cy="260332"/>
        </a:xfrm>
        <a:prstGeom xmlns:a="http://schemas.openxmlformats.org/drawingml/2006/main" prst="roundRect">
          <a:avLst>
            <a:gd name="adj" fmla="val 16667"/>
          </a:avLst>
        </a:prstGeom>
        <a:noFill xmlns:a="http://schemas.openxmlformats.org/drawingml/2006/main"/>
        <a:ln xmlns:a="http://schemas.openxmlformats.org/drawingml/2006/main">
          <a:noFill/>
        </a:ln>
        <a:effectLst xmlns:a="http://schemas.openxmlformats.org/drawingml/2006/main"/>
      </cdr:spPr>
      <cdr:txBody>
        <a:bodyPr xmlns:a="http://schemas.openxmlformats.org/drawingml/2006/main" vertOverflow="clip" wrap="square" lIns="54864" tIns="36576" rIns="54864" bIns="36576" anchor="ctr" upright="1"/>
        <a:lstStyle xmlns:a="http://schemas.openxmlformats.org/drawingml/2006/main"/>
        <a:p xmlns:a="http://schemas.openxmlformats.org/drawingml/2006/main">
          <a:pPr algn="ctr" rtl="0">
            <a:defRPr sz="1000"/>
          </a:pPr>
          <a:r>
            <a:rPr lang="fi-FI" sz="1800" b="0" i="0" u="none" strike="noStrike" baseline="0" dirty="0" err="1">
              <a:solidFill>
                <a:schemeClr val="bg1"/>
              </a:solidFill>
              <a:latin typeface="Aptos" panose="020B0004020202020204" pitchFamily="34" charset="0"/>
              <a:ea typeface="Verdana"/>
              <a:cs typeface="Verdana"/>
            </a:rPr>
            <a:t>Biomass</a:t>
          </a:r>
          <a:endParaRPr lang="fi-FI" sz="1800" b="0" i="0" u="none" strike="noStrike" baseline="0" dirty="0">
            <a:solidFill>
              <a:schemeClr val="bg1"/>
            </a:solidFill>
            <a:latin typeface="Aptos" panose="020B0004020202020204" pitchFamily="34" charset="0"/>
            <a:ea typeface="Verdana"/>
            <a:cs typeface="Verdana"/>
          </a:endParaRPr>
        </a:p>
      </cdr:txBody>
    </cdr:sp>
  </cdr:relSizeAnchor>
  <cdr:relSizeAnchor xmlns:cdr="http://schemas.openxmlformats.org/drawingml/2006/chartDrawing">
    <cdr:from>
      <cdr:x>0.83485</cdr:x>
      <cdr:y>0.04803</cdr:y>
    </cdr:from>
    <cdr:to>
      <cdr:x>0.94818</cdr:x>
      <cdr:y>0.91702</cdr:y>
    </cdr:to>
    <cdr:sp macro="" textlink="">
      <cdr:nvSpPr>
        <cdr:cNvPr id="12" name="Rectangle 11">
          <a:extLst xmlns:a="http://schemas.openxmlformats.org/drawingml/2006/main">
            <a:ext uri="{FF2B5EF4-FFF2-40B4-BE49-F238E27FC236}">
              <a16:creationId xmlns:a16="http://schemas.microsoft.com/office/drawing/2014/main" id="{94206800-D412-9EA1-49C8-A4A27531918F}"/>
            </a:ext>
          </a:extLst>
        </cdr:cNvPr>
        <cdr:cNvSpPr/>
      </cdr:nvSpPr>
      <cdr:spPr>
        <a:xfrm xmlns:a="http://schemas.openxmlformats.org/drawingml/2006/main">
          <a:off x="9332913" y="198456"/>
          <a:ext cx="1266962" cy="3590906"/>
        </a:xfrm>
        <a:prstGeom xmlns:a="http://schemas.openxmlformats.org/drawingml/2006/main" prst="rect">
          <a:avLst/>
        </a:prstGeom>
        <a:solidFill xmlns:a="http://schemas.openxmlformats.org/drawingml/2006/main">
          <a:schemeClr val="accent1">
            <a:alpha val="28000"/>
          </a:schemeClr>
        </a:solidFill>
        <a:ln xmlns:a="http://schemas.openxmlformats.org/drawingml/2006/main">
          <a:noFill/>
        </a:l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vertOverflow="clip" rtlCol="0" anchor="ctr"/>
        <a:lstStyle xmlns:a="http://schemas.openxmlformats.org/drawingml/2006/main"/>
        <a:p xmlns:a="http://schemas.openxmlformats.org/drawingml/2006/main">
          <a:endParaRPr lang="fi-FI"/>
        </a:p>
      </cdr:txBody>
    </cdr:sp>
  </cdr:relSizeAnchor>
  <cdr:relSizeAnchor xmlns:cdr="http://schemas.openxmlformats.org/drawingml/2006/chartDrawing">
    <cdr:from>
      <cdr:x>0.62562</cdr:x>
      <cdr:y>0.13505</cdr:y>
    </cdr:from>
    <cdr:to>
      <cdr:x>0.70414</cdr:x>
      <cdr:y>0.19804</cdr:y>
    </cdr:to>
    <cdr:sp macro="" textlink="">
      <cdr:nvSpPr>
        <cdr:cNvPr id="2" name="Teksti 3">
          <a:extLst xmlns:a="http://schemas.openxmlformats.org/drawingml/2006/main">
            <a:ext uri="{FF2B5EF4-FFF2-40B4-BE49-F238E27FC236}">
              <a16:creationId xmlns:a16="http://schemas.microsoft.com/office/drawing/2014/main" id="{BF28EF75-8F38-4FF5-C938-A36CFD184900}"/>
            </a:ext>
          </a:extLst>
        </cdr:cNvPr>
        <cdr:cNvSpPr>
          <a:spLocks xmlns:a="http://schemas.openxmlformats.org/drawingml/2006/main" noChangeArrowheads="1"/>
        </cdr:cNvSpPr>
      </cdr:nvSpPr>
      <cdr:spPr bwMode="auto">
        <a:xfrm xmlns:a="http://schemas.openxmlformats.org/drawingml/2006/main">
          <a:off x="5943352" y="771832"/>
          <a:ext cx="745935" cy="359988"/>
        </a:xfrm>
        <a:prstGeom xmlns:a="http://schemas.openxmlformats.org/drawingml/2006/main" prst="roundRect">
          <a:avLst>
            <a:gd name="adj" fmla="val 16667"/>
          </a:avLst>
        </a:prstGeom>
        <a:noFill xmlns:a="http://schemas.openxmlformats.org/drawingml/2006/main"/>
        <a:ln xmlns:a="http://schemas.openxmlformats.org/drawingml/2006/main">
          <a:noFill/>
        </a:ln>
        <a:effectLst xmlns:a="http://schemas.openxmlformats.org/drawingml/2006/main"/>
      </cdr:spPr>
      <cdr:txBody>
        <a:bodyPr xmlns:a="http://schemas.openxmlformats.org/drawingml/2006/main" wrap="square" lIns="54864" tIns="36576" rIns="54864" bIns="36576" anchor="ctr" upright="1"/>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000"/>
          </a:pPr>
          <a:r>
            <a:rPr lang="fi-FI" sz="1800" b="0" i="0" u="none" strike="noStrike" baseline="0" dirty="0">
              <a:solidFill>
                <a:schemeClr val="bg1"/>
              </a:solidFill>
              <a:latin typeface="Aptos" panose="020B0004020202020204" pitchFamily="34" charset="0"/>
              <a:ea typeface="Verdana"/>
              <a:cs typeface="Verdana"/>
            </a:rPr>
            <a:t>Waste</a:t>
          </a:r>
        </a:p>
      </cdr:txBody>
    </cdr:sp>
  </cdr:relSizeAnchor>
  <cdr:relSizeAnchor xmlns:cdr="http://schemas.openxmlformats.org/drawingml/2006/chartDrawing">
    <cdr:from>
      <cdr:x>0.80991</cdr:x>
      <cdr:y>0.06919</cdr:y>
    </cdr:from>
    <cdr:to>
      <cdr:x>0.94306</cdr:x>
      <cdr:y>0.13218</cdr:y>
    </cdr:to>
    <cdr:sp macro="" textlink="">
      <cdr:nvSpPr>
        <cdr:cNvPr id="3" name="Teksti 3">
          <a:extLst xmlns:a="http://schemas.openxmlformats.org/drawingml/2006/main">
            <a:ext uri="{FF2B5EF4-FFF2-40B4-BE49-F238E27FC236}">
              <a16:creationId xmlns:a16="http://schemas.microsoft.com/office/drawing/2014/main" id="{D1AED931-FAC2-6CC7-2A99-D2C17B2EC833}"/>
            </a:ext>
          </a:extLst>
        </cdr:cNvPr>
        <cdr:cNvSpPr>
          <a:spLocks xmlns:a="http://schemas.openxmlformats.org/drawingml/2006/main" noChangeArrowheads="1"/>
        </cdr:cNvSpPr>
      </cdr:nvSpPr>
      <cdr:spPr bwMode="auto">
        <a:xfrm xmlns:a="http://schemas.openxmlformats.org/drawingml/2006/main">
          <a:off x="7694051" y="395408"/>
          <a:ext cx="1264916" cy="359988"/>
        </a:xfrm>
        <a:prstGeom xmlns:a="http://schemas.openxmlformats.org/drawingml/2006/main" prst="roundRect">
          <a:avLst>
            <a:gd name="adj" fmla="val 16667"/>
          </a:avLst>
        </a:prstGeom>
        <a:noFill xmlns:a="http://schemas.openxmlformats.org/drawingml/2006/main"/>
        <a:ln xmlns:a="http://schemas.openxmlformats.org/drawingml/2006/main">
          <a:noFill/>
        </a:ln>
        <a:effectLst xmlns:a="http://schemas.openxmlformats.org/drawingml/2006/main"/>
      </cdr:spPr>
      <cdr:txBody>
        <a:bodyPr xmlns:a="http://schemas.openxmlformats.org/drawingml/2006/main" wrap="square" lIns="54864" tIns="36576" rIns="54864" bIns="36576" anchor="ctr" upright="1"/>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000"/>
          </a:pPr>
          <a:r>
            <a:rPr lang="fi-FI" sz="1600" b="0" i="0" u="none" strike="noStrike" baseline="0" dirty="0">
              <a:solidFill>
                <a:schemeClr val="bg1"/>
              </a:solidFill>
              <a:latin typeface="Aptos" panose="020B0004020202020204" pitchFamily="34" charset="0"/>
              <a:ea typeface="Verdana"/>
              <a:cs typeface="Verdana"/>
            </a:rPr>
            <a:t>Electric </a:t>
          </a:r>
          <a:r>
            <a:rPr lang="fi-FI" sz="1600" b="0" i="0" u="none" strike="noStrike" baseline="0" dirty="0" err="1">
              <a:solidFill>
                <a:schemeClr val="bg1"/>
              </a:solidFill>
              <a:latin typeface="Aptos" panose="020B0004020202020204" pitchFamily="34" charset="0"/>
              <a:ea typeface="Verdana"/>
              <a:cs typeface="Verdana"/>
            </a:rPr>
            <a:t>boiler</a:t>
          </a:r>
          <a:endParaRPr lang="fi-FI" sz="1600" b="0" i="0" u="none" strike="noStrike" baseline="0" dirty="0">
            <a:solidFill>
              <a:schemeClr val="bg1"/>
            </a:solidFill>
            <a:latin typeface="Aptos" panose="020B0004020202020204" pitchFamily="34" charset="0"/>
            <a:ea typeface="Verdana"/>
            <a:cs typeface="Verdana"/>
          </a:endParaRPr>
        </a:p>
      </cdr:txBody>
    </cdr:sp>
  </cdr:relSizeAnchor>
  <cdr:relSizeAnchor xmlns:cdr="http://schemas.openxmlformats.org/drawingml/2006/chartDrawing">
    <cdr:from>
      <cdr:x>0.8434</cdr:x>
      <cdr:y>0.21362</cdr:y>
    </cdr:from>
    <cdr:to>
      <cdr:x>0.95125</cdr:x>
      <cdr:y>0.37878</cdr:y>
    </cdr:to>
    <cdr:sp macro="" textlink="">
      <cdr:nvSpPr>
        <cdr:cNvPr id="8" name="Teksti 3">
          <a:extLst xmlns:a="http://schemas.openxmlformats.org/drawingml/2006/main">
            <a:ext uri="{FF2B5EF4-FFF2-40B4-BE49-F238E27FC236}">
              <a16:creationId xmlns:a16="http://schemas.microsoft.com/office/drawing/2014/main" id="{EFD240D9-DEB1-40C9-A795-5981ABE36BF0}"/>
            </a:ext>
          </a:extLst>
        </cdr:cNvPr>
        <cdr:cNvSpPr>
          <a:spLocks xmlns:a="http://schemas.openxmlformats.org/drawingml/2006/main" noChangeArrowheads="1"/>
        </cdr:cNvSpPr>
      </cdr:nvSpPr>
      <cdr:spPr bwMode="auto">
        <a:xfrm xmlns:a="http://schemas.openxmlformats.org/drawingml/2006/main">
          <a:off x="9428508" y="882720"/>
          <a:ext cx="1205654" cy="682484"/>
        </a:xfrm>
        <a:prstGeom xmlns:a="http://schemas.openxmlformats.org/drawingml/2006/main" prst="roundRect">
          <a:avLst>
            <a:gd name="adj" fmla="val 16667"/>
          </a:avLst>
        </a:prstGeom>
        <a:noFill xmlns:a="http://schemas.openxmlformats.org/drawingml/2006/main"/>
        <a:ln xmlns:a="http://schemas.openxmlformats.org/drawingml/2006/main">
          <a:noFill/>
        </a:ln>
        <a:effectLst xmlns:a="http://schemas.openxmlformats.org/drawingml/2006/main"/>
      </cdr:spPr>
      <cdr:txBody>
        <a:bodyPr xmlns:a="http://schemas.openxmlformats.org/drawingml/2006/main" vertOverflow="clip" wrap="square" lIns="54864" tIns="36576" rIns="54864" bIns="36576" anchor="ctr" upright="1"/>
        <a:lstStyle xmlns:a="http://schemas.openxmlformats.org/drawingml/2006/main"/>
        <a:p xmlns:a="http://schemas.openxmlformats.org/drawingml/2006/main">
          <a:pPr algn="ctr" rtl="0">
            <a:defRPr sz="1000"/>
          </a:pPr>
          <a:r>
            <a:rPr lang="fi-FI" sz="1600" b="0" i="0" u="none" strike="noStrike" baseline="0" dirty="0" err="1">
              <a:solidFill>
                <a:schemeClr val="bg1"/>
              </a:solidFill>
              <a:latin typeface="Aptos" panose="020B0004020202020204" pitchFamily="34" charset="0"/>
              <a:ea typeface="Verdana"/>
              <a:cs typeface="Verdana"/>
            </a:rPr>
            <a:t>Hea</a:t>
          </a:r>
          <a:r>
            <a:rPr lang="fi-FI" sz="1600" dirty="0" err="1">
              <a:solidFill>
                <a:schemeClr val="bg1"/>
              </a:solidFill>
              <a:latin typeface="Aptos" panose="020B0004020202020204" pitchFamily="34" charset="0"/>
              <a:ea typeface="Verdana"/>
              <a:cs typeface="Verdana"/>
            </a:rPr>
            <a:t>t</a:t>
          </a:r>
          <a:r>
            <a:rPr lang="fi-FI" sz="1600" dirty="0">
              <a:solidFill>
                <a:schemeClr val="bg1"/>
              </a:solidFill>
              <a:latin typeface="Aptos" panose="020B0004020202020204" pitchFamily="34" charset="0"/>
              <a:ea typeface="Verdana"/>
              <a:cs typeface="Verdana"/>
            </a:rPr>
            <a:t> </a:t>
          </a:r>
          <a:r>
            <a:rPr lang="fi-FI" sz="1600" dirty="0" err="1">
              <a:solidFill>
                <a:schemeClr val="bg1"/>
              </a:solidFill>
              <a:latin typeface="Aptos" panose="020B0004020202020204" pitchFamily="34" charset="0"/>
              <a:ea typeface="Verdana"/>
              <a:cs typeface="Verdana"/>
            </a:rPr>
            <a:t>recovery</a:t>
          </a:r>
          <a:endParaRPr lang="fi-FI" sz="1600" b="0" i="0" u="none" strike="noStrike" baseline="0" dirty="0">
            <a:solidFill>
              <a:schemeClr val="bg1"/>
            </a:solidFill>
            <a:latin typeface="Aptos" panose="020B0004020202020204" pitchFamily="34" charset="0"/>
            <a:ea typeface="Verdana"/>
            <a:cs typeface="Verdana"/>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fi-FI"/>
          </a:p>
        </p:txBody>
      </p:sp>
      <p:sp>
        <p:nvSpPr>
          <p:cNvPr id="3" name="Päivämäärän paikkamerkki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F65986F4-4B4A-414D-B0A3-971C452E03C0}" type="datetimeFigureOut">
              <a:rPr lang="fi-FI" smtClean="0"/>
              <a:t>23.10.2026</a:t>
            </a:fld>
            <a:endParaRPr lang="fi-FI"/>
          </a:p>
        </p:txBody>
      </p:sp>
      <p:sp>
        <p:nvSpPr>
          <p:cNvPr id="4" name="Dian kuvan paikkamerkki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fi-FI"/>
          </a:p>
        </p:txBody>
      </p:sp>
      <p:sp>
        <p:nvSpPr>
          <p:cNvPr id="5" name="Huomautusten paikkamerkki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fi-FI"/>
          </a:p>
        </p:txBody>
      </p:sp>
      <p:sp>
        <p:nvSpPr>
          <p:cNvPr id="7" name="Dian numeron paikkamerkki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EBFA0A38-E614-4BA1-A813-38F873119582}" type="slidenum">
              <a:rPr lang="fi-FI" smtClean="0"/>
              <a:t>‹#›</a:t>
            </a:fld>
            <a:endParaRPr lang="fi-FI"/>
          </a:p>
        </p:txBody>
      </p:sp>
    </p:spTree>
    <p:extLst>
      <p:ext uri="{BB962C8B-B14F-4D97-AF65-F5344CB8AC3E}">
        <p14:creationId xmlns:p14="http://schemas.microsoft.com/office/powerpoint/2010/main" val="28914825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420AF86D-21AF-476E-B7ED-61799633A175}" type="slidenum">
              <a:rPr lang="fi-FI" smtClean="0"/>
              <a:t>5</a:t>
            </a:fld>
            <a:endParaRPr lang="fi-FI"/>
          </a:p>
        </p:txBody>
      </p:sp>
    </p:spTree>
    <p:extLst>
      <p:ext uri="{BB962C8B-B14F-4D97-AF65-F5344CB8AC3E}">
        <p14:creationId xmlns:p14="http://schemas.microsoft.com/office/powerpoint/2010/main" val="14484508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EBFA0A38-E614-4BA1-A813-38F873119582}" type="slidenum">
              <a:rPr lang="fi-FI" smtClean="0"/>
              <a:t>9</a:t>
            </a:fld>
            <a:endParaRPr lang="fi-FI"/>
          </a:p>
        </p:txBody>
      </p:sp>
    </p:spTree>
    <p:extLst>
      <p:ext uri="{BB962C8B-B14F-4D97-AF65-F5344CB8AC3E}">
        <p14:creationId xmlns:p14="http://schemas.microsoft.com/office/powerpoint/2010/main" val="40896056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EBFA0A38-E614-4BA1-A813-38F873119582}" type="slidenum">
              <a:rPr lang="fi-FI" smtClean="0"/>
              <a:t>12</a:t>
            </a:fld>
            <a:endParaRPr lang="fi-FI"/>
          </a:p>
        </p:txBody>
      </p:sp>
    </p:spTree>
    <p:extLst>
      <p:ext uri="{BB962C8B-B14F-4D97-AF65-F5344CB8AC3E}">
        <p14:creationId xmlns:p14="http://schemas.microsoft.com/office/powerpoint/2010/main" val="18776592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BC2B2-F549-6040-ED8E-52169D1910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9787FC-0D31-E460-E40A-7A0BED38DC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C7ED00-C80B-A10B-22F9-AC6A1865BF0C}"/>
              </a:ext>
            </a:extLst>
          </p:cNvPr>
          <p:cNvSpPr>
            <a:spLocks noGrp="1"/>
          </p:cNvSpPr>
          <p:nvPr>
            <p:ph type="body" idx="1"/>
          </p:nvPr>
        </p:nvSpPr>
        <p:spPr/>
        <p:txBody>
          <a:bodyPr/>
          <a:lstStyle/>
          <a:p>
            <a:endParaRPr lang="fi-FI" dirty="0"/>
          </a:p>
        </p:txBody>
      </p:sp>
      <p:sp>
        <p:nvSpPr>
          <p:cNvPr id="4" name="Slide Number Placeholder 3">
            <a:extLst>
              <a:ext uri="{FF2B5EF4-FFF2-40B4-BE49-F238E27FC236}">
                <a16:creationId xmlns:a16="http://schemas.microsoft.com/office/drawing/2014/main" id="{27FA283B-C278-5DED-2B5F-E5CAE385C379}"/>
              </a:ext>
            </a:extLst>
          </p:cNvPr>
          <p:cNvSpPr>
            <a:spLocks noGrp="1"/>
          </p:cNvSpPr>
          <p:nvPr>
            <p:ph type="sldNum" sz="quarter" idx="5"/>
          </p:nvPr>
        </p:nvSpPr>
        <p:spPr/>
        <p:txBody>
          <a:bodyPr/>
          <a:lstStyle/>
          <a:p>
            <a:fld id="{EBFA0A38-E614-4BA1-A813-38F873119582}" type="slidenum">
              <a:rPr lang="fi-FI" smtClean="0"/>
              <a:t>14</a:t>
            </a:fld>
            <a:endParaRPr lang="fi-FI"/>
          </a:p>
        </p:txBody>
      </p:sp>
    </p:spTree>
    <p:extLst>
      <p:ext uri="{BB962C8B-B14F-4D97-AF65-F5344CB8AC3E}">
        <p14:creationId xmlns:p14="http://schemas.microsoft.com/office/powerpoint/2010/main" val="30875471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EBFA0A38-E614-4BA1-A813-38F873119582}" type="slidenum">
              <a:rPr lang="fi-FI" smtClean="0"/>
              <a:t>15</a:t>
            </a:fld>
            <a:endParaRPr lang="fi-FI"/>
          </a:p>
        </p:txBody>
      </p:sp>
    </p:spTree>
    <p:extLst>
      <p:ext uri="{BB962C8B-B14F-4D97-AF65-F5344CB8AC3E}">
        <p14:creationId xmlns:p14="http://schemas.microsoft.com/office/powerpoint/2010/main" val="41838125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7441F-9A9E-D295-DC34-7594A4BB85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4CD8D4-032F-39E4-AE43-C4BC4F8E16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233D0B-6E58-7A0E-A834-D775BBC5DBAD}"/>
              </a:ext>
            </a:extLst>
          </p:cNvPr>
          <p:cNvSpPr>
            <a:spLocks noGrp="1"/>
          </p:cNvSpPr>
          <p:nvPr>
            <p:ph type="body" idx="1"/>
          </p:nvPr>
        </p:nvSpPr>
        <p:spPr/>
        <p:txBody>
          <a:bodyPr/>
          <a:lstStyle/>
          <a:p>
            <a:endParaRPr lang="fi-FI" dirty="0"/>
          </a:p>
        </p:txBody>
      </p:sp>
      <p:sp>
        <p:nvSpPr>
          <p:cNvPr id="4" name="Slide Number Placeholder 3">
            <a:extLst>
              <a:ext uri="{FF2B5EF4-FFF2-40B4-BE49-F238E27FC236}">
                <a16:creationId xmlns:a16="http://schemas.microsoft.com/office/drawing/2014/main" id="{142C7112-F311-0FBF-051A-858576E35A12}"/>
              </a:ext>
            </a:extLst>
          </p:cNvPr>
          <p:cNvSpPr>
            <a:spLocks noGrp="1"/>
          </p:cNvSpPr>
          <p:nvPr>
            <p:ph type="sldNum" sz="quarter" idx="5"/>
          </p:nvPr>
        </p:nvSpPr>
        <p:spPr/>
        <p:txBody>
          <a:bodyPr/>
          <a:lstStyle/>
          <a:p>
            <a:fld id="{EBFA0A38-E614-4BA1-A813-38F873119582}" type="slidenum">
              <a:rPr lang="fi-FI" smtClean="0"/>
              <a:t>16</a:t>
            </a:fld>
            <a:endParaRPr lang="fi-FI"/>
          </a:p>
        </p:txBody>
      </p:sp>
    </p:spTree>
    <p:extLst>
      <p:ext uri="{BB962C8B-B14F-4D97-AF65-F5344CB8AC3E}">
        <p14:creationId xmlns:p14="http://schemas.microsoft.com/office/powerpoint/2010/main" val="27813094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EBFA0A38-E614-4BA1-A813-38F873119582}" type="slidenum">
              <a:rPr lang="fi-FI" smtClean="0"/>
              <a:t>22</a:t>
            </a:fld>
            <a:endParaRPr lang="fi-FI"/>
          </a:p>
        </p:txBody>
      </p:sp>
    </p:spTree>
    <p:extLst>
      <p:ext uri="{BB962C8B-B14F-4D97-AF65-F5344CB8AC3E}">
        <p14:creationId xmlns:p14="http://schemas.microsoft.com/office/powerpoint/2010/main" val="1430630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EBFA0A38-E614-4BA1-A813-38F873119582}" type="slidenum">
              <a:rPr lang="fi-FI" smtClean="0"/>
              <a:t>30</a:t>
            </a:fld>
            <a:endParaRPr lang="fi-FI"/>
          </a:p>
        </p:txBody>
      </p:sp>
    </p:spTree>
    <p:extLst>
      <p:ext uri="{BB962C8B-B14F-4D97-AF65-F5344CB8AC3E}">
        <p14:creationId xmlns:p14="http://schemas.microsoft.com/office/powerpoint/2010/main" val="23875988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149D6097-F58A-4259-AB86-8695682BDB19}" type="slidenum">
              <a:rPr lang="fi-FI" smtClean="0"/>
              <a:t>32</a:t>
            </a:fld>
            <a:endParaRPr lang="fi-FI"/>
          </a:p>
        </p:txBody>
      </p:sp>
    </p:spTree>
    <p:extLst>
      <p:ext uri="{BB962C8B-B14F-4D97-AF65-F5344CB8AC3E}">
        <p14:creationId xmlns:p14="http://schemas.microsoft.com/office/powerpoint/2010/main" val="13440082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EBFA0A38-E614-4BA1-A813-38F873119582}" type="slidenum">
              <a:rPr lang="fi-FI" smtClean="0"/>
              <a:t>33</a:t>
            </a:fld>
            <a:endParaRPr lang="fi-FI"/>
          </a:p>
        </p:txBody>
      </p:sp>
    </p:spTree>
    <p:extLst>
      <p:ext uri="{BB962C8B-B14F-4D97-AF65-F5344CB8AC3E}">
        <p14:creationId xmlns:p14="http://schemas.microsoft.com/office/powerpoint/2010/main" val="12440055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Otsikkodia_oma-kuvapaikka_muoto">
    <p:bg>
      <p:bgPr>
        <a:solidFill>
          <a:schemeClr val="bg2"/>
        </a:solidFill>
        <a:effectLst/>
      </p:bgPr>
    </p:bg>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D029BAB6-E800-F5EC-8A47-0843AE84052F}"/>
              </a:ext>
            </a:extLst>
          </p:cNvPr>
          <p:cNvSpPr>
            <a:spLocks noGrp="1"/>
          </p:cNvSpPr>
          <p:nvPr>
            <p:ph type="pic" sz="quarter" idx="13"/>
          </p:nvPr>
        </p:nvSpPr>
        <p:spPr>
          <a:xfrm>
            <a:off x="5449405" y="0"/>
            <a:ext cx="6742655" cy="6858000"/>
          </a:xfrm>
          <a:custGeom>
            <a:avLst/>
            <a:gdLst>
              <a:gd name="connsiteX0" fmla="*/ 4267806 w 6742655"/>
              <a:gd name="connsiteY0" fmla="*/ 0 h 6858000"/>
              <a:gd name="connsiteX1" fmla="*/ 6742655 w 6742655"/>
              <a:gd name="connsiteY1" fmla="*/ 0 h 6858000"/>
              <a:gd name="connsiteX2" fmla="*/ 6742655 w 6742655"/>
              <a:gd name="connsiteY2" fmla="*/ 6858000 h 6858000"/>
              <a:gd name="connsiteX3" fmla="*/ 335898 w 6742655"/>
              <a:gd name="connsiteY3" fmla="*/ 6858000 h 6858000"/>
              <a:gd name="connsiteX4" fmla="*/ 175040 w 6742655"/>
              <a:gd name="connsiteY4" fmla="*/ 4517829 h 6858000"/>
              <a:gd name="connsiteX5" fmla="*/ 4640256 w 6742655"/>
              <a:gd name="connsiteY5" fmla="*/ 2634304 h 6858000"/>
              <a:gd name="connsiteX6" fmla="*/ 4267806 w 6742655"/>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42655" h="6858000">
                <a:moveTo>
                  <a:pt x="4267806" y="0"/>
                </a:moveTo>
                <a:lnTo>
                  <a:pt x="6742655" y="0"/>
                </a:lnTo>
                <a:lnTo>
                  <a:pt x="6742655" y="6858000"/>
                </a:lnTo>
                <a:lnTo>
                  <a:pt x="335898" y="6858000"/>
                </a:lnTo>
                <a:cubicBezTo>
                  <a:pt x="-34441" y="6076994"/>
                  <a:pt x="-114097" y="5258004"/>
                  <a:pt x="175040" y="4517829"/>
                </a:cubicBezTo>
                <a:cubicBezTo>
                  <a:pt x="746663" y="3054515"/>
                  <a:pt x="2586699" y="2341613"/>
                  <a:pt x="4640256" y="2634304"/>
                </a:cubicBezTo>
                <a:cubicBezTo>
                  <a:pt x="4125795" y="1771333"/>
                  <a:pt x="3964510" y="837743"/>
                  <a:pt x="4267806" y="0"/>
                </a:cubicBezTo>
                <a:close/>
              </a:path>
            </a:pathLst>
          </a:custGeom>
        </p:spPr>
        <p:txBody>
          <a:bodyPr wrap="square">
            <a:noAutofit/>
          </a:bodyPr>
          <a:lstStyle>
            <a:lvl1pPr marL="0" indent="0" algn="r">
              <a:buFontTx/>
              <a:buNone/>
              <a:defRPr>
                <a:solidFill>
                  <a:schemeClr val="tx1"/>
                </a:solidFill>
              </a:defRPr>
            </a:lvl1pPr>
          </a:lstStyle>
          <a:p>
            <a:r>
              <a:rPr lang="en-US"/>
              <a:t>Click icon to add picture</a:t>
            </a:r>
            <a:endParaRPr lang="fi-FI" dirty="0"/>
          </a:p>
        </p:txBody>
      </p:sp>
      <p:sp>
        <p:nvSpPr>
          <p:cNvPr id="25" name="Alatunnisteen paikkamerkki 8">
            <a:extLst>
              <a:ext uri="{FF2B5EF4-FFF2-40B4-BE49-F238E27FC236}">
                <a16:creationId xmlns:a16="http://schemas.microsoft.com/office/drawing/2014/main" id="{99D6816B-4F9C-C403-01FF-BA8D91F96E91}"/>
              </a:ext>
            </a:extLst>
          </p:cNvPr>
          <p:cNvSpPr>
            <a:spLocks noGrp="1"/>
          </p:cNvSpPr>
          <p:nvPr>
            <p:ph type="ftr" sz="quarter" idx="11"/>
          </p:nvPr>
        </p:nvSpPr>
        <p:spPr>
          <a:xfrm>
            <a:off x="1652752" y="6370332"/>
            <a:ext cx="2339787" cy="363131"/>
          </a:xfrm>
        </p:spPr>
        <p:txBody>
          <a:bodyPr/>
          <a:lstStyle>
            <a:lvl1pPr algn="ctr">
              <a:defRPr>
                <a:solidFill>
                  <a:schemeClr val="tx1"/>
                </a:solidFill>
              </a:defRPr>
            </a:lvl1pPr>
          </a:lstStyle>
          <a:p>
            <a:endParaRPr lang="en-US"/>
          </a:p>
        </p:txBody>
      </p:sp>
      <p:sp>
        <p:nvSpPr>
          <p:cNvPr id="7" name="Title 1">
            <a:extLst>
              <a:ext uri="{FF2B5EF4-FFF2-40B4-BE49-F238E27FC236}">
                <a16:creationId xmlns:a16="http://schemas.microsoft.com/office/drawing/2014/main" id="{5026B22E-9EFC-2B95-FAE3-A90E1A061BE0}"/>
              </a:ext>
            </a:extLst>
          </p:cNvPr>
          <p:cNvSpPr>
            <a:spLocks noGrp="1"/>
          </p:cNvSpPr>
          <p:nvPr>
            <p:ph type="title"/>
          </p:nvPr>
        </p:nvSpPr>
        <p:spPr>
          <a:xfrm>
            <a:off x="496802" y="1559169"/>
            <a:ext cx="5496036" cy="2005441"/>
          </a:xfrm>
          <a:prstGeom prst="rect">
            <a:avLst/>
          </a:prstGeom>
        </p:spPr>
        <p:txBody>
          <a:bodyPr anchor="b">
            <a:normAutofit/>
          </a:bodyPr>
          <a:lstStyle>
            <a:lvl1pPr>
              <a:defRPr sz="4000" b="0" i="0">
                <a:solidFill>
                  <a:schemeClr val="tx2"/>
                </a:solidFill>
                <a:latin typeface="Aptos Display" panose="020B0004020202020204" pitchFamily="34" charset="0"/>
              </a:defRPr>
            </a:lvl1pPr>
          </a:lstStyle>
          <a:p>
            <a:r>
              <a:rPr lang="en-US"/>
              <a:t>Click to edit Master title style</a:t>
            </a:r>
            <a:endParaRPr lang="en-FI" dirty="0"/>
          </a:p>
        </p:txBody>
      </p:sp>
      <p:sp>
        <p:nvSpPr>
          <p:cNvPr id="2" name="Text Placeholder 2">
            <a:extLst>
              <a:ext uri="{FF2B5EF4-FFF2-40B4-BE49-F238E27FC236}">
                <a16:creationId xmlns:a16="http://schemas.microsoft.com/office/drawing/2014/main" id="{1319C13E-6668-8C3F-362B-4D9ED8B0EEE0}"/>
              </a:ext>
            </a:extLst>
          </p:cNvPr>
          <p:cNvSpPr>
            <a:spLocks noGrp="1"/>
          </p:cNvSpPr>
          <p:nvPr>
            <p:ph type="body" idx="1"/>
          </p:nvPr>
        </p:nvSpPr>
        <p:spPr>
          <a:xfrm>
            <a:off x="496800" y="3718560"/>
            <a:ext cx="4567569" cy="1726897"/>
          </a:xfrm>
        </p:spPr>
        <p:txBody>
          <a:bodyPr>
            <a:normAutofit/>
          </a:bodyPr>
          <a:lstStyle>
            <a:lvl1pPr marL="0" indent="0">
              <a:buNone/>
              <a:defRPr sz="2400" b="0" i="0">
                <a:solidFill>
                  <a:schemeClr val="tx1"/>
                </a:solidFill>
                <a:latin typeface="Aptos Light" panose="020B0004020202020204" pitchFamily="34" charset="0"/>
              </a:defRPr>
            </a:lvl1pPr>
          </a:lstStyle>
          <a:p>
            <a:pPr lvl="0"/>
            <a:r>
              <a:rPr lang="en-US"/>
              <a:t>Click to edit Master text styles</a:t>
            </a:r>
          </a:p>
        </p:txBody>
      </p:sp>
      <p:pic>
        <p:nvPicPr>
          <p:cNvPr id="3" name="Picture 2" descr="A purple letters on a black background&#10;&#10;Description automatically generated">
            <a:extLst>
              <a:ext uri="{FF2B5EF4-FFF2-40B4-BE49-F238E27FC236}">
                <a16:creationId xmlns:a16="http://schemas.microsoft.com/office/drawing/2014/main" id="{0796B81B-7F00-9116-01D4-54B428605CDC}"/>
              </a:ext>
            </a:extLst>
          </p:cNvPr>
          <p:cNvPicPr>
            <a:picLocks noChangeAspect="1"/>
          </p:cNvPicPr>
          <p:nvPr/>
        </p:nvPicPr>
        <p:blipFill>
          <a:blip r:embed="rId2"/>
          <a:stretch>
            <a:fillRect/>
          </a:stretch>
        </p:blipFill>
        <p:spPr>
          <a:xfrm>
            <a:off x="499079" y="363299"/>
            <a:ext cx="2360435" cy="643204"/>
          </a:xfrm>
          <a:prstGeom prst="rect">
            <a:avLst/>
          </a:prstGeom>
        </p:spPr>
      </p:pic>
    </p:spTree>
    <p:extLst>
      <p:ext uri="{BB962C8B-B14F-4D97-AF65-F5344CB8AC3E}">
        <p14:creationId xmlns:p14="http://schemas.microsoft.com/office/powerpoint/2010/main" val="645538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Otsikkodia_kuvapaikka_muoto_vaalea">
    <p:bg>
      <p:bgPr>
        <a:solidFill>
          <a:schemeClr val="bg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D7BD854-6D3A-D04F-4F94-7EB2A804497D}"/>
              </a:ext>
            </a:extLst>
          </p:cNvPr>
          <p:cNvPicPr>
            <a:picLocks noChangeAspect="1"/>
          </p:cNvPicPr>
          <p:nvPr/>
        </p:nvPicPr>
        <p:blipFill>
          <a:blip r:embed="rId2"/>
          <a:srcRect t="51" b="51"/>
          <a:stretch/>
        </p:blipFill>
        <p:spPr>
          <a:xfrm>
            <a:off x="5123724" y="0"/>
            <a:ext cx="7068275" cy="6858000"/>
          </a:xfrm>
          <a:prstGeom prst="rect">
            <a:avLst/>
          </a:prstGeom>
        </p:spPr>
      </p:pic>
      <p:sp>
        <p:nvSpPr>
          <p:cNvPr id="25" name="Alatunnisteen paikkamerkki 8">
            <a:extLst>
              <a:ext uri="{FF2B5EF4-FFF2-40B4-BE49-F238E27FC236}">
                <a16:creationId xmlns:a16="http://schemas.microsoft.com/office/drawing/2014/main" id="{99D6816B-4F9C-C403-01FF-BA8D91F96E91}"/>
              </a:ext>
            </a:extLst>
          </p:cNvPr>
          <p:cNvSpPr>
            <a:spLocks noGrp="1"/>
          </p:cNvSpPr>
          <p:nvPr>
            <p:ph type="ftr" sz="quarter" idx="11"/>
          </p:nvPr>
        </p:nvSpPr>
        <p:spPr>
          <a:xfrm>
            <a:off x="1652752" y="6370332"/>
            <a:ext cx="2339787" cy="363131"/>
          </a:xfrm>
        </p:spPr>
        <p:txBody>
          <a:bodyPr/>
          <a:lstStyle>
            <a:lvl1pPr algn="ctr">
              <a:defRPr>
                <a:solidFill>
                  <a:schemeClr val="tx1"/>
                </a:solidFill>
              </a:defRPr>
            </a:lvl1pPr>
          </a:lstStyle>
          <a:p>
            <a:endParaRPr lang="en-US"/>
          </a:p>
        </p:txBody>
      </p:sp>
      <p:sp>
        <p:nvSpPr>
          <p:cNvPr id="7" name="Title 1">
            <a:extLst>
              <a:ext uri="{FF2B5EF4-FFF2-40B4-BE49-F238E27FC236}">
                <a16:creationId xmlns:a16="http://schemas.microsoft.com/office/drawing/2014/main" id="{5026B22E-9EFC-2B95-FAE3-A90E1A061BE0}"/>
              </a:ext>
            </a:extLst>
          </p:cNvPr>
          <p:cNvSpPr>
            <a:spLocks noGrp="1"/>
          </p:cNvSpPr>
          <p:nvPr>
            <p:ph type="title"/>
          </p:nvPr>
        </p:nvSpPr>
        <p:spPr>
          <a:xfrm>
            <a:off x="496802" y="1559169"/>
            <a:ext cx="5496036" cy="2005441"/>
          </a:xfrm>
          <a:prstGeom prst="rect">
            <a:avLst/>
          </a:prstGeom>
        </p:spPr>
        <p:txBody>
          <a:bodyPr anchor="b">
            <a:normAutofit/>
          </a:bodyPr>
          <a:lstStyle>
            <a:lvl1pPr>
              <a:defRPr sz="4000" b="0" i="0">
                <a:solidFill>
                  <a:schemeClr val="tx2"/>
                </a:solidFill>
                <a:latin typeface="Aptos Display" panose="020B0004020202020204" pitchFamily="34" charset="0"/>
              </a:defRPr>
            </a:lvl1pPr>
          </a:lstStyle>
          <a:p>
            <a:r>
              <a:rPr lang="en-US"/>
              <a:t>Click to edit Master title style</a:t>
            </a:r>
            <a:endParaRPr lang="en-FI" dirty="0"/>
          </a:p>
        </p:txBody>
      </p:sp>
      <p:sp>
        <p:nvSpPr>
          <p:cNvPr id="2" name="Text Placeholder 2">
            <a:extLst>
              <a:ext uri="{FF2B5EF4-FFF2-40B4-BE49-F238E27FC236}">
                <a16:creationId xmlns:a16="http://schemas.microsoft.com/office/drawing/2014/main" id="{1319C13E-6668-8C3F-362B-4D9ED8B0EEE0}"/>
              </a:ext>
            </a:extLst>
          </p:cNvPr>
          <p:cNvSpPr>
            <a:spLocks noGrp="1"/>
          </p:cNvSpPr>
          <p:nvPr>
            <p:ph type="body" idx="1"/>
          </p:nvPr>
        </p:nvSpPr>
        <p:spPr>
          <a:xfrm>
            <a:off x="496800" y="3718560"/>
            <a:ext cx="4567569" cy="1726897"/>
          </a:xfrm>
        </p:spPr>
        <p:txBody>
          <a:bodyPr>
            <a:normAutofit/>
          </a:bodyPr>
          <a:lstStyle>
            <a:lvl1pPr marL="0" indent="0">
              <a:buNone/>
              <a:defRPr sz="2400" b="0" i="0">
                <a:solidFill>
                  <a:schemeClr val="tx1"/>
                </a:solidFill>
                <a:latin typeface="Aptos Light" panose="020B0004020202020204" pitchFamily="34" charset="0"/>
              </a:defRPr>
            </a:lvl1pPr>
          </a:lstStyle>
          <a:p>
            <a:pPr lvl="0"/>
            <a:r>
              <a:rPr lang="en-US"/>
              <a:t>Click to edit Master text styles</a:t>
            </a:r>
          </a:p>
        </p:txBody>
      </p:sp>
      <p:pic>
        <p:nvPicPr>
          <p:cNvPr id="5" name="Picture 4" descr="A purple letters on a black background&#10;&#10;Description automatically generated">
            <a:extLst>
              <a:ext uri="{FF2B5EF4-FFF2-40B4-BE49-F238E27FC236}">
                <a16:creationId xmlns:a16="http://schemas.microsoft.com/office/drawing/2014/main" id="{F052A683-7726-8636-FE8D-89C1E2BE61FC}"/>
              </a:ext>
            </a:extLst>
          </p:cNvPr>
          <p:cNvPicPr>
            <a:picLocks noChangeAspect="1"/>
          </p:cNvPicPr>
          <p:nvPr/>
        </p:nvPicPr>
        <p:blipFill>
          <a:blip r:embed="rId3"/>
          <a:stretch>
            <a:fillRect/>
          </a:stretch>
        </p:blipFill>
        <p:spPr>
          <a:xfrm>
            <a:off x="499079" y="363299"/>
            <a:ext cx="2360435" cy="643204"/>
          </a:xfrm>
          <a:prstGeom prst="rect">
            <a:avLst/>
          </a:prstGeom>
        </p:spPr>
      </p:pic>
    </p:spTree>
    <p:extLst>
      <p:ext uri="{BB962C8B-B14F-4D97-AF65-F5344CB8AC3E}">
        <p14:creationId xmlns:p14="http://schemas.microsoft.com/office/powerpoint/2010/main" val="23878604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Otsikkodia_kuvapaikka_muoto_violetti">
    <p:bg>
      <p:bgPr>
        <a:solidFill>
          <a:schemeClr val="accent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43A109B-02CE-F12E-B8D4-5840DE891D62}"/>
              </a:ext>
            </a:extLst>
          </p:cNvPr>
          <p:cNvPicPr>
            <a:picLocks noChangeAspect="1"/>
          </p:cNvPicPr>
          <p:nvPr/>
        </p:nvPicPr>
        <p:blipFill>
          <a:blip r:embed="rId2"/>
          <a:srcRect t="25" b="25"/>
          <a:stretch/>
        </p:blipFill>
        <p:spPr>
          <a:xfrm>
            <a:off x="5203555" y="0"/>
            <a:ext cx="7010400" cy="6858000"/>
          </a:xfrm>
          <a:prstGeom prst="rect">
            <a:avLst/>
          </a:prstGeom>
        </p:spPr>
      </p:pic>
      <p:sp>
        <p:nvSpPr>
          <p:cNvPr id="7" name="Title 1">
            <a:extLst>
              <a:ext uri="{FF2B5EF4-FFF2-40B4-BE49-F238E27FC236}">
                <a16:creationId xmlns:a16="http://schemas.microsoft.com/office/drawing/2014/main" id="{5026B22E-9EFC-2B95-FAE3-A90E1A061BE0}"/>
              </a:ext>
            </a:extLst>
          </p:cNvPr>
          <p:cNvSpPr>
            <a:spLocks noGrp="1"/>
          </p:cNvSpPr>
          <p:nvPr>
            <p:ph type="title"/>
          </p:nvPr>
        </p:nvSpPr>
        <p:spPr>
          <a:xfrm>
            <a:off x="496801" y="1559169"/>
            <a:ext cx="5496036" cy="2005441"/>
          </a:xfrm>
          <a:prstGeom prst="rect">
            <a:avLst/>
          </a:prstGeom>
        </p:spPr>
        <p:txBody>
          <a:bodyPr anchor="b">
            <a:normAutofit/>
          </a:bodyPr>
          <a:lstStyle>
            <a:lvl1pPr>
              <a:defRPr sz="4000" b="0" i="0">
                <a:solidFill>
                  <a:schemeClr val="bg2"/>
                </a:solidFill>
                <a:latin typeface="Aptos Display" panose="020B0004020202020204" pitchFamily="34" charset="0"/>
              </a:defRPr>
            </a:lvl1pPr>
          </a:lstStyle>
          <a:p>
            <a:r>
              <a:rPr lang="en-US"/>
              <a:t>Click to edit Master title style</a:t>
            </a:r>
            <a:endParaRPr lang="en-FI" dirty="0"/>
          </a:p>
        </p:txBody>
      </p:sp>
      <p:sp>
        <p:nvSpPr>
          <p:cNvPr id="2" name="Text Placeholder 2">
            <a:extLst>
              <a:ext uri="{FF2B5EF4-FFF2-40B4-BE49-F238E27FC236}">
                <a16:creationId xmlns:a16="http://schemas.microsoft.com/office/drawing/2014/main" id="{1319C13E-6668-8C3F-362B-4D9ED8B0EEE0}"/>
              </a:ext>
            </a:extLst>
          </p:cNvPr>
          <p:cNvSpPr>
            <a:spLocks noGrp="1"/>
          </p:cNvSpPr>
          <p:nvPr>
            <p:ph type="body" idx="1"/>
          </p:nvPr>
        </p:nvSpPr>
        <p:spPr>
          <a:xfrm>
            <a:off x="496800" y="3718560"/>
            <a:ext cx="4567569" cy="1726897"/>
          </a:xfrm>
        </p:spPr>
        <p:txBody>
          <a:bodyPr>
            <a:normAutofit/>
          </a:bodyPr>
          <a:lstStyle>
            <a:lvl1pPr marL="0" indent="0">
              <a:buNone/>
              <a:defRPr sz="2400" b="0" i="0">
                <a:solidFill>
                  <a:schemeClr val="bg2"/>
                </a:solidFill>
                <a:latin typeface="Aptos Light" panose="020B0004020202020204" pitchFamily="34" charset="0"/>
              </a:defRPr>
            </a:lvl1pPr>
          </a:lstStyle>
          <a:p>
            <a:pPr lvl="0"/>
            <a:r>
              <a:rPr lang="en-US"/>
              <a:t>Click to edit Master text styles</a:t>
            </a:r>
          </a:p>
        </p:txBody>
      </p:sp>
      <p:sp>
        <p:nvSpPr>
          <p:cNvPr id="17" name="Alatunnisteen paikkamerkki 8">
            <a:extLst>
              <a:ext uri="{FF2B5EF4-FFF2-40B4-BE49-F238E27FC236}">
                <a16:creationId xmlns:a16="http://schemas.microsoft.com/office/drawing/2014/main" id="{5909C0B7-ACE8-0411-57BD-A18A9049E251}"/>
              </a:ext>
            </a:extLst>
          </p:cNvPr>
          <p:cNvSpPr>
            <a:spLocks noGrp="1"/>
          </p:cNvSpPr>
          <p:nvPr>
            <p:ph type="ftr" sz="quarter" idx="11"/>
          </p:nvPr>
        </p:nvSpPr>
        <p:spPr>
          <a:xfrm>
            <a:off x="1652752" y="6370332"/>
            <a:ext cx="2339787" cy="363131"/>
          </a:xfrm>
        </p:spPr>
        <p:txBody>
          <a:bodyPr/>
          <a:lstStyle>
            <a:lvl1pPr algn="ctr">
              <a:defRPr>
                <a:solidFill>
                  <a:schemeClr val="bg1"/>
                </a:solidFill>
              </a:defRPr>
            </a:lvl1pPr>
          </a:lstStyle>
          <a:p>
            <a:endParaRPr lang="en-US" dirty="0"/>
          </a:p>
        </p:txBody>
      </p:sp>
      <p:pic>
        <p:nvPicPr>
          <p:cNvPr id="4" name="Picture 3">
            <a:extLst>
              <a:ext uri="{FF2B5EF4-FFF2-40B4-BE49-F238E27FC236}">
                <a16:creationId xmlns:a16="http://schemas.microsoft.com/office/drawing/2014/main" id="{7E42D577-7ED3-BEAD-A902-DBFF3B6DBA5B}"/>
              </a:ext>
            </a:extLst>
          </p:cNvPr>
          <p:cNvPicPr>
            <a:picLocks noChangeAspect="1"/>
          </p:cNvPicPr>
          <p:nvPr userDrawn="1"/>
        </p:nvPicPr>
        <p:blipFill>
          <a:blip r:embed="rId3"/>
          <a:srcRect/>
          <a:stretch/>
        </p:blipFill>
        <p:spPr>
          <a:xfrm>
            <a:off x="499079" y="363299"/>
            <a:ext cx="2360435" cy="643203"/>
          </a:xfrm>
          <a:prstGeom prst="rect">
            <a:avLst/>
          </a:prstGeom>
        </p:spPr>
      </p:pic>
    </p:spTree>
    <p:extLst>
      <p:ext uri="{BB962C8B-B14F-4D97-AF65-F5344CB8AC3E}">
        <p14:creationId xmlns:p14="http://schemas.microsoft.com/office/powerpoint/2010/main" val="1438424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Otsikkodia_kuvapaikka_muoto_vihreä">
    <p:bg>
      <p:bgPr>
        <a:solidFill>
          <a:srgbClr val="004F4B"/>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F66600-11B8-B62E-1BEE-1488AD3DA147}"/>
              </a:ext>
            </a:extLst>
          </p:cNvPr>
          <p:cNvPicPr>
            <a:picLocks noChangeAspect="1"/>
          </p:cNvPicPr>
          <p:nvPr/>
        </p:nvPicPr>
        <p:blipFill>
          <a:blip r:embed="rId2"/>
          <a:srcRect t="242" b="242"/>
          <a:stretch/>
        </p:blipFill>
        <p:spPr>
          <a:xfrm>
            <a:off x="5203555" y="0"/>
            <a:ext cx="6988445" cy="6858000"/>
          </a:xfrm>
          <a:prstGeom prst="rect">
            <a:avLst/>
          </a:prstGeom>
        </p:spPr>
      </p:pic>
      <p:sp>
        <p:nvSpPr>
          <p:cNvPr id="7" name="Title 1">
            <a:extLst>
              <a:ext uri="{FF2B5EF4-FFF2-40B4-BE49-F238E27FC236}">
                <a16:creationId xmlns:a16="http://schemas.microsoft.com/office/drawing/2014/main" id="{5026B22E-9EFC-2B95-FAE3-A90E1A061BE0}"/>
              </a:ext>
            </a:extLst>
          </p:cNvPr>
          <p:cNvSpPr>
            <a:spLocks noGrp="1"/>
          </p:cNvSpPr>
          <p:nvPr>
            <p:ph type="title"/>
          </p:nvPr>
        </p:nvSpPr>
        <p:spPr>
          <a:xfrm>
            <a:off x="496801" y="1559169"/>
            <a:ext cx="5496036" cy="2005441"/>
          </a:xfrm>
          <a:prstGeom prst="rect">
            <a:avLst/>
          </a:prstGeom>
        </p:spPr>
        <p:txBody>
          <a:bodyPr anchor="b">
            <a:normAutofit/>
          </a:bodyPr>
          <a:lstStyle>
            <a:lvl1pPr>
              <a:defRPr sz="4000" b="0" i="0">
                <a:solidFill>
                  <a:schemeClr val="bg2"/>
                </a:solidFill>
                <a:latin typeface="Aptos Display" panose="020B0004020202020204" pitchFamily="34" charset="0"/>
              </a:defRPr>
            </a:lvl1pPr>
          </a:lstStyle>
          <a:p>
            <a:r>
              <a:rPr lang="en-US"/>
              <a:t>Click to edit Master title style</a:t>
            </a:r>
            <a:endParaRPr lang="en-FI" dirty="0"/>
          </a:p>
        </p:txBody>
      </p:sp>
      <p:sp>
        <p:nvSpPr>
          <p:cNvPr id="2" name="Text Placeholder 2">
            <a:extLst>
              <a:ext uri="{FF2B5EF4-FFF2-40B4-BE49-F238E27FC236}">
                <a16:creationId xmlns:a16="http://schemas.microsoft.com/office/drawing/2014/main" id="{1319C13E-6668-8C3F-362B-4D9ED8B0EEE0}"/>
              </a:ext>
            </a:extLst>
          </p:cNvPr>
          <p:cNvSpPr>
            <a:spLocks noGrp="1"/>
          </p:cNvSpPr>
          <p:nvPr>
            <p:ph type="body" idx="1"/>
          </p:nvPr>
        </p:nvSpPr>
        <p:spPr>
          <a:xfrm>
            <a:off x="496800" y="3718560"/>
            <a:ext cx="4567569" cy="1726897"/>
          </a:xfrm>
        </p:spPr>
        <p:txBody>
          <a:bodyPr>
            <a:normAutofit/>
          </a:bodyPr>
          <a:lstStyle>
            <a:lvl1pPr marL="0" indent="0">
              <a:buNone/>
              <a:defRPr sz="2400" b="0" i="0">
                <a:solidFill>
                  <a:schemeClr val="bg2"/>
                </a:solidFill>
                <a:latin typeface="Aptos Light" panose="020B0004020202020204" pitchFamily="34" charset="0"/>
              </a:defRPr>
            </a:lvl1pPr>
          </a:lstStyle>
          <a:p>
            <a:pPr lvl="0"/>
            <a:r>
              <a:rPr lang="en-US"/>
              <a:t>Click to edit Master text styles</a:t>
            </a:r>
          </a:p>
        </p:txBody>
      </p:sp>
      <p:sp>
        <p:nvSpPr>
          <p:cNvPr id="9" name="Alatunnisteen paikkamerkki 8">
            <a:extLst>
              <a:ext uri="{FF2B5EF4-FFF2-40B4-BE49-F238E27FC236}">
                <a16:creationId xmlns:a16="http://schemas.microsoft.com/office/drawing/2014/main" id="{FEA45934-6F30-87A5-55C9-4E3E4D00A5EB}"/>
              </a:ext>
            </a:extLst>
          </p:cNvPr>
          <p:cNvSpPr>
            <a:spLocks noGrp="1"/>
          </p:cNvSpPr>
          <p:nvPr>
            <p:ph type="ftr" sz="quarter" idx="11"/>
          </p:nvPr>
        </p:nvSpPr>
        <p:spPr>
          <a:xfrm>
            <a:off x="1652752" y="6370332"/>
            <a:ext cx="2339787" cy="363131"/>
          </a:xfrm>
        </p:spPr>
        <p:txBody>
          <a:bodyPr/>
          <a:lstStyle>
            <a:lvl1pPr algn="ctr">
              <a:defRPr>
                <a:solidFill>
                  <a:schemeClr val="bg1"/>
                </a:solidFill>
              </a:defRPr>
            </a:lvl1pPr>
          </a:lstStyle>
          <a:p>
            <a:endParaRPr lang="en-US"/>
          </a:p>
        </p:txBody>
      </p:sp>
      <p:pic>
        <p:nvPicPr>
          <p:cNvPr id="4" name="Picture 3">
            <a:extLst>
              <a:ext uri="{FF2B5EF4-FFF2-40B4-BE49-F238E27FC236}">
                <a16:creationId xmlns:a16="http://schemas.microsoft.com/office/drawing/2014/main" id="{4F019E53-0802-E079-4C83-B3FE907C1AF7}"/>
              </a:ext>
            </a:extLst>
          </p:cNvPr>
          <p:cNvPicPr>
            <a:picLocks noChangeAspect="1"/>
          </p:cNvPicPr>
          <p:nvPr/>
        </p:nvPicPr>
        <p:blipFill>
          <a:blip r:embed="rId3"/>
          <a:srcRect/>
          <a:stretch/>
        </p:blipFill>
        <p:spPr>
          <a:xfrm>
            <a:off x="499079" y="363299"/>
            <a:ext cx="2360435" cy="643203"/>
          </a:xfrm>
          <a:prstGeom prst="rect">
            <a:avLst/>
          </a:prstGeom>
        </p:spPr>
      </p:pic>
    </p:spTree>
    <p:extLst>
      <p:ext uri="{BB962C8B-B14F-4D97-AF65-F5344CB8AC3E}">
        <p14:creationId xmlns:p14="http://schemas.microsoft.com/office/powerpoint/2010/main" val="2932732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Otsikkodia_kuvapaikka">
    <p:bg>
      <p:bgPr>
        <a:solidFill>
          <a:schemeClr val="bg2"/>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E0D1DBFA-A710-3232-C279-C18EF7DFB48B}"/>
              </a:ext>
            </a:extLst>
          </p:cNvPr>
          <p:cNvSpPr>
            <a:spLocks noGrp="1"/>
          </p:cNvSpPr>
          <p:nvPr>
            <p:ph type="pic" sz="quarter" idx="13"/>
          </p:nvPr>
        </p:nvSpPr>
        <p:spPr>
          <a:xfrm>
            <a:off x="5817476" y="0"/>
            <a:ext cx="6374524" cy="6858000"/>
          </a:xfrm>
        </p:spPr>
        <p:txBody>
          <a:bodyPr/>
          <a:lstStyle>
            <a:lvl1pPr marL="0" indent="0">
              <a:buNone/>
              <a:defRPr>
                <a:solidFill>
                  <a:schemeClr val="tx1"/>
                </a:solidFill>
              </a:defRPr>
            </a:lvl1pPr>
          </a:lstStyle>
          <a:p>
            <a:r>
              <a:rPr lang="en-US"/>
              <a:t>Click icon to add picture</a:t>
            </a:r>
            <a:endParaRPr lang="fi-FI" dirty="0"/>
          </a:p>
        </p:txBody>
      </p:sp>
      <p:sp>
        <p:nvSpPr>
          <p:cNvPr id="7" name="Title 1">
            <a:extLst>
              <a:ext uri="{FF2B5EF4-FFF2-40B4-BE49-F238E27FC236}">
                <a16:creationId xmlns:a16="http://schemas.microsoft.com/office/drawing/2014/main" id="{5026B22E-9EFC-2B95-FAE3-A90E1A061BE0}"/>
              </a:ext>
            </a:extLst>
          </p:cNvPr>
          <p:cNvSpPr>
            <a:spLocks noGrp="1"/>
          </p:cNvSpPr>
          <p:nvPr>
            <p:ph type="title"/>
          </p:nvPr>
        </p:nvSpPr>
        <p:spPr>
          <a:xfrm>
            <a:off x="496801" y="1559169"/>
            <a:ext cx="5025506" cy="2005441"/>
          </a:xfrm>
          <a:prstGeom prst="rect">
            <a:avLst/>
          </a:prstGeom>
        </p:spPr>
        <p:txBody>
          <a:bodyPr anchor="b">
            <a:normAutofit/>
          </a:bodyPr>
          <a:lstStyle>
            <a:lvl1pPr>
              <a:defRPr sz="4000" b="0" i="0">
                <a:solidFill>
                  <a:schemeClr val="tx2"/>
                </a:solidFill>
                <a:latin typeface="Aptos Display" panose="020B0004020202020204" pitchFamily="34" charset="0"/>
              </a:defRPr>
            </a:lvl1pPr>
          </a:lstStyle>
          <a:p>
            <a:r>
              <a:rPr lang="en-US"/>
              <a:t>Click to edit Master title style</a:t>
            </a:r>
            <a:endParaRPr lang="en-FI" dirty="0"/>
          </a:p>
        </p:txBody>
      </p:sp>
      <p:sp>
        <p:nvSpPr>
          <p:cNvPr id="2" name="Text Placeholder 2">
            <a:extLst>
              <a:ext uri="{FF2B5EF4-FFF2-40B4-BE49-F238E27FC236}">
                <a16:creationId xmlns:a16="http://schemas.microsoft.com/office/drawing/2014/main" id="{1319C13E-6668-8C3F-362B-4D9ED8B0EEE0}"/>
              </a:ext>
            </a:extLst>
          </p:cNvPr>
          <p:cNvSpPr>
            <a:spLocks noGrp="1"/>
          </p:cNvSpPr>
          <p:nvPr>
            <p:ph type="body" idx="1"/>
          </p:nvPr>
        </p:nvSpPr>
        <p:spPr>
          <a:xfrm>
            <a:off x="496800" y="3718560"/>
            <a:ext cx="5025507" cy="1726897"/>
          </a:xfrm>
        </p:spPr>
        <p:txBody>
          <a:bodyPr>
            <a:normAutofit/>
          </a:bodyPr>
          <a:lstStyle>
            <a:lvl1pPr marL="0" indent="0">
              <a:buNone/>
              <a:defRPr sz="2400" b="0" i="0">
                <a:solidFill>
                  <a:schemeClr val="tx1"/>
                </a:solidFill>
                <a:latin typeface="Aptos Light" panose="020B0004020202020204" pitchFamily="34" charset="0"/>
              </a:defRPr>
            </a:lvl1pPr>
          </a:lstStyle>
          <a:p>
            <a:pPr lvl="0"/>
            <a:r>
              <a:rPr lang="en-US"/>
              <a:t>Click to edit Master text styles</a:t>
            </a:r>
          </a:p>
        </p:txBody>
      </p:sp>
      <p:sp>
        <p:nvSpPr>
          <p:cNvPr id="15" name="Alatunnisteen paikkamerkki 8">
            <a:extLst>
              <a:ext uri="{FF2B5EF4-FFF2-40B4-BE49-F238E27FC236}">
                <a16:creationId xmlns:a16="http://schemas.microsoft.com/office/drawing/2014/main" id="{6652AA1E-1CE7-34DF-3969-1FC9C770D0EC}"/>
              </a:ext>
            </a:extLst>
          </p:cNvPr>
          <p:cNvSpPr>
            <a:spLocks noGrp="1"/>
          </p:cNvSpPr>
          <p:nvPr>
            <p:ph type="ftr" sz="quarter" idx="11"/>
          </p:nvPr>
        </p:nvSpPr>
        <p:spPr>
          <a:xfrm>
            <a:off x="1652752" y="6370332"/>
            <a:ext cx="2339787" cy="363131"/>
          </a:xfrm>
        </p:spPr>
        <p:txBody>
          <a:bodyPr/>
          <a:lstStyle>
            <a:lvl1pPr algn="ctr">
              <a:defRPr>
                <a:solidFill>
                  <a:schemeClr val="tx1"/>
                </a:solidFill>
              </a:defRPr>
            </a:lvl1pPr>
          </a:lstStyle>
          <a:p>
            <a:endParaRPr lang="en-US"/>
          </a:p>
        </p:txBody>
      </p:sp>
      <p:pic>
        <p:nvPicPr>
          <p:cNvPr id="3" name="Picture 2" descr="A purple letters on a black background&#10;&#10;Description automatically generated">
            <a:extLst>
              <a:ext uri="{FF2B5EF4-FFF2-40B4-BE49-F238E27FC236}">
                <a16:creationId xmlns:a16="http://schemas.microsoft.com/office/drawing/2014/main" id="{CBBE4EA7-0A14-2EDB-AD9D-2659F53A26B7}"/>
              </a:ext>
            </a:extLst>
          </p:cNvPr>
          <p:cNvPicPr>
            <a:picLocks noChangeAspect="1"/>
          </p:cNvPicPr>
          <p:nvPr/>
        </p:nvPicPr>
        <p:blipFill>
          <a:blip r:embed="rId2"/>
          <a:stretch>
            <a:fillRect/>
          </a:stretch>
        </p:blipFill>
        <p:spPr>
          <a:xfrm>
            <a:off x="499079" y="363299"/>
            <a:ext cx="2360435" cy="643204"/>
          </a:xfrm>
          <a:prstGeom prst="rect">
            <a:avLst/>
          </a:prstGeom>
        </p:spPr>
      </p:pic>
    </p:spTree>
    <p:extLst>
      <p:ext uri="{BB962C8B-B14F-4D97-AF65-F5344CB8AC3E}">
        <p14:creationId xmlns:p14="http://schemas.microsoft.com/office/powerpoint/2010/main" val="2091771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Väliotsikkodia_lila">
    <p:bg>
      <p:bgPr>
        <a:solidFill>
          <a:srgbClr val="FEFDFD"/>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7F37A6D-9734-99A3-FAD6-8EF3F2F00EB6}"/>
              </a:ext>
            </a:extLst>
          </p:cNvPr>
          <p:cNvPicPr>
            <a:picLocks noChangeAspect="1"/>
          </p:cNvPicPr>
          <p:nvPr/>
        </p:nvPicPr>
        <p:blipFill>
          <a:blip r:embed="rId2"/>
          <a:srcRect l="-2815" r="2815"/>
          <a:stretch/>
        </p:blipFill>
        <p:spPr>
          <a:xfrm>
            <a:off x="0" y="0"/>
            <a:ext cx="12192000" cy="6858000"/>
          </a:xfrm>
          <a:prstGeom prst="rect">
            <a:avLst/>
          </a:prstGeom>
        </p:spPr>
      </p:pic>
      <p:sp>
        <p:nvSpPr>
          <p:cNvPr id="2" name="Title 1">
            <a:extLst>
              <a:ext uri="{FF2B5EF4-FFF2-40B4-BE49-F238E27FC236}">
                <a16:creationId xmlns:a16="http://schemas.microsoft.com/office/drawing/2014/main" id="{B57C62F9-B8C4-A6C3-4939-88F59EA53615}"/>
              </a:ext>
            </a:extLst>
          </p:cNvPr>
          <p:cNvSpPr>
            <a:spLocks noGrp="1"/>
          </p:cNvSpPr>
          <p:nvPr>
            <p:ph type="title"/>
          </p:nvPr>
        </p:nvSpPr>
        <p:spPr>
          <a:xfrm>
            <a:off x="496801" y="577427"/>
            <a:ext cx="5705696" cy="1808377"/>
          </a:xfrm>
          <a:prstGeom prst="rect">
            <a:avLst/>
          </a:prstGeom>
        </p:spPr>
        <p:txBody>
          <a:bodyPr anchor="b">
            <a:normAutofit/>
          </a:bodyPr>
          <a:lstStyle>
            <a:lvl1pPr>
              <a:defRPr sz="4000" b="0">
                <a:solidFill>
                  <a:schemeClr val="tx1"/>
                </a:solidFill>
              </a:defRPr>
            </a:lvl1pPr>
          </a:lstStyle>
          <a:p>
            <a:r>
              <a:rPr lang="en-US" noProof="0"/>
              <a:t>Click to edit Master title style</a:t>
            </a:r>
            <a:endParaRPr lang="fi-FI" noProof="0" dirty="0"/>
          </a:p>
        </p:txBody>
      </p:sp>
      <p:sp>
        <p:nvSpPr>
          <p:cNvPr id="7" name="Text Placeholder 2">
            <a:extLst>
              <a:ext uri="{FF2B5EF4-FFF2-40B4-BE49-F238E27FC236}">
                <a16:creationId xmlns:a16="http://schemas.microsoft.com/office/drawing/2014/main" id="{6F268BBD-0294-A909-48C9-071688833317}"/>
              </a:ext>
            </a:extLst>
          </p:cNvPr>
          <p:cNvSpPr>
            <a:spLocks noGrp="1"/>
          </p:cNvSpPr>
          <p:nvPr>
            <p:ph type="body" idx="1"/>
          </p:nvPr>
        </p:nvSpPr>
        <p:spPr>
          <a:xfrm>
            <a:off x="496801" y="2539756"/>
            <a:ext cx="5705696" cy="2147850"/>
          </a:xfrm>
        </p:spPr>
        <p:txBody>
          <a:bodyPr>
            <a:normAutofit/>
          </a:bodyPr>
          <a:lstStyle>
            <a:lvl1pPr marL="0" indent="0">
              <a:buNone/>
              <a:defRPr sz="2400" b="0" i="0">
                <a:latin typeface="Aptos Light" panose="020B0004020202020204" pitchFamily="34" charset="0"/>
              </a:defRPr>
            </a:lvl1pPr>
          </a:lstStyle>
          <a:p>
            <a:pPr lvl="0"/>
            <a:r>
              <a:rPr lang="en-US" noProof="0"/>
              <a:t>Click to edit Master text styles</a:t>
            </a:r>
          </a:p>
        </p:txBody>
      </p:sp>
      <p:sp>
        <p:nvSpPr>
          <p:cNvPr id="3" name="Päivämäärän paikkamerkki 2">
            <a:extLst>
              <a:ext uri="{FF2B5EF4-FFF2-40B4-BE49-F238E27FC236}">
                <a16:creationId xmlns:a16="http://schemas.microsoft.com/office/drawing/2014/main" id="{E4B15364-9C10-3189-D2D3-AEBC604136F7}"/>
              </a:ext>
            </a:extLst>
          </p:cNvPr>
          <p:cNvSpPr>
            <a:spLocks noGrp="1"/>
          </p:cNvSpPr>
          <p:nvPr>
            <p:ph type="dt" sz="half" idx="10"/>
          </p:nvPr>
        </p:nvSpPr>
        <p:spPr/>
        <p:txBody>
          <a:bodyPr/>
          <a:lstStyle/>
          <a:p>
            <a:r>
              <a:rPr lang="fi-FI"/>
              <a:t>19.11.2025</a:t>
            </a:r>
            <a:endParaRPr lang="en-US"/>
          </a:p>
        </p:txBody>
      </p:sp>
      <p:sp>
        <p:nvSpPr>
          <p:cNvPr id="4" name="Alatunnisteen paikkamerkki 3">
            <a:extLst>
              <a:ext uri="{FF2B5EF4-FFF2-40B4-BE49-F238E27FC236}">
                <a16:creationId xmlns:a16="http://schemas.microsoft.com/office/drawing/2014/main" id="{97201F22-0909-3C76-9C03-5F867A8C3523}"/>
              </a:ext>
            </a:extLst>
          </p:cNvPr>
          <p:cNvSpPr>
            <a:spLocks noGrp="1"/>
          </p:cNvSpPr>
          <p:nvPr>
            <p:ph type="ftr" sz="quarter" idx="11"/>
          </p:nvPr>
        </p:nvSpPr>
        <p:spPr/>
        <p:txBody>
          <a:bodyPr/>
          <a:lstStyle/>
          <a:p>
            <a:endParaRPr lang="en-US"/>
          </a:p>
        </p:txBody>
      </p:sp>
      <p:sp>
        <p:nvSpPr>
          <p:cNvPr id="8" name="Dian numeron paikkamerkki 7">
            <a:extLst>
              <a:ext uri="{FF2B5EF4-FFF2-40B4-BE49-F238E27FC236}">
                <a16:creationId xmlns:a16="http://schemas.microsoft.com/office/drawing/2014/main" id="{ADA41EC7-2A7F-9EB7-4B9E-758C0786D7D6}"/>
              </a:ext>
            </a:extLst>
          </p:cNvPr>
          <p:cNvSpPr>
            <a:spLocks noGrp="1"/>
          </p:cNvSpPr>
          <p:nvPr>
            <p:ph type="sldNum" sz="quarter" idx="12"/>
          </p:nvPr>
        </p:nvSpPr>
        <p:spPr/>
        <p:txBody>
          <a:bodyPr/>
          <a:lstStyle/>
          <a:p>
            <a:fld id="{D5CDC59A-8C4B-3741-8921-09D2C8EE8BFB}" type="slidenum">
              <a:rPr lang="en-US" smtClean="0"/>
              <a:pPr/>
              <a:t>‹#›</a:t>
            </a:fld>
            <a:endParaRPr lang="en-US"/>
          </a:p>
        </p:txBody>
      </p:sp>
      <p:pic>
        <p:nvPicPr>
          <p:cNvPr id="9" name="Picture 8" descr="A black background with a black square&#10;&#10;Description automatically generated with medium confidence">
            <a:extLst>
              <a:ext uri="{FF2B5EF4-FFF2-40B4-BE49-F238E27FC236}">
                <a16:creationId xmlns:a16="http://schemas.microsoft.com/office/drawing/2014/main" id="{6EF59DB9-985A-D89E-C22E-3B12E38B80D5}"/>
              </a:ext>
            </a:extLst>
          </p:cNvPr>
          <p:cNvPicPr>
            <a:picLocks noChangeAspect="1"/>
          </p:cNvPicPr>
          <p:nvPr/>
        </p:nvPicPr>
        <p:blipFill>
          <a:blip r:embed="rId3"/>
          <a:stretch>
            <a:fillRect/>
          </a:stretch>
        </p:blipFill>
        <p:spPr>
          <a:xfrm>
            <a:off x="483154" y="6240625"/>
            <a:ext cx="1452636" cy="395834"/>
          </a:xfrm>
          <a:prstGeom prst="rect">
            <a:avLst/>
          </a:prstGeom>
        </p:spPr>
      </p:pic>
    </p:spTree>
    <p:extLst>
      <p:ext uri="{BB962C8B-B14F-4D97-AF65-F5344CB8AC3E}">
        <p14:creationId xmlns:p14="http://schemas.microsoft.com/office/powerpoint/2010/main" val="2936094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Väliotsikkodia_vihreä">
    <p:bg>
      <p:bgPr>
        <a:solidFill>
          <a:srgbClr val="FEFDFD"/>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3C31857-9798-8D9E-614F-F6BF1B1B70A4}"/>
              </a:ext>
            </a:extLst>
          </p:cNvPr>
          <p:cNvPicPr>
            <a:picLocks noChangeAspect="1"/>
          </p:cNvPicPr>
          <p:nvPr/>
        </p:nvPicPr>
        <p:blipFill>
          <a:blip r:embed="rId2"/>
          <a:srcRect l="-2770" r="2770"/>
          <a:stretch/>
        </p:blipFill>
        <p:spPr>
          <a:xfrm>
            <a:off x="0" y="0"/>
            <a:ext cx="12192000" cy="6858000"/>
          </a:xfrm>
          <a:prstGeom prst="rect">
            <a:avLst/>
          </a:prstGeom>
        </p:spPr>
      </p:pic>
      <p:sp>
        <p:nvSpPr>
          <p:cNvPr id="2" name="Title 1">
            <a:extLst>
              <a:ext uri="{FF2B5EF4-FFF2-40B4-BE49-F238E27FC236}">
                <a16:creationId xmlns:a16="http://schemas.microsoft.com/office/drawing/2014/main" id="{B57C62F9-B8C4-A6C3-4939-88F59EA53615}"/>
              </a:ext>
            </a:extLst>
          </p:cNvPr>
          <p:cNvSpPr>
            <a:spLocks noGrp="1"/>
          </p:cNvSpPr>
          <p:nvPr>
            <p:ph type="title"/>
          </p:nvPr>
        </p:nvSpPr>
        <p:spPr>
          <a:xfrm>
            <a:off x="496801" y="577427"/>
            <a:ext cx="5705696" cy="1808377"/>
          </a:xfrm>
          <a:prstGeom prst="rect">
            <a:avLst/>
          </a:prstGeom>
        </p:spPr>
        <p:txBody>
          <a:bodyPr anchor="b">
            <a:normAutofit/>
          </a:bodyPr>
          <a:lstStyle>
            <a:lvl1pPr>
              <a:defRPr sz="4000" b="0">
                <a:solidFill>
                  <a:schemeClr val="tx1"/>
                </a:solidFill>
              </a:defRPr>
            </a:lvl1pPr>
          </a:lstStyle>
          <a:p>
            <a:r>
              <a:rPr lang="en-US" noProof="0"/>
              <a:t>Click to edit Master title style</a:t>
            </a:r>
            <a:endParaRPr lang="fi-FI" noProof="0" dirty="0"/>
          </a:p>
        </p:txBody>
      </p:sp>
      <p:sp>
        <p:nvSpPr>
          <p:cNvPr id="7" name="Text Placeholder 2">
            <a:extLst>
              <a:ext uri="{FF2B5EF4-FFF2-40B4-BE49-F238E27FC236}">
                <a16:creationId xmlns:a16="http://schemas.microsoft.com/office/drawing/2014/main" id="{6F268BBD-0294-A909-48C9-071688833317}"/>
              </a:ext>
            </a:extLst>
          </p:cNvPr>
          <p:cNvSpPr>
            <a:spLocks noGrp="1"/>
          </p:cNvSpPr>
          <p:nvPr>
            <p:ph type="body" idx="1"/>
          </p:nvPr>
        </p:nvSpPr>
        <p:spPr>
          <a:xfrm>
            <a:off x="496801" y="2539756"/>
            <a:ext cx="5705696" cy="2147850"/>
          </a:xfrm>
        </p:spPr>
        <p:txBody>
          <a:bodyPr>
            <a:normAutofit/>
          </a:bodyPr>
          <a:lstStyle>
            <a:lvl1pPr marL="0" indent="0">
              <a:buNone/>
              <a:defRPr sz="2400" b="0" i="0">
                <a:latin typeface="Aptos Light" panose="020B0004020202020204" pitchFamily="34" charset="0"/>
              </a:defRPr>
            </a:lvl1pPr>
          </a:lstStyle>
          <a:p>
            <a:pPr lvl="0"/>
            <a:r>
              <a:rPr lang="en-US" noProof="0"/>
              <a:t>Click to edit Master text styles</a:t>
            </a:r>
          </a:p>
        </p:txBody>
      </p:sp>
      <p:sp>
        <p:nvSpPr>
          <p:cNvPr id="3" name="Päivämäärän paikkamerkki 2">
            <a:extLst>
              <a:ext uri="{FF2B5EF4-FFF2-40B4-BE49-F238E27FC236}">
                <a16:creationId xmlns:a16="http://schemas.microsoft.com/office/drawing/2014/main" id="{E4B15364-9C10-3189-D2D3-AEBC604136F7}"/>
              </a:ext>
            </a:extLst>
          </p:cNvPr>
          <p:cNvSpPr>
            <a:spLocks noGrp="1"/>
          </p:cNvSpPr>
          <p:nvPr>
            <p:ph type="dt" sz="half" idx="10"/>
          </p:nvPr>
        </p:nvSpPr>
        <p:spPr/>
        <p:txBody>
          <a:bodyPr/>
          <a:lstStyle/>
          <a:p>
            <a:r>
              <a:rPr lang="fi-FI"/>
              <a:t>19.11.2025</a:t>
            </a:r>
            <a:endParaRPr lang="en-US"/>
          </a:p>
        </p:txBody>
      </p:sp>
      <p:sp>
        <p:nvSpPr>
          <p:cNvPr id="4" name="Alatunnisteen paikkamerkki 3">
            <a:extLst>
              <a:ext uri="{FF2B5EF4-FFF2-40B4-BE49-F238E27FC236}">
                <a16:creationId xmlns:a16="http://schemas.microsoft.com/office/drawing/2014/main" id="{97201F22-0909-3C76-9C03-5F867A8C3523}"/>
              </a:ext>
            </a:extLst>
          </p:cNvPr>
          <p:cNvSpPr>
            <a:spLocks noGrp="1"/>
          </p:cNvSpPr>
          <p:nvPr>
            <p:ph type="ftr" sz="quarter" idx="11"/>
          </p:nvPr>
        </p:nvSpPr>
        <p:spPr/>
        <p:txBody>
          <a:bodyPr/>
          <a:lstStyle/>
          <a:p>
            <a:endParaRPr lang="en-US"/>
          </a:p>
        </p:txBody>
      </p:sp>
      <p:sp>
        <p:nvSpPr>
          <p:cNvPr id="8" name="Dian numeron paikkamerkki 7">
            <a:extLst>
              <a:ext uri="{FF2B5EF4-FFF2-40B4-BE49-F238E27FC236}">
                <a16:creationId xmlns:a16="http://schemas.microsoft.com/office/drawing/2014/main" id="{ADA41EC7-2A7F-9EB7-4B9E-758C0786D7D6}"/>
              </a:ext>
            </a:extLst>
          </p:cNvPr>
          <p:cNvSpPr>
            <a:spLocks noGrp="1"/>
          </p:cNvSpPr>
          <p:nvPr>
            <p:ph type="sldNum" sz="quarter" idx="12"/>
          </p:nvPr>
        </p:nvSpPr>
        <p:spPr/>
        <p:txBody>
          <a:bodyPr/>
          <a:lstStyle/>
          <a:p>
            <a:fld id="{D5CDC59A-8C4B-3741-8921-09D2C8EE8BFB}" type="slidenum">
              <a:rPr lang="en-US" smtClean="0"/>
              <a:pPr/>
              <a:t>‹#›</a:t>
            </a:fld>
            <a:endParaRPr lang="en-US"/>
          </a:p>
        </p:txBody>
      </p:sp>
      <p:pic>
        <p:nvPicPr>
          <p:cNvPr id="5" name="Picture 4" descr="A black background with a black square&#10;&#10;Description automatically generated with medium confidence">
            <a:extLst>
              <a:ext uri="{FF2B5EF4-FFF2-40B4-BE49-F238E27FC236}">
                <a16:creationId xmlns:a16="http://schemas.microsoft.com/office/drawing/2014/main" id="{F83D5CC1-DE50-9EE5-DC89-0F64E55A2DF7}"/>
              </a:ext>
            </a:extLst>
          </p:cNvPr>
          <p:cNvPicPr>
            <a:picLocks noChangeAspect="1"/>
          </p:cNvPicPr>
          <p:nvPr/>
        </p:nvPicPr>
        <p:blipFill>
          <a:blip r:embed="rId3"/>
          <a:stretch>
            <a:fillRect/>
          </a:stretch>
        </p:blipFill>
        <p:spPr>
          <a:xfrm>
            <a:off x="483154" y="6240625"/>
            <a:ext cx="1452636" cy="395834"/>
          </a:xfrm>
          <a:prstGeom prst="rect">
            <a:avLst/>
          </a:prstGeom>
        </p:spPr>
      </p:pic>
    </p:spTree>
    <p:extLst>
      <p:ext uri="{BB962C8B-B14F-4D97-AF65-F5344CB8AC3E}">
        <p14:creationId xmlns:p14="http://schemas.microsoft.com/office/powerpoint/2010/main" val="217757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Yksi sisältökohde">
    <p:bg>
      <p:bgPr>
        <a:solidFill>
          <a:srgbClr val="FEFDF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79091-81A7-4DCC-C8D4-2E220AF2AEE3}"/>
              </a:ext>
            </a:extLst>
          </p:cNvPr>
          <p:cNvSpPr>
            <a:spLocks noGrp="1"/>
          </p:cNvSpPr>
          <p:nvPr>
            <p:ph type="title"/>
          </p:nvPr>
        </p:nvSpPr>
        <p:spPr>
          <a:xfrm>
            <a:off x="496800" y="504092"/>
            <a:ext cx="9162590" cy="1186596"/>
          </a:xfrm>
          <a:prstGeom prst="rect">
            <a:avLst/>
          </a:prstGeom>
        </p:spPr>
        <p:txBody>
          <a:bodyPr>
            <a:normAutofit/>
          </a:bodyPr>
          <a:lstStyle>
            <a:lvl1pPr>
              <a:defRPr sz="3200" b="0">
                <a:solidFill>
                  <a:schemeClr val="tx2"/>
                </a:solidFill>
              </a:defRPr>
            </a:lvl1pPr>
          </a:lstStyle>
          <a:p>
            <a:r>
              <a:rPr lang="en-US" noProof="0"/>
              <a:t>Click to edit Master title style</a:t>
            </a:r>
            <a:endParaRPr lang="fi-FI" noProof="0" dirty="0"/>
          </a:p>
        </p:txBody>
      </p:sp>
      <p:sp>
        <p:nvSpPr>
          <p:cNvPr id="3" name="Content Placeholder 2">
            <a:extLst>
              <a:ext uri="{FF2B5EF4-FFF2-40B4-BE49-F238E27FC236}">
                <a16:creationId xmlns:a16="http://schemas.microsoft.com/office/drawing/2014/main" id="{EEB86F6C-4639-D070-D749-FB49BB04A86B}"/>
              </a:ext>
            </a:extLst>
          </p:cNvPr>
          <p:cNvSpPr>
            <a:spLocks noGrp="1"/>
          </p:cNvSpPr>
          <p:nvPr>
            <p:ph sz="half" idx="1"/>
          </p:nvPr>
        </p:nvSpPr>
        <p:spPr>
          <a:xfrm>
            <a:off x="496800" y="1797803"/>
            <a:ext cx="9162590" cy="4206757"/>
          </a:xfrm>
          <a:prstGeom prst="rect">
            <a:avLst/>
          </a:prstGeom>
        </p:spPr>
        <p:txBody>
          <a:bodyPr tIns="46800" rIns="36000" bIns="46800"/>
          <a:lstStyle>
            <a:lvl1pPr>
              <a:lnSpc>
                <a:spcPct val="100000"/>
              </a:lnSpc>
              <a:spcBef>
                <a:spcPts val="1200"/>
              </a:spcBef>
              <a:defRPr sz="2200" b="0" i="0">
                <a:solidFill>
                  <a:schemeClr val="tx1"/>
                </a:solidFill>
                <a:latin typeface="Aptos Light" panose="020B0004020202020204" pitchFamily="34" charset="0"/>
              </a:defRPr>
            </a:lvl1pPr>
            <a:lvl2pPr>
              <a:lnSpc>
                <a:spcPct val="100000"/>
              </a:lnSpc>
              <a:spcBef>
                <a:spcPts val="1200"/>
              </a:spcBef>
              <a:defRPr sz="2000" b="0" i="0">
                <a:solidFill>
                  <a:schemeClr val="tx1"/>
                </a:solidFill>
                <a:latin typeface="Aptos Light" panose="020B0004020202020204" pitchFamily="34" charset="0"/>
              </a:defRPr>
            </a:lvl2pPr>
            <a:lvl3pPr>
              <a:lnSpc>
                <a:spcPct val="100000"/>
              </a:lnSpc>
              <a:spcBef>
                <a:spcPts val="1200"/>
              </a:spcBef>
              <a:defRPr sz="2000" b="0" i="0">
                <a:solidFill>
                  <a:schemeClr val="tx1"/>
                </a:solidFill>
                <a:latin typeface="Aptos Light" panose="020B0004020202020204" pitchFamily="34" charset="0"/>
              </a:defRPr>
            </a:lvl3pPr>
            <a:lvl4pPr>
              <a:lnSpc>
                <a:spcPct val="100000"/>
              </a:lnSpc>
              <a:spcBef>
                <a:spcPts val="1200"/>
              </a:spcBef>
              <a:defRPr b="0" i="0">
                <a:solidFill>
                  <a:schemeClr val="tx1"/>
                </a:solidFill>
                <a:latin typeface="Aptos Light" panose="020B0004020202020204" pitchFamily="34" charset="0"/>
              </a:defRPr>
            </a:lvl4pPr>
            <a:lvl5pPr>
              <a:lnSpc>
                <a:spcPct val="100000"/>
              </a:lnSpc>
              <a:spcBef>
                <a:spcPts val="1200"/>
              </a:spcBef>
              <a:defRPr b="0" i="0">
                <a:solidFill>
                  <a:schemeClr val="tx1"/>
                </a:solidFill>
                <a:latin typeface="Aptos Light" panose="020B00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dirty="0"/>
          </a:p>
        </p:txBody>
      </p:sp>
      <p:sp>
        <p:nvSpPr>
          <p:cNvPr id="5" name="Päivämäärän paikkamerkki 4">
            <a:extLst>
              <a:ext uri="{FF2B5EF4-FFF2-40B4-BE49-F238E27FC236}">
                <a16:creationId xmlns:a16="http://schemas.microsoft.com/office/drawing/2014/main" id="{92C412D4-2EB8-57AF-388A-C168B268E263}"/>
              </a:ext>
            </a:extLst>
          </p:cNvPr>
          <p:cNvSpPr>
            <a:spLocks noGrp="1"/>
          </p:cNvSpPr>
          <p:nvPr>
            <p:ph type="dt" sz="half" idx="10"/>
          </p:nvPr>
        </p:nvSpPr>
        <p:spPr/>
        <p:txBody>
          <a:bodyPr/>
          <a:lstStyle/>
          <a:p>
            <a:r>
              <a:rPr lang="fi-FI"/>
              <a:t>19.11.2025</a:t>
            </a:r>
            <a:endParaRPr lang="en-US"/>
          </a:p>
        </p:txBody>
      </p:sp>
      <p:sp>
        <p:nvSpPr>
          <p:cNvPr id="8" name="Alatunnisteen paikkamerkki 7">
            <a:extLst>
              <a:ext uri="{FF2B5EF4-FFF2-40B4-BE49-F238E27FC236}">
                <a16:creationId xmlns:a16="http://schemas.microsoft.com/office/drawing/2014/main" id="{129585FB-DBE4-721F-B36B-06B43C812048}"/>
              </a:ext>
            </a:extLst>
          </p:cNvPr>
          <p:cNvSpPr>
            <a:spLocks noGrp="1"/>
          </p:cNvSpPr>
          <p:nvPr>
            <p:ph type="ftr" sz="quarter" idx="11"/>
          </p:nvPr>
        </p:nvSpPr>
        <p:spPr/>
        <p:txBody>
          <a:bodyPr/>
          <a:lstStyle/>
          <a:p>
            <a:endParaRPr lang="en-US"/>
          </a:p>
        </p:txBody>
      </p:sp>
      <p:sp>
        <p:nvSpPr>
          <p:cNvPr id="9" name="Dian numeron paikkamerkki 8">
            <a:extLst>
              <a:ext uri="{FF2B5EF4-FFF2-40B4-BE49-F238E27FC236}">
                <a16:creationId xmlns:a16="http://schemas.microsoft.com/office/drawing/2014/main" id="{92A7BA87-72B2-4C64-A1B7-B8BB28DA7BF1}"/>
              </a:ext>
            </a:extLst>
          </p:cNvPr>
          <p:cNvSpPr>
            <a:spLocks noGrp="1"/>
          </p:cNvSpPr>
          <p:nvPr>
            <p:ph type="sldNum" sz="quarter" idx="12"/>
          </p:nvPr>
        </p:nvSpPr>
        <p:spPr/>
        <p:txBody>
          <a:bodyPr/>
          <a:lstStyle/>
          <a:p>
            <a:fld id="{D5CDC59A-8C4B-3741-8921-09D2C8EE8BFB}" type="slidenum">
              <a:rPr lang="en-US" smtClean="0"/>
              <a:pPr/>
              <a:t>‹#›</a:t>
            </a:fld>
            <a:endParaRPr lang="en-US"/>
          </a:p>
        </p:txBody>
      </p:sp>
      <p:pic>
        <p:nvPicPr>
          <p:cNvPr id="10" name="Picture 9">
            <a:extLst>
              <a:ext uri="{FF2B5EF4-FFF2-40B4-BE49-F238E27FC236}">
                <a16:creationId xmlns:a16="http://schemas.microsoft.com/office/drawing/2014/main" id="{E0EF1EC0-7D17-32C1-B04D-83B4445F5572}"/>
              </a:ext>
            </a:extLst>
          </p:cNvPr>
          <p:cNvPicPr>
            <a:picLocks noChangeAspect="1"/>
          </p:cNvPicPr>
          <p:nvPr/>
        </p:nvPicPr>
        <p:blipFill>
          <a:blip r:embed="rId2"/>
          <a:srcRect l="-5795" t="-4791" r="16989" b="27191"/>
          <a:stretch/>
        </p:blipFill>
        <p:spPr>
          <a:xfrm>
            <a:off x="8017569" y="3674225"/>
            <a:ext cx="4174431" cy="3183776"/>
          </a:xfrm>
          <a:prstGeom prst="rect">
            <a:avLst/>
          </a:prstGeom>
        </p:spPr>
      </p:pic>
      <p:pic>
        <p:nvPicPr>
          <p:cNvPr id="6" name="Picture 5" descr="A black background with a black square&#10;&#10;Description automatically generated with medium confidence">
            <a:extLst>
              <a:ext uri="{FF2B5EF4-FFF2-40B4-BE49-F238E27FC236}">
                <a16:creationId xmlns:a16="http://schemas.microsoft.com/office/drawing/2014/main" id="{C8977693-D81C-3FAC-7B93-A0598A4DAE01}"/>
              </a:ext>
            </a:extLst>
          </p:cNvPr>
          <p:cNvPicPr>
            <a:picLocks noChangeAspect="1"/>
          </p:cNvPicPr>
          <p:nvPr/>
        </p:nvPicPr>
        <p:blipFill>
          <a:blip r:embed="rId3"/>
          <a:stretch>
            <a:fillRect/>
          </a:stretch>
        </p:blipFill>
        <p:spPr>
          <a:xfrm>
            <a:off x="483154" y="6240625"/>
            <a:ext cx="1452636" cy="395834"/>
          </a:xfrm>
          <a:prstGeom prst="rect">
            <a:avLst/>
          </a:prstGeom>
        </p:spPr>
      </p:pic>
    </p:spTree>
    <p:extLst>
      <p:ext uri="{BB962C8B-B14F-4D97-AF65-F5344CB8AC3E}">
        <p14:creationId xmlns:p14="http://schemas.microsoft.com/office/powerpoint/2010/main" val="2324962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Kaksi sisältökohdetta">
    <p:bg>
      <p:bgPr>
        <a:solidFill>
          <a:srgbClr val="FEFDF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79091-81A7-4DCC-C8D4-2E220AF2AEE3}"/>
              </a:ext>
            </a:extLst>
          </p:cNvPr>
          <p:cNvSpPr>
            <a:spLocks noGrp="1"/>
          </p:cNvSpPr>
          <p:nvPr>
            <p:ph type="title"/>
          </p:nvPr>
        </p:nvSpPr>
        <p:spPr>
          <a:xfrm>
            <a:off x="496800" y="504092"/>
            <a:ext cx="11159066" cy="1186596"/>
          </a:xfrm>
          <a:prstGeom prst="rect">
            <a:avLst/>
          </a:prstGeom>
        </p:spPr>
        <p:txBody>
          <a:bodyPr>
            <a:normAutofit/>
          </a:bodyPr>
          <a:lstStyle>
            <a:lvl1pPr>
              <a:defRPr sz="3200" b="0">
                <a:solidFill>
                  <a:schemeClr val="tx2"/>
                </a:solidFill>
              </a:defRPr>
            </a:lvl1pPr>
          </a:lstStyle>
          <a:p>
            <a:r>
              <a:rPr lang="en-US" noProof="0"/>
              <a:t>Click to edit Master title style</a:t>
            </a:r>
            <a:endParaRPr lang="fi-FI" noProof="0" dirty="0"/>
          </a:p>
        </p:txBody>
      </p:sp>
      <p:sp>
        <p:nvSpPr>
          <p:cNvPr id="3" name="Content Placeholder 2">
            <a:extLst>
              <a:ext uri="{FF2B5EF4-FFF2-40B4-BE49-F238E27FC236}">
                <a16:creationId xmlns:a16="http://schemas.microsoft.com/office/drawing/2014/main" id="{EEB86F6C-4639-D070-D749-FB49BB04A86B}"/>
              </a:ext>
            </a:extLst>
          </p:cNvPr>
          <p:cNvSpPr>
            <a:spLocks noGrp="1"/>
          </p:cNvSpPr>
          <p:nvPr>
            <p:ph sz="half" idx="1"/>
          </p:nvPr>
        </p:nvSpPr>
        <p:spPr>
          <a:xfrm>
            <a:off x="496800" y="1797803"/>
            <a:ext cx="5486401" cy="4206757"/>
          </a:xfrm>
          <a:prstGeom prst="rect">
            <a:avLst/>
          </a:prstGeom>
        </p:spPr>
        <p:txBody>
          <a:bodyPr tIns="46800" rIns="36000" bIns="46800"/>
          <a:lstStyle>
            <a:lvl1pPr>
              <a:lnSpc>
                <a:spcPct val="100000"/>
              </a:lnSpc>
              <a:spcBef>
                <a:spcPts val="1200"/>
              </a:spcBef>
              <a:defRPr sz="2200" b="0" i="0">
                <a:solidFill>
                  <a:schemeClr val="tx1"/>
                </a:solidFill>
                <a:latin typeface="Aptos Light" panose="020B0004020202020204" pitchFamily="34" charset="0"/>
              </a:defRPr>
            </a:lvl1pPr>
            <a:lvl2pPr>
              <a:lnSpc>
                <a:spcPct val="100000"/>
              </a:lnSpc>
              <a:spcBef>
                <a:spcPts val="1200"/>
              </a:spcBef>
              <a:defRPr sz="2000" b="0" i="0">
                <a:solidFill>
                  <a:schemeClr val="tx1"/>
                </a:solidFill>
                <a:latin typeface="Aptos Light" panose="020B0004020202020204" pitchFamily="34" charset="0"/>
              </a:defRPr>
            </a:lvl2pPr>
            <a:lvl3pPr>
              <a:lnSpc>
                <a:spcPct val="100000"/>
              </a:lnSpc>
              <a:spcBef>
                <a:spcPts val="1200"/>
              </a:spcBef>
              <a:defRPr sz="2000" b="0" i="0">
                <a:solidFill>
                  <a:schemeClr val="tx1"/>
                </a:solidFill>
                <a:latin typeface="Aptos Light" panose="020B0004020202020204" pitchFamily="34" charset="0"/>
              </a:defRPr>
            </a:lvl3pPr>
            <a:lvl4pPr>
              <a:lnSpc>
                <a:spcPct val="100000"/>
              </a:lnSpc>
              <a:spcBef>
                <a:spcPts val="1200"/>
              </a:spcBef>
              <a:defRPr b="0" i="0">
                <a:solidFill>
                  <a:schemeClr val="tx1"/>
                </a:solidFill>
                <a:latin typeface="Aptos Light" panose="020B0004020202020204" pitchFamily="34" charset="0"/>
              </a:defRPr>
            </a:lvl4pPr>
            <a:lvl5pPr>
              <a:lnSpc>
                <a:spcPct val="100000"/>
              </a:lnSpc>
              <a:spcBef>
                <a:spcPts val="1200"/>
              </a:spcBef>
              <a:defRPr b="0" i="0">
                <a:solidFill>
                  <a:schemeClr val="tx1"/>
                </a:solidFill>
                <a:latin typeface="Aptos Light" panose="020B00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dirty="0"/>
          </a:p>
        </p:txBody>
      </p:sp>
      <p:sp>
        <p:nvSpPr>
          <p:cNvPr id="4" name="Content Placeholder 3">
            <a:extLst>
              <a:ext uri="{FF2B5EF4-FFF2-40B4-BE49-F238E27FC236}">
                <a16:creationId xmlns:a16="http://schemas.microsoft.com/office/drawing/2014/main" id="{A11FF4F7-F8DB-CED7-A8DE-FD1373DCEEA9}"/>
              </a:ext>
            </a:extLst>
          </p:cNvPr>
          <p:cNvSpPr>
            <a:spLocks noGrp="1"/>
          </p:cNvSpPr>
          <p:nvPr>
            <p:ph sz="half" idx="2"/>
          </p:nvPr>
        </p:nvSpPr>
        <p:spPr>
          <a:xfrm>
            <a:off x="6189131" y="1797803"/>
            <a:ext cx="5486401" cy="4206757"/>
          </a:xfrm>
          <a:prstGeom prst="rect">
            <a:avLst/>
          </a:prstGeom>
        </p:spPr>
        <p:txBody>
          <a:bodyPr tIns="46800" rIns="36000" bIns="46800"/>
          <a:lstStyle>
            <a:lvl1pPr>
              <a:lnSpc>
                <a:spcPct val="100000"/>
              </a:lnSpc>
              <a:spcBef>
                <a:spcPts val="1200"/>
              </a:spcBef>
              <a:defRPr sz="2200" b="0" i="0">
                <a:solidFill>
                  <a:schemeClr val="tx1"/>
                </a:solidFill>
                <a:latin typeface="Aptos Light" panose="020B0004020202020204" pitchFamily="34" charset="0"/>
              </a:defRPr>
            </a:lvl1pPr>
            <a:lvl2pPr>
              <a:lnSpc>
                <a:spcPct val="100000"/>
              </a:lnSpc>
              <a:spcBef>
                <a:spcPts val="1200"/>
              </a:spcBef>
              <a:defRPr sz="2000" b="0" i="0">
                <a:solidFill>
                  <a:schemeClr val="tx1"/>
                </a:solidFill>
                <a:latin typeface="Aptos Light" panose="020B0004020202020204" pitchFamily="34" charset="0"/>
              </a:defRPr>
            </a:lvl2pPr>
            <a:lvl3pPr>
              <a:lnSpc>
                <a:spcPct val="100000"/>
              </a:lnSpc>
              <a:spcBef>
                <a:spcPts val="1200"/>
              </a:spcBef>
              <a:defRPr sz="2000" b="0" i="0">
                <a:solidFill>
                  <a:schemeClr val="tx1"/>
                </a:solidFill>
                <a:latin typeface="Aptos Light" panose="020B0004020202020204" pitchFamily="34" charset="0"/>
              </a:defRPr>
            </a:lvl3pPr>
            <a:lvl4pPr>
              <a:lnSpc>
                <a:spcPct val="100000"/>
              </a:lnSpc>
              <a:spcBef>
                <a:spcPts val="1200"/>
              </a:spcBef>
              <a:defRPr b="0" i="0">
                <a:solidFill>
                  <a:schemeClr val="tx1"/>
                </a:solidFill>
                <a:latin typeface="Aptos Light" panose="020B0004020202020204" pitchFamily="34" charset="0"/>
              </a:defRPr>
            </a:lvl4pPr>
            <a:lvl5pPr>
              <a:lnSpc>
                <a:spcPct val="100000"/>
              </a:lnSpc>
              <a:spcBef>
                <a:spcPts val="1200"/>
              </a:spcBef>
              <a:defRPr b="0" i="0">
                <a:solidFill>
                  <a:schemeClr val="tx1"/>
                </a:solidFill>
                <a:latin typeface="Aptos Light" panose="020B00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dirty="0"/>
          </a:p>
        </p:txBody>
      </p:sp>
      <p:sp>
        <p:nvSpPr>
          <p:cNvPr id="5" name="Päivämäärän paikkamerkki 4">
            <a:extLst>
              <a:ext uri="{FF2B5EF4-FFF2-40B4-BE49-F238E27FC236}">
                <a16:creationId xmlns:a16="http://schemas.microsoft.com/office/drawing/2014/main" id="{92C412D4-2EB8-57AF-388A-C168B268E263}"/>
              </a:ext>
            </a:extLst>
          </p:cNvPr>
          <p:cNvSpPr>
            <a:spLocks noGrp="1"/>
          </p:cNvSpPr>
          <p:nvPr>
            <p:ph type="dt" sz="half" idx="10"/>
          </p:nvPr>
        </p:nvSpPr>
        <p:spPr/>
        <p:txBody>
          <a:bodyPr/>
          <a:lstStyle/>
          <a:p>
            <a:r>
              <a:rPr lang="fi-FI"/>
              <a:t>19.11.2025</a:t>
            </a:r>
            <a:endParaRPr lang="en-US"/>
          </a:p>
        </p:txBody>
      </p:sp>
      <p:sp>
        <p:nvSpPr>
          <p:cNvPr id="8" name="Alatunnisteen paikkamerkki 7">
            <a:extLst>
              <a:ext uri="{FF2B5EF4-FFF2-40B4-BE49-F238E27FC236}">
                <a16:creationId xmlns:a16="http://schemas.microsoft.com/office/drawing/2014/main" id="{129585FB-DBE4-721F-B36B-06B43C812048}"/>
              </a:ext>
            </a:extLst>
          </p:cNvPr>
          <p:cNvSpPr>
            <a:spLocks noGrp="1"/>
          </p:cNvSpPr>
          <p:nvPr>
            <p:ph type="ftr" sz="quarter" idx="11"/>
          </p:nvPr>
        </p:nvSpPr>
        <p:spPr/>
        <p:txBody>
          <a:bodyPr/>
          <a:lstStyle/>
          <a:p>
            <a:endParaRPr lang="en-US"/>
          </a:p>
        </p:txBody>
      </p:sp>
      <p:sp>
        <p:nvSpPr>
          <p:cNvPr id="9" name="Dian numeron paikkamerkki 8">
            <a:extLst>
              <a:ext uri="{FF2B5EF4-FFF2-40B4-BE49-F238E27FC236}">
                <a16:creationId xmlns:a16="http://schemas.microsoft.com/office/drawing/2014/main" id="{92A7BA87-72B2-4C64-A1B7-B8BB28DA7BF1}"/>
              </a:ext>
            </a:extLst>
          </p:cNvPr>
          <p:cNvSpPr>
            <a:spLocks noGrp="1"/>
          </p:cNvSpPr>
          <p:nvPr>
            <p:ph type="sldNum" sz="quarter" idx="12"/>
          </p:nvPr>
        </p:nvSpPr>
        <p:spPr/>
        <p:txBody>
          <a:bodyPr/>
          <a:lstStyle/>
          <a:p>
            <a:fld id="{D5CDC59A-8C4B-3741-8921-09D2C8EE8BFB}" type="slidenum">
              <a:rPr lang="en-US" smtClean="0"/>
              <a:pPr/>
              <a:t>‹#›</a:t>
            </a:fld>
            <a:endParaRPr lang="en-US"/>
          </a:p>
        </p:txBody>
      </p:sp>
      <p:pic>
        <p:nvPicPr>
          <p:cNvPr id="6" name="Picture 5" descr="A black background with a black square&#10;&#10;Description automatically generated with medium confidence">
            <a:extLst>
              <a:ext uri="{FF2B5EF4-FFF2-40B4-BE49-F238E27FC236}">
                <a16:creationId xmlns:a16="http://schemas.microsoft.com/office/drawing/2014/main" id="{61B15C42-78D3-643C-A325-92A00FAC6585}"/>
              </a:ext>
            </a:extLst>
          </p:cNvPr>
          <p:cNvPicPr>
            <a:picLocks noChangeAspect="1"/>
          </p:cNvPicPr>
          <p:nvPr/>
        </p:nvPicPr>
        <p:blipFill>
          <a:blip r:embed="rId2"/>
          <a:stretch>
            <a:fillRect/>
          </a:stretch>
        </p:blipFill>
        <p:spPr>
          <a:xfrm>
            <a:off x="483154" y="6240625"/>
            <a:ext cx="1452636" cy="395834"/>
          </a:xfrm>
          <a:prstGeom prst="rect">
            <a:avLst/>
          </a:prstGeom>
        </p:spPr>
      </p:pic>
    </p:spTree>
    <p:extLst>
      <p:ext uri="{BB962C8B-B14F-4D97-AF65-F5344CB8AC3E}">
        <p14:creationId xmlns:p14="http://schemas.microsoft.com/office/powerpoint/2010/main" val="1659608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Kolme sisältökohdetta">
    <p:bg>
      <p:bgPr>
        <a:solidFill>
          <a:srgbClr val="FEFDF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79091-81A7-4DCC-C8D4-2E220AF2AEE3}"/>
              </a:ext>
            </a:extLst>
          </p:cNvPr>
          <p:cNvSpPr>
            <a:spLocks noGrp="1"/>
          </p:cNvSpPr>
          <p:nvPr>
            <p:ph type="title"/>
          </p:nvPr>
        </p:nvSpPr>
        <p:spPr>
          <a:xfrm>
            <a:off x="496800" y="504092"/>
            <a:ext cx="11159066" cy="1186596"/>
          </a:xfrm>
          <a:prstGeom prst="rect">
            <a:avLst/>
          </a:prstGeom>
        </p:spPr>
        <p:txBody>
          <a:bodyPr>
            <a:normAutofit/>
          </a:bodyPr>
          <a:lstStyle>
            <a:lvl1pPr>
              <a:defRPr sz="3200" b="0">
                <a:solidFill>
                  <a:schemeClr val="tx2"/>
                </a:solidFill>
              </a:defRPr>
            </a:lvl1pPr>
          </a:lstStyle>
          <a:p>
            <a:r>
              <a:rPr lang="en-US" noProof="0"/>
              <a:t>Click to edit Master title style</a:t>
            </a:r>
            <a:endParaRPr lang="fi-FI" noProof="0" dirty="0"/>
          </a:p>
        </p:txBody>
      </p:sp>
      <p:sp>
        <p:nvSpPr>
          <p:cNvPr id="3" name="Content Placeholder 2">
            <a:extLst>
              <a:ext uri="{FF2B5EF4-FFF2-40B4-BE49-F238E27FC236}">
                <a16:creationId xmlns:a16="http://schemas.microsoft.com/office/drawing/2014/main" id="{EEB86F6C-4639-D070-D749-FB49BB04A86B}"/>
              </a:ext>
            </a:extLst>
          </p:cNvPr>
          <p:cNvSpPr>
            <a:spLocks noGrp="1"/>
          </p:cNvSpPr>
          <p:nvPr>
            <p:ph sz="half" idx="1"/>
          </p:nvPr>
        </p:nvSpPr>
        <p:spPr>
          <a:xfrm>
            <a:off x="496800" y="1852047"/>
            <a:ext cx="3588173" cy="4152513"/>
          </a:xfrm>
          <a:prstGeom prst="rect">
            <a:avLst/>
          </a:prstGeom>
        </p:spPr>
        <p:txBody>
          <a:bodyPr tIns="46800" rIns="36000" bIns="46800">
            <a:normAutofit/>
          </a:bodyPr>
          <a:lstStyle>
            <a:lvl1pPr>
              <a:lnSpc>
                <a:spcPct val="100000"/>
              </a:lnSpc>
              <a:spcBef>
                <a:spcPts val="1200"/>
              </a:spcBef>
              <a:defRPr sz="1800" b="0" i="0">
                <a:solidFill>
                  <a:schemeClr val="tx1"/>
                </a:solidFill>
                <a:latin typeface="Aptos Light" panose="020B0004020202020204" pitchFamily="34" charset="0"/>
              </a:defRPr>
            </a:lvl1pPr>
            <a:lvl2pPr>
              <a:lnSpc>
                <a:spcPct val="100000"/>
              </a:lnSpc>
              <a:spcBef>
                <a:spcPts val="1200"/>
              </a:spcBef>
              <a:defRPr sz="1800" b="0" i="0">
                <a:solidFill>
                  <a:schemeClr val="tx1"/>
                </a:solidFill>
                <a:latin typeface="Aptos Light" panose="020B0004020202020204" pitchFamily="34" charset="0"/>
              </a:defRPr>
            </a:lvl2pPr>
            <a:lvl3pPr>
              <a:lnSpc>
                <a:spcPct val="100000"/>
              </a:lnSpc>
              <a:spcBef>
                <a:spcPts val="1200"/>
              </a:spcBef>
              <a:defRPr sz="1600" b="0" i="0">
                <a:solidFill>
                  <a:schemeClr val="tx1"/>
                </a:solidFill>
                <a:latin typeface="Aptos Light" panose="020B0004020202020204" pitchFamily="34" charset="0"/>
              </a:defRPr>
            </a:lvl3pPr>
            <a:lvl4pPr>
              <a:lnSpc>
                <a:spcPct val="100000"/>
              </a:lnSpc>
              <a:spcBef>
                <a:spcPts val="1200"/>
              </a:spcBef>
              <a:defRPr sz="1400" b="0" i="0">
                <a:solidFill>
                  <a:schemeClr val="tx1"/>
                </a:solidFill>
                <a:latin typeface="Aptos Light" panose="020B0004020202020204" pitchFamily="34" charset="0"/>
              </a:defRPr>
            </a:lvl4pPr>
            <a:lvl5pPr>
              <a:lnSpc>
                <a:spcPct val="100000"/>
              </a:lnSpc>
              <a:spcBef>
                <a:spcPts val="1200"/>
              </a:spcBef>
              <a:defRPr sz="1400" b="0" i="0">
                <a:solidFill>
                  <a:schemeClr val="tx1"/>
                </a:solidFill>
                <a:latin typeface="Aptos Light" panose="020B00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dirty="0"/>
          </a:p>
        </p:txBody>
      </p:sp>
      <p:sp>
        <p:nvSpPr>
          <p:cNvPr id="11" name="Content Placeholder 2">
            <a:extLst>
              <a:ext uri="{FF2B5EF4-FFF2-40B4-BE49-F238E27FC236}">
                <a16:creationId xmlns:a16="http://schemas.microsoft.com/office/drawing/2014/main" id="{7941C0F6-EB54-F440-C6A9-6C5A8BD2972D}"/>
              </a:ext>
            </a:extLst>
          </p:cNvPr>
          <p:cNvSpPr>
            <a:spLocks noGrp="1"/>
          </p:cNvSpPr>
          <p:nvPr>
            <p:ph sz="half" idx="13"/>
          </p:nvPr>
        </p:nvSpPr>
        <p:spPr>
          <a:xfrm>
            <a:off x="4249614" y="1852047"/>
            <a:ext cx="3714101" cy="4152513"/>
          </a:xfrm>
          <a:prstGeom prst="rect">
            <a:avLst/>
          </a:prstGeom>
        </p:spPr>
        <p:txBody>
          <a:bodyPr tIns="46800" rIns="36000" bIns="46800">
            <a:normAutofit/>
          </a:bodyPr>
          <a:lstStyle>
            <a:lvl1pPr>
              <a:lnSpc>
                <a:spcPct val="100000"/>
              </a:lnSpc>
              <a:spcBef>
                <a:spcPts val="1200"/>
              </a:spcBef>
              <a:defRPr sz="1800" b="0" i="0">
                <a:solidFill>
                  <a:schemeClr val="tx1"/>
                </a:solidFill>
                <a:latin typeface="Aptos Light" panose="020B0004020202020204" pitchFamily="34" charset="0"/>
              </a:defRPr>
            </a:lvl1pPr>
            <a:lvl2pPr>
              <a:lnSpc>
                <a:spcPct val="100000"/>
              </a:lnSpc>
              <a:spcBef>
                <a:spcPts val="1200"/>
              </a:spcBef>
              <a:defRPr sz="1800" b="0" i="0">
                <a:solidFill>
                  <a:schemeClr val="tx1"/>
                </a:solidFill>
                <a:latin typeface="Aptos Light" panose="020B0004020202020204" pitchFamily="34" charset="0"/>
              </a:defRPr>
            </a:lvl2pPr>
            <a:lvl3pPr>
              <a:lnSpc>
                <a:spcPct val="100000"/>
              </a:lnSpc>
              <a:spcBef>
                <a:spcPts val="1200"/>
              </a:spcBef>
              <a:defRPr sz="1600" b="0" i="0">
                <a:solidFill>
                  <a:schemeClr val="tx1"/>
                </a:solidFill>
                <a:latin typeface="Aptos Light" panose="020B0004020202020204" pitchFamily="34" charset="0"/>
              </a:defRPr>
            </a:lvl3pPr>
            <a:lvl4pPr>
              <a:lnSpc>
                <a:spcPct val="100000"/>
              </a:lnSpc>
              <a:spcBef>
                <a:spcPts val="1200"/>
              </a:spcBef>
              <a:defRPr sz="1400" b="0" i="0">
                <a:solidFill>
                  <a:schemeClr val="tx1"/>
                </a:solidFill>
                <a:latin typeface="Aptos Light" panose="020B0004020202020204" pitchFamily="34" charset="0"/>
              </a:defRPr>
            </a:lvl4pPr>
            <a:lvl5pPr>
              <a:lnSpc>
                <a:spcPct val="100000"/>
              </a:lnSpc>
              <a:spcBef>
                <a:spcPts val="1200"/>
              </a:spcBef>
              <a:defRPr sz="1400" b="0" i="0">
                <a:solidFill>
                  <a:schemeClr val="tx1"/>
                </a:solidFill>
                <a:latin typeface="Aptos Light" panose="020B00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dirty="0"/>
          </a:p>
        </p:txBody>
      </p:sp>
      <p:sp>
        <p:nvSpPr>
          <p:cNvPr id="12" name="Content Placeholder 2">
            <a:extLst>
              <a:ext uri="{FF2B5EF4-FFF2-40B4-BE49-F238E27FC236}">
                <a16:creationId xmlns:a16="http://schemas.microsoft.com/office/drawing/2014/main" id="{0966E637-809E-2868-1F55-BA5F18DEC432}"/>
              </a:ext>
            </a:extLst>
          </p:cNvPr>
          <p:cNvSpPr>
            <a:spLocks noGrp="1"/>
          </p:cNvSpPr>
          <p:nvPr>
            <p:ph sz="half" idx="14"/>
          </p:nvPr>
        </p:nvSpPr>
        <p:spPr>
          <a:xfrm>
            <a:off x="8108689" y="1852047"/>
            <a:ext cx="3566841" cy="4152513"/>
          </a:xfrm>
          <a:prstGeom prst="rect">
            <a:avLst/>
          </a:prstGeom>
        </p:spPr>
        <p:txBody>
          <a:bodyPr tIns="46800" rIns="36000" bIns="46800">
            <a:normAutofit/>
          </a:bodyPr>
          <a:lstStyle>
            <a:lvl1pPr>
              <a:lnSpc>
                <a:spcPct val="100000"/>
              </a:lnSpc>
              <a:spcBef>
                <a:spcPts val="1200"/>
              </a:spcBef>
              <a:defRPr sz="1800" b="0" i="0">
                <a:solidFill>
                  <a:schemeClr val="tx1"/>
                </a:solidFill>
                <a:latin typeface="Aptos Light" panose="020B0004020202020204" pitchFamily="34" charset="0"/>
              </a:defRPr>
            </a:lvl1pPr>
            <a:lvl2pPr>
              <a:lnSpc>
                <a:spcPct val="100000"/>
              </a:lnSpc>
              <a:spcBef>
                <a:spcPts val="1200"/>
              </a:spcBef>
              <a:defRPr sz="1800" b="0" i="0">
                <a:solidFill>
                  <a:schemeClr val="tx1"/>
                </a:solidFill>
                <a:latin typeface="Aptos Light" panose="020B0004020202020204" pitchFamily="34" charset="0"/>
              </a:defRPr>
            </a:lvl2pPr>
            <a:lvl3pPr>
              <a:lnSpc>
                <a:spcPct val="100000"/>
              </a:lnSpc>
              <a:spcBef>
                <a:spcPts val="1200"/>
              </a:spcBef>
              <a:defRPr sz="1600" b="0" i="0">
                <a:solidFill>
                  <a:schemeClr val="tx1"/>
                </a:solidFill>
                <a:latin typeface="Aptos Light" panose="020B0004020202020204" pitchFamily="34" charset="0"/>
              </a:defRPr>
            </a:lvl3pPr>
            <a:lvl4pPr>
              <a:lnSpc>
                <a:spcPct val="100000"/>
              </a:lnSpc>
              <a:spcBef>
                <a:spcPts val="1200"/>
              </a:spcBef>
              <a:defRPr sz="1400" b="0" i="0">
                <a:solidFill>
                  <a:schemeClr val="tx1"/>
                </a:solidFill>
                <a:latin typeface="Aptos Light" panose="020B0004020202020204" pitchFamily="34" charset="0"/>
              </a:defRPr>
            </a:lvl4pPr>
            <a:lvl5pPr>
              <a:lnSpc>
                <a:spcPct val="100000"/>
              </a:lnSpc>
              <a:spcBef>
                <a:spcPts val="1200"/>
              </a:spcBef>
              <a:defRPr sz="1400" b="0" i="0">
                <a:solidFill>
                  <a:schemeClr val="tx1"/>
                </a:solidFill>
                <a:latin typeface="Aptos Light" panose="020B00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dirty="0"/>
          </a:p>
        </p:txBody>
      </p:sp>
      <p:sp>
        <p:nvSpPr>
          <p:cNvPr id="4" name="Päivämäärän paikkamerkki 3">
            <a:extLst>
              <a:ext uri="{FF2B5EF4-FFF2-40B4-BE49-F238E27FC236}">
                <a16:creationId xmlns:a16="http://schemas.microsoft.com/office/drawing/2014/main" id="{2E8E506B-CDCE-5067-01AC-9D014A4E817F}"/>
              </a:ext>
            </a:extLst>
          </p:cNvPr>
          <p:cNvSpPr>
            <a:spLocks noGrp="1"/>
          </p:cNvSpPr>
          <p:nvPr>
            <p:ph type="dt" sz="half" idx="15"/>
          </p:nvPr>
        </p:nvSpPr>
        <p:spPr/>
        <p:txBody>
          <a:bodyPr/>
          <a:lstStyle/>
          <a:p>
            <a:r>
              <a:rPr lang="fi-FI"/>
              <a:t>19.11.2025</a:t>
            </a:r>
            <a:endParaRPr lang="en-US"/>
          </a:p>
        </p:txBody>
      </p:sp>
      <p:sp>
        <p:nvSpPr>
          <p:cNvPr id="5" name="Alatunnisteen paikkamerkki 4">
            <a:extLst>
              <a:ext uri="{FF2B5EF4-FFF2-40B4-BE49-F238E27FC236}">
                <a16:creationId xmlns:a16="http://schemas.microsoft.com/office/drawing/2014/main" id="{1D2C2B2C-0D7E-68D8-8D65-1CA015943515}"/>
              </a:ext>
            </a:extLst>
          </p:cNvPr>
          <p:cNvSpPr>
            <a:spLocks noGrp="1"/>
          </p:cNvSpPr>
          <p:nvPr>
            <p:ph type="ftr" sz="quarter" idx="16"/>
          </p:nvPr>
        </p:nvSpPr>
        <p:spPr/>
        <p:txBody>
          <a:bodyPr/>
          <a:lstStyle/>
          <a:p>
            <a:endParaRPr lang="en-US"/>
          </a:p>
        </p:txBody>
      </p:sp>
      <p:sp>
        <p:nvSpPr>
          <p:cNvPr id="10" name="Dian numeron paikkamerkki 9">
            <a:extLst>
              <a:ext uri="{FF2B5EF4-FFF2-40B4-BE49-F238E27FC236}">
                <a16:creationId xmlns:a16="http://schemas.microsoft.com/office/drawing/2014/main" id="{638EF8BC-8572-2AEF-A063-2C5F9A1B860F}"/>
              </a:ext>
            </a:extLst>
          </p:cNvPr>
          <p:cNvSpPr>
            <a:spLocks noGrp="1"/>
          </p:cNvSpPr>
          <p:nvPr>
            <p:ph type="sldNum" sz="quarter" idx="17"/>
          </p:nvPr>
        </p:nvSpPr>
        <p:spPr/>
        <p:txBody>
          <a:bodyPr/>
          <a:lstStyle/>
          <a:p>
            <a:fld id="{D5CDC59A-8C4B-3741-8921-09D2C8EE8BFB}" type="slidenum">
              <a:rPr lang="en-US" smtClean="0"/>
              <a:pPr/>
              <a:t>‹#›</a:t>
            </a:fld>
            <a:endParaRPr lang="en-US"/>
          </a:p>
        </p:txBody>
      </p:sp>
      <p:pic>
        <p:nvPicPr>
          <p:cNvPr id="6" name="Picture 5" descr="A black background with a black square&#10;&#10;Description automatically generated with medium confidence">
            <a:extLst>
              <a:ext uri="{FF2B5EF4-FFF2-40B4-BE49-F238E27FC236}">
                <a16:creationId xmlns:a16="http://schemas.microsoft.com/office/drawing/2014/main" id="{0B3A06D8-A6F3-8ADA-37B7-801422DC73A4}"/>
              </a:ext>
            </a:extLst>
          </p:cNvPr>
          <p:cNvPicPr>
            <a:picLocks noChangeAspect="1"/>
          </p:cNvPicPr>
          <p:nvPr/>
        </p:nvPicPr>
        <p:blipFill>
          <a:blip r:embed="rId2"/>
          <a:stretch>
            <a:fillRect/>
          </a:stretch>
        </p:blipFill>
        <p:spPr>
          <a:xfrm>
            <a:off x="483154" y="6240625"/>
            <a:ext cx="1452636" cy="395834"/>
          </a:xfrm>
          <a:prstGeom prst="rect">
            <a:avLst/>
          </a:prstGeom>
        </p:spPr>
      </p:pic>
    </p:spTree>
    <p:extLst>
      <p:ext uri="{BB962C8B-B14F-4D97-AF65-F5344CB8AC3E}">
        <p14:creationId xmlns:p14="http://schemas.microsoft.com/office/powerpoint/2010/main" val="20259380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Kaksi sisältöä">
    <p:bg>
      <p:bgPr>
        <a:solidFill>
          <a:srgbClr val="FEFDFD"/>
        </a:solid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69A37280-FF4A-9505-4141-7A1CCAB87CD0}"/>
              </a:ext>
            </a:extLst>
          </p:cNvPr>
          <p:cNvSpPr>
            <a:spLocks noGrp="1"/>
          </p:cNvSpPr>
          <p:nvPr>
            <p:ph type="title"/>
          </p:nvPr>
        </p:nvSpPr>
        <p:spPr>
          <a:xfrm>
            <a:off x="496800" y="504092"/>
            <a:ext cx="5503331" cy="1186596"/>
          </a:xfrm>
          <a:prstGeom prst="rect">
            <a:avLst/>
          </a:prstGeom>
        </p:spPr>
        <p:txBody>
          <a:bodyPr>
            <a:normAutofit/>
          </a:bodyPr>
          <a:lstStyle>
            <a:lvl1pPr>
              <a:defRPr sz="3200" b="0">
                <a:solidFill>
                  <a:schemeClr val="tx2"/>
                </a:solidFill>
              </a:defRPr>
            </a:lvl1pPr>
          </a:lstStyle>
          <a:p>
            <a:r>
              <a:rPr lang="en-US" noProof="0"/>
              <a:t>Click to edit Master title style</a:t>
            </a:r>
            <a:endParaRPr lang="fi-FI" noProof="0" dirty="0"/>
          </a:p>
        </p:txBody>
      </p:sp>
      <p:sp>
        <p:nvSpPr>
          <p:cNvPr id="3" name="Content Placeholder 2">
            <a:extLst>
              <a:ext uri="{FF2B5EF4-FFF2-40B4-BE49-F238E27FC236}">
                <a16:creationId xmlns:a16="http://schemas.microsoft.com/office/drawing/2014/main" id="{EEB86F6C-4639-D070-D749-FB49BB04A86B}"/>
              </a:ext>
            </a:extLst>
          </p:cNvPr>
          <p:cNvSpPr>
            <a:spLocks noGrp="1"/>
          </p:cNvSpPr>
          <p:nvPr>
            <p:ph sz="half" idx="1"/>
          </p:nvPr>
        </p:nvSpPr>
        <p:spPr>
          <a:xfrm>
            <a:off x="496800" y="1852048"/>
            <a:ext cx="5503333" cy="3791668"/>
          </a:xfrm>
          <a:prstGeom prst="rect">
            <a:avLst/>
          </a:prstGeom>
        </p:spPr>
        <p:txBody>
          <a:bodyPr>
            <a:normAutofit/>
          </a:bodyPr>
          <a:lstStyle>
            <a:lvl1pPr>
              <a:lnSpc>
                <a:spcPct val="100000"/>
              </a:lnSpc>
              <a:spcBef>
                <a:spcPts val="1200"/>
              </a:spcBef>
              <a:defRPr sz="1800" b="0" i="0">
                <a:solidFill>
                  <a:schemeClr val="tx1"/>
                </a:solidFill>
                <a:latin typeface="Aptos Light" panose="020B0004020202020204" pitchFamily="34" charset="0"/>
              </a:defRPr>
            </a:lvl1pPr>
            <a:lvl2pPr>
              <a:lnSpc>
                <a:spcPct val="100000"/>
              </a:lnSpc>
              <a:spcBef>
                <a:spcPts val="1200"/>
              </a:spcBef>
              <a:defRPr sz="1800" b="0" i="0">
                <a:solidFill>
                  <a:schemeClr val="tx1"/>
                </a:solidFill>
                <a:latin typeface="Aptos Light" panose="020B0004020202020204" pitchFamily="34" charset="0"/>
              </a:defRPr>
            </a:lvl2pPr>
            <a:lvl3pPr>
              <a:lnSpc>
                <a:spcPct val="100000"/>
              </a:lnSpc>
              <a:spcBef>
                <a:spcPts val="1200"/>
              </a:spcBef>
              <a:defRPr sz="1600" b="0" i="0">
                <a:solidFill>
                  <a:schemeClr val="tx1"/>
                </a:solidFill>
                <a:latin typeface="Aptos Light" panose="020B0004020202020204" pitchFamily="34" charset="0"/>
              </a:defRPr>
            </a:lvl3pPr>
            <a:lvl4pPr>
              <a:lnSpc>
                <a:spcPct val="100000"/>
              </a:lnSpc>
              <a:spcBef>
                <a:spcPts val="1200"/>
              </a:spcBef>
              <a:defRPr sz="1600" b="0" i="0">
                <a:solidFill>
                  <a:schemeClr val="tx1"/>
                </a:solidFill>
                <a:latin typeface="Aptos Light" panose="020B0004020202020204" pitchFamily="34" charset="0"/>
              </a:defRPr>
            </a:lvl4pPr>
            <a:lvl5pPr>
              <a:lnSpc>
                <a:spcPct val="100000"/>
              </a:lnSpc>
              <a:spcBef>
                <a:spcPts val="1200"/>
              </a:spcBef>
              <a:defRPr sz="1400" b="0" i="0">
                <a:solidFill>
                  <a:schemeClr val="tx1"/>
                </a:solidFill>
                <a:latin typeface="Aptos Light" panose="020B00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dirty="0"/>
          </a:p>
        </p:txBody>
      </p:sp>
      <p:sp>
        <p:nvSpPr>
          <p:cNvPr id="4" name="Content Placeholder 3">
            <a:extLst>
              <a:ext uri="{FF2B5EF4-FFF2-40B4-BE49-F238E27FC236}">
                <a16:creationId xmlns:a16="http://schemas.microsoft.com/office/drawing/2014/main" id="{A11FF4F7-F8DB-CED7-A8DE-FD1373DCEEA9}"/>
              </a:ext>
            </a:extLst>
          </p:cNvPr>
          <p:cNvSpPr>
            <a:spLocks noGrp="1"/>
          </p:cNvSpPr>
          <p:nvPr>
            <p:ph sz="half" idx="2"/>
          </p:nvPr>
        </p:nvSpPr>
        <p:spPr>
          <a:xfrm>
            <a:off x="6172201" y="504092"/>
            <a:ext cx="5503331" cy="5120186"/>
          </a:xfrm>
          <a:prstGeom prst="rect">
            <a:avLst/>
          </a:prstGeom>
        </p:spPr>
        <p:txBody>
          <a:bodyPr>
            <a:normAutofit/>
          </a:bodyPr>
          <a:lstStyle>
            <a:lvl1pPr>
              <a:spcBef>
                <a:spcPts val="1200"/>
              </a:spcBef>
              <a:defRPr sz="1800" b="0" i="0">
                <a:solidFill>
                  <a:schemeClr val="tx1"/>
                </a:solidFill>
                <a:latin typeface="Aptos Light" panose="020B0004020202020204" pitchFamily="34" charset="0"/>
              </a:defRPr>
            </a:lvl1pPr>
            <a:lvl2pPr>
              <a:spcBef>
                <a:spcPts val="1200"/>
              </a:spcBef>
              <a:defRPr sz="1800" b="0" i="0">
                <a:solidFill>
                  <a:schemeClr val="tx1"/>
                </a:solidFill>
                <a:latin typeface="Aptos Light" panose="020B0004020202020204" pitchFamily="34" charset="0"/>
              </a:defRPr>
            </a:lvl2pPr>
            <a:lvl3pPr>
              <a:spcBef>
                <a:spcPts val="1200"/>
              </a:spcBef>
              <a:defRPr sz="1600" b="0" i="0">
                <a:solidFill>
                  <a:schemeClr val="tx1"/>
                </a:solidFill>
                <a:latin typeface="Aptos Light" panose="020B0004020202020204" pitchFamily="34" charset="0"/>
              </a:defRPr>
            </a:lvl3pPr>
            <a:lvl4pPr>
              <a:spcBef>
                <a:spcPts val="1200"/>
              </a:spcBef>
              <a:defRPr sz="1600" b="0" i="0">
                <a:solidFill>
                  <a:schemeClr val="tx1"/>
                </a:solidFill>
                <a:latin typeface="Aptos Light" panose="020B0004020202020204" pitchFamily="34" charset="0"/>
              </a:defRPr>
            </a:lvl4pPr>
            <a:lvl5pPr>
              <a:spcBef>
                <a:spcPts val="1200"/>
              </a:spcBef>
              <a:defRPr sz="1600" b="0" i="0">
                <a:solidFill>
                  <a:schemeClr val="tx1"/>
                </a:solidFill>
                <a:latin typeface="Aptos Light" panose="020B00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dirty="0"/>
          </a:p>
        </p:txBody>
      </p:sp>
      <p:sp>
        <p:nvSpPr>
          <p:cNvPr id="2" name="Päivämäärän paikkamerkki 1">
            <a:extLst>
              <a:ext uri="{FF2B5EF4-FFF2-40B4-BE49-F238E27FC236}">
                <a16:creationId xmlns:a16="http://schemas.microsoft.com/office/drawing/2014/main" id="{6A5FF8A6-60BD-05E2-6212-3EE048564819}"/>
              </a:ext>
            </a:extLst>
          </p:cNvPr>
          <p:cNvSpPr>
            <a:spLocks noGrp="1"/>
          </p:cNvSpPr>
          <p:nvPr>
            <p:ph type="dt" sz="half" idx="10"/>
          </p:nvPr>
        </p:nvSpPr>
        <p:spPr/>
        <p:txBody>
          <a:bodyPr/>
          <a:lstStyle/>
          <a:p>
            <a:r>
              <a:rPr lang="fi-FI"/>
              <a:t>19.11.2025</a:t>
            </a:r>
            <a:endParaRPr lang="en-US"/>
          </a:p>
        </p:txBody>
      </p:sp>
      <p:sp>
        <p:nvSpPr>
          <p:cNvPr id="5" name="Alatunnisteen paikkamerkki 4">
            <a:extLst>
              <a:ext uri="{FF2B5EF4-FFF2-40B4-BE49-F238E27FC236}">
                <a16:creationId xmlns:a16="http://schemas.microsoft.com/office/drawing/2014/main" id="{86A76542-4E91-4365-0F51-C78B27057AA9}"/>
              </a:ext>
            </a:extLst>
          </p:cNvPr>
          <p:cNvSpPr>
            <a:spLocks noGrp="1"/>
          </p:cNvSpPr>
          <p:nvPr>
            <p:ph type="ftr" sz="quarter" idx="11"/>
          </p:nvPr>
        </p:nvSpPr>
        <p:spPr/>
        <p:txBody>
          <a:bodyPr/>
          <a:lstStyle/>
          <a:p>
            <a:endParaRPr lang="en-US"/>
          </a:p>
        </p:txBody>
      </p:sp>
      <p:sp>
        <p:nvSpPr>
          <p:cNvPr id="8" name="Dian numeron paikkamerkki 7">
            <a:extLst>
              <a:ext uri="{FF2B5EF4-FFF2-40B4-BE49-F238E27FC236}">
                <a16:creationId xmlns:a16="http://schemas.microsoft.com/office/drawing/2014/main" id="{2F2BE748-955B-787E-F81B-EE890B68731A}"/>
              </a:ext>
            </a:extLst>
          </p:cNvPr>
          <p:cNvSpPr>
            <a:spLocks noGrp="1"/>
          </p:cNvSpPr>
          <p:nvPr>
            <p:ph type="sldNum" sz="quarter" idx="12"/>
          </p:nvPr>
        </p:nvSpPr>
        <p:spPr/>
        <p:txBody>
          <a:bodyPr/>
          <a:lstStyle/>
          <a:p>
            <a:fld id="{D5CDC59A-8C4B-3741-8921-09D2C8EE8BFB}" type="slidenum">
              <a:rPr lang="en-US" smtClean="0"/>
              <a:pPr/>
              <a:t>‹#›</a:t>
            </a:fld>
            <a:endParaRPr lang="en-US"/>
          </a:p>
        </p:txBody>
      </p:sp>
      <p:sp>
        <p:nvSpPr>
          <p:cNvPr id="6" name="Content Placeholder 7">
            <a:extLst>
              <a:ext uri="{FF2B5EF4-FFF2-40B4-BE49-F238E27FC236}">
                <a16:creationId xmlns:a16="http://schemas.microsoft.com/office/drawing/2014/main" id="{B914766B-D3D8-644D-EB6F-A337D385B70B}"/>
              </a:ext>
            </a:extLst>
          </p:cNvPr>
          <p:cNvSpPr>
            <a:spLocks noGrp="1"/>
          </p:cNvSpPr>
          <p:nvPr>
            <p:ph sz="quarter" idx="19" hasCustomPrompt="1"/>
          </p:nvPr>
        </p:nvSpPr>
        <p:spPr>
          <a:xfrm>
            <a:off x="483155" y="5785638"/>
            <a:ext cx="11192378" cy="205260"/>
          </a:xfrm>
        </p:spPr>
        <p:txBody>
          <a:bodyPr>
            <a:noAutofit/>
          </a:bodyPr>
          <a:lstStyle>
            <a:lvl1pPr marL="0" indent="0">
              <a:buNone/>
              <a:defRPr sz="1200" b="0" i="0">
                <a:solidFill>
                  <a:schemeClr val="tx1"/>
                </a:solidFill>
                <a:latin typeface="Aptos" panose="020B0004020202020204" pitchFamily="34" charset="0"/>
              </a:defRPr>
            </a:lvl1pPr>
            <a:lvl2pPr marL="457200" indent="0">
              <a:buNone/>
              <a:defRPr sz="1200" b="0" i="0">
                <a:solidFill>
                  <a:schemeClr val="tx1"/>
                </a:solidFill>
                <a:latin typeface="Aptos" panose="020B0004020202020204" pitchFamily="34" charset="0"/>
              </a:defRPr>
            </a:lvl2pPr>
            <a:lvl3pPr marL="914400" indent="0">
              <a:buNone/>
              <a:defRPr sz="1200" b="0" i="0">
                <a:solidFill>
                  <a:schemeClr val="tx1"/>
                </a:solidFill>
                <a:latin typeface="Aptos" panose="020B0004020202020204" pitchFamily="34" charset="0"/>
              </a:defRPr>
            </a:lvl3pPr>
            <a:lvl4pPr marL="1371600" indent="0">
              <a:buNone/>
              <a:defRPr sz="1200" b="0" i="0">
                <a:solidFill>
                  <a:schemeClr val="tx1"/>
                </a:solidFill>
                <a:latin typeface="Aptos" panose="020B0004020202020204" pitchFamily="34" charset="0"/>
              </a:defRPr>
            </a:lvl4pPr>
            <a:lvl5pPr marL="1828800" indent="0">
              <a:buNone/>
              <a:defRPr sz="1200" b="0" i="0">
                <a:solidFill>
                  <a:schemeClr val="tx1"/>
                </a:solidFill>
                <a:latin typeface="Aptos" panose="020B0004020202020204" pitchFamily="34" charset="0"/>
              </a:defRPr>
            </a:lvl5pPr>
          </a:lstStyle>
          <a:p>
            <a:pPr lvl="0"/>
            <a:r>
              <a:rPr lang="en-GB" dirty="0" err="1"/>
              <a:t>Lähdeviitteet</a:t>
            </a:r>
            <a:r>
              <a:rPr lang="en-GB" dirty="0"/>
              <a:t> </a:t>
            </a:r>
            <a:r>
              <a:rPr lang="en-GB" dirty="0" err="1"/>
              <a:t>tänne</a:t>
            </a:r>
            <a:r>
              <a:rPr lang="en-GB" dirty="0"/>
              <a:t> alas</a:t>
            </a:r>
            <a:endParaRPr lang="fi-FI" dirty="0"/>
          </a:p>
        </p:txBody>
      </p:sp>
      <p:pic>
        <p:nvPicPr>
          <p:cNvPr id="9" name="Picture 8" descr="A black background with a black square&#10;&#10;Description automatically generated with medium confidence">
            <a:extLst>
              <a:ext uri="{FF2B5EF4-FFF2-40B4-BE49-F238E27FC236}">
                <a16:creationId xmlns:a16="http://schemas.microsoft.com/office/drawing/2014/main" id="{8C698B8C-0839-5D8D-3D4A-37F3CECABF95}"/>
              </a:ext>
            </a:extLst>
          </p:cNvPr>
          <p:cNvPicPr>
            <a:picLocks noChangeAspect="1"/>
          </p:cNvPicPr>
          <p:nvPr/>
        </p:nvPicPr>
        <p:blipFill>
          <a:blip r:embed="rId2"/>
          <a:stretch>
            <a:fillRect/>
          </a:stretch>
        </p:blipFill>
        <p:spPr>
          <a:xfrm>
            <a:off x="483154" y="6240625"/>
            <a:ext cx="1452636" cy="395834"/>
          </a:xfrm>
          <a:prstGeom prst="rect">
            <a:avLst/>
          </a:prstGeom>
        </p:spPr>
      </p:pic>
    </p:spTree>
    <p:extLst>
      <p:ext uri="{BB962C8B-B14F-4D97-AF65-F5344CB8AC3E}">
        <p14:creationId xmlns:p14="http://schemas.microsoft.com/office/powerpoint/2010/main" val="27885695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eksti ja kuva">
    <p:bg>
      <p:bgPr>
        <a:solidFill>
          <a:srgbClr val="FEFDFD"/>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B823F09-E093-3CC2-7042-6C577A842171}"/>
              </a:ext>
            </a:extLst>
          </p:cNvPr>
          <p:cNvSpPr>
            <a:spLocks noGrp="1"/>
          </p:cNvSpPr>
          <p:nvPr>
            <p:ph type="title"/>
          </p:nvPr>
        </p:nvSpPr>
        <p:spPr>
          <a:xfrm>
            <a:off x="496800" y="504092"/>
            <a:ext cx="5503331" cy="1186596"/>
          </a:xfrm>
          <a:prstGeom prst="rect">
            <a:avLst/>
          </a:prstGeom>
        </p:spPr>
        <p:txBody>
          <a:bodyPr>
            <a:normAutofit/>
          </a:bodyPr>
          <a:lstStyle>
            <a:lvl1pPr>
              <a:defRPr sz="3200" b="0">
                <a:solidFill>
                  <a:schemeClr val="tx2"/>
                </a:solidFill>
              </a:defRPr>
            </a:lvl1pPr>
          </a:lstStyle>
          <a:p>
            <a:r>
              <a:rPr lang="en-US"/>
              <a:t>Click to edit Master title style</a:t>
            </a:r>
            <a:endParaRPr lang="en-FI" dirty="0"/>
          </a:p>
        </p:txBody>
      </p:sp>
      <p:sp>
        <p:nvSpPr>
          <p:cNvPr id="2" name="Content Placeholder 2">
            <a:extLst>
              <a:ext uri="{FF2B5EF4-FFF2-40B4-BE49-F238E27FC236}">
                <a16:creationId xmlns:a16="http://schemas.microsoft.com/office/drawing/2014/main" id="{F9D191AB-A7E9-C0FC-D4B1-60AAF6830453}"/>
              </a:ext>
            </a:extLst>
          </p:cNvPr>
          <p:cNvSpPr>
            <a:spLocks noGrp="1"/>
          </p:cNvSpPr>
          <p:nvPr>
            <p:ph sz="half" idx="10"/>
          </p:nvPr>
        </p:nvSpPr>
        <p:spPr>
          <a:xfrm>
            <a:off x="496800" y="1852048"/>
            <a:ext cx="5503333" cy="4161890"/>
          </a:xfrm>
          <a:prstGeom prst="rect">
            <a:avLst/>
          </a:prstGeom>
        </p:spPr>
        <p:txBody>
          <a:bodyPr>
            <a:normAutofit/>
          </a:bodyPr>
          <a:lstStyle>
            <a:lvl1pPr>
              <a:lnSpc>
                <a:spcPct val="100000"/>
              </a:lnSpc>
              <a:spcBef>
                <a:spcPts val="1200"/>
              </a:spcBef>
              <a:defRPr sz="1800" b="0" i="0">
                <a:solidFill>
                  <a:schemeClr val="tx1"/>
                </a:solidFill>
                <a:latin typeface="Aptos Light" panose="020B0004020202020204" pitchFamily="34" charset="0"/>
              </a:defRPr>
            </a:lvl1pPr>
            <a:lvl2pPr>
              <a:lnSpc>
                <a:spcPct val="100000"/>
              </a:lnSpc>
              <a:spcBef>
                <a:spcPts val="1200"/>
              </a:spcBef>
              <a:defRPr sz="1800" b="0" i="0">
                <a:solidFill>
                  <a:schemeClr val="tx1"/>
                </a:solidFill>
                <a:latin typeface="Aptos Light" panose="020B0004020202020204" pitchFamily="34" charset="0"/>
              </a:defRPr>
            </a:lvl2pPr>
            <a:lvl3pPr>
              <a:lnSpc>
                <a:spcPct val="100000"/>
              </a:lnSpc>
              <a:spcBef>
                <a:spcPts val="1200"/>
              </a:spcBef>
              <a:defRPr sz="1600" b="0" i="0">
                <a:solidFill>
                  <a:schemeClr val="tx1"/>
                </a:solidFill>
                <a:latin typeface="Aptos Light" panose="020B0004020202020204" pitchFamily="34" charset="0"/>
              </a:defRPr>
            </a:lvl3pPr>
            <a:lvl4pPr>
              <a:lnSpc>
                <a:spcPct val="100000"/>
              </a:lnSpc>
              <a:spcBef>
                <a:spcPts val="1200"/>
              </a:spcBef>
              <a:defRPr sz="1600" b="0" i="0">
                <a:solidFill>
                  <a:schemeClr val="tx1"/>
                </a:solidFill>
                <a:latin typeface="Aptos Light" panose="020B0004020202020204" pitchFamily="34" charset="0"/>
              </a:defRPr>
            </a:lvl4pPr>
            <a:lvl5pPr>
              <a:lnSpc>
                <a:spcPct val="100000"/>
              </a:lnSpc>
              <a:spcBef>
                <a:spcPts val="1200"/>
              </a:spcBef>
              <a:defRPr sz="1400" b="0" i="0">
                <a:solidFill>
                  <a:schemeClr val="tx1"/>
                </a:solidFill>
                <a:latin typeface="Aptos Light" panose="020B00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6" name="Päivämäärän paikkamerkki 5">
            <a:extLst>
              <a:ext uri="{FF2B5EF4-FFF2-40B4-BE49-F238E27FC236}">
                <a16:creationId xmlns:a16="http://schemas.microsoft.com/office/drawing/2014/main" id="{01F9C36B-0CD1-CBE6-30B4-CBC1D505D944}"/>
              </a:ext>
            </a:extLst>
          </p:cNvPr>
          <p:cNvSpPr>
            <a:spLocks noGrp="1"/>
          </p:cNvSpPr>
          <p:nvPr>
            <p:ph type="dt" sz="half" idx="11"/>
          </p:nvPr>
        </p:nvSpPr>
        <p:spPr/>
        <p:txBody>
          <a:bodyPr/>
          <a:lstStyle/>
          <a:p>
            <a:r>
              <a:rPr lang="fi-FI"/>
              <a:t>19.11.2025</a:t>
            </a:r>
            <a:endParaRPr lang="en-US"/>
          </a:p>
        </p:txBody>
      </p:sp>
      <p:sp>
        <p:nvSpPr>
          <p:cNvPr id="10" name="Alatunnisteen paikkamerkki 9">
            <a:extLst>
              <a:ext uri="{FF2B5EF4-FFF2-40B4-BE49-F238E27FC236}">
                <a16:creationId xmlns:a16="http://schemas.microsoft.com/office/drawing/2014/main" id="{7C482157-D16F-24B4-614F-7D695E6CE8A4}"/>
              </a:ext>
            </a:extLst>
          </p:cNvPr>
          <p:cNvSpPr>
            <a:spLocks noGrp="1"/>
          </p:cNvSpPr>
          <p:nvPr>
            <p:ph type="ftr" sz="quarter" idx="12"/>
          </p:nvPr>
        </p:nvSpPr>
        <p:spPr/>
        <p:txBody>
          <a:bodyPr/>
          <a:lstStyle/>
          <a:p>
            <a:endParaRPr lang="en-US"/>
          </a:p>
        </p:txBody>
      </p:sp>
      <p:sp>
        <p:nvSpPr>
          <p:cNvPr id="11" name="Dian numeron paikkamerkki 10">
            <a:extLst>
              <a:ext uri="{FF2B5EF4-FFF2-40B4-BE49-F238E27FC236}">
                <a16:creationId xmlns:a16="http://schemas.microsoft.com/office/drawing/2014/main" id="{F1F9BBA3-5F3B-CBE2-BBD6-669346BA8691}"/>
              </a:ext>
            </a:extLst>
          </p:cNvPr>
          <p:cNvSpPr>
            <a:spLocks noGrp="1"/>
          </p:cNvSpPr>
          <p:nvPr>
            <p:ph type="sldNum" sz="quarter" idx="13"/>
          </p:nvPr>
        </p:nvSpPr>
        <p:spPr/>
        <p:txBody>
          <a:bodyPr/>
          <a:lstStyle/>
          <a:p>
            <a:fld id="{D5CDC59A-8C4B-3741-8921-09D2C8EE8BFB}" type="slidenum">
              <a:rPr lang="en-US" smtClean="0"/>
              <a:pPr/>
              <a:t>‹#›</a:t>
            </a:fld>
            <a:endParaRPr lang="en-US"/>
          </a:p>
        </p:txBody>
      </p:sp>
      <p:sp>
        <p:nvSpPr>
          <p:cNvPr id="13" name="Picture Placeholder 12">
            <a:extLst>
              <a:ext uri="{FF2B5EF4-FFF2-40B4-BE49-F238E27FC236}">
                <a16:creationId xmlns:a16="http://schemas.microsoft.com/office/drawing/2014/main" id="{8234D591-75C7-B3E3-916A-7C658C208491}"/>
              </a:ext>
            </a:extLst>
          </p:cNvPr>
          <p:cNvSpPr>
            <a:spLocks noGrp="1"/>
          </p:cNvSpPr>
          <p:nvPr>
            <p:ph type="pic" sz="quarter" idx="15" hasCustomPrompt="1"/>
          </p:nvPr>
        </p:nvSpPr>
        <p:spPr>
          <a:xfrm>
            <a:off x="6191250" y="1"/>
            <a:ext cx="6000750" cy="6013938"/>
          </a:xfrm>
        </p:spPr>
        <p:txBody>
          <a:bodyPr anchor="ctr"/>
          <a:lstStyle>
            <a:lvl1pPr marL="0" indent="0" algn="ctr">
              <a:buNone/>
              <a:defRPr/>
            </a:lvl1pPr>
          </a:lstStyle>
          <a:p>
            <a:r>
              <a:rPr lang="fi-FI" dirty="0"/>
              <a:t>Lisää kuva</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C22E8E0-DBFE-A956-DA56-1A5456DAC03C}"/>
              </a:ext>
            </a:extLst>
          </p:cNvPr>
          <p:cNvPicPr>
            <a:picLocks noChangeAspect="1"/>
          </p:cNvPicPr>
          <p:nvPr/>
        </p:nvPicPr>
        <p:blipFill>
          <a:blip r:embed="rId2"/>
          <a:stretch>
            <a:fillRect/>
          </a:stretch>
        </p:blipFill>
        <p:spPr>
          <a:xfrm>
            <a:off x="483154" y="6240625"/>
            <a:ext cx="1452636" cy="395834"/>
          </a:xfrm>
          <a:prstGeom prst="rect">
            <a:avLst/>
          </a:prstGeom>
        </p:spPr>
      </p:pic>
    </p:spTree>
    <p:extLst>
      <p:ext uri="{BB962C8B-B14F-4D97-AF65-F5344CB8AC3E}">
        <p14:creationId xmlns:p14="http://schemas.microsoft.com/office/powerpoint/2010/main" val="8373011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Vertailu">
    <p:bg>
      <p:bgPr>
        <a:solidFill>
          <a:srgbClr val="FEFDF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D9DA1-766D-28C3-5645-EF84B9135F4E}"/>
              </a:ext>
            </a:extLst>
          </p:cNvPr>
          <p:cNvSpPr>
            <a:spLocks noGrp="1"/>
          </p:cNvSpPr>
          <p:nvPr>
            <p:ph type="title"/>
          </p:nvPr>
        </p:nvSpPr>
        <p:spPr>
          <a:xfrm>
            <a:off x="496800" y="504093"/>
            <a:ext cx="11159066" cy="1186596"/>
          </a:xfrm>
          <a:prstGeom prst="rect">
            <a:avLst/>
          </a:prstGeom>
        </p:spPr>
        <p:txBody>
          <a:bodyPr>
            <a:normAutofit/>
          </a:bodyPr>
          <a:lstStyle>
            <a:lvl1pPr>
              <a:defRPr sz="3200" b="0">
                <a:solidFill>
                  <a:schemeClr val="tx2"/>
                </a:solidFill>
              </a:defRPr>
            </a:lvl1pPr>
          </a:lstStyle>
          <a:p>
            <a:r>
              <a:rPr lang="en-US" noProof="0"/>
              <a:t>Click to edit Master title style</a:t>
            </a:r>
            <a:endParaRPr lang="fi-FI" noProof="0" dirty="0"/>
          </a:p>
        </p:txBody>
      </p:sp>
      <p:sp>
        <p:nvSpPr>
          <p:cNvPr id="3" name="Text Placeholder 2">
            <a:extLst>
              <a:ext uri="{FF2B5EF4-FFF2-40B4-BE49-F238E27FC236}">
                <a16:creationId xmlns:a16="http://schemas.microsoft.com/office/drawing/2014/main" id="{2601CD07-A145-484B-E0F2-83FBDABBA898}"/>
              </a:ext>
            </a:extLst>
          </p:cNvPr>
          <p:cNvSpPr>
            <a:spLocks noGrp="1"/>
          </p:cNvSpPr>
          <p:nvPr>
            <p:ph type="body" idx="1"/>
          </p:nvPr>
        </p:nvSpPr>
        <p:spPr>
          <a:xfrm>
            <a:off x="496800" y="1690687"/>
            <a:ext cx="5481108" cy="783907"/>
          </a:xfrm>
          <a:prstGeom prst="rect">
            <a:avLst/>
          </a:prstGeom>
        </p:spPr>
        <p:txBody>
          <a:bodyPr anchor="b">
            <a:normAutofit/>
          </a:bodyPr>
          <a:lstStyle>
            <a:lvl1pPr marL="0" indent="0">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 name="Content Placeholder 3">
            <a:extLst>
              <a:ext uri="{FF2B5EF4-FFF2-40B4-BE49-F238E27FC236}">
                <a16:creationId xmlns:a16="http://schemas.microsoft.com/office/drawing/2014/main" id="{5484B954-BE16-8D99-A156-9021956BAF5E}"/>
              </a:ext>
            </a:extLst>
          </p:cNvPr>
          <p:cNvSpPr>
            <a:spLocks noGrp="1"/>
          </p:cNvSpPr>
          <p:nvPr>
            <p:ph sz="half" idx="2"/>
          </p:nvPr>
        </p:nvSpPr>
        <p:spPr>
          <a:xfrm>
            <a:off x="496800" y="2505075"/>
            <a:ext cx="5481108" cy="3499485"/>
          </a:xfrm>
          <a:prstGeom prst="rect">
            <a:avLst/>
          </a:prstGeom>
        </p:spPr>
        <p:txBody>
          <a:bodyPr>
            <a:normAutofit/>
          </a:bodyPr>
          <a:lstStyle>
            <a:lvl1pPr>
              <a:lnSpc>
                <a:spcPct val="100000"/>
              </a:lnSpc>
              <a:spcBef>
                <a:spcPts val="1200"/>
              </a:spcBef>
              <a:defRPr sz="1800" b="0" i="0">
                <a:solidFill>
                  <a:schemeClr val="tx1"/>
                </a:solidFill>
                <a:latin typeface="Aptos Light" panose="020B0004020202020204" pitchFamily="34" charset="0"/>
              </a:defRPr>
            </a:lvl1pPr>
            <a:lvl2pPr>
              <a:lnSpc>
                <a:spcPct val="100000"/>
              </a:lnSpc>
              <a:spcBef>
                <a:spcPts val="1200"/>
              </a:spcBef>
              <a:defRPr sz="1800" b="0" i="0">
                <a:solidFill>
                  <a:schemeClr val="tx1"/>
                </a:solidFill>
                <a:latin typeface="Aptos Light" panose="020B0004020202020204" pitchFamily="34" charset="0"/>
              </a:defRPr>
            </a:lvl2pPr>
            <a:lvl3pPr>
              <a:lnSpc>
                <a:spcPct val="100000"/>
              </a:lnSpc>
              <a:spcBef>
                <a:spcPts val="1200"/>
              </a:spcBef>
              <a:defRPr sz="1800" b="0" i="0">
                <a:solidFill>
                  <a:schemeClr val="tx1"/>
                </a:solidFill>
                <a:latin typeface="Aptos Light" panose="020B0004020202020204" pitchFamily="34" charset="0"/>
              </a:defRPr>
            </a:lvl3pPr>
            <a:lvl4pPr>
              <a:lnSpc>
                <a:spcPct val="100000"/>
              </a:lnSpc>
              <a:spcBef>
                <a:spcPts val="1200"/>
              </a:spcBef>
              <a:defRPr sz="1800" b="0" i="0">
                <a:solidFill>
                  <a:schemeClr val="tx1"/>
                </a:solidFill>
                <a:latin typeface="Aptos Light" panose="020B0004020202020204" pitchFamily="34" charset="0"/>
              </a:defRPr>
            </a:lvl4pPr>
            <a:lvl5pPr>
              <a:lnSpc>
                <a:spcPct val="100000"/>
              </a:lnSpc>
              <a:spcBef>
                <a:spcPts val="1200"/>
              </a:spcBef>
              <a:defRPr sz="1800" b="0" i="0">
                <a:solidFill>
                  <a:schemeClr val="tx1"/>
                </a:solidFill>
                <a:latin typeface="Aptos Light" panose="020B00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dirty="0"/>
          </a:p>
        </p:txBody>
      </p:sp>
      <p:sp>
        <p:nvSpPr>
          <p:cNvPr id="5" name="Text Placeholder 4">
            <a:extLst>
              <a:ext uri="{FF2B5EF4-FFF2-40B4-BE49-F238E27FC236}">
                <a16:creationId xmlns:a16="http://schemas.microsoft.com/office/drawing/2014/main" id="{ADD3721E-92D5-C33C-55B9-4F14F53CBFAD}"/>
              </a:ext>
            </a:extLst>
          </p:cNvPr>
          <p:cNvSpPr>
            <a:spLocks noGrp="1"/>
          </p:cNvSpPr>
          <p:nvPr>
            <p:ph type="body" sz="quarter" idx="3"/>
          </p:nvPr>
        </p:nvSpPr>
        <p:spPr>
          <a:xfrm>
            <a:off x="6172200" y="1690687"/>
            <a:ext cx="5503332" cy="783907"/>
          </a:xfrm>
          <a:prstGeom prst="rect">
            <a:avLst/>
          </a:prstGeom>
        </p:spPr>
        <p:txBody>
          <a:bodyPr anchor="b">
            <a:normAutofit/>
          </a:bodyPr>
          <a:lstStyle>
            <a:lvl1pPr marL="0" indent="0">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6" name="Content Placeholder 5">
            <a:extLst>
              <a:ext uri="{FF2B5EF4-FFF2-40B4-BE49-F238E27FC236}">
                <a16:creationId xmlns:a16="http://schemas.microsoft.com/office/drawing/2014/main" id="{C7467B9E-6A9D-4103-164D-8DC7088E74F8}"/>
              </a:ext>
            </a:extLst>
          </p:cNvPr>
          <p:cNvSpPr>
            <a:spLocks noGrp="1"/>
          </p:cNvSpPr>
          <p:nvPr>
            <p:ph sz="quarter" idx="4"/>
          </p:nvPr>
        </p:nvSpPr>
        <p:spPr>
          <a:xfrm>
            <a:off x="6172200" y="2505075"/>
            <a:ext cx="5503332" cy="3499485"/>
          </a:xfrm>
          <a:prstGeom prst="rect">
            <a:avLst/>
          </a:prstGeom>
        </p:spPr>
        <p:txBody>
          <a:bodyPr>
            <a:normAutofit/>
          </a:bodyPr>
          <a:lstStyle>
            <a:lvl1pPr>
              <a:lnSpc>
                <a:spcPct val="100000"/>
              </a:lnSpc>
              <a:spcBef>
                <a:spcPts val="1200"/>
              </a:spcBef>
              <a:defRPr sz="1800" b="0" i="0">
                <a:solidFill>
                  <a:schemeClr val="tx1"/>
                </a:solidFill>
                <a:latin typeface="Aptos Light" panose="020B0004020202020204" pitchFamily="34" charset="0"/>
              </a:defRPr>
            </a:lvl1pPr>
            <a:lvl2pPr>
              <a:lnSpc>
                <a:spcPct val="100000"/>
              </a:lnSpc>
              <a:spcBef>
                <a:spcPts val="1200"/>
              </a:spcBef>
              <a:defRPr sz="1800" b="0" i="0">
                <a:solidFill>
                  <a:schemeClr val="tx1"/>
                </a:solidFill>
                <a:latin typeface="Aptos Light" panose="020B0004020202020204" pitchFamily="34" charset="0"/>
              </a:defRPr>
            </a:lvl2pPr>
            <a:lvl3pPr>
              <a:lnSpc>
                <a:spcPct val="100000"/>
              </a:lnSpc>
              <a:spcBef>
                <a:spcPts val="1200"/>
              </a:spcBef>
              <a:defRPr sz="1800" b="0" i="0">
                <a:solidFill>
                  <a:schemeClr val="tx1"/>
                </a:solidFill>
                <a:latin typeface="Aptos Light" panose="020B0004020202020204" pitchFamily="34" charset="0"/>
              </a:defRPr>
            </a:lvl3pPr>
            <a:lvl4pPr>
              <a:lnSpc>
                <a:spcPct val="100000"/>
              </a:lnSpc>
              <a:spcBef>
                <a:spcPts val="1200"/>
              </a:spcBef>
              <a:defRPr sz="1800" b="0" i="0">
                <a:solidFill>
                  <a:schemeClr val="tx1"/>
                </a:solidFill>
                <a:latin typeface="Aptos Light" panose="020B0004020202020204" pitchFamily="34" charset="0"/>
              </a:defRPr>
            </a:lvl4pPr>
            <a:lvl5pPr>
              <a:lnSpc>
                <a:spcPct val="100000"/>
              </a:lnSpc>
              <a:spcBef>
                <a:spcPts val="1200"/>
              </a:spcBef>
              <a:defRPr sz="1800" b="0" i="0">
                <a:solidFill>
                  <a:schemeClr val="tx1"/>
                </a:solidFill>
                <a:latin typeface="Aptos Light" panose="020B00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dirty="0"/>
          </a:p>
        </p:txBody>
      </p:sp>
      <p:sp>
        <p:nvSpPr>
          <p:cNvPr id="7" name="Päivämäärän paikkamerkki 6">
            <a:extLst>
              <a:ext uri="{FF2B5EF4-FFF2-40B4-BE49-F238E27FC236}">
                <a16:creationId xmlns:a16="http://schemas.microsoft.com/office/drawing/2014/main" id="{F50DE331-E56B-8815-82AE-1F506B8C5DBE}"/>
              </a:ext>
            </a:extLst>
          </p:cNvPr>
          <p:cNvSpPr>
            <a:spLocks noGrp="1"/>
          </p:cNvSpPr>
          <p:nvPr>
            <p:ph type="dt" sz="half" idx="10"/>
          </p:nvPr>
        </p:nvSpPr>
        <p:spPr/>
        <p:txBody>
          <a:bodyPr/>
          <a:lstStyle/>
          <a:p>
            <a:r>
              <a:rPr lang="fi-FI"/>
              <a:t>19.11.2025</a:t>
            </a:r>
            <a:endParaRPr lang="en-US"/>
          </a:p>
        </p:txBody>
      </p:sp>
      <p:sp>
        <p:nvSpPr>
          <p:cNvPr id="11" name="Alatunnisteen paikkamerkki 10">
            <a:extLst>
              <a:ext uri="{FF2B5EF4-FFF2-40B4-BE49-F238E27FC236}">
                <a16:creationId xmlns:a16="http://schemas.microsoft.com/office/drawing/2014/main" id="{FEFB4E21-BA89-AA43-ADDB-BB66FA50822A}"/>
              </a:ext>
            </a:extLst>
          </p:cNvPr>
          <p:cNvSpPr>
            <a:spLocks noGrp="1"/>
          </p:cNvSpPr>
          <p:nvPr>
            <p:ph type="ftr" sz="quarter" idx="11"/>
          </p:nvPr>
        </p:nvSpPr>
        <p:spPr/>
        <p:txBody>
          <a:bodyPr/>
          <a:lstStyle/>
          <a:p>
            <a:endParaRPr lang="en-US"/>
          </a:p>
        </p:txBody>
      </p:sp>
      <p:sp>
        <p:nvSpPr>
          <p:cNvPr id="13" name="Dian numeron paikkamerkki 12">
            <a:extLst>
              <a:ext uri="{FF2B5EF4-FFF2-40B4-BE49-F238E27FC236}">
                <a16:creationId xmlns:a16="http://schemas.microsoft.com/office/drawing/2014/main" id="{03C71C41-4FEE-EBEF-0E50-1B7768A7D81E}"/>
              </a:ext>
            </a:extLst>
          </p:cNvPr>
          <p:cNvSpPr>
            <a:spLocks noGrp="1"/>
          </p:cNvSpPr>
          <p:nvPr>
            <p:ph type="sldNum" sz="quarter" idx="12"/>
          </p:nvPr>
        </p:nvSpPr>
        <p:spPr/>
        <p:txBody>
          <a:bodyPr/>
          <a:lstStyle/>
          <a:p>
            <a:fld id="{D5CDC59A-8C4B-3741-8921-09D2C8EE8BFB}" type="slidenum">
              <a:rPr lang="en-US" smtClean="0"/>
              <a:pPr/>
              <a:t>‹#›</a:t>
            </a:fld>
            <a:endParaRPr lang="en-US"/>
          </a:p>
        </p:txBody>
      </p:sp>
      <p:pic>
        <p:nvPicPr>
          <p:cNvPr id="8" name="Picture 7" descr="A black background with a black square&#10;&#10;Description automatically generated with medium confidence">
            <a:extLst>
              <a:ext uri="{FF2B5EF4-FFF2-40B4-BE49-F238E27FC236}">
                <a16:creationId xmlns:a16="http://schemas.microsoft.com/office/drawing/2014/main" id="{26A42AAE-5E81-FABD-1280-3FDD7F9CE3E6}"/>
              </a:ext>
            </a:extLst>
          </p:cNvPr>
          <p:cNvPicPr>
            <a:picLocks noChangeAspect="1"/>
          </p:cNvPicPr>
          <p:nvPr/>
        </p:nvPicPr>
        <p:blipFill>
          <a:blip r:embed="rId2"/>
          <a:stretch>
            <a:fillRect/>
          </a:stretch>
        </p:blipFill>
        <p:spPr>
          <a:xfrm>
            <a:off x="483154" y="6240625"/>
            <a:ext cx="1452636" cy="395834"/>
          </a:xfrm>
          <a:prstGeom prst="rect">
            <a:avLst/>
          </a:prstGeom>
        </p:spPr>
      </p:pic>
    </p:spTree>
    <p:extLst>
      <p:ext uri="{BB962C8B-B14F-4D97-AF65-F5344CB8AC3E}">
        <p14:creationId xmlns:p14="http://schemas.microsoft.com/office/powerpoint/2010/main" val="39997344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aulukko">
    <p:bg>
      <p:bgPr>
        <a:solidFill>
          <a:srgbClr val="FEFDFD"/>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6F00AB60-6326-EC50-F8AD-419EC75C5A21}"/>
              </a:ext>
            </a:extLst>
          </p:cNvPr>
          <p:cNvSpPr>
            <a:spLocks noGrp="1"/>
          </p:cNvSpPr>
          <p:nvPr>
            <p:ph type="title"/>
          </p:nvPr>
        </p:nvSpPr>
        <p:spPr>
          <a:xfrm>
            <a:off x="496800" y="504092"/>
            <a:ext cx="11178645" cy="1001979"/>
          </a:xfrm>
          <a:prstGeom prst="rect">
            <a:avLst/>
          </a:prstGeom>
        </p:spPr>
        <p:txBody>
          <a:bodyPr>
            <a:normAutofit/>
          </a:bodyPr>
          <a:lstStyle>
            <a:lvl1pPr>
              <a:defRPr sz="3200">
                <a:solidFill>
                  <a:schemeClr val="tx2"/>
                </a:solidFill>
              </a:defRPr>
            </a:lvl1pPr>
          </a:lstStyle>
          <a:p>
            <a:r>
              <a:rPr lang="en-US" noProof="0"/>
              <a:t>Click to edit Master title style</a:t>
            </a:r>
            <a:endParaRPr lang="fi-FI" noProof="0" dirty="0"/>
          </a:p>
        </p:txBody>
      </p:sp>
      <p:sp>
        <p:nvSpPr>
          <p:cNvPr id="5" name="Table Placeholder 3">
            <a:extLst>
              <a:ext uri="{FF2B5EF4-FFF2-40B4-BE49-F238E27FC236}">
                <a16:creationId xmlns:a16="http://schemas.microsoft.com/office/drawing/2014/main" id="{BB21F0C0-5718-57F4-8E17-F2ADC322AB9B}"/>
              </a:ext>
            </a:extLst>
          </p:cNvPr>
          <p:cNvSpPr>
            <a:spLocks noGrp="1"/>
          </p:cNvSpPr>
          <p:nvPr>
            <p:ph type="tbl" sz="quarter" idx="12" hasCustomPrompt="1"/>
          </p:nvPr>
        </p:nvSpPr>
        <p:spPr>
          <a:xfrm>
            <a:off x="496800" y="2042172"/>
            <a:ext cx="11178733" cy="3587767"/>
          </a:xfrm>
        </p:spPr>
        <p:txBody>
          <a:bodyPr/>
          <a:lstStyle>
            <a:lvl1pPr marL="0" indent="0">
              <a:buNone/>
              <a:defRPr/>
            </a:lvl1pPr>
          </a:lstStyle>
          <a:p>
            <a:r>
              <a:rPr lang="fi-FI" noProof="0" dirty="0"/>
              <a:t>Taulukko</a:t>
            </a:r>
          </a:p>
        </p:txBody>
      </p:sp>
      <p:sp>
        <p:nvSpPr>
          <p:cNvPr id="2" name="Päivämäärän paikkamerkki 1">
            <a:extLst>
              <a:ext uri="{FF2B5EF4-FFF2-40B4-BE49-F238E27FC236}">
                <a16:creationId xmlns:a16="http://schemas.microsoft.com/office/drawing/2014/main" id="{A250CEC9-5E12-9408-4A54-E73C3EF4F1B3}"/>
              </a:ext>
            </a:extLst>
          </p:cNvPr>
          <p:cNvSpPr>
            <a:spLocks noGrp="1"/>
          </p:cNvSpPr>
          <p:nvPr>
            <p:ph type="dt" sz="half" idx="13"/>
          </p:nvPr>
        </p:nvSpPr>
        <p:spPr/>
        <p:txBody>
          <a:bodyPr/>
          <a:lstStyle/>
          <a:p>
            <a:r>
              <a:rPr lang="fi-FI"/>
              <a:t>19.11.2025</a:t>
            </a:r>
            <a:endParaRPr lang="en-US"/>
          </a:p>
        </p:txBody>
      </p:sp>
      <p:sp>
        <p:nvSpPr>
          <p:cNvPr id="3" name="Alatunnisteen paikkamerkki 2">
            <a:extLst>
              <a:ext uri="{FF2B5EF4-FFF2-40B4-BE49-F238E27FC236}">
                <a16:creationId xmlns:a16="http://schemas.microsoft.com/office/drawing/2014/main" id="{966158C7-3440-206A-71B5-AE8A6662D906}"/>
              </a:ext>
            </a:extLst>
          </p:cNvPr>
          <p:cNvSpPr>
            <a:spLocks noGrp="1"/>
          </p:cNvSpPr>
          <p:nvPr>
            <p:ph type="ftr" sz="quarter" idx="14"/>
          </p:nvPr>
        </p:nvSpPr>
        <p:spPr/>
        <p:txBody>
          <a:bodyPr/>
          <a:lstStyle/>
          <a:p>
            <a:endParaRPr lang="en-US"/>
          </a:p>
        </p:txBody>
      </p:sp>
      <p:sp>
        <p:nvSpPr>
          <p:cNvPr id="4" name="Dian numeron paikkamerkki 3">
            <a:extLst>
              <a:ext uri="{FF2B5EF4-FFF2-40B4-BE49-F238E27FC236}">
                <a16:creationId xmlns:a16="http://schemas.microsoft.com/office/drawing/2014/main" id="{036308E4-6FB5-52D3-414C-BC66B226C47D}"/>
              </a:ext>
            </a:extLst>
          </p:cNvPr>
          <p:cNvSpPr>
            <a:spLocks noGrp="1"/>
          </p:cNvSpPr>
          <p:nvPr>
            <p:ph type="sldNum" sz="quarter" idx="15"/>
          </p:nvPr>
        </p:nvSpPr>
        <p:spPr/>
        <p:txBody>
          <a:bodyPr/>
          <a:lstStyle/>
          <a:p>
            <a:fld id="{D5CDC59A-8C4B-3741-8921-09D2C8EE8BFB}" type="slidenum">
              <a:rPr lang="en-US" smtClean="0"/>
              <a:pPr/>
              <a:t>‹#›</a:t>
            </a:fld>
            <a:endParaRPr lang="en-US"/>
          </a:p>
        </p:txBody>
      </p:sp>
      <p:sp>
        <p:nvSpPr>
          <p:cNvPr id="7" name="Text Placeholder 10">
            <a:extLst>
              <a:ext uri="{FF2B5EF4-FFF2-40B4-BE49-F238E27FC236}">
                <a16:creationId xmlns:a16="http://schemas.microsoft.com/office/drawing/2014/main" id="{99274644-D2C0-54EB-0886-CDC1CAADEC6D}"/>
              </a:ext>
            </a:extLst>
          </p:cNvPr>
          <p:cNvSpPr>
            <a:spLocks noGrp="1"/>
          </p:cNvSpPr>
          <p:nvPr>
            <p:ph type="body" sz="quarter" idx="20" hasCustomPrompt="1"/>
          </p:nvPr>
        </p:nvSpPr>
        <p:spPr>
          <a:xfrm>
            <a:off x="496888" y="1649414"/>
            <a:ext cx="11178645" cy="274396"/>
          </a:xfrm>
        </p:spPr>
        <p:txBody>
          <a:bodyPr>
            <a:normAutofit/>
          </a:bodyPr>
          <a:lstStyle>
            <a:lvl1pPr marL="0" indent="0">
              <a:buNone/>
              <a:defRPr sz="1800" b="0" i="0">
                <a:solidFill>
                  <a:schemeClr val="tx1"/>
                </a:solidFill>
                <a:latin typeface="Aptos Display" panose="020B0004020202020204" pitchFamily="34" charset="0"/>
              </a:defRPr>
            </a:lvl1pPr>
            <a:lvl2pPr marL="457200" indent="0">
              <a:buNone/>
              <a:defRPr b="0" i="0">
                <a:solidFill>
                  <a:schemeClr val="tx1"/>
                </a:solidFill>
                <a:latin typeface="Aptos Display" panose="020B0004020202020204" pitchFamily="34" charset="0"/>
              </a:defRPr>
            </a:lvl2pPr>
            <a:lvl3pPr marL="914400" indent="0">
              <a:buNone/>
              <a:defRPr b="0" i="0">
                <a:solidFill>
                  <a:schemeClr val="tx1"/>
                </a:solidFill>
                <a:latin typeface="Aptos Display" panose="020B0004020202020204" pitchFamily="34" charset="0"/>
              </a:defRPr>
            </a:lvl3pPr>
            <a:lvl4pPr marL="1371600" indent="0">
              <a:buNone/>
              <a:defRPr b="0" i="0">
                <a:solidFill>
                  <a:schemeClr val="tx1"/>
                </a:solidFill>
                <a:latin typeface="Aptos Display" panose="020B0004020202020204" pitchFamily="34" charset="0"/>
              </a:defRPr>
            </a:lvl4pPr>
            <a:lvl5pPr marL="1828800" indent="0">
              <a:buNone/>
              <a:defRPr b="0" i="0">
                <a:solidFill>
                  <a:schemeClr val="tx1"/>
                </a:solidFill>
                <a:latin typeface="Aptos Display" panose="020B0004020202020204" pitchFamily="34" charset="0"/>
              </a:defRPr>
            </a:lvl5pPr>
          </a:lstStyle>
          <a:p>
            <a:pPr lvl="0"/>
            <a:r>
              <a:rPr lang="en-GB" dirty="0" err="1"/>
              <a:t>Kaavion</a:t>
            </a:r>
            <a:r>
              <a:rPr lang="en-GB" dirty="0"/>
              <a:t> </a:t>
            </a:r>
            <a:r>
              <a:rPr lang="en-GB" dirty="0" err="1"/>
              <a:t>oma</a:t>
            </a:r>
            <a:r>
              <a:rPr lang="en-GB" dirty="0"/>
              <a:t> </a:t>
            </a:r>
            <a:r>
              <a:rPr lang="en-GB" dirty="0" err="1"/>
              <a:t>otsikko</a:t>
            </a:r>
            <a:endParaRPr lang="en-GB" dirty="0"/>
          </a:p>
        </p:txBody>
      </p:sp>
      <p:sp>
        <p:nvSpPr>
          <p:cNvPr id="8" name="Content Placeholder 7">
            <a:extLst>
              <a:ext uri="{FF2B5EF4-FFF2-40B4-BE49-F238E27FC236}">
                <a16:creationId xmlns:a16="http://schemas.microsoft.com/office/drawing/2014/main" id="{C8BA4115-F635-B65E-9764-289E1194B255}"/>
              </a:ext>
            </a:extLst>
          </p:cNvPr>
          <p:cNvSpPr>
            <a:spLocks noGrp="1"/>
          </p:cNvSpPr>
          <p:nvPr>
            <p:ph sz="quarter" idx="19" hasCustomPrompt="1"/>
          </p:nvPr>
        </p:nvSpPr>
        <p:spPr>
          <a:xfrm>
            <a:off x="483154" y="5781018"/>
            <a:ext cx="11192379" cy="209880"/>
          </a:xfrm>
        </p:spPr>
        <p:txBody>
          <a:bodyPr>
            <a:noAutofit/>
          </a:bodyPr>
          <a:lstStyle>
            <a:lvl1pPr marL="0" indent="0">
              <a:buNone/>
              <a:defRPr sz="1200" b="0" i="0">
                <a:solidFill>
                  <a:schemeClr val="tx1"/>
                </a:solidFill>
                <a:latin typeface="Aptos" panose="020B0004020202020204" pitchFamily="34" charset="0"/>
              </a:defRPr>
            </a:lvl1pPr>
            <a:lvl2pPr marL="457200" indent="0">
              <a:buNone/>
              <a:defRPr sz="1200" b="0" i="0">
                <a:solidFill>
                  <a:schemeClr val="tx1"/>
                </a:solidFill>
                <a:latin typeface="Aptos" panose="020B0004020202020204" pitchFamily="34" charset="0"/>
              </a:defRPr>
            </a:lvl2pPr>
            <a:lvl3pPr marL="914400" indent="0">
              <a:buNone/>
              <a:defRPr sz="1200" b="0" i="0">
                <a:solidFill>
                  <a:schemeClr val="tx1"/>
                </a:solidFill>
                <a:latin typeface="Aptos" panose="020B0004020202020204" pitchFamily="34" charset="0"/>
              </a:defRPr>
            </a:lvl3pPr>
            <a:lvl4pPr marL="1371600" indent="0">
              <a:buNone/>
              <a:defRPr sz="1200" b="0" i="0">
                <a:solidFill>
                  <a:schemeClr val="tx1"/>
                </a:solidFill>
                <a:latin typeface="Aptos" panose="020B0004020202020204" pitchFamily="34" charset="0"/>
              </a:defRPr>
            </a:lvl4pPr>
            <a:lvl5pPr marL="1828800" indent="0">
              <a:buNone/>
              <a:defRPr sz="1200" b="0" i="0">
                <a:solidFill>
                  <a:schemeClr val="tx1"/>
                </a:solidFill>
                <a:latin typeface="Aptos" panose="020B0004020202020204" pitchFamily="34" charset="0"/>
              </a:defRPr>
            </a:lvl5pPr>
          </a:lstStyle>
          <a:p>
            <a:pPr lvl="0"/>
            <a:r>
              <a:rPr lang="en-GB" dirty="0" err="1"/>
              <a:t>Lähdeviitteet</a:t>
            </a:r>
            <a:r>
              <a:rPr lang="en-GB" dirty="0"/>
              <a:t> </a:t>
            </a:r>
            <a:r>
              <a:rPr lang="en-GB" dirty="0" err="1"/>
              <a:t>tänne</a:t>
            </a:r>
            <a:r>
              <a:rPr lang="en-GB" dirty="0"/>
              <a:t> alas</a:t>
            </a:r>
            <a:endParaRPr lang="fi-FI" dirty="0"/>
          </a:p>
        </p:txBody>
      </p:sp>
      <p:pic>
        <p:nvPicPr>
          <p:cNvPr id="9" name="Picture 8" descr="A black background with a black square&#10;&#10;Description automatically generated with medium confidence">
            <a:extLst>
              <a:ext uri="{FF2B5EF4-FFF2-40B4-BE49-F238E27FC236}">
                <a16:creationId xmlns:a16="http://schemas.microsoft.com/office/drawing/2014/main" id="{AEA62FB2-18F3-B1E4-E100-093FE5945E41}"/>
              </a:ext>
            </a:extLst>
          </p:cNvPr>
          <p:cNvPicPr>
            <a:picLocks noChangeAspect="1"/>
          </p:cNvPicPr>
          <p:nvPr/>
        </p:nvPicPr>
        <p:blipFill>
          <a:blip r:embed="rId2"/>
          <a:stretch>
            <a:fillRect/>
          </a:stretch>
        </p:blipFill>
        <p:spPr>
          <a:xfrm>
            <a:off x="483154" y="6240625"/>
            <a:ext cx="1452636" cy="395834"/>
          </a:xfrm>
          <a:prstGeom prst="rect">
            <a:avLst/>
          </a:prstGeom>
        </p:spPr>
      </p:pic>
    </p:spTree>
    <p:extLst>
      <p:ext uri="{BB962C8B-B14F-4D97-AF65-F5344CB8AC3E}">
        <p14:creationId xmlns:p14="http://schemas.microsoft.com/office/powerpoint/2010/main" val="8208153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Kaavio">
    <p:bg>
      <p:bgPr>
        <a:solidFill>
          <a:srgbClr val="FEFDFD"/>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6F00AB60-6326-EC50-F8AD-419EC75C5A21}"/>
              </a:ext>
            </a:extLst>
          </p:cNvPr>
          <p:cNvSpPr>
            <a:spLocks noGrp="1"/>
          </p:cNvSpPr>
          <p:nvPr>
            <p:ph type="title" hasCustomPrompt="1"/>
          </p:nvPr>
        </p:nvSpPr>
        <p:spPr>
          <a:xfrm>
            <a:off x="496800" y="504092"/>
            <a:ext cx="11178733" cy="997849"/>
          </a:xfrm>
          <a:prstGeom prst="rect">
            <a:avLst/>
          </a:prstGeom>
        </p:spPr>
        <p:txBody>
          <a:bodyPr>
            <a:normAutofit/>
          </a:bodyPr>
          <a:lstStyle>
            <a:lvl1pPr>
              <a:defRPr sz="3200">
                <a:solidFill>
                  <a:schemeClr val="tx2"/>
                </a:solidFill>
              </a:defRPr>
            </a:lvl1pPr>
          </a:lstStyle>
          <a:p>
            <a:r>
              <a:rPr lang="fi-FI" noProof="0" dirty="0" err="1"/>
              <a:t>Sliden</a:t>
            </a:r>
            <a:r>
              <a:rPr lang="fi-FI" noProof="0" dirty="0"/>
              <a:t> iso otsikko</a:t>
            </a:r>
          </a:p>
        </p:txBody>
      </p:sp>
      <p:sp>
        <p:nvSpPr>
          <p:cNvPr id="3" name="Chart Placeholder 2">
            <a:extLst>
              <a:ext uri="{FF2B5EF4-FFF2-40B4-BE49-F238E27FC236}">
                <a16:creationId xmlns:a16="http://schemas.microsoft.com/office/drawing/2014/main" id="{64C305AE-66B4-56DE-7B6C-4E3E5E7C6D15}"/>
              </a:ext>
            </a:extLst>
          </p:cNvPr>
          <p:cNvSpPr>
            <a:spLocks noGrp="1"/>
          </p:cNvSpPr>
          <p:nvPr>
            <p:ph type="chart" sz="quarter" idx="15" hasCustomPrompt="1"/>
          </p:nvPr>
        </p:nvSpPr>
        <p:spPr>
          <a:xfrm>
            <a:off x="496800" y="2040762"/>
            <a:ext cx="11178733" cy="3740256"/>
          </a:xfrm>
        </p:spPr>
        <p:txBody>
          <a:bodyPr/>
          <a:lstStyle>
            <a:lvl1pPr marL="0" indent="0">
              <a:buNone/>
              <a:defRPr/>
            </a:lvl1pPr>
          </a:lstStyle>
          <a:p>
            <a:r>
              <a:rPr lang="fi-FI" noProof="0" dirty="0"/>
              <a:t>Kaavio</a:t>
            </a:r>
          </a:p>
          <a:p>
            <a:endParaRPr lang="fi-FI" noProof="0" dirty="0"/>
          </a:p>
        </p:txBody>
      </p:sp>
      <p:sp>
        <p:nvSpPr>
          <p:cNvPr id="2" name="Päivämäärän paikkamerkki 1">
            <a:extLst>
              <a:ext uri="{FF2B5EF4-FFF2-40B4-BE49-F238E27FC236}">
                <a16:creationId xmlns:a16="http://schemas.microsoft.com/office/drawing/2014/main" id="{CA9254A5-A01E-D1BD-063C-B6120B5ED7D6}"/>
              </a:ext>
            </a:extLst>
          </p:cNvPr>
          <p:cNvSpPr>
            <a:spLocks noGrp="1"/>
          </p:cNvSpPr>
          <p:nvPr>
            <p:ph type="dt" sz="half" idx="16"/>
          </p:nvPr>
        </p:nvSpPr>
        <p:spPr/>
        <p:txBody>
          <a:bodyPr/>
          <a:lstStyle/>
          <a:p>
            <a:r>
              <a:rPr lang="fi-FI"/>
              <a:t>19.11.2025</a:t>
            </a:r>
            <a:endParaRPr lang="en-US"/>
          </a:p>
        </p:txBody>
      </p:sp>
      <p:sp>
        <p:nvSpPr>
          <p:cNvPr id="4" name="Alatunnisteen paikkamerkki 3">
            <a:extLst>
              <a:ext uri="{FF2B5EF4-FFF2-40B4-BE49-F238E27FC236}">
                <a16:creationId xmlns:a16="http://schemas.microsoft.com/office/drawing/2014/main" id="{6BCC9F48-AA10-E044-C546-EFFF076DB91B}"/>
              </a:ext>
            </a:extLst>
          </p:cNvPr>
          <p:cNvSpPr>
            <a:spLocks noGrp="1"/>
          </p:cNvSpPr>
          <p:nvPr>
            <p:ph type="ftr" sz="quarter" idx="17"/>
          </p:nvPr>
        </p:nvSpPr>
        <p:spPr/>
        <p:txBody>
          <a:bodyPr/>
          <a:lstStyle/>
          <a:p>
            <a:endParaRPr lang="en-US"/>
          </a:p>
        </p:txBody>
      </p:sp>
      <p:sp>
        <p:nvSpPr>
          <p:cNvPr id="5" name="Dian numeron paikkamerkki 4">
            <a:extLst>
              <a:ext uri="{FF2B5EF4-FFF2-40B4-BE49-F238E27FC236}">
                <a16:creationId xmlns:a16="http://schemas.microsoft.com/office/drawing/2014/main" id="{5A6B2BB2-B751-942C-2E49-A71C788D52AD}"/>
              </a:ext>
            </a:extLst>
          </p:cNvPr>
          <p:cNvSpPr>
            <a:spLocks noGrp="1"/>
          </p:cNvSpPr>
          <p:nvPr>
            <p:ph type="sldNum" sz="quarter" idx="18"/>
          </p:nvPr>
        </p:nvSpPr>
        <p:spPr/>
        <p:txBody>
          <a:bodyPr/>
          <a:lstStyle/>
          <a:p>
            <a:fld id="{D5CDC59A-8C4B-3741-8921-09D2C8EE8BFB}" type="slidenum">
              <a:rPr lang="en-US" smtClean="0"/>
              <a:pPr/>
              <a:t>‹#›</a:t>
            </a:fld>
            <a:endParaRPr lang="en-US"/>
          </a:p>
        </p:txBody>
      </p:sp>
      <p:sp>
        <p:nvSpPr>
          <p:cNvPr id="8" name="Content Placeholder 7">
            <a:extLst>
              <a:ext uri="{FF2B5EF4-FFF2-40B4-BE49-F238E27FC236}">
                <a16:creationId xmlns:a16="http://schemas.microsoft.com/office/drawing/2014/main" id="{A743F1ED-9D7A-E178-FA2D-B3ED5F8248A9}"/>
              </a:ext>
            </a:extLst>
          </p:cNvPr>
          <p:cNvSpPr>
            <a:spLocks noGrp="1"/>
          </p:cNvSpPr>
          <p:nvPr>
            <p:ph sz="quarter" idx="19" hasCustomPrompt="1"/>
          </p:nvPr>
        </p:nvSpPr>
        <p:spPr>
          <a:xfrm>
            <a:off x="483155" y="5781018"/>
            <a:ext cx="11192276" cy="209880"/>
          </a:xfrm>
        </p:spPr>
        <p:txBody>
          <a:bodyPr>
            <a:noAutofit/>
          </a:bodyPr>
          <a:lstStyle>
            <a:lvl1pPr marL="0" indent="0">
              <a:buNone/>
              <a:defRPr sz="1200" b="0" i="0">
                <a:solidFill>
                  <a:schemeClr val="tx1"/>
                </a:solidFill>
                <a:latin typeface="Aptos" panose="020B0004020202020204" pitchFamily="34" charset="0"/>
              </a:defRPr>
            </a:lvl1pPr>
            <a:lvl2pPr marL="457200" indent="0">
              <a:buNone/>
              <a:defRPr sz="1200" b="0" i="0">
                <a:solidFill>
                  <a:schemeClr val="tx1"/>
                </a:solidFill>
                <a:latin typeface="Aptos" panose="020B0004020202020204" pitchFamily="34" charset="0"/>
              </a:defRPr>
            </a:lvl2pPr>
            <a:lvl3pPr marL="914400" indent="0">
              <a:buNone/>
              <a:defRPr sz="1200" b="0" i="0">
                <a:solidFill>
                  <a:schemeClr val="tx1"/>
                </a:solidFill>
                <a:latin typeface="Aptos" panose="020B0004020202020204" pitchFamily="34" charset="0"/>
              </a:defRPr>
            </a:lvl3pPr>
            <a:lvl4pPr marL="1371600" indent="0">
              <a:buNone/>
              <a:defRPr sz="1200" b="0" i="0">
                <a:solidFill>
                  <a:schemeClr val="tx1"/>
                </a:solidFill>
                <a:latin typeface="Aptos" panose="020B0004020202020204" pitchFamily="34" charset="0"/>
              </a:defRPr>
            </a:lvl4pPr>
            <a:lvl5pPr marL="1828800" indent="0">
              <a:buNone/>
              <a:defRPr sz="1200" b="0" i="0">
                <a:solidFill>
                  <a:schemeClr val="tx1"/>
                </a:solidFill>
                <a:latin typeface="Aptos" panose="020B0004020202020204" pitchFamily="34" charset="0"/>
              </a:defRPr>
            </a:lvl5pPr>
          </a:lstStyle>
          <a:p>
            <a:pPr lvl="0"/>
            <a:r>
              <a:rPr lang="en-GB" dirty="0" err="1"/>
              <a:t>Lähdeviitteet</a:t>
            </a:r>
            <a:r>
              <a:rPr lang="en-GB" dirty="0"/>
              <a:t> </a:t>
            </a:r>
            <a:r>
              <a:rPr lang="en-GB" dirty="0" err="1"/>
              <a:t>tänne</a:t>
            </a:r>
            <a:r>
              <a:rPr lang="en-GB" dirty="0"/>
              <a:t> alas</a:t>
            </a:r>
            <a:endParaRPr lang="fi-FI" dirty="0"/>
          </a:p>
        </p:txBody>
      </p:sp>
      <p:sp>
        <p:nvSpPr>
          <p:cNvPr id="11" name="Text Placeholder 10">
            <a:extLst>
              <a:ext uri="{FF2B5EF4-FFF2-40B4-BE49-F238E27FC236}">
                <a16:creationId xmlns:a16="http://schemas.microsoft.com/office/drawing/2014/main" id="{189B37B3-B1B9-528D-D81A-B6299E9F70E8}"/>
              </a:ext>
            </a:extLst>
          </p:cNvPr>
          <p:cNvSpPr>
            <a:spLocks noGrp="1"/>
          </p:cNvSpPr>
          <p:nvPr>
            <p:ph type="body" sz="quarter" idx="20" hasCustomPrompt="1"/>
          </p:nvPr>
        </p:nvSpPr>
        <p:spPr>
          <a:xfrm>
            <a:off x="496888" y="1649414"/>
            <a:ext cx="11192177" cy="274396"/>
          </a:xfrm>
        </p:spPr>
        <p:txBody>
          <a:bodyPr>
            <a:normAutofit/>
          </a:bodyPr>
          <a:lstStyle>
            <a:lvl1pPr marL="0" indent="0">
              <a:buNone/>
              <a:defRPr sz="1800" b="0" i="0">
                <a:solidFill>
                  <a:schemeClr val="tx1"/>
                </a:solidFill>
                <a:latin typeface="Aptos Display" panose="020B0004020202020204" pitchFamily="34" charset="0"/>
              </a:defRPr>
            </a:lvl1pPr>
            <a:lvl2pPr marL="457200" indent="0">
              <a:buNone/>
              <a:defRPr b="0" i="0">
                <a:solidFill>
                  <a:schemeClr val="tx1"/>
                </a:solidFill>
                <a:latin typeface="Aptos Display" panose="020B0004020202020204" pitchFamily="34" charset="0"/>
              </a:defRPr>
            </a:lvl2pPr>
            <a:lvl3pPr marL="914400" indent="0">
              <a:buNone/>
              <a:defRPr b="0" i="0">
                <a:solidFill>
                  <a:schemeClr val="tx1"/>
                </a:solidFill>
                <a:latin typeface="Aptos Display" panose="020B0004020202020204" pitchFamily="34" charset="0"/>
              </a:defRPr>
            </a:lvl3pPr>
            <a:lvl4pPr marL="1371600" indent="0">
              <a:buNone/>
              <a:defRPr b="0" i="0">
                <a:solidFill>
                  <a:schemeClr val="tx1"/>
                </a:solidFill>
                <a:latin typeface="Aptos Display" panose="020B0004020202020204" pitchFamily="34" charset="0"/>
              </a:defRPr>
            </a:lvl4pPr>
            <a:lvl5pPr marL="1828800" indent="0">
              <a:buNone/>
              <a:defRPr b="0" i="0">
                <a:solidFill>
                  <a:schemeClr val="tx1"/>
                </a:solidFill>
                <a:latin typeface="Aptos Display" panose="020B0004020202020204" pitchFamily="34" charset="0"/>
              </a:defRPr>
            </a:lvl5pPr>
          </a:lstStyle>
          <a:p>
            <a:pPr lvl="0"/>
            <a:r>
              <a:rPr lang="en-GB" dirty="0" err="1"/>
              <a:t>Kaavion</a:t>
            </a:r>
            <a:r>
              <a:rPr lang="en-GB" dirty="0"/>
              <a:t> </a:t>
            </a:r>
            <a:r>
              <a:rPr lang="en-GB" dirty="0" err="1"/>
              <a:t>oma</a:t>
            </a:r>
            <a:r>
              <a:rPr lang="en-GB" dirty="0"/>
              <a:t> </a:t>
            </a:r>
            <a:r>
              <a:rPr lang="en-GB" dirty="0" err="1"/>
              <a:t>otsikko</a:t>
            </a:r>
            <a:endParaRPr lang="en-GB" dirty="0"/>
          </a:p>
        </p:txBody>
      </p:sp>
      <p:pic>
        <p:nvPicPr>
          <p:cNvPr id="7" name="Picture 6" descr="A black background with a black square&#10;&#10;Description automatically generated with medium confidence">
            <a:extLst>
              <a:ext uri="{FF2B5EF4-FFF2-40B4-BE49-F238E27FC236}">
                <a16:creationId xmlns:a16="http://schemas.microsoft.com/office/drawing/2014/main" id="{E3CF1BB0-58D4-197A-D97E-5C45762CE599}"/>
              </a:ext>
            </a:extLst>
          </p:cNvPr>
          <p:cNvPicPr>
            <a:picLocks noChangeAspect="1"/>
          </p:cNvPicPr>
          <p:nvPr/>
        </p:nvPicPr>
        <p:blipFill>
          <a:blip r:embed="rId2"/>
          <a:stretch>
            <a:fillRect/>
          </a:stretch>
        </p:blipFill>
        <p:spPr>
          <a:xfrm>
            <a:off x="483154" y="6240625"/>
            <a:ext cx="1452636" cy="395834"/>
          </a:xfrm>
          <a:prstGeom prst="rect">
            <a:avLst/>
          </a:prstGeom>
        </p:spPr>
      </p:pic>
    </p:spTree>
    <p:extLst>
      <p:ext uri="{BB962C8B-B14F-4D97-AF65-F5344CB8AC3E}">
        <p14:creationId xmlns:p14="http://schemas.microsoft.com/office/powerpoint/2010/main" val="36798599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Kaavio ja lähde">
    <p:bg>
      <p:bgPr>
        <a:solidFill>
          <a:srgbClr val="FEFDFD"/>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6F00AB60-6326-EC50-F8AD-419EC75C5A21}"/>
              </a:ext>
            </a:extLst>
          </p:cNvPr>
          <p:cNvSpPr>
            <a:spLocks noGrp="1"/>
          </p:cNvSpPr>
          <p:nvPr>
            <p:ph type="title" hasCustomPrompt="1"/>
          </p:nvPr>
        </p:nvSpPr>
        <p:spPr>
          <a:xfrm>
            <a:off x="496800" y="504092"/>
            <a:ext cx="11178733" cy="997849"/>
          </a:xfrm>
          <a:prstGeom prst="rect">
            <a:avLst/>
          </a:prstGeom>
        </p:spPr>
        <p:txBody>
          <a:bodyPr>
            <a:normAutofit/>
          </a:bodyPr>
          <a:lstStyle>
            <a:lvl1pPr>
              <a:defRPr sz="3200">
                <a:solidFill>
                  <a:schemeClr val="tx2"/>
                </a:solidFill>
              </a:defRPr>
            </a:lvl1pPr>
          </a:lstStyle>
          <a:p>
            <a:r>
              <a:rPr lang="fi-FI" noProof="0" dirty="0" err="1"/>
              <a:t>Sliden</a:t>
            </a:r>
            <a:r>
              <a:rPr lang="fi-FI" noProof="0" dirty="0"/>
              <a:t> iso otsikko</a:t>
            </a:r>
          </a:p>
        </p:txBody>
      </p:sp>
      <p:sp>
        <p:nvSpPr>
          <p:cNvPr id="3" name="Chart Placeholder 2">
            <a:extLst>
              <a:ext uri="{FF2B5EF4-FFF2-40B4-BE49-F238E27FC236}">
                <a16:creationId xmlns:a16="http://schemas.microsoft.com/office/drawing/2014/main" id="{64C305AE-66B4-56DE-7B6C-4E3E5E7C6D15}"/>
              </a:ext>
            </a:extLst>
          </p:cNvPr>
          <p:cNvSpPr>
            <a:spLocks noGrp="1"/>
          </p:cNvSpPr>
          <p:nvPr>
            <p:ph type="chart" sz="quarter" idx="15" hasCustomPrompt="1"/>
          </p:nvPr>
        </p:nvSpPr>
        <p:spPr>
          <a:xfrm>
            <a:off x="496800" y="1649414"/>
            <a:ext cx="11178733" cy="4131604"/>
          </a:xfrm>
        </p:spPr>
        <p:txBody>
          <a:bodyPr/>
          <a:lstStyle>
            <a:lvl1pPr marL="0" indent="0">
              <a:buNone/>
              <a:defRPr/>
            </a:lvl1pPr>
          </a:lstStyle>
          <a:p>
            <a:r>
              <a:rPr lang="fi-FI" noProof="0" dirty="0"/>
              <a:t>Kaavio</a:t>
            </a:r>
          </a:p>
          <a:p>
            <a:endParaRPr lang="fi-FI" noProof="0" dirty="0"/>
          </a:p>
        </p:txBody>
      </p:sp>
      <p:sp>
        <p:nvSpPr>
          <p:cNvPr id="2" name="Päivämäärän paikkamerkki 1">
            <a:extLst>
              <a:ext uri="{FF2B5EF4-FFF2-40B4-BE49-F238E27FC236}">
                <a16:creationId xmlns:a16="http://schemas.microsoft.com/office/drawing/2014/main" id="{CA9254A5-A01E-D1BD-063C-B6120B5ED7D6}"/>
              </a:ext>
            </a:extLst>
          </p:cNvPr>
          <p:cNvSpPr>
            <a:spLocks noGrp="1"/>
          </p:cNvSpPr>
          <p:nvPr>
            <p:ph type="dt" sz="half" idx="16"/>
          </p:nvPr>
        </p:nvSpPr>
        <p:spPr/>
        <p:txBody>
          <a:bodyPr/>
          <a:lstStyle/>
          <a:p>
            <a:r>
              <a:rPr lang="fi-FI"/>
              <a:t>19.11.2025</a:t>
            </a:r>
            <a:endParaRPr lang="en-US"/>
          </a:p>
        </p:txBody>
      </p:sp>
      <p:sp>
        <p:nvSpPr>
          <p:cNvPr id="4" name="Alatunnisteen paikkamerkki 3">
            <a:extLst>
              <a:ext uri="{FF2B5EF4-FFF2-40B4-BE49-F238E27FC236}">
                <a16:creationId xmlns:a16="http://schemas.microsoft.com/office/drawing/2014/main" id="{6BCC9F48-AA10-E044-C546-EFFF076DB91B}"/>
              </a:ext>
            </a:extLst>
          </p:cNvPr>
          <p:cNvSpPr>
            <a:spLocks noGrp="1"/>
          </p:cNvSpPr>
          <p:nvPr>
            <p:ph type="ftr" sz="quarter" idx="17"/>
          </p:nvPr>
        </p:nvSpPr>
        <p:spPr/>
        <p:txBody>
          <a:bodyPr/>
          <a:lstStyle/>
          <a:p>
            <a:endParaRPr lang="en-US"/>
          </a:p>
        </p:txBody>
      </p:sp>
      <p:sp>
        <p:nvSpPr>
          <p:cNvPr id="5" name="Dian numeron paikkamerkki 4">
            <a:extLst>
              <a:ext uri="{FF2B5EF4-FFF2-40B4-BE49-F238E27FC236}">
                <a16:creationId xmlns:a16="http://schemas.microsoft.com/office/drawing/2014/main" id="{5A6B2BB2-B751-942C-2E49-A71C788D52AD}"/>
              </a:ext>
            </a:extLst>
          </p:cNvPr>
          <p:cNvSpPr>
            <a:spLocks noGrp="1"/>
          </p:cNvSpPr>
          <p:nvPr>
            <p:ph type="sldNum" sz="quarter" idx="18"/>
          </p:nvPr>
        </p:nvSpPr>
        <p:spPr/>
        <p:txBody>
          <a:bodyPr/>
          <a:lstStyle/>
          <a:p>
            <a:fld id="{D5CDC59A-8C4B-3741-8921-09D2C8EE8BFB}" type="slidenum">
              <a:rPr lang="en-US" smtClean="0"/>
              <a:pPr/>
              <a:t>‹#›</a:t>
            </a:fld>
            <a:endParaRPr lang="en-US"/>
          </a:p>
        </p:txBody>
      </p:sp>
      <p:sp>
        <p:nvSpPr>
          <p:cNvPr id="8" name="Content Placeholder 7">
            <a:extLst>
              <a:ext uri="{FF2B5EF4-FFF2-40B4-BE49-F238E27FC236}">
                <a16:creationId xmlns:a16="http://schemas.microsoft.com/office/drawing/2014/main" id="{A743F1ED-9D7A-E178-FA2D-B3ED5F8248A9}"/>
              </a:ext>
            </a:extLst>
          </p:cNvPr>
          <p:cNvSpPr>
            <a:spLocks noGrp="1"/>
          </p:cNvSpPr>
          <p:nvPr>
            <p:ph sz="quarter" idx="19" hasCustomPrompt="1"/>
          </p:nvPr>
        </p:nvSpPr>
        <p:spPr>
          <a:xfrm>
            <a:off x="483155" y="5781018"/>
            <a:ext cx="11192276" cy="209880"/>
          </a:xfrm>
        </p:spPr>
        <p:txBody>
          <a:bodyPr>
            <a:noAutofit/>
          </a:bodyPr>
          <a:lstStyle>
            <a:lvl1pPr marL="0" indent="0">
              <a:buNone/>
              <a:defRPr sz="1200" b="0" i="0">
                <a:solidFill>
                  <a:schemeClr val="tx1"/>
                </a:solidFill>
                <a:latin typeface="Aptos" panose="020B0004020202020204" pitchFamily="34" charset="0"/>
              </a:defRPr>
            </a:lvl1pPr>
            <a:lvl2pPr marL="457200" indent="0">
              <a:buNone/>
              <a:defRPr sz="1200" b="0" i="0">
                <a:solidFill>
                  <a:schemeClr val="tx1"/>
                </a:solidFill>
                <a:latin typeface="Aptos" panose="020B0004020202020204" pitchFamily="34" charset="0"/>
              </a:defRPr>
            </a:lvl2pPr>
            <a:lvl3pPr marL="914400" indent="0">
              <a:buNone/>
              <a:defRPr sz="1200" b="0" i="0">
                <a:solidFill>
                  <a:schemeClr val="tx1"/>
                </a:solidFill>
                <a:latin typeface="Aptos" panose="020B0004020202020204" pitchFamily="34" charset="0"/>
              </a:defRPr>
            </a:lvl3pPr>
            <a:lvl4pPr marL="1371600" indent="0">
              <a:buNone/>
              <a:defRPr sz="1200" b="0" i="0">
                <a:solidFill>
                  <a:schemeClr val="tx1"/>
                </a:solidFill>
                <a:latin typeface="Aptos" panose="020B0004020202020204" pitchFamily="34" charset="0"/>
              </a:defRPr>
            </a:lvl4pPr>
            <a:lvl5pPr marL="1828800" indent="0">
              <a:buNone/>
              <a:defRPr sz="1200" b="0" i="0">
                <a:solidFill>
                  <a:schemeClr val="tx1"/>
                </a:solidFill>
                <a:latin typeface="Aptos" panose="020B0004020202020204" pitchFamily="34" charset="0"/>
              </a:defRPr>
            </a:lvl5pPr>
          </a:lstStyle>
          <a:p>
            <a:pPr lvl="0"/>
            <a:r>
              <a:rPr lang="en-GB" dirty="0" err="1"/>
              <a:t>Lähdeviitteet</a:t>
            </a:r>
            <a:r>
              <a:rPr lang="en-GB" dirty="0"/>
              <a:t> </a:t>
            </a:r>
            <a:r>
              <a:rPr lang="en-GB" dirty="0" err="1"/>
              <a:t>tänne</a:t>
            </a:r>
            <a:r>
              <a:rPr lang="en-GB" dirty="0"/>
              <a:t> alas</a:t>
            </a:r>
            <a:endParaRPr lang="fi-FI" dirty="0"/>
          </a:p>
        </p:txBody>
      </p:sp>
      <p:pic>
        <p:nvPicPr>
          <p:cNvPr id="7" name="Picture 6" descr="A black background with a black square&#10;&#10;Description automatically generated with medium confidence">
            <a:extLst>
              <a:ext uri="{FF2B5EF4-FFF2-40B4-BE49-F238E27FC236}">
                <a16:creationId xmlns:a16="http://schemas.microsoft.com/office/drawing/2014/main" id="{7CDED105-9C0F-B588-FED1-A67A06B0BC1A}"/>
              </a:ext>
            </a:extLst>
          </p:cNvPr>
          <p:cNvPicPr>
            <a:picLocks noChangeAspect="1"/>
          </p:cNvPicPr>
          <p:nvPr/>
        </p:nvPicPr>
        <p:blipFill>
          <a:blip r:embed="rId2"/>
          <a:stretch>
            <a:fillRect/>
          </a:stretch>
        </p:blipFill>
        <p:spPr>
          <a:xfrm>
            <a:off x="483154" y="6240625"/>
            <a:ext cx="1452636" cy="395834"/>
          </a:xfrm>
          <a:prstGeom prst="rect">
            <a:avLst/>
          </a:prstGeom>
        </p:spPr>
      </p:pic>
    </p:spTree>
    <p:extLst>
      <p:ext uri="{BB962C8B-B14F-4D97-AF65-F5344CB8AC3E}">
        <p14:creationId xmlns:p14="http://schemas.microsoft.com/office/powerpoint/2010/main" val="37298154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so Kaavio">
    <p:bg>
      <p:bgPr>
        <a:solidFill>
          <a:srgbClr val="FEFDFD"/>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6F00AB60-6326-EC50-F8AD-419EC75C5A21}"/>
              </a:ext>
            </a:extLst>
          </p:cNvPr>
          <p:cNvSpPr>
            <a:spLocks noGrp="1"/>
          </p:cNvSpPr>
          <p:nvPr>
            <p:ph type="title" hasCustomPrompt="1"/>
          </p:nvPr>
        </p:nvSpPr>
        <p:spPr>
          <a:xfrm>
            <a:off x="496800" y="504092"/>
            <a:ext cx="11178733" cy="997849"/>
          </a:xfrm>
          <a:prstGeom prst="rect">
            <a:avLst/>
          </a:prstGeom>
        </p:spPr>
        <p:txBody>
          <a:bodyPr>
            <a:normAutofit/>
          </a:bodyPr>
          <a:lstStyle>
            <a:lvl1pPr>
              <a:defRPr sz="3200">
                <a:solidFill>
                  <a:schemeClr val="tx2"/>
                </a:solidFill>
              </a:defRPr>
            </a:lvl1pPr>
          </a:lstStyle>
          <a:p>
            <a:r>
              <a:rPr lang="fi-FI" noProof="0" dirty="0" err="1"/>
              <a:t>Sliden</a:t>
            </a:r>
            <a:r>
              <a:rPr lang="fi-FI" noProof="0" dirty="0"/>
              <a:t> iso otsikko</a:t>
            </a:r>
          </a:p>
        </p:txBody>
      </p:sp>
      <p:sp>
        <p:nvSpPr>
          <p:cNvPr id="3" name="Chart Placeholder 2">
            <a:extLst>
              <a:ext uri="{FF2B5EF4-FFF2-40B4-BE49-F238E27FC236}">
                <a16:creationId xmlns:a16="http://schemas.microsoft.com/office/drawing/2014/main" id="{64C305AE-66B4-56DE-7B6C-4E3E5E7C6D15}"/>
              </a:ext>
            </a:extLst>
          </p:cNvPr>
          <p:cNvSpPr>
            <a:spLocks noGrp="1"/>
          </p:cNvSpPr>
          <p:nvPr>
            <p:ph type="chart" sz="quarter" idx="15" hasCustomPrompt="1"/>
          </p:nvPr>
        </p:nvSpPr>
        <p:spPr>
          <a:xfrm>
            <a:off x="496800" y="1649414"/>
            <a:ext cx="11178733" cy="4341484"/>
          </a:xfrm>
        </p:spPr>
        <p:txBody>
          <a:bodyPr/>
          <a:lstStyle>
            <a:lvl1pPr marL="0" indent="0">
              <a:buNone/>
              <a:defRPr/>
            </a:lvl1pPr>
          </a:lstStyle>
          <a:p>
            <a:r>
              <a:rPr lang="fi-FI" noProof="0" dirty="0"/>
              <a:t>Kaavio</a:t>
            </a:r>
          </a:p>
          <a:p>
            <a:endParaRPr lang="fi-FI" noProof="0" dirty="0"/>
          </a:p>
        </p:txBody>
      </p:sp>
      <p:sp>
        <p:nvSpPr>
          <p:cNvPr id="2" name="Päivämäärän paikkamerkki 1">
            <a:extLst>
              <a:ext uri="{FF2B5EF4-FFF2-40B4-BE49-F238E27FC236}">
                <a16:creationId xmlns:a16="http://schemas.microsoft.com/office/drawing/2014/main" id="{CA9254A5-A01E-D1BD-063C-B6120B5ED7D6}"/>
              </a:ext>
            </a:extLst>
          </p:cNvPr>
          <p:cNvSpPr>
            <a:spLocks noGrp="1"/>
          </p:cNvSpPr>
          <p:nvPr>
            <p:ph type="dt" sz="half" idx="16"/>
          </p:nvPr>
        </p:nvSpPr>
        <p:spPr/>
        <p:txBody>
          <a:bodyPr/>
          <a:lstStyle/>
          <a:p>
            <a:r>
              <a:rPr lang="fi-FI"/>
              <a:t>19.11.2025</a:t>
            </a:r>
            <a:endParaRPr lang="en-US"/>
          </a:p>
        </p:txBody>
      </p:sp>
      <p:sp>
        <p:nvSpPr>
          <p:cNvPr id="4" name="Alatunnisteen paikkamerkki 3">
            <a:extLst>
              <a:ext uri="{FF2B5EF4-FFF2-40B4-BE49-F238E27FC236}">
                <a16:creationId xmlns:a16="http://schemas.microsoft.com/office/drawing/2014/main" id="{6BCC9F48-AA10-E044-C546-EFFF076DB91B}"/>
              </a:ext>
            </a:extLst>
          </p:cNvPr>
          <p:cNvSpPr>
            <a:spLocks noGrp="1"/>
          </p:cNvSpPr>
          <p:nvPr>
            <p:ph type="ftr" sz="quarter" idx="17"/>
          </p:nvPr>
        </p:nvSpPr>
        <p:spPr/>
        <p:txBody>
          <a:bodyPr/>
          <a:lstStyle/>
          <a:p>
            <a:endParaRPr lang="en-US"/>
          </a:p>
        </p:txBody>
      </p:sp>
      <p:sp>
        <p:nvSpPr>
          <p:cNvPr id="5" name="Dian numeron paikkamerkki 4">
            <a:extLst>
              <a:ext uri="{FF2B5EF4-FFF2-40B4-BE49-F238E27FC236}">
                <a16:creationId xmlns:a16="http://schemas.microsoft.com/office/drawing/2014/main" id="{5A6B2BB2-B751-942C-2E49-A71C788D52AD}"/>
              </a:ext>
            </a:extLst>
          </p:cNvPr>
          <p:cNvSpPr>
            <a:spLocks noGrp="1"/>
          </p:cNvSpPr>
          <p:nvPr>
            <p:ph type="sldNum" sz="quarter" idx="18"/>
          </p:nvPr>
        </p:nvSpPr>
        <p:spPr/>
        <p:txBody>
          <a:bodyPr/>
          <a:lstStyle/>
          <a:p>
            <a:fld id="{D5CDC59A-8C4B-3741-8921-09D2C8EE8BFB}" type="slidenum">
              <a:rPr lang="en-US" smtClean="0"/>
              <a:pPr/>
              <a:t>‹#›</a:t>
            </a:fld>
            <a:endParaRPr lang="en-US"/>
          </a:p>
        </p:txBody>
      </p:sp>
      <p:pic>
        <p:nvPicPr>
          <p:cNvPr id="7" name="Picture 6" descr="A black background with a black square&#10;&#10;Description automatically generated with medium confidence">
            <a:extLst>
              <a:ext uri="{FF2B5EF4-FFF2-40B4-BE49-F238E27FC236}">
                <a16:creationId xmlns:a16="http://schemas.microsoft.com/office/drawing/2014/main" id="{986437E1-79F7-454A-3871-75C18995343D}"/>
              </a:ext>
            </a:extLst>
          </p:cNvPr>
          <p:cNvPicPr>
            <a:picLocks noChangeAspect="1"/>
          </p:cNvPicPr>
          <p:nvPr/>
        </p:nvPicPr>
        <p:blipFill>
          <a:blip r:embed="rId2"/>
          <a:stretch>
            <a:fillRect/>
          </a:stretch>
        </p:blipFill>
        <p:spPr>
          <a:xfrm>
            <a:off x="483154" y="6240625"/>
            <a:ext cx="1452636" cy="395834"/>
          </a:xfrm>
          <a:prstGeom prst="rect">
            <a:avLst/>
          </a:prstGeom>
        </p:spPr>
      </p:pic>
    </p:spTree>
    <p:extLst>
      <p:ext uri="{BB962C8B-B14F-4D97-AF65-F5344CB8AC3E}">
        <p14:creationId xmlns:p14="http://schemas.microsoft.com/office/powerpoint/2010/main" val="32363541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Kaavio, otsikko, teksti ja lähde">
    <p:bg>
      <p:bgPr>
        <a:solidFill>
          <a:srgbClr val="FEFDFD"/>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6F00AB60-6326-EC50-F8AD-419EC75C5A21}"/>
              </a:ext>
            </a:extLst>
          </p:cNvPr>
          <p:cNvSpPr>
            <a:spLocks noGrp="1"/>
          </p:cNvSpPr>
          <p:nvPr>
            <p:ph type="title" hasCustomPrompt="1"/>
          </p:nvPr>
        </p:nvSpPr>
        <p:spPr>
          <a:xfrm>
            <a:off x="496800" y="504092"/>
            <a:ext cx="11178733" cy="997849"/>
          </a:xfrm>
          <a:prstGeom prst="rect">
            <a:avLst/>
          </a:prstGeom>
        </p:spPr>
        <p:txBody>
          <a:bodyPr>
            <a:normAutofit/>
          </a:bodyPr>
          <a:lstStyle>
            <a:lvl1pPr>
              <a:defRPr sz="3200">
                <a:solidFill>
                  <a:schemeClr val="tx2"/>
                </a:solidFill>
              </a:defRPr>
            </a:lvl1pPr>
          </a:lstStyle>
          <a:p>
            <a:r>
              <a:rPr lang="fi-FI" noProof="0" dirty="0" err="1"/>
              <a:t>Sliden</a:t>
            </a:r>
            <a:r>
              <a:rPr lang="fi-FI" noProof="0" dirty="0"/>
              <a:t> iso otsikko</a:t>
            </a:r>
          </a:p>
        </p:txBody>
      </p:sp>
      <p:sp>
        <p:nvSpPr>
          <p:cNvPr id="3" name="Chart Placeholder 2">
            <a:extLst>
              <a:ext uri="{FF2B5EF4-FFF2-40B4-BE49-F238E27FC236}">
                <a16:creationId xmlns:a16="http://schemas.microsoft.com/office/drawing/2014/main" id="{64C305AE-66B4-56DE-7B6C-4E3E5E7C6D15}"/>
              </a:ext>
            </a:extLst>
          </p:cNvPr>
          <p:cNvSpPr>
            <a:spLocks noGrp="1"/>
          </p:cNvSpPr>
          <p:nvPr>
            <p:ph type="chart" sz="quarter" idx="15" hasCustomPrompt="1"/>
          </p:nvPr>
        </p:nvSpPr>
        <p:spPr>
          <a:xfrm>
            <a:off x="496800" y="1923810"/>
            <a:ext cx="7614000" cy="3857208"/>
          </a:xfrm>
        </p:spPr>
        <p:txBody>
          <a:bodyPr/>
          <a:lstStyle>
            <a:lvl1pPr marL="0" indent="0">
              <a:buNone/>
              <a:defRPr/>
            </a:lvl1pPr>
          </a:lstStyle>
          <a:p>
            <a:r>
              <a:rPr lang="fi-FI" noProof="0" dirty="0"/>
              <a:t>Kaavio</a:t>
            </a:r>
          </a:p>
          <a:p>
            <a:endParaRPr lang="fi-FI" noProof="0" dirty="0"/>
          </a:p>
        </p:txBody>
      </p:sp>
      <p:sp>
        <p:nvSpPr>
          <p:cNvPr id="2" name="Päivämäärän paikkamerkki 1">
            <a:extLst>
              <a:ext uri="{FF2B5EF4-FFF2-40B4-BE49-F238E27FC236}">
                <a16:creationId xmlns:a16="http://schemas.microsoft.com/office/drawing/2014/main" id="{CA9254A5-A01E-D1BD-063C-B6120B5ED7D6}"/>
              </a:ext>
            </a:extLst>
          </p:cNvPr>
          <p:cNvSpPr>
            <a:spLocks noGrp="1"/>
          </p:cNvSpPr>
          <p:nvPr>
            <p:ph type="dt" sz="half" idx="16"/>
          </p:nvPr>
        </p:nvSpPr>
        <p:spPr/>
        <p:txBody>
          <a:bodyPr/>
          <a:lstStyle/>
          <a:p>
            <a:r>
              <a:rPr lang="fi-FI"/>
              <a:t>19.11.2025</a:t>
            </a:r>
            <a:endParaRPr lang="en-US"/>
          </a:p>
        </p:txBody>
      </p:sp>
      <p:sp>
        <p:nvSpPr>
          <p:cNvPr id="4" name="Alatunnisteen paikkamerkki 3">
            <a:extLst>
              <a:ext uri="{FF2B5EF4-FFF2-40B4-BE49-F238E27FC236}">
                <a16:creationId xmlns:a16="http://schemas.microsoft.com/office/drawing/2014/main" id="{6BCC9F48-AA10-E044-C546-EFFF076DB91B}"/>
              </a:ext>
            </a:extLst>
          </p:cNvPr>
          <p:cNvSpPr>
            <a:spLocks noGrp="1"/>
          </p:cNvSpPr>
          <p:nvPr>
            <p:ph type="ftr" sz="quarter" idx="17"/>
          </p:nvPr>
        </p:nvSpPr>
        <p:spPr/>
        <p:txBody>
          <a:bodyPr/>
          <a:lstStyle/>
          <a:p>
            <a:endParaRPr lang="en-US"/>
          </a:p>
        </p:txBody>
      </p:sp>
      <p:sp>
        <p:nvSpPr>
          <p:cNvPr id="5" name="Dian numeron paikkamerkki 4">
            <a:extLst>
              <a:ext uri="{FF2B5EF4-FFF2-40B4-BE49-F238E27FC236}">
                <a16:creationId xmlns:a16="http://schemas.microsoft.com/office/drawing/2014/main" id="{5A6B2BB2-B751-942C-2E49-A71C788D52AD}"/>
              </a:ext>
            </a:extLst>
          </p:cNvPr>
          <p:cNvSpPr>
            <a:spLocks noGrp="1"/>
          </p:cNvSpPr>
          <p:nvPr>
            <p:ph type="sldNum" sz="quarter" idx="18"/>
          </p:nvPr>
        </p:nvSpPr>
        <p:spPr/>
        <p:txBody>
          <a:bodyPr/>
          <a:lstStyle/>
          <a:p>
            <a:fld id="{D5CDC59A-8C4B-3741-8921-09D2C8EE8BFB}" type="slidenum">
              <a:rPr lang="en-US" smtClean="0"/>
              <a:pPr/>
              <a:t>‹#›</a:t>
            </a:fld>
            <a:endParaRPr lang="en-US"/>
          </a:p>
        </p:txBody>
      </p:sp>
      <p:sp>
        <p:nvSpPr>
          <p:cNvPr id="8" name="Content Placeholder 7">
            <a:extLst>
              <a:ext uri="{FF2B5EF4-FFF2-40B4-BE49-F238E27FC236}">
                <a16:creationId xmlns:a16="http://schemas.microsoft.com/office/drawing/2014/main" id="{A743F1ED-9D7A-E178-FA2D-B3ED5F8248A9}"/>
              </a:ext>
            </a:extLst>
          </p:cNvPr>
          <p:cNvSpPr>
            <a:spLocks noGrp="1"/>
          </p:cNvSpPr>
          <p:nvPr>
            <p:ph sz="quarter" idx="19" hasCustomPrompt="1"/>
          </p:nvPr>
        </p:nvSpPr>
        <p:spPr>
          <a:xfrm>
            <a:off x="483155" y="5781018"/>
            <a:ext cx="7614000" cy="209880"/>
          </a:xfrm>
        </p:spPr>
        <p:txBody>
          <a:bodyPr>
            <a:noAutofit/>
          </a:bodyPr>
          <a:lstStyle>
            <a:lvl1pPr marL="0" indent="0">
              <a:buNone/>
              <a:defRPr sz="1200" b="0" i="0">
                <a:solidFill>
                  <a:schemeClr val="tx1"/>
                </a:solidFill>
                <a:latin typeface="Aptos" panose="020B0004020202020204" pitchFamily="34" charset="0"/>
              </a:defRPr>
            </a:lvl1pPr>
            <a:lvl2pPr marL="457200" indent="0">
              <a:buNone/>
              <a:defRPr sz="1200" b="0" i="0">
                <a:solidFill>
                  <a:schemeClr val="tx1"/>
                </a:solidFill>
                <a:latin typeface="Aptos" panose="020B0004020202020204" pitchFamily="34" charset="0"/>
              </a:defRPr>
            </a:lvl2pPr>
            <a:lvl3pPr marL="914400" indent="0">
              <a:buNone/>
              <a:defRPr sz="1200" b="0" i="0">
                <a:solidFill>
                  <a:schemeClr val="tx1"/>
                </a:solidFill>
                <a:latin typeface="Aptos" panose="020B0004020202020204" pitchFamily="34" charset="0"/>
              </a:defRPr>
            </a:lvl3pPr>
            <a:lvl4pPr marL="1371600" indent="0">
              <a:buNone/>
              <a:defRPr sz="1200" b="0" i="0">
                <a:solidFill>
                  <a:schemeClr val="tx1"/>
                </a:solidFill>
                <a:latin typeface="Aptos" panose="020B0004020202020204" pitchFamily="34" charset="0"/>
              </a:defRPr>
            </a:lvl4pPr>
            <a:lvl5pPr marL="1828800" indent="0">
              <a:buNone/>
              <a:defRPr sz="1200" b="0" i="0">
                <a:solidFill>
                  <a:schemeClr val="tx1"/>
                </a:solidFill>
                <a:latin typeface="Aptos" panose="020B0004020202020204" pitchFamily="34" charset="0"/>
              </a:defRPr>
            </a:lvl5pPr>
          </a:lstStyle>
          <a:p>
            <a:pPr lvl="0"/>
            <a:r>
              <a:rPr lang="en-GB" dirty="0" err="1"/>
              <a:t>Lähdeviitteet</a:t>
            </a:r>
            <a:r>
              <a:rPr lang="en-GB" dirty="0"/>
              <a:t> </a:t>
            </a:r>
            <a:r>
              <a:rPr lang="en-GB" dirty="0" err="1"/>
              <a:t>tänne</a:t>
            </a:r>
            <a:r>
              <a:rPr lang="en-GB" dirty="0"/>
              <a:t> alas</a:t>
            </a:r>
            <a:endParaRPr lang="fi-FI" dirty="0"/>
          </a:p>
        </p:txBody>
      </p:sp>
      <p:sp>
        <p:nvSpPr>
          <p:cNvPr id="7" name="Content Placeholder 3">
            <a:extLst>
              <a:ext uri="{FF2B5EF4-FFF2-40B4-BE49-F238E27FC236}">
                <a16:creationId xmlns:a16="http://schemas.microsoft.com/office/drawing/2014/main" id="{0A9DD354-2A28-1533-708E-C6DCBC216420}"/>
              </a:ext>
            </a:extLst>
          </p:cNvPr>
          <p:cNvSpPr>
            <a:spLocks noGrp="1"/>
          </p:cNvSpPr>
          <p:nvPr>
            <p:ph sz="half" idx="2"/>
          </p:nvPr>
        </p:nvSpPr>
        <p:spPr>
          <a:xfrm>
            <a:off x="8247354" y="1649414"/>
            <a:ext cx="3447845" cy="4355146"/>
          </a:xfrm>
          <a:prstGeom prst="rect">
            <a:avLst/>
          </a:prstGeom>
        </p:spPr>
        <p:txBody>
          <a:bodyPr>
            <a:normAutofit/>
          </a:bodyPr>
          <a:lstStyle>
            <a:lvl1pPr>
              <a:lnSpc>
                <a:spcPct val="100000"/>
              </a:lnSpc>
              <a:spcBef>
                <a:spcPts val="1200"/>
              </a:spcBef>
              <a:defRPr sz="1800" b="0" i="0">
                <a:solidFill>
                  <a:schemeClr val="tx1"/>
                </a:solidFill>
                <a:latin typeface="Aptos Light" panose="020B0004020202020204" pitchFamily="34" charset="0"/>
              </a:defRPr>
            </a:lvl1pPr>
            <a:lvl2pPr>
              <a:lnSpc>
                <a:spcPct val="100000"/>
              </a:lnSpc>
              <a:spcBef>
                <a:spcPts val="1200"/>
              </a:spcBef>
              <a:defRPr sz="1800" b="0" i="0">
                <a:solidFill>
                  <a:schemeClr val="tx1"/>
                </a:solidFill>
                <a:latin typeface="Aptos Light" panose="020B0004020202020204" pitchFamily="34" charset="0"/>
              </a:defRPr>
            </a:lvl2pPr>
            <a:lvl3pPr>
              <a:lnSpc>
                <a:spcPct val="100000"/>
              </a:lnSpc>
              <a:spcBef>
                <a:spcPts val="1200"/>
              </a:spcBef>
              <a:defRPr sz="1800" b="0" i="0">
                <a:solidFill>
                  <a:schemeClr val="tx1"/>
                </a:solidFill>
                <a:latin typeface="Aptos Light" panose="020B0004020202020204" pitchFamily="34" charset="0"/>
              </a:defRPr>
            </a:lvl3pPr>
            <a:lvl4pPr>
              <a:lnSpc>
                <a:spcPct val="100000"/>
              </a:lnSpc>
              <a:spcBef>
                <a:spcPts val="1200"/>
              </a:spcBef>
              <a:defRPr sz="1800" b="0" i="0">
                <a:solidFill>
                  <a:schemeClr val="tx1"/>
                </a:solidFill>
                <a:latin typeface="Aptos Light" panose="020B0004020202020204" pitchFamily="34" charset="0"/>
              </a:defRPr>
            </a:lvl4pPr>
            <a:lvl5pPr>
              <a:lnSpc>
                <a:spcPct val="100000"/>
              </a:lnSpc>
              <a:spcBef>
                <a:spcPts val="1200"/>
              </a:spcBef>
              <a:defRPr sz="1800" b="0" i="0">
                <a:solidFill>
                  <a:schemeClr val="tx1"/>
                </a:solidFill>
                <a:latin typeface="Aptos Light" panose="020B00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dirty="0"/>
          </a:p>
        </p:txBody>
      </p:sp>
      <p:sp>
        <p:nvSpPr>
          <p:cNvPr id="9" name="Text Placeholder 10">
            <a:extLst>
              <a:ext uri="{FF2B5EF4-FFF2-40B4-BE49-F238E27FC236}">
                <a16:creationId xmlns:a16="http://schemas.microsoft.com/office/drawing/2014/main" id="{2126493F-2403-532F-A0AC-3054DE3F2EF1}"/>
              </a:ext>
            </a:extLst>
          </p:cNvPr>
          <p:cNvSpPr>
            <a:spLocks noGrp="1"/>
          </p:cNvSpPr>
          <p:nvPr>
            <p:ph type="body" sz="quarter" idx="20" hasCustomPrompt="1"/>
          </p:nvPr>
        </p:nvSpPr>
        <p:spPr>
          <a:xfrm>
            <a:off x="496889" y="1649414"/>
            <a:ext cx="7613912" cy="274396"/>
          </a:xfrm>
        </p:spPr>
        <p:txBody>
          <a:bodyPr>
            <a:normAutofit/>
          </a:bodyPr>
          <a:lstStyle>
            <a:lvl1pPr marL="0" indent="0" algn="ctr">
              <a:buNone/>
              <a:defRPr sz="1800" b="0" i="0">
                <a:solidFill>
                  <a:schemeClr val="tx1"/>
                </a:solidFill>
                <a:latin typeface="Aptos Display" panose="020B0004020202020204" pitchFamily="34" charset="0"/>
              </a:defRPr>
            </a:lvl1pPr>
            <a:lvl2pPr marL="457200" indent="0">
              <a:buNone/>
              <a:defRPr b="0" i="0">
                <a:solidFill>
                  <a:schemeClr val="tx1"/>
                </a:solidFill>
                <a:latin typeface="Aptos Display" panose="020B0004020202020204" pitchFamily="34" charset="0"/>
              </a:defRPr>
            </a:lvl2pPr>
            <a:lvl3pPr marL="914400" indent="0">
              <a:buNone/>
              <a:defRPr b="0" i="0">
                <a:solidFill>
                  <a:schemeClr val="tx1"/>
                </a:solidFill>
                <a:latin typeface="Aptos Display" panose="020B0004020202020204" pitchFamily="34" charset="0"/>
              </a:defRPr>
            </a:lvl3pPr>
            <a:lvl4pPr marL="1371600" indent="0">
              <a:buNone/>
              <a:defRPr b="0" i="0">
                <a:solidFill>
                  <a:schemeClr val="tx1"/>
                </a:solidFill>
                <a:latin typeface="Aptos Display" panose="020B0004020202020204" pitchFamily="34" charset="0"/>
              </a:defRPr>
            </a:lvl4pPr>
            <a:lvl5pPr marL="1828800" indent="0">
              <a:buNone/>
              <a:defRPr b="0" i="0">
                <a:solidFill>
                  <a:schemeClr val="tx1"/>
                </a:solidFill>
                <a:latin typeface="Aptos Display" panose="020B0004020202020204" pitchFamily="34" charset="0"/>
              </a:defRPr>
            </a:lvl5pPr>
          </a:lstStyle>
          <a:p>
            <a:pPr lvl="0"/>
            <a:r>
              <a:rPr lang="en-GB" dirty="0" err="1"/>
              <a:t>Kaavion</a:t>
            </a:r>
            <a:r>
              <a:rPr lang="en-GB" dirty="0"/>
              <a:t> </a:t>
            </a:r>
            <a:r>
              <a:rPr lang="en-GB" dirty="0" err="1"/>
              <a:t>oma</a:t>
            </a:r>
            <a:r>
              <a:rPr lang="en-GB" dirty="0"/>
              <a:t> </a:t>
            </a:r>
            <a:r>
              <a:rPr lang="en-GB" dirty="0" err="1"/>
              <a:t>otsikko</a:t>
            </a:r>
            <a:endParaRPr lang="en-GB" dirty="0"/>
          </a:p>
        </p:txBody>
      </p:sp>
      <p:pic>
        <p:nvPicPr>
          <p:cNvPr id="11" name="Picture 10" descr="A black background with a black square&#10;&#10;Description automatically generated with medium confidence">
            <a:extLst>
              <a:ext uri="{FF2B5EF4-FFF2-40B4-BE49-F238E27FC236}">
                <a16:creationId xmlns:a16="http://schemas.microsoft.com/office/drawing/2014/main" id="{2C38BADB-FDEB-D9D7-AB21-BA4532932C34}"/>
              </a:ext>
            </a:extLst>
          </p:cNvPr>
          <p:cNvPicPr>
            <a:picLocks noChangeAspect="1"/>
          </p:cNvPicPr>
          <p:nvPr/>
        </p:nvPicPr>
        <p:blipFill>
          <a:blip r:embed="rId2"/>
          <a:stretch>
            <a:fillRect/>
          </a:stretch>
        </p:blipFill>
        <p:spPr>
          <a:xfrm>
            <a:off x="483154" y="6240625"/>
            <a:ext cx="1452636" cy="395834"/>
          </a:xfrm>
          <a:prstGeom prst="rect">
            <a:avLst/>
          </a:prstGeom>
        </p:spPr>
      </p:pic>
    </p:spTree>
    <p:extLst>
      <p:ext uri="{BB962C8B-B14F-4D97-AF65-F5344CB8AC3E}">
        <p14:creationId xmlns:p14="http://schemas.microsoft.com/office/powerpoint/2010/main" val="26352426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Kaavio, teksti ja lähde">
    <p:bg>
      <p:bgPr>
        <a:solidFill>
          <a:srgbClr val="FEFDFD"/>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6F00AB60-6326-EC50-F8AD-419EC75C5A21}"/>
              </a:ext>
            </a:extLst>
          </p:cNvPr>
          <p:cNvSpPr>
            <a:spLocks noGrp="1"/>
          </p:cNvSpPr>
          <p:nvPr>
            <p:ph type="title" hasCustomPrompt="1"/>
          </p:nvPr>
        </p:nvSpPr>
        <p:spPr>
          <a:xfrm>
            <a:off x="496800" y="504092"/>
            <a:ext cx="11178733" cy="997849"/>
          </a:xfrm>
          <a:prstGeom prst="rect">
            <a:avLst/>
          </a:prstGeom>
        </p:spPr>
        <p:txBody>
          <a:bodyPr>
            <a:normAutofit/>
          </a:bodyPr>
          <a:lstStyle>
            <a:lvl1pPr>
              <a:defRPr sz="3200">
                <a:solidFill>
                  <a:schemeClr val="tx2"/>
                </a:solidFill>
              </a:defRPr>
            </a:lvl1pPr>
          </a:lstStyle>
          <a:p>
            <a:r>
              <a:rPr lang="fi-FI" noProof="0" dirty="0" err="1"/>
              <a:t>Sliden</a:t>
            </a:r>
            <a:r>
              <a:rPr lang="fi-FI" noProof="0" dirty="0"/>
              <a:t> iso otsikko</a:t>
            </a:r>
          </a:p>
        </p:txBody>
      </p:sp>
      <p:sp>
        <p:nvSpPr>
          <p:cNvPr id="3" name="Chart Placeholder 2">
            <a:extLst>
              <a:ext uri="{FF2B5EF4-FFF2-40B4-BE49-F238E27FC236}">
                <a16:creationId xmlns:a16="http://schemas.microsoft.com/office/drawing/2014/main" id="{64C305AE-66B4-56DE-7B6C-4E3E5E7C6D15}"/>
              </a:ext>
            </a:extLst>
          </p:cNvPr>
          <p:cNvSpPr>
            <a:spLocks noGrp="1"/>
          </p:cNvSpPr>
          <p:nvPr>
            <p:ph type="chart" sz="quarter" idx="15" hasCustomPrompt="1"/>
          </p:nvPr>
        </p:nvSpPr>
        <p:spPr>
          <a:xfrm>
            <a:off x="496800" y="1649414"/>
            <a:ext cx="7614000" cy="4131604"/>
          </a:xfrm>
        </p:spPr>
        <p:txBody>
          <a:bodyPr/>
          <a:lstStyle>
            <a:lvl1pPr marL="0" indent="0">
              <a:buNone/>
              <a:defRPr/>
            </a:lvl1pPr>
          </a:lstStyle>
          <a:p>
            <a:r>
              <a:rPr lang="fi-FI" noProof="0" dirty="0"/>
              <a:t>Kaavio</a:t>
            </a:r>
          </a:p>
          <a:p>
            <a:endParaRPr lang="fi-FI" noProof="0" dirty="0"/>
          </a:p>
        </p:txBody>
      </p:sp>
      <p:sp>
        <p:nvSpPr>
          <p:cNvPr id="2" name="Päivämäärän paikkamerkki 1">
            <a:extLst>
              <a:ext uri="{FF2B5EF4-FFF2-40B4-BE49-F238E27FC236}">
                <a16:creationId xmlns:a16="http://schemas.microsoft.com/office/drawing/2014/main" id="{CA9254A5-A01E-D1BD-063C-B6120B5ED7D6}"/>
              </a:ext>
            </a:extLst>
          </p:cNvPr>
          <p:cNvSpPr>
            <a:spLocks noGrp="1"/>
          </p:cNvSpPr>
          <p:nvPr>
            <p:ph type="dt" sz="half" idx="16"/>
          </p:nvPr>
        </p:nvSpPr>
        <p:spPr/>
        <p:txBody>
          <a:bodyPr/>
          <a:lstStyle/>
          <a:p>
            <a:r>
              <a:rPr lang="fi-FI"/>
              <a:t>19.11.2025</a:t>
            </a:r>
            <a:endParaRPr lang="en-US"/>
          </a:p>
        </p:txBody>
      </p:sp>
      <p:sp>
        <p:nvSpPr>
          <p:cNvPr id="4" name="Alatunnisteen paikkamerkki 3">
            <a:extLst>
              <a:ext uri="{FF2B5EF4-FFF2-40B4-BE49-F238E27FC236}">
                <a16:creationId xmlns:a16="http://schemas.microsoft.com/office/drawing/2014/main" id="{6BCC9F48-AA10-E044-C546-EFFF076DB91B}"/>
              </a:ext>
            </a:extLst>
          </p:cNvPr>
          <p:cNvSpPr>
            <a:spLocks noGrp="1"/>
          </p:cNvSpPr>
          <p:nvPr>
            <p:ph type="ftr" sz="quarter" idx="17"/>
          </p:nvPr>
        </p:nvSpPr>
        <p:spPr/>
        <p:txBody>
          <a:bodyPr/>
          <a:lstStyle/>
          <a:p>
            <a:endParaRPr lang="en-US"/>
          </a:p>
        </p:txBody>
      </p:sp>
      <p:sp>
        <p:nvSpPr>
          <p:cNvPr id="5" name="Dian numeron paikkamerkki 4">
            <a:extLst>
              <a:ext uri="{FF2B5EF4-FFF2-40B4-BE49-F238E27FC236}">
                <a16:creationId xmlns:a16="http://schemas.microsoft.com/office/drawing/2014/main" id="{5A6B2BB2-B751-942C-2E49-A71C788D52AD}"/>
              </a:ext>
            </a:extLst>
          </p:cNvPr>
          <p:cNvSpPr>
            <a:spLocks noGrp="1"/>
          </p:cNvSpPr>
          <p:nvPr>
            <p:ph type="sldNum" sz="quarter" idx="18"/>
          </p:nvPr>
        </p:nvSpPr>
        <p:spPr/>
        <p:txBody>
          <a:bodyPr/>
          <a:lstStyle/>
          <a:p>
            <a:fld id="{D5CDC59A-8C4B-3741-8921-09D2C8EE8BFB}" type="slidenum">
              <a:rPr lang="en-US" smtClean="0"/>
              <a:pPr/>
              <a:t>‹#›</a:t>
            </a:fld>
            <a:endParaRPr lang="en-US"/>
          </a:p>
        </p:txBody>
      </p:sp>
      <p:sp>
        <p:nvSpPr>
          <p:cNvPr id="8" name="Content Placeholder 7">
            <a:extLst>
              <a:ext uri="{FF2B5EF4-FFF2-40B4-BE49-F238E27FC236}">
                <a16:creationId xmlns:a16="http://schemas.microsoft.com/office/drawing/2014/main" id="{A743F1ED-9D7A-E178-FA2D-B3ED5F8248A9}"/>
              </a:ext>
            </a:extLst>
          </p:cNvPr>
          <p:cNvSpPr>
            <a:spLocks noGrp="1"/>
          </p:cNvSpPr>
          <p:nvPr>
            <p:ph sz="quarter" idx="19" hasCustomPrompt="1"/>
          </p:nvPr>
        </p:nvSpPr>
        <p:spPr>
          <a:xfrm>
            <a:off x="483155" y="5781018"/>
            <a:ext cx="7614000" cy="209880"/>
          </a:xfrm>
        </p:spPr>
        <p:txBody>
          <a:bodyPr>
            <a:noAutofit/>
          </a:bodyPr>
          <a:lstStyle>
            <a:lvl1pPr marL="0" indent="0">
              <a:buNone/>
              <a:defRPr sz="1200" b="0" i="0">
                <a:solidFill>
                  <a:schemeClr val="tx1"/>
                </a:solidFill>
                <a:latin typeface="Aptos" panose="020B0004020202020204" pitchFamily="34" charset="0"/>
              </a:defRPr>
            </a:lvl1pPr>
            <a:lvl2pPr marL="457200" indent="0">
              <a:buNone/>
              <a:defRPr sz="1200" b="0" i="0">
                <a:solidFill>
                  <a:schemeClr val="tx1"/>
                </a:solidFill>
                <a:latin typeface="Aptos" panose="020B0004020202020204" pitchFamily="34" charset="0"/>
              </a:defRPr>
            </a:lvl2pPr>
            <a:lvl3pPr marL="914400" indent="0">
              <a:buNone/>
              <a:defRPr sz="1200" b="0" i="0">
                <a:solidFill>
                  <a:schemeClr val="tx1"/>
                </a:solidFill>
                <a:latin typeface="Aptos" panose="020B0004020202020204" pitchFamily="34" charset="0"/>
              </a:defRPr>
            </a:lvl3pPr>
            <a:lvl4pPr marL="1371600" indent="0">
              <a:buNone/>
              <a:defRPr sz="1200" b="0" i="0">
                <a:solidFill>
                  <a:schemeClr val="tx1"/>
                </a:solidFill>
                <a:latin typeface="Aptos" panose="020B0004020202020204" pitchFamily="34" charset="0"/>
              </a:defRPr>
            </a:lvl4pPr>
            <a:lvl5pPr marL="1828800" indent="0">
              <a:buNone/>
              <a:defRPr sz="1200" b="0" i="0">
                <a:solidFill>
                  <a:schemeClr val="tx1"/>
                </a:solidFill>
                <a:latin typeface="Aptos" panose="020B0004020202020204" pitchFamily="34" charset="0"/>
              </a:defRPr>
            </a:lvl5pPr>
          </a:lstStyle>
          <a:p>
            <a:pPr lvl="0"/>
            <a:r>
              <a:rPr lang="en-GB" dirty="0" err="1"/>
              <a:t>Lähdeviitteet</a:t>
            </a:r>
            <a:r>
              <a:rPr lang="en-GB" dirty="0"/>
              <a:t> </a:t>
            </a:r>
            <a:r>
              <a:rPr lang="en-GB" dirty="0" err="1"/>
              <a:t>tänne</a:t>
            </a:r>
            <a:r>
              <a:rPr lang="en-GB" dirty="0"/>
              <a:t> alas</a:t>
            </a:r>
            <a:endParaRPr lang="fi-FI" dirty="0"/>
          </a:p>
        </p:txBody>
      </p:sp>
      <p:sp>
        <p:nvSpPr>
          <p:cNvPr id="7" name="Content Placeholder 3">
            <a:extLst>
              <a:ext uri="{FF2B5EF4-FFF2-40B4-BE49-F238E27FC236}">
                <a16:creationId xmlns:a16="http://schemas.microsoft.com/office/drawing/2014/main" id="{0A9DD354-2A28-1533-708E-C6DCBC216420}"/>
              </a:ext>
            </a:extLst>
          </p:cNvPr>
          <p:cNvSpPr>
            <a:spLocks noGrp="1"/>
          </p:cNvSpPr>
          <p:nvPr>
            <p:ph sz="half" idx="2"/>
          </p:nvPr>
        </p:nvSpPr>
        <p:spPr>
          <a:xfrm>
            <a:off x="8247354" y="1649414"/>
            <a:ext cx="3447845" cy="4355146"/>
          </a:xfrm>
          <a:prstGeom prst="rect">
            <a:avLst/>
          </a:prstGeom>
        </p:spPr>
        <p:txBody>
          <a:bodyPr>
            <a:normAutofit/>
          </a:bodyPr>
          <a:lstStyle>
            <a:lvl1pPr>
              <a:lnSpc>
                <a:spcPct val="100000"/>
              </a:lnSpc>
              <a:spcBef>
                <a:spcPts val="1200"/>
              </a:spcBef>
              <a:defRPr sz="1800" b="0" i="0">
                <a:solidFill>
                  <a:schemeClr val="tx1"/>
                </a:solidFill>
                <a:latin typeface="Aptos Light" panose="020B0004020202020204" pitchFamily="34" charset="0"/>
              </a:defRPr>
            </a:lvl1pPr>
            <a:lvl2pPr>
              <a:lnSpc>
                <a:spcPct val="100000"/>
              </a:lnSpc>
              <a:spcBef>
                <a:spcPts val="1200"/>
              </a:spcBef>
              <a:defRPr sz="1800" b="0" i="0">
                <a:solidFill>
                  <a:schemeClr val="tx1"/>
                </a:solidFill>
                <a:latin typeface="Aptos Light" panose="020B0004020202020204" pitchFamily="34" charset="0"/>
              </a:defRPr>
            </a:lvl2pPr>
            <a:lvl3pPr>
              <a:lnSpc>
                <a:spcPct val="100000"/>
              </a:lnSpc>
              <a:spcBef>
                <a:spcPts val="1200"/>
              </a:spcBef>
              <a:defRPr sz="1800" b="0" i="0">
                <a:solidFill>
                  <a:schemeClr val="tx1"/>
                </a:solidFill>
                <a:latin typeface="Aptos Light" panose="020B0004020202020204" pitchFamily="34" charset="0"/>
              </a:defRPr>
            </a:lvl3pPr>
            <a:lvl4pPr>
              <a:lnSpc>
                <a:spcPct val="100000"/>
              </a:lnSpc>
              <a:spcBef>
                <a:spcPts val="1200"/>
              </a:spcBef>
              <a:defRPr sz="1800" b="0" i="0">
                <a:solidFill>
                  <a:schemeClr val="tx1"/>
                </a:solidFill>
                <a:latin typeface="Aptos Light" panose="020B0004020202020204" pitchFamily="34" charset="0"/>
              </a:defRPr>
            </a:lvl4pPr>
            <a:lvl5pPr>
              <a:lnSpc>
                <a:spcPct val="100000"/>
              </a:lnSpc>
              <a:spcBef>
                <a:spcPts val="1200"/>
              </a:spcBef>
              <a:defRPr sz="1800" b="0" i="0">
                <a:solidFill>
                  <a:schemeClr val="tx1"/>
                </a:solidFill>
                <a:latin typeface="Aptos Light" panose="020B00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dirty="0"/>
          </a:p>
        </p:txBody>
      </p:sp>
      <p:pic>
        <p:nvPicPr>
          <p:cNvPr id="9" name="Picture 8" descr="A black background with a black square&#10;&#10;Description automatically generated with medium confidence">
            <a:extLst>
              <a:ext uri="{FF2B5EF4-FFF2-40B4-BE49-F238E27FC236}">
                <a16:creationId xmlns:a16="http://schemas.microsoft.com/office/drawing/2014/main" id="{9C30798A-B8DA-8375-C02B-EBABC96F2B12}"/>
              </a:ext>
            </a:extLst>
          </p:cNvPr>
          <p:cNvPicPr>
            <a:picLocks noChangeAspect="1"/>
          </p:cNvPicPr>
          <p:nvPr/>
        </p:nvPicPr>
        <p:blipFill>
          <a:blip r:embed="rId2"/>
          <a:stretch>
            <a:fillRect/>
          </a:stretch>
        </p:blipFill>
        <p:spPr>
          <a:xfrm>
            <a:off x="483154" y="6240625"/>
            <a:ext cx="1452636" cy="395834"/>
          </a:xfrm>
          <a:prstGeom prst="rect">
            <a:avLst/>
          </a:prstGeom>
        </p:spPr>
      </p:pic>
    </p:spTree>
    <p:extLst>
      <p:ext uri="{BB962C8B-B14F-4D97-AF65-F5344CB8AC3E}">
        <p14:creationId xmlns:p14="http://schemas.microsoft.com/office/powerpoint/2010/main" val="38924800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Kaavio, otsikko, teksti">
    <p:bg>
      <p:bgPr>
        <a:solidFill>
          <a:srgbClr val="FEFDFD"/>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6F00AB60-6326-EC50-F8AD-419EC75C5A21}"/>
              </a:ext>
            </a:extLst>
          </p:cNvPr>
          <p:cNvSpPr>
            <a:spLocks noGrp="1"/>
          </p:cNvSpPr>
          <p:nvPr>
            <p:ph type="title" hasCustomPrompt="1"/>
          </p:nvPr>
        </p:nvSpPr>
        <p:spPr>
          <a:xfrm>
            <a:off x="496800" y="504092"/>
            <a:ext cx="11178733" cy="997849"/>
          </a:xfrm>
          <a:prstGeom prst="rect">
            <a:avLst/>
          </a:prstGeom>
        </p:spPr>
        <p:txBody>
          <a:bodyPr>
            <a:normAutofit/>
          </a:bodyPr>
          <a:lstStyle>
            <a:lvl1pPr>
              <a:defRPr sz="3200">
                <a:solidFill>
                  <a:schemeClr val="tx2"/>
                </a:solidFill>
              </a:defRPr>
            </a:lvl1pPr>
          </a:lstStyle>
          <a:p>
            <a:r>
              <a:rPr lang="fi-FI" noProof="0" dirty="0" err="1"/>
              <a:t>Sliden</a:t>
            </a:r>
            <a:r>
              <a:rPr lang="fi-FI" noProof="0" dirty="0"/>
              <a:t> iso otsikko</a:t>
            </a:r>
          </a:p>
        </p:txBody>
      </p:sp>
      <p:sp>
        <p:nvSpPr>
          <p:cNvPr id="3" name="Chart Placeholder 2">
            <a:extLst>
              <a:ext uri="{FF2B5EF4-FFF2-40B4-BE49-F238E27FC236}">
                <a16:creationId xmlns:a16="http://schemas.microsoft.com/office/drawing/2014/main" id="{64C305AE-66B4-56DE-7B6C-4E3E5E7C6D15}"/>
              </a:ext>
            </a:extLst>
          </p:cNvPr>
          <p:cNvSpPr>
            <a:spLocks noGrp="1"/>
          </p:cNvSpPr>
          <p:nvPr>
            <p:ph type="chart" sz="quarter" idx="15" hasCustomPrompt="1"/>
          </p:nvPr>
        </p:nvSpPr>
        <p:spPr>
          <a:xfrm>
            <a:off x="496800" y="1923810"/>
            <a:ext cx="7614000" cy="4080750"/>
          </a:xfrm>
        </p:spPr>
        <p:txBody>
          <a:bodyPr/>
          <a:lstStyle>
            <a:lvl1pPr marL="0" indent="0">
              <a:buNone/>
              <a:defRPr/>
            </a:lvl1pPr>
          </a:lstStyle>
          <a:p>
            <a:r>
              <a:rPr lang="fi-FI" noProof="0" dirty="0"/>
              <a:t>Kaavio</a:t>
            </a:r>
          </a:p>
          <a:p>
            <a:endParaRPr lang="fi-FI" noProof="0" dirty="0"/>
          </a:p>
        </p:txBody>
      </p:sp>
      <p:sp>
        <p:nvSpPr>
          <p:cNvPr id="2" name="Päivämäärän paikkamerkki 1">
            <a:extLst>
              <a:ext uri="{FF2B5EF4-FFF2-40B4-BE49-F238E27FC236}">
                <a16:creationId xmlns:a16="http://schemas.microsoft.com/office/drawing/2014/main" id="{CA9254A5-A01E-D1BD-063C-B6120B5ED7D6}"/>
              </a:ext>
            </a:extLst>
          </p:cNvPr>
          <p:cNvSpPr>
            <a:spLocks noGrp="1"/>
          </p:cNvSpPr>
          <p:nvPr>
            <p:ph type="dt" sz="half" idx="16"/>
          </p:nvPr>
        </p:nvSpPr>
        <p:spPr/>
        <p:txBody>
          <a:bodyPr/>
          <a:lstStyle/>
          <a:p>
            <a:r>
              <a:rPr lang="fi-FI"/>
              <a:t>19.11.2025</a:t>
            </a:r>
            <a:endParaRPr lang="en-US"/>
          </a:p>
        </p:txBody>
      </p:sp>
      <p:sp>
        <p:nvSpPr>
          <p:cNvPr id="4" name="Alatunnisteen paikkamerkki 3">
            <a:extLst>
              <a:ext uri="{FF2B5EF4-FFF2-40B4-BE49-F238E27FC236}">
                <a16:creationId xmlns:a16="http://schemas.microsoft.com/office/drawing/2014/main" id="{6BCC9F48-AA10-E044-C546-EFFF076DB91B}"/>
              </a:ext>
            </a:extLst>
          </p:cNvPr>
          <p:cNvSpPr>
            <a:spLocks noGrp="1"/>
          </p:cNvSpPr>
          <p:nvPr>
            <p:ph type="ftr" sz="quarter" idx="17"/>
          </p:nvPr>
        </p:nvSpPr>
        <p:spPr/>
        <p:txBody>
          <a:bodyPr/>
          <a:lstStyle/>
          <a:p>
            <a:endParaRPr lang="en-US"/>
          </a:p>
        </p:txBody>
      </p:sp>
      <p:sp>
        <p:nvSpPr>
          <p:cNvPr id="5" name="Dian numeron paikkamerkki 4">
            <a:extLst>
              <a:ext uri="{FF2B5EF4-FFF2-40B4-BE49-F238E27FC236}">
                <a16:creationId xmlns:a16="http://schemas.microsoft.com/office/drawing/2014/main" id="{5A6B2BB2-B751-942C-2E49-A71C788D52AD}"/>
              </a:ext>
            </a:extLst>
          </p:cNvPr>
          <p:cNvSpPr>
            <a:spLocks noGrp="1"/>
          </p:cNvSpPr>
          <p:nvPr>
            <p:ph type="sldNum" sz="quarter" idx="18"/>
          </p:nvPr>
        </p:nvSpPr>
        <p:spPr/>
        <p:txBody>
          <a:bodyPr/>
          <a:lstStyle/>
          <a:p>
            <a:fld id="{D5CDC59A-8C4B-3741-8921-09D2C8EE8BFB}" type="slidenum">
              <a:rPr lang="en-US" smtClean="0"/>
              <a:pPr/>
              <a:t>‹#›</a:t>
            </a:fld>
            <a:endParaRPr lang="en-US"/>
          </a:p>
        </p:txBody>
      </p:sp>
      <p:sp>
        <p:nvSpPr>
          <p:cNvPr id="7" name="Content Placeholder 3">
            <a:extLst>
              <a:ext uri="{FF2B5EF4-FFF2-40B4-BE49-F238E27FC236}">
                <a16:creationId xmlns:a16="http://schemas.microsoft.com/office/drawing/2014/main" id="{0A9DD354-2A28-1533-708E-C6DCBC216420}"/>
              </a:ext>
            </a:extLst>
          </p:cNvPr>
          <p:cNvSpPr>
            <a:spLocks noGrp="1"/>
          </p:cNvSpPr>
          <p:nvPr>
            <p:ph sz="half" idx="2"/>
          </p:nvPr>
        </p:nvSpPr>
        <p:spPr>
          <a:xfrm>
            <a:off x="8247354" y="1649414"/>
            <a:ext cx="3447845" cy="4355146"/>
          </a:xfrm>
          <a:prstGeom prst="rect">
            <a:avLst/>
          </a:prstGeom>
        </p:spPr>
        <p:txBody>
          <a:bodyPr>
            <a:normAutofit/>
          </a:bodyPr>
          <a:lstStyle>
            <a:lvl1pPr>
              <a:lnSpc>
                <a:spcPct val="100000"/>
              </a:lnSpc>
              <a:spcBef>
                <a:spcPts val="1200"/>
              </a:spcBef>
              <a:defRPr sz="1800" b="0" i="0">
                <a:solidFill>
                  <a:schemeClr val="tx1"/>
                </a:solidFill>
                <a:latin typeface="Aptos Light" panose="020B0004020202020204" pitchFamily="34" charset="0"/>
              </a:defRPr>
            </a:lvl1pPr>
            <a:lvl2pPr>
              <a:lnSpc>
                <a:spcPct val="100000"/>
              </a:lnSpc>
              <a:spcBef>
                <a:spcPts val="1200"/>
              </a:spcBef>
              <a:defRPr sz="1800" b="0" i="0">
                <a:solidFill>
                  <a:schemeClr val="tx1"/>
                </a:solidFill>
                <a:latin typeface="Aptos Light" panose="020B0004020202020204" pitchFamily="34" charset="0"/>
              </a:defRPr>
            </a:lvl2pPr>
            <a:lvl3pPr>
              <a:lnSpc>
                <a:spcPct val="100000"/>
              </a:lnSpc>
              <a:spcBef>
                <a:spcPts val="1200"/>
              </a:spcBef>
              <a:defRPr sz="1800" b="0" i="0">
                <a:solidFill>
                  <a:schemeClr val="tx1"/>
                </a:solidFill>
                <a:latin typeface="Aptos Light" panose="020B0004020202020204" pitchFamily="34" charset="0"/>
              </a:defRPr>
            </a:lvl3pPr>
            <a:lvl4pPr>
              <a:lnSpc>
                <a:spcPct val="100000"/>
              </a:lnSpc>
              <a:spcBef>
                <a:spcPts val="1200"/>
              </a:spcBef>
              <a:defRPr sz="1800" b="0" i="0">
                <a:solidFill>
                  <a:schemeClr val="tx1"/>
                </a:solidFill>
                <a:latin typeface="Aptos Light" panose="020B0004020202020204" pitchFamily="34" charset="0"/>
              </a:defRPr>
            </a:lvl4pPr>
            <a:lvl5pPr>
              <a:lnSpc>
                <a:spcPct val="100000"/>
              </a:lnSpc>
              <a:spcBef>
                <a:spcPts val="1200"/>
              </a:spcBef>
              <a:defRPr sz="1800" b="0" i="0">
                <a:solidFill>
                  <a:schemeClr val="tx1"/>
                </a:solidFill>
                <a:latin typeface="Aptos Light" panose="020B00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dirty="0"/>
          </a:p>
        </p:txBody>
      </p:sp>
      <p:sp>
        <p:nvSpPr>
          <p:cNvPr id="9" name="Text Placeholder 10">
            <a:extLst>
              <a:ext uri="{FF2B5EF4-FFF2-40B4-BE49-F238E27FC236}">
                <a16:creationId xmlns:a16="http://schemas.microsoft.com/office/drawing/2014/main" id="{2126493F-2403-532F-A0AC-3054DE3F2EF1}"/>
              </a:ext>
            </a:extLst>
          </p:cNvPr>
          <p:cNvSpPr>
            <a:spLocks noGrp="1"/>
          </p:cNvSpPr>
          <p:nvPr>
            <p:ph type="body" sz="quarter" idx="20" hasCustomPrompt="1"/>
          </p:nvPr>
        </p:nvSpPr>
        <p:spPr>
          <a:xfrm>
            <a:off x="496889" y="1649414"/>
            <a:ext cx="7613912" cy="274396"/>
          </a:xfrm>
        </p:spPr>
        <p:txBody>
          <a:bodyPr>
            <a:normAutofit/>
          </a:bodyPr>
          <a:lstStyle>
            <a:lvl1pPr marL="0" indent="0" algn="ctr">
              <a:buNone/>
              <a:defRPr sz="1800" b="0" i="0">
                <a:solidFill>
                  <a:schemeClr val="tx1"/>
                </a:solidFill>
                <a:latin typeface="Aptos Display" panose="020B0004020202020204" pitchFamily="34" charset="0"/>
              </a:defRPr>
            </a:lvl1pPr>
            <a:lvl2pPr marL="457200" indent="0">
              <a:buNone/>
              <a:defRPr b="0" i="0">
                <a:solidFill>
                  <a:schemeClr val="tx1"/>
                </a:solidFill>
                <a:latin typeface="Aptos Display" panose="020B0004020202020204" pitchFamily="34" charset="0"/>
              </a:defRPr>
            </a:lvl2pPr>
            <a:lvl3pPr marL="914400" indent="0">
              <a:buNone/>
              <a:defRPr b="0" i="0">
                <a:solidFill>
                  <a:schemeClr val="tx1"/>
                </a:solidFill>
                <a:latin typeface="Aptos Display" panose="020B0004020202020204" pitchFamily="34" charset="0"/>
              </a:defRPr>
            </a:lvl3pPr>
            <a:lvl4pPr marL="1371600" indent="0">
              <a:buNone/>
              <a:defRPr b="0" i="0">
                <a:solidFill>
                  <a:schemeClr val="tx1"/>
                </a:solidFill>
                <a:latin typeface="Aptos Display" panose="020B0004020202020204" pitchFamily="34" charset="0"/>
              </a:defRPr>
            </a:lvl4pPr>
            <a:lvl5pPr marL="1828800" indent="0">
              <a:buNone/>
              <a:defRPr b="0" i="0">
                <a:solidFill>
                  <a:schemeClr val="tx1"/>
                </a:solidFill>
                <a:latin typeface="Aptos Display" panose="020B0004020202020204" pitchFamily="34" charset="0"/>
              </a:defRPr>
            </a:lvl5pPr>
          </a:lstStyle>
          <a:p>
            <a:pPr lvl="0"/>
            <a:r>
              <a:rPr lang="en-GB" dirty="0" err="1"/>
              <a:t>Kaavion</a:t>
            </a:r>
            <a:r>
              <a:rPr lang="en-GB" dirty="0"/>
              <a:t> </a:t>
            </a:r>
            <a:r>
              <a:rPr lang="en-GB" dirty="0" err="1"/>
              <a:t>oma</a:t>
            </a:r>
            <a:r>
              <a:rPr lang="en-GB" dirty="0"/>
              <a:t> </a:t>
            </a:r>
            <a:r>
              <a:rPr lang="en-GB" dirty="0" err="1"/>
              <a:t>otsikko</a:t>
            </a:r>
            <a:endParaRPr lang="en-GB" dirty="0"/>
          </a:p>
        </p:txBody>
      </p:sp>
      <p:pic>
        <p:nvPicPr>
          <p:cNvPr id="8" name="Picture 7" descr="A black background with a black square&#10;&#10;Description automatically generated with medium confidence">
            <a:extLst>
              <a:ext uri="{FF2B5EF4-FFF2-40B4-BE49-F238E27FC236}">
                <a16:creationId xmlns:a16="http://schemas.microsoft.com/office/drawing/2014/main" id="{D2276CFC-8782-9402-4586-2E271D4D0A73}"/>
              </a:ext>
            </a:extLst>
          </p:cNvPr>
          <p:cNvPicPr>
            <a:picLocks noChangeAspect="1"/>
          </p:cNvPicPr>
          <p:nvPr/>
        </p:nvPicPr>
        <p:blipFill>
          <a:blip r:embed="rId2"/>
          <a:stretch>
            <a:fillRect/>
          </a:stretch>
        </p:blipFill>
        <p:spPr>
          <a:xfrm>
            <a:off x="483154" y="6240625"/>
            <a:ext cx="1452636" cy="395834"/>
          </a:xfrm>
          <a:prstGeom prst="rect">
            <a:avLst/>
          </a:prstGeom>
        </p:spPr>
      </p:pic>
    </p:spTree>
    <p:extLst>
      <p:ext uri="{BB962C8B-B14F-4D97-AF65-F5344CB8AC3E}">
        <p14:creationId xmlns:p14="http://schemas.microsoft.com/office/powerpoint/2010/main" val="25690172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Kaavio ja teksti">
    <p:bg>
      <p:bgPr>
        <a:solidFill>
          <a:srgbClr val="FEFDFD"/>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6F00AB60-6326-EC50-F8AD-419EC75C5A21}"/>
              </a:ext>
            </a:extLst>
          </p:cNvPr>
          <p:cNvSpPr>
            <a:spLocks noGrp="1"/>
          </p:cNvSpPr>
          <p:nvPr>
            <p:ph type="title" hasCustomPrompt="1"/>
          </p:nvPr>
        </p:nvSpPr>
        <p:spPr>
          <a:xfrm>
            <a:off x="496800" y="504092"/>
            <a:ext cx="11178733" cy="997849"/>
          </a:xfrm>
          <a:prstGeom prst="rect">
            <a:avLst/>
          </a:prstGeom>
        </p:spPr>
        <p:txBody>
          <a:bodyPr>
            <a:normAutofit/>
          </a:bodyPr>
          <a:lstStyle>
            <a:lvl1pPr>
              <a:defRPr sz="3200">
                <a:solidFill>
                  <a:schemeClr val="tx2"/>
                </a:solidFill>
              </a:defRPr>
            </a:lvl1pPr>
          </a:lstStyle>
          <a:p>
            <a:r>
              <a:rPr lang="fi-FI" noProof="0" dirty="0" err="1"/>
              <a:t>Sliden</a:t>
            </a:r>
            <a:r>
              <a:rPr lang="fi-FI" noProof="0" dirty="0"/>
              <a:t> iso otsikko</a:t>
            </a:r>
          </a:p>
        </p:txBody>
      </p:sp>
      <p:sp>
        <p:nvSpPr>
          <p:cNvPr id="3" name="Chart Placeholder 2">
            <a:extLst>
              <a:ext uri="{FF2B5EF4-FFF2-40B4-BE49-F238E27FC236}">
                <a16:creationId xmlns:a16="http://schemas.microsoft.com/office/drawing/2014/main" id="{64C305AE-66B4-56DE-7B6C-4E3E5E7C6D15}"/>
              </a:ext>
            </a:extLst>
          </p:cNvPr>
          <p:cNvSpPr>
            <a:spLocks noGrp="1"/>
          </p:cNvSpPr>
          <p:nvPr>
            <p:ph type="chart" sz="quarter" idx="15" hasCustomPrompt="1"/>
          </p:nvPr>
        </p:nvSpPr>
        <p:spPr>
          <a:xfrm>
            <a:off x="496800" y="1649414"/>
            <a:ext cx="7614000" cy="4341484"/>
          </a:xfrm>
        </p:spPr>
        <p:txBody>
          <a:bodyPr/>
          <a:lstStyle>
            <a:lvl1pPr marL="0" indent="0">
              <a:buNone/>
              <a:defRPr/>
            </a:lvl1pPr>
          </a:lstStyle>
          <a:p>
            <a:r>
              <a:rPr lang="fi-FI" noProof="0" dirty="0"/>
              <a:t>Kaavio</a:t>
            </a:r>
          </a:p>
          <a:p>
            <a:endParaRPr lang="fi-FI" noProof="0" dirty="0"/>
          </a:p>
        </p:txBody>
      </p:sp>
      <p:sp>
        <p:nvSpPr>
          <p:cNvPr id="2" name="Päivämäärän paikkamerkki 1">
            <a:extLst>
              <a:ext uri="{FF2B5EF4-FFF2-40B4-BE49-F238E27FC236}">
                <a16:creationId xmlns:a16="http://schemas.microsoft.com/office/drawing/2014/main" id="{CA9254A5-A01E-D1BD-063C-B6120B5ED7D6}"/>
              </a:ext>
            </a:extLst>
          </p:cNvPr>
          <p:cNvSpPr>
            <a:spLocks noGrp="1"/>
          </p:cNvSpPr>
          <p:nvPr>
            <p:ph type="dt" sz="half" idx="16"/>
          </p:nvPr>
        </p:nvSpPr>
        <p:spPr/>
        <p:txBody>
          <a:bodyPr/>
          <a:lstStyle/>
          <a:p>
            <a:r>
              <a:rPr lang="fi-FI"/>
              <a:t>19.11.2025</a:t>
            </a:r>
            <a:endParaRPr lang="en-US"/>
          </a:p>
        </p:txBody>
      </p:sp>
      <p:sp>
        <p:nvSpPr>
          <p:cNvPr id="4" name="Alatunnisteen paikkamerkki 3">
            <a:extLst>
              <a:ext uri="{FF2B5EF4-FFF2-40B4-BE49-F238E27FC236}">
                <a16:creationId xmlns:a16="http://schemas.microsoft.com/office/drawing/2014/main" id="{6BCC9F48-AA10-E044-C546-EFFF076DB91B}"/>
              </a:ext>
            </a:extLst>
          </p:cNvPr>
          <p:cNvSpPr>
            <a:spLocks noGrp="1"/>
          </p:cNvSpPr>
          <p:nvPr>
            <p:ph type="ftr" sz="quarter" idx="17"/>
          </p:nvPr>
        </p:nvSpPr>
        <p:spPr/>
        <p:txBody>
          <a:bodyPr/>
          <a:lstStyle/>
          <a:p>
            <a:endParaRPr lang="en-US"/>
          </a:p>
        </p:txBody>
      </p:sp>
      <p:sp>
        <p:nvSpPr>
          <p:cNvPr id="5" name="Dian numeron paikkamerkki 4">
            <a:extLst>
              <a:ext uri="{FF2B5EF4-FFF2-40B4-BE49-F238E27FC236}">
                <a16:creationId xmlns:a16="http://schemas.microsoft.com/office/drawing/2014/main" id="{5A6B2BB2-B751-942C-2E49-A71C788D52AD}"/>
              </a:ext>
            </a:extLst>
          </p:cNvPr>
          <p:cNvSpPr>
            <a:spLocks noGrp="1"/>
          </p:cNvSpPr>
          <p:nvPr>
            <p:ph type="sldNum" sz="quarter" idx="18"/>
          </p:nvPr>
        </p:nvSpPr>
        <p:spPr/>
        <p:txBody>
          <a:bodyPr/>
          <a:lstStyle/>
          <a:p>
            <a:fld id="{D5CDC59A-8C4B-3741-8921-09D2C8EE8BFB}" type="slidenum">
              <a:rPr lang="en-US" smtClean="0"/>
              <a:pPr/>
              <a:t>‹#›</a:t>
            </a:fld>
            <a:endParaRPr lang="en-US"/>
          </a:p>
        </p:txBody>
      </p:sp>
      <p:sp>
        <p:nvSpPr>
          <p:cNvPr id="7" name="Content Placeholder 3">
            <a:extLst>
              <a:ext uri="{FF2B5EF4-FFF2-40B4-BE49-F238E27FC236}">
                <a16:creationId xmlns:a16="http://schemas.microsoft.com/office/drawing/2014/main" id="{8A859AA3-202C-CDD1-1D3D-C5AEE1C97B46}"/>
              </a:ext>
            </a:extLst>
          </p:cNvPr>
          <p:cNvSpPr>
            <a:spLocks noGrp="1"/>
          </p:cNvSpPr>
          <p:nvPr>
            <p:ph sz="half" idx="2"/>
          </p:nvPr>
        </p:nvSpPr>
        <p:spPr>
          <a:xfrm>
            <a:off x="8247354" y="1649414"/>
            <a:ext cx="3447845" cy="4355146"/>
          </a:xfrm>
          <a:prstGeom prst="rect">
            <a:avLst/>
          </a:prstGeom>
        </p:spPr>
        <p:txBody>
          <a:bodyPr>
            <a:normAutofit/>
          </a:bodyPr>
          <a:lstStyle>
            <a:lvl1pPr>
              <a:lnSpc>
                <a:spcPct val="100000"/>
              </a:lnSpc>
              <a:spcBef>
                <a:spcPts val="1200"/>
              </a:spcBef>
              <a:defRPr sz="1800" b="0" i="0">
                <a:solidFill>
                  <a:schemeClr val="tx1"/>
                </a:solidFill>
                <a:latin typeface="Aptos Light" panose="020B0004020202020204" pitchFamily="34" charset="0"/>
              </a:defRPr>
            </a:lvl1pPr>
            <a:lvl2pPr>
              <a:lnSpc>
                <a:spcPct val="100000"/>
              </a:lnSpc>
              <a:spcBef>
                <a:spcPts val="1200"/>
              </a:spcBef>
              <a:defRPr sz="1800" b="0" i="0">
                <a:solidFill>
                  <a:schemeClr val="tx1"/>
                </a:solidFill>
                <a:latin typeface="Aptos Light" panose="020B0004020202020204" pitchFamily="34" charset="0"/>
              </a:defRPr>
            </a:lvl2pPr>
            <a:lvl3pPr>
              <a:lnSpc>
                <a:spcPct val="100000"/>
              </a:lnSpc>
              <a:spcBef>
                <a:spcPts val="1200"/>
              </a:spcBef>
              <a:defRPr sz="1800" b="0" i="0">
                <a:solidFill>
                  <a:schemeClr val="tx1"/>
                </a:solidFill>
                <a:latin typeface="Aptos Light" panose="020B0004020202020204" pitchFamily="34" charset="0"/>
              </a:defRPr>
            </a:lvl3pPr>
            <a:lvl4pPr>
              <a:lnSpc>
                <a:spcPct val="100000"/>
              </a:lnSpc>
              <a:spcBef>
                <a:spcPts val="1200"/>
              </a:spcBef>
              <a:defRPr sz="1800" b="0" i="0">
                <a:solidFill>
                  <a:schemeClr val="tx1"/>
                </a:solidFill>
                <a:latin typeface="Aptos Light" panose="020B0004020202020204" pitchFamily="34" charset="0"/>
              </a:defRPr>
            </a:lvl4pPr>
            <a:lvl5pPr>
              <a:lnSpc>
                <a:spcPct val="100000"/>
              </a:lnSpc>
              <a:spcBef>
                <a:spcPts val="1200"/>
              </a:spcBef>
              <a:defRPr sz="1800" b="0" i="0">
                <a:solidFill>
                  <a:schemeClr val="tx1"/>
                </a:solidFill>
                <a:latin typeface="Aptos Light" panose="020B00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dirty="0"/>
          </a:p>
        </p:txBody>
      </p:sp>
      <p:pic>
        <p:nvPicPr>
          <p:cNvPr id="8" name="Picture 7" descr="A black background with a black square&#10;&#10;Description automatically generated with medium confidence">
            <a:extLst>
              <a:ext uri="{FF2B5EF4-FFF2-40B4-BE49-F238E27FC236}">
                <a16:creationId xmlns:a16="http://schemas.microsoft.com/office/drawing/2014/main" id="{3C6E7CC7-B94C-90E9-1F45-84B30AF133AF}"/>
              </a:ext>
            </a:extLst>
          </p:cNvPr>
          <p:cNvPicPr>
            <a:picLocks noChangeAspect="1"/>
          </p:cNvPicPr>
          <p:nvPr/>
        </p:nvPicPr>
        <p:blipFill>
          <a:blip r:embed="rId2"/>
          <a:stretch>
            <a:fillRect/>
          </a:stretch>
        </p:blipFill>
        <p:spPr>
          <a:xfrm>
            <a:off x="483154" y="6240625"/>
            <a:ext cx="1452636" cy="395834"/>
          </a:xfrm>
          <a:prstGeom prst="rect">
            <a:avLst/>
          </a:prstGeom>
        </p:spPr>
      </p:pic>
    </p:spTree>
    <p:extLst>
      <p:ext uri="{BB962C8B-B14F-4D97-AF65-F5344CB8AC3E}">
        <p14:creationId xmlns:p14="http://schemas.microsoft.com/office/powerpoint/2010/main" val="22479717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Kuva">
    <p:bg>
      <p:bgPr>
        <a:solidFill>
          <a:srgbClr val="FEFDFD"/>
        </a:solidFill>
        <a:effectLst/>
      </p:bgPr>
    </p:bg>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DADC6F23-B443-6E9A-7930-F354750400BB}"/>
              </a:ext>
            </a:extLst>
          </p:cNvPr>
          <p:cNvSpPr>
            <a:spLocks noGrp="1"/>
          </p:cNvSpPr>
          <p:nvPr>
            <p:ph type="pic" sz="quarter" idx="17"/>
          </p:nvPr>
        </p:nvSpPr>
        <p:spPr>
          <a:xfrm>
            <a:off x="0" y="0"/>
            <a:ext cx="12192000" cy="6013938"/>
          </a:xfrm>
        </p:spPr>
        <p:txBody>
          <a:bodyPr anchor="ctr" anchorCtr="0"/>
          <a:lstStyle>
            <a:lvl1pPr marL="0" indent="0" algn="ctr">
              <a:buNone/>
              <a:defRPr/>
            </a:lvl1pPr>
          </a:lstStyle>
          <a:p>
            <a:r>
              <a:rPr lang="en-US" noProof="0"/>
              <a:t>Click icon to add picture</a:t>
            </a:r>
            <a:endParaRPr lang="fi-FI" noProof="0" dirty="0"/>
          </a:p>
        </p:txBody>
      </p:sp>
      <p:sp>
        <p:nvSpPr>
          <p:cNvPr id="3" name="Päivämäärän paikkamerkki 2">
            <a:extLst>
              <a:ext uri="{FF2B5EF4-FFF2-40B4-BE49-F238E27FC236}">
                <a16:creationId xmlns:a16="http://schemas.microsoft.com/office/drawing/2014/main" id="{0AD41165-5C54-DB8D-5DC9-402117E53D19}"/>
              </a:ext>
            </a:extLst>
          </p:cNvPr>
          <p:cNvSpPr>
            <a:spLocks noGrp="1"/>
          </p:cNvSpPr>
          <p:nvPr>
            <p:ph type="dt" sz="half" idx="18"/>
          </p:nvPr>
        </p:nvSpPr>
        <p:spPr/>
        <p:txBody>
          <a:bodyPr/>
          <a:lstStyle/>
          <a:p>
            <a:r>
              <a:rPr lang="fi-FI"/>
              <a:t>19.11.2025</a:t>
            </a:r>
            <a:endParaRPr lang="en-US"/>
          </a:p>
        </p:txBody>
      </p:sp>
      <p:sp>
        <p:nvSpPr>
          <p:cNvPr id="4" name="Alatunnisteen paikkamerkki 3">
            <a:extLst>
              <a:ext uri="{FF2B5EF4-FFF2-40B4-BE49-F238E27FC236}">
                <a16:creationId xmlns:a16="http://schemas.microsoft.com/office/drawing/2014/main" id="{74E63397-A0DD-7FB6-C527-C83156A758AC}"/>
              </a:ext>
            </a:extLst>
          </p:cNvPr>
          <p:cNvSpPr>
            <a:spLocks noGrp="1"/>
          </p:cNvSpPr>
          <p:nvPr>
            <p:ph type="ftr" sz="quarter" idx="19"/>
          </p:nvPr>
        </p:nvSpPr>
        <p:spPr/>
        <p:txBody>
          <a:bodyPr/>
          <a:lstStyle/>
          <a:p>
            <a:endParaRPr lang="en-US"/>
          </a:p>
        </p:txBody>
      </p:sp>
      <p:sp>
        <p:nvSpPr>
          <p:cNvPr id="5" name="Dian numeron paikkamerkki 4">
            <a:extLst>
              <a:ext uri="{FF2B5EF4-FFF2-40B4-BE49-F238E27FC236}">
                <a16:creationId xmlns:a16="http://schemas.microsoft.com/office/drawing/2014/main" id="{7626A3EA-1AE7-2DEA-1A8F-2638A6972EF9}"/>
              </a:ext>
            </a:extLst>
          </p:cNvPr>
          <p:cNvSpPr>
            <a:spLocks noGrp="1"/>
          </p:cNvSpPr>
          <p:nvPr>
            <p:ph type="sldNum" sz="quarter" idx="20"/>
          </p:nvPr>
        </p:nvSpPr>
        <p:spPr/>
        <p:txBody>
          <a:bodyPr/>
          <a:lstStyle/>
          <a:p>
            <a:fld id="{D5CDC59A-8C4B-3741-8921-09D2C8EE8BFB}" type="slidenum">
              <a:rPr lang="en-US" smtClean="0"/>
              <a:pPr/>
              <a:t>‹#›</a:t>
            </a:fld>
            <a:endParaRPr lang="en-US"/>
          </a:p>
        </p:txBody>
      </p:sp>
      <p:pic>
        <p:nvPicPr>
          <p:cNvPr id="7" name="Picture 6" descr="A black background with a black square&#10;&#10;Description automatically generated with medium confidence">
            <a:extLst>
              <a:ext uri="{FF2B5EF4-FFF2-40B4-BE49-F238E27FC236}">
                <a16:creationId xmlns:a16="http://schemas.microsoft.com/office/drawing/2014/main" id="{FABF1373-0C93-A217-1EEA-84B807E3B162}"/>
              </a:ext>
            </a:extLst>
          </p:cNvPr>
          <p:cNvPicPr>
            <a:picLocks noChangeAspect="1"/>
          </p:cNvPicPr>
          <p:nvPr/>
        </p:nvPicPr>
        <p:blipFill>
          <a:blip r:embed="rId2"/>
          <a:stretch>
            <a:fillRect/>
          </a:stretch>
        </p:blipFill>
        <p:spPr>
          <a:xfrm>
            <a:off x="483154" y="6240625"/>
            <a:ext cx="1452636" cy="395834"/>
          </a:xfrm>
          <a:prstGeom prst="rect">
            <a:avLst/>
          </a:prstGeom>
        </p:spPr>
      </p:pic>
    </p:spTree>
    <p:extLst>
      <p:ext uri="{BB962C8B-B14F-4D97-AF65-F5344CB8AC3E}">
        <p14:creationId xmlns:p14="http://schemas.microsoft.com/office/powerpoint/2010/main" val="29463017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Kuva 2">
    <p:bg>
      <p:bgPr>
        <a:solidFill>
          <a:srgbClr val="FEFDFD"/>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AC382DE-DB53-0B3D-987B-00E154D369CC}"/>
              </a:ext>
            </a:extLst>
          </p:cNvPr>
          <p:cNvSpPr>
            <a:spLocks noGrp="1"/>
          </p:cNvSpPr>
          <p:nvPr>
            <p:ph type="pic" sz="quarter" idx="18" hasCustomPrompt="1"/>
          </p:nvPr>
        </p:nvSpPr>
        <p:spPr>
          <a:xfrm>
            <a:off x="0" y="0"/>
            <a:ext cx="12192000" cy="6858000"/>
          </a:xfrm>
          <a:prstGeom prst="rect">
            <a:avLst/>
          </a:prstGeom>
        </p:spPr>
        <p:txBody>
          <a:bodyPr anchor="ctr" anchorCtr="0"/>
          <a:lstStyle>
            <a:lvl1pPr marL="0" indent="0" algn="ctr">
              <a:buNone/>
              <a:defRPr/>
            </a:lvl1pPr>
          </a:lstStyle>
          <a:p>
            <a:r>
              <a:rPr lang="fi-FI" dirty="0"/>
              <a:t>Lisää koko dian kokoinen kuva</a:t>
            </a:r>
          </a:p>
        </p:txBody>
      </p:sp>
    </p:spTree>
    <p:extLst>
      <p:ext uri="{BB962C8B-B14F-4D97-AF65-F5344CB8AC3E}">
        <p14:creationId xmlns:p14="http://schemas.microsoft.com/office/powerpoint/2010/main" val="9190341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yhjä logolla">
    <p:bg>
      <p:bgPr>
        <a:solidFill>
          <a:srgbClr val="FEFDFD"/>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3C9E0DB-912D-F2CA-5C77-61AAE011EE81}"/>
              </a:ext>
            </a:extLst>
          </p:cNvPr>
          <p:cNvSpPr txBox="1">
            <a:spLocks/>
          </p:cNvSpPr>
          <p:nvPr/>
        </p:nvSpPr>
        <p:spPr>
          <a:xfrm>
            <a:off x="516467" y="960895"/>
            <a:ext cx="11159066" cy="729793"/>
          </a:xfrm>
          <a:prstGeom prst="rect">
            <a:avLst/>
          </a:prstGeom>
        </p:spPr>
        <p:txBody>
          <a:bodyPr vert="horz" lIns="0" tIns="45720" rIns="91440" bIns="45720" rtlCol="0" anchor="ctr">
            <a:normAutofit/>
          </a:bodyPr>
          <a:lstStyle>
            <a:lvl1pPr algn="l" defTabSz="914400" rtl="0" eaLnBrk="1" latinLnBrk="0" hangingPunct="1">
              <a:lnSpc>
                <a:spcPct val="90000"/>
              </a:lnSpc>
              <a:spcBef>
                <a:spcPct val="0"/>
              </a:spcBef>
              <a:buNone/>
              <a:defRPr sz="3200" b="1" i="0" kern="1200" baseline="0">
                <a:solidFill>
                  <a:srgbClr val="006069"/>
                </a:solidFill>
                <a:latin typeface="Arial" panose="020B0604020202020204" pitchFamily="34" charset="0"/>
                <a:ea typeface="+mj-ea"/>
                <a:cs typeface="Arial" panose="020B0604020202020204" pitchFamily="34" charset="0"/>
              </a:defRPr>
            </a:lvl1pPr>
          </a:lstStyle>
          <a:p>
            <a:endParaRPr lang="en-FI" dirty="0"/>
          </a:p>
        </p:txBody>
      </p:sp>
      <p:sp>
        <p:nvSpPr>
          <p:cNvPr id="2" name="Päivämäärän paikkamerkki 1">
            <a:extLst>
              <a:ext uri="{FF2B5EF4-FFF2-40B4-BE49-F238E27FC236}">
                <a16:creationId xmlns:a16="http://schemas.microsoft.com/office/drawing/2014/main" id="{8A81269B-9E20-E4E3-7991-AD2295659CA8}"/>
              </a:ext>
            </a:extLst>
          </p:cNvPr>
          <p:cNvSpPr>
            <a:spLocks noGrp="1"/>
          </p:cNvSpPr>
          <p:nvPr>
            <p:ph type="dt" sz="half" idx="10"/>
          </p:nvPr>
        </p:nvSpPr>
        <p:spPr/>
        <p:txBody>
          <a:bodyPr/>
          <a:lstStyle/>
          <a:p>
            <a:r>
              <a:rPr lang="fi-FI"/>
              <a:t>19.11.2025</a:t>
            </a:r>
            <a:endParaRPr lang="en-US"/>
          </a:p>
        </p:txBody>
      </p:sp>
      <p:sp>
        <p:nvSpPr>
          <p:cNvPr id="3" name="Alatunnisteen paikkamerkki 2">
            <a:extLst>
              <a:ext uri="{FF2B5EF4-FFF2-40B4-BE49-F238E27FC236}">
                <a16:creationId xmlns:a16="http://schemas.microsoft.com/office/drawing/2014/main" id="{DD3FCF43-C439-BBED-11C4-5A3B11FC8EE6}"/>
              </a:ext>
            </a:extLst>
          </p:cNvPr>
          <p:cNvSpPr>
            <a:spLocks noGrp="1"/>
          </p:cNvSpPr>
          <p:nvPr>
            <p:ph type="ftr" sz="quarter" idx="11"/>
          </p:nvPr>
        </p:nvSpPr>
        <p:spPr/>
        <p:txBody>
          <a:bodyPr/>
          <a:lstStyle/>
          <a:p>
            <a:endParaRPr lang="en-US"/>
          </a:p>
        </p:txBody>
      </p:sp>
      <p:sp>
        <p:nvSpPr>
          <p:cNvPr id="6" name="Dian numeron paikkamerkki 5">
            <a:extLst>
              <a:ext uri="{FF2B5EF4-FFF2-40B4-BE49-F238E27FC236}">
                <a16:creationId xmlns:a16="http://schemas.microsoft.com/office/drawing/2014/main" id="{9FF13E4A-890B-A261-2A12-8E52A7B9742B}"/>
              </a:ext>
            </a:extLst>
          </p:cNvPr>
          <p:cNvSpPr>
            <a:spLocks noGrp="1"/>
          </p:cNvSpPr>
          <p:nvPr>
            <p:ph type="sldNum" sz="quarter" idx="12"/>
          </p:nvPr>
        </p:nvSpPr>
        <p:spPr/>
        <p:txBody>
          <a:bodyPr/>
          <a:lstStyle/>
          <a:p>
            <a:fld id="{D5CDC59A-8C4B-3741-8921-09D2C8EE8BFB}" type="slidenum">
              <a:rPr lang="en-US" smtClean="0"/>
              <a:pPr/>
              <a:t>‹#›</a:t>
            </a:fld>
            <a:endParaRPr lang="en-US"/>
          </a:p>
        </p:txBody>
      </p:sp>
      <p:pic>
        <p:nvPicPr>
          <p:cNvPr id="4" name="Picture 3" descr="A black background with a black square&#10;&#10;Description automatically generated with medium confidence">
            <a:extLst>
              <a:ext uri="{FF2B5EF4-FFF2-40B4-BE49-F238E27FC236}">
                <a16:creationId xmlns:a16="http://schemas.microsoft.com/office/drawing/2014/main" id="{B0B8773A-BA39-AB70-111E-DA830B319E6B}"/>
              </a:ext>
            </a:extLst>
          </p:cNvPr>
          <p:cNvPicPr>
            <a:picLocks noChangeAspect="1"/>
          </p:cNvPicPr>
          <p:nvPr/>
        </p:nvPicPr>
        <p:blipFill>
          <a:blip r:embed="rId2"/>
          <a:stretch>
            <a:fillRect/>
          </a:stretch>
        </p:blipFill>
        <p:spPr>
          <a:xfrm>
            <a:off x="483154" y="6240625"/>
            <a:ext cx="1452636" cy="395834"/>
          </a:xfrm>
          <a:prstGeom prst="rect">
            <a:avLst/>
          </a:prstGeom>
        </p:spPr>
      </p:pic>
    </p:spTree>
    <p:extLst>
      <p:ext uri="{BB962C8B-B14F-4D97-AF65-F5344CB8AC3E}">
        <p14:creationId xmlns:p14="http://schemas.microsoft.com/office/powerpoint/2010/main" val="40205170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Lopetusdia_logolla">
    <p:bg>
      <p:bgPr>
        <a:solidFill>
          <a:schemeClr val="tx2"/>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E94EBAF-9752-380D-FA7D-AD2DE4789C54}"/>
              </a:ext>
            </a:extLst>
          </p:cNvPr>
          <p:cNvSpPr>
            <a:spLocks noGrp="1"/>
          </p:cNvSpPr>
          <p:nvPr>
            <p:ph type="body" sz="quarter" idx="10"/>
          </p:nvPr>
        </p:nvSpPr>
        <p:spPr>
          <a:xfrm>
            <a:off x="3177153" y="1163682"/>
            <a:ext cx="5288256" cy="1839913"/>
          </a:xfrm>
        </p:spPr>
        <p:txBody>
          <a:bodyPr>
            <a:noAutofit/>
          </a:bodyPr>
          <a:lstStyle>
            <a:lvl1pPr marL="0" indent="0">
              <a:lnSpc>
                <a:spcPct val="70000"/>
              </a:lnSpc>
              <a:buNone/>
              <a:defRPr sz="1600" b="0" i="0">
                <a:solidFill>
                  <a:schemeClr val="bg1"/>
                </a:solidFill>
                <a:latin typeface="Aptos" panose="020B0004020202020204" pitchFamily="34" charset="0"/>
              </a:defRPr>
            </a:lvl1pPr>
            <a:lvl2pPr marL="457200" indent="0">
              <a:lnSpc>
                <a:spcPct val="70000"/>
              </a:lnSpc>
              <a:buNone/>
              <a:defRPr sz="1600" b="0" i="0">
                <a:solidFill>
                  <a:schemeClr val="bg1"/>
                </a:solidFill>
                <a:latin typeface="Aptos" panose="020B0004020202020204" pitchFamily="34" charset="0"/>
              </a:defRPr>
            </a:lvl2pPr>
            <a:lvl3pPr marL="914400" indent="0">
              <a:lnSpc>
                <a:spcPct val="70000"/>
              </a:lnSpc>
              <a:buNone/>
              <a:defRPr sz="1600" b="0" i="0">
                <a:solidFill>
                  <a:schemeClr val="bg1"/>
                </a:solidFill>
                <a:latin typeface="Aptos" panose="020B0004020202020204" pitchFamily="34" charset="0"/>
              </a:defRPr>
            </a:lvl3pPr>
            <a:lvl4pPr marL="1371600" indent="0">
              <a:lnSpc>
                <a:spcPct val="70000"/>
              </a:lnSpc>
              <a:buNone/>
              <a:defRPr sz="1600" b="0" i="0">
                <a:solidFill>
                  <a:schemeClr val="bg1"/>
                </a:solidFill>
                <a:latin typeface="Aptos" panose="020B0004020202020204" pitchFamily="34" charset="0"/>
              </a:defRPr>
            </a:lvl4pPr>
            <a:lvl5pPr marL="1828800" indent="0">
              <a:lnSpc>
                <a:spcPct val="70000"/>
              </a:lnSpc>
              <a:buNone/>
              <a:defRPr sz="1600" b="0" i="0">
                <a:solidFill>
                  <a:schemeClr val="bg1"/>
                </a:solidFill>
                <a:latin typeface="Aptos" panose="020B00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14" name="Text Placeholder 13">
            <a:extLst>
              <a:ext uri="{FF2B5EF4-FFF2-40B4-BE49-F238E27FC236}">
                <a16:creationId xmlns:a16="http://schemas.microsoft.com/office/drawing/2014/main" id="{C319FC78-8FAB-178A-87EA-667401F4FC53}"/>
              </a:ext>
            </a:extLst>
          </p:cNvPr>
          <p:cNvSpPr>
            <a:spLocks noGrp="1"/>
          </p:cNvSpPr>
          <p:nvPr>
            <p:ph type="body" sz="quarter" idx="11"/>
          </p:nvPr>
        </p:nvSpPr>
        <p:spPr>
          <a:xfrm>
            <a:off x="3177153" y="474663"/>
            <a:ext cx="5288256" cy="366157"/>
          </a:xfrm>
          <a:noFill/>
        </p:spPr>
        <p:txBody>
          <a:bodyPr/>
          <a:lstStyle>
            <a:lvl1pPr marL="0" indent="0">
              <a:buNone/>
              <a:defRPr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p:txBody>
      </p:sp>
      <p:sp>
        <p:nvSpPr>
          <p:cNvPr id="6" name="Picture Placeholder 5">
            <a:extLst>
              <a:ext uri="{FF2B5EF4-FFF2-40B4-BE49-F238E27FC236}">
                <a16:creationId xmlns:a16="http://schemas.microsoft.com/office/drawing/2014/main" id="{D836CC44-BBFE-35B5-891C-94F1799DA077}"/>
              </a:ext>
            </a:extLst>
          </p:cNvPr>
          <p:cNvSpPr>
            <a:spLocks noGrp="1"/>
          </p:cNvSpPr>
          <p:nvPr>
            <p:ph type="pic" sz="quarter" idx="12"/>
          </p:nvPr>
        </p:nvSpPr>
        <p:spPr>
          <a:xfrm>
            <a:off x="511284" y="474664"/>
            <a:ext cx="2098056" cy="2098056"/>
          </a:xfrm>
          <a:prstGeom prst="ellipse">
            <a:avLst/>
          </a:prstGeom>
        </p:spPr>
        <p:txBody>
          <a:bodyPr/>
          <a:lstStyle/>
          <a:p>
            <a:r>
              <a:rPr lang="en-US"/>
              <a:t>Click icon to add picture</a:t>
            </a:r>
            <a:endParaRPr lang="fi-FI"/>
          </a:p>
        </p:txBody>
      </p:sp>
      <p:pic>
        <p:nvPicPr>
          <p:cNvPr id="3" name="Picture 2" descr="A black and white sign with white text&#10;&#10;Description automatically generated">
            <a:extLst>
              <a:ext uri="{FF2B5EF4-FFF2-40B4-BE49-F238E27FC236}">
                <a16:creationId xmlns:a16="http://schemas.microsoft.com/office/drawing/2014/main" id="{7A2777D7-8D65-6254-837E-4F2F00BFE3AD}"/>
              </a:ext>
            </a:extLst>
          </p:cNvPr>
          <p:cNvPicPr>
            <a:picLocks noChangeAspect="1"/>
          </p:cNvPicPr>
          <p:nvPr/>
        </p:nvPicPr>
        <p:blipFill>
          <a:blip r:embed="rId2"/>
          <a:stretch>
            <a:fillRect/>
          </a:stretch>
        </p:blipFill>
        <p:spPr>
          <a:xfrm>
            <a:off x="3177153" y="4279189"/>
            <a:ext cx="6784667" cy="1848778"/>
          </a:xfrm>
          <a:prstGeom prst="rect">
            <a:avLst/>
          </a:prstGeom>
        </p:spPr>
      </p:pic>
    </p:spTree>
    <p:extLst>
      <p:ext uri="{BB962C8B-B14F-4D97-AF65-F5344CB8AC3E}">
        <p14:creationId xmlns:p14="http://schemas.microsoft.com/office/powerpoint/2010/main" val="163912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EFDFD"/>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2C5C532-D2E5-40F6-BEF0-9CE5D1E09616}"/>
              </a:ext>
            </a:extLst>
          </p:cNvPr>
          <p:cNvSpPr>
            <a:spLocks noGrp="1"/>
          </p:cNvSpPr>
          <p:nvPr>
            <p:ph type="title"/>
          </p:nvPr>
        </p:nvSpPr>
        <p:spPr>
          <a:xfrm>
            <a:off x="385847" y="914400"/>
            <a:ext cx="11289686" cy="776288"/>
          </a:xfrm>
          <a:prstGeom prst="rect">
            <a:avLst/>
          </a:prstGeom>
        </p:spPr>
        <p:txBody>
          <a:bodyPr vert="horz" lIns="0" tIns="45720" rIns="91440" bIns="45720" rtlCol="0" anchor="t">
            <a:normAutofit/>
          </a:bodyPr>
          <a:lstStyle/>
          <a:p>
            <a:endParaRPr lang="fi-FI" noProof="0" dirty="0"/>
          </a:p>
        </p:txBody>
      </p:sp>
      <p:sp>
        <p:nvSpPr>
          <p:cNvPr id="4" name="Date Placeholder 3">
            <a:extLst>
              <a:ext uri="{FF2B5EF4-FFF2-40B4-BE49-F238E27FC236}">
                <a16:creationId xmlns:a16="http://schemas.microsoft.com/office/drawing/2014/main" id="{A0AE1D97-47D5-0D54-AB23-8B2FE3EB2F9D}"/>
              </a:ext>
            </a:extLst>
          </p:cNvPr>
          <p:cNvSpPr>
            <a:spLocks noGrp="1"/>
          </p:cNvSpPr>
          <p:nvPr>
            <p:ph type="dt" sz="half" idx="2"/>
          </p:nvPr>
        </p:nvSpPr>
        <p:spPr>
          <a:xfrm>
            <a:off x="5522307" y="6358344"/>
            <a:ext cx="1016766" cy="363131"/>
          </a:xfrm>
          <a:prstGeom prst="rect">
            <a:avLst/>
          </a:prstGeom>
        </p:spPr>
        <p:txBody>
          <a:bodyPr vert="horz" lIns="0" tIns="45720" rIns="0" bIns="45720" rtlCol="0" anchor="ctr"/>
          <a:lstStyle>
            <a:lvl1pPr algn="ctr">
              <a:defRPr sz="900">
                <a:solidFill>
                  <a:schemeClr val="tx1"/>
                </a:solidFill>
                <a:latin typeface="Aptos" panose="020B0004020202020204" pitchFamily="34" charset="0"/>
              </a:defRPr>
            </a:lvl1pPr>
          </a:lstStyle>
          <a:p>
            <a:r>
              <a:rPr lang="fi-FI"/>
              <a:t>19.11.2025</a:t>
            </a:r>
            <a:endParaRPr lang="en-US"/>
          </a:p>
        </p:txBody>
      </p:sp>
      <p:sp>
        <p:nvSpPr>
          <p:cNvPr id="5" name="Footer Placeholder 4">
            <a:extLst>
              <a:ext uri="{FF2B5EF4-FFF2-40B4-BE49-F238E27FC236}">
                <a16:creationId xmlns:a16="http://schemas.microsoft.com/office/drawing/2014/main" id="{B29B2E1C-EDC6-303E-0318-A17B225A2EF5}"/>
              </a:ext>
            </a:extLst>
          </p:cNvPr>
          <p:cNvSpPr>
            <a:spLocks noGrp="1"/>
          </p:cNvSpPr>
          <p:nvPr>
            <p:ph type="ftr" sz="quarter" idx="3"/>
          </p:nvPr>
        </p:nvSpPr>
        <p:spPr>
          <a:xfrm>
            <a:off x="6758981" y="6356350"/>
            <a:ext cx="4027552" cy="365125"/>
          </a:xfrm>
          <a:prstGeom prst="rect">
            <a:avLst/>
          </a:prstGeom>
        </p:spPr>
        <p:txBody>
          <a:bodyPr vert="horz" lIns="91440" tIns="45720" rIns="0" bIns="45720" rtlCol="0" anchor="ctr"/>
          <a:lstStyle>
            <a:lvl1pPr algn="r">
              <a:defRPr sz="900">
                <a:solidFill>
                  <a:schemeClr val="tx1"/>
                </a:solidFill>
                <a:latin typeface="Aptos" panose="020B0004020202020204" pitchFamily="34" charset="0"/>
              </a:defRPr>
            </a:lvl1pPr>
          </a:lstStyle>
          <a:p>
            <a:endParaRPr lang="en-US"/>
          </a:p>
        </p:txBody>
      </p:sp>
      <p:sp>
        <p:nvSpPr>
          <p:cNvPr id="6" name="Slide Number Placeholder 5">
            <a:extLst>
              <a:ext uri="{FF2B5EF4-FFF2-40B4-BE49-F238E27FC236}">
                <a16:creationId xmlns:a16="http://schemas.microsoft.com/office/drawing/2014/main" id="{A9CAA00A-8656-178F-A7BC-12A147C26221}"/>
              </a:ext>
            </a:extLst>
          </p:cNvPr>
          <p:cNvSpPr>
            <a:spLocks noGrp="1"/>
          </p:cNvSpPr>
          <p:nvPr>
            <p:ph type="sldNum" sz="quarter" idx="4"/>
          </p:nvPr>
        </p:nvSpPr>
        <p:spPr>
          <a:xfrm>
            <a:off x="10989733" y="6356350"/>
            <a:ext cx="685800" cy="365125"/>
          </a:xfrm>
          <a:prstGeom prst="rect">
            <a:avLst/>
          </a:prstGeom>
        </p:spPr>
        <p:txBody>
          <a:bodyPr vert="horz" lIns="91440" tIns="45720" rIns="0" bIns="45720" rtlCol="0" anchor="ctr"/>
          <a:lstStyle>
            <a:lvl1pPr algn="r">
              <a:defRPr sz="900">
                <a:solidFill>
                  <a:schemeClr val="tx1"/>
                </a:solidFill>
                <a:latin typeface="Aptos" panose="020B0004020202020204" pitchFamily="34" charset="0"/>
              </a:defRPr>
            </a:lvl1pPr>
          </a:lstStyle>
          <a:p>
            <a:fld id="{D5CDC59A-8C4B-3741-8921-09D2C8EE8BFB}" type="slidenum">
              <a:rPr lang="en-US" smtClean="0"/>
              <a:pPr/>
              <a:t>‹#›</a:t>
            </a:fld>
            <a:endParaRPr lang="en-US"/>
          </a:p>
        </p:txBody>
      </p:sp>
      <p:sp>
        <p:nvSpPr>
          <p:cNvPr id="7" name="Text Placeholder 6">
            <a:extLst>
              <a:ext uri="{FF2B5EF4-FFF2-40B4-BE49-F238E27FC236}">
                <a16:creationId xmlns:a16="http://schemas.microsoft.com/office/drawing/2014/main" id="{C104BCD0-553B-E0BF-ED11-902C9107DBA7}"/>
              </a:ext>
            </a:extLst>
          </p:cNvPr>
          <p:cNvSpPr>
            <a:spLocks noGrp="1"/>
          </p:cNvSpPr>
          <p:nvPr>
            <p:ph type="body" idx="1"/>
          </p:nvPr>
        </p:nvSpPr>
        <p:spPr>
          <a:xfrm>
            <a:off x="385847" y="1825625"/>
            <a:ext cx="11289686" cy="4351338"/>
          </a:xfrm>
          <a:prstGeom prst="rect">
            <a:avLst/>
          </a:prstGeom>
        </p:spPr>
        <p:txBody>
          <a:bodyPr vert="horz" lIns="0" tIns="45720" rIns="91440" bIns="45720" rtlCol="0">
            <a:normAutofit/>
          </a:bodyPr>
          <a:lstStyle/>
          <a:p>
            <a:pPr lvl="0"/>
            <a:endParaRPr lang="fi-FI" noProof="0" dirty="0"/>
          </a:p>
        </p:txBody>
      </p:sp>
    </p:spTree>
    <p:extLst>
      <p:ext uri="{BB962C8B-B14F-4D97-AF65-F5344CB8AC3E}">
        <p14:creationId xmlns:p14="http://schemas.microsoft.com/office/powerpoint/2010/main" val="2021209633"/>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 id="2147483747" r:id="rId13"/>
    <p:sldLayoutId id="2147483748" r:id="rId14"/>
    <p:sldLayoutId id="2147483749" r:id="rId15"/>
    <p:sldLayoutId id="2147483750" r:id="rId16"/>
    <p:sldLayoutId id="2147483751" r:id="rId17"/>
    <p:sldLayoutId id="2147483752" r:id="rId18"/>
    <p:sldLayoutId id="2147483753" r:id="rId19"/>
    <p:sldLayoutId id="2147483754" r:id="rId20"/>
    <p:sldLayoutId id="2147483755" r:id="rId21"/>
    <p:sldLayoutId id="2147483756" r:id="rId22"/>
    <p:sldLayoutId id="2147483757" r:id="rId23"/>
    <p:sldLayoutId id="2147483758" r:id="rId24"/>
    <p:sldLayoutId id="2147483759" r:id="rId25"/>
  </p:sldLayoutIdLst>
  <p:hf hdr="0" ftr="0"/>
  <p:txStyles>
    <p:titleStyle>
      <a:lvl1pPr algn="l" defTabSz="914400" rtl="0" eaLnBrk="1" latinLnBrk="0" hangingPunct="1">
        <a:lnSpc>
          <a:spcPct val="90000"/>
        </a:lnSpc>
        <a:spcBef>
          <a:spcPct val="0"/>
        </a:spcBef>
        <a:buNone/>
        <a:defRPr sz="4400" b="0" i="0" kern="1200" baseline="0">
          <a:solidFill>
            <a:schemeClr val="tx1"/>
          </a:solidFill>
          <a:latin typeface="Aptos Display" panose="020B00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200"/>
        </a:spcBef>
        <a:buFont typeface="Arial" panose="020B0604020202020204" pitchFamily="34" charset="0"/>
        <a:buChar char="•"/>
        <a:defRPr sz="2200" b="0" i="0" kern="1200">
          <a:solidFill>
            <a:schemeClr val="tx1"/>
          </a:solidFill>
          <a:latin typeface="Aptos Light" panose="020B00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200" b="0" i="0" kern="1200">
          <a:solidFill>
            <a:srgbClr val="006069"/>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6069"/>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6069"/>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6069"/>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slide" Target="slide31.xml"/><Relationship Id="rId2" Type="http://schemas.openxmlformats.org/officeDocument/2006/relationships/slide" Target="slide4.xml"/><Relationship Id="rId1" Type="http://schemas.openxmlformats.org/officeDocument/2006/relationships/slideLayout" Target="../slideLayouts/slideLayout8.xml"/><Relationship Id="rId4" Type="http://schemas.openxmlformats.org/officeDocument/2006/relationships/slide" Target="slide4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notesSlide" Target="../notesSlides/notesSlide1.xml"/><Relationship Id="rId7" Type="http://schemas.openxmlformats.org/officeDocument/2006/relationships/image" Target="../media/image12.svg"/><Relationship Id="rId12" Type="http://schemas.openxmlformats.org/officeDocument/2006/relationships/image" Target="../media/image17.svg"/><Relationship Id="rId2" Type="http://schemas.openxmlformats.org/officeDocument/2006/relationships/slideLayout" Target="../slideLayouts/slideLayout17.xml"/><Relationship Id="rId1" Type="http://schemas.openxmlformats.org/officeDocument/2006/relationships/tags" Target="../tags/tag1.xml"/><Relationship Id="rId6" Type="http://schemas.openxmlformats.org/officeDocument/2006/relationships/image" Target="../media/image11.png"/><Relationship Id="rId11" Type="http://schemas.openxmlformats.org/officeDocument/2006/relationships/image" Target="../media/image16.svg"/><Relationship Id="rId5" Type="http://schemas.openxmlformats.org/officeDocument/2006/relationships/image" Target="../media/image10.emf"/><Relationship Id="rId10" Type="http://schemas.openxmlformats.org/officeDocument/2006/relationships/image" Target="../media/image15.svg"/><Relationship Id="rId4" Type="http://schemas.openxmlformats.org/officeDocument/2006/relationships/oleObject" Target="../embeddings/oleObject1.bin"/><Relationship Id="rId9" Type="http://schemas.openxmlformats.org/officeDocument/2006/relationships/image" Target="../media/image14.svg"/></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chart" Target="../charts/chart27.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27.svg"/><Relationship Id="rId2" Type="http://schemas.openxmlformats.org/officeDocument/2006/relationships/chart" Target="../charts/chart29.xml"/><Relationship Id="rId1" Type="http://schemas.openxmlformats.org/officeDocument/2006/relationships/slideLayout" Target="../slideLayouts/slideLayout9.xml"/><Relationship Id="rId6" Type="http://schemas.openxmlformats.org/officeDocument/2006/relationships/image" Target="../media/image26.svg"/><Relationship Id="rId5" Type="http://schemas.openxmlformats.org/officeDocument/2006/relationships/image" Target="../media/image17.svg"/><Relationship Id="rId4" Type="http://schemas.openxmlformats.org/officeDocument/2006/relationships/image" Target="../media/image25.svg"/></Relationships>
</file>

<file path=ppt/slides/_rels/slide39.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chart" Target="../charts/chart32.xml"/><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2" Type="http://schemas.openxmlformats.org/officeDocument/2006/relationships/chart" Target="../charts/chart33.xml"/><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2" Type="http://schemas.openxmlformats.org/officeDocument/2006/relationships/chart" Target="../charts/chart34.xml"/><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2" Type="http://schemas.openxmlformats.org/officeDocument/2006/relationships/chart" Target="../charts/chart35.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E383F-FD17-7CAF-58E0-6F85CC7BF056}"/>
              </a:ext>
            </a:extLst>
          </p:cNvPr>
          <p:cNvSpPr>
            <a:spLocks noGrp="1"/>
          </p:cNvSpPr>
          <p:nvPr>
            <p:ph type="title"/>
          </p:nvPr>
        </p:nvSpPr>
        <p:spPr/>
        <p:txBody>
          <a:bodyPr/>
          <a:lstStyle/>
          <a:p>
            <a:r>
              <a:rPr lang="en-US" dirty="0"/>
              <a:t>District heating in Finland</a:t>
            </a:r>
            <a:endParaRPr lang="fi-FI" dirty="0"/>
          </a:p>
        </p:txBody>
      </p:sp>
      <p:sp>
        <p:nvSpPr>
          <p:cNvPr id="3" name="Text Placeholder 2">
            <a:extLst>
              <a:ext uri="{FF2B5EF4-FFF2-40B4-BE49-F238E27FC236}">
                <a16:creationId xmlns:a16="http://schemas.microsoft.com/office/drawing/2014/main" id="{D82B8C33-61F0-C9D2-551C-58BA0859C349}"/>
              </a:ext>
            </a:extLst>
          </p:cNvPr>
          <p:cNvSpPr>
            <a:spLocks noGrp="1"/>
          </p:cNvSpPr>
          <p:nvPr>
            <p:ph type="body" idx="1"/>
          </p:nvPr>
        </p:nvSpPr>
        <p:spPr/>
        <p:txBody>
          <a:bodyPr/>
          <a:lstStyle/>
          <a:p>
            <a:r>
              <a:rPr lang="fi-FI" dirty="0"/>
              <a:t>2025</a:t>
            </a:r>
          </a:p>
        </p:txBody>
      </p:sp>
    </p:spTree>
    <p:extLst>
      <p:ext uri="{BB962C8B-B14F-4D97-AF65-F5344CB8AC3E}">
        <p14:creationId xmlns:p14="http://schemas.microsoft.com/office/powerpoint/2010/main" val="774180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B0648-135B-A674-4E80-DA91B8773957}"/>
              </a:ext>
            </a:extLst>
          </p:cNvPr>
          <p:cNvSpPr>
            <a:spLocks noGrp="1"/>
          </p:cNvSpPr>
          <p:nvPr>
            <p:ph type="title"/>
          </p:nvPr>
        </p:nvSpPr>
        <p:spPr/>
        <p:txBody>
          <a:bodyPr/>
          <a:lstStyle/>
          <a:p>
            <a:r>
              <a:rPr lang="fi-FI" dirty="0" err="1"/>
              <a:t>Contents</a:t>
            </a:r>
            <a:endParaRPr lang="fi-FI" dirty="0"/>
          </a:p>
        </p:txBody>
      </p:sp>
      <p:sp>
        <p:nvSpPr>
          <p:cNvPr id="3" name="Content Placeholder 2">
            <a:extLst>
              <a:ext uri="{FF2B5EF4-FFF2-40B4-BE49-F238E27FC236}">
                <a16:creationId xmlns:a16="http://schemas.microsoft.com/office/drawing/2014/main" id="{01AE6F1B-2D7E-B0F0-E763-638067186126}"/>
              </a:ext>
            </a:extLst>
          </p:cNvPr>
          <p:cNvSpPr>
            <a:spLocks noGrp="1"/>
          </p:cNvSpPr>
          <p:nvPr>
            <p:ph sz="half" idx="1"/>
          </p:nvPr>
        </p:nvSpPr>
        <p:spPr/>
        <p:txBody>
          <a:bodyPr/>
          <a:lstStyle/>
          <a:p>
            <a:pPr marL="0" indent="0">
              <a:buNone/>
            </a:pPr>
            <a:r>
              <a:rPr lang="en-US" sz="2000" dirty="0"/>
              <a:t>The statistical presentation is divided into three parts. The first part presents statistical graphs. The next section provides statistical analysis. The third part presents future scenarios.</a:t>
            </a:r>
            <a:endParaRPr lang="fi-FI" sz="2000" dirty="0"/>
          </a:p>
          <a:p>
            <a:pPr marL="0" indent="0">
              <a:buNone/>
            </a:pPr>
            <a:endParaRPr lang="fi-FI" sz="2000" dirty="0"/>
          </a:p>
          <a:p>
            <a:pPr marL="0" indent="0">
              <a:buNone/>
            </a:pPr>
            <a:r>
              <a:rPr lang="fi-FI" sz="2000" b="1" dirty="0" err="1"/>
              <a:t>Contents</a:t>
            </a:r>
            <a:endParaRPr lang="fi-FI" sz="2000" dirty="0"/>
          </a:p>
          <a:p>
            <a:r>
              <a:rPr lang="fi-FI" sz="2000" dirty="0" err="1">
                <a:hlinkClick r:id="rId2" action="ppaction://hlinksldjump"/>
              </a:rPr>
              <a:t>Statistics</a:t>
            </a:r>
            <a:r>
              <a:rPr lang="fi-FI" sz="2000" dirty="0">
                <a:hlinkClick r:id="rId2" action="ppaction://hlinksldjump"/>
              </a:rPr>
              <a:t> in </a:t>
            </a:r>
            <a:r>
              <a:rPr lang="fi-FI" sz="2000" dirty="0" err="1">
                <a:hlinkClick r:id="rId2" action="ppaction://hlinksldjump"/>
              </a:rPr>
              <a:t>graphs</a:t>
            </a:r>
            <a:r>
              <a:rPr lang="fi-FI" sz="2000" dirty="0"/>
              <a:t>
</a:t>
            </a:r>
            <a:r>
              <a:rPr lang="fi-FI" sz="2000" dirty="0">
                <a:hlinkClick r:id="rId3" action="ppaction://hlinksldjump"/>
              </a:rPr>
              <a:t>Analysis</a:t>
            </a:r>
            <a:r>
              <a:rPr lang="fi-FI" sz="2000" dirty="0"/>
              <a:t>
</a:t>
            </a:r>
            <a:r>
              <a:rPr lang="fi-FI" sz="2000" dirty="0" err="1">
                <a:hlinkClick r:id="rId4" action="ppaction://hlinksldjump"/>
              </a:rPr>
              <a:t>Future</a:t>
            </a:r>
            <a:r>
              <a:rPr lang="fi-FI" sz="2000" dirty="0">
                <a:hlinkClick r:id="rId4" action="ppaction://hlinksldjump"/>
              </a:rPr>
              <a:t> </a:t>
            </a:r>
            <a:r>
              <a:rPr lang="fi-FI" sz="2000" dirty="0" err="1">
                <a:hlinkClick r:id="rId4" action="ppaction://hlinksldjump"/>
              </a:rPr>
              <a:t>scenarios</a:t>
            </a:r>
            <a:endParaRPr lang="fi-FI" dirty="0"/>
          </a:p>
        </p:txBody>
      </p:sp>
      <p:sp>
        <p:nvSpPr>
          <p:cNvPr id="4" name="Date Placeholder 3">
            <a:extLst>
              <a:ext uri="{FF2B5EF4-FFF2-40B4-BE49-F238E27FC236}">
                <a16:creationId xmlns:a16="http://schemas.microsoft.com/office/drawing/2014/main" id="{CC706D33-7C3B-CD87-E5D1-E0F05B5FCA2F}"/>
              </a:ext>
            </a:extLst>
          </p:cNvPr>
          <p:cNvSpPr>
            <a:spLocks noGrp="1"/>
          </p:cNvSpPr>
          <p:nvPr>
            <p:ph type="dt" sz="half" idx="10"/>
          </p:nvPr>
        </p:nvSpPr>
        <p:spPr/>
        <p:txBody>
          <a:bodyPr/>
          <a:lstStyle/>
          <a:p>
            <a:r>
              <a:rPr lang="fi-FI"/>
              <a:t>19.11.2025</a:t>
            </a:r>
            <a:endParaRPr lang="en-US"/>
          </a:p>
        </p:txBody>
      </p:sp>
      <p:sp>
        <p:nvSpPr>
          <p:cNvPr id="5" name="Slide Number Placeholder 4">
            <a:extLst>
              <a:ext uri="{FF2B5EF4-FFF2-40B4-BE49-F238E27FC236}">
                <a16:creationId xmlns:a16="http://schemas.microsoft.com/office/drawing/2014/main" id="{287DF0D4-CC86-FFE1-CE1C-3B47E31EDC1E}"/>
              </a:ext>
            </a:extLst>
          </p:cNvPr>
          <p:cNvSpPr>
            <a:spLocks noGrp="1"/>
          </p:cNvSpPr>
          <p:nvPr>
            <p:ph type="sldNum" sz="quarter" idx="12"/>
          </p:nvPr>
        </p:nvSpPr>
        <p:spPr/>
        <p:txBody>
          <a:bodyPr/>
          <a:lstStyle/>
          <a:p>
            <a:fld id="{D5CDC59A-8C4B-3741-8921-09D2C8EE8BFB}" type="slidenum">
              <a:rPr lang="en-US" smtClean="0"/>
              <a:pPr/>
              <a:t>2</a:t>
            </a:fld>
            <a:endParaRPr lang="en-US"/>
          </a:p>
        </p:txBody>
      </p:sp>
    </p:spTree>
    <p:extLst>
      <p:ext uri="{BB962C8B-B14F-4D97-AF65-F5344CB8AC3E}">
        <p14:creationId xmlns:p14="http://schemas.microsoft.com/office/powerpoint/2010/main" val="1966462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B95EF-6A72-219D-CFF1-F11EE9303334}"/>
              </a:ext>
            </a:extLst>
          </p:cNvPr>
          <p:cNvSpPr>
            <a:spLocks noGrp="1"/>
          </p:cNvSpPr>
          <p:nvPr>
            <p:ph type="title"/>
          </p:nvPr>
        </p:nvSpPr>
        <p:spPr/>
        <p:txBody>
          <a:bodyPr/>
          <a:lstStyle/>
          <a:p>
            <a:r>
              <a:rPr lang="fi-FI" dirty="0"/>
              <a:t>Statistical </a:t>
            </a:r>
            <a:r>
              <a:rPr lang="fi-FI" dirty="0" err="1"/>
              <a:t>year</a:t>
            </a:r>
            <a:r>
              <a:rPr lang="fi-FI" dirty="0"/>
              <a:t> 2025</a:t>
            </a:r>
          </a:p>
        </p:txBody>
      </p:sp>
      <p:sp>
        <p:nvSpPr>
          <p:cNvPr id="3" name="Content Placeholder 2">
            <a:extLst>
              <a:ext uri="{FF2B5EF4-FFF2-40B4-BE49-F238E27FC236}">
                <a16:creationId xmlns:a16="http://schemas.microsoft.com/office/drawing/2014/main" id="{6F159828-077F-ADEE-255F-551DEC9C0E5A}"/>
              </a:ext>
            </a:extLst>
          </p:cNvPr>
          <p:cNvSpPr>
            <a:spLocks noGrp="1"/>
          </p:cNvSpPr>
          <p:nvPr>
            <p:ph sz="half" idx="1"/>
          </p:nvPr>
        </p:nvSpPr>
        <p:spPr/>
        <p:txBody>
          <a:bodyPr>
            <a:normAutofit/>
          </a:bodyPr>
          <a:lstStyle/>
          <a:p>
            <a:r>
              <a:rPr lang="en-US" dirty="0"/>
              <a:t>In 2025, the electrification of district heating continued.</a:t>
            </a:r>
          </a:p>
          <a:p>
            <a:pPr lvl="1"/>
            <a:r>
              <a:rPr lang="en-US" dirty="0"/>
              <a:t>Non-combustion-based district heat production increased by 20 % from 2024.</a:t>
            </a:r>
          </a:p>
          <a:p>
            <a:r>
              <a:rPr lang="fi-FI" dirty="0" err="1"/>
              <a:t>Large-scale</a:t>
            </a:r>
            <a:r>
              <a:rPr lang="fi-FI" dirty="0"/>
              <a:t> </a:t>
            </a:r>
            <a:r>
              <a:rPr lang="fi-FI" dirty="0" err="1"/>
              <a:t>coal</a:t>
            </a:r>
            <a:r>
              <a:rPr lang="fi-FI" dirty="0"/>
              <a:t> </a:t>
            </a:r>
            <a:r>
              <a:rPr lang="fi-FI" dirty="0" err="1"/>
              <a:t>use</a:t>
            </a:r>
            <a:r>
              <a:rPr lang="fi-FI" dirty="0"/>
              <a:t> in </a:t>
            </a:r>
            <a:r>
              <a:rPr lang="fi-FI" dirty="0" err="1"/>
              <a:t>district</a:t>
            </a:r>
            <a:r>
              <a:rPr lang="fi-FI" dirty="0"/>
              <a:t> </a:t>
            </a:r>
            <a:r>
              <a:rPr lang="fi-FI" dirty="0" err="1"/>
              <a:t>heating</a:t>
            </a:r>
            <a:r>
              <a:rPr lang="fi-FI" dirty="0"/>
              <a:t> </a:t>
            </a:r>
            <a:r>
              <a:rPr lang="fi-FI" dirty="0" err="1"/>
              <a:t>production</a:t>
            </a:r>
            <a:r>
              <a:rPr lang="fi-FI" dirty="0"/>
              <a:t> </a:t>
            </a:r>
            <a:r>
              <a:rPr lang="fi-FI" dirty="0" err="1"/>
              <a:t>ended</a:t>
            </a:r>
            <a:r>
              <a:rPr lang="fi-FI" dirty="0"/>
              <a:t> in </a:t>
            </a:r>
            <a:r>
              <a:rPr lang="fi-FI" dirty="0" err="1"/>
              <a:t>spring</a:t>
            </a:r>
            <a:r>
              <a:rPr lang="fi-FI" dirty="0"/>
              <a:t> 2025.</a:t>
            </a:r>
          </a:p>
          <a:p>
            <a:r>
              <a:rPr lang="en-US" dirty="0"/>
              <a:t>The year 2025 was on average </a:t>
            </a:r>
            <a:r>
              <a:rPr lang="fi-FI" dirty="0"/>
              <a:t>1,5 °C </a:t>
            </a:r>
            <a:r>
              <a:rPr lang="en-US" dirty="0"/>
              <a:t>warmer than the normal year (1991–2020 average). However, the monthly temperatures differed from the average year.</a:t>
            </a:r>
          </a:p>
          <a:p>
            <a:pPr lvl="1"/>
            <a:r>
              <a:rPr lang="en-US" dirty="0"/>
              <a:t> The winter was warmer than normal, while May, June and August were colder than normal.</a:t>
            </a:r>
          </a:p>
          <a:p>
            <a:endParaRPr lang="fi-FI" dirty="0"/>
          </a:p>
        </p:txBody>
      </p:sp>
      <p:sp>
        <p:nvSpPr>
          <p:cNvPr id="4" name="Date Placeholder 3">
            <a:extLst>
              <a:ext uri="{FF2B5EF4-FFF2-40B4-BE49-F238E27FC236}">
                <a16:creationId xmlns:a16="http://schemas.microsoft.com/office/drawing/2014/main" id="{3ABC2275-B7BD-CAA9-0372-CD0604A87475}"/>
              </a:ext>
            </a:extLst>
          </p:cNvPr>
          <p:cNvSpPr>
            <a:spLocks noGrp="1"/>
          </p:cNvSpPr>
          <p:nvPr>
            <p:ph type="dt" sz="half" idx="10"/>
          </p:nvPr>
        </p:nvSpPr>
        <p:spPr/>
        <p:txBody>
          <a:bodyPr/>
          <a:lstStyle/>
          <a:p>
            <a:r>
              <a:rPr lang="fi-FI"/>
              <a:t>19.11.2025</a:t>
            </a:r>
            <a:endParaRPr lang="en-US"/>
          </a:p>
        </p:txBody>
      </p:sp>
      <p:sp>
        <p:nvSpPr>
          <p:cNvPr id="5" name="Slide Number Placeholder 4">
            <a:extLst>
              <a:ext uri="{FF2B5EF4-FFF2-40B4-BE49-F238E27FC236}">
                <a16:creationId xmlns:a16="http://schemas.microsoft.com/office/drawing/2014/main" id="{B2FAD41E-6AF9-C8B0-3F68-46120AC22A8B}"/>
              </a:ext>
            </a:extLst>
          </p:cNvPr>
          <p:cNvSpPr>
            <a:spLocks noGrp="1"/>
          </p:cNvSpPr>
          <p:nvPr>
            <p:ph type="sldNum" sz="quarter" idx="12"/>
          </p:nvPr>
        </p:nvSpPr>
        <p:spPr/>
        <p:txBody>
          <a:bodyPr/>
          <a:lstStyle/>
          <a:p>
            <a:fld id="{D5CDC59A-8C4B-3741-8921-09D2C8EE8BFB}" type="slidenum">
              <a:rPr lang="en-US" smtClean="0"/>
              <a:pPr/>
              <a:t>3</a:t>
            </a:fld>
            <a:endParaRPr lang="en-US"/>
          </a:p>
        </p:txBody>
      </p:sp>
    </p:spTree>
    <p:extLst>
      <p:ext uri="{BB962C8B-B14F-4D97-AF65-F5344CB8AC3E}">
        <p14:creationId xmlns:p14="http://schemas.microsoft.com/office/powerpoint/2010/main" val="29732959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DAEBB-39ED-0F33-5464-7CE5011BF3FD}"/>
              </a:ext>
            </a:extLst>
          </p:cNvPr>
          <p:cNvSpPr>
            <a:spLocks noGrp="1"/>
          </p:cNvSpPr>
          <p:nvPr>
            <p:ph type="title"/>
          </p:nvPr>
        </p:nvSpPr>
        <p:spPr/>
        <p:txBody>
          <a:bodyPr/>
          <a:lstStyle/>
          <a:p>
            <a:r>
              <a:rPr lang="fi-FI" dirty="0" err="1"/>
              <a:t>Statistics</a:t>
            </a:r>
            <a:r>
              <a:rPr lang="fi-FI" dirty="0"/>
              <a:t> in </a:t>
            </a:r>
            <a:r>
              <a:rPr lang="fi-FI" dirty="0" err="1"/>
              <a:t>graphs</a:t>
            </a:r>
            <a:endParaRPr lang="fi-FI" dirty="0"/>
          </a:p>
        </p:txBody>
      </p:sp>
      <p:sp>
        <p:nvSpPr>
          <p:cNvPr id="4" name="Text Placeholder 3">
            <a:extLst>
              <a:ext uri="{FF2B5EF4-FFF2-40B4-BE49-F238E27FC236}">
                <a16:creationId xmlns:a16="http://schemas.microsoft.com/office/drawing/2014/main" id="{F92EFAAE-7FDF-747D-7C8B-D07A7A391B57}"/>
              </a:ext>
            </a:extLst>
          </p:cNvPr>
          <p:cNvSpPr>
            <a:spLocks noGrp="1"/>
          </p:cNvSpPr>
          <p:nvPr>
            <p:ph type="body" idx="1"/>
          </p:nvPr>
        </p:nvSpPr>
        <p:spPr/>
        <p:txBody>
          <a:bodyPr/>
          <a:lstStyle/>
          <a:p>
            <a:endParaRPr lang="fi-FI"/>
          </a:p>
        </p:txBody>
      </p:sp>
      <p:sp>
        <p:nvSpPr>
          <p:cNvPr id="3" name="Date Placeholder 2">
            <a:extLst>
              <a:ext uri="{FF2B5EF4-FFF2-40B4-BE49-F238E27FC236}">
                <a16:creationId xmlns:a16="http://schemas.microsoft.com/office/drawing/2014/main" id="{776F8847-01E5-195B-A2DE-01DCE8FB4056}"/>
              </a:ext>
            </a:extLst>
          </p:cNvPr>
          <p:cNvSpPr>
            <a:spLocks noGrp="1"/>
          </p:cNvSpPr>
          <p:nvPr>
            <p:ph type="dt" sz="half" idx="10"/>
          </p:nvPr>
        </p:nvSpPr>
        <p:spPr/>
        <p:txBody>
          <a:bodyPr/>
          <a:lstStyle/>
          <a:p>
            <a:r>
              <a:rPr lang="fi-FI"/>
              <a:t>19.11.2025</a:t>
            </a:r>
            <a:endParaRPr lang="en-US"/>
          </a:p>
        </p:txBody>
      </p:sp>
      <p:sp>
        <p:nvSpPr>
          <p:cNvPr id="5" name="Slide Number Placeholder 4">
            <a:extLst>
              <a:ext uri="{FF2B5EF4-FFF2-40B4-BE49-F238E27FC236}">
                <a16:creationId xmlns:a16="http://schemas.microsoft.com/office/drawing/2014/main" id="{8E803A6B-7C0F-1E95-7FA6-93B3E8722606}"/>
              </a:ext>
            </a:extLst>
          </p:cNvPr>
          <p:cNvSpPr>
            <a:spLocks noGrp="1"/>
          </p:cNvSpPr>
          <p:nvPr>
            <p:ph type="sldNum" sz="quarter" idx="12"/>
          </p:nvPr>
        </p:nvSpPr>
        <p:spPr/>
        <p:txBody>
          <a:bodyPr/>
          <a:lstStyle/>
          <a:p>
            <a:fld id="{D5CDC59A-8C4B-3741-8921-09D2C8EE8BFB}" type="slidenum">
              <a:rPr lang="en-US" smtClean="0"/>
              <a:pPr/>
              <a:t>4</a:t>
            </a:fld>
            <a:endParaRPr lang="en-US"/>
          </a:p>
        </p:txBody>
      </p:sp>
    </p:spTree>
    <p:extLst>
      <p:ext uri="{BB962C8B-B14F-4D97-AF65-F5344CB8AC3E}">
        <p14:creationId xmlns:p14="http://schemas.microsoft.com/office/powerpoint/2010/main" val="2308968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58FF983C-6589-F632-A5AB-3BC0CF79E2B5}"/>
              </a:ext>
            </a:extLst>
          </p:cNvPr>
          <p:cNvSpPr/>
          <p:nvPr/>
        </p:nvSpPr>
        <p:spPr>
          <a:xfrm>
            <a:off x="7102532" y="3311810"/>
            <a:ext cx="1112430" cy="1431649"/>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lIns="36000" tIns="36000" rIns="36000" bIns="36000" rtlCol="0" anchor="ctr"/>
          <a:lstStyle/>
          <a:p>
            <a:pPr marL="0" marR="0" indent="0" algn="ctr" defTabSz="914400" eaLnBrk="1" fontAlgn="auto" latinLnBrk="0" hangingPunct="1">
              <a:lnSpc>
                <a:spcPct val="95000"/>
              </a:lnSpc>
              <a:spcBef>
                <a:spcPts val="600"/>
              </a:spcBef>
              <a:spcAft>
                <a:spcPts val="0"/>
              </a:spcAft>
              <a:buClrTx/>
              <a:buSzTx/>
              <a:buFontTx/>
              <a:buNone/>
              <a:tabLst/>
            </a:pPr>
            <a:endParaRPr lang="fi-FI" sz="1200">
              <a:latin typeface="Aptos" panose="020B0004020202020204" pitchFamily="34" charset="0"/>
            </a:endParaRPr>
          </a:p>
        </p:txBody>
      </p:sp>
      <p:sp>
        <p:nvSpPr>
          <p:cNvPr id="37" name="Rectangle 36">
            <a:extLst>
              <a:ext uri="{FF2B5EF4-FFF2-40B4-BE49-F238E27FC236}">
                <a16:creationId xmlns:a16="http://schemas.microsoft.com/office/drawing/2014/main" id="{45BF55D7-69B9-A99E-78B3-8F3D1BE8A3DF}"/>
              </a:ext>
            </a:extLst>
          </p:cNvPr>
          <p:cNvSpPr/>
          <p:nvPr/>
        </p:nvSpPr>
        <p:spPr>
          <a:xfrm>
            <a:off x="3162300" y="3311810"/>
            <a:ext cx="1112430" cy="1431649"/>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lIns="36000" tIns="36000" rIns="36000" bIns="36000" rtlCol="0" anchor="ctr"/>
          <a:lstStyle/>
          <a:p>
            <a:pPr marL="0" marR="0" indent="0" algn="ctr" defTabSz="914400" eaLnBrk="1" fontAlgn="auto" latinLnBrk="0" hangingPunct="1">
              <a:lnSpc>
                <a:spcPct val="95000"/>
              </a:lnSpc>
              <a:spcBef>
                <a:spcPts val="600"/>
              </a:spcBef>
              <a:spcAft>
                <a:spcPts val="0"/>
              </a:spcAft>
              <a:buClrTx/>
              <a:buSzTx/>
              <a:buFontTx/>
              <a:buNone/>
              <a:tabLst/>
            </a:pPr>
            <a:endParaRPr lang="fi-FI" sz="1200">
              <a:latin typeface="Aptos" panose="020B0004020202020204" pitchFamily="34" charset="0"/>
            </a:endParaRPr>
          </a:p>
        </p:txBody>
      </p:sp>
      <p:graphicFrame>
        <p:nvGraphicFramePr>
          <p:cNvPr id="9" name="Object 8" hidden="1">
            <a:extLst>
              <a:ext uri="{FF2B5EF4-FFF2-40B4-BE49-F238E27FC236}">
                <a16:creationId xmlns:a16="http://schemas.microsoft.com/office/drawing/2014/main" id="{F7224A74-FA40-4ECD-B862-413360E065E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9" name="Object 8" hidden="1">
                        <a:extLst>
                          <a:ext uri="{FF2B5EF4-FFF2-40B4-BE49-F238E27FC236}">
                            <a16:creationId xmlns:a16="http://schemas.microsoft.com/office/drawing/2014/main" id="{F7224A74-FA40-4ECD-B862-413360E065E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84EEB65-92EE-4A6D-87D1-6C01367DFCA3}"/>
              </a:ext>
            </a:extLst>
          </p:cNvPr>
          <p:cNvSpPr>
            <a:spLocks noGrp="1"/>
          </p:cNvSpPr>
          <p:nvPr>
            <p:ph type="title"/>
          </p:nvPr>
        </p:nvSpPr>
        <p:spPr/>
        <p:txBody>
          <a:bodyPr vert="horz"/>
          <a:lstStyle/>
          <a:p>
            <a:r>
              <a:rPr lang="fi-FI" sz="3600" dirty="0" err="1"/>
              <a:t>Statistics</a:t>
            </a:r>
            <a:r>
              <a:rPr lang="fi-FI" sz="3600" dirty="0"/>
              <a:t> 2025</a:t>
            </a:r>
          </a:p>
        </p:txBody>
      </p:sp>
      <p:sp>
        <p:nvSpPr>
          <p:cNvPr id="5" name="Date Placeholder 4">
            <a:extLst>
              <a:ext uri="{FF2B5EF4-FFF2-40B4-BE49-F238E27FC236}">
                <a16:creationId xmlns:a16="http://schemas.microsoft.com/office/drawing/2014/main" id="{52059BCA-0748-42D6-878D-6B413D6E6CE0}"/>
              </a:ext>
            </a:extLst>
          </p:cNvPr>
          <p:cNvSpPr>
            <a:spLocks noGrp="1"/>
          </p:cNvSpPr>
          <p:nvPr>
            <p:ph type="dt" sz="half" idx="16"/>
          </p:nvPr>
        </p:nvSpPr>
        <p:spPr/>
        <p:txBody>
          <a:bodyPr/>
          <a:lstStyle/>
          <a:p>
            <a:r>
              <a:rPr lang="fi-FI"/>
              <a:t>23.10.2026</a:t>
            </a:r>
          </a:p>
        </p:txBody>
      </p:sp>
      <p:sp>
        <p:nvSpPr>
          <p:cNvPr id="7" name="Slide Number Placeholder 6">
            <a:extLst>
              <a:ext uri="{FF2B5EF4-FFF2-40B4-BE49-F238E27FC236}">
                <a16:creationId xmlns:a16="http://schemas.microsoft.com/office/drawing/2014/main" id="{38685F63-30B2-41B1-95DD-A4E1B9C70FA6}"/>
              </a:ext>
            </a:extLst>
          </p:cNvPr>
          <p:cNvSpPr>
            <a:spLocks noGrp="1"/>
          </p:cNvSpPr>
          <p:nvPr>
            <p:ph type="sldNum" sz="quarter" idx="18"/>
          </p:nvPr>
        </p:nvSpPr>
        <p:spPr/>
        <p:txBody>
          <a:bodyPr/>
          <a:lstStyle/>
          <a:p>
            <a:fld id="{0B1617BE-BA58-4B59-88D5-A8C7B239E913}" type="slidenum">
              <a:rPr lang="fi-FI" noProof="0" smtClean="0"/>
              <a:pPr/>
              <a:t>5</a:t>
            </a:fld>
            <a:endParaRPr lang="fi-FI" noProof="0"/>
          </a:p>
        </p:txBody>
      </p:sp>
      <p:sp>
        <p:nvSpPr>
          <p:cNvPr id="16" name="Rectangle 15">
            <a:extLst>
              <a:ext uri="{FF2B5EF4-FFF2-40B4-BE49-F238E27FC236}">
                <a16:creationId xmlns:a16="http://schemas.microsoft.com/office/drawing/2014/main" id="{E41B43EC-07C8-4606-9D40-5313638C1478}"/>
              </a:ext>
            </a:extLst>
          </p:cNvPr>
          <p:cNvSpPr/>
          <p:nvPr/>
        </p:nvSpPr>
        <p:spPr>
          <a:xfrm>
            <a:off x="4274729" y="3311811"/>
            <a:ext cx="2564221" cy="143164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indent="0" algn="ctr" defTabSz="914400" eaLnBrk="1" fontAlgn="auto" latinLnBrk="0" hangingPunct="1">
              <a:lnSpc>
                <a:spcPct val="95000"/>
              </a:lnSpc>
              <a:spcBef>
                <a:spcPts val="600"/>
              </a:spcBef>
              <a:spcAft>
                <a:spcPts val="0"/>
              </a:spcAft>
              <a:buClrTx/>
              <a:buSzTx/>
              <a:buFontTx/>
              <a:buNone/>
              <a:tabLst/>
            </a:pPr>
            <a:r>
              <a:rPr lang="fi-FI" sz="2800" dirty="0">
                <a:latin typeface="Aptos" panose="020B0004020202020204" pitchFamily="34" charset="0"/>
              </a:rPr>
              <a:t>~16 600 km</a:t>
            </a:r>
          </a:p>
          <a:p>
            <a:pPr marL="0" marR="0" indent="0" algn="ctr" defTabSz="914400" eaLnBrk="1" fontAlgn="auto" latinLnBrk="0" hangingPunct="1">
              <a:lnSpc>
                <a:spcPct val="95000"/>
              </a:lnSpc>
              <a:spcBef>
                <a:spcPts val="600"/>
              </a:spcBef>
              <a:spcAft>
                <a:spcPts val="0"/>
              </a:spcAft>
              <a:buClrTx/>
              <a:buSzTx/>
              <a:buFontTx/>
              <a:buNone/>
              <a:tabLst/>
            </a:pPr>
            <a:r>
              <a:rPr lang="fi-FI" sz="1200" dirty="0" err="1">
                <a:latin typeface="Aptos" panose="020B0004020202020204" pitchFamily="34" charset="0"/>
              </a:rPr>
              <a:t>district</a:t>
            </a:r>
            <a:r>
              <a:rPr lang="fi-FI" sz="1200" dirty="0">
                <a:latin typeface="Aptos" panose="020B0004020202020204" pitchFamily="34" charset="0"/>
              </a:rPr>
              <a:t> </a:t>
            </a:r>
            <a:r>
              <a:rPr lang="fi-FI" sz="1200" dirty="0" err="1">
                <a:latin typeface="Aptos" panose="020B0004020202020204" pitchFamily="34" charset="0"/>
              </a:rPr>
              <a:t>heating</a:t>
            </a:r>
            <a:r>
              <a:rPr lang="fi-FI" sz="1200" dirty="0">
                <a:latin typeface="Aptos" panose="020B0004020202020204" pitchFamily="34" charset="0"/>
              </a:rPr>
              <a:t> </a:t>
            </a:r>
            <a:r>
              <a:rPr lang="fi-FI" sz="1200" dirty="0" err="1">
                <a:latin typeface="Aptos" panose="020B0004020202020204" pitchFamily="34" charset="0"/>
              </a:rPr>
              <a:t>networks</a:t>
            </a:r>
            <a:endParaRPr lang="fi-FI" sz="1200" dirty="0">
              <a:latin typeface="Aptos" panose="020B0004020202020204" pitchFamily="34" charset="0"/>
            </a:endParaRPr>
          </a:p>
        </p:txBody>
      </p:sp>
      <p:pic>
        <p:nvPicPr>
          <p:cNvPr id="18" name="Picture 17">
            <a:extLst>
              <a:ext uri="{FF2B5EF4-FFF2-40B4-BE49-F238E27FC236}">
                <a16:creationId xmlns:a16="http://schemas.microsoft.com/office/drawing/2014/main" id="{52FA56DA-7AFC-4535-9005-F871B889F757}"/>
              </a:ext>
            </a:extLst>
          </p:cNvPr>
          <p:cNvPicPr>
            <a:picLocks noChangeAspect="1"/>
          </p:cNvPicPr>
          <p:nvPr/>
        </p:nvPicPr>
        <p:blipFill rotWithShape="1">
          <a:blip r:embed="rId6"/>
          <a:srcRect l="2086" t="2611"/>
          <a:stretch/>
        </p:blipFill>
        <p:spPr>
          <a:xfrm>
            <a:off x="758673" y="1808163"/>
            <a:ext cx="2223563" cy="4429125"/>
          </a:xfrm>
          <a:prstGeom prst="rect">
            <a:avLst/>
          </a:prstGeom>
          <a:ln>
            <a:solidFill>
              <a:schemeClr val="lt1"/>
            </a:solidFill>
          </a:ln>
        </p:spPr>
      </p:pic>
      <p:sp>
        <p:nvSpPr>
          <p:cNvPr id="21" name="Rectangle 20">
            <a:extLst>
              <a:ext uri="{FF2B5EF4-FFF2-40B4-BE49-F238E27FC236}">
                <a16:creationId xmlns:a16="http://schemas.microsoft.com/office/drawing/2014/main" id="{97C1198E-C2BC-7D05-652D-D97085F47520}"/>
              </a:ext>
            </a:extLst>
          </p:cNvPr>
          <p:cNvSpPr/>
          <p:nvPr/>
        </p:nvSpPr>
        <p:spPr>
          <a:xfrm>
            <a:off x="8214962" y="3311811"/>
            <a:ext cx="2564221" cy="143164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indent="0" algn="ctr" defTabSz="914400" eaLnBrk="1" fontAlgn="auto" latinLnBrk="0" hangingPunct="1">
              <a:lnSpc>
                <a:spcPct val="95000"/>
              </a:lnSpc>
              <a:spcBef>
                <a:spcPts val="600"/>
              </a:spcBef>
              <a:spcAft>
                <a:spcPts val="0"/>
              </a:spcAft>
              <a:buClrTx/>
              <a:buSzTx/>
              <a:buFontTx/>
              <a:buNone/>
              <a:tabLst/>
            </a:pPr>
            <a:r>
              <a:rPr lang="fi-FI" sz="2800" dirty="0">
                <a:latin typeface="Aptos" panose="020B0004020202020204" pitchFamily="34" charset="0"/>
              </a:rPr>
              <a:t>~11,0 </a:t>
            </a:r>
            <a:r>
              <a:rPr lang="fi-FI" sz="2800" dirty="0" err="1">
                <a:latin typeface="Aptos" panose="020B0004020202020204" pitchFamily="34" charset="0"/>
              </a:rPr>
              <a:t>cent</a:t>
            </a:r>
            <a:r>
              <a:rPr lang="fi-FI" sz="2800" dirty="0">
                <a:latin typeface="Aptos" panose="020B0004020202020204" pitchFamily="34" charset="0"/>
              </a:rPr>
              <a:t>/kWh</a:t>
            </a:r>
          </a:p>
          <a:p>
            <a:pPr marL="0" marR="0" indent="0" algn="ctr" defTabSz="914400" eaLnBrk="1" fontAlgn="auto" latinLnBrk="0" hangingPunct="1">
              <a:lnSpc>
                <a:spcPct val="95000"/>
              </a:lnSpc>
              <a:spcBef>
                <a:spcPts val="600"/>
              </a:spcBef>
              <a:spcAft>
                <a:spcPts val="0"/>
              </a:spcAft>
              <a:buClrTx/>
              <a:buSzTx/>
              <a:buFontTx/>
              <a:buNone/>
              <a:tabLst/>
            </a:pPr>
            <a:r>
              <a:rPr lang="en-US" sz="1200" dirty="0">
                <a:latin typeface="Aptos" panose="020B0004020202020204" pitchFamily="34" charset="0"/>
              </a:rPr>
              <a:t>The average price including taxes</a:t>
            </a:r>
          </a:p>
        </p:txBody>
      </p:sp>
      <p:grpSp>
        <p:nvGrpSpPr>
          <p:cNvPr id="25" name="Ryhmä 24">
            <a:extLst>
              <a:ext uri="{FF2B5EF4-FFF2-40B4-BE49-F238E27FC236}">
                <a16:creationId xmlns:a16="http://schemas.microsoft.com/office/drawing/2014/main" id="{01ECCC5C-76E0-74EC-4794-6C4B3A267363}"/>
              </a:ext>
            </a:extLst>
          </p:cNvPr>
          <p:cNvGrpSpPr/>
          <p:nvPr/>
        </p:nvGrpSpPr>
        <p:grpSpPr>
          <a:xfrm>
            <a:off x="7102532" y="1808161"/>
            <a:ext cx="3676654" cy="1431649"/>
            <a:chOff x="7102529" y="4815460"/>
            <a:chExt cx="3676654" cy="1431649"/>
          </a:xfrm>
        </p:grpSpPr>
        <p:sp>
          <p:nvSpPr>
            <p:cNvPr id="41" name="Rectangle 40">
              <a:extLst>
                <a:ext uri="{FF2B5EF4-FFF2-40B4-BE49-F238E27FC236}">
                  <a16:creationId xmlns:a16="http://schemas.microsoft.com/office/drawing/2014/main" id="{BF1B2067-8502-D6E6-4667-8E5A404A8867}"/>
                </a:ext>
              </a:extLst>
            </p:cNvPr>
            <p:cNvSpPr/>
            <p:nvPr/>
          </p:nvSpPr>
          <p:spPr>
            <a:xfrm>
              <a:off x="7102529" y="4815460"/>
              <a:ext cx="1112431" cy="1431649"/>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lIns="36000" tIns="36000" rIns="36000" bIns="36000" rtlCol="0" anchor="ctr"/>
            <a:lstStyle/>
            <a:p>
              <a:pPr marL="0" marR="0" indent="0" algn="ctr" defTabSz="914400" eaLnBrk="1" fontAlgn="auto" latinLnBrk="0" hangingPunct="1">
                <a:lnSpc>
                  <a:spcPct val="95000"/>
                </a:lnSpc>
                <a:spcBef>
                  <a:spcPts val="600"/>
                </a:spcBef>
                <a:spcAft>
                  <a:spcPts val="0"/>
                </a:spcAft>
                <a:buClrTx/>
                <a:buSzTx/>
                <a:buFontTx/>
                <a:buNone/>
                <a:tabLst/>
              </a:pPr>
              <a:endParaRPr lang="fi-FI" sz="1200">
                <a:latin typeface="Aptos" panose="020B0004020202020204" pitchFamily="34" charset="0"/>
              </a:endParaRPr>
            </a:p>
          </p:txBody>
        </p:sp>
        <p:sp>
          <p:nvSpPr>
            <p:cNvPr id="22" name="Rectangle 21">
              <a:extLst>
                <a:ext uri="{FF2B5EF4-FFF2-40B4-BE49-F238E27FC236}">
                  <a16:creationId xmlns:a16="http://schemas.microsoft.com/office/drawing/2014/main" id="{2A7640D0-B6D0-6484-3BE4-F60C4E093704}"/>
                </a:ext>
              </a:extLst>
            </p:cNvPr>
            <p:cNvSpPr/>
            <p:nvPr/>
          </p:nvSpPr>
          <p:spPr>
            <a:xfrm>
              <a:off x="8214962" y="4815460"/>
              <a:ext cx="2564221" cy="143164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indent="0" algn="ctr" defTabSz="914400" eaLnBrk="1" fontAlgn="auto" latinLnBrk="0" hangingPunct="1">
                <a:lnSpc>
                  <a:spcPct val="95000"/>
                </a:lnSpc>
                <a:spcBef>
                  <a:spcPts val="600"/>
                </a:spcBef>
                <a:spcAft>
                  <a:spcPts val="0"/>
                </a:spcAft>
                <a:buClrTx/>
                <a:buSzTx/>
                <a:buFontTx/>
                <a:buNone/>
                <a:tabLst/>
              </a:pPr>
              <a:r>
                <a:rPr lang="fi-FI" sz="2800" dirty="0">
                  <a:solidFill>
                    <a:schemeClr val="bg1"/>
                  </a:solidFill>
                  <a:latin typeface="Aptos" panose="020B0004020202020204" pitchFamily="34" charset="0"/>
                </a:rPr>
                <a:t>~3,0 </a:t>
              </a:r>
              <a:r>
                <a:rPr lang="en-US" sz="2800" dirty="0">
                  <a:solidFill>
                    <a:schemeClr val="bg1"/>
                  </a:solidFill>
                  <a:latin typeface="Aptos" panose="020B0004020202020204" pitchFamily="34" charset="0"/>
                </a:rPr>
                <a:t>million people</a:t>
              </a:r>
            </a:p>
            <a:p>
              <a:pPr marL="0" marR="0" indent="0" algn="ctr" defTabSz="914400" eaLnBrk="1" fontAlgn="auto" latinLnBrk="0" hangingPunct="1">
                <a:lnSpc>
                  <a:spcPct val="95000"/>
                </a:lnSpc>
                <a:spcBef>
                  <a:spcPts val="600"/>
                </a:spcBef>
                <a:spcAft>
                  <a:spcPts val="0"/>
                </a:spcAft>
                <a:buClrTx/>
                <a:buSzTx/>
                <a:buFontTx/>
                <a:buNone/>
                <a:tabLst/>
              </a:pPr>
              <a:r>
                <a:rPr lang="en-US" sz="1200" dirty="0">
                  <a:solidFill>
                    <a:schemeClr val="bg1"/>
                  </a:solidFill>
                  <a:latin typeface="Aptos" panose="020B0004020202020204" pitchFamily="34" charset="0"/>
                </a:rPr>
                <a:t>lives in houses with district heating</a:t>
              </a:r>
            </a:p>
          </p:txBody>
        </p:sp>
        <p:pic>
          <p:nvPicPr>
            <p:cNvPr id="24" name="Graphic 23" descr="Group success with solid fill">
              <a:extLst>
                <a:ext uri="{FF2B5EF4-FFF2-40B4-BE49-F238E27FC236}">
                  <a16:creationId xmlns:a16="http://schemas.microsoft.com/office/drawing/2014/main" id="{87EDD15F-7335-89DF-C60F-1DA3326A304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201547" y="5074084"/>
              <a:ext cx="914400" cy="914400"/>
            </a:xfrm>
            <a:prstGeom prst="rect">
              <a:avLst/>
            </a:prstGeom>
          </p:spPr>
        </p:pic>
      </p:grpSp>
      <p:grpSp>
        <p:nvGrpSpPr>
          <p:cNvPr id="23" name="Ryhmä 22">
            <a:extLst>
              <a:ext uri="{FF2B5EF4-FFF2-40B4-BE49-F238E27FC236}">
                <a16:creationId xmlns:a16="http://schemas.microsoft.com/office/drawing/2014/main" id="{8B418B97-27BB-4F7A-B962-3AE3FBA9A4FE}"/>
              </a:ext>
            </a:extLst>
          </p:cNvPr>
          <p:cNvGrpSpPr/>
          <p:nvPr/>
        </p:nvGrpSpPr>
        <p:grpSpPr>
          <a:xfrm>
            <a:off x="7102532" y="4834079"/>
            <a:ext cx="3676651" cy="1431650"/>
            <a:chOff x="7102532" y="1808162"/>
            <a:chExt cx="3676651" cy="1431650"/>
          </a:xfrm>
        </p:grpSpPr>
        <p:sp>
          <p:nvSpPr>
            <p:cNvPr id="43" name="Rectangle 42">
              <a:extLst>
                <a:ext uri="{FF2B5EF4-FFF2-40B4-BE49-F238E27FC236}">
                  <a16:creationId xmlns:a16="http://schemas.microsoft.com/office/drawing/2014/main" id="{25996E88-A9FB-7D84-5DE8-43ECFE457735}"/>
                </a:ext>
              </a:extLst>
            </p:cNvPr>
            <p:cNvSpPr/>
            <p:nvPr/>
          </p:nvSpPr>
          <p:spPr>
            <a:xfrm>
              <a:off x="7102532" y="1808162"/>
              <a:ext cx="1112430" cy="143164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indent="0" algn="ctr" defTabSz="914400" eaLnBrk="1" fontAlgn="auto" latinLnBrk="0" hangingPunct="1">
                <a:lnSpc>
                  <a:spcPct val="95000"/>
                </a:lnSpc>
                <a:spcBef>
                  <a:spcPts val="600"/>
                </a:spcBef>
                <a:spcAft>
                  <a:spcPts val="0"/>
                </a:spcAft>
                <a:buClrTx/>
                <a:buSzTx/>
                <a:buFontTx/>
                <a:buNone/>
                <a:tabLst/>
              </a:pPr>
              <a:endParaRPr lang="fi-FI" sz="1200">
                <a:latin typeface="Aptos" panose="020B0004020202020204" pitchFamily="34" charset="0"/>
              </a:endParaRPr>
            </a:p>
          </p:txBody>
        </p:sp>
        <p:sp>
          <p:nvSpPr>
            <p:cNvPr id="20" name="Rectangle 19">
              <a:extLst>
                <a:ext uri="{FF2B5EF4-FFF2-40B4-BE49-F238E27FC236}">
                  <a16:creationId xmlns:a16="http://schemas.microsoft.com/office/drawing/2014/main" id="{C3B139C2-F262-4208-ADA3-4248B876C78D}"/>
                </a:ext>
              </a:extLst>
            </p:cNvPr>
            <p:cNvSpPr/>
            <p:nvPr/>
          </p:nvSpPr>
          <p:spPr>
            <a:xfrm>
              <a:off x="8214962" y="1808163"/>
              <a:ext cx="2564221" cy="143164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indent="0" algn="ctr" defTabSz="914400" eaLnBrk="1" fontAlgn="auto" latinLnBrk="0" hangingPunct="1">
                <a:lnSpc>
                  <a:spcPct val="95000"/>
                </a:lnSpc>
                <a:spcBef>
                  <a:spcPts val="600"/>
                </a:spcBef>
                <a:spcAft>
                  <a:spcPts val="0"/>
                </a:spcAft>
                <a:buClrTx/>
                <a:buSzTx/>
                <a:buFontTx/>
                <a:buNone/>
                <a:tabLst/>
              </a:pPr>
              <a:r>
                <a:rPr lang="fi-FI" sz="2800" dirty="0">
                  <a:latin typeface="Aptos" panose="020B0004020202020204" pitchFamily="34" charset="0"/>
                </a:rPr>
                <a:t>~3 mrd. EUR </a:t>
              </a:r>
              <a:br>
                <a:rPr lang="fi-FI" sz="1400" dirty="0">
                  <a:latin typeface="Aptos" panose="020B0004020202020204" pitchFamily="34" charset="0"/>
                </a:rPr>
              </a:br>
              <a:r>
                <a:rPr lang="en-US" sz="1200" dirty="0">
                  <a:latin typeface="Aptos" panose="020B0004020202020204" pitchFamily="34" charset="0"/>
                </a:rPr>
                <a:t>the value of heat sold including taxes</a:t>
              </a:r>
              <a:endParaRPr lang="fi-FI" sz="1200" dirty="0">
                <a:latin typeface="Aptos" panose="020B0004020202020204" pitchFamily="34" charset="0"/>
              </a:endParaRPr>
            </a:p>
          </p:txBody>
        </p:sp>
        <p:pic>
          <p:nvPicPr>
            <p:cNvPr id="26" name="Graphic 25" descr="Coins outline">
              <a:extLst>
                <a:ext uri="{FF2B5EF4-FFF2-40B4-BE49-F238E27FC236}">
                  <a16:creationId xmlns:a16="http://schemas.microsoft.com/office/drawing/2014/main" id="{DF3F6D23-3E24-E57B-AF5F-A5378454441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201547" y="2042540"/>
              <a:ext cx="914400" cy="914400"/>
            </a:xfrm>
            <a:prstGeom prst="rect">
              <a:avLst/>
            </a:prstGeom>
          </p:spPr>
        </p:pic>
      </p:grpSp>
      <p:grpSp>
        <p:nvGrpSpPr>
          <p:cNvPr id="14" name="Ryhmä 13">
            <a:extLst>
              <a:ext uri="{FF2B5EF4-FFF2-40B4-BE49-F238E27FC236}">
                <a16:creationId xmlns:a16="http://schemas.microsoft.com/office/drawing/2014/main" id="{F7BFCE9B-93E0-3ED9-CE2B-D12647DF1AB8}"/>
              </a:ext>
            </a:extLst>
          </p:cNvPr>
          <p:cNvGrpSpPr/>
          <p:nvPr/>
        </p:nvGrpSpPr>
        <p:grpSpPr>
          <a:xfrm>
            <a:off x="3162300" y="4834079"/>
            <a:ext cx="3676650" cy="1431650"/>
            <a:chOff x="3162300" y="1808162"/>
            <a:chExt cx="3676650" cy="1431650"/>
          </a:xfrm>
        </p:grpSpPr>
        <p:sp>
          <p:nvSpPr>
            <p:cNvPr id="36" name="Rectangle 35">
              <a:extLst>
                <a:ext uri="{FF2B5EF4-FFF2-40B4-BE49-F238E27FC236}">
                  <a16:creationId xmlns:a16="http://schemas.microsoft.com/office/drawing/2014/main" id="{4F583E33-AC50-A090-F4D3-F0E72B057A99}"/>
                </a:ext>
              </a:extLst>
            </p:cNvPr>
            <p:cNvSpPr/>
            <p:nvPr/>
          </p:nvSpPr>
          <p:spPr>
            <a:xfrm>
              <a:off x="3162300" y="1808162"/>
              <a:ext cx="1112430" cy="143164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indent="0" algn="ctr" defTabSz="914400" eaLnBrk="1" fontAlgn="auto" latinLnBrk="0" hangingPunct="1">
                <a:lnSpc>
                  <a:spcPct val="95000"/>
                </a:lnSpc>
                <a:spcBef>
                  <a:spcPts val="600"/>
                </a:spcBef>
                <a:spcAft>
                  <a:spcPts val="0"/>
                </a:spcAft>
                <a:buClrTx/>
                <a:buSzTx/>
                <a:buFontTx/>
                <a:buNone/>
                <a:tabLst/>
              </a:pPr>
              <a:endParaRPr lang="fi-FI" sz="1200">
                <a:latin typeface="Aptos" panose="020B0004020202020204" pitchFamily="34" charset="0"/>
              </a:endParaRPr>
            </a:p>
          </p:txBody>
        </p:sp>
        <p:sp>
          <p:nvSpPr>
            <p:cNvPr id="13" name="Rectangle 12">
              <a:extLst>
                <a:ext uri="{FF2B5EF4-FFF2-40B4-BE49-F238E27FC236}">
                  <a16:creationId xmlns:a16="http://schemas.microsoft.com/office/drawing/2014/main" id="{9F3040C4-7C62-4340-85D2-F98DC5EA5DAB}"/>
                </a:ext>
              </a:extLst>
            </p:cNvPr>
            <p:cNvSpPr/>
            <p:nvPr/>
          </p:nvSpPr>
          <p:spPr>
            <a:xfrm>
              <a:off x="4274729" y="1808163"/>
              <a:ext cx="2564221" cy="143164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indent="0" algn="ctr" defTabSz="914400" eaLnBrk="1" fontAlgn="auto" latinLnBrk="0" hangingPunct="1">
                <a:lnSpc>
                  <a:spcPct val="95000"/>
                </a:lnSpc>
                <a:spcBef>
                  <a:spcPts val="600"/>
                </a:spcBef>
                <a:spcAft>
                  <a:spcPts val="0"/>
                </a:spcAft>
                <a:buClrTx/>
                <a:buSzTx/>
                <a:buFontTx/>
                <a:buNone/>
                <a:tabLst/>
              </a:pPr>
              <a:r>
                <a:rPr lang="fi-FI" sz="2800" dirty="0">
                  <a:latin typeface="Aptos" panose="020B0004020202020204" pitchFamily="34" charset="0"/>
                </a:rPr>
                <a:t>46 % </a:t>
              </a:r>
              <a:br>
                <a:rPr lang="fi-FI" sz="1400" dirty="0">
                  <a:latin typeface="Aptos" panose="020B0004020202020204" pitchFamily="34" charset="0"/>
                </a:rPr>
              </a:br>
              <a:r>
                <a:rPr lang="fi-FI" sz="1200" dirty="0">
                  <a:latin typeface="Aptos" panose="020B0004020202020204" pitchFamily="34" charset="0"/>
                </a:rPr>
                <a:t>market </a:t>
              </a:r>
              <a:r>
                <a:rPr lang="fi-FI" sz="1200" dirty="0" err="1">
                  <a:latin typeface="Aptos" panose="020B0004020202020204" pitchFamily="34" charset="0"/>
                </a:rPr>
                <a:t>share</a:t>
              </a:r>
              <a:r>
                <a:rPr lang="fi-FI" sz="1200" dirty="0">
                  <a:latin typeface="Aptos" panose="020B0004020202020204" pitchFamily="34" charset="0"/>
                </a:rPr>
                <a:t>*</a:t>
              </a:r>
            </a:p>
          </p:txBody>
        </p:sp>
        <p:pic>
          <p:nvPicPr>
            <p:cNvPr id="28" name="Graphic 27" descr="Harvey Balls 50% with solid fill">
              <a:extLst>
                <a:ext uri="{FF2B5EF4-FFF2-40B4-BE49-F238E27FC236}">
                  <a16:creationId xmlns:a16="http://schemas.microsoft.com/office/drawing/2014/main" id="{FDD56339-598B-7A7B-A6D7-CEF1FBD16B1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261315" y="2066787"/>
              <a:ext cx="914400" cy="914400"/>
            </a:xfrm>
            <a:prstGeom prst="rect">
              <a:avLst/>
            </a:prstGeom>
          </p:spPr>
        </p:pic>
      </p:grpSp>
      <p:pic>
        <p:nvPicPr>
          <p:cNvPr id="30" name="Graphic 29" descr="Network with solid fill">
            <a:extLst>
              <a:ext uri="{FF2B5EF4-FFF2-40B4-BE49-F238E27FC236}">
                <a16:creationId xmlns:a16="http://schemas.microsoft.com/office/drawing/2014/main" id="{ADB9349D-D238-65A9-06F1-06BE07CCF107}"/>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261315" y="3570435"/>
            <a:ext cx="914400" cy="914400"/>
          </a:xfrm>
          <a:prstGeom prst="rect">
            <a:avLst/>
          </a:prstGeom>
        </p:spPr>
      </p:pic>
      <p:pic>
        <p:nvPicPr>
          <p:cNvPr id="32" name="Graphic 31" descr="Supply And Demand with solid fill">
            <a:extLst>
              <a:ext uri="{FF2B5EF4-FFF2-40B4-BE49-F238E27FC236}">
                <a16:creationId xmlns:a16="http://schemas.microsoft.com/office/drawing/2014/main" id="{0522A6D9-923F-C1E9-21FC-FAD5511A215C}"/>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7201547" y="3570434"/>
            <a:ext cx="914400" cy="914400"/>
          </a:xfrm>
          <a:prstGeom prst="rect">
            <a:avLst/>
          </a:prstGeom>
        </p:spPr>
      </p:pic>
      <p:sp>
        <p:nvSpPr>
          <p:cNvPr id="35" name="Text Placeholder 6">
            <a:extLst>
              <a:ext uri="{FF2B5EF4-FFF2-40B4-BE49-F238E27FC236}">
                <a16:creationId xmlns:a16="http://schemas.microsoft.com/office/drawing/2014/main" id="{949661AC-DAFE-7D4F-BBA8-ADB449EC01EA}"/>
              </a:ext>
            </a:extLst>
          </p:cNvPr>
          <p:cNvSpPr txBox="1">
            <a:spLocks/>
          </p:cNvSpPr>
          <p:nvPr/>
        </p:nvSpPr>
        <p:spPr>
          <a:xfrm>
            <a:off x="758672" y="1313631"/>
            <a:ext cx="2223563" cy="480131"/>
          </a:xfrm>
          <a:prstGeom prst="rect">
            <a:avLst/>
          </a:prstGeom>
        </p:spPr>
        <p:txBody>
          <a:bodyPr/>
          <a:lstStyle>
            <a:lvl1pPr marL="228600" indent="-228600" algn="l" defTabSz="914400" rtl="0" eaLnBrk="1" latinLnBrk="0" hangingPunct="1">
              <a:lnSpc>
                <a:spcPct val="90000"/>
              </a:lnSpc>
              <a:spcBef>
                <a:spcPts val="1000"/>
              </a:spcBef>
              <a:buClr>
                <a:schemeClr val="accent3">
                  <a:lumMod val="75000"/>
                </a:schemeClr>
              </a:buClr>
              <a:buFont typeface="Arial"/>
              <a:buChar char="•"/>
              <a:defRPr sz="1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3">
                  <a:lumMod val="50000"/>
                </a:schemeClr>
              </a:buClr>
              <a:buFont typeface="Lucida Grande"/>
              <a:buChar char="–"/>
              <a:defRPr sz="16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US" sz="1400" dirty="0">
                <a:solidFill>
                  <a:schemeClr val="tx1"/>
                </a:solidFill>
                <a:latin typeface="Aptos" panose="020B0004020202020204" pitchFamily="34" charset="0"/>
              </a:rPr>
              <a:t>District heating networks in Finland</a:t>
            </a:r>
            <a:endParaRPr lang="fi-FI" sz="1400" dirty="0">
              <a:solidFill>
                <a:schemeClr val="tx1"/>
              </a:solidFill>
              <a:latin typeface="Aptos" panose="020B0004020202020204" pitchFamily="34" charset="0"/>
            </a:endParaRPr>
          </a:p>
        </p:txBody>
      </p:sp>
      <p:grpSp>
        <p:nvGrpSpPr>
          <p:cNvPr id="19" name="Ryhmä 18">
            <a:extLst>
              <a:ext uri="{FF2B5EF4-FFF2-40B4-BE49-F238E27FC236}">
                <a16:creationId xmlns:a16="http://schemas.microsoft.com/office/drawing/2014/main" id="{D4299FDF-48F4-94BC-55E4-42D79B7C3654}"/>
              </a:ext>
            </a:extLst>
          </p:cNvPr>
          <p:cNvGrpSpPr/>
          <p:nvPr/>
        </p:nvGrpSpPr>
        <p:grpSpPr>
          <a:xfrm>
            <a:off x="3162298" y="1808161"/>
            <a:ext cx="3676652" cy="1431649"/>
            <a:chOff x="3162297" y="4815460"/>
            <a:chExt cx="3676652" cy="1431649"/>
          </a:xfrm>
        </p:grpSpPr>
        <p:sp>
          <p:nvSpPr>
            <p:cNvPr id="38" name="Rectangle 37">
              <a:extLst>
                <a:ext uri="{FF2B5EF4-FFF2-40B4-BE49-F238E27FC236}">
                  <a16:creationId xmlns:a16="http://schemas.microsoft.com/office/drawing/2014/main" id="{AA206AFA-A945-7D8A-40AB-85D37B31081D}"/>
                </a:ext>
              </a:extLst>
            </p:cNvPr>
            <p:cNvSpPr/>
            <p:nvPr/>
          </p:nvSpPr>
          <p:spPr>
            <a:xfrm>
              <a:off x="3162297" y="4815460"/>
              <a:ext cx="1112431" cy="1431649"/>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lIns="36000" tIns="36000" rIns="36000" bIns="36000" rtlCol="0" anchor="ctr"/>
            <a:lstStyle/>
            <a:p>
              <a:pPr marL="0" marR="0" indent="0" algn="ctr" defTabSz="914400" eaLnBrk="1" fontAlgn="auto" latinLnBrk="0" hangingPunct="1">
                <a:lnSpc>
                  <a:spcPct val="95000"/>
                </a:lnSpc>
                <a:spcBef>
                  <a:spcPts val="600"/>
                </a:spcBef>
                <a:spcAft>
                  <a:spcPts val="0"/>
                </a:spcAft>
                <a:buClrTx/>
                <a:buSzTx/>
                <a:buFontTx/>
                <a:buNone/>
                <a:tabLst/>
              </a:pPr>
              <a:endParaRPr lang="fi-FI" sz="1200">
                <a:latin typeface="Aptos" panose="020B0004020202020204" pitchFamily="34" charset="0"/>
              </a:endParaRPr>
            </a:p>
          </p:txBody>
        </p:sp>
        <p:sp>
          <p:nvSpPr>
            <p:cNvPr id="17" name="Rectangle 16">
              <a:extLst>
                <a:ext uri="{FF2B5EF4-FFF2-40B4-BE49-F238E27FC236}">
                  <a16:creationId xmlns:a16="http://schemas.microsoft.com/office/drawing/2014/main" id="{757BE54E-2065-4AF5-90E3-7407DF0969DA}"/>
                </a:ext>
              </a:extLst>
            </p:cNvPr>
            <p:cNvSpPr/>
            <p:nvPr/>
          </p:nvSpPr>
          <p:spPr>
            <a:xfrm>
              <a:off x="4274728" y="4815460"/>
              <a:ext cx="2564221" cy="143164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indent="0" algn="ctr" defTabSz="914400" eaLnBrk="1" fontAlgn="auto" latinLnBrk="0" hangingPunct="1">
                <a:lnSpc>
                  <a:spcPct val="95000"/>
                </a:lnSpc>
                <a:spcBef>
                  <a:spcPts val="600"/>
                </a:spcBef>
                <a:spcAft>
                  <a:spcPts val="0"/>
                </a:spcAft>
                <a:buClrTx/>
                <a:buSzTx/>
                <a:buFontTx/>
                <a:buNone/>
                <a:tabLst/>
              </a:pPr>
              <a:r>
                <a:rPr lang="fi-FI" sz="2800" dirty="0">
                  <a:latin typeface="Aptos" panose="020B0004020202020204" pitchFamily="34" charset="0"/>
                </a:rPr>
                <a:t>~34 </a:t>
              </a:r>
              <a:r>
                <a:rPr lang="fi-FI" sz="2800" dirty="0" err="1">
                  <a:latin typeface="Aptos" panose="020B0004020202020204" pitchFamily="34" charset="0"/>
                </a:rPr>
                <a:t>TWh</a:t>
              </a:r>
              <a:endParaRPr lang="fi-FI" sz="2800" dirty="0">
                <a:latin typeface="Aptos" panose="020B0004020202020204" pitchFamily="34" charset="0"/>
              </a:endParaRPr>
            </a:p>
            <a:p>
              <a:pPr algn="ctr">
                <a:lnSpc>
                  <a:spcPct val="95000"/>
                </a:lnSpc>
                <a:spcBef>
                  <a:spcPts val="600"/>
                </a:spcBef>
              </a:pPr>
              <a:r>
                <a:rPr lang="fi-FI" sz="1200" dirty="0" err="1">
                  <a:latin typeface="Aptos" panose="020B0004020202020204" pitchFamily="34" charset="0"/>
                </a:rPr>
                <a:t>energy</a:t>
              </a:r>
              <a:r>
                <a:rPr lang="fi-FI" sz="1200" dirty="0">
                  <a:latin typeface="Aptos" panose="020B0004020202020204" pitchFamily="34" charset="0"/>
                </a:rPr>
                <a:t> </a:t>
              </a:r>
              <a:r>
                <a:rPr lang="fi-FI" sz="1200" dirty="0" err="1">
                  <a:latin typeface="Aptos" panose="020B0004020202020204" pitchFamily="34" charset="0"/>
                </a:rPr>
                <a:t>sold</a:t>
              </a:r>
              <a:r>
                <a:rPr lang="fi-FI" sz="1200" dirty="0">
                  <a:latin typeface="Aptos" panose="020B0004020202020204" pitchFamily="34" charset="0"/>
                </a:rPr>
                <a:t> </a:t>
              </a:r>
              <a:r>
                <a:rPr lang="fi-FI" sz="1200" dirty="0" err="1">
                  <a:latin typeface="Aptos" panose="020B0004020202020204" pitchFamily="34" charset="0"/>
                </a:rPr>
                <a:t>annually</a:t>
              </a:r>
              <a:endParaRPr lang="fi-FI" sz="1200" dirty="0">
                <a:latin typeface="Aptos" panose="020B0004020202020204" pitchFamily="34" charset="0"/>
              </a:endParaRPr>
            </a:p>
          </p:txBody>
        </p:sp>
        <p:pic>
          <p:nvPicPr>
            <p:cNvPr id="40" name="Graphic 39" descr="Fire with solid fill">
              <a:extLst>
                <a:ext uri="{FF2B5EF4-FFF2-40B4-BE49-F238E27FC236}">
                  <a16:creationId xmlns:a16="http://schemas.microsoft.com/office/drawing/2014/main" id="{B80B2BFE-7811-9F15-9094-AD35BE64FD4F}"/>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261313" y="5043646"/>
              <a:ext cx="914400" cy="914400"/>
            </a:xfrm>
            <a:prstGeom prst="rect">
              <a:avLst/>
            </a:prstGeom>
          </p:spPr>
        </p:pic>
      </p:grpSp>
      <p:sp>
        <p:nvSpPr>
          <p:cNvPr id="3" name="TextBox 2">
            <a:extLst>
              <a:ext uri="{FF2B5EF4-FFF2-40B4-BE49-F238E27FC236}">
                <a16:creationId xmlns:a16="http://schemas.microsoft.com/office/drawing/2014/main" id="{C0BE165D-D084-6E68-12D6-A8DBE423EBFD}"/>
              </a:ext>
            </a:extLst>
          </p:cNvPr>
          <p:cNvSpPr txBox="1"/>
          <p:nvPr/>
        </p:nvSpPr>
        <p:spPr>
          <a:xfrm>
            <a:off x="3162298" y="6279624"/>
            <a:ext cx="2846351" cy="553998"/>
          </a:xfrm>
          <a:prstGeom prst="rect">
            <a:avLst/>
          </a:prstGeom>
          <a:noFill/>
        </p:spPr>
        <p:txBody>
          <a:bodyPr wrap="square" rtlCol="0">
            <a:spAutoFit/>
          </a:bodyPr>
          <a:lstStyle/>
          <a:p>
            <a:r>
              <a:rPr lang="fi-FI" sz="1000" dirty="0">
                <a:latin typeface="Aptos" panose="020B0004020202020204" pitchFamily="34" charset="0"/>
              </a:rPr>
              <a:t>*</a:t>
            </a:r>
            <a:r>
              <a:rPr lang="en-US" sz="1000" dirty="0">
                <a:latin typeface="Aptos" panose="020B0004020202020204" pitchFamily="34" charset="0"/>
              </a:rPr>
              <a:t>market share of heating in residential and apartment buildings</a:t>
            </a:r>
          </a:p>
          <a:p>
            <a:endParaRPr lang="fi-FI" sz="1000" dirty="0">
              <a:solidFill>
                <a:schemeClr val="tx1">
                  <a:lumMod val="65000"/>
                  <a:lumOff val="35000"/>
                </a:schemeClr>
              </a:solidFill>
              <a:latin typeface="Aptos" panose="020B0004020202020204" pitchFamily="34" charset="0"/>
            </a:endParaRPr>
          </a:p>
        </p:txBody>
      </p:sp>
    </p:spTree>
    <p:extLst>
      <p:ext uri="{BB962C8B-B14F-4D97-AF65-F5344CB8AC3E}">
        <p14:creationId xmlns:p14="http://schemas.microsoft.com/office/powerpoint/2010/main" val="31026275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Kaavio 1">
            <a:extLst>
              <a:ext uri="{FF2B5EF4-FFF2-40B4-BE49-F238E27FC236}">
                <a16:creationId xmlns:a16="http://schemas.microsoft.com/office/drawing/2014/main" id="{996D1509-4AED-48AF-B021-8BA691B30502}"/>
              </a:ext>
            </a:extLst>
          </p:cNvPr>
          <p:cNvGraphicFramePr>
            <a:graphicFrameLocks noGrp="1"/>
          </p:cNvGraphicFramePr>
          <p:nvPr>
            <p:ph type="chart" sz="quarter" idx="15"/>
          </p:nvPr>
        </p:nvGraphicFramePr>
        <p:xfrm>
          <a:off x="496888" y="1649413"/>
          <a:ext cx="7613650" cy="4132262"/>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a:extLst>
              <a:ext uri="{FF2B5EF4-FFF2-40B4-BE49-F238E27FC236}">
                <a16:creationId xmlns:a16="http://schemas.microsoft.com/office/drawing/2014/main" id="{6D0B87EA-CCE6-6E01-0F0D-C24D7FDF2322}"/>
              </a:ext>
            </a:extLst>
          </p:cNvPr>
          <p:cNvSpPr>
            <a:spLocks noGrp="1"/>
          </p:cNvSpPr>
          <p:nvPr>
            <p:ph type="title"/>
          </p:nvPr>
        </p:nvSpPr>
        <p:spPr/>
        <p:txBody>
          <a:bodyPr/>
          <a:lstStyle/>
          <a:p>
            <a:r>
              <a:rPr lang="en-US" sz="3200" dirty="0"/>
              <a:t>Market share of space heating in </a:t>
            </a:r>
            <a:r>
              <a:rPr lang="fi-FI" sz="3200" dirty="0"/>
              <a:t>2024</a:t>
            </a:r>
            <a:endParaRPr lang="fi-FI" dirty="0"/>
          </a:p>
        </p:txBody>
      </p:sp>
      <p:sp>
        <p:nvSpPr>
          <p:cNvPr id="4" name="Date Placeholder 3">
            <a:extLst>
              <a:ext uri="{FF2B5EF4-FFF2-40B4-BE49-F238E27FC236}">
                <a16:creationId xmlns:a16="http://schemas.microsoft.com/office/drawing/2014/main" id="{1F6F44B9-48E6-AAC1-9349-DA8F5832BB02}"/>
              </a:ext>
            </a:extLst>
          </p:cNvPr>
          <p:cNvSpPr>
            <a:spLocks noGrp="1"/>
          </p:cNvSpPr>
          <p:nvPr>
            <p:ph type="dt" sz="half" idx="16"/>
          </p:nvPr>
        </p:nvSpPr>
        <p:spPr/>
        <p:txBody>
          <a:bodyPr/>
          <a:lstStyle/>
          <a:p>
            <a:r>
              <a:rPr lang="fi-FI"/>
              <a:t>23.10.2026</a:t>
            </a:r>
            <a:endParaRPr lang="en-US"/>
          </a:p>
        </p:txBody>
      </p:sp>
      <p:sp>
        <p:nvSpPr>
          <p:cNvPr id="5" name="Slide Number Placeholder 4">
            <a:extLst>
              <a:ext uri="{FF2B5EF4-FFF2-40B4-BE49-F238E27FC236}">
                <a16:creationId xmlns:a16="http://schemas.microsoft.com/office/drawing/2014/main" id="{AB01C205-738C-F47D-6652-7241C2D06B1A}"/>
              </a:ext>
            </a:extLst>
          </p:cNvPr>
          <p:cNvSpPr>
            <a:spLocks noGrp="1"/>
          </p:cNvSpPr>
          <p:nvPr>
            <p:ph type="sldNum" sz="quarter" idx="18"/>
          </p:nvPr>
        </p:nvSpPr>
        <p:spPr/>
        <p:txBody>
          <a:bodyPr/>
          <a:lstStyle/>
          <a:p>
            <a:fld id="{D5CDC59A-8C4B-3741-8921-09D2C8EE8BFB}" type="slidenum">
              <a:rPr lang="en-US" smtClean="0"/>
              <a:pPr/>
              <a:t>6</a:t>
            </a:fld>
            <a:endParaRPr lang="en-US"/>
          </a:p>
        </p:txBody>
      </p:sp>
      <p:sp>
        <p:nvSpPr>
          <p:cNvPr id="9" name="Content Placeholder 8">
            <a:extLst>
              <a:ext uri="{FF2B5EF4-FFF2-40B4-BE49-F238E27FC236}">
                <a16:creationId xmlns:a16="http://schemas.microsoft.com/office/drawing/2014/main" id="{AEDCD3FA-8D90-E31A-E1E0-8274502BB923}"/>
              </a:ext>
            </a:extLst>
          </p:cNvPr>
          <p:cNvSpPr>
            <a:spLocks noGrp="1"/>
          </p:cNvSpPr>
          <p:nvPr>
            <p:ph sz="quarter" idx="19"/>
          </p:nvPr>
        </p:nvSpPr>
        <p:spPr/>
        <p:txBody>
          <a:bodyPr/>
          <a:lstStyle/>
          <a:p>
            <a:r>
              <a:rPr lang="fi-FI" dirty="0" err="1"/>
              <a:t>Source</a:t>
            </a:r>
            <a:r>
              <a:rPr lang="fi-FI" dirty="0"/>
              <a:t>: </a:t>
            </a:r>
            <a:r>
              <a:rPr lang="fi-FI" dirty="0" err="1"/>
              <a:t>Statistics</a:t>
            </a:r>
            <a:r>
              <a:rPr lang="fi-FI" dirty="0"/>
              <a:t> Finland: Energy 2025 –</a:t>
            </a:r>
            <a:r>
              <a:rPr lang="fi-FI" dirty="0" err="1"/>
              <a:t>table</a:t>
            </a:r>
            <a:r>
              <a:rPr lang="fi-FI" dirty="0"/>
              <a:t> </a:t>
            </a:r>
            <a:r>
              <a:rPr lang="fi-FI" dirty="0" err="1"/>
              <a:t>service</a:t>
            </a:r>
            <a:r>
              <a:rPr lang="fi-FI" dirty="0"/>
              <a:t>, </a:t>
            </a:r>
            <a:r>
              <a:rPr lang="fi-FI" dirty="0" err="1"/>
              <a:t>Table</a:t>
            </a:r>
            <a:r>
              <a:rPr lang="fi-FI" dirty="0"/>
              <a:t> 7.2. and ”</a:t>
            </a:r>
            <a:r>
              <a:rPr lang="en-US" dirty="0"/>
              <a:t>Energy consumption in households: documentation of statistics”</a:t>
            </a:r>
            <a:endParaRPr lang="fi-FI" dirty="0"/>
          </a:p>
          <a:p>
            <a:pPr>
              <a:spcBef>
                <a:spcPts val="0"/>
              </a:spcBef>
            </a:pPr>
            <a:r>
              <a:rPr lang="fi-FI" dirty="0" err="1"/>
              <a:t>Electricity</a:t>
            </a:r>
            <a:r>
              <a:rPr lang="fi-FI" dirty="0"/>
              <a:t> </a:t>
            </a:r>
            <a:r>
              <a:rPr lang="fi-FI" dirty="0" err="1"/>
              <a:t>consumption</a:t>
            </a:r>
            <a:r>
              <a:rPr lang="fi-FI" dirty="0"/>
              <a:t> of </a:t>
            </a:r>
            <a:r>
              <a:rPr lang="fi-FI" dirty="0" err="1"/>
              <a:t>heat</a:t>
            </a:r>
            <a:r>
              <a:rPr lang="fi-FI" dirty="0"/>
              <a:t> </a:t>
            </a:r>
            <a:r>
              <a:rPr lang="fi-FI" dirty="0" err="1"/>
              <a:t>pumps</a:t>
            </a:r>
            <a:r>
              <a:rPr lang="fi-FI" dirty="0"/>
              <a:t> is </a:t>
            </a:r>
            <a:r>
              <a:rPr lang="fi-FI" dirty="0" err="1"/>
              <a:t>estimated</a:t>
            </a:r>
            <a:r>
              <a:rPr lang="fi-FI" dirty="0"/>
              <a:t> </a:t>
            </a:r>
            <a:r>
              <a:rPr lang="fi-FI" dirty="0" err="1"/>
              <a:t>by</a:t>
            </a:r>
            <a:r>
              <a:rPr lang="fi-FI" dirty="0"/>
              <a:t> </a:t>
            </a:r>
            <a:r>
              <a:rPr lang="fi-FI" dirty="0" err="1"/>
              <a:t>Finnish</a:t>
            </a:r>
            <a:r>
              <a:rPr lang="fi-FI" dirty="0"/>
              <a:t> Energy</a:t>
            </a:r>
          </a:p>
          <a:p>
            <a:endParaRPr lang="fi-FI" dirty="0"/>
          </a:p>
        </p:txBody>
      </p:sp>
      <p:sp>
        <p:nvSpPr>
          <p:cNvPr id="6" name="Content Placeholder 5">
            <a:extLst>
              <a:ext uri="{FF2B5EF4-FFF2-40B4-BE49-F238E27FC236}">
                <a16:creationId xmlns:a16="http://schemas.microsoft.com/office/drawing/2014/main" id="{6250C0A4-4609-A92B-FEA1-CCA4F48A6D91}"/>
              </a:ext>
            </a:extLst>
          </p:cNvPr>
          <p:cNvSpPr>
            <a:spLocks noGrp="1"/>
          </p:cNvSpPr>
          <p:nvPr>
            <p:ph sz="half" idx="2"/>
          </p:nvPr>
        </p:nvSpPr>
        <p:spPr>
          <a:xfrm>
            <a:off x="7798070" y="1649413"/>
            <a:ext cx="3447845" cy="4517572"/>
          </a:xfrm>
        </p:spPr>
        <p:txBody>
          <a:bodyPr>
            <a:normAutofit fontScale="92500" lnSpcReduction="10000"/>
          </a:bodyPr>
          <a:lstStyle/>
          <a:p>
            <a:r>
              <a:rPr lang="en-US" dirty="0"/>
              <a:t>Includes residential, commercial and public buildings</a:t>
            </a:r>
          </a:p>
          <a:p>
            <a:endParaRPr lang="fi-FI" sz="1800" b="1" dirty="0"/>
          </a:p>
          <a:p>
            <a:endParaRPr lang="fi-FI" sz="1800" b="1" dirty="0"/>
          </a:p>
          <a:p>
            <a:pPr>
              <a:buClr>
                <a:schemeClr val="accent1"/>
              </a:buClr>
            </a:pPr>
            <a:r>
              <a:rPr lang="en-US" b="1" dirty="0">
                <a:cs typeface="Calibri"/>
              </a:rPr>
              <a:t>Heat pump</a:t>
            </a:r>
            <a:r>
              <a:rPr lang="en-US" dirty="0">
                <a:cs typeface="Calibri"/>
              </a:rPr>
              <a:t>: ambient energy extracted with heat pumps</a:t>
            </a:r>
          </a:p>
          <a:p>
            <a:pPr>
              <a:buClr>
                <a:schemeClr val="accent1"/>
              </a:buClr>
            </a:pPr>
            <a:r>
              <a:rPr lang="en-US" b="1" dirty="0">
                <a:cs typeface="Calibri"/>
              </a:rPr>
              <a:t>Heat pump, electricity</a:t>
            </a:r>
            <a:r>
              <a:rPr lang="en-US" dirty="0">
                <a:cs typeface="Calibri"/>
              </a:rPr>
              <a:t>: </a:t>
            </a:r>
            <a:r>
              <a:rPr lang="en-US" dirty="0"/>
              <a:t>Estimated electricity used by heat pumps that is converted into heat.</a:t>
            </a:r>
          </a:p>
          <a:p>
            <a:pPr>
              <a:spcBef>
                <a:spcPct val="0"/>
              </a:spcBef>
              <a:buClr>
                <a:schemeClr val="accent1"/>
              </a:buClr>
            </a:pPr>
            <a:endParaRPr lang="en-US" altLang="fi-FI" b="1" dirty="0"/>
          </a:p>
          <a:p>
            <a:pPr>
              <a:spcBef>
                <a:spcPct val="0"/>
              </a:spcBef>
              <a:buClr>
                <a:schemeClr val="accent1"/>
              </a:buClr>
            </a:pPr>
            <a:r>
              <a:rPr lang="en-US" altLang="fi-FI" b="1" dirty="0"/>
              <a:t>Electricity</a:t>
            </a:r>
            <a:r>
              <a:rPr lang="en-US" altLang="fi-FI" dirty="0"/>
              <a:t>: includes the electricity consumption of heat distribution equipment and electric sauna stoves</a:t>
            </a:r>
          </a:p>
          <a:p>
            <a:pPr>
              <a:spcBef>
                <a:spcPct val="0"/>
              </a:spcBef>
              <a:buClr>
                <a:schemeClr val="accent1"/>
              </a:buClr>
            </a:pPr>
            <a:r>
              <a:rPr lang="en-US" altLang="fi-FI" b="1" dirty="0"/>
              <a:t>Wood</a:t>
            </a:r>
            <a:r>
              <a:rPr lang="en-US" altLang="fi-FI" dirty="0"/>
              <a:t>: includes the wood used by sauna stoves </a:t>
            </a:r>
          </a:p>
          <a:p>
            <a:endParaRPr lang="fi-FI" dirty="0">
              <a:highlight>
                <a:srgbClr val="FF00FF"/>
              </a:highlight>
            </a:endParaRPr>
          </a:p>
          <a:p>
            <a:endParaRPr lang="fi-FI" dirty="0"/>
          </a:p>
        </p:txBody>
      </p:sp>
    </p:spTree>
    <p:extLst>
      <p:ext uri="{BB962C8B-B14F-4D97-AF65-F5344CB8AC3E}">
        <p14:creationId xmlns:p14="http://schemas.microsoft.com/office/powerpoint/2010/main" val="18595787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0EF11A0-872B-4CFB-8A0A-E3E5EB28A8B5}"/>
              </a:ext>
            </a:extLst>
          </p:cNvPr>
          <p:cNvSpPr>
            <a:spLocks noGrp="1"/>
          </p:cNvSpPr>
          <p:nvPr>
            <p:ph type="title"/>
          </p:nvPr>
        </p:nvSpPr>
        <p:spPr/>
        <p:txBody>
          <a:bodyPr>
            <a:normAutofit fontScale="90000"/>
          </a:bodyPr>
          <a:lstStyle/>
          <a:p>
            <a:r>
              <a:rPr lang="en-US" sz="3600" dirty="0"/>
              <a:t>District heat consumption and connected heat load of the customers </a:t>
            </a:r>
            <a:endParaRPr lang="fi-FI" sz="3600" dirty="0"/>
          </a:p>
        </p:txBody>
      </p:sp>
      <p:sp>
        <p:nvSpPr>
          <p:cNvPr id="4" name="Päivämäärän paikkamerkki 3">
            <a:extLst>
              <a:ext uri="{FF2B5EF4-FFF2-40B4-BE49-F238E27FC236}">
                <a16:creationId xmlns:a16="http://schemas.microsoft.com/office/drawing/2014/main" id="{84ED13F1-6967-8B05-44F5-362F852EED05}"/>
              </a:ext>
            </a:extLst>
          </p:cNvPr>
          <p:cNvSpPr>
            <a:spLocks noGrp="1"/>
          </p:cNvSpPr>
          <p:nvPr>
            <p:ph type="dt" sz="half" idx="16"/>
          </p:nvPr>
        </p:nvSpPr>
        <p:spPr/>
        <p:txBody>
          <a:bodyPr/>
          <a:lstStyle/>
          <a:p>
            <a:r>
              <a:rPr lang="fi-FI"/>
              <a:t>23.10.2026</a:t>
            </a:r>
            <a:endParaRPr lang="en-US"/>
          </a:p>
        </p:txBody>
      </p:sp>
      <p:sp>
        <p:nvSpPr>
          <p:cNvPr id="5" name="Dian numeron paikkamerkki 4">
            <a:extLst>
              <a:ext uri="{FF2B5EF4-FFF2-40B4-BE49-F238E27FC236}">
                <a16:creationId xmlns:a16="http://schemas.microsoft.com/office/drawing/2014/main" id="{F072D8E7-1C6E-4C8E-8720-B0FC2681773B}"/>
              </a:ext>
            </a:extLst>
          </p:cNvPr>
          <p:cNvSpPr>
            <a:spLocks noGrp="1"/>
          </p:cNvSpPr>
          <p:nvPr>
            <p:ph type="sldNum" sz="quarter" idx="18"/>
          </p:nvPr>
        </p:nvSpPr>
        <p:spPr/>
        <p:txBody>
          <a:bodyPr/>
          <a:lstStyle/>
          <a:p>
            <a:fld id="{D5CDC59A-8C4B-3741-8921-09D2C8EE8BFB}" type="slidenum">
              <a:rPr lang="en-US" smtClean="0"/>
              <a:t>7</a:t>
            </a:fld>
            <a:endParaRPr lang="en-US"/>
          </a:p>
        </p:txBody>
      </p:sp>
      <p:sp>
        <p:nvSpPr>
          <p:cNvPr id="3" name="Content Placeholder 2">
            <a:extLst>
              <a:ext uri="{FF2B5EF4-FFF2-40B4-BE49-F238E27FC236}">
                <a16:creationId xmlns:a16="http://schemas.microsoft.com/office/drawing/2014/main" id="{47FEC870-3005-C4B4-CD1D-C1691F645B89}"/>
              </a:ext>
            </a:extLst>
          </p:cNvPr>
          <p:cNvSpPr>
            <a:spLocks noGrp="1"/>
          </p:cNvSpPr>
          <p:nvPr>
            <p:ph sz="half" idx="2"/>
          </p:nvPr>
        </p:nvSpPr>
        <p:spPr/>
        <p:txBody>
          <a:bodyPr/>
          <a:lstStyle/>
          <a:p>
            <a:endParaRPr lang="fi-FI"/>
          </a:p>
        </p:txBody>
      </p:sp>
      <p:graphicFrame>
        <p:nvGraphicFramePr>
          <p:cNvPr id="8" name="Chart Placeholder 7">
            <a:extLst>
              <a:ext uri="{FF2B5EF4-FFF2-40B4-BE49-F238E27FC236}">
                <a16:creationId xmlns:a16="http://schemas.microsoft.com/office/drawing/2014/main" id="{2A4727B7-3C5E-4215-96B4-6446195C7623}"/>
              </a:ext>
            </a:extLst>
          </p:cNvPr>
          <p:cNvGraphicFramePr>
            <a:graphicFrameLocks noGrp="1"/>
          </p:cNvGraphicFramePr>
          <p:nvPr>
            <p:ph type="chart" sz="quarter" idx="15"/>
          </p:nvPr>
        </p:nvGraphicFramePr>
        <p:xfrm>
          <a:off x="496888" y="1649413"/>
          <a:ext cx="7613650" cy="434181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425710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0EF11A0-872B-4CFB-8A0A-E3E5EB28A8B5}"/>
              </a:ext>
            </a:extLst>
          </p:cNvPr>
          <p:cNvSpPr>
            <a:spLocks noGrp="1"/>
          </p:cNvSpPr>
          <p:nvPr>
            <p:ph type="title"/>
          </p:nvPr>
        </p:nvSpPr>
        <p:spPr/>
        <p:txBody>
          <a:bodyPr>
            <a:normAutofit/>
          </a:bodyPr>
          <a:lstStyle/>
          <a:p>
            <a:r>
              <a:rPr lang="fi-FI" sz="3600" dirty="0" err="1"/>
              <a:t>Temperature</a:t>
            </a:r>
            <a:r>
              <a:rPr lang="fi-FI" sz="3600" dirty="0"/>
              <a:t> </a:t>
            </a:r>
            <a:r>
              <a:rPr lang="fi-FI" sz="3600" dirty="0" err="1"/>
              <a:t>corrected</a:t>
            </a:r>
            <a:r>
              <a:rPr lang="fi-FI" sz="3600" dirty="0"/>
              <a:t> </a:t>
            </a:r>
            <a:r>
              <a:rPr lang="fi-FI" sz="3600" dirty="0" err="1"/>
              <a:t>heat</a:t>
            </a:r>
            <a:r>
              <a:rPr lang="fi-FI" sz="3600" dirty="0"/>
              <a:t> </a:t>
            </a:r>
            <a:r>
              <a:rPr lang="fi-FI" sz="3600" dirty="0" err="1"/>
              <a:t>consumption</a:t>
            </a:r>
            <a:endParaRPr lang="fi-FI" sz="3600" dirty="0"/>
          </a:p>
        </p:txBody>
      </p:sp>
      <p:sp>
        <p:nvSpPr>
          <p:cNvPr id="4" name="Päivämäärän paikkamerkki 3">
            <a:extLst>
              <a:ext uri="{FF2B5EF4-FFF2-40B4-BE49-F238E27FC236}">
                <a16:creationId xmlns:a16="http://schemas.microsoft.com/office/drawing/2014/main" id="{3A85C727-226C-C7F3-B8ED-FCF5515646CE}"/>
              </a:ext>
            </a:extLst>
          </p:cNvPr>
          <p:cNvSpPr>
            <a:spLocks noGrp="1"/>
          </p:cNvSpPr>
          <p:nvPr>
            <p:ph type="dt" sz="half" idx="16"/>
          </p:nvPr>
        </p:nvSpPr>
        <p:spPr/>
        <p:txBody>
          <a:bodyPr/>
          <a:lstStyle/>
          <a:p>
            <a:r>
              <a:rPr lang="fi-FI"/>
              <a:t>23.10.2026</a:t>
            </a:r>
            <a:endParaRPr lang="en-US"/>
          </a:p>
        </p:txBody>
      </p:sp>
      <p:sp>
        <p:nvSpPr>
          <p:cNvPr id="5" name="Dian numeron paikkamerkki 4">
            <a:extLst>
              <a:ext uri="{FF2B5EF4-FFF2-40B4-BE49-F238E27FC236}">
                <a16:creationId xmlns:a16="http://schemas.microsoft.com/office/drawing/2014/main" id="{F072D8E7-1C6E-4C8E-8720-B0FC2681773B}"/>
              </a:ext>
            </a:extLst>
          </p:cNvPr>
          <p:cNvSpPr>
            <a:spLocks noGrp="1"/>
          </p:cNvSpPr>
          <p:nvPr>
            <p:ph type="sldNum" sz="quarter" idx="18"/>
          </p:nvPr>
        </p:nvSpPr>
        <p:spPr/>
        <p:txBody>
          <a:bodyPr/>
          <a:lstStyle/>
          <a:p>
            <a:fld id="{D5CDC59A-8C4B-3741-8921-09D2C8EE8BFB}" type="slidenum">
              <a:rPr lang="en-US" smtClean="0"/>
              <a:t>8</a:t>
            </a:fld>
            <a:endParaRPr lang="en-US"/>
          </a:p>
        </p:txBody>
      </p:sp>
      <p:sp>
        <p:nvSpPr>
          <p:cNvPr id="10" name="Content Placeholder 9">
            <a:extLst>
              <a:ext uri="{FF2B5EF4-FFF2-40B4-BE49-F238E27FC236}">
                <a16:creationId xmlns:a16="http://schemas.microsoft.com/office/drawing/2014/main" id="{661ED363-A0EA-2F05-3F57-B810645718CE}"/>
              </a:ext>
            </a:extLst>
          </p:cNvPr>
          <p:cNvSpPr>
            <a:spLocks noGrp="1"/>
          </p:cNvSpPr>
          <p:nvPr>
            <p:ph sz="half" idx="2"/>
          </p:nvPr>
        </p:nvSpPr>
        <p:spPr/>
        <p:txBody>
          <a:bodyPr/>
          <a:lstStyle/>
          <a:p>
            <a:pPr marL="285750" indent="-285750">
              <a:spcBef>
                <a:spcPts val="600"/>
              </a:spcBef>
            </a:pPr>
            <a:r>
              <a:rPr lang="fi-FI" dirty="0" err="1"/>
              <a:t>District</a:t>
            </a:r>
            <a:r>
              <a:rPr lang="fi-FI" dirty="0"/>
              <a:t> </a:t>
            </a:r>
            <a:r>
              <a:rPr lang="fi-FI" dirty="0" err="1"/>
              <a:t>heat</a:t>
            </a:r>
            <a:r>
              <a:rPr lang="fi-FI" dirty="0"/>
              <a:t> </a:t>
            </a:r>
            <a:r>
              <a:rPr lang="fi-FI" dirty="0" err="1"/>
              <a:t>consumption</a:t>
            </a:r>
            <a:r>
              <a:rPr lang="fi-FI" dirty="0"/>
              <a:t> 30,2 </a:t>
            </a:r>
            <a:r>
              <a:rPr lang="fi-FI" dirty="0" err="1"/>
              <a:t>TWh</a:t>
            </a:r>
            <a:r>
              <a:rPr lang="fi-FI" dirty="0"/>
              <a:t> (</a:t>
            </a:r>
            <a:r>
              <a:rPr lang="fi-FI" dirty="0" err="1"/>
              <a:t>year</a:t>
            </a:r>
            <a:r>
              <a:rPr lang="fi-FI" dirty="0"/>
              <a:t> 2025)</a:t>
            </a:r>
          </a:p>
          <a:p>
            <a:pPr marL="541338" lvl="1" indent="-187325">
              <a:spcBef>
                <a:spcPts val="600"/>
              </a:spcBef>
            </a:pPr>
            <a:r>
              <a:rPr lang="fi-FI" dirty="0" err="1"/>
              <a:t>Temperature</a:t>
            </a:r>
            <a:r>
              <a:rPr lang="fi-FI" dirty="0"/>
              <a:t> </a:t>
            </a:r>
            <a:r>
              <a:rPr lang="fi-FI" dirty="0" err="1"/>
              <a:t>corrected</a:t>
            </a:r>
            <a:r>
              <a:rPr lang="fi-FI" dirty="0"/>
              <a:t> </a:t>
            </a:r>
            <a:r>
              <a:rPr lang="fi-FI" dirty="0" err="1"/>
              <a:t>heat</a:t>
            </a:r>
            <a:r>
              <a:rPr lang="fi-FI" dirty="0"/>
              <a:t> </a:t>
            </a:r>
            <a:r>
              <a:rPr lang="fi-FI" dirty="0" err="1"/>
              <a:t>consumption</a:t>
            </a:r>
            <a:r>
              <a:rPr lang="fi-FI" dirty="0"/>
              <a:t> 33,9 </a:t>
            </a:r>
            <a:r>
              <a:rPr lang="fi-FI" dirty="0" err="1"/>
              <a:t>TWh</a:t>
            </a:r>
            <a:endParaRPr lang="fi-FI" dirty="0"/>
          </a:p>
          <a:p>
            <a:pPr marL="285750" indent="-285750">
              <a:spcBef>
                <a:spcPts val="600"/>
              </a:spcBef>
            </a:pPr>
            <a:r>
              <a:rPr lang="fi-FI" dirty="0" err="1"/>
              <a:t>Temperature</a:t>
            </a:r>
            <a:r>
              <a:rPr lang="fi-FI" dirty="0"/>
              <a:t> </a:t>
            </a:r>
            <a:r>
              <a:rPr lang="fi-FI" dirty="0" err="1"/>
              <a:t>corrected</a:t>
            </a:r>
            <a:r>
              <a:rPr lang="fi-FI" dirty="0"/>
              <a:t> </a:t>
            </a:r>
            <a:r>
              <a:rPr lang="fi-FI" dirty="0" err="1"/>
              <a:t>heat</a:t>
            </a:r>
            <a:r>
              <a:rPr lang="fi-FI" dirty="0"/>
              <a:t> </a:t>
            </a:r>
            <a:r>
              <a:rPr lang="fi-FI" dirty="0" err="1"/>
              <a:t>consumption</a:t>
            </a:r>
            <a:r>
              <a:rPr lang="fi-FI" dirty="0"/>
              <a:t> </a:t>
            </a:r>
            <a:r>
              <a:rPr lang="fi-FI" dirty="0" err="1"/>
              <a:t>did</a:t>
            </a:r>
            <a:r>
              <a:rPr lang="fi-FI" dirty="0"/>
              <a:t> </a:t>
            </a:r>
            <a:r>
              <a:rPr lang="fi-FI" dirty="0" err="1"/>
              <a:t>not</a:t>
            </a:r>
            <a:r>
              <a:rPr lang="fi-FI" dirty="0"/>
              <a:t> </a:t>
            </a:r>
            <a:r>
              <a:rPr lang="fi-FI" dirty="0" err="1"/>
              <a:t>change</a:t>
            </a:r>
            <a:r>
              <a:rPr lang="fi-FI" dirty="0"/>
              <a:t> </a:t>
            </a:r>
            <a:r>
              <a:rPr lang="fi-FI" dirty="0" err="1"/>
              <a:t>compared</a:t>
            </a:r>
            <a:r>
              <a:rPr lang="fi-FI" dirty="0"/>
              <a:t> </a:t>
            </a:r>
            <a:r>
              <a:rPr lang="fi-FI" dirty="0" err="1"/>
              <a:t>with</a:t>
            </a:r>
            <a:r>
              <a:rPr lang="fi-FI" dirty="0"/>
              <a:t> </a:t>
            </a:r>
            <a:r>
              <a:rPr lang="fi-FI" dirty="0" err="1"/>
              <a:t>the</a:t>
            </a:r>
            <a:r>
              <a:rPr lang="fi-FI" dirty="0"/>
              <a:t> </a:t>
            </a:r>
            <a:r>
              <a:rPr lang="fi-FI" dirty="0" err="1"/>
              <a:t>previous</a:t>
            </a:r>
            <a:r>
              <a:rPr lang="fi-FI" dirty="0"/>
              <a:t> </a:t>
            </a:r>
            <a:r>
              <a:rPr lang="fi-FI" dirty="0" err="1"/>
              <a:t>year</a:t>
            </a:r>
            <a:r>
              <a:rPr lang="fi-FI" dirty="0"/>
              <a:t>.</a:t>
            </a:r>
          </a:p>
          <a:p>
            <a:pPr marL="285750" indent="-285750">
              <a:spcBef>
                <a:spcPts val="600"/>
              </a:spcBef>
            </a:pPr>
            <a:endParaRPr lang="fi-FI" dirty="0"/>
          </a:p>
          <a:p>
            <a:pPr>
              <a:spcBef>
                <a:spcPts val="600"/>
              </a:spcBef>
            </a:pPr>
            <a:r>
              <a:rPr lang="en-US" dirty="0"/>
              <a:t>Temperature correction takes into account annual temperature differences.</a:t>
            </a:r>
            <a:r>
              <a:rPr lang="fi-FI" dirty="0"/>
              <a:t> </a:t>
            </a:r>
          </a:p>
          <a:p>
            <a:pPr marL="0" indent="0">
              <a:buNone/>
            </a:pPr>
            <a:endParaRPr lang="fi-FI" dirty="0"/>
          </a:p>
        </p:txBody>
      </p:sp>
      <p:graphicFrame>
        <p:nvGraphicFramePr>
          <p:cNvPr id="8" name="Kaavio 1">
            <a:extLst>
              <a:ext uri="{FF2B5EF4-FFF2-40B4-BE49-F238E27FC236}">
                <a16:creationId xmlns:a16="http://schemas.microsoft.com/office/drawing/2014/main" id="{9358AB82-E9E4-3459-1A48-5D7ED9D394EA}"/>
              </a:ext>
            </a:extLst>
          </p:cNvPr>
          <p:cNvGraphicFramePr>
            <a:graphicFrameLocks noGrp="1"/>
          </p:cNvGraphicFramePr>
          <p:nvPr>
            <p:ph type="chart" sz="quarter" idx="15"/>
          </p:nvPr>
        </p:nvGraphicFramePr>
        <p:xfrm>
          <a:off x="496888" y="1649413"/>
          <a:ext cx="7613650" cy="434181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790645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B66A6D0-1D6C-4B38-92DA-92846BA71DDE}"/>
              </a:ext>
            </a:extLst>
          </p:cNvPr>
          <p:cNvSpPr>
            <a:spLocks noGrp="1"/>
          </p:cNvSpPr>
          <p:nvPr>
            <p:ph type="title"/>
          </p:nvPr>
        </p:nvSpPr>
        <p:spPr/>
        <p:txBody>
          <a:bodyPr>
            <a:normAutofit/>
          </a:bodyPr>
          <a:lstStyle/>
          <a:p>
            <a:r>
              <a:rPr lang="en-US" sz="3600" dirty="0"/>
              <a:t>Number of customers and the length of networks</a:t>
            </a:r>
            <a:endParaRPr lang="fi-FI" sz="3600" dirty="0"/>
          </a:p>
        </p:txBody>
      </p:sp>
      <p:sp>
        <p:nvSpPr>
          <p:cNvPr id="3" name="Päivämäärän paikkamerkki 2">
            <a:extLst>
              <a:ext uri="{FF2B5EF4-FFF2-40B4-BE49-F238E27FC236}">
                <a16:creationId xmlns:a16="http://schemas.microsoft.com/office/drawing/2014/main" id="{4DF9F5BA-EF7C-D734-C187-89F64B0ADC12}"/>
              </a:ext>
            </a:extLst>
          </p:cNvPr>
          <p:cNvSpPr>
            <a:spLocks noGrp="1"/>
          </p:cNvSpPr>
          <p:nvPr>
            <p:ph type="dt" sz="half" idx="16"/>
          </p:nvPr>
        </p:nvSpPr>
        <p:spPr/>
        <p:txBody>
          <a:bodyPr/>
          <a:lstStyle/>
          <a:p>
            <a:r>
              <a:rPr lang="fi-FI"/>
              <a:t>23.10.2026</a:t>
            </a:r>
            <a:endParaRPr lang="en-US" dirty="0"/>
          </a:p>
        </p:txBody>
      </p:sp>
      <p:sp>
        <p:nvSpPr>
          <p:cNvPr id="6" name="Dian numeron paikkamerkki 5">
            <a:extLst>
              <a:ext uri="{FF2B5EF4-FFF2-40B4-BE49-F238E27FC236}">
                <a16:creationId xmlns:a16="http://schemas.microsoft.com/office/drawing/2014/main" id="{3233F10E-85E8-461E-B926-F3B0E208DA75}"/>
              </a:ext>
            </a:extLst>
          </p:cNvPr>
          <p:cNvSpPr>
            <a:spLocks noGrp="1"/>
          </p:cNvSpPr>
          <p:nvPr>
            <p:ph type="sldNum" sz="quarter" idx="18"/>
          </p:nvPr>
        </p:nvSpPr>
        <p:spPr/>
        <p:txBody>
          <a:bodyPr/>
          <a:lstStyle/>
          <a:p>
            <a:fld id="{D5CDC59A-8C4B-3741-8921-09D2C8EE8BFB}" type="slidenum">
              <a:rPr lang="en-US" smtClean="0"/>
              <a:t>9</a:t>
            </a:fld>
            <a:endParaRPr lang="en-US"/>
          </a:p>
        </p:txBody>
      </p:sp>
      <p:sp>
        <p:nvSpPr>
          <p:cNvPr id="5" name="Content Placeholder 4">
            <a:extLst>
              <a:ext uri="{FF2B5EF4-FFF2-40B4-BE49-F238E27FC236}">
                <a16:creationId xmlns:a16="http://schemas.microsoft.com/office/drawing/2014/main" id="{A1155D30-6023-B9AB-2CA5-41A2EA1B6D6A}"/>
              </a:ext>
            </a:extLst>
          </p:cNvPr>
          <p:cNvSpPr>
            <a:spLocks noGrp="1"/>
          </p:cNvSpPr>
          <p:nvPr>
            <p:ph sz="half" idx="2"/>
          </p:nvPr>
        </p:nvSpPr>
        <p:spPr>
          <a:xfrm>
            <a:off x="8570422" y="2011680"/>
            <a:ext cx="3124777" cy="3992880"/>
          </a:xfrm>
        </p:spPr>
        <p:txBody>
          <a:bodyPr/>
          <a:lstStyle/>
          <a:p>
            <a:pPr marL="0" indent="0">
              <a:buNone/>
            </a:pPr>
            <a:r>
              <a:rPr lang="en-US" dirty="0"/>
              <a:t>The deviation in the number of customers in 2021 is mainly due to changes in how respondents reported their data.</a:t>
            </a:r>
            <a:endParaRPr lang="fi-FI" dirty="0"/>
          </a:p>
        </p:txBody>
      </p:sp>
      <p:graphicFrame>
        <p:nvGraphicFramePr>
          <p:cNvPr id="8" name="Chart Placeholder 7">
            <a:extLst>
              <a:ext uri="{FF2B5EF4-FFF2-40B4-BE49-F238E27FC236}">
                <a16:creationId xmlns:a16="http://schemas.microsoft.com/office/drawing/2014/main" id="{70FC8F10-55AB-5A13-BD58-86766FD7A694}"/>
              </a:ext>
            </a:extLst>
          </p:cNvPr>
          <p:cNvGraphicFramePr>
            <a:graphicFrameLocks noGrp="1"/>
          </p:cNvGraphicFramePr>
          <p:nvPr>
            <p:ph type="chart" sz="quarter" idx="15"/>
          </p:nvPr>
        </p:nvGraphicFramePr>
        <p:xfrm>
          <a:off x="496888" y="1649413"/>
          <a:ext cx="7613650" cy="43418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807103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B66A6D0-1D6C-4B38-92DA-92846BA71DDE}"/>
              </a:ext>
            </a:extLst>
          </p:cNvPr>
          <p:cNvSpPr>
            <a:spLocks noGrp="1"/>
          </p:cNvSpPr>
          <p:nvPr>
            <p:ph type="title"/>
          </p:nvPr>
        </p:nvSpPr>
        <p:spPr/>
        <p:txBody>
          <a:bodyPr>
            <a:noAutofit/>
          </a:bodyPr>
          <a:lstStyle/>
          <a:p>
            <a:r>
              <a:rPr lang="en-US" sz="3600" dirty="0"/>
              <a:t>Specific heat consumption in district heated buildings</a:t>
            </a:r>
            <a:endParaRPr lang="fi-FI" sz="3600" dirty="0"/>
          </a:p>
        </p:txBody>
      </p:sp>
      <p:sp>
        <p:nvSpPr>
          <p:cNvPr id="4" name="Päivämäärän paikkamerkki 3">
            <a:extLst>
              <a:ext uri="{FF2B5EF4-FFF2-40B4-BE49-F238E27FC236}">
                <a16:creationId xmlns:a16="http://schemas.microsoft.com/office/drawing/2014/main" id="{0591B3EA-B5BC-B899-16BD-5B6B3B49F0E5}"/>
              </a:ext>
            </a:extLst>
          </p:cNvPr>
          <p:cNvSpPr>
            <a:spLocks noGrp="1"/>
          </p:cNvSpPr>
          <p:nvPr>
            <p:ph type="dt" sz="half" idx="16"/>
          </p:nvPr>
        </p:nvSpPr>
        <p:spPr/>
        <p:txBody>
          <a:bodyPr/>
          <a:lstStyle/>
          <a:p>
            <a:r>
              <a:rPr lang="fi-FI"/>
              <a:t>23.10.2026</a:t>
            </a:r>
            <a:endParaRPr lang="en-US"/>
          </a:p>
        </p:txBody>
      </p:sp>
      <p:sp>
        <p:nvSpPr>
          <p:cNvPr id="6" name="Dian numeron paikkamerkki 5">
            <a:extLst>
              <a:ext uri="{FF2B5EF4-FFF2-40B4-BE49-F238E27FC236}">
                <a16:creationId xmlns:a16="http://schemas.microsoft.com/office/drawing/2014/main" id="{3233F10E-85E8-461E-B926-F3B0E208DA75}"/>
              </a:ext>
            </a:extLst>
          </p:cNvPr>
          <p:cNvSpPr>
            <a:spLocks noGrp="1"/>
          </p:cNvSpPr>
          <p:nvPr>
            <p:ph type="sldNum" sz="quarter" idx="18"/>
          </p:nvPr>
        </p:nvSpPr>
        <p:spPr/>
        <p:txBody>
          <a:bodyPr/>
          <a:lstStyle/>
          <a:p>
            <a:fld id="{D5CDC59A-8C4B-3741-8921-09D2C8EE8BFB}" type="slidenum">
              <a:rPr lang="en-US" smtClean="0"/>
              <a:t>10</a:t>
            </a:fld>
            <a:endParaRPr lang="en-US"/>
          </a:p>
        </p:txBody>
      </p:sp>
      <p:sp>
        <p:nvSpPr>
          <p:cNvPr id="3" name="Content Placeholder 2">
            <a:extLst>
              <a:ext uri="{FF2B5EF4-FFF2-40B4-BE49-F238E27FC236}">
                <a16:creationId xmlns:a16="http://schemas.microsoft.com/office/drawing/2014/main" id="{3229EA2C-B162-4147-52E7-C27AA0E9C7E8}"/>
              </a:ext>
            </a:extLst>
          </p:cNvPr>
          <p:cNvSpPr>
            <a:spLocks noGrp="1"/>
          </p:cNvSpPr>
          <p:nvPr>
            <p:ph sz="half" idx="2"/>
          </p:nvPr>
        </p:nvSpPr>
        <p:spPr/>
        <p:txBody>
          <a:bodyPr/>
          <a:lstStyle/>
          <a:p>
            <a:pPr marL="285750" indent="-285750"/>
            <a:r>
              <a:rPr lang="en-US" dirty="0"/>
              <a:t>Specific heat consumption indicates how much energy has been used to heat premises and domestic water per building volume or surface area.</a:t>
            </a:r>
          </a:p>
          <a:p>
            <a:pPr marL="285750" indent="-285750"/>
            <a:r>
              <a:rPr lang="en-US" dirty="0"/>
              <a:t>Specific heat consumption has been </a:t>
            </a:r>
            <a:r>
              <a:rPr lang="en-US" dirty="0" err="1"/>
              <a:t>standardised</a:t>
            </a:r>
            <a:r>
              <a:rPr lang="en-US" dirty="0"/>
              <a:t> to correspond to the comparison period 1991-2020</a:t>
            </a:r>
          </a:p>
          <a:p>
            <a:pPr marL="0" indent="0">
              <a:buNone/>
            </a:pPr>
            <a:endParaRPr lang="fi-FI" dirty="0"/>
          </a:p>
        </p:txBody>
      </p:sp>
      <p:graphicFrame>
        <p:nvGraphicFramePr>
          <p:cNvPr id="8" name="Kaavio 1">
            <a:extLst>
              <a:ext uri="{FF2B5EF4-FFF2-40B4-BE49-F238E27FC236}">
                <a16:creationId xmlns:a16="http://schemas.microsoft.com/office/drawing/2014/main" id="{5B379024-C66A-51CE-B7FE-A4A9B1A45357}"/>
              </a:ext>
            </a:extLst>
          </p:cNvPr>
          <p:cNvGraphicFramePr>
            <a:graphicFrameLocks noGrp="1"/>
          </p:cNvGraphicFramePr>
          <p:nvPr>
            <p:ph type="chart" sz="quarter" idx="15"/>
          </p:nvPr>
        </p:nvGraphicFramePr>
        <p:xfrm>
          <a:off x="496888" y="1649413"/>
          <a:ext cx="7613650" cy="434181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1214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9576F36-56F4-4671-B810-257EDE0175BB}"/>
              </a:ext>
            </a:extLst>
          </p:cNvPr>
          <p:cNvSpPr>
            <a:spLocks noGrp="1"/>
          </p:cNvSpPr>
          <p:nvPr>
            <p:ph type="title"/>
          </p:nvPr>
        </p:nvSpPr>
        <p:spPr/>
        <p:txBody>
          <a:bodyPr>
            <a:normAutofit/>
          </a:bodyPr>
          <a:lstStyle/>
          <a:p>
            <a:r>
              <a:rPr lang="en-US" sz="3600" dirty="0"/>
              <a:t>District heat supply and the share of cogeneration</a:t>
            </a:r>
            <a:endParaRPr lang="fi-FI" sz="3600" dirty="0"/>
          </a:p>
        </p:txBody>
      </p:sp>
      <p:sp>
        <p:nvSpPr>
          <p:cNvPr id="4" name="Päivämäärän paikkamerkki 3">
            <a:extLst>
              <a:ext uri="{FF2B5EF4-FFF2-40B4-BE49-F238E27FC236}">
                <a16:creationId xmlns:a16="http://schemas.microsoft.com/office/drawing/2014/main" id="{4F3BCE03-B0DF-D450-755E-53D326AFD986}"/>
              </a:ext>
            </a:extLst>
          </p:cNvPr>
          <p:cNvSpPr>
            <a:spLocks noGrp="1"/>
          </p:cNvSpPr>
          <p:nvPr>
            <p:ph type="dt" sz="half" idx="16"/>
          </p:nvPr>
        </p:nvSpPr>
        <p:spPr/>
        <p:txBody>
          <a:bodyPr/>
          <a:lstStyle/>
          <a:p>
            <a:r>
              <a:rPr lang="fi-FI"/>
              <a:t>23.10.2026</a:t>
            </a:r>
            <a:endParaRPr lang="en-US"/>
          </a:p>
        </p:txBody>
      </p:sp>
      <p:sp>
        <p:nvSpPr>
          <p:cNvPr id="6" name="Dian numeron paikkamerkki 5">
            <a:extLst>
              <a:ext uri="{FF2B5EF4-FFF2-40B4-BE49-F238E27FC236}">
                <a16:creationId xmlns:a16="http://schemas.microsoft.com/office/drawing/2014/main" id="{C1FD0643-A21D-4F59-B4AA-13DCFCE36ABD}"/>
              </a:ext>
            </a:extLst>
          </p:cNvPr>
          <p:cNvSpPr>
            <a:spLocks noGrp="1"/>
          </p:cNvSpPr>
          <p:nvPr>
            <p:ph type="sldNum" sz="quarter" idx="18"/>
          </p:nvPr>
        </p:nvSpPr>
        <p:spPr/>
        <p:txBody>
          <a:bodyPr/>
          <a:lstStyle/>
          <a:p>
            <a:fld id="{D5CDC59A-8C4B-3741-8921-09D2C8EE8BFB}" type="slidenum">
              <a:rPr lang="en-US" smtClean="0"/>
              <a:t>11</a:t>
            </a:fld>
            <a:endParaRPr lang="en-US"/>
          </a:p>
        </p:txBody>
      </p:sp>
      <p:graphicFrame>
        <p:nvGraphicFramePr>
          <p:cNvPr id="7" name="Kaavio 1">
            <a:extLst>
              <a:ext uri="{FF2B5EF4-FFF2-40B4-BE49-F238E27FC236}">
                <a16:creationId xmlns:a16="http://schemas.microsoft.com/office/drawing/2014/main" id="{D13DDF54-60ED-4C97-B792-A4A86EDAF7D9}"/>
              </a:ext>
            </a:extLst>
          </p:cNvPr>
          <p:cNvGraphicFramePr>
            <a:graphicFrameLocks noGrp="1"/>
          </p:cNvGraphicFramePr>
          <p:nvPr>
            <p:ph type="chart" sz="quarter" idx="15"/>
          </p:nvPr>
        </p:nvGraphicFramePr>
        <p:xfrm>
          <a:off x="496888" y="1649413"/>
          <a:ext cx="11179175" cy="434181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24179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0EF11A0-872B-4CFB-8A0A-E3E5EB28A8B5}"/>
              </a:ext>
            </a:extLst>
          </p:cNvPr>
          <p:cNvSpPr>
            <a:spLocks noGrp="1"/>
          </p:cNvSpPr>
          <p:nvPr>
            <p:ph type="title"/>
          </p:nvPr>
        </p:nvSpPr>
        <p:spPr/>
        <p:txBody>
          <a:bodyPr>
            <a:normAutofit/>
          </a:bodyPr>
          <a:lstStyle/>
          <a:p>
            <a:r>
              <a:rPr lang="en-US" sz="3200" dirty="0"/>
              <a:t>District heat supply and the fuels used for DH and cogeneration</a:t>
            </a:r>
            <a:endParaRPr lang="fi-FI" sz="3200" dirty="0"/>
          </a:p>
        </p:txBody>
      </p:sp>
      <p:sp>
        <p:nvSpPr>
          <p:cNvPr id="4" name="Päivämäärän paikkamerkki 3">
            <a:extLst>
              <a:ext uri="{FF2B5EF4-FFF2-40B4-BE49-F238E27FC236}">
                <a16:creationId xmlns:a16="http://schemas.microsoft.com/office/drawing/2014/main" id="{C6DE2B6A-C8BA-5B3C-49D6-978D8E05FE06}"/>
              </a:ext>
            </a:extLst>
          </p:cNvPr>
          <p:cNvSpPr>
            <a:spLocks noGrp="1"/>
          </p:cNvSpPr>
          <p:nvPr>
            <p:ph type="dt" sz="half" idx="16"/>
          </p:nvPr>
        </p:nvSpPr>
        <p:spPr/>
        <p:txBody>
          <a:bodyPr/>
          <a:lstStyle/>
          <a:p>
            <a:r>
              <a:rPr lang="fi-FI"/>
              <a:t>23.10.2026</a:t>
            </a:r>
            <a:endParaRPr lang="en-US"/>
          </a:p>
        </p:txBody>
      </p:sp>
      <p:sp>
        <p:nvSpPr>
          <p:cNvPr id="5" name="Dian numeron paikkamerkki 4">
            <a:extLst>
              <a:ext uri="{FF2B5EF4-FFF2-40B4-BE49-F238E27FC236}">
                <a16:creationId xmlns:a16="http://schemas.microsoft.com/office/drawing/2014/main" id="{F072D8E7-1C6E-4C8E-8720-B0FC2681773B}"/>
              </a:ext>
            </a:extLst>
          </p:cNvPr>
          <p:cNvSpPr>
            <a:spLocks noGrp="1"/>
          </p:cNvSpPr>
          <p:nvPr>
            <p:ph type="sldNum" sz="quarter" idx="18"/>
          </p:nvPr>
        </p:nvSpPr>
        <p:spPr/>
        <p:txBody>
          <a:bodyPr/>
          <a:lstStyle/>
          <a:p>
            <a:fld id="{D5CDC59A-8C4B-3741-8921-09D2C8EE8BFB}" type="slidenum">
              <a:rPr lang="en-US" smtClean="0"/>
              <a:t>12</a:t>
            </a:fld>
            <a:endParaRPr lang="en-US"/>
          </a:p>
        </p:txBody>
      </p:sp>
      <p:graphicFrame>
        <p:nvGraphicFramePr>
          <p:cNvPr id="11" name="Taulukko 10">
            <a:extLst>
              <a:ext uri="{FF2B5EF4-FFF2-40B4-BE49-F238E27FC236}">
                <a16:creationId xmlns:a16="http://schemas.microsoft.com/office/drawing/2014/main" id="{7115F23E-8C1C-4ACB-9DE1-97F06B9234DE}"/>
              </a:ext>
            </a:extLst>
          </p:cNvPr>
          <p:cNvGraphicFramePr>
            <a:graphicFrameLocks noGrp="1"/>
          </p:cNvGraphicFramePr>
          <p:nvPr/>
        </p:nvGraphicFramePr>
        <p:xfrm>
          <a:off x="8247354" y="3343780"/>
          <a:ext cx="3757871" cy="2678506"/>
        </p:xfrm>
        <a:graphic>
          <a:graphicData uri="http://schemas.openxmlformats.org/drawingml/2006/table">
            <a:tbl>
              <a:tblPr firstRow="1" bandRow="1">
                <a:tableStyleId>{5C22544A-7EE6-4342-B048-85BDC9FD1C3A}</a:tableStyleId>
              </a:tblPr>
              <a:tblGrid>
                <a:gridCol w="2785039">
                  <a:extLst>
                    <a:ext uri="{9D8B030D-6E8A-4147-A177-3AD203B41FA5}">
                      <a16:colId xmlns:a16="http://schemas.microsoft.com/office/drawing/2014/main" val="1304246720"/>
                    </a:ext>
                  </a:extLst>
                </a:gridCol>
                <a:gridCol w="972832">
                  <a:extLst>
                    <a:ext uri="{9D8B030D-6E8A-4147-A177-3AD203B41FA5}">
                      <a16:colId xmlns:a16="http://schemas.microsoft.com/office/drawing/2014/main" val="3487307987"/>
                    </a:ext>
                  </a:extLst>
                </a:gridCol>
              </a:tblGrid>
              <a:tr h="461904">
                <a:tc>
                  <a:txBody>
                    <a:bodyPr/>
                    <a:lstStyle/>
                    <a:p>
                      <a:pPr algn="l"/>
                      <a:r>
                        <a:rPr lang="en-US" sz="1400" baseline="0" noProof="0" dirty="0"/>
                        <a:t>Total</a:t>
                      </a:r>
                      <a:r>
                        <a:rPr lang="fi-FI" sz="1400" baseline="0" dirty="0"/>
                        <a:t> </a:t>
                      </a:r>
                      <a:r>
                        <a:rPr lang="en-US" sz="1400" baseline="0" noProof="0" dirty="0"/>
                        <a:t>district</a:t>
                      </a:r>
                      <a:r>
                        <a:rPr lang="fi-FI" sz="1400" baseline="0" dirty="0"/>
                        <a:t> </a:t>
                      </a:r>
                      <a:r>
                        <a:rPr lang="en-US" sz="1400" baseline="0" noProof="0" dirty="0"/>
                        <a:t>heat</a:t>
                      </a:r>
                      <a:r>
                        <a:rPr lang="fi-FI" sz="1400" baseline="0" dirty="0"/>
                        <a:t> </a:t>
                      </a:r>
                      <a:r>
                        <a:rPr lang="en-US" sz="1400" baseline="0" noProof="0" dirty="0"/>
                        <a:t>supply</a:t>
                      </a:r>
                    </a:p>
                  </a:txBody>
                  <a:tcPr anchor="ctr"/>
                </a:tc>
                <a:tc>
                  <a:txBody>
                    <a:bodyPr/>
                    <a:lstStyle/>
                    <a:p>
                      <a:r>
                        <a:rPr lang="fi-FI" sz="1400" b="1" kern="1200" dirty="0">
                          <a:solidFill>
                            <a:schemeClr val="lt1"/>
                          </a:solidFill>
                          <a:latin typeface="Aptos" panose="020B0004020202020204" pitchFamily="34" charset="0"/>
                          <a:ea typeface="+mn-ea"/>
                          <a:cs typeface="+mn-cs"/>
                        </a:rPr>
                        <a:t>33,5 </a:t>
                      </a:r>
                      <a:r>
                        <a:rPr lang="fi-FI" sz="1400" b="1" kern="1200" dirty="0" err="1">
                          <a:solidFill>
                            <a:schemeClr val="lt1"/>
                          </a:solidFill>
                          <a:latin typeface="Aptos" panose="020B0004020202020204" pitchFamily="34" charset="0"/>
                          <a:ea typeface="+mn-ea"/>
                          <a:cs typeface="+mn-cs"/>
                        </a:rPr>
                        <a:t>TWh</a:t>
                      </a:r>
                      <a:endParaRPr lang="fi-FI" sz="1400" b="1" kern="1200" dirty="0">
                        <a:solidFill>
                          <a:schemeClr val="lt1"/>
                        </a:solidFill>
                        <a:latin typeface="Aptos" panose="020B0004020202020204" pitchFamily="34" charset="0"/>
                        <a:ea typeface="+mn-ea"/>
                        <a:cs typeface="+mn-cs"/>
                      </a:endParaRPr>
                    </a:p>
                  </a:txBody>
                  <a:tcPr anchor="ctr"/>
                </a:tc>
                <a:extLst>
                  <a:ext uri="{0D108BD9-81ED-4DB2-BD59-A6C34878D82A}">
                    <a16:rowId xmlns:a16="http://schemas.microsoft.com/office/drawing/2014/main" val="4120852302"/>
                  </a:ext>
                </a:extLst>
              </a:tr>
              <a:tr h="461904">
                <a:tc>
                  <a:txBody>
                    <a:bodyPr/>
                    <a:lstStyle/>
                    <a:p>
                      <a:r>
                        <a:rPr lang="en-US" sz="1400" baseline="0" noProof="0" dirty="0"/>
                        <a:t>District heat production by fuels</a:t>
                      </a:r>
                    </a:p>
                  </a:txBody>
                  <a:tcPr anchor="ctr"/>
                </a:tc>
                <a:tc>
                  <a:txBody>
                    <a:bodyPr/>
                    <a:lstStyle/>
                    <a:p>
                      <a:r>
                        <a:rPr lang="fi-FI" sz="1400" kern="1200">
                          <a:solidFill>
                            <a:schemeClr val="dk1"/>
                          </a:solidFill>
                          <a:latin typeface="Aptos" panose="020B0004020202020204" pitchFamily="34" charset="0"/>
                          <a:ea typeface="+mn-ea"/>
                          <a:cs typeface="+mn-cs"/>
                        </a:rPr>
                        <a:t>24,2 </a:t>
                      </a:r>
                      <a:r>
                        <a:rPr lang="fi-FI" sz="1400" kern="1200" err="1">
                          <a:solidFill>
                            <a:schemeClr val="dk1"/>
                          </a:solidFill>
                          <a:latin typeface="Aptos" panose="020B0004020202020204" pitchFamily="34" charset="0"/>
                          <a:ea typeface="+mn-ea"/>
                          <a:cs typeface="+mn-cs"/>
                        </a:rPr>
                        <a:t>TWh</a:t>
                      </a:r>
                      <a:endParaRPr lang="fi-FI" sz="1400" kern="1200">
                        <a:solidFill>
                          <a:schemeClr val="dk1"/>
                        </a:solidFill>
                        <a:latin typeface="Aptos" panose="020B0004020202020204" pitchFamily="34" charset="0"/>
                        <a:ea typeface="+mn-ea"/>
                        <a:cs typeface="+mn-cs"/>
                      </a:endParaRPr>
                    </a:p>
                  </a:txBody>
                  <a:tcPr anchor="ctr"/>
                </a:tc>
                <a:extLst>
                  <a:ext uri="{0D108BD9-81ED-4DB2-BD59-A6C34878D82A}">
                    <a16:rowId xmlns:a16="http://schemas.microsoft.com/office/drawing/2014/main" val="1661665066"/>
                  </a:ext>
                </a:extLst>
              </a:tr>
              <a:tr h="578509">
                <a:tc>
                  <a:txBody>
                    <a:bodyPr/>
                    <a:lstStyle/>
                    <a:p>
                      <a:r>
                        <a:rPr lang="en-US" sz="1400" baseline="0" noProof="0" dirty="0"/>
                        <a:t>Net production of electricity in CHP production</a:t>
                      </a:r>
                    </a:p>
                  </a:txBody>
                  <a:tcPr anchor="ctr"/>
                </a:tc>
                <a:tc>
                  <a:txBody>
                    <a:bodyPr/>
                    <a:lstStyle/>
                    <a:p>
                      <a:r>
                        <a:rPr lang="fi-FI" sz="1400" kern="1200">
                          <a:solidFill>
                            <a:schemeClr val="dk1"/>
                          </a:solidFill>
                          <a:latin typeface="Aptos" panose="020B0004020202020204" pitchFamily="34" charset="0"/>
                          <a:ea typeface="+mn-ea"/>
                          <a:cs typeface="+mn-cs"/>
                        </a:rPr>
                        <a:t>3,6 </a:t>
                      </a:r>
                      <a:r>
                        <a:rPr lang="fi-FI" sz="1400" kern="1200" err="1">
                          <a:solidFill>
                            <a:schemeClr val="dk1"/>
                          </a:solidFill>
                          <a:latin typeface="Aptos" panose="020B0004020202020204" pitchFamily="34" charset="0"/>
                          <a:ea typeface="+mn-ea"/>
                          <a:cs typeface="+mn-cs"/>
                        </a:rPr>
                        <a:t>TWh</a:t>
                      </a:r>
                      <a:endParaRPr lang="fi-FI" sz="1400" kern="1200">
                        <a:solidFill>
                          <a:schemeClr val="dk1"/>
                        </a:solidFill>
                        <a:latin typeface="Aptos" panose="020B0004020202020204" pitchFamily="34" charset="0"/>
                        <a:ea typeface="+mn-ea"/>
                        <a:cs typeface="+mn-cs"/>
                      </a:endParaRPr>
                    </a:p>
                  </a:txBody>
                  <a:tcPr anchor="ctr"/>
                </a:tc>
                <a:extLst>
                  <a:ext uri="{0D108BD9-81ED-4DB2-BD59-A6C34878D82A}">
                    <a16:rowId xmlns:a16="http://schemas.microsoft.com/office/drawing/2014/main" val="1002093322"/>
                  </a:ext>
                </a:extLst>
              </a:tr>
              <a:tr h="461904">
                <a:tc>
                  <a:txBody>
                    <a:bodyPr/>
                    <a:lstStyle/>
                    <a:p>
                      <a:r>
                        <a:rPr lang="en-US" sz="1400" baseline="0" noProof="0" dirty="0"/>
                        <a:t>Fuel energy consumed</a:t>
                      </a:r>
                    </a:p>
                  </a:txBody>
                  <a:tcPr anchor="ctr"/>
                </a:tc>
                <a:tc>
                  <a:txBody>
                    <a:bodyPr/>
                    <a:lstStyle/>
                    <a:p>
                      <a:r>
                        <a:rPr lang="fi-FI" sz="1400" kern="1200">
                          <a:solidFill>
                            <a:schemeClr val="dk1"/>
                          </a:solidFill>
                          <a:latin typeface="Aptos" panose="020B0004020202020204" pitchFamily="34" charset="0"/>
                          <a:ea typeface="+mn-ea"/>
                          <a:cs typeface="+mn-cs"/>
                        </a:rPr>
                        <a:t>34,1 </a:t>
                      </a:r>
                      <a:r>
                        <a:rPr lang="fi-FI" sz="1400" kern="1200" err="1">
                          <a:solidFill>
                            <a:schemeClr val="dk1"/>
                          </a:solidFill>
                          <a:latin typeface="Aptos" panose="020B0004020202020204" pitchFamily="34" charset="0"/>
                          <a:ea typeface="+mn-ea"/>
                          <a:cs typeface="+mn-cs"/>
                        </a:rPr>
                        <a:t>TWh</a:t>
                      </a:r>
                      <a:endParaRPr lang="fi-FI" sz="1400" kern="1200">
                        <a:solidFill>
                          <a:schemeClr val="dk1"/>
                        </a:solidFill>
                        <a:latin typeface="Aptos" panose="020B0004020202020204" pitchFamily="34" charset="0"/>
                        <a:ea typeface="+mn-ea"/>
                        <a:cs typeface="+mn-cs"/>
                      </a:endParaRPr>
                    </a:p>
                  </a:txBody>
                  <a:tcPr anchor="ctr"/>
                </a:tc>
                <a:extLst>
                  <a:ext uri="{0D108BD9-81ED-4DB2-BD59-A6C34878D82A}">
                    <a16:rowId xmlns:a16="http://schemas.microsoft.com/office/drawing/2014/main" val="2858612897"/>
                  </a:ext>
                </a:extLst>
              </a:tr>
              <a:tr h="714285">
                <a:tc>
                  <a:txBody>
                    <a:bodyPr/>
                    <a:lstStyle/>
                    <a:p>
                      <a:r>
                        <a:rPr lang="en-US" sz="1400" baseline="0" noProof="0" dirty="0"/>
                        <a:t>Heat recovery and heat produced by heat pumps</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400" kern="1200" dirty="0">
                          <a:solidFill>
                            <a:schemeClr val="dk1"/>
                          </a:solidFill>
                          <a:latin typeface="Aptos" panose="020B0004020202020204" pitchFamily="34" charset="0"/>
                          <a:ea typeface="+mn-ea"/>
                          <a:cs typeface="+mn-cs"/>
                        </a:rPr>
                        <a:t>9,3 </a:t>
                      </a:r>
                      <a:r>
                        <a:rPr lang="fi-FI" sz="1400" kern="1200" dirty="0" err="1">
                          <a:solidFill>
                            <a:schemeClr val="dk1"/>
                          </a:solidFill>
                          <a:latin typeface="Aptos" panose="020B0004020202020204" pitchFamily="34" charset="0"/>
                          <a:ea typeface="+mn-ea"/>
                          <a:cs typeface="+mn-cs"/>
                        </a:rPr>
                        <a:t>TWh</a:t>
                      </a:r>
                      <a:endParaRPr lang="fi-FI" sz="1400" kern="1200" dirty="0">
                        <a:solidFill>
                          <a:schemeClr val="dk1"/>
                        </a:solidFill>
                        <a:latin typeface="Aptos" panose="020B0004020202020204" pitchFamily="34" charset="0"/>
                        <a:ea typeface="+mn-ea"/>
                        <a:cs typeface="+mn-cs"/>
                      </a:endParaRPr>
                    </a:p>
                  </a:txBody>
                  <a:tcPr anchor="ctr"/>
                </a:tc>
                <a:extLst>
                  <a:ext uri="{0D108BD9-81ED-4DB2-BD59-A6C34878D82A}">
                    <a16:rowId xmlns:a16="http://schemas.microsoft.com/office/drawing/2014/main" val="1049239371"/>
                  </a:ext>
                </a:extLst>
              </a:tr>
            </a:tbl>
          </a:graphicData>
        </a:graphic>
      </p:graphicFrame>
      <p:graphicFrame>
        <p:nvGraphicFramePr>
          <p:cNvPr id="8" name="Chart Placeholder 7">
            <a:extLst>
              <a:ext uri="{FF2B5EF4-FFF2-40B4-BE49-F238E27FC236}">
                <a16:creationId xmlns:a16="http://schemas.microsoft.com/office/drawing/2014/main" id="{B326BD5F-CDC6-4A67-A3D3-D108EA4E8A36}"/>
              </a:ext>
            </a:extLst>
          </p:cNvPr>
          <p:cNvGraphicFramePr>
            <a:graphicFrameLocks noGrp="1"/>
          </p:cNvGraphicFramePr>
          <p:nvPr>
            <p:ph type="chart" sz="quarter" idx="15"/>
          </p:nvPr>
        </p:nvGraphicFramePr>
        <p:xfrm>
          <a:off x="496888" y="1649413"/>
          <a:ext cx="7613650" cy="43418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93845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5F9E9C6-8010-4AC4-ADA7-421FECB0ED33}"/>
              </a:ext>
            </a:extLst>
          </p:cNvPr>
          <p:cNvSpPr>
            <a:spLocks noGrp="1"/>
          </p:cNvSpPr>
          <p:nvPr>
            <p:ph type="title"/>
          </p:nvPr>
        </p:nvSpPr>
        <p:spPr/>
        <p:txBody>
          <a:bodyPr>
            <a:normAutofit/>
          </a:bodyPr>
          <a:lstStyle/>
          <a:p>
            <a:r>
              <a:rPr lang="en-US" sz="3600" dirty="0"/>
              <a:t>Energy sources for district heat supply in 2025 by fuel category</a:t>
            </a:r>
            <a:endParaRPr lang="fi-FI" sz="3600" dirty="0">
              <a:solidFill>
                <a:srgbClr val="FF0000"/>
              </a:solidFill>
            </a:endParaRPr>
          </a:p>
        </p:txBody>
      </p:sp>
      <p:sp>
        <p:nvSpPr>
          <p:cNvPr id="6" name="Content Placeholder 5">
            <a:extLst>
              <a:ext uri="{FF2B5EF4-FFF2-40B4-BE49-F238E27FC236}">
                <a16:creationId xmlns:a16="http://schemas.microsoft.com/office/drawing/2014/main" id="{E9636786-E39A-CB83-028F-A89CAFE62611}"/>
              </a:ext>
            </a:extLst>
          </p:cNvPr>
          <p:cNvSpPr>
            <a:spLocks noGrp="1"/>
          </p:cNvSpPr>
          <p:nvPr>
            <p:ph sz="half" idx="2"/>
          </p:nvPr>
        </p:nvSpPr>
        <p:spPr/>
        <p:txBody>
          <a:bodyPr>
            <a:normAutofit fontScale="92500" lnSpcReduction="20000"/>
          </a:bodyPr>
          <a:lstStyle/>
          <a:p>
            <a:r>
              <a:rPr lang="en-US" dirty="0"/>
              <a:t>Carbon neutral*: </a:t>
            </a:r>
            <a:r>
              <a:rPr lang="fi-FI" dirty="0"/>
              <a:t>83</a:t>
            </a:r>
            <a:r>
              <a:rPr lang="en-US" dirty="0"/>
              <a:t> %</a:t>
            </a:r>
          </a:p>
          <a:p>
            <a:pPr lvl="1"/>
            <a:r>
              <a:rPr lang="en-US" dirty="0"/>
              <a:t>Renewables (incl. bio waste) + Heat recovery + electricity usage of electric boilers</a:t>
            </a:r>
          </a:p>
          <a:p>
            <a:r>
              <a:rPr lang="en-US" dirty="0"/>
              <a:t>Share of imported fossil fuels in district heat supply 7 %</a:t>
            </a:r>
          </a:p>
          <a:p>
            <a:r>
              <a:rPr lang="en-US" sz="1300" dirty="0"/>
              <a:t>*Carbon neutral energy sources include those energy sources whose carbon dioxide impact is not reported in heat production. The climate impact of bioenergy is included in the land use sector and emissions from electricity used in district heat production in electricity production.</a:t>
            </a:r>
          </a:p>
          <a:p>
            <a:pPr marL="285750" indent="-285750">
              <a:spcBef>
                <a:spcPts val="500"/>
              </a:spcBef>
            </a:pPr>
            <a:endParaRPr lang="fi-FI" sz="1600" dirty="0"/>
          </a:p>
          <a:p>
            <a:pPr marL="285750" indent="-285750">
              <a:spcBef>
                <a:spcPts val="500"/>
              </a:spcBef>
            </a:pPr>
            <a:r>
              <a:rPr lang="en-US" sz="1600" dirty="0"/>
              <a:t>Waste category includes municipal waste, recovered fuels, demolition wood, impregnated wood, plastic waste and hazardous waste. </a:t>
            </a:r>
          </a:p>
          <a:p>
            <a:pPr marL="742950" lvl="1" indent="-285750">
              <a:spcBef>
                <a:spcPts val="500"/>
              </a:spcBef>
            </a:pPr>
            <a:r>
              <a:rPr lang="en-US" sz="1400" dirty="0"/>
              <a:t>Bio share of waste is 49 % and fossil share 51 %. </a:t>
            </a:r>
          </a:p>
          <a:p>
            <a:pPr marL="285750" indent="-285750">
              <a:spcBef>
                <a:spcPts val="500"/>
              </a:spcBef>
            </a:pPr>
            <a:r>
              <a:rPr lang="en-US" sz="1600" dirty="0"/>
              <a:t>Other biofuels: other biofuels and mixed fuels</a:t>
            </a:r>
          </a:p>
          <a:p>
            <a:pPr marL="285750" indent="-285750">
              <a:spcBef>
                <a:spcPts val="500"/>
              </a:spcBef>
            </a:pPr>
            <a:r>
              <a:rPr lang="en-US" sz="1600" dirty="0"/>
              <a:t>Others: steam, hydrogen</a:t>
            </a:r>
          </a:p>
          <a:p>
            <a:endParaRPr lang="fi-FI" dirty="0"/>
          </a:p>
        </p:txBody>
      </p:sp>
      <p:sp>
        <p:nvSpPr>
          <p:cNvPr id="3" name="Päivämäärän paikkamerkki 2">
            <a:extLst>
              <a:ext uri="{FF2B5EF4-FFF2-40B4-BE49-F238E27FC236}">
                <a16:creationId xmlns:a16="http://schemas.microsoft.com/office/drawing/2014/main" id="{D93EC98B-4F98-E6B9-4E84-FC83955F545C}"/>
              </a:ext>
            </a:extLst>
          </p:cNvPr>
          <p:cNvSpPr>
            <a:spLocks noGrp="1"/>
          </p:cNvSpPr>
          <p:nvPr>
            <p:ph type="dt" sz="half" idx="10"/>
          </p:nvPr>
        </p:nvSpPr>
        <p:spPr>
          <a:xfrm>
            <a:off x="5522307" y="6358344"/>
            <a:ext cx="1803284" cy="363131"/>
          </a:xfrm>
        </p:spPr>
        <p:txBody>
          <a:bodyPr/>
          <a:lstStyle/>
          <a:p>
            <a:r>
              <a:rPr lang="fi-FI"/>
              <a:t>23.10.2026</a:t>
            </a:r>
            <a:endParaRPr lang="en-US" dirty="0"/>
          </a:p>
        </p:txBody>
      </p:sp>
      <p:sp>
        <p:nvSpPr>
          <p:cNvPr id="7" name="Dian numeron paikkamerkki 6">
            <a:extLst>
              <a:ext uri="{FF2B5EF4-FFF2-40B4-BE49-F238E27FC236}">
                <a16:creationId xmlns:a16="http://schemas.microsoft.com/office/drawing/2014/main" id="{F5D6C049-2558-48CB-8CD1-C27A1E421B34}"/>
              </a:ext>
            </a:extLst>
          </p:cNvPr>
          <p:cNvSpPr>
            <a:spLocks noGrp="1"/>
          </p:cNvSpPr>
          <p:nvPr>
            <p:ph type="sldNum" sz="quarter" idx="12"/>
          </p:nvPr>
        </p:nvSpPr>
        <p:spPr/>
        <p:txBody>
          <a:bodyPr/>
          <a:lstStyle/>
          <a:p>
            <a:fld id="{D5CDC59A-8C4B-3741-8921-09D2C8EE8BFB}" type="slidenum">
              <a:rPr lang="en-US" smtClean="0"/>
              <a:t>13</a:t>
            </a:fld>
            <a:endParaRPr lang="en-US"/>
          </a:p>
        </p:txBody>
      </p:sp>
      <p:sp>
        <p:nvSpPr>
          <p:cNvPr id="4" name="Sisällön paikkamerkki 3">
            <a:extLst>
              <a:ext uri="{FF2B5EF4-FFF2-40B4-BE49-F238E27FC236}">
                <a16:creationId xmlns:a16="http://schemas.microsoft.com/office/drawing/2014/main" id="{32EAF9C3-5B80-0134-CE0F-A5B899EBD139}"/>
              </a:ext>
            </a:extLst>
          </p:cNvPr>
          <p:cNvSpPr txBox="1">
            <a:spLocks/>
          </p:cNvSpPr>
          <p:nvPr/>
        </p:nvSpPr>
        <p:spPr>
          <a:xfrm>
            <a:off x="5864510" y="1892009"/>
            <a:ext cx="5738812" cy="125117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3">
                  <a:lumMod val="75000"/>
                </a:schemeClr>
              </a:buClr>
              <a:buFont typeface="Arial"/>
              <a:buChar char="•"/>
              <a:defRPr sz="1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3">
                  <a:lumMod val="50000"/>
                </a:schemeClr>
              </a:buClr>
              <a:buFont typeface="Lucida Grande"/>
              <a:buChar char="–"/>
              <a:defRPr sz="16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endParaRPr lang="fi-FI" dirty="0"/>
          </a:p>
        </p:txBody>
      </p:sp>
      <p:graphicFrame>
        <p:nvGraphicFramePr>
          <p:cNvPr id="9" name="Kaavio 1">
            <a:extLst>
              <a:ext uri="{FF2B5EF4-FFF2-40B4-BE49-F238E27FC236}">
                <a16:creationId xmlns:a16="http://schemas.microsoft.com/office/drawing/2014/main" id="{09CFAC2F-5074-4C87-A16B-39780CEFBCD4}"/>
              </a:ext>
            </a:extLst>
          </p:cNvPr>
          <p:cNvGraphicFramePr>
            <a:graphicFrameLocks noGrp="1"/>
          </p:cNvGraphicFramePr>
          <p:nvPr>
            <p:ph sz="half" idx="1"/>
            <p:extLst>
              <p:ext uri="{D42A27DB-BD31-4B8C-83A1-F6EECF244321}">
                <p14:modId xmlns:p14="http://schemas.microsoft.com/office/powerpoint/2010/main" val="92841019"/>
              </p:ext>
            </p:extLst>
          </p:nvPr>
        </p:nvGraphicFramePr>
        <p:xfrm>
          <a:off x="496888" y="1797050"/>
          <a:ext cx="5486400" cy="42068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357072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02CE5-C42A-1DA0-EE09-B17B5F462B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7C59D9-AF44-928A-5B1A-57ED85F1C545}"/>
              </a:ext>
            </a:extLst>
          </p:cNvPr>
          <p:cNvSpPr>
            <a:spLocks noGrp="1"/>
          </p:cNvSpPr>
          <p:nvPr>
            <p:ph type="title"/>
          </p:nvPr>
        </p:nvSpPr>
        <p:spPr>
          <a:xfrm>
            <a:off x="496800" y="504092"/>
            <a:ext cx="7452245" cy="997849"/>
          </a:xfrm>
        </p:spPr>
        <p:txBody>
          <a:bodyPr>
            <a:normAutofit fontScale="90000"/>
          </a:bodyPr>
          <a:lstStyle/>
          <a:p>
            <a:r>
              <a:rPr lang="en-US" sz="3600" dirty="0"/>
              <a:t>Energy sources for district heat </a:t>
            </a:r>
            <a:br>
              <a:rPr lang="en-US" sz="3600" dirty="0"/>
            </a:br>
            <a:r>
              <a:rPr lang="en-US" sz="3600" dirty="0"/>
              <a:t>supply in 2025 by fuels</a:t>
            </a:r>
            <a:endParaRPr lang="fi-FI" sz="3600" dirty="0">
              <a:solidFill>
                <a:schemeClr val="tx2"/>
              </a:solidFill>
            </a:endParaRPr>
          </a:p>
        </p:txBody>
      </p:sp>
      <p:sp>
        <p:nvSpPr>
          <p:cNvPr id="3" name="Date Placeholder 2">
            <a:extLst>
              <a:ext uri="{FF2B5EF4-FFF2-40B4-BE49-F238E27FC236}">
                <a16:creationId xmlns:a16="http://schemas.microsoft.com/office/drawing/2014/main" id="{79E91740-CC28-802B-B34F-A8C2B6565CAD}"/>
              </a:ext>
            </a:extLst>
          </p:cNvPr>
          <p:cNvSpPr>
            <a:spLocks noGrp="1"/>
          </p:cNvSpPr>
          <p:nvPr>
            <p:ph type="dt" sz="half" idx="16"/>
          </p:nvPr>
        </p:nvSpPr>
        <p:spPr>
          <a:xfrm>
            <a:off x="5522306" y="6467475"/>
            <a:ext cx="2042275" cy="254000"/>
          </a:xfrm>
        </p:spPr>
        <p:txBody>
          <a:bodyPr/>
          <a:lstStyle/>
          <a:p>
            <a:r>
              <a:rPr lang="fi-FI"/>
              <a:t>23.10.2026</a:t>
            </a:r>
            <a:endParaRPr lang="en-US" dirty="0"/>
          </a:p>
        </p:txBody>
      </p:sp>
      <p:sp>
        <p:nvSpPr>
          <p:cNvPr id="4" name="Slide Number Placeholder 3">
            <a:extLst>
              <a:ext uri="{FF2B5EF4-FFF2-40B4-BE49-F238E27FC236}">
                <a16:creationId xmlns:a16="http://schemas.microsoft.com/office/drawing/2014/main" id="{5D0093C4-AFC1-7C89-6ED4-88735E42941D}"/>
              </a:ext>
            </a:extLst>
          </p:cNvPr>
          <p:cNvSpPr>
            <a:spLocks noGrp="1"/>
          </p:cNvSpPr>
          <p:nvPr>
            <p:ph type="sldNum" sz="quarter" idx="18"/>
          </p:nvPr>
        </p:nvSpPr>
        <p:spPr/>
        <p:txBody>
          <a:bodyPr/>
          <a:lstStyle/>
          <a:p>
            <a:fld id="{D5CDC59A-8C4B-3741-8921-09D2C8EE8BFB}" type="slidenum">
              <a:rPr lang="en-US" smtClean="0"/>
              <a:t>14</a:t>
            </a:fld>
            <a:endParaRPr lang="en-US"/>
          </a:p>
        </p:txBody>
      </p:sp>
      <p:graphicFrame>
        <p:nvGraphicFramePr>
          <p:cNvPr id="5" name="Chart 4">
            <a:extLst>
              <a:ext uri="{FF2B5EF4-FFF2-40B4-BE49-F238E27FC236}">
                <a16:creationId xmlns:a16="http://schemas.microsoft.com/office/drawing/2014/main" id="{07175EAE-37F6-61E9-937C-039C40E0FAF4}"/>
              </a:ext>
            </a:extLst>
          </p:cNvPr>
          <p:cNvGraphicFramePr>
            <a:graphicFrameLocks noGrp="1"/>
          </p:cNvGraphicFramePr>
          <p:nvPr>
            <p:extLst>
              <p:ext uri="{D42A27DB-BD31-4B8C-83A1-F6EECF244321}">
                <p14:modId xmlns:p14="http://schemas.microsoft.com/office/powerpoint/2010/main" val="1060420920"/>
              </p:ext>
            </p:extLst>
          </p:nvPr>
        </p:nvGraphicFramePr>
        <p:xfrm>
          <a:off x="3055706" y="420792"/>
          <a:ext cx="9305925" cy="60769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395041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2ECCD-365F-74A1-30F7-FB32125E74FE}"/>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7052ECE5-9001-6472-6644-B07CC2BFA800}"/>
              </a:ext>
            </a:extLst>
          </p:cNvPr>
          <p:cNvSpPr>
            <a:spLocks noGrp="1"/>
          </p:cNvSpPr>
          <p:nvPr>
            <p:ph type="title"/>
          </p:nvPr>
        </p:nvSpPr>
        <p:spPr/>
        <p:txBody>
          <a:bodyPr>
            <a:normAutofit fontScale="90000"/>
          </a:bodyPr>
          <a:lstStyle/>
          <a:p>
            <a:r>
              <a:rPr lang="en-US" sz="4000" dirty="0"/>
              <a:t>Energy sources for district heat supply in 2025 and 2024</a:t>
            </a:r>
            <a:endParaRPr lang="fi-FI" dirty="0">
              <a:solidFill>
                <a:srgbClr val="FF0000"/>
              </a:solidFill>
            </a:endParaRPr>
          </a:p>
        </p:txBody>
      </p:sp>
      <p:sp>
        <p:nvSpPr>
          <p:cNvPr id="3" name="Päivämäärän paikkamerkki 2">
            <a:extLst>
              <a:ext uri="{FF2B5EF4-FFF2-40B4-BE49-F238E27FC236}">
                <a16:creationId xmlns:a16="http://schemas.microsoft.com/office/drawing/2014/main" id="{85DAE072-BD18-F692-F118-B6394C32F199}"/>
              </a:ext>
            </a:extLst>
          </p:cNvPr>
          <p:cNvSpPr>
            <a:spLocks noGrp="1"/>
          </p:cNvSpPr>
          <p:nvPr>
            <p:ph type="dt" sz="half" idx="16"/>
          </p:nvPr>
        </p:nvSpPr>
        <p:spPr/>
        <p:txBody>
          <a:bodyPr/>
          <a:lstStyle/>
          <a:p>
            <a:r>
              <a:rPr lang="fi-FI"/>
              <a:t>23.10.2026</a:t>
            </a:r>
            <a:endParaRPr lang="en-US"/>
          </a:p>
        </p:txBody>
      </p:sp>
      <p:sp>
        <p:nvSpPr>
          <p:cNvPr id="5" name="Dian numeron paikkamerkki 4">
            <a:extLst>
              <a:ext uri="{FF2B5EF4-FFF2-40B4-BE49-F238E27FC236}">
                <a16:creationId xmlns:a16="http://schemas.microsoft.com/office/drawing/2014/main" id="{2E9F3D07-1DBD-D975-5050-6E4FF1516A71}"/>
              </a:ext>
            </a:extLst>
          </p:cNvPr>
          <p:cNvSpPr>
            <a:spLocks noGrp="1"/>
          </p:cNvSpPr>
          <p:nvPr>
            <p:ph type="sldNum" sz="quarter" idx="18"/>
          </p:nvPr>
        </p:nvSpPr>
        <p:spPr/>
        <p:txBody>
          <a:bodyPr/>
          <a:lstStyle/>
          <a:p>
            <a:fld id="{D5CDC59A-8C4B-3741-8921-09D2C8EE8BFB}" type="slidenum">
              <a:rPr lang="en-US" smtClean="0"/>
              <a:t>15</a:t>
            </a:fld>
            <a:endParaRPr lang="en-US"/>
          </a:p>
        </p:txBody>
      </p:sp>
      <p:sp>
        <p:nvSpPr>
          <p:cNvPr id="4" name="Content Placeholder 3">
            <a:extLst>
              <a:ext uri="{FF2B5EF4-FFF2-40B4-BE49-F238E27FC236}">
                <a16:creationId xmlns:a16="http://schemas.microsoft.com/office/drawing/2014/main" id="{CE937930-1947-558B-69FD-EF37B3B33D28}"/>
              </a:ext>
            </a:extLst>
          </p:cNvPr>
          <p:cNvSpPr>
            <a:spLocks noGrp="1"/>
          </p:cNvSpPr>
          <p:nvPr>
            <p:ph sz="half" idx="2"/>
          </p:nvPr>
        </p:nvSpPr>
        <p:spPr>
          <a:xfrm>
            <a:off x="8707582" y="1649414"/>
            <a:ext cx="2987617" cy="4355146"/>
          </a:xfrm>
        </p:spPr>
        <p:txBody>
          <a:bodyPr>
            <a:normAutofit/>
          </a:bodyPr>
          <a:lstStyle/>
          <a:p>
            <a:pPr marL="171450" indent="-171450"/>
            <a:r>
              <a:rPr lang="en-US" sz="1600" dirty="0"/>
              <a:t>Heat recovery: energy that would otherwise go to waste, e.g. heat recovery from wastewater, flue gases, return water from district cooling.</a:t>
            </a:r>
          </a:p>
          <a:p>
            <a:pPr marL="171450" indent="-171450"/>
            <a:r>
              <a:rPr lang="en-US" sz="1600" dirty="0"/>
              <a:t>Waste category includes municipal waste, recovered fuels, demolition wood, impregnated wood, plastic waste and hazardous waste. </a:t>
            </a:r>
          </a:p>
          <a:p>
            <a:pPr marL="171450" indent="-171450"/>
            <a:r>
              <a:rPr lang="en-US" sz="1600" dirty="0"/>
              <a:t>Others: steam, hydrogen</a:t>
            </a:r>
          </a:p>
          <a:p>
            <a:pPr marL="0" indent="0">
              <a:buNone/>
            </a:pPr>
            <a:endParaRPr lang="fi-FI" dirty="0"/>
          </a:p>
        </p:txBody>
      </p:sp>
      <p:graphicFrame>
        <p:nvGraphicFramePr>
          <p:cNvPr id="11" name="Chart Placeholder 10">
            <a:extLst>
              <a:ext uri="{FF2B5EF4-FFF2-40B4-BE49-F238E27FC236}">
                <a16:creationId xmlns:a16="http://schemas.microsoft.com/office/drawing/2014/main" id="{EC5BF5EB-E84F-7911-43B4-8335CB8D59E5}"/>
              </a:ext>
            </a:extLst>
          </p:cNvPr>
          <p:cNvGraphicFramePr>
            <a:graphicFrameLocks noGrp="1"/>
          </p:cNvGraphicFramePr>
          <p:nvPr>
            <p:ph type="chart" sz="quarter" idx="15"/>
          </p:nvPr>
        </p:nvGraphicFramePr>
        <p:xfrm>
          <a:off x="496888" y="1649413"/>
          <a:ext cx="7613650" cy="43418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344329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0992B-7D0B-51EC-665A-740B642D3496}"/>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E0F7EED0-22B1-FF3A-4554-771CDDAA8231}"/>
              </a:ext>
            </a:extLst>
          </p:cNvPr>
          <p:cNvSpPr>
            <a:spLocks noGrp="1"/>
          </p:cNvSpPr>
          <p:nvPr>
            <p:ph type="title"/>
          </p:nvPr>
        </p:nvSpPr>
        <p:spPr/>
        <p:txBody>
          <a:bodyPr>
            <a:normAutofit fontScale="90000"/>
          </a:bodyPr>
          <a:lstStyle/>
          <a:p>
            <a:r>
              <a:rPr lang="en-US" sz="4000" dirty="0"/>
              <a:t>Energy sources for district heat supply in 2025 and 2019</a:t>
            </a:r>
            <a:endParaRPr lang="fi-FI" dirty="0">
              <a:solidFill>
                <a:srgbClr val="FF0000"/>
              </a:solidFill>
            </a:endParaRPr>
          </a:p>
        </p:txBody>
      </p:sp>
      <p:sp>
        <p:nvSpPr>
          <p:cNvPr id="3" name="Päivämäärän paikkamerkki 2">
            <a:extLst>
              <a:ext uri="{FF2B5EF4-FFF2-40B4-BE49-F238E27FC236}">
                <a16:creationId xmlns:a16="http://schemas.microsoft.com/office/drawing/2014/main" id="{6C31D6AF-CC65-B835-4E74-3C3428136A49}"/>
              </a:ext>
            </a:extLst>
          </p:cNvPr>
          <p:cNvSpPr>
            <a:spLocks noGrp="1"/>
          </p:cNvSpPr>
          <p:nvPr>
            <p:ph type="dt" sz="half" idx="16"/>
          </p:nvPr>
        </p:nvSpPr>
        <p:spPr/>
        <p:txBody>
          <a:bodyPr/>
          <a:lstStyle/>
          <a:p>
            <a:r>
              <a:rPr lang="fi-FI"/>
              <a:t>23.10.2026</a:t>
            </a:r>
            <a:endParaRPr lang="en-US"/>
          </a:p>
        </p:txBody>
      </p:sp>
      <p:sp>
        <p:nvSpPr>
          <p:cNvPr id="5" name="Dian numeron paikkamerkki 4">
            <a:extLst>
              <a:ext uri="{FF2B5EF4-FFF2-40B4-BE49-F238E27FC236}">
                <a16:creationId xmlns:a16="http://schemas.microsoft.com/office/drawing/2014/main" id="{EC5807CA-0087-2B4A-8B1E-8A07DE8EE8F0}"/>
              </a:ext>
            </a:extLst>
          </p:cNvPr>
          <p:cNvSpPr>
            <a:spLocks noGrp="1"/>
          </p:cNvSpPr>
          <p:nvPr>
            <p:ph type="sldNum" sz="quarter" idx="18"/>
          </p:nvPr>
        </p:nvSpPr>
        <p:spPr/>
        <p:txBody>
          <a:bodyPr/>
          <a:lstStyle/>
          <a:p>
            <a:fld id="{D5CDC59A-8C4B-3741-8921-09D2C8EE8BFB}" type="slidenum">
              <a:rPr lang="en-US" smtClean="0"/>
              <a:t>16</a:t>
            </a:fld>
            <a:endParaRPr lang="en-US"/>
          </a:p>
        </p:txBody>
      </p:sp>
      <p:sp>
        <p:nvSpPr>
          <p:cNvPr id="4" name="Content Placeholder 3">
            <a:extLst>
              <a:ext uri="{FF2B5EF4-FFF2-40B4-BE49-F238E27FC236}">
                <a16:creationId xmlns:a16="http://schemas.microsoft.com/office/drawing/2014/main" id="{75957959-2C58-D6F6-3156-AC08F62333EE}"/>
              </a:ext>
            </a:extLst>
          </p:cNvPr>
          <p:cNvSpPr>
            <a:spLocks noGrp="1"/>
          </p:cNvSpPr>
          <p:nvPr>
            <p:ph sz="half" idx="2"/>
          </p:nvPr>
        </p:nvSpPr>
        <p:spPr>
          <a:xfrm>
            <a:off x="8707582" y="1649414"/>
            <a:ext cx="2987617" cy="4355146"/>
          </a:xfrm>
        </p:spPr>
        <p:txBody>
          <a:bodyPr>
            <a:normAutofit/>
          </a:bodyPr>
          <a:lstStyle/>
          <a:p>
            <a:pPr marL="171450" indent="-171450"/>
            <a:r>
              <a:rPr lang="en-US" sz="1600" dirty="0"/>
              <a:t>Heat recovery: energy that would otherwise go to waste, e.g. heat recovery from wastewater, flue gases, return water from district cooling.</a:t>
            </a:r>
          </a:p>
          <a:p>
            <a:pPr marL="171450" indent="-171450"/>
            <a:r>
              <a:rPr lang="en-US" sz="1600" dirty="0"/>
              <a:t>Waste category includes municipal waste, recovered fuels, demolition wood, impregnated wood, plastic waste and hazardous waste. </a:t>
            </a:r>
          </a:p>
          <a:p>
            <a:pPr marL="171450" indent="-171450"/>
            <a:r>
              <a:rPr lang="en-US" sz="1600" dirty="0"/>
              <a:t>Others: steam, hydrogen</a:t>
            </a:r>
          </a:p>
          <a:p>
            <a:pPr marL="0" indent="0">
              <a:buNone/>
            </a:pPr>
            <a:endParaRPr lang="fi-FI" dirty="0"/>
          </a:p>
        </p:txBody>
      </p:sp>
      <p:graphicFrame>
        <p:nvGraphicFramePr>
          <p:cNvPr id="8" name="Chart Placeholder 7">
            <a:extLst>
              <a:ext uri="{FF2B5EF4-FFF2-40B4-BE49-F238E27FC236}">
                <a16:creationId xmlns:a16="http://schemas.microsoft.com/office/drawing/2014/main" id="{EC5BF5EB-E84F-7911-43B4-8335CB8D59E5}"/>
              </a:ext>
            </a:extLst>
          </p:cNvPr>
          <p:cNvGraphicFramePr>
            <a:graphicFrameLocks noGrp="1"/>
          </p:cNvGraphicFramePr>
          <p:nvPr>
            <p:ph type="chart" sz="quarter" idx="15"/>
          </p:nvPr>
        </p:nvGraphicFramePr>
        <p:xfrm>
          <a:off x="496888" y="1649413"/>
          <a:ext cx="7613650" cy="43418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200028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7562A-07CD-0E52-3542-17739DF5C149}"/>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24B4A4B7-25B6-5E2A-D309-A7D468C33C13}"/>
              </a:ext>
            </a:extLst>
          </p:cNvPr>
          <p:cNvSpPr>
            <a:spLocks noGrp="1"/>
          </p:cNvSpPr>
          <p:nvPr>
            <p:ph type="title"/>
          </p:nvPr>
        </p:nvSpPr>
        <p:spPr/>
        <p:txBody>
          <a:bodyPr>
            <a:normAutofit/>
          </a:bodyPr>
          <a:lstStyle/>
          <a:p>
            <a:r>
              <a:rPr lang="en-US" sz="3600" dirty="0"/>
              <a:t>Energy sources for district heat supply 1990-2024</a:t>
            </a:r>
            <a:endParaRPr lang="fi-FI" sz="3600" dirty="0"/>
          </a:p>
        </p:txBody>
      </p:sp>
      <p:sp>
        <p:nvSpPr>
          <p:cNvPr id="8" name="Päivämäärän paikkamerkki 7">
            <a:extLst>
              <a:ext uri="{FF2B5EF4-FFF2-40B4-BE49-F238E27FC236}">
                <a16:creationId xmlns:a16="http://schemas.microsoft.com/office/drawing/2014/main" id="{2E06E1DE-815F-1749-FA2F-C07B7B7140D1}"/>
              </a:ext>
            </a:extLst>
          </p:cNvPr>
          <p:cNvSpPr>
            <a:spLocks noGrp="1"/>
          </p:cNvSpPr>
          <p:nvPr>
            <p:ph type="dt" sz="half" idx="16"/>
          </p:nvPr>
        </p:nvSpPr>
        <p:spPr/>
        <p:txBody>
          <a:bodyPr/>
          <a:lstStyle/>
          <a:p>
            <a:r>
              <a:rPr lang="fi-FI"/>
              <a:t>23.10.2026</a:t>
            </a:r>
            <a:endParaRPr lang="en-US"/>
          </a:p>
        </p:txBody>
      </p:sp>
      <p:sp>
        <p:nvSpPr>
          <p:cNvPr id="5" name="Dian numeron paikkamerkki 4">
            <a:extLst>
              <a:ext uri="{FF2B5EF4-FFF2-40B4-BE49-F238E27FC236}">
                <a16:creationId xmlns:a16="http://schemas.microsoft.com/office/drawing/2014/main" id="{A1F16A57-8ED1-9550-72D1-60595EC60B25}"/>
              </a:ext>
            </a:extLst>
          </p:cNvPr>
          <p:cNvSpPr>
            <a:spLocks noGrp="1"/>
          </p:cNvSpPr>
          <p:nvPr>
            <p:ph type="sldNum" sz="quarter" idx="18"/>
          </p:nvPr>
        </p:nvSpPr>
        <p:spPr/>
        <p:txBody>
          <a:bodyPr/>
          <a:lstStyle/>
          <a:p>
            <a:fld id="{D5CDC59A-8C4B-3741-8921-09D2C8EE8BFB}" type="slidenum">
              <a:rPr lang="en-US" smtClean="0"/>
              <a:t>17</a:t>
            </a:fld>
            <a:endParaRPr lang="en-US"/>
          </a:p>
        </p:txBody>
      </p:sp>
      <p:sp>
        <p:nvSpPr>
          <p:cNvPr id="12" name="Tekstiruutu 3">
            <a:extLst>
              <a:ext uri="{FF2B5EF4-FFF2-40B4-BE49-F238E27FC236}">
                <a16:creationId xmlns:a16="http://schemas.microsoft.com/office/drawing/2014/main" id="{24F8527F-EE30-910D-95D8-551BE81C6AE4}"/>
              </a:ext>
            </a:extLst>
          </p:cNvPr>
          <p:cNvSpPr txBox="1">
            <a:spLocks noGrp="1"/>
          </p:cNvSpPr>
          <p:nvPr>
            <p:ph sz="quarter" idx="19"/>
          </p:nvPr>
        </p:nvSpPr>
        <p:spPr>
          <a:xfrm>
            <a:off x="482600" y="5781675"/>
            <a:ext cx="3869585" cy="259558"/>
          </a:xfrm>
          <a:prstGeom prst="rect">
            <a:avLst/>
          </a:prstGeom>
          <a:noFill/>
        </p:spPr>
        <p:txBody>
          <a:bodyPr wrap="none" rtlCol="0">
            <a:spAutoFit/>
          </a:bodyPr>
          <a:lstStyle/>
          <a:p>
            <a:r>
              <a:rPr lang="fi-FI" dirty="0"/>
              <a:t>* </a:t>
            </a:r>
            <a:r>
              <a:rPr lang="fi-FI" dirty="0" err="1"/>
              <a:t>includes</a:t>
            </a:r>
            <a:r>
              <a:rPr lang="fi-FI" dirty="0"/>
              <a:t> </a:t>
            </a:r>
            <a:r>
              <a:rPr lang="fi-FI" dirty="0" err="1"/>
              <a:t>heat</a:t>
            </a:r>
            <a:r>
              <a:rPr lang="fi-FI" dirty="0"/>
              <a:t> </a:t>
            </a:r>
            <a:r>
              <a:rPr lang="fi-FI" dirty="0" err="1"/>
              <a:t>pumps</a:t>
            </a:r>
            <a:r>
              <a:rPr lang="fi-FI" dirty="0"/>
              <a:t>, </a:t>
            </a:r>
            <a:r>
              <a:rPr lang="fi-FI" dirty="0" err="1"/>
              <a:t>heat</a:t>
            </a:r>
            <a:r>
              <a:rPr lang="fi-FI" dirty="0"/>
              <a:t> </a:t>
            </a:r>
            <a:r>
              <a:rPr lang="fi-FI" dirty="0" err="1"/>
              <a:t>recovery</a:t>
            </a:r>
            <a:r>
              <a:rPr lang="fi-FI" dirty="0"/>
              <a:t> and </a:t>
            </a:r>
            <a:r>
              <a:rPr lang="fi-FI" dirty="0" err="1"/>
              <a:t>electric</a:t>
            </a:r>
            <a:r>
              <a:rPr lang="fi-FI" dirty="0"/>
              <a:t> </a:t>
            </a:r>
            <a:r>
              <a:rPr lang="fi-FI" dirty="0" err="1"/>
              <a:t>boilers</a:t>
            </a:r>
            <a:endParaRPr lang="fi-FI" sz="1200" dirty="0"/>
          </a:p>
        </p:txBody>
      </p:sp>
      <p:sp>
        <p:nvSpPr>
          <p:cNvPr id="3" name="Content Placeholder 2">
            <a:extLst>
              <a:ext uri="{FF2B5EF4-FFF2-40B4-BE49-F238E27FC236}">
                <a16:creationId xmlns:a16="http://schemas.microsoft.com/office/drawing/2014/main" id="{C87A8553-5F65-D413-176F-8D66A6B2ABD9}"/>
              </a:ext>
            </a:extLst>
          </p:cNvPr>
          <p:cNvSpPr>
            <a:spLocks noGrp="1"/>
          </p:cNvSpPr>
          <p:nvPr>
            <p:ph sz="half" idx="2"/>
          </p:nvPr>
        </p:nvSpPr>
        <p:spPr/>
        <p:txBody>
          <a:bodyPr/>
          <a:lstStyle/>
          <a:p>
            <a:pPr>
              <a:spcBef>
                <a:spcPts val="1000"/>
              </a:spcBef>
              <a:buClr>
                <a:schemeClr val="accent3">
                  <a:lumMod val="75000"/>
                </a:schemeClr>
              </a:buClr>
              <a:buFont typeface="Arial"/>
              <a:buChar char="•"/>
            </a:pPr>
            <a:r>
              <a:rPr lang="en-US" dirty="0"/>
              <a:t>Fossil fuels have increasingly been replaced by biomass, recovered heat and electric boilers</a:t>
            </a:r>
            <a:r>
              <a:rPr lang="fi-FI" dirty="0"/>
              <a:t>.</a:t>
            </a:r>
          </a:p>
          <a:p>
            <a:pPr>
              <a:spcBef>
                <a:spcPts val="1000"/>
              </a:spcBef>
            </a:pPr>
            <a:r>
              <a:rPr lang="en-US" dirty="0"/>
              <a:t>The use of biomass has increased 1.3-fold since 2019.
The amount of recovered heat has increased </a:t>
            </a:r>
            <a:r>
              <a:rPr lang="en-US" dirty="0" err="1"/>
              <a:t>increased</a:t>
            </a:r>
            <a:r>
              <a:rPr lang="en-US" dirty="0"/>
              <a:t> 2.5-fold since 2019. Fuel consumption is avoided by making use of surplus heat.</a:t>
            </a:r>
            <a:endParaRPr lang="fi-FI" dirty="0"/>
          </a:p>
          <a:p>
            <a:endParaRPr lang="fi-FI" dirty="0"/>
          </a:p>
        </p:txBody>
      </p:sp>
      <p:graphicFrame>
        <p:nvGraphicFramePr>
          <p:cNvPr id="10" name="Chart Placeholder 6">
            <a:extLst>
              <a:ext uri="{FF2B5EF4-FFF2-40B4-BE49-F238E27FC236}">
                <a16:creationId xmlns:a16="http://schemas.microsoft.com/office/drawing/2014/main" id="{7EED2B30-6830-8383-7293-F9DED0B82415}"/>
              </a:ext>
            </a:extLst>
          </p:cNvPr>
          <p:cNvGraphicFramePr>
            <a:graphicFrameLocks noGrp="1"/>
          </p:cNvGraphicFramePr>
          <p:nvPr>
            <p:ph type="chart" sz="quarter" idx="15"/>
            <p:extLst>
              <p:ext uri="{D42A27DB-BD31-4B8C-83A1-F6EECF244321}">
                <p14:modId xmlns:p14="http://schemas.microsoft.com/office/powerpoint/2010/main" val="556759418"/>
              </p:ext>
            </p:extLst>
          </p:nvPr>
        </p:nvGraphicFramePr>
        <p:xfrm>
          <a:off x="496888" y="1649413"/>
          <a:ext cx="7613650" cy="41322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383554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0EF11A0-872B-4CFB-8A0A-E3E5EB28A8B5}"/>
              </a:ext>
            </a:extLst>
          </p:cNvPr>
          <p:cNvSpPr>
            <a:spLocks noGrp="1"/>
          </p:cNvSpPr>
          <p:nvPr>
            <p:ph type="title"/>
          </p:nvPr>
        </p:nvSpPr>
        <p:spPr/>
        <p:txBody>
          <a:bodyPr>
            <a:normAutofit/>
          </a:bodyPr>
          <a:lstStyle/>
          <a:p>
            <a:r>
              <a:rPr lang="en-US" sz="3600" dirty="0"/>
              <a:t>Energy sources for district heat supply </a:t>
            </a:r>
            <a:r>
              <a:rPr lang="fi-FI" sz="3600" dirty="0"/>
              <a:t>1976-2024</a:t>
            </a:r>
          </a:p>
        </p:txBody>
      </p:sp>
      <p:sp>
        <p:nvSpPr>
          <p:cNvPr id="8" name="Päivämäärän paikkamerkki 7">
            <a:extLst>
              <a:ext uri="{FF2B5EF4-FFF2-40B4-BE49-F238E27FC236}">
                <a16:creationId xmlns:a16="http://schemas.microsoft.com/office/drawing/2014/main" id="{990ECF33-3A94-98FB-F5F6-7457F05ADB86}"/>
              </a:ext>
            </a:extLst>
          </p:cNvPr>
          <p:cNvSpPr>
            <a:spLocks noGrp="1"/>
          </p:cNvSpPr>
          <p:nvPr>
            <p:ph type="dt" sz="half" idx="16"/>
          </p:nvPr>
        </p:nvSpPr>
        <p:spPr/>
        <p:txBody>
          <a:bodyPr/>
          <a:lstStyle/>
          <a:p>
            <a:r>
              <a:rPr lang="fi-FI"/>
              <a:t>23.10.2026</a:t>
            </a:r>
            <a:endParaRPr lang="en-US"/>
          </a:p>
        </p:txBody>
      </p:sp>
      <p:sp>
        <p:nvSpPr>
          <p:cNvPr id="5" name="Dian numeron paikkamerkki 4">
            <a:extLst>
              <a:ext uri="{FF2B5EF4-FFF2-40B4-BE49-F238E27FC236}">
                <a16:creationId xmlns:a16="http://schemas.microsoft.com/office/drawing/2014/main" id="{F072D8E7-1C6E-4C8E-8720-B0FC2681773B}"/>
              </a:ext>
            </a:extLst>
          </p:cNvPr>
          <p:cNvSpPr>
            <a:spLocks noGrp="1"/>
          </p:cNvSpPr>
          <p:nvPr>
            <p:ph type="sldNum" sz="quarter" idx="18"/>
          </p:nvPr>
        </p:nvSpPr>
        <p:spPr/>
        <p:txBody>
          <a:bodyPr/>
          <a:lstStyle/>
          <a:p>
            <a:fld id="{D5CDC59A-8C4B-3741-8921-09D2C8EE8BFB}" type="slidenum">
              <a:rPr lang="en-US" smtClean="0"/>
              <a:t>18</a:t>
            </a:fld>
            <a:endParaRPr lang="en-US"/>
          </a:p>
        </p:txBody>
      </p:sp>
      <p:sp>
        <p:nvSpPr>
          <p:cNvPr id="9" name="Content Placeholder 8">
            <a:extLst>
              <a:ext uri="{FF2B5EF4-FFF2-40B4-BE49-F238E27FC236}">
                <a16:creationId xmlns:a16="http://schemas.microsoft.com/office/drawing/2014/main" id="{E2D50152-50A1-2DB5-53B4-DE495AD077F8}"/>
              </a:ext>
            </a:extLst>
          </p:cNvPr>
          <p:cNvSpPr>
            <a:spLocks noGrp="1"/>
          </p:cNvSpPr>
          <p:nvPr>
            <p:ph sz="quarter" idx="19"/>
          </p:nvPr>
        </p:nvSpPr>
        <p:spPr/>
        <p:txBody>
          <a:bodyPr/>
          <a:lstStyle/>
          <a:p>
            <a:r>
              <a:rPr lang="fi-FI" dirty="0"/>
              <a:t>*</a:t>
            </a:r>
            <a:r>
              <a:rPr lang="fi-FI" dirty="0" err="1"/>
              <a:t>includes</a:t>
            </a:r>
            <a:r>
              <a:rPr lang="fi-FI" dirty="0"/>
              <a:t> </a:t>
            </a:r>
            <a:r>
              <a:rPr lang="fi-FI" dirty="0" err="1"/>
              <a:t>heat</a:t>
            </a:r>
            <a:r>
              <a:rPr lang="fi-FI" dirty="0"/>
              <a:t> </a:t>
            </a:r>
            <a:r>
              <a:rPr lang="fi-FI" dirty="0" err="1"/>
              <a:t>pumps</a:t>
            </a:r>
            <a:r>
              <a:rPr lang="fi-FI" dirty="0"/>
              <a:t>, </a:t>
            </a:r>
            <a:r>
              <a:rPr lang="fi-FI" dirty="0" err="1"/>
              <a:t>heat</a:t>
            </a:r>
            <a:r>
              <a:rPr lang="fi-FI" dirty="0"/>
              <a:t> </a:t>
            </a:r>
            <a:r>
              <a:rPr lang="fi-FI" dirty="0" err="1"/>
              <a:t>recovery</a:t>
            </a:r>
            <a:r>
              <a:rPr lang="fi-FI" dirty="0"/>
              <a:t> and </a:t>
            </a:r>
            <a:r>
              <a:rPr lang="fi-FI" dirty="0" err="1"/>
              <a:t>electric</a:t>
            </a:r>
            <a:r>
              <a:rPr lang="fi-FI" dirty="0"/>
              <a:t> </a:t>
            </a:r>
            <a:r>
              <a:rPr lang="fi-FI" dirty="0" err="1"/>
              <a:t>boilers</a:t>
            </a:r>
            <a:endParaRPr lang="fi-FI" dirty="0">
              <a:highlight>
                <a:srgbClr val="FFFF00"/>
              </a:highlight>
            </a:endParaRPr>
          </a:p>
        </p:txBody>
      </p:sp>
      <p:graphicFrame>
        <p:nvGraphicFramePr>
          <p:cNvPr id="10" name="Chart Placeholder 5">
            <a:extLst>
              <a:ext uri="{FF2B5EF4-FFF2-40B4-BE49-F238E27FC236}">
                <a16:creationId xmlns:a16="http://schemas.microsoft.com/office/drawing/2014/main" id="{8F1AC68C-8B2B-D9AB-C084-28C408371B49}"/>
              </a:ext>
            </a:extLst>
          </p:cNvPr>
          <p:cNvGraphicFramePr>
            <a:graphicFrameLocks noGrp="1"/>
          </p:cNvGraphicFramePr>
          <p:nvPr>
            <p:ph type="chart" sz="quarter" idx="15"/>
            <p:extLst>
              <p:ext uri="{D42A27DB-BD31-4B8C-83A1-F6EECF244321}">
                <p14:modId xmlns:p14="http://schemas.microsoft.com/office/powerpoint/2010/main" val="2863363049"/>
              </p:ext>
            </p:extLst>
          </p:nvPr>
        </p:nvGraphicFramePr>
        <p:xfrm>
          <a:off x="496888" y="1649413"/>
          <a:ext cx="11179175" cy="41322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182361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F2C70D6-C5FC-4BA3-A355-D6A1505A29B7}"/>
              </a:ext>
            </a:extLst>
          </p:cNvPr>
          <p:cNvSpPr>
            <a:spLocks noGrp="1"/>
          </p:cNvSpPr>
          <p:nvPr>
            <p:ph type="title"/>
          </p:nvPr>
        </p:nvSpPr>
        <p:spPr/>
        <p:txBody>
          <a:bodyPr>
            <a:normAutofit/>
          </a:bodyPr>
          <a:lstStyle/>
          <a:p>
            <a:r>
              <a:rPr lang="en-US" sz="3600" dirty="0"/>
              <a:t>Energy sources for district heat by region in 2025</a:t>
            </a:r>
            <a:endParaRPr lang="fi-FI" sz="3600" dirty="0"/>
          </a:p>
        </p:txBody>
      </p:sp>
      <p:sp>
        <p:nvSpPr>
          <p:cNvPr id="4" name="Päivämäärän paikkamerkki 3">
            <a:extLst>
              <a:ext uri="{FF2B5EF4-FFF2-40B4-BE49-F238E27FC236}">
                <a16:creationId xmlns:a16="http://schemas.microsoft.com/office/drawing/2014/main" id="{CCAC7B70-313B-5AA8-FDD4-BDA2C3761B28}"/>
              </a:ext>
            </a:extLst>
          </p:cNvPr>
          <p:cNvSpPr>
            <a:spLocks noGrp="1"/>
          </p:cNvSpPr>
          <p:nvPr>
            <p:ph type="dt" sz="half" idx="16"/>
          </p:nvPr>
        </p:nvSpPr>
        <p:spPr/>
        <p:txBody>
          <a:bodyPr/>
          <a:lstStyle/>
          <a:p>
            <a:r>
              <a:rPr lang="fi-FI"/>
              <a:t>23.10.2026</a:t>
            </a:r>
            <a:endParaRPr lang="en-US"/>
          </a:p>
        </p:txBody>
      </p:sp>
      <p:sp>
        <p:nvSpPr>
          <p:cNvPr id="6" name="Dian numeron paikkamerkki 5">
            <a:extLst>
              <a:ext uri="{FF2B5EF4-FFF2-40B4-BE49-F238E27FC236}">
                <a16:creationId xmlns:a16="http://schemas.microsoft.com/office/drawing/2014/main" id="{27C7678A-C533-45F5-87ED-EEE7B110E1CA}"/>
              </a:ext>
            </a:extLst>
          </p:cNvPr>
          <p:cNvSpPr>
            <a:spLocks noGrp="1"/>
          </p:cNvSpPr>
          <p:nvPr>
            <p:ph type="sldNum" sz="quarter" idx="18"/>
          </p:nvPr>
        </p:nvSpPr>
        <p:spPr/>
        <p:txBody>
          <a:bodyPr/>
          <a:lstStyle/>
          <a:p>
            <a:fld id="{D5CDC59A-8C4B-3741-8921-09D2C8EE8BFB}" type="slidenum">
              <a:rPr lang="en-US" smtClean="0"/>
              <a:t>19</a:t>
            </a:fld>
            <a:endParaRPr lang="en-US"/>
          </a:p>
        </p:txBody>
      </p:sp>
      <p:sp>
        <p:nvSpPr>
          <p:cNvPr id="3" name="Content Placeholder 2">
            <a:extLst>
              <a:ext uri="{FF2B5EF4-FFF2-40B4-BE49-F238E27FC236}">
                <a16:creationId xmlns:a16="http://schemas.microsoft.com/office/drawing/2014/main" id="{C086E5ED-6195-0201-3892-2A5901929413}"/>
              </a:ext>
            </a:extLst>
          </p:cNvPr>
          <p:cNvSpPr>
            <a:spLocks noGrp="1"/>
          </p:cNvSpPr>
          <p:nvPr>
            <p:ph sz="half" idx="2"/>
          </p:nvPr>
        </p:nvSpPr>
        <p:spPr/>
        <p:txBody>
          <a:bodyPr/>
          <a:lstStyle/>
          <a:p>
            <a:pPr marL="285750" indent="-285750"/>
            <a:r>
              <a:rPr lang="en-US" dirty="0"/>
              <a:t>The share of district heat energy sources in combined heat and power plants has been estimated using general coefficients that have not been adjusted to the county-specific level.</a:t>
            </a:r>
            <a:endParaRPr lang="fi-FI" dirty="0"/>
          </a:p>
          <a:p>
            <a:pPr marL="0" indent="0">
              <a:buNone/>
            </a:pPr>
            <a:endParaRPr lang="fi-FI" dirty="0"/>
          </a:p>
        </p:txBody>
      </p:sp>
      <p:graphicFrame>
        <p:nvGraphicFramePr>
          <p:cNvPr id="9" name="Kaavio 1">
            <a:extLst>
              <a:ext uri="{FF2B5EF4-FFF2-40B4-BE49-F238E27FC236}">
                <a16:creationId xmlns:a16="http://schemas.microsoft.com/office/drawing/2014/main" id="{41D349DE-61A4-48AF-B6FD-16ED73D8F115}"/>
              </a:ext>
            </a:extLst>
          </p:cNvPr>
          <p:cNvGraphicFramePr>
            <a:graphicFrameLocks noGrp="1"/>
          </p:cNvGraphicFramePr>
          <p:nvPr>
            <p:ph type="chart" sz="quarter" idx="15"/>
          </p:nvPr>
        </p:nvGraphicFramePr>
        <p:xfrm>
          <a:off x="496888" y="1649413"/>
          <a:ext cx="7613650" cy="434181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54293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F2C70D6-C5FC-4BA3-A355-D6A1505A29B7}"/>
              </a:ext>
            </a:extLst>
          </p:cNvPr>
          <p:cNvSpPr>
            <a:spLocks noGrp="1"/>
          </p:cNvSpPr>
          <p:nvPr>
            <p:ph type="title"/>
          </p:nvPr>
        </p:nvSpPr>
        <p:spPr/>
        <p:txBody>
          <a:bodyPr>
            <a:normAutofit/>
          </a:bodyPr>
          <a:lstStyle/>
          <a:p>
            <a:r>
              <a:rPr lang="en-US" sz="3600" dirty="0"/>
              <a:t>Energy sources for DH by region in 2005 and in 2025</a:t>
            </a:r>
            <a:endParaRPr lang="fi-FI" sz="3600" dirty="0"/>
          </a:p>
        </p:txBody>
      </p:sp>
      <p:sp>
        <p:nvSpPr>
          <p:cNvPr id="10" name="Text Placeholder 9">
            <a:extLst>
              <a:ext uri="{FF2B5EF4-FFF2-40B4-BE49-F238E27FC236}">
                <a16:creationId xmlns:a16="http://schemas.microsoft.com/office/drawing/2014/main" id="{8C18FEA3-F276-8A9B-95F8-2E31E73D8ED8}"/>
              </a:ext>
            </a:extLst>
          </p:cNvPr>
          <p:cNvSpPr>
            <a:spLocks noGrp="1"/>
          </p:cNvSpPr>
          <p:nvPr>
            <p:ph type="body" idx="1"/>
          </p:nvPr>
        </p:nvSpPr>
        <p:spPr>
          <a:xfrm>
            <a:off x="477133" y="1583814"/>
            <a:ext cx="5481108" cy="783907"/>
          </a:xfrm>
        </p:spPr>
        <p:txBody>
          <a:bodyPr/>
          <a:lstStyle/>
          <a:p>
            <a:r>
              <a:rPr lang="fi-FI" dirty="0" err="1">
                <a:solidFill>
                  <a:schemeClr val="accent1"/>
                </a:solidFill>
              </a:rPr>
              <a:t>Year</a:t>
            </a:r>
            <a:r>
              <a:rPr lang="fi-FI" dirty="0">
                <a:solidFill>
                  <a:schemeClr val="accent1"/>
                </a:solidFill>
              </a:rPr>
              <a:t> 2005</a:t>
            </a:r>
          </a:p>
          <a:p>
            <a:endParaRPr lang="fi-FI" dirty="0"/>
          </a:p>
        </p:txBody>
      </p:sp>
      <p:pic>
        <p:nvPicPr>
          <p:cNvPr id="9" name="Kuva 2">
            <a:extLst>
              <a:ext uri="{FF2B5EF4-FFF2-40B4-BE49-F238E27FC236}">
                <a16:creationId xmlns:a16="http://schemas.microsoft.com/office/drawing/2014/main" id="{0693C71A-9300-4A88-BCF7-0F73F65FB48A}"/>
              </a:ext>
            </a:extLst>
          </p:cNvPr>
          <p:cNvPicPr>
            <a:picLocks noGrp="1" noChangeAspect="1"/>
          </p:cNvPicPr>
          <p:nvPr>
            <p:ph sz="half" idx="2"/>
          </p:nvPr>
        </p:nvPicPr>
        <p:blipFill>
          <a:blip>
            <a:extLst>
              <a:ext uri="{96DAC541-7B7A-43D3-8B79-37D633B846F1}">
                <asvg:svgBlip xmlns:asvg="http://schemas.microsoft.com/office/drawing/2016/SVG/main" r:embed="rId2"/>
              </a:ext>
            </a:extLst>
          </a:blip>
          <a:srcRect/>
          <a:stretch/>
        </p:blipFill>
        <p:spPr>
          <a:xfrm>
            <a:off x="71567" y="1975766"/>
            <a:ext cx="6162194" cy="4268529"/>
          </a:xfrm>
          <a:prstGeom prst="rect">
            <a:avLst/>
          </a:prstGeom>
        </p:spPr>
      </p:pic>
      <p:sp>
        <p:nvSpPr>
          <p:cNvPr id="12" name="Text Placeholder 11">
            <a:extLst>
              <a:ext uri="{FF2B5EF4-FFF2-40B4-BE49-F238E27FC236}">
                <a16:creationId xmlns:a16="http://schemas.microsoft.com/office/drawing/2014/main" id="{6FA61596-CACF-BAF9-6FB2-88814314EC91}"/>
              </a:ext>
            </a:extLst>
          </p:cNvPr>
          <p:cNvSpPr>
            <a:spLocks noGrp="1"/>
          </p:cNvSpPr>
          <p:nvPr>
            <p:ph type="body" sz="quarter" idx="3"/>
          </p:nvPr>
        </p:nvSpPr>
        <p:spPr>
          <a:xfrm>
            <a:off x="6172201" y="1583815"/>
            <a:ext cx="5503332" cy="783907"/>
          </a:xfrm>
        </p:spPr>
        <p:txBody>
          <a:bodyPr/>
          <a:lstStyle/>
          <a:p>
            <a:r>
              <a:rPr lang="fi-FI" dirty="0" err="1">
                <a:solidFill>
                  <a:schemeClr val="accent1"/>
                </a:solidFill>
              </a:rPr>
              <a:t>Year</a:t>
            </a:r>
            <a:r>
              <a:rPr lang="fi-FI" dirty="0">
                <a:solidFill>
                  <a:schemeClr val="accent1"/>
                </a:solidFill>
              </a:rPr>
              <a:t> 2025</a:t>
            </a:r>
          </a:p>
          <a:p>
            <a:endParaRPr lang="fi-FI" dirty="0"/>
          </a:p>
        </p:txBody>
      </p:sp>
      <p:sp>
        <p:nvSpPr>
          <p:cNvPr id="5" name="Päivämäärän paikkamerkki 4">
            <a:extLst>
              <a:ext uri="{FF2B5EF4-FFF2-40B4-BE49-F238E27FC236}">
                <a16:creationId xmlns:a16="http://schemas.microsoft.com/office/drawing/2014/main" id="{B9313871-6DF8-1E66-CECB-A84440460A12}"/>
              </a:ext>
            </a:extLst>
          </p:cNvPr>
          <p:cNvSpPr>
            <a:spLocks noGrp="1"/>
          </p:cNvSpPr>
          <p:nvPr>
            <p:ph type="dt" sz="half" idx="10"/>
          </p:nvPr>
        </p:nvSpPr>
        <p:spPr/>
        <p:txBody>
          <a:bodyPr/>
          <a:lstStyle/>
          <a:p>
            <a:r>
              <a:rPr lang="fi-FI"/>
              <a:t>23.10.2026</a:t>
            </a:r>
            <a:endParaRPr lang="en-US"/>
          </a:p>
        </p:txBody>
      </p:sp>
      <p:sp>
        <p:nvSpPr>
          <p:cNvPr id="6" name="Dian numeron paikkamerkki 5">
            <a:extLst>
              <a:ext uri="{FF2B5EF4-FFF2-40B4-BE49-F238E27FC236}">
                <a16:creationId xmlns:a16="http://schemas.microsoft.com/office/drawing/2014/main" id="{27C7678A-C533-45F5-87ED-EEE7B110E1CA}"/>
              </a:ext>
            </a:extLst>
          </p:cNvPr>
          <p:cNvSpPr>
            <a:spLocks noGrp="1"/>
          </p:cNvSpPr>
          <p:nvPr>
            <p:ph type="sldNum" sz="quarter" idx="12"/>
          </p:nvPr>
        </p:nvSpPr>
        <p:spPr/>
        <p:txBody>
          <a:bodyPr/>
          <a:lstStyle/>
          <a:p>
            <a:fld id="{D5CDC59A-8C4B-3741-8921-09D2C8EE8BFB}" type="slidenum">
              <a:rPr lang="en-US" smtClean="0"/>
              <a:t>20</a:t>
            </a:fld>
            <a:endParaRPr lang="en-US"/>
          </a:p>
        </p:txBody>
      </p:sp>
      <p:pic>
        <p:nvPicPr>
          <p:cNvPr id="16" name="Content Placeholder 15">
            <a:extLst>
              <a:ext uri="{FF2B5EF4-FFF2-40B4-BE49-F238E27FC236}">
                <a16:creationId xmlns:a16="http://schemas.microsoft.com/office/drawing/2014/main" id="{EE37FB70-DF15-8FCF-A936-242AC86501C7}"/>
              </a:ext>
            </a:extLst>
          </p:cNvPr>
          <p:cNvPicPr>
            <a:picLocks noGrp="1" noChangeAspect="1"/>
          </p:cNvPicPr>
          <p:nvPr>
            <p:ph sz="quarter" idx="4"/>
          </p:nvPr>
        </p:nvPicPr>
        <p:blipFill>
          <a:blip r:embed="rId3"/>
          <a:stretch>
            <a:fillRect/>
          </a:stretch>
        </p:blipFill>
        <p:spPr>
          <a:xfrm>
            <a:off x="5958241" y="1975766"/>
            <a:ext cx="6031069" cy="4378141"/>
          </a:xfrm>
          <a:prstGeom prst="rect">
            <a:avLst/>
          </a:prstGeom>
        </p:spPr>
      </p:pic>
    </p:spTree>
    <p:extLst>
      <p:ext uri="{BB962C8B-B14F-4D97-AF65-F5344CB8AC3E}">
        <p14:creationId xmlns:p14="http://schemas.microsoft.com/office/powerpoint/2010/main" val="7904432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0F56FAE-20F1-4340-AFA1-5036AF7B4F1F}"/>
              </a:ext>
            </a:extLst>
          </p:cNvPr>
          <p:cNvSpPr>
            <a:spLocks noGrp="1"/>
          </p:cNvSpPr>
          <p:nvPr>
            <p:ph type="title"/>
          </p:nvPr>
        </p:nvSpPr>
        <p:spPr/>
        <p:txBody>
          <a:bodyPr anchor="ctr">
            <a:normAutofit fontScale="90000"/>
          </a:bodyPr>
          <a:lstStyle/>
          <a:p>
            <a:r>
              <a:rPr lang="en-US" sz="3600" dirty="0"/>
              <a:t>Renewable fuels in the production of district heat and CHP electricity</a:t>
            </a:r>
            <a:endParaRPr lang="fi-FI" sz="3600" dirty="0"/>
          </a:p>
        </p:txBody>
      </p:sp>
      <p:sp>
        <p:nvSpPr>
          <p:cNvPr id="3" name="Päivämäärän paikkamerkki 2">
            <a:extLst>
              <a:ext uri="{FF2B5EF4-FFF2-40B4-BE49-F238E27FC236}">
                <a16:creationId xmlns:a16="http://schemas.microsoft.com/office/drawing/2014/main" id="{DFF4C101-8E01-A2F8-5B2E-5322E5DEA1FB}"/>
              </a:ext>
            </a:extLst>
          </p:cNvPr>
          <p:cNvSpPr>
            <a:spLocks noGrp="1"/>
          </p:cNvSpPr>
          <p:nvPr>
            <p:ph type="dt" sz="half" idx="16"/>
          </p:nvPr>
        </p:nvSpPr>
        <p:spPr/>
        <p:txBody>
          <a:bodyPr anchor="ctr">
            <a:normAutofit/>
          </a:bodyPr>
          <a:lstStyle/>
          <a:p>
            <a:pPr>
              <a:spcAft>
                <a:spcPts val="600"/>
              </a:spcAft>
            </a:pPr>
            <a:r>
              <a:rPr lang="fi-FI"/>
              <a:t>23.10.2026</a:t>
            </a:r>
            <a:endParaRPr lang="en-US"/>
          </a:p>
        </p:txBody>
      </p:sp>
      <p:sp>
        <p:nvSpPr>
          <p:cNvPr id="6" name="Dian numeron paikkamerkki 5">
            <a:extLst>
              <a:ext uri="{FF2B5EF4-FFF2-40B4-BE49-F238E27FC236}">
                <a16:creationId xmlns:a16="http://schemas.microsoft.com/office/drawing/2014/main" id="{9F290A6B-CAEF-4DF1-834B-10E5BA97307E}"/>
              </a:ext>
            </a:extLst>
          </p:cNvPr>
          <p:cNvSpPr>
            <a:spLocks noGrp="1"/>
          </p:cNvSpPr>
          <p:nvPr>
            <p:ph type="sldNum" sz="quarter" idx="18"/>
          </p:nvPr>
        </p:nvSpPr>
        <p:spPr/>
        <p:txBody>
          <a:bodyPr anchor="ctr">
            <a:normAutofit/>
          </a:bodyPr>
          <a:lstStyle/>
          <a:p>
            <a:pPr>
              <a:spcAft>
                <a:spcPts val="600"/>
              </a:spcAft>
            </a:pPr>
            <a:fld id="{D5CDC59A-8C4B-3741-8921-09D2C8EE8BFB}" type="slidenum">
              <a:rPr lang="en-US" smtClean="0"/>
              <a:pPr>
                <a:spcAft>
                  <a:spcPts val="600"/>
                </a:spcAft>
              </a:pPr>
              <a:t>21</a:t>
            </a:fld>
            <a:endParaRPr lang="en-US"/>
          </a:p>
        </p:txBody>
      </p:sp>
      <p:sp>
        <p:nvSpPr>
          <p:cNvPr id="10" name="Text Placeholder 9">
            <a:extLst>
              <a:ext uri="{FF2B5EF4-FFF2-40B4-BE49-F238E27FC236}">
                <a16:creationId xmlns:a16="http://schemas.microsoft.com/office/drawing/2014/main" id="{F4562B96-E520-3845-B1C9-49A523CC68B9}"/>
              </a:ext>
            </a:extLst>
          </p:cNvPr>
          <p:cNvSpPr>
            <a:spLocks noGrp="1"/>
          </p:cNvSpPr>
          <p:nvPr>
            <p:ph type="body" sz="quarter" idx="20"/>
          </p:nvPr>
        </p:nvSpPr>
        <p:spPr/>
        <p:txBody>
          <a:bodyPr>
            <a:normAutofit fontScale="85000" lnSpcReduction="20000"/>
          </a:bodyPr>
          <a:lstStyle/>
          <a:p>
            <a:pPr fontAlgn="t"/>
            <a:r>
              <a:rPr lang="fi-FI" dirty="0" err="1"/>
              <a:t>Renewable</a:t>
            </a:r>
            <a:r>
              <a:rPr lang="fi-FI" dirty="0"/>
              <a:t> </a:t>
            </a:r>
            <a:r>
              <a:rPr lang="fi-FI" dirty="0" err="1"/>
              <a:t>fuels</a:t>
            </a:r>
            <a:r>
              <a:rPr lang="fi-FI" dirty="0"/>
              <a:t> </a:t>
            </a:r>
            <a:r>
              <a:rPr lang="fi-FI" dirty="0" err="1"/>
              <a:t>used</a:t>
            </a:r>
            <a:r>
              <a:rPr lang="fi-FI" dirty="0"/>
              <a:t> for </a:t>
            </a:r>
            <a:r>
              <a:rPr lang="fi-FI" dirty="0" err="1"/>
              <a:t>district</a:t>
            </a:r>
            <a:r>
              <a:rPr lang="fi-FI" dirty="0"/>
              <a:t> </a:t>
            </a:r>
            <a:r>
              <a:rPr lang="fi-FI" dirty="0" err="1"/>
              <a:t>heat</a:t>
            </a:r>
            <a:r>
              <a:rPr lang="fi-FI" dirty="0"/>
              <a:t> and </a:t>
            </a:r>
            <a:r>
              <a:rPr lang="fi-FI" dirty="0" err="1"/>
              <a:t>associated</a:t>
            </a:r>
            <a:r>
              <a:rPr lang="fi-FI" dirty="0"/>
              <a:t> </a:t>
            </a:r>
            <a:r>
              <a:rPr lang="fi-FI" dirty="0" err="1"/>
              <a:t>electricity</a:t>
            </a:r>
            <a:r>
              <a:rPr lang="fi-FI" dirty="0"/>
              <a:t> </a:t>
            </a:r>
            <a:r>
              <a:rPr lang="fi-FI" dirty="0" err="1"/>
              <a:t>production</a:t>
            </a:r>
            <a:endParaRPr lang="fi-FI" dirty="0"/>
          </a:p>
        </p:txBody>
      </p:sp>
      <p:graphicFrame>
        <p:nvGraphicFramePr>
          <p:cNvPr id="12" name="Chart Placeholder 11">
            <a:extLst>
              <a:ext uri="{FF2B5EF4-FFF2-40B4-BE49-F238E27FC236}">
                <a16:creationId xmlns:a16="http://schemas.microsoft.com/office/drawing/2014/main" id="{E0B58171-E1F3-DA02-5B38-113B9E4636D1}"/>
              </a:ext>
            </a:extLst>
          </p:cNvPr>
          <p:cNvGraphicFramePr>
            <a:graphicFrameLocks noGrp="1"/>
          </p:cNvGraphicFramePr>
          <p:nvPr>
            <p:ph type="chart" sz="quarter" idx="15"/>
          </p:nvPr>
        </p:nvGraphicFramePr>
        <p:xfrm>
          <a:off x="496888" y="2041525"/>
          <a:ext cx="10492845" cy="37401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004220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00C3295-AFD1-4873-9F37-0D1DA10484D1}"/>
              </a:ext>
            </a:extLst>
          </p:cNvPr>
          <p:cNvSpPr>
            <a:spLocks noGrp="1"/>
          </p:cNvSpPr>
          <p:nvPr>
            <p:ph type="title"/>
          </p:nvPr>
        </p:nvSpPr>
        <p:spPr/>
        <p:txBody>
          <a:bodyPr>
            <a:normAutofit/>
          </a:bodyPr>
          <a:lstStyle/>
          <a:p>
            <a:r>
              <a:rPr lang="en-US" sz="3600" dirty="0"/>
              <a:t>Heat recovery and electric boilers</a:t>
            </a:r>
            <a:endParaRPr lang="fi-FI" sz="3600" dirty="0"/>
          </a:p>
        </p:txBody>
      </p:sp>
      <p:sp>
        <p:nvSpPr>
          <p:cNvPr id="3" name="Päivämäärän paikkamerkki 2">
            <a:extLst>
              <a:ext uri="{FF2B5EF4-FFF2-40B4-BE49-F238E27FC236}">
                <a16:creationId xmlns:a16="http://schemas.microsoft.com/office/drawing/2014/main" id="{F2E64F99-FCE9-9AD2-B49D-735CB4AB1515}"/>
              </a:ext>
            </a:extLst>
          </p:cNvPr>
          <p:cNvSpPr>
            <a:spLocks noGrp="1"/>
          </p:cNvSpPr>
          <p:nvPr>
            <p:ph type="dt" sz="half" idx="16"/>
          </p:nvPr>
        </p:nvSpPr>
        <p:spPr/>
        <p:txBody>
          <a:bodyPr/>
          <a:lstStyle/>
          <a:p>
            <a:r>
              <a:rPr lang="fi-FI"/>
              <a:t>23.10.2026</a:t>
            </a:r>
            <a:endParaRPr lang="en-US"/>
          </a:p>
        </p:txBody>
      </p:sp>
      <p:sp>
        <p:nvSpPr>
          <p:cNvPr id="6" name="Dian numeron paikkamerkki 5">
            <a:extLst>
              <a:ext uri="{FF2B5EF4-FFF2-40B4-BE49-F238E27FC236}">
                <a16:creationId xmlns:a16="http://schemas.microsoft.com/office/drawing/2014/main" id="{4E6A3B19-E9CE-4581-AA73-57C0221AC856}"/>
              </a:ext>
            </a:extLst>
          </p:cNvPr>
          <p:cNvSpPr>
            <a:spLocks noGrp="1"/>
          </p:cNvSpPr>
          <p:nvPr>
            <p:ph type="sldNum" sz="quarter" idx="18"/>
          </p:nvPr>
        </p:nvSpPr>
        <p:spPr/>
        <p:txBody>
          <a:bodyPr/>
          <a:lstStyle/>
          <a:p>
            <a:fld id="{D5CDC59A-8C4B-3741-8921-09D2C8EE8BFB}" type="slidenum">
              <a:rPr lang="en-US" smtClean="0"/>
              <a:t>22</a:t>
            </a:fld>
            <a:endParaRPr lang="en-US"/>
          </a:p>
        </p:txBody>
      </p:sp>
      <p:sp>
        <p:nvSpPr>
          <p:cNvPr id="4" name="Content Placeholder 3">
            <a:extLst>
              <a:ext uri="{FF2B5EF4-FFF2-40B4-BE49-F238E27FC236}">
                <a16:creationId xmlns:a16="http://schemas.microsoft.com/office/drawing/2014/main" id="{B8B8786E-13C7-B638-7492-24C603FD66AA}"/>
              </a:ext>
            </a:extLst>
          </p:cNvPr>
          <p:cNvSpPr>
            <a:spLocks noGrp="1"/>
          </p:cNvSpPr>
          <p:nvPr>
            <p:ph sz="half" idx="2"/>
          </p:nvPr>
        </p:nvSpPr>
        <p:spPr/>
        <p:txBody>
          <a:bodyPr>
            <a:normAutofit fontScale="85000" lnSpcReduction="20000"/>
          </a:bodyPr>
          <a:lstStyle/>
          <a:p>
            <a:r>
              <a:rPr lang="en-US" sz="2000" dirty="0"/>
              <a:t>The electric boilers produced </a:t>
            </a:r>
            <a:r>
              <a:rPr lang="fi-FI" sz="2000" dirty="0"/>
              <a:t>2720</a:t>
            </a:r>
            <a:r>
              <a:rPr lang="en-US" sz="2000" dirty="0"/>
              <a:t> GWh of heat in 2025.</a:t>
            </a:r>
          </a:p>
          <a:p>
            <a:endParaRPr lang="fi-FI" sz="2000" dirty="0"/>
          </a:p>
          <a:p>
            <a:r>
              <a:rPr lang="fi-FI" sz="2000" dirty="0"/>
              <a:t>6620 </a:t>
            </a:r>
            <a:r>
              <a:rPr lang="en-US" sz="2000" dirty="0"/>
              <a:t>GWh of district heat was produced by heat recovery</a:t>
            </a:r>
          </a:p>
          <a:p>
            <a:r>
              <a:rPr lang="en-US" sz="1900" dirty="0"/>
              <a:t>Heat recovery by heat exchangers </a:t>
            </a:r>
            <a:r>
              <a:rPr lang="fi-FI" sz="1900" dirty="0"/>
              <a:t>4000 </a:t>
            </a:r>
            <a:r>
              <a:rPr lang="en-US" sz="1900" dirty="0"/>
              <a:t>GWh </a:t>
            </a:r>
          </a:p>
          <a:p>
            <a:pPr lvl="1"/>
            <a:r>
              <a:rPr lang="en-US" sz="1900" dirty="0"/>
              <a:t>The most significant heat sources: flue gases and industrial processes.</a:t>
            </a:r>
          </a:p>
          <a:p>
            <a:r>
              <a:rPr lang="en-US" sz="1900" dirty="0"/>
              <a:t>Heat produced by the heat pumps</a:t>
            </a:r>
            <a:r>
              <a:rPr lang="fi-FI" sz="1900" dirty="0"/>
              <a:t> 2620 </a:t>
            </a:r>
            <a:r>
              <a:rPr lang="en-US" sz="1900" dirty="0"/>
              <a:t>GWh </a:t>
            </a:r>
          </a:p>
          <a:p>
            <a:pPr lvl="1"/>
            <a:r>
              <a:rPr lang="en-US" sz="1900" dirty="0"/>
              <a:t>The most significant heat sources: sewage, district cooling return water and data centers </a:t>
            </a:r>
          </a:p>
          <a:p>
            <a:endParaRPr lang="fi-FI" dirty="0"/>
          </a:p>
        </p:txBody>
      </p:sp>
      <p:graphicFrame>
        <p:nvGraphicFramePr>
          <p:cNvPr id="9" name="Chart Placeholder 8">
            <a:extLst>
              <a:ext uri="{FF2B5EF4-FFF2-40B4-BE49-F238E27FC236}">
                <a16:creationId xmlns:a16="http://schemas.microsoft.com/office/drawing/2014/main" id="{3F6DD006-97D5-F993-D614-1B4EA24E9F73}"/>
              </a:ext>
            </a:extLst>
          </p:cNvPr>
          <p:cNvGraphicFramePr>
            <a:graphicFrameLocks noGrp="1"/>
          </p:cNvGraphicFramePr>
          <p:nvPr>
            <p:ph type="chart" sz="quarter" idx="15"/>
          </p:nvPr>
        </p:nvGraphicFramePr>
        <p:xfrm>
          <a:off x="496888" y="1649413"/>
          <a:ext cx="7613650" cy="43418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232316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D95F7-B0FD-71E3-912A-B08012A1924C}"/>
              </a:ext>
            </a:extLst>
          </p:cNvPr>
          <p:cNvSpPr>
            <a:spLocks noGrp="1"/>
          </p:cNvSpPr>
          <p:nvPr>
            <p:ph type="title"/>
          </p:nvPr>
        </p:nvSpPr>
        <p:spPr/>
        <p:txBody>
          <a:bodyPr>
            <a:normAutofit/>
          </a:bodyPr>
          <a:lstStyle/>
          <a:p>
            <a:r>
              <a:rPr lang="en-US" sz="3600" dirty="0"/>
              <a:t>Heat generated by electric boilers</a:t>
            </a:r>
            <a:endParaRPr lang="fi-FI" sz="3600" dirty="0"/>
          </a:p>
        </p:txBody>
      </p:sp>
      <p:sp>
        <p:nvSpPr>
          <p:cNvPr id="5" name="Date Placeholder 4">
            <a:extLst>
              <a:ext uri="{FF2B5EF4-FFF2-40B4-BE49-F238E27FC236}">
                <a16:creationId xmlns:a16="http://schemas.microsoft.com/office/drawing/2014/main" id="{9B7E10BF-9100-41EC-F842-B553D755A8CB}"/>
              </a:ext>
            </a:extLst>
          </p:cNvPr>
          <p:cNvSpPr>
            <a:spLocks noGrp="1"/>
          </p:cNvSpPr>
          <p:nvPr>
            <p:ph type="dt" sz="half" idx="16"/>
          </p:nvPr>
        </p:nvSpPr>
        <p:spPr/>
        <p:txBody>
          <a:bodyPr/>
          <a:lstStyle/>
          <a:p>
            <a:r>
              <a:rPr lang="fi-FI"/>
              <a:t>23.10.2026</a:t>
            </a:r>
            <a:endParaRPr lang="en-US"/>
          </a:p>
        </p:txBody>
      </p:sp>
      <p:sp>
        <p:nvSpPr>
          <p:cNvPr id="6" name="Slide Number Placeholder 5">
            <a:extLst>
              <a:ext uri="{FF2B5EF4-FFF2-40B4-BE49-F238E27FC236}">
                <a16:creationId xmlns:a16="http://schemas.microsoft.com/office/drawing/2014/main" id="{701104EE-86D9-1FF3-FA46-CE08480F86B5}"/>
              </a:ext>
            </a:extLst>
          </p:cNvPr>
          <p:cNvSpPr>
            <a:spLocks noGrp="1"/>
          </p:cNvSpPr>
          <p:nvPr>
            <p:ph type="sldNum" sz="quarter" idx="18"/>
          </p:nvPr>
        </p:nvSpPr>
        <p:spPr/>
        <p:txBody>
          <a:bodyPr/>
          <a:lstStyle/>
          <a:p>
            <a:fld id="{D5CDC59A-8C4B-3741-8921-09D2C8EE8BFB}" type="slidenum">
              <a:rPr lang="en-US" smtClean="0"/>
              <a:t>23</a:t>
            </a:fld>
            <a:endParaRPr lang="en-US"/>
          </a:p>
        </p:txBody>
      </p:sp>
      <p:sp>
        <p:nvSpPr>
          <p:cNvPr id="4" name="Content Placeholder 3">
            <a:extLst>
              <a:ext uri="{FF2B5EF4-FFF2-40B4-BE49-F238E27FC236}">
                <a16:creationId xmlns:a16="http://schemas.microsoft.com/office/drawing/2014/main" id="{F79B0C6B-9513-84A6-9AAE-E04ABD572806}"/>
              </a:ext>
            </a:extLst>
          </p:cNvPr>
          <p:cNvSpPr>
            <a:spLocks noGrp="1"/>
          </p:cNvSpPr>
          <p:nvPr>
            <p:ph sz="half" idx="2"/>
          </p:nvPr>
        </p:nvSpPr>
        <p:spPr/>
        <p:txBody>
          <a:bodyPr/>
          <a:lstStyle/>
          <a:p>
            <a:r>
              <a:rPr lang="en-US" sz="2000" dirty="0"/>
              <a:t>Electric boilers reduce the use of fuels when electricity price is low.</a:t>
            </a:r>
          </a:p>
          <a:p>
            <a:r>
              <a:rPr lang="en-US" sz="2000" dirty="0"/>
              <a:t>Alongside electric boilers, there is usually a heat storage.</a:t>
            </a:r>
          </a:p>
          <a:p>
            <a:r>
              <a:rPr lang="en-US" sz="2000" dirty="0"/>
              <a:t>Electric boilers can also participate in the balancing power market.</a:t>
            </a:r>
            <a:endParaRPr lang="fi-FI" dirty="0"/>
          </a:p>
        </p:txBody>
      </p:sp>
      <p:graphicFrame>
        <p:nvGraphicFramePr>
          <p:cNvPr id="9" name="Chart Placeholder 7">
            <a:extLst>
              <a:ext uri="{FF2B5EF4-FFF2-40B4-BE49-F238E27FC236}">
                <a16:creationId xmlns:a16="http://schemas.microsoft.com/office/drawing/2014/main" id="{5757B815-F3F6-FF58-DAF8-53CE0886024E}"/>
              </a:ext>
            </a:extLst>
          </p:cNvPr>
          <p:cNvGraphicFramePr>
            <a:graphicFrameLocks noGrp="1"/>
          </p:cNvGraphicFramePr>
          <p:nvPr>
            <p:ph type="chart" sz="quarter" idx="15"/>
          </p:nvPr>
        </p:nvGraphicFramePr>
        <p:xfrm>
          <a:off x="496888" y="1649413"/>
          <a:ext cx="7613650" cy="434181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390002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97C7D2C-3721-41FE-B2A5-61D6B15422A9}"/>
              </a:ext>
            </a:extLst>
          </p:cNvPr>
          <p:cNvSpPr>
            <a:spLocks noGrp="1"/>
          </p:cNvSpPr>
          <p:nvPr>
            <p:ph type="title"/>
          </p:nvPr>
        </p:nvSpPr>
        <p:spPr/>
        <p:txBody>
          <a:bodyPr>
            <a:normAutofit/>
          </a:bodyPr>
          <a:lstStyle/>
          <a:p>
            <a:r>
              <a:rPr lang="en-US" sz="3600" dirty="0"/>
              <a:t>Total emissions from district heating</a:t>
            </a:r>
            <a:endParaRPr lang="fi-FI" sz="2000" dirty="0">
              <a:latin typeface="+mn-lt"/>
            </a:endParaRPr>
          </a:p>
        </p:txBody>
      </p:sp>
      <p:sp>
        <p:nvSpPr>
          <p:cNvPr id="5" name="Päivämäärän paikkamerkki 4">
            <a:extLst>
              <a:ext uri="{FF2B5EF4-FFF2-40B4-BE49-F238E27FC236}">
                <a16:creationId xmlns:a16="http://schemas.microsoft.com/office/drawing/2014/main" id="{29C560F4-D19E-4622-AAA6-9EC555A299BB}"/>
              </a:ext>
            </a:extLst>
          </p:cNvPr>
          <p:cNvSpPr>
            <a:spLocks noGrp="1"/>
          </p:cNvSpPr>
          <p:nvPr>
            <p:ph type="dt" sz="half" idx="16"/>
          </p:nvPr>
        </p:nvSpPr>
        <p:spPr/>
        <p:txBody>
          <a:bodyPr/>
          <a:lstStyle/>
          <a:p>
            <a:r>
              <a:rPr lang="fi-FI"/>
              <a:t>23.10.2026</a:t>
            </a:r>
            <a:endParaRPr lang="en-US"/>
          </a:p>
        </p:txBody>
      </p:sp>
      <p:sp>
        <p:nvSpPr>
          <p:cNvPr id="6" name="Dian numeron paikkamerkki 5">
            <a:extLst>
              <a:ext uri="{FF2B5EF4-FFF2-40B4-BE49-F238E27FC236}">
                <a16:creationId xmlns:a16="http://schemas.microsoft.com/office/drawing/2014/main" id="{5E16E0A4-A522-4AD3-AB0A-71459D2F3FF9}"/>
              </a:ext>
            </a:extLst>
          </p:cNvPr>
          <p:cNvSpPr>
            <a:spLocks noGrp="1"/>
          </p:cNvSpPr>
          <p:nvPr>
            <p:ph type="sldNum" sz="quarter" idx="18"/>
          </p:nvPr>
        </p:nvSpPr>
        <p:spPr/>
        <p:txBody>
          <a:bodyPr/>
          <a:lstStyle/>
          <a:p>
            <a:fld id="{D5CDC59A-8C4B-3741-8921-09D2C8EE8BFB}" type="slidenum">
              <a:rPr lang="en-US" smtClean="0"/>
              <a:t>24</a:t>
            </a:fld>
            <a:endParaRPr lang="en-US"/>
          </a:p>
        </p:txBody>
      </p:sp>
      <p:sp>
        <p:nvSpPr>
          <p:cNvPr id="4" name="Sisällön paikkamerkki 3">
            <a:extLst>
              <a:ext uri="{FF2B5EF4-FFF2-40B4-BE49-F238E27FC236}">
                <a16:creationId xmlns:a16="http://schemas.microsoft.com/office/drawing/2014/main" id="{8FCB521D-9A6F-407F-A88D-2F3A4C7FEF37}"/>
              </a:ext>
            </a:extLst>
          </p:cNvPr>
          <p:cNvSpPr>
            <a:spLocks noGrp="1"/>
          </p:cNvSpPr>
          <p:nvPr>
            <p:ph sz="half" idx="2"/>
          </p:nvPr>
        </p:nvSpPr>
        <p:spPr/>
        <p:txBody>
          <a:bodyPr/>
          <a:lstStyle/>
          <a:p>
            <a:r>
              <a:rPr lang="fi-FI" dirty="0"/>
              <a:t>CO</a:t>
            </a:r>
            <a:r>
              <a:rPr lang="fi-FI" baseline="-25000" dirty="0"/>
              <a:t>2</a:t>
            </a:r>
            <a:r>
              <a:rPr lang="fi-FI" dirty="0"/>
              <a:t>-emissions </a:t>
            </a:r>
            <a:r>
              <a:rPr lang="fi-FI" dirty="0" err="1"/>
              <a:t>from</a:t>
            </a:r>
            <a:r>
              <a:rPr lang="fi-FI" dirty="0"/>
              <a:t> </a:t>
            </a:r>
            <a:r>
              <a:rPr lang="fi-FI" dirty="0" err="1"/>
              <a:t>district</a:t>
            </a:r>
            <a:r>
              <a:rPr lang="fi-FI" dirty="0"/>
              <a:t> </a:t>
            </a:r>
            <a:r>
              <a:rPr lang="fi-FI" dirty="0" err="1"/>
              <a:t>heat</a:t>
            </a:r>
            <a:r>
              <a:rPr lang="fi-FI" dirty="0"/>
              <a:t> </a:t>
            </a:r>
            <a:r>
              <a:rPr lang="fi-FI" dirty="0" err="1"/>
              <a:t>production</a:t>
            </a:r>
            <a:r>
              <a:rPr lang="fi-FI" dirty="0"/>
              <a:t> in 2025 </a:t>
            </a:r>
            <a:r>
              <a:rPr lang="fi-FI" dirty="0" err="1"/>
              <a:t>were</a:t>
            </a:r>
            <a:r>
              <a:rPr lang="fi-FI" dirty="0"/>
              <a:t> 1,7 </a:t>
            </a:r>
            <a:r>
              <a:rPr lang="fi-FI" dirty="0" err="1"/>
              <a:t>Million</a:t>
            </a:r>
            <a:r>
              <a:rPr lang="fi-FI" dirty="0"/>
              <a:t> </a:t>
            </a:r>
            <a:r>
              <a:rPr lang="fi-FI" dirty="0" err="1"/>
              <a:t>tons</a:t>
            </a:r>
            <a:r>
              <a:rPr lang="fi-FI" dirty="0"/>
              <a:t> and </a:t>
            </a:r>
            <a:r>
              <a:rPr lang="fi-FI" dirty="0" err="1"/>
              <a:t>decreased</a:t>
            </a:r>
            <a:r>
              <a:rPr lang="fi-FI" dirty="0"/>
              <a:t> </a:t>
            </a:r>
            <a:r>
              <a:rPr lang="en-US" dirty="0"/>
              <a:t>by 34 % from the previous year</a:t>
            </a:r>
          </a:p>
        </p:txBody>
      </p:sp>
      <p:graphicFrame>
        <p:nvGraphicFramePr>
          <p:cNvPr id="9" name="Kaavio 1">
            <a:extLst>
              <a:ext uri="{FF2B5EF4-FFF2-40B4-BE49-F238E27FC236}">
                <a16:creationId xmlns:a16="http://schemas.microsoft.com/office/drawing/2014/main" id="{5F783E37-7329-91EF-FDAB-C225D3ABECB2}"/>
              </a:ext>
            </a:extLst>
          </p:cNvPr>
          <p:cNvGraphicFramePr>
            <a:graphicFrameLocks noGrp="1"/>
          </p:cNvGraphicFramePr>
          <p:nvPr>
            <p:ph type="chart" sz="quarter" idx="15"/>
          </p:nvPr>
        </p:nvGraphicFramePr>
        <p:xfrm>
          <a:off x="496888" y="1649413"/>
          <a:ext cx="7613650" cy="434181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680831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93A63DF-F56F-422F-8164-53755A453214}"/>
              </a:ext>
            </a:extLst>
          </p:cNvPr>
          <p:cNvSpPr>
            <a:spLocks noGrp="1"/>
          </p:cNvSpPr>
          <p:nvPr>
            <p:ph type="title"/>
          </p:nvPr>
        </p:nvSpPr>
        <p:spPr/>
        <p:txBody>
          <a:bodyPr>
            <a:normAutofit/>
          </a:bodyPr>
          <a:lstStyle/>
          <a:p>
            <a:r>
              <a:rPr lang="en-US" sz="3600" dirty="0"/>
              <a:t>CO</a:t>
            </a:r>
            <a:r>
              <a:rPr lang="en-US" sz="3600" baseline="-25000" dirty="0"/>
              <a:t>2</a:t>
            </a:r>
            <a:r>
              <a:rPr lang="en-US" sz="3600" dirty="0"/>
              <a:t> -emissions from the district heat supply</a:t>
            </a:r>
            <a:endParaRPr lang="fi-FI" sz="3600" dirty="0"/>
          </a:p>
        </p:txBody>
      </p:sp>
      <p:sp>
        <p:nvSpPr>
          <p:cNvPr id="4" name="Päivämäärän paikkamerkki 3">
            <a:extLst>
              <a:ext uri="{FF2B5EF4-FFF2-40B4-BE49-F238E27FC236}">
                <a16:creationId xmlns:a16="http://schemas.microsoft.com/office/drawing/2014/main" id="{1D03CB20-1032-3BAC-5388-3EE876151E83}"/>
              </a:ext>
            </a:extLst>
          </p:cNvPr>
          <p:cNvSpPr>
            <a:spLocks noGrp="1"/>
          </p:cNvSpPr>
          <p:nvPr>
            <p:ph type="dt" sz="half" idx="16"/>
          </p:nvPr>
        </p:nvSpPr>
        <p:spPr/>
        <p:txBody>
          <a:bodyPr/>
          <a:lstStyle/>
          <a:p>
            <a:r>
              <a:rPr lang="fi-FI"/>
              <a:t>23.10.2026</a:t>
            </a:r>
            <a:endParaRPr lang="en-US"/>
          </a:p>
        </p:txBody>
      </p:sp>
      <p:sp>
        <p:nvSpPr>
          <p:cNvPr id="6" name="Dian numeron paikkamerkki 5">
            <a:extLst>
              <a:ext uri="{FF2B5EF4-FFF2-40B4-BE49-F238E27FC236}">
                <a16:creationId xmlns:a16="http://schemas.microsoft.com/office/drawing/2014/main" id="{C62255A4-0086-40C6-9F18-9E9B46B06D12}"/>
              </a:ext>
            </a:extLst>
          </p:cNvPr>
          <p:cNvSpPr>
            <a:spLocks noGrp="1"/>
          </p:cNvSpPr>
          <p:nvPr>
            <p:ph type="sldNum" sz="quarter" idx="18"/>
          </p:nvPr>
        </p:nvSpPr>
        <p:spPr/>
        <p:txBody>
          <a:bodyPr/>
          <a:lstStyle/>
          <a:p>
            <a:fld id="{D5CDC59A-8C4B-3741-8921-09D2C8EE8BFB}" type="slidenum">
              <a:rPr lang="en-US" smtClean="0"/>
              <a:t>25</a:t>
            </a:fld>
            <a:endParaRPr lang="en-US"/>
          </a:p>
        </p:txBody>
      </p:sp>
      <p:sp>
        <p:nvSpPr>
          <p:cNvPr id="9" name="Content Placeholder 8">
            <a:extLst>
              <a:ext uri="{FF2B5EF4-FFF2-40B4-BE49-F238E27FC236}">
                <a16:creationId xmlns:a16="http://schemas.microsoft.com/office/drawing/2014/main" id="{ED8A4699-623B-0E53-D7DC-FAC3940BC436}"/>
              </a:ext>
            </a:extLst>
          </p:cNvPr>
          <p:cNvSpPr>
            <a:spLocks noGrp="1"/>
          </p:cNvSpPr>
          <p:nvPr>
            <p:ph sz="quarter" idx="19"/>
          </p:nvPr>
        </p:nvSpPr>
        <p:spPr/>
        <p:txBody>
          <a:bodyPr/>
          <a:lstStyle/>
          <a:p>
            <a:r>
              <a:rPr lang="fi-FI" dirty="0" err="1"/>
              <a:t>Sources</a:t>
            </a:r>
            <a:r>
              <a:rPr lang="fi-FI" dirty="0"/>
              <a:t>: </a:t>
            </a:r>
            <a:r>
              <a:rPr lang="fi-FI" dirty="0" err="1"/>
              <a:t>Statistics</a:t>
            </a:r>
            <a:r>
              <a:rPr lang="fi-FI" dirty="0"/>
              <a:t> Finland (2000…2024), </a:t>
            </a:r>
            <a:r>
              <a:rPr lang="fi-FI" dirty="0" err="1"/>
              <a:t>Finnish</a:t>
            </a:r>
            <a:r>
              <a:rPr lang="fi-FI" dirty="0"/>
              <a:t> Energy (1976…1999, 2025)</a:t>
            </a:r>
          </a:p>
        </p:txBody>
      </p:sp>
      <p:sp>
        <p:nvSpPr>
          <p:cNvPr id="3" name="Content Placeholder 2">
            <a:extLst>
              <a:ext uri="{FF2B5EF4-FFF2-40B4-BE49-F238E27FC236}">
                <a16:creationId xmlns:a16="http://schemas.microsoft.com/office/drawing/2014/main" id="{7C51049C-D707-8BCE-7ED8-717B884829AB}"/>
              </a:ext>
            </a:extLst>
          </p:cNvPr>
          <p:cNvSpPr>
            <a:spLocks noGrp="1"/>
          </p:cNvSpPr>
          <p:nvPr>
            <p:ph sz="half" idx="2"/>
          </p:nvPr>
        </p:nvSpPr>
        <p:spPr/>
        <p:txBody>
          <a:bodyPr>
            <a:normAutofit/>
          </a:bodyPr>
          <a:lstStyle/>
          <a:p>
            <a:pPr marL="285750" indent="-285750">
              <a:spcAft>
                <a:spcPts val="1200"/>
              </a:spcAft>
            </a:pPr>
            <a:r>
              <a:rPr lang="en-US" dirty="0"/>
              <a:t>Specific emissions from district heat production in 2025 were </a:t>
            </a:r>
            <a:r>
              <a:rPr lang="fi-FI" dirty="0"/>
              <a:t>51 gCO</a:t>
            </a:r>
            <a:r>
              <a:rPr lang="fi-FI" baseline="-25000" dirty="0"/>
              <a:t>2</a:t>
            </a:r>
            <a:r>
              <a:rPr lang="fi-FI" dirty="0"/>
              <a:t>/kWh, </a:t>
            </a:r>
            <a:r>
              <a:rPr lang="fi-FI" dirty="0" err="1"/>
              <a:t>which</a:t>
            </a:r>
            <a:endParaRPr lang="fi-FI" dirty="0"/>
          </a:p>
          <a:p>
            <a:pPr marL="742950" lvl="1" indent="-285750">
              <a:spcAft>
                <a:spcPts val="1200"/>
              </a:spcAft>
            </a:pPr>
            <a:r>
              <a:rPr lang="en-US" dirty="0"/>
              <a:t>Decreased by </a:t>
            </a:r>
            <a:r>
              <a:rPr lang="fi-FI" dirty="0"/>
              <a:t>35 %</a:t>
            </a:r>
            <a:r>
              <a:rPr lang="en-US" dirty="0"/>
              <a:t> from the previous year</a:t>
            </a:r>
            <a:endParaRPr lang="fi-FI" dirty="0"/>
          </a:p>
          <a:p>
            <a:pPr marL="742950" lvl="1" indent="-285750">
              <a:spcAft>
                <a:spcPts val="1200"/>
              </a:spcAft>
            </a:pPr>
            <a:r>
              <a:rPr lang="en-US" dirty="0"/>
              <a:t>Decreased by </a:t>
            </a:r>
            <a:r>
              <a:rPr lang="fi-FI" dirty="0"/>
              <a:t>75 % </a:t>
            </a:r>
            <a:r>
              <a:rPr lang="en-US" dirty="0"/>
              <a:t>since</a:t>
            </a:r>
            <a:r>
              <a:rPr lang="fi-FI" dirty="0"/>
              <a:t> 2010</a:t>
            </a:r>
          </a:p>
          <a:p>
            <a:pPr marL="285750" indent="-285750"/>
            <a:r>
              <a:rPr lang="en-US" dirty="0"/>
              <a:t>Fuels used in combined heat and power production were allocated according to the benefit allocation method</a:t>
            </a:r>
          </a:p>
          <a:p>
            <a:endParaRPr lang="fi-FI" dirty="0"/>
          </a:p>
        </p:txBody>
      </p:sp>
      <p:graphicFrame>
        <p:nvGraphicFramePr>
          <p:cNvPr id="11" name="Kaavio 1">
            <a:extLst>
              <a:ext uri="{FF2B5EF4-FFF2-40B4-BE49-F238E27FC236}">
                <a16:creationId xmlns:a16="http://schemas.microsoft.com/office/drawing/2014/main" id="{22AFFA3C-CAFC-E08E-1D1E-50BD846D1E44}"/>
              </a:ext>
            </a:extLst>
          </p:cNvPr>
          <p:cNvGraphicFramePr>
            <a:graphicFrameLocks noGrp="1"/>
          </p:cNvGraphicFramePr>
          <p:nvPr>
            <p:ph type="chart" sz="quarter" idx="15"/>
          </p:nvPr>
        </p:nvGraphicFramePr>
        <p:xfrm>
          <a:off x="496888" y="1649413"/>
          <a:ext cx="7613650" cy="41322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962935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8E31165-4B09-483D-B313-E8CB9A794693}"/>
              </a:ext>
            </a:extLst>
          </p:cNvPr>
          <p:cNvSpPr>
            <a:spLocks noGrp="1"/>
          </p:cNvSpPr>
          <p:nvPr>
            <p:ph type="title"/>
          </p:nvPr>
        </p:nvSpPr>
        <p:spPr/>
        <p:txBody>
          <a:bodyPr>
            <a:normAutofit/>
          </a:bodyPr>
          <a:lstStyle/>
          <a:p>
            <a:r>
              <a:rPr lang="fi-FI" sz="3600" dirty="0" err="1"/>
              <a:t>Inflation-adjusted</a:t>
            </a:r>
            <a:r>
              <a:rPr lang="fi-FI" sz="3600" dirty="0"/>
              <a:t> p</a:t>
            </a:r>
            <a:r>
              <a:rPr lang="en-US" sz="3600" dirty="0"/>
              <a:t>rice of district heat (incl. VAT)</a:t>
            </a:r>
            <a:br>
              <a:rPr lang="en-US" sz="3600" dirty="0"/>
            </a:br>
            <a:r>
              <a:rPr lang="en-US" sz="2400" dirty="0"/>
              <a:t>Average, minimum and maximum values</a:t>
            </a:r>
            <a:endParaRPr lang="fi-FI" sz="2000" dirty="0"/>
          </a:p>
        </p:txBody>
      </p:sp>
      <p:graphicFrame>
        <p:nvGraphicFramePr>
          <p:cNvPr id="12" name="Kaavio 1">
            <a:extLst>
              <a:ext uri="{FF2B5EF4-FFF2-40B4-BE49-F238E27FC236}">
                <a16:creationId xmlns:a16="http://schemas.microsoft.com/office/drawing/2014/main" id="{4D946D90-232A-4426-BD2A-0BC13BB2D2FC}"/>
              </a:ext>
            </a:extLst>
          </p:cNvPr>
          <p:cNvGraphicFramePr>
            <a:graphicFrameLocks noGrp="1"/>
          </p:cNvGraphicFramePr>
          <p:nvPr>
            <p:ph type="chart" sz="quarter" idx="15"/>
          </p:nvPr>
        </p:nvGraphicFramePr>
        <p:xfrm>
          <a:off x="496888" y="1649413"/>
          <a:ext cx="7613650" cy="4132262"/>
        </p:xfrm>
        <a:graphic>
          <a:graphicData uri="http://schemas.openxmlformats.org/drawingml/2006/chart">
            <c:chart xmlns:c="http://schemas.openxmlformats.org/drawingml/2006/chart" xmlns:r="http://schemas.openxmlformats.org/officeDocument/2006/relationships" r:id="rId2"/>
          </a:graphicData>
        </a:graphic>
      </p:graphicFrame>
      <p:sp>
        <p:nvSpPr>
          <p:cNvPr id="4" name="Päivämäärän paikkamerkki 3">
            <a:extLst>
              <a:ext uri="{FF2B5EF4-FFF2-40B4-BE49-F238E27FC236}">
                <a16:creationId xmlns:a16="http://schemas.microsoft.com/office/drawing/2014/main" id="{5DF50714-53E0-BABB-9D2B-BBA0EF8E4D93}"/>
              </a:ext>
            </a:extLst>
          </p:cNvPr>
          <p:cNvSpPr>
            <a:spLocks noGrp="1"/>
          </p:cNvSpPr>
          <p:nvPr>
            <p:ph type="dt" sz="half" idx="16"/>
          </p:nvPr>
        </p:nvSpPr>
        <p:spPr/>
        <p:txBody>
          <a:bodyPr/>
          <a:lstStyle/>
          <a:p>
            <a:r>
              <a:rPr lang="fi-FI"/>
              <a:t>23.10.2026</a:t>
            </a:r>
            <a:endParaRPr lang="en-US"/>
          </a:p>
        </p:txBody>
      </p:sp>
      <p:sp>
        <p:nvSpPr>
          <p:cNvPr id="6" name="Dian numeron paikkamerkki 5">
            <a:extLst>
              <a:ext uri="{FF2B5EF4-FFF2-40B4-BE49-F238E27FC236}">
                <a16:creationId xmlns:a16="http://schemas.microsoft.com/office/drawing/2014/main" id="{30C65DBC-E89A-49B2-BA22-99A2F23FDFAF}"/>
              </a:ext>
            </a:extLst>
          </p:cNvPr>
          <p:cNvSpPr>
            <a:spLocks noGrp="1"/>
          </p:cNvSpPr>
          <p:nvPr>
            <p:ph type="sldNum" sz="quarter" idx="18"/>
          </p:nvPr>
        </p:nvSpPr>
        <p:spPr/>
        <p:txBody>
          <a:bodyPr/>
          <a:lstStyle/>
          <a:p>
            <a:fld id="{D5CDC59A-8C4B-3741-8921-09D2C8EE8BFB}" type="slidenum">
              <a:rPr lang="en-US" smtClean="0"/>
              <a:t>26</a:t>
            </a:fld>
            <a:endParaRPr lang="en-US"/>
          </a:p>
        </p:txBody>
      </p:sp>
      <p:sp>
        <p:nvSpPr>
          <p:cNvPr id="13" name="Content Placeholder 12">
            <a:extLst>
              <a:ext uri="{FF2B5EF4-FFF2-40B4-BE49-F238E27FC236}">
                <a16:creationId xmlns:a16="http://schemas.microsoft.com/office/drawing/2014/main" id="{F78AAB41-1AE7-3C24-B4ED-7E941245AB3E}"/>
              </a:ext>
            </a:extLst>
          </p:cNvPr>
          <p:cNvSpPr>
            <a:spLocks noGrp="1"/>
          </p:cNvSpPr>
          <p:nvPr>
            <p:ph sz="quarter" idx="19"/>
          </p:nvPr>
        </p:nvSpPr>
        <p:spPr/>
        <p:txBody>
          <a:bodyPr/>
          <a:lstStyle/>
          <a:p>
            <a:r>
              <a:rPr lang="fi-FI" dirty="0" err="1"/>
              <a:t>Source</a:t>
            </a:r>
            <a:r>
              <a:rPr lang="fi-FI" dirty="0"/>
              <a:t>: </a:t>
            </a:r>
            <a:r>
              <a:rPr lang="fi-FI" dirty="0" err="1"/>
              <a:t>Finnish</a:t>
            </a:r>
            <a:r>
              <a:rPr lang="fi-FI" dirty="0"/>
              <a:t> Energy, DH </a:t>
            </a:r>
            <a:r>
              <a:rPr lang="fi-FI" dirty="0" err="1"/>
              <a:t>statistics</a:t>
            </a:r>
            <a:r>
              <a:rPr lang="fi-FI" dirty="0"/>
              <a:t>; </a:t>
            </a:r>
            <a:r>
              <a:rPr lang="fi-FI" dirty="0" err="1"/>
              <a:t>Statistics</a:t>
            </a:r>
            <a:r>
              <a:rPr lang="fi-FI" dirty="0"/>
              <a:t> Finland, </a:t>
            </a:r>
            <a:r>
              <a:rPr lang="fi-FI" dirty="0" err="1"/>
              <a:t>cost</a:t>
            </a:r>
            <a:r>
              <a:rPr lang="fi-FI" dirty="0"/>
              <a:t>-of-</a:t>
            </a:r>
            <a:r>
              <a:rPr lang="fi-FI" dirty="0" err="1"/>
              <a:t>living</a:t>
            </a:r>
            <a:r>
              <a:rPr lang="fi-FI" dirty="0"/>
              <a:t> </a:t>
            </a:r>
            <a:r>
              <a:rPr lang="fi-FI" dirty="0" err="1"/>
              <a:t>index</a:t>
            </a:r>
            <a:endParaRPr lang="fi-FI" dirty="0"/>
          </a:p>
        </p:txBody>
      </p:sp>
      <p:sp>
        <p:nvSpPr>
          <p:cNvPr id="3" name="Content Placeholder 2">
            <a:extLst>
              <a:ext uri="{FF2B5EF4-FFF2-40B4-BE49-F238E27FC236}">
                <a16:creationId xmlns:a16="http://schemas.microsoft.com/office/drawing/2014/main" id="{FAA6868E-FDE5-61E8-4454-E63F4D29FEC6}"/>
              </a:ext>
            </a:extLst>
          </p:cNvPr>
          <p:cNvSpPr>
            <a:spLocks noGrp="1"/>
          </p:cNvSpPr>
          <p:nvPr>
            <p:ph sz="half" idx="2"/>
          </p:nvPr>
        </p:nvSpPr>
        <p:spPr/>
        <p:txBody>
          <a:bodyPr/>
          <a:lstStyle/>
          <a:p>
            <a:pPr marL="285750" indent="-285750"/>
            <a:r>
              <a:rPr lang="en-US" dirty="0"/>
              <a:t>The price includes all taxes, demand and energy charges as well as other possible annual charges. Connection fees are excluded.</a:t>
            </a:r>
          </a:p>
          <a:p>
            <a:pPr marL="285750" indent="-285750"/>
            <a:r>
              <a:rPr lang="fi-FI" dirty="0" err="1"/>
              <a:t>Adjusted</a:t>
            </a:r>
            <a:r>
              <a:rPr lang="fi-FI" dirty="0"/>
              <a:t> for </a:t>
            </a:r>
            <a:r>
              <a:rPr lang="fi-FI" dirty="0" err="1"/>
              <a:t>inflation</a:t>
            </a:r>
            <a:endParaRPr lang="en-US" dirty="0"/>
          </a:p>
          <a:p>
            <a:pPr marL="285750" indent="-285750"/>
            <a:r>
              <a:rPr lang="en-US" dirty="0"/>
              <a:t>Weighted average price: </a:t>
            </a:r>
            <a:r>
              <a:rPr lang="fi-FI" dirty="0"/>
              <a:t>109,54</a:t>
            </a:r>
            <a:r>
              <a:rPr lang="en-US" dirty="0"/>
              <a:t> €/MWh</a:t>
            </a:r>
          </a:p>
          <a:p>
            <a:pPr marL="285750" indent="-285750"/>
            <a:r>
              <a:rPr lang="en-US" dirty="0"/>
              <a:t>Arithmetical average price: </a:t>
            </a:r>
            <a:r>
              <a:rPr lang="fi-FI" dirty="0"/>
              <a:t>110,23</a:t>
            </a:r>
            <a:r>
              <a:rPr lang="en-US" dirty="0"/>
              <a:t> €/MWh</a:t>
            </a:r>
          </a:p>
          <a:p>
            <a:pPr marL="285750" indent="-285750"/>
            <a:endParaRPr lang="fi-FI" dirty="0">
              <a:solidFill>
                <a:schemeClr val="tx1">
                  <a:lumMod val="65000"/>
                  <a:lumOff val="35000"/>
                </a:schemeClr>
              </a:solidFill>
            </a:endParaRPr>
          </a:p>
          <a:p>
            <a:pPr marL="285750" indent="-285750"/>
            <a:endParaRPr lang="fi-FI" dirty="0">
              <a:solidFill>
                <a:schemeClr val="tx1">
                  <a:lumMod val="65000"/>
                  <a:lumOff val="35000"/>
                </a:schemeClr>
              </a:solidFill>
            </a:endParaRPr>
          </a:p>
          <a:p>
            <a:endParaRPr lang="fi-FI" dirty="0"/>
          </a:p>
        </p:txBody>
      </p:sp>
    </p:spTree>
    <p:extLst>
      <p:ext uri="{BB962C8B-B14F-4D97-AF65-F5344CB8AC3E}">
        <p14:creationId xmlns:p14="http://schemas.microsoft.com/office/powerpoint/2010/main" val="24322148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60EE3A9-6661-488F-806A-49C549DB4C9F}"/>
              </a:ext>
            </a:extLst>
          </p:cNvPr>
          <p:cNvSpPr>
            <a:spLocks noGrp="1"/>
          </p:cNvSpPr>
          <p:nvPr>
            <p:ph type="title"/>
          </p:nvPr>
        </p:nvSpPr>
        <p:spPr/>
        <p:txBody>
          <a:bodyPr>
            <a:normAutofit fontScale="90000"/>
          </a:bodyPr>
          <a:lstStyle/>
          <a:p>
            <a:r>
              <a:rPr lang="en-US" sz="3600" dirty="0"/>
              <a:t>The share of district heating companies according to the average heat sales price in 2025 </a:t>
            </a:r>
            <a:r>
              <a:rPr lang="en-US" sz="2000" dirty="0"/>
              <a:t>(incl. VAT)</a:t>
            </a:r>
            <a:endParaRPr lang="fi-FI" sz="3600" dirty="0"/>
          </a:p>
        </p:txBody>
      </p:sp>
      <p:sp>
        <p:nvSpPr>
          <p:cNvPr id="3" name="Päivämäärän paikkamerkki 2">
            <a:extLst>
              <a:ext uri="{FF2B5EF4-FFF2-40B4-BE49-F238E27FC236}">
                <a16:creationId xmlns:a16="http://schemas.microsoft.com/office/drawing/2014/main" id="{21B53ED7-A2FE-0282-7E30-472CC76638B1}"/>
              </a:ext>
            </a:extLst>
          </p:cNvPr>
          <p:cNvSpPr>
            <a:spLocks noGrp="1"/>
          </p:cNvSpPr>
          <p:nvPr>
            <p:ph type="dt" sz="half" idx="16"/>
          </p:nvPr>
        </p:nvSpPr>
        <p:spPr/>
        <p:txBody>
          <a:bodyPr/>
          <a:lstStyle/>
          <a:p>
            <a:r>
              <a:rPr lang="fi-FI"/>
              <a:t>23.10.2026</a:t>
            </a:r>
            <a:endParaRPr lang="en-US"/>
          </a:p>
        </p:txBody>
      </p:sp>
      <p:sp>
        <p:nvSpPr>
          <p:cNvPr id="5" name="Dian numeron paikkamerkki 4">
            <a:extLst>
              <a:ext uri="{FF2B5EF4-FFF2-40B4-BE49-F238E27FC236}">
                <a16:creationId xmlns:a16="http://schemas.microsoft.com/office/drawing/2014/main" id="{6BD11DC7-42A9-4727-ADBC-6F8C986D2458}"/>
              </a:ext>
            </a:extLst>
          </p:cNvPr>
          <p:cNvSpPr>
            <a:spLocks noGrp="1"/>
          </p:cNvSpPr>
          <p:nvPr>
            <p:ph type="sldNum" sz="quarter" idx="18"/>
          </p:nvPr>
        </p:nvSpPr>
        <p:spPr/>
        <p:txBody>
          <a:bodyPr/>
          <a:lstStyle/>
          <a:p>
            <a:fld id="{D5CDC59A-8C4B-3741-8921-09D2C8EE8BFB}" type="slidenum">
              <a:rPr lang="en-US" smtClean="0"/>
              <a:t>27</a:t>
            </a:fld>
            <a:endParaRPr lang="en-US"/>
          </a:p>
        </p:txBody>
      </p:sp>
      <p:sp>
        <p:nvSpPr>
          <p:cNvPr id="4" name="Content Placeholder 3">
            <a:extLst>
              <a:ext uri="{FF2B5EF4-FFF2-40B4-BE49-F238E27FC236}">
                <a16:creationId xmlns:a16="http://schemas.microsoft.com/office/drawing/2014/main" id="{41E92803-8310-2BD5-8C89-173F3CB1CE0A}"/>
              </a:ext>
            </a:extLst>
          </p:cNvPr>
          <p:cNvSpPr>
            <a:spLocks noGrp="1"/>
          </p:cNvSpPr>
          <p:nvPr>
            <p:ph sz="half" idx="2"/>
          </p:nvPr>
        </p:nvSpPr>
        <p:spPr/>
        <p:txBody>
          <a:bodyPr/>
          <a:lstStyle/>
          <a:p>
            <a:pPr marL="285750" indent="-285750"/>
            <a:r>
              <a:rPr lang="en-US" dirty="0"/>
              <a:t>The price includes all taxes, demand and energy charges as well as other possible annual charges. Connection fees are excluded.</a:t>
            </a:r>
          </a:p>
          <a:p>
            <a:pPr marL="0" indent="0">
              <a:buNone/>
            </a:pPr>
            <a:r>
              <a:rPr lang="en-US" dirty="0"/>
              <a:t>The graph represents only enterprises that responded to the sales section of the statistics.</a:t>
            </a:r>
            <a:endParaRPr lang="fi-FI" dirty="0"/>
          </a:p>
          <a:p>
            <a:pPr marL="285750" indent="-285750"/>
            <a:endParaRPr lang="fi-FI" dirty="0">
              <a:solidFill>
                <a:schemeClr val="tx1">
                  <a:lumMod val="65000"/>
                  <a:lumOff val="35000"/>
                </a:schemeClr>
              </a:solidFill>
            </a:endParaRPr>
          </a:p>
          <a:p>
            <a:endParaRPr lang="fi-FI" dirty="0"/>
          </a:p>
        </p:txBody>
      </p:sp>
      <p:graphicFrame>
        <p:nvGraphicFramePr>
          <p:cNvPr id="8" name="Chart Placeholder 7">
            <a:extLst>
              <a:ext uri="{FF2B5EF4-FFF2-40B4-BE49-F238E27FC236}">
                <a16:creationId xmlns:a16="http://schemas.microsoft.com/office/drawing/2014/main" id="{954AC929-DE85-8D9F-42D1-A6690FAFCFC8}"/>
              </a:ext>
            </a:extLst>
          </p:cNvPr>
          <p:cNvGraphicFramePr>
            <a:graphicFrameLocks noGrp="1"/>
          </p:cNvGraphicFramePr>
          <p:nvPr>
            <p:ph type="chart" sz="quarter" idx="15"/>
          </p:nvPr>
        </p:nvGraphicFramePr>
        <p:xfrm>
          <a:off x="496888" y="1649413"/>
          <a:ext cx="7613650" cy="434181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38221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AB530289-AFB9-4089-B0D1-16383309EBE5}"/>
              </a:ext>
            </a:extLst>
          </p:cNvPr>
          <p:cNvSpPr>
            <a:spLocks noGrp="1"/>
          </p:cNvSpPr>
          <p:nvPr>
            <p:ph type="title"/>
          </p:nvPr>
        </p:nvSpPr>
        <p:spPr/>
        <p:txBody>
          <a:bodyPr>
            <a:normAutofit/>
          </a:bodyPr>
          <a:lstStyle/>
          <a:p>
            <a:r>
              <a:rPr lang="en-US" sz="3600" dirty="0"/>
              <a:t>Price of district heat in new buildings (€/MWh)</a:t>
            </a:r>
            <a:br>
              <a:rPr lang="en-US" sz="3600" dirty="0"/>
            </a:br>
            <a:r>
              <a:rPr lang="en-US" sz="2000" dirty="0"/>
              <a:t>Fixed price + energy fee, incl. taxes</a:t>
            </a:r>
            <a:endParaRPr lang="fi-FI" sz="3600" dirty="0"/>
          </a:p>
        </p:txBody>
      </p:sp>
      <p:sp>
        <p:nvSpPr>
          <p:cNvPr id="3" name="Päivämäärän paikkamerkki 2">
            <a:extLst>
              <a:ext uri="{FF2B5EF4-FFF2-40B4-BE49-F238E27FC236}">
                <a16:creationId xmlns:a16="http://schemas.microsoft.com/office/drawing/2014/main" id="{C73A045B-9272-CA85-B9C4-0ED0DBF4BDA9}"/>
              </a:ext>
            </a:extLst>
          </p:cNvPr>
          <p:cNvSpPr>
            <a:spLocks noGrp="1"/>
          </p:cNvSpPr>
          <p:nvPr>
            <p:ph type="dt" sz="half" idx="16"/>
          </p:nvPr>
        </p:nvSpPr>
        <p:spPr/>
        <p:txBody>
          <a:bodyPr/>
          <a:lstStyle/>
          <a:p>
            <a:r>
              <a:rPr lang="fi-FI"/>
              <a:t>23.10.2026</a:t>
            </a:r>
            <a:endParaRPr lang="en-US"/>
          </a:p>
        </p:txBody>
      </p:sp>
      <p:sp>
        <p:nvSpPr>
          <p:cNvPr id="2" name="Dian numeron paikkamerkki 1">
            <a:extLst>
              <a:ext uri="{FF2B5EF4-FFF2-40B4-BE49-F238E27FC236}">
                <a16:creationId xmlns:a16="http://schemas.microsoft.com/office/drawing/2014/main" id="{2026038B-F7AF-4BA4-8EA6-93CE818D843D}"/>
              </a:ext>
            </a:extLst>
          </p:cNvPr>
          <p:cNvSpPr>
            <a:spLocks noGrp="1"/>
          </p:cNvSpPr>
          <p:nvPr>
            <p:ph type="sldNum" sz="quarter" idx="18"/>
          </p:nvPr>
        </p:nvSpPr>
        <p:spPr/>
        <p:txBody>
          <a:bodyPr/>
          <a:lstStyle/>
          <a:p>
            <a:fld id="{D5CDC59A-8C4B-3741-8921-09D2C8EE8BFB}" type="slidenum">
              <a:rPr lang="en-US" smtClean="0"/>
              <a:t>28</a:t>
            </a:fld>
            <a:endParaRPr lang="en-US"/>
          </a:p>
        </p:txBody>
      </p:sp>
      <p:sp>
        <p:nvSpPr>
          <p:cNvPr id="9" name="Content Placeholder 8">
            <a:extLst>
              <a:ext uri="{FF2B5EF4-FFF2-40B4-BE49-F238E27FC236}">
                <a16:creationId xmlns:a16="http://schemas.microsoft.com/office/drawing/2014/main" id="{193F192D-F085-1659-2E85-460B9C422AD4}"/>
              </a:ext>
            </a:extLst>
          </p:cNvPr>
          <p:cNvSpPr>
            <a:spLocks noGrp="1"/>
          </p:cNvSpPr>
          <p:nvPr>
            <p:ph sz="quarter" idx="19"/>
          </p:nvPr>
        </p:nvSpPr>
        <p:spPr/>
        <p:txBody>
          <a:bodyPr/>
          <a:lstStyle/>
          <a:p>
            <a:r>
              <a:rPr lang="en-US" dirty="0"/>
              <a:t>Source: Finnish Energy, District heating prices 07/2025</a:t>
            </a:r>
          </a:p>
          <a:p>
            <a:endParaRPr lang="fi-FI" dirty="0"/>
          </a:p>
        </p:txBody>
      </p:sp>
      <p:sp>
        <p:nvSpPr>
          <p:cNvPr id="6" name="Content Placeholder 5">
            <a:extLst>
              <a:ext uri="{FF2B5EF4-FFF2-40B4-BE49-F238E27FC236}">
                <a16:creationId xmlns:a16="http://schemas.microsoft.com/office/drawing/2014/main" id="{BD5D9CB9-09E3-C7DC-CFCE-1243BB17A5AF}"/>
              </a:ext>
            </a:extLst>
          </p:cNvPr>
          <p:cNvSpPr>
            <a:spLocks noGrp="1"/>
          </p:cNvSpPr>
          <p:nvPr>
            <p:ph sz="half" idx="2"/>
          </p:nvPr>
        </p:nvSpPr>
        <p:spPr/>
        <p:txBody>
          <a:bodyPr/>
          <a:lstStyle/>
          <a:p>
            <a:pPr marL="285750" lvl="0" indent="-285750">
              <a:defRPr/>
            </a:pPr>
            <a:r>
              <a:rPr lang="en-US" dirty="0"/>
              <a:t>The price includes all taxes, demand and energy charges as well as other possible annual charges. Connection fees are excluded.</a:t>
            </a:r>
          </a:p>
          <a:p>
            <a:endParaRPr lang="fi-FI" dirty="0"/>
          </a:p>
        </p:txBody>
      </p:sp>
      <p:graphicFrame>
        <p:nvGraphicFramePr>
          <p:cNvPr id="13" name="Kaavio 1">
            <a:extLst>
              <a:ext uri="{FF2B5EF4-FFF2-40B4-BE49-F238E27FC236}">
                <a16:creationId xmlns:a16="http://schemas.microsoft.com/office/drawing/2014/main" id="{737D892F-8628-476A-B134-B47CED7EC003}"/>
              </a:ext>
            </a:extLst>
          </p:cNvPr>
          <p:cNvGraphicFramePr>
            <a:graphicFrameLocks noGrp="1"/>
          </p:cNvGraphicFramePr>
          <p:nvPr>
            <p:ph type="chart" sz="quarter" idx="15"/>
          </p:nvPr>
        </p:nvGraphicFramePr>
        <p:xfrm>
          <a:off x="496888" y="1649413"/>
          <a:ext cx="7613650" cy="41322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563437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B9B377E-20C3-4B40-ACF2-F37A7463B404}"/>
              </a:ext>
            </a:extLst>
          </p:cNvPr>
          <p:cNvSpPr>
            <a:spLocks noGrp="1"/>
          </p:cNvSpPr>
          <p:nvPr>
            <p:ph type="title"/>
          </p:nvPr>
        </p:nvSpPr>
        <p:spPr/>
        <p:txBody>
          <a:bodyPr>
            <a:normAutofit/>
          </a:bodyPr>
          <a:lstStyle/>
          <a:p>
            <a:r>
              <a:rPr lang="en-US" sz="3600" dirty="0"/>
              <a:t>District heat consumption in </a:t>
            </a:r>
            <a:r>
              <a:rPr lang="fi-FI" sz="3600" dirty="0"/>
              <a:t>2025</a:t>
            </a:r>
          </a:p>
        </p:txBody>
      </p:sp>
      <p:sp>
        <p:nvSpPr>
          <p:cNvPr id="3" name="Päivämäärän paikkamerkki 2">
            <a:extLst>
              <a:ext uri="{FF2B5EF4-FFF2-40B4-BE49-F238E27FC236}">
                <a16:creationId xmlns:a16="http://schemas.microsoft.com/office/drawing/2014/main" id="{6AB460C1-6F10-31DB-6E99-D8ECB3AE89E2}"/>
              </a:ext>
            </a:extLst>
          </p:cNvPr>
          <p:cNvSpPr>
            <a:spLocks noGrp="1"/>
          </p:cNvSpPr>
          <p:nvPr>
            <p:ph type="dt" sz="half" idx="16"/>
          </p:nvPr>
        </p:nvSpPr>
        <p:spPr/>
        <p:txBody>
          <a:bodyPr/>
          <a:lstStyle/>
          <a:p>
            <a:r>
              <a:rPr lang="fi-FI"/>
              <a:t>23.10.2026</a:t>
            </a:r>
            <a:endParaRPr lang="en-US"/>
          </a:p>
        </p:txBody>
      </p:sp>
      <p:sp>
        <p:nvSpPr>
          <p:cNvPr id="6" name="Dian numeron paikkamerkki 5">
            <a:extLst>
              <a:ext uri="{FF2B5EF4-FFF2-40B4-BE49-F238E27FC236}">
                <a16:creationId xmlns:a16="http://schemas.microsoft.com/office/drawing/2014/main" id="{441F2E4A-D495-4307-A04B-EABFB4962760}"/>
              </a:ext>
            </a:extLst>
          </p:cNvPr>
          <p:cNvSpPr>
            <a:spLocks noGrp="1"/>
          </p:cNvSpPr>
          <p:nvPr>
            <p:ph type="sldNum" sz="quarter" idx="18"/>
          </p:nvPr>
        </p:nvSpPr>
        <p:spPr/>
        <p:txBody>
          <a:bodyPr/>
          <a:lstStyle/>
          <a:p>
            <a:fld id="{D5CDC59A-8C4B-3741-8921-09D2C8EE8BFB}" type="slidenum">
              <a:rPr lang="en-US" smtClean="0"/>
              <a:t>29</a:t>
            </a:fld>
            <a:endParaRPr lang="en-US"/>
          </a:p>
        </p:txBody>
      </p:sp>
      <p:graphicFrame>
        <p:nvGraphicFramePr>
          <p:cNvPr id="7" name="Chart Placeholder 6">
            <a:extLst>
              <a:ext uri="{FF2B5EF4-FFF2-40B4-BE49-F238E27FC236}">
                <a16:creationId xmlns:a16="http://schemas.microsoft.com/office/drawing/2014/main" id="{694A1FB5-34C5-475E-7A38-F58885BC6BC6}"/>
              </a:ext>
            </a:extLst>
          </p:cNvPr>
          <p:cNvGraphicFramePr>
            <a:graphicFrameLocks noGrp="1"/>
          </p:cNvGraphicFramePr>
          <p:nvPr>
            <p:ph type="chart" sz="quarter" idx="15"/>
          </p:nvPr>
        </p:nvGraphicFramePr>
        <p:xfrm>
          <a:off x="496888" y="1649413"/>
          <a:ext cx="11179175" cy="434181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016493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979C1DB-285B-4688-BDB6-388653DE58F1}"/>
              </a:ext>
            </a:extLst>
          </p:cNvPr>
          <p:cNvSpPr>
            <a:spLocks noGrp="1"/>
          </p:cNvSpPr>
          <p:nvPr>
            <p:ph type="title"/>
          </p:nvPr>
        </p:nvSpPr>
        <p:spPr/>
        <p:txBody>
          <a:bodyPr>
            <a:normAutofit fontScale="90000"/>
          </a:bodyPr>
          <a:lstStyle/>
          <a:p>
            <a:r>
              <a:rPr lang="en-US" sz="3600" dirty="0"/>
              <a:t>Production capacity and connected heat load of the customers</a:t>
            </a:r>
            <a:endParaRPr lang="fi-FI" sz="3600" dirty="0"/>
          </a:p>
        </p:txBody>
      </p:sp>
      <p:sp>
        <p:nvSpPr>
          <p:cNvPr id="4" name="Päivämäärän paikkamerkki 3">
            <a:extLst>
              <a:ext uri="{FF2B5EF4-FFF2-40B4-BE49-F238E27FC236}">
                <a16:creationId xmlns:a16="http://schemas.microsoft.com/office/drawing/2014/main" id="{8F0948EE-2517-874E-4316-857981C8E874}"/>
              </a:ext>
            </a:extLst>
          </p:cNvPr>
          <p:cNvSpPr>
            <a:spLocks noGrp="1"/>
          </p:cNvSpPr>
          <p:nvPr>
            <p:ph type="dt" sz="half" idx="16"/>
          </p:nvPr>
        </p:nvSpPr>
        <p:spPr/>
        <p:txBody>
          <a:bodyPr/>
          <a:lstStyle/>
          <a:p>
            <a:r>
              <a:rPr lang="fi-FI"/>
              <a:t>23.10.2026</a:t>
            </a:r>
            <a:endParaRPr lang="en-US"/>
          </a:p>
        </p:txBody>
      </p:sp>
      <p:sp>
        <p:nvSpPr>
          <p:cNvPr id="6" name="Dian numeron paikkamerkki 5">
            <a:extLst>
              <a:ext uri="{FF2B5EF4-FFF2-40B4-BE49-F238E27FC236}">
                <a16:creationId xmlns:a16="http://schemas.microsoft.com/office/drawing/2014/main" id="{F607A9D9-E614-4E22-BDB9-7810E9C37013}"/>
              </a:ext>
            </a:extLst>
          </p:cNvPr>
          <p:cNvSpPr>
            <a:spLocks noGrp="1"/>
          </p:cNvSpPr>
          <p:nvPr>
            <p:ph type="sldNum" sz="quarter" idx="18"/>
          </p:nvPr>
        </p:nvSpPr>
        <p:spPr/>
        <p:txBody>
          <a:bodyPr/>
          <a:lstStyle/>
          <a:p>
            <a:fld id="{D5CDC59A-8C4B-3741-8921-09D2C8EE8BFB}" type="slidenum">
              <a:rPr lang="en-US" smtClean="0"/>
              <a:t>30</a:t>
            </a:fld>
            <a:endParaRPr lang="en-US"/>
          </a:p>
        </p:txBody>
      </p:sp>
      <p:sp>
        <p:nvSpPr>
          <p:cNvPr id="3" name="Content Placeholder 2">
            <a:extLst>
              <a:ext uri="{FF2B5EF4-FFF2-40B4-BE49-F238E27FC236}">
                <a16:creationId xmlns:a16="http://schemas.microsoft.com/office/drawing/2014/main" id="{06A52E05-2A97-4F9E-D69C-2C83CA7A7C1A}"/>
              </a:ext>
            </a:extLst>
          </p:cNvPr>
          <p:cNvSpPr>
            <a:spLocks noGrp="1"/>
          </p:cNvSpPr>
          <p:nvPr>
            <p:ph sz="half" idx="2"/>
          </p:nvPr>
        </p:nvSpPr>
        <p:spPr/>
        <p:txBody>
          <a:bodyPr/>
          <a:lstStyle/>
          <a:p>
            <a:endParaRPr lang="fi-FI"/>
          </a:p>
        </p:txBody>
      </p:sp>
      <p:graphicFrame>
        <p:nvGraphicFramePr>
          <p:cNvPr id="8" name="Chart Placeholder 7">
            <a:extLst>
              <a:ext uri="{FF2B5EF4-FFF2-40B4-BE49-F238E27FC236}">
                <a16:creationId xmlns:a16="http://schemas.microsoft.com/office/drawing/2014/main" id="{36FB82FD-3E7E-4D41-A62A-EE0DCEFB56A1}"/>
              </a:ext>
            </a:extLst>
          </p:cNvPr>
          <p:cNvGraphicFramePr>
            <a:graphicFrameLocks noGrp="1"/>
          </p:cNvGraphicFramePr>
          <p:nvPr>
            <p:ph type="chart" sz="quarter" idx="15"/>
          </p:nvPr>
        </p:nvGraphicFramePr>
        <p:xfrm>
          <a:off x="496888" y="1649413"/>
          <a:ext cx="7613650" cy="43418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867653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6E604-7256-EC8C-0CDF-4826AEB6885E}"/>
              </a:ext>
            </a:extLst>
          </p:cNvPr>
          <p:cNvSpPr>
            <a:spLocks noGrp="1"/>
          </p:cNvSpPr>
          <p:nvPr>
            <p:ph type="title"/>
          </p:nvPr>
        </p:nvSpPr>
        <p:spPr/>
        <p:txBody>
          <a:bodyPr/>
          <a:lstStyle/>
          <a:p>
            <a:r>
              <a:rPr lang="fi-FI" dirty="0"/>
              <a:t>Analysis</a:t>
            </a:r>
          </a:p>
        </p:txBody>
      </p:sp>
      <p:sp>
        <p:nvSpPr>
          <p:cNvPr id="4" name="Text Placeholder 3">
            <a:extLst>
              <a:ext uri="{FF2B5EF4-FFF2-40B4-BE49-F238E27FC236}">
                <a16:creationId xmlns:a16="http://schemas.microsoft.com/office/drawing/2014/main" id="{1D3DB7F2-9DD1-0A04-39F3-A857CADB86AC}"/>
              </a:ext>
            </a:extLst>
          </p:cNvPr>
          <p:cNvSpPr>
            <a:spLocks noGrp="1"/>
          </p:cNvSpPr>
          <p:nvPr>
            <p:ph type="body" idx="1"/>
          </p:nvPr>
        </p:nvSpPr>
        <p:spPr/>
        <p:txBody>
          <a:bodyPr/>
          <a:lstStyle/>
          <a:p>
            <a:endParaRPr lang="fi-FI"/>
          </a:p>
        </p:txBody>
      </p:sp>
      <p:sp>
        <p:nvSpPr>
          <p:cNvPr id="3" name="Date Placeholder 2">
            <a:extLst>
              <a:ext uri="{FF2B5EF4-FFF2-40B4-BE49-F238E27FC236}">
                <a16:creationId xmlns:a16="http://schemas.microsoft.com/office/drawing/2014/main" id="{55C9C863-3295-5C1C-B54E-F12DF023EC7C}"/>
              </a:ext>
            </a:extLst>
          </p:cNvPr>
          <p:cNvSpPr>
            <a:spLocks noGrp="1"/>
          </p:cNvSpPr>
          <p:nvPr>
            <p:ph type="dt" sz="half" idx="10"/>
          </p:nvPr>
        </p:nvSpPr>
        <p:spPr/>
        <p:txBody>
          <a:bodyPr/>
          <a:lstStyle/>
          <a:p>
            <a:r>
              <a:rPr lang="fi-FI"/>
              <a:t>19.11.2025</a:t>
            </a:r>
            <a:endParaRPr lang="en-US"/>
          </a:p>
        </p:txBody>
      </p:sp>
      <p:sp>
        <p:nvSpPr>
          <p:cNvPr id="5" name="Slide Number Placeholder 4">
            <a:extLst>
              <a:ext uri="{FF2B5EF4-FFF2-40B4-BE49-F238E27FC236}">
                <a16:creationId xmlns:a16="http://schemas.microsoft.com/office/drawing/2014/main" id="{1997B7FD-F5AE-62BC-62C1-823ABBB581AC}"/>
              </a:ext>
            </a:extLst>
          </p:cNvPr>
          <p:cNvSpPr>
            <a:spLocks noGrp="1"/>
          </p:cNvSpPr>
          <p:nvPr>
            <p:ph type="sldNum" sz="quarter" idx="12"/>
          </p:nvPr>
        </p:nvSpPr>
        <p:spPr/>
        <p:txBody>
          <a:bodyPr/>
          <a:lstStyle/>
          <a:p>
            <a:fld id="{D5CDC59A-8C4B-3741-8921-09D2C8EE8BFB}" type="slidenum">
              <a:rPr lang="en-US" smtClean="0"/>
              <a:pPr/>
              <a:t>31</a:t>
            </a:fld>
            <a:endParaRPr lang="en-US"/>
          </a:p>
        </p:txBody>
      </p:sp>
    </p:spTree>
    <p:extLst>
      <p:ext uri="{BB962C8B-B14F-4D97-AF65-F5344CB8AC3E}">
        <p14:creationId xmlns:p14="http://schemas.microsoft.com/office/powerpoint/2010/main" val="16385585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7FCF6F-B60C-4497-BEF9-B352EED64DA6}"/>
              </a:ext>
            </a:extLst>
          </p:cNvPr>
          <p:cNvSpPr>
            <a:spLocks noGrp="1"/>
          </p:cNvSpPr>
          <p:nvPr>
            <p:ph type="title"/>
          </p:nvPr>
        </p:nvSpPr>
        <p:spPr/>
        <p:txBody>
          <a:bodyPr>
            <a:noAutofit/>
          </a:bodyPr>
          <a:lstStyle/>
          <a:p>
            <a:r>
              <a:rPr lang="en-GB" sz="3600" dirty="0"/>
              <a:t>Estimated monthly district heat demand</a:t>
            </a:r>
            <a:endParaRPr lang="fi-FI" sz="3600" dirty="0">
              <a:cs typeface="Calibri"/>
            </a:endParaRPr>
          </a:p>
        </p:txBody>
      </p:sp>
      <p:sp>
        <p:nvSpPr>
          <p:cNvPr id="3" name="Päivämäärän paikkamerkki 2">
            <a:extLst>
              <a:ext uri="{FF2B5EF4-FFF2-40B4-BE49-F238E27FC236}">
                <a16:creationId xmlns:a16="http://schemas.microsoft.com/office/drawing/2014/main" id="{055390E1-2372-4720-86C9-28A4E71B3553}"/>
              </a:ext>
            </a:extLst>
          </p:cNvPr>
          <p:cNvSpPr>
            <a:spLocks noGrp="1"/>
          </p:cNvSpPr>
          <p:nvPr>
            <p:ph type="dt" sz="half" idx="16"/>
          </p:nvPr>
        </p:nvSpPr>
        <p:spPr/>
        <p:txBody>
          <a:bodyPr/>
          <a:lstStyle/>
          <a:p>
            <a:r>
              <a:rPr lang="fi-FI"/>
              <a:t>23.10.2026</a:t>
            </a:r>
            <a:endParaRPr lang="en-US"/>
          </a:p>
        </p:txBody>
      </p:sp>
      <p:sp>
        <p:nvSpPr>
          <p:cNvPr id="5" name="Dian numeron paikkamerkki 4">
            <a:extLst>
              <a:ext uri="{FF2B5EF4-FFF2-40B4-BE49-F238E27FC236}">
                <a16:creationId xmlns:a16="http://schemas.microsoft.com/office/drawing/2014/main" id="{889757D9-FB3A-47FB-98B9-4A03C23F9CA4}"/>
              </a:ext>
            </a:extLst>
          </p:cNvPr>
          <p:cNvSpPr>
            <a:spLocks noGrp="1"/>
          </p:cNvSpPr>
          <p:nvPr>
            <p:ph type="sldNum" sz="quarter" idx="18"/>
          </p:nvPr>
        </p:nvSpPr>
        <p:spPr/>
        <p:txBody>
          <a:bodyPr/>
          <a:lstStyle/>
          <a:p>
            <a:fld id="{D5CDC59A-8C4B-3741-8921-09D2C8EE8BFB}" type="slidenum">
              <a:rPr lang="en-US" smtClean="0"/>
              <a:t>32</a:t>
            </a:fld>
            <a:endParaRPr lang="en-US"/>
          </a:p>
        </p:txBody>
      </p:sp>
      <p:sp>
        <p:nvSpPr>
          <p:cNvPr id="6" name="Content Placeholder 5">
            <a:extLst>
              <a:ext uri="{FF2B5EF4-FFF2-40B4-BE49-F238E27FC236}">
                <a16:creationId xmlns:a16="http://schemas.microsoft.com/office/drawing/2014/main" id="{6BBC3B0F-BBA1-F52E-1D93-FBC932338771}"/>
              </a:ext>
            </a:extLst>
          </p:cNvPr>
          <p:cNvSpPr>
            <a:spLocks noGrp="1"/>
          </p:cNvSpPr>
          <p:nvPr>
            <p:ph sz="half" idx="2"/>
          </p:nvPr>
        </p:nvSpPr>
        <p:spPr/>
        <p:txBody>
          <a:bodyPr>
            <a:normAutofit/>
          </a:bodyPr>
          <a:lstStyle/>
          <a:p>
            <a:pPr marL="0" indent="0">
              <a:buNone/>
            </a:pPr>
            <a:r>
              <a:rPr lang="en-US" dirty="0"/>
              <a:t>Year 2025 was 1,5 °C warmer than the normal period of 1991-2020.</a:t>
            </a:r>
          </a:p>
          <a:p>
            <a:r>
              <a:rPr lang="en-US" dirty="0"/>
              <a:t>However, monthly temperatures differed from the average year. </a:t>
            </a:r>
          </a:p>
          <a:p>
            <a:r>
              <a:rPr lang="en-US" dirty="0"/>
              <a:t>Heating season was warmer than normal, and summer was colder than normal. </a:t>
            </a:r>
          </a:p>
          <a:p>
            <a:pPr marL="0" indent="0">
              <a:buNone/>
            </a:pPr>
            <a:r>
              <a:rPr lang="en-US" dirty="0"/>
              <a:t>The cold winter months exemplify the need for a wide palette of fuels to ensure the security of supply of heating.</a:t>
            </a:r>
          </a:p>
          <a:p>
            <a:endParaRPr lang="fi-FI" dirty="0"/>
          </a:p>
        </p:txBody>
      </p:sp>
      <p:pic>
        <p:nvPicPr>
          <p:cNvPr id="14" name="Chart Placeholder 13">
            <a:extLst>
              <a:ext uri="{FF2B5EF4-FFF2-40B4-BE49-F238E27FC236}">
                <a16:creationId xmlns:a16="http://schemas.microsoft.com/office/drawing/2014/main" id="{539EB82C-1F72-1983-188A-1F7B218F6216}"/>
              </a:ext>
            </a:extLst>
          </p:cNvPr>
          <p:cNvPicPr>
            <a:picLocks noGrp="1" noChangeAspect="1"/>
          </p:cNvPicPr>
          <p:nvPr>
            <p:ph type="chart" sz="quarter" idx="15"/>
          </p:nvPr>
        </p:nvPicPr>
        <p:blipFill>
          <a:blip r:embed="rId3"/>
          <a:stretch>
            <a:fillRect/>
          </a:stretch>
        </p:blipFill>
        <p:spPr>
          <a:xfrm>
            <a:off x="953576" y="1649413"/>
            <a:ext cx="6700273" cy="4341812"/>
          </a:xfrm>
          <a:prstGeom prst="rect">
            <a:avLst/>
          </a:prstGeom>
        </p:spPr>
      </p:pic>
    </p:spTree>
    <p:extLst>
      <p:ext uri="{BB962C8B-B14F-4D97-AF65-F5344CB8AC3E}">
        <p14:creationId xmlns:p14="http://schemas.microsoft.com/office/powerpoint/2010/main" val="14119580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67ACF-F93B-3375-45DA-D68DEAC40F50}"/>
              </a:ext>
            </a:extLst>
          </p:cNvPr>
          <p:cNvSpPr>
            <a:spLocks noGrp="1"/>
          </p:cNvSpPr>
          <p:nvPr>
            <p:ph type="title"/>
          </p:nvPr>
        </p:nvSpPr>
        <p:spPr/>
        <p:txBody>
          <a:bodyPr>
            <a:noAutofit/>
          </a:bodyPr>
          <a:lstStyle/>
          <a:p>
            <a:r>
              <a:rPr lang="fi-FI" sz="3200" dirty="0" err="1">
                <a:solidFill>
                  <a:schemeClr val="tx2"/>
                </a:solidFill>
              </a:rPr>
              <a:t>Comparison</a:t>
            </a:r>
            <a:r>
              <a:rPr lang="fi-FI" sz="3200" dirty="0">
                <a:solidFill>
                  <a:schemeClr val="tx2"/>
                </a:solidFill>
              </a:rPr>
              <a:t> 2024 - Peak </a:t>
            </a:r>
            <a:r>
              <a:rPr lang="fi-FI" sz="3200" dirty="0" err="1">
                <a:solidFill>
                  <a:schemeClr val="tx2"/>
                </a:solidFill>
              </a:rPr>
              <a:t>consumptions</a:t>
            </a:r>
            <a:r>
              <a:rPr lang="fi-FI" sz="3200" dirty="0">
                <a:solidFill>
                  <a:schemeClr val="tx2"/>
                </a:solidFill>
              </a:rPr>
              <a:t> of </a:t>
            </a:r>
            <a:r>
              <a:rPr lang="fi-FI" sz="3200" dirty="0" err="1">
                <a:solidFill>
                  <a:schemeClr val="tx2"/>
                </a:solidFill>
              </a:rPr>
              <a:t>district</a:t>
            </a:r>
            <a:r>
              <a:rPr lang="fi-FI" sz="3200" dirty="0">
                <a:solidFill>
                  <a:schemeClr val="tx2"/>
                </a:solidFill>
              </a:rPr>
              <a:t> </a:t>
            </a:r>
            <a:r>
              <a:rPr lang="fi-FI" sz="3200" dirty="0" err="1">
                <a:solidFill>
                  <a:schemeClr val="tx2"/>
                </a:solidFill>
              </a:rPr>
              <a:t>heat</a:t>
            </a:r>
            <a:r>
              <a:rPr lang="fi-FI" sz="3200" dirty="0">
                <a:solidFill>
                  <a:schemeClr val="tx2"/>
                </a:solidFill>
              </a:rPr>
              <a:t> and </a:t>
            </a:r>
            <a:r>
              <a:rPr lang="fi-FI" sz="3200" dirty="0" err="1">
                <a:solidFill>
                  <a:schemeClr val="tx2"/>
                </a:solidFill>
              </a:rPr>
              <a:t>electricity</a:t>
            </a:r>
            <a:r>
              <a:rPr lang="fi-FI" sz="3200" dirty="0">
                <a:solidFill>
                  <a:schemeClr val="tx2"/>
                </a:solidFill>
              </a:rPr>
              <a:t> </a:t>
            </a:r>
            <a:r>
              <a:rPr lang="fi-FI" sz="3200" dirty="0" err="1">
                <a:solidFill>
                  <a:schemeClr val="tx2"/>
                </a:solidFill>
              </a:rPr>
              <a:t>are</a:t>
            </a:r>
            <a:r>
              <a:rPr lang="fi-FI" sz="3200" dirty="0">
                <a:solidFill>
                  <a:schemeClr val="tx2"/>
                </a:solidFill>
              </a:rPr>
              <a:t> </a:t>
            </a:r>
            <a:r>
              <a:rPr lang="fi-FI" sz="3200" dirty="0" err="1">
                <a:solidFill>
                  <a:schemeClr val="tx2"/>
                </a:solidFill>
              </a:rPr>
              <a:t>close</a:t>
            </a:r>
            <a:r>
              <a:rPr lang="fi-FI" sz="3200" dirty="0">
                <a:solidFill>
                  <a:schemeClr val="tx2"/>
                </a:solidFill>
              </a:rPr>
              <a:t> to </a:t>
            </a:r>
            <a:r>
              <a:rPr lang="fi-FI" sz="3200" dirty="0" err="1">
                <a:solidFill>
                  <a:schemeClr val="tx2"/>
                </a:solidFill>
              </a:rPr>
              <a:t>each</a:t>
            </a:r>
            <a:r>
              <a:rPr lang="fi-FI" sz="3200" dirty="0">
                <a:solidFill>
                  <a:schemeClr val="tx2"/>
                </a:solidFill>
              </a:rPr>
              <a:t> </a:t>
            </a:r>
            <a:r>
              <a:rPr lang="fi-FI" sz="3200" dirty="0" err="1">
                <a:solidFill>
                  <a:schemeClr val="tx2"/>
                </a:solidFill>
              </a:rPr>
              <a:t>other</a:t>
            </a:r>
            <a:endParaRPr lang="fi-FI" sz="3200" dirty="0">
              <a:solidFill>
                <a:schemeClr val="tx2"/>
              </a:solidFill>
            </a:endParaRPr>
          </a:p>
        </p:txBody>
      </p:sp>
      <p:sp>
        <p:nvSpPr>
          <p:cNvPr id="4" name="Date Placeholder 3">
            <a:extLst>
              <a:ext uri="{FF2B5EF4-FFF2-40B4-BE49-F238E27FC236}">
                <a16:creationId xmlns:a16="http://schemas.microsoft.com/office/drawing/2014/main" id="{B9114512-C25F-94A9-61B3-A6F688FC68C4}"/>
              </a:ext>
            </a:extLst>
          </p:cNvPr>
          <p:cNvSpPr>
            <a:spLocks noGrp="1"/>
          </p:cNvSpPr>
          <p:nvPr>
            <p:ph type="dt" sz="half" idx="16"/>
          </p:nvPr>
        </p:nvSpPr>
        <p:spPr/>
        <p:txBody>
          <a:bodyPr/>
          <a:lstStyle/>
          <a:p>
            <a:r>
              <a:rPr lang="fi-FI" noProof="0"/>
              <a:t>19.11.2025</a:t>
            </a:r>
          </a:p>
        </p:txBody>
      </p:sp>
      <p:sp>
        <p:nvSpPr>
          <p:cNvPr id="6" name="Slide Number Placeholder 5">
            <a:extLst>
              <a:ext uri="{FF2B5EF4-FFF2-40B4-BE49-F238E27FC236}">
                <a16:creationId xmlns:a16="http://schemas.microsoft.com/office/drawing/2014/main" id="{5724E8FE-FB58-62B3-38E3-3257DEFBC909}"/>
              </a:ext>
            </a:extLst>
          </p:cNvPr>
          <p:cNvSpPr>
            <a:spLocks noGrp="1"/>
          </p:cNvSpPr>
          <p:nvPr>
            <p:ph type="sldNum" sz="quarter" idx="18"/>
          </p:nvPr>
        </p:nvSpPr>
        <p:spPr/>
        <p:txBody>
          <a:bodyPr/>
          <a:lstStyle/>
          <a:p>
            <a:fld id="{D5CDC59A-8C4B-3741-8921-09D2C8EE8BFB}" type="slidenum">
              <a:rPr lang="en-US" smtClean="0"/>
              <a:t>33</a:t>
            </a:fld>
            <a:endParaRPr lang="en-US" dirty="0"/>
          </a:p>
        </p:txBody>
      </p:sp>
      <p:sp>
        <p:nvSpPr>
          <p:cNvPr id="9" name="TextBox 8">
            <a:extLst>
              <a:ext uri="{FF2B5EF4-FFF2-40B4-BE49-F238E27FC236}">
                <a16:creationId xmlns:a16="http://schemas.microsoft.com/office/drawing/2014/main" id="{B3B7739D-F6E2-5F29-A711-64D1C3AD4F45}"/>
              </a:ext>
            </a:extLst>
          </p:cNvPr>
          <p:cNvSpPr txBox="1"/>
          <p:nvPr/>
        </p:nvSpPr>
        <p:spPr>
          <a:xfrm>
            <a:off x="9216882" y="5421312"/>
            <a:ext cx="2681345" cy="369332"/>
          </a:xfrm>
          <a:prstGeom prst="rect">
            <a:avLst/>
          </a:prstGeom>
          <a:noFill/>
        </p:spPr>
        <p:txBody>
          <a:bodyPr wrap="square" rtlCol="0">
            <a:spAutoFit/>
          </a:bodyPr>
          <a:lstStyle/>
          <a:p>
            <a:r>
              <a:rPr lang="fi-FI" sz="900" dirty="0" err="1"/>
              <a:t>Source</a:t>
            </a:r>
            <a:r>
              <a:rPr lang="fi-FI" sz="900" dirty="0"/>
              <a:t>: </a:t>
            </a:r>
            <a:r>
              <a:rPr lang="fi-FI" sz="900" dirty="0" err="1"/>
              <a:t>Finnish</a:t>
            </a:r>
            <a:r>
              <a:rPr lang="fi-FI" sz="900" dirty="0"/>
              <a:t> Energy; </a:t>
            </a:r>
            <a:r>
              <a:rPr lang="fi-FI" sz="900" dirty="0" err="1"/>
              <a:t>estimation</a:t>
            </a:r>
            <a:r>
              <a:rPr lang="fi-FI" sz="900" dirty="0"/>
              <a:t> is </a:t>
            </a:r>
            <a:r>
              <a:rPr lang="fi-FI" sz="900" dirty="0" err="1"/>
              <a:t>based</a:t>
            </a:r>
            <a:r>
              <a:rPr lang="fi-FI" sz="900" dirty="0"/>
              <a:t> on </a:t>
            </a:r>
          </a:p>
          <a:p>
            <a:r>
              <a:rPr lang="fi-FI" sz="900" dirty="0"/>
              <a:t>Helen </a:t>
            </a:r>
            <a:r>
              <a:rPr lang="fi-FI" sz="900" dirty="0" err="1"/>
              <a:t>preliminary</a:t>
            </a:r>
            <a:r>
              <a:rPr lang="fi-FI" sz="900" dirty="0"/>
              <a:t> open data 2024 and </a:t>
            </a:r>
            <a:r>
              <a:rPr lang="fi-FI" sz="900" dirty="0" err="1"/>
              <a:t>Entso</a:t>
            </a:r>
            <a:r>
              <a:rPr lang="fi-FI" sz="900" dirty="0"/>
              <a:t>-E</a:t>
            </a:r>
          </a:p>
        </p:txBody>
      </p:sp>
      <p:sp>
        <p:nvSpPr>
          <p:cNvPr id="8" name="Tekstiruutu 7">
            <a:extLst>
              <a:ext uri="{FF2B5EF4-FFF2-40B4-BE49-F238E27FC236}">
                <a16:creationId xmlns:a16="http://schemas.microsoft.com/office/drawing/2014/main" id="{71FA4606-102F-97AB-21ED-528A91C63746}"/>
              </a:ext>
            </a:extLst>
          </p:cNvPr>
          <p:cNvSpPr txBox="1"/>
          <p:nvPr/>
        </p:nvSpPr>
        <p:spPr>
          <a:xfrm>
            <a:off x="923925" y="5484383"/>
            <a:ext cx="8375939" cy="923330"/>
          </a:xfrm>
          <a:prstGeom prst="rect">
            <a:avLst/>
          </a:prstGeom>
          <a:noFill/>
        </p:spPr>
        <p:txBody>
          <a:bodyPr wrap="square" rtlCol="0">
            <a:spAutoFit/>
          </a:bodyPr>
          <a:lstStyle/>
          <a:p>
            <a:pPr marL="285750" indent="-285750">
              <a:buFont typeface="Arial" panose="020B0604020202020204" pitchFamily="34" charset="0"/>
              <a:buChar char="•"/>
            </a:pPr>
            <a:r>
              <a:rPr lang="en-US" sz="1800" dirty="0">
                <a:latin typeface="Aptos" panose="020B0004020202020204" pitchFamily="34" charset="0"/>
              </a:rPr>
              <a:t>Hourly consumption of district heat and electricity in 2024</a:t>
            </a:r>
          </a:p>
          <a:p>
            <a:pPr marL="285750" indent="-285750">
              <a:buFont typeface="Arial" panose="020B0604020202020204" pitchFamily="34" charset="0"/>
              <a:buChar char="•"/>
            </a:pPr>
            <a:r>
              <a:rPr lang="en-US" sz="1800" dirty="0">
                <a:latin typeface="Aptos" panose="020B0004020202020204" pitchFamily="34" charset="0"/>
              </a:rPr>
              <a:t>Despite a significant difference in overall demand for electricity and heat, peak consumptions are relatively close to each other</a:t>
            </a:r>
            <a:endParaRPr lang="fi-FI" sz="1800" dirty="0">
              <a:latin typeface="Aptos" panose="020B0004020202020204" pitchFamily="34" charset="0"/>
            </a:endParaRPr>
          </a:p>
        </p:txBody>
      </p:sp>
      <p:graphicFrame>
        <p:nvGraphicFramePr>
          <p:cNvPr id="25" name="Chart Placeholder 11">
            <a:extLst>
              <a:ext uri="{FF2B5EF4-FFF2-40B4-BE49-F238E27FC236}">
                <a16:creationId xmlns:a16="http://schemas.microsoft.com/office/drawing/2014/main" id="{051600CD-4C0C-97C7-C732-C9C74B98B2CA}"/>
              </a:ext>
            </a:extLst>
          </p:cNvPr>
          <p:cNvGraphicFramePr>
            <a:graphicFrameLocks/>
          </p:cNvGraphicFramePr>
          <p:nvPr>
            <p:extLst>
              <p:ext uri="{D42A27DB-BD31-4B8C-83A1-F6EECF244321}">
                <p14:modId xmlns:p14="http://schemas.microsoft.com/office/powerpoint/2010/main" val="3501037813"/>
              </p:ext>
            </p:extLst>
          </p:nvPr>
        </p:nvGraphicFramePr>
        <p:xfrm>
          <a:off x="293773" y="1436687"/>
          <a:ext cx="10946068" cy="39846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258542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4D03D5D-2775-F6A8-C69D-1F70F492CE64}"/>
              </a:ext>
            </a:extLst>
          </p:cNvPr>
          <p:cNvSpPr>
            <a:spLocks noGrp="1"/>
          </p:cNvSpPr>
          <p:nvPr>
            <p:ph type="title"/>
          </p:nvPr>
        </p:nvSpPr>
        <p:spPr/>
        <p:txBody>
          <a:bodyPr>
            <a:normAutofit/>
          </a:bodyPr>
          <a:lstStyle/>
          <a:p>
            <a:r>
              <a:rPr lang="en-US" sz="3600" dirty="0"/>
              <a:t>Electricity vs heat demand in winter in 2021</a:t>
            </a:r>
            <a:endParaRPr lang="fi-FI" sz="3600" dirty="0"/>
          </a:p>
        </p:txBody>
      </p:sp>
      <p:sp>
        <p:nvSpPr>
          <p:cNvPr id="3" name="Sisällön paikkamerkki 2">
            <a:extLst>
              <a:ext uri="{FF2B5EF4-FFF2-40B4-BE49-F238E27FC236}">
                <a16:creationId xmlns:a16="http://schemas.microsoft.com/office/drawing/2014/main" id="{3856B26E-0E8B-64FE-E41C-F2BB373FE112}"/>
              </a:ext>
            </a:extLst>
          </p:cNvPr>
          <p:cNvSpPr>
            <a:spLocks noGrp="1"/>
          </p:cNvSpPr>
          <p:nvPr>
            <p:ph sz="half" idx="1"/>
          </p:nvPr>
        </p:nvSpPr>
        <p:spPr/>
        <p:txBody>
          <a:bodyPr>
            <a:normAutofit/>
          </a:bodyPr>
          <a:lstStyle/>
          <a:p>
            <a:r>
              <a:rPr lang="en-US" sz="2000" dirty="0"/>
              <a:t>Demand of district heating (DH) at the time of the peak consumption is about the same magnitude as the demand for electricity. On annual basis the demand of electricity is higher than DH (ca. 85 TWh vs. 35 TWh)</a:t>
            </a:r>
          </a:p>
          <a:p>
            <a:r>
              <a:rPr lang="en-US" sz="2000" dirty="0"/>
              <a:t>Combined Heat and Power (CHP) plants produce a significant amount of electricity (2 500 MW) while producing heat. </a:t>
            </a:r>
          </a:p>
          <a:p>
            <a:r>
              <a:rPr lang="en-US" sz="2000" dirty="0"/>
              <a:t>District heating reduces electricity demand peaks, in addition to electricity production</a:t>
            </a:r>
          </a:p>
        </p:txBody>
      </p:sp>
      <p:pic>
        <p:nvPicPr>
          <p:cNvPr id="8" name="Kuva 5">
            <a:extLst>
              <a:ext uri="{FF2B5EF4-FFF2-40B4-BE49-F238E27FC236}">
                <a16:creationId xmlns:a16="http://schemas.microsoft.com/office/drawing/2014/main" id="{5AF21794-0A59-E76B-0CE3-635792D029D2}"/>
              </a:ext>
            </a:extLst>
          </p:cNvPr>
          <p:cNvPicPr>
            <a:picLocks noGrp="1" noChangeAspect="1"/>
          </p:cNvPicPr>
          <p:nvPr>
            <p:ph sz="half" idx="2"/>
          </p:nvPr>
        </p:nvPicPr>
        <p:blipFill>
          <a:blip r:embed="rId2"/>
          <a:stretch>
            <a:fillRect/>
          </a:stretch>
        </p:blipFill>
        <p:spPr>
          <a:xfrm>
            <a:off x="6265798" y="1797050"/>
            <a:ext cx="5334130" cy="4206875"/>
          </a:xfrm>
          <a:prstGeom prst="rect">
            <a:avLst/>
          </a:prstGeom>
        </p:spPr>
      </p:pic>
      <p:sp>
        <p:nvSpPr>
          <p:cNvPr id="4" name="Päivämäärän paikkamerkki 3">
            <a:extLst>
              <a:ext uri="{FF2B5EF4-FFF2-40B4-BE49-F238E27FC236}">
                <a16:creationId xmlns:a16="http://schemas.microsoft.com/office/drawing/2014/main" id="{D2A0B124-87F2-E1BF-A116-82DA709D0EE1}"/>
              </a:ext>
            </a:extLst>
          </p:cNvPr>
          <p:cNvSpPr>
            <a:spLocks noGrp="1"/>
          </p:cNvSpPr>
          <p:nvPr>
            <p:ph type="dt" sz="half" idx="10"/>
          </p:nvPr>
        </p:nvSpPr>
        <p:spPr/>
        <p:txBody>
          <a:bodyPr/>
          <a:lstStyle/>
          <a:p>
            <a:r>
              <a:rPr lang="fi-FI"/>
              <a:t>19.11.2025</a:t>
            </a:r>
            <a:endParaRPr lang="en-US"/>
          </a:p>
        </p:txBody>
      </p:sp>
      <p:sp>
        <p:nvSpPr>
          <p:cNvPr id="5" name="Dian numeron paikkamerkki 4">
            <a:extLst>
              <a:ext uri="{FF2B5EF4-FFF2-40B4-BE49-F238E27FC236}">
                <a16:creationId xmlns:a16="http://schemas.microsoft.com/office/drawing/2014/main" id="{F647B799-25D0-DB1A-4DC8-2C042B7D1400}"/>
              </a:ext>
            </a:extLst>
          </p:cNvPr>
          <p:cNvSpPr>
            <a:spLocks noGrp="1"/>
          </p:cNvSpPr>
          <p:nvPr>
            <p:ph type="sldNum" sz="quarter" idx="12"/>
          </p:nvPr>
        </p:nvSpPr>
        <p:spPr/>
        <p:txBody>
          <a:bodyPr/>
          <a:lstStyle/>
          <a:p>
            <a:fld id="{D5CDC59A-8C4B-3741-8921-09D2C8EE8BFB}" type="slidenum">
              <a:rPr lang="en-US" smtClean="0"/>
              <a:t>34</a:t>
            </a:fld>
            <a:endParaRPr lang="en-US"/>
          </a:p>
        </p:txBody>
      </p:sp>
    </p:spTree>
    <p:extLst>
      <p:ext uri="{BB962C8B-B14F-4D97-AF65-F5344CB8AC3E}">
        <p14:creationId xmlns:p14="http://schemas.microsoft.com/office/powerpoint/2010/main" val="31874847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D67F0-BE30-0523-3C25-994BB1E3E93B}"/>
              </a:ext>
            </a:extLst>
          </p:cNvPr>
          <p:cNvSpPr>
            <a:spLocks noGrp="1"/>
          </p:cNvSpPr>
          <p:nvPr>
            <p:ph type="title"/>
          </p:nvPr>
        </p:nvSpPr>
        <p:spPr/>
        <p:txBody>
          <a:bodyPr/>
          <a:lstStyle/>
          <a:p>
            <a:r>
              <a:rPr lang="fi-FI" dirty="0"/>
              <a:t>Analysis</a:t>
            </a:r>
          </a:p>
        </p:txBody>
      </p:sp>
      <p:sp>
        <p:nvSpPr>
          <p:cNvPr id="3" name="Text Placeholder 2">
            <a:extLst>
              <a:ext uri="{FF2B5EF4-FFF2-40B4-BE49-F238E27FC236}">
                <a16:creationId xmlns:a16="http://schemas.microsoft.com/office/drawing/2014/main" id="{0DE3C0BC-2007-94FC-66F1-8F79B3103F41}"/>
              </a:ext>
            </a:extLst>
          </p:cNvPr>
          <p:cNvSpPr>
            <a:spLocks noGrp="1"/>
          </p:cNvSpPr>
          <p:nvPr>
            <p:ph type="body" idx="1"/>
          </p:nvPr>
        </p:nvSpPr>
        <p:spPr/>
        <p:txBody>
          <a:bodyPr/>
          <a:lstStyle/>
          <a:p>
            <a:r>
              <a:rPr lang="en-US" dirty="0"/>
              <a:t>District heating as an electricity producer and consumer</a:t>
            </a:r>
            <a:endParaRPr lang="fi-FI" dirty="0"/>
          </a:p>
        </p:txBody>
      </p:sp>
      <p:sp>
        <p:nvSpPr>
          <p:cNvPr id="4" name="Date Placeholder 3">
            <a:extLst>
              <a:ext uri="{FF2B5EF4-FFF2-40B4-BE49-F238E27FC236}">
                <a16:creationId xmlns:a16="http://schemas.microsoft.com/office/drawing/2014/main" id="{8189C7B3-6BDD-6ED8-95F5-27C738B1E5F0}"/>
              </a:ext>
            </a:extLst>
          </p:cNvPr>
          <p:cNvSpPr>
            <a:spLocks noGrp="1"/>
          </p:cNvSpPr>
          <p:nvPr>
            <p:ph type="dt" sz="half" idx="10"/>
          </p:nvPr>
        </p:nvSpPr>
        <p:spPr/>
        <p:txBody>
          <a:bodyPr/>
          <a:lstStyle/>
          <a:p>
            <a:r>
              <a:rPr lang="fi-FI"/>
              <a:t>19.11.2025</a:t>
            </a:r>
            <a:endParaRPr lang="en-US"/>
          </a:p>
        </p:txBody>
      </p:sp>
      <p:sp>
        <p:nvSpPr>
          <p:cNvPr id="5" name="Slide Number Placeholder 4">
            <a:extLst>
              <a:ext uri="{FF2B5EF4-FFF2-40B4-BE49-F238E27FC236}">
                <a16:creationId xmlns:a16="http://schemas.microsoft.com/office/drawing/2014/main" id="{3F508722-3C9B-4AB6-F87C-EFE79DA59CDE}"/>
              </a:ext>
            </a:extLst>
          </p:cNvPr>
          <p:cNvSpPr>
            <a:spLocks noGrp="1"/>
          </p:cNvSpPr>
          <p:nvPr>
            <p:ph type="sldNum" sz="quarter" idx="12"/>
          </p:nvPr>
        </p:nvSpPr>
        <p:spPr/>
        <p:txBody>
          <a:bodyPr/>
          <a:lstStyle/>
          <a:p>
            <a:fld id="{D5CDC59A-8C4B-3741-8921-09D2C8EE8BFB}" type="slidenum">
              <a:rPr lang="en-US" smtClean="0"/>
              <a:pPr/>
              <a:t>35</a:t>
            </a:fld>
            <a:endParaRPr lang="en-US"/>
          </a:p>
        </p:txBody>
      </p:sp>
    </p:spTree>
    <p:extLst>
      <p:ext uri="{BB962C8B-B14F-4D97-AF65-F5344CB8AC3E}">
        <p14:creationId xmlns:p14="http://schemas.microsoft.com/office/powerpoint/2010/main" val="39297192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BECC4-64CA-2F04-0261-82BB6B74F287}"/>
              </a:ext>
            </a:extLst>
          </p:cNvPr>
          <p:cNvSpPr>
            <a:spLocks noGrp="1"/>
          </p:cNvSpPr>
          <p:nvPr>
            <p:ph type="title"/>
          </p:nvPr>
        </p:nvSpPr>
        <p:spPr/>
        <p:txBody>
          <a:bodyPr>
            <a:normAutofit/>
          </a:bodyPr>
          <a:lstStyle/>
          <a:p>
            <a:r>
              <a:rPr lang="en"/>
              <a:t>We are quite good at producing a lot of energy cheaply</a:t>
            </a:r>
            <a:br>
              <a:rPr lang="fi-FI"/>
            </a:br>
            <a:endParaRPr lang="fi-FI"/>
          </a:p>
        </p:txBody>
      </p:sp>
      <p:sp>
        <p:nvSpPr>
          <p:cNvPr id="4" name="Date Placeholder 3">
            <a:extLst>
              <a:ext uri="{FF2B5EF4-FFF2-40B4-BE49-F238E27FC236}">
                <a16:creationId xmlns:a16="http://schemas.microsoft.com/office/drawing/2014/main" id="{CAE73919-0780-F2EC-8E30-5B380916DA02}"/>
              </a:ext>
            </a:extLst>
          </p:cNvPr>
          <p:cNvSpPr>
            <a:spLocks noGrp="1"/>
          </p:cNvSpPr>
          <p:nvPr>
            <p:ph type="dt" sz="half" idx="10"/>
          </p:nvPr>
        </p:nvSpPr>
        <p:spPr/>
        <p:txBody>
          <a:bodyPr/>
          <a:lstStyle/>
          <a:p>
            <a:fld id="{629C1934-59B6-4908-9D4F-258303AAD584}" type="datetime1">
              <a:rPr lang="fi-FI" noProof="0" smtClean="0"/>
              <a:t>23.10.2026</a:t>
            </a:fld>
            <a:endParaRPr lang="fi-FI" noProof="0"/>
          </a:p>
        </p:txBody>
      </p:sp>
      <p:sp>
        <p:nvSpPr>
          <p:cNvPr id="5" name="Footer Placeholder 4">
            <a:extLst>
              <a:ext uri="{FF2B5EF4-FFF2-40B4-BE49-F238E27FC236}">
                <a16:creationId xmlns:a16="http://schemas.microsoft.com/office/drawing/2014/main" id="{EC5C5DD0-7166-8F83-7CB9-FA6BA0859C17}"/>
              </a:ext>
            </a:extLst>
          </p:cNvPr>
          <p:cNvSpPr>
            <a:spLocks noGrp="1"/>
          </p:cNvSpPr>
          <p:nvPr>
            <p:ph type="ftr" sz="quarter" idx="11"/>
          </p:nvPr>
        </p:nvSpPr>
        <p:spPr/>
        <p:txBody>
          <a:bodyPr/>
          <a:lstStyle/>
          <a:p>
            <a:endParaRPr lang="fi-FI" noProof="0"/>
          </a:p>
        </p:txBody>
      </p:sp>
      <p:sp>
        <p:nvSpPr>
          <p:cNvPr id="6" name="Slide Number Placeholder 5">
            <a:extLst>
              <a:ext uri="{FF2B5EF4-FFF2-40B4-BE49-F238E27FC236}">
                <a16:creationId xmlns:a16="http://schemas.microsoft.com/office/drawing/2014/main" id="{B127C94B-C370-9CCA-6B09-31CA23897EB8}"/>
              </a:ext>
            </a:extLst>
          </p:cNvPr>
          <p:cNvSpPr>
            <a:spLocks noGrp="1"/>
          </p:cNvSpPr>
          <p:nvPr>
            <p:ph type="sldNum" sz="quarter" idx="12"/>
          </p:nvPr>
        </p:nvSpPr>
        <p:spPr/>
        <p:txBody>
          <a:bodyPr/>
          <a:lstStyle/>
          <a:p>
            <a:fld id="{792FE441-22B9-254A-9AB9-AED109024861}" type="slidenum">
              <a:rPr lang="fi-FI" noProof="0" smtClean="0"/>
              <a:pPr/>
              <a:t>36</a:t>
            </a:fld>
            <a:endParaRPr lang="fi-FI" noProof="0"/>
          </a:p>
        </p:txBody>
      </p:sp>
      <p:pic>
        <p:nvPicPr>
          <p:cNvPr id="8" name="Picture 7">
            <a:extLst>
              <a:ext uri="{FF2B5EF4-FFF2-40B4-BE49-F238E27FC236}">
                <a16:creationId xmlns:a16="http://schemas.microsoft.com/office/drawing/2014/main" id="{E2AA61F7-F2C8-99F4-9214-0C2BC4DF70E6}"/>
              </a:ext>
            </a:extLst>
          </p:cNvPr>
          <p:cNvPicPr>
            <a:picLocks noChangeAspect="1"/>
          </p:cNvPicPr>
          <p:nvPr/>
        </p:nvPicPr>
        <p:blipFill>
          <a:blip r:embed="rId2"/>
          <a:srcRect l="4365"/>
          <a:stretch>
            <a:fillRect/>
          </a:stretch>
        </p:blipFill>
        <p:spPr>
          <a:xfrm>
            <a:off x="1095194" y="2371910"/>
            <a:ext cx="3024688" cy="2238687"/>
          </a:xfrm>
          <a:prstGeom prst="rect">
            <a:avLst/>
          </a:prstGeom>
        </p:spPr>
      </p:pic>
      <p:graphicFrame>
        <p:nvGraphicFramePr>
          <p:cNvPr id="9" name="Content Placeholder 8" descr="Chart">
            <a:extLst>
              <a:ext uri="{FF2B5EF4-FFF2-40B4-BE49-F238E27FC236}">
                <a16:creationId xmlns:a16="http://schemas.microsoft.com/office/drawing/2014/main" id="{4024A68F-81CF-407B-D730-038A0A163F40}"/>
              </a:ext>
            </a:extLst>
          </p:cNvPr>
          <p:cNvGraphicFramePr>
            <a:graphicFrameLocks noGrp="1"/>
          </p:cNvGraphicFramePr>
          <p:nvPr>
            <p:ph sz="half" idx="1"/>
          </p:nvPr>
        </p:nvGraphicFramePr>
        <p:xfrm>
          <a:off x="5210735" y="1797050"/>
          <a:ext cx="6464798" cy="4206875"/>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tangle: Rounded Corners 9">
            <a:extLst>
              <a:ext uri="{FF2B5EF4-FFF2-40B4-BE49-F238E27FC236}">
                <a16:creationId xmlns:a16="http://schemas.microsoft.com/office/drawing/2014/main" id="{0D3B1A39-D484-CC51-B619-95B94181AC4B}"/>
              </a:ext>
            </a:extLst>
          </p:cNvPr>
          <p:cNvSpPr/>
          <p:nvPr/>
        </p:nvSpPr>
        <p:spPr>
          <a:xfrm>
            <a:off x="961465" y="4708214"/>
            <a:ext cx="3415553" cy="537882"/>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
              <a:t>Nuclear power, wind power and hydropower...</a:t>
            </a:r>
          </a:p>
        </p:txBody>
      </p:sp>
      <p:sp>
        <p:nvSpPr>
          <p:cNvPr id="12" name="Speech Bubble: Rectangle with Corners Rounded 11">
            <a:extLst>
              <a:ext uri="{FF2B5EF4-FFF2-40B4-BE49-F238E27FC236}">
                <a16:creationId xmlns:a16="http://schemas.microsoft.com/office/drawing/2014/main" id="{29325229-E061-DD62-3B93-E124E132DE2E}"/>
              </a:ext>
            </a:extLst>
          </p:cNvPr>
          <p:cNvSpPr/>
          <p:nvPr/>
        </p:nvSpPr>
        <p:spPr>
          <a:xfrm>
            <a:off x="7940488" y="2857500"/>
            <a:ext cx="2749924" cy="894229"/>
          </a:xfrm>
          <a:prstGeom prst="wedgeRoundRectCallout">
            <a:avLst>
              <a:gd name="adj1" fmla="val -16676"/>
              <a:gd name="adj2" fmla="val 170039"/>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
              <a:t>Very low electricity prices on average</a:t>
            </a:r>
          </a:p>
        </p:txBody>
      </p:sp>
    </p:spTree>
    <p:extLst>
      <p:ext uri="{BB962C8B-B14F-4D97-AF65-F5344CB8AC3E}">
        <p14:creationId xmlns:p14="http://schemas.microsoft.com/office/powerpoint/2010/main" val="10806603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21E3CAB-939E-62CD-B718-634E6D24962C}"/>
              </a:ext>
            </a:extLst>
          </p:cNvPr>
          <p:cNvSpPr>
            <a:spLocks noGrp="1"/>
          </p:cNvSpPr>
          <p:nvPr>
            <p:ph type="title"/>
          </p:nvPr>
        </p:nvSpPr>
        <p:spPr/>
        <p:txBody>
          <a:bodyPr/>
          <a:lstStyle/>
          <a:p>
            <a:r>
              <a:rPr lang="en"/>
              <a:t>However, we have certain situations where very flexible consumption and production are required</a:t>
            </a:r>
          </a:p>
        </p:txBody>
      </p:sp>
      <p:sp>
        <p:nvSpPr>
          <p:cNvPr id="4" name="Date Placeholder 3">
            <a:extLst>
              <a:ext uri="{FF2B5EF4-FFF2-40B4-BE49-F238E27FC236}">
                <a16:creationId xmlns:a16="http://schemas.microsoft.com/office/drawing/2014/main" id="{B6F4E75D-945D-D248-3B60-8E52A848DE71}"/>
              </a:ext>
            </a:extLst>
          </p:cNvPr>
          <p:cNvSpPr>
            <a:spLocks noGrp="1"/>
          </p:cNvSpPr>
          <p:nvPr>
            <p:ph type="dt" sz="half" idx="10"/>
          </p:nvPr>
        </p:nvSpPr>
        <p:spPr/>
        <p:txBody>
          <a:bodyPr/>
          <a:lstStyle/>
          <a:p>
            <a:fld id="{629C1934-59B6-4908-9D4F-258303AAD584}" type="datetime1">
              <a:rPr lang="fi-FI" noProof="0" smtClean="0"/>
              <a:t>23.10.2026</a:t>
            </a:fld>
            <a:endParaRPr lang="fi-FI" noProof="0"/>
          </a:p>
        </p:txBody>
      </p:sp>
      <p:sp>
        <p:nvSpPr>
          <p:cNvPr id="5" name="Footer Placeholder 4">
            <a:extLst>
              <a:ext uri="{FF2B5EF4-FFF2-40B4-BE49-F238E27FC236}">
                <a16:creationId xmlns:a16="http://schemas.microsoft.com/office/drawing/2014/main" id="{F783CB7D-0CA4-1ED5-8F14-9470F649F60F}"/>
              </a:ext>
            </a:extLst>
          </p:cNvPr>
          <p:cNvSpPr>
            <a:spLocks noGrp="1"/>
          </p:cNvSpPr>
          <p:nvPr>
            <p:ph type="ftr" sz="quarter" idx="11"/>
          </p:nvPr>
        </p:nvSpPr>
        <p:spPr/>
        <p:txBody>
          <a:bodyPr/>
          <a:lstStyle/>
          <a:p>
            <a:endParaRPr lang="fi-FI" noProof="0"/>
          </a:p>
        </p:txBody>
      </p:sp>
      <p:sp>
        <p:nvSpPr>
          <p:cNvPr id="6" name="Slide Number Placeholder 5">
            <a:extLst>
              <a:ext uri="{FF2B5EF4-FFF2-40B4-BE49-F238E27FC236}">
                <a16:creationId xmlns:a16="http://schemas.microsoft.com/office/drawing/2014/main" id="{15EBD544-FB7C-0EAF-7A68-D30BDD28C20D}"/>
              </a:ext>
            </a:extLst>
          </p:cNvPr>
          <p:cNvSpPr>
            <a:spLocks noGrp="1"/>
          </p:cNvSpPr>
          <p:nvPr>
            <p:ph type="sldNum" sz="quarter" idx="12"/>
          </p:nvPr>
        </p:nvSpPr>
        <p:spPr/>
        <p:txBody>
          <a:bodyPr/>
          <a:lstStyle/>
          <a:p>
            <a:fld id="{792FE441-22B9-254A-9AB9-AED109024861}" type="slidenum">
              <a:rPr lang="fi-FI" noProof="0" smtClean="0"/>
              <a:pPr/>
              <a:t>37</a:t>
            </a:fld>
            <a:endParaRPr lang="fi-FI" noProof="0"/>
          </a:p>
        </p:txBody>
      </p:sp>
      <p:graphicFrame>
        <p:nvGraphicFramePr>
          <p:cNvPr id="12" name="Content Placeholder 11" descr="Chart">
            <a:extLst>
              <a:ext uri="{FF2B5EF4-FFF2-40B4-BE49-F238E27FC236}">
                <a16:creationId xmlns:a16="http://schemas.microsoft.com/office/drawing/2014/main" id="{FFF4950A-AB93-E567-DF5C-3CF291DA2D4A}"/>
              </a:ext>
            </a:extLst>
          </p:cNvPr>
          <p:cNvGraphicFramePr>
            <a:graphicFrameLocks noGrp="1"/>
          </p:cNvGraphicFramePr>
          <p:nvPr>
            <p:ph sz="half" idx="2"/>
          </p:nvPr>
        </p:nvGraphicFramePr>
        <p:xfrm>
          <a:off x="6189663" y="1862418"/>
          <a:ext cx="5486400" cy="414150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Content Placeholder 12" descr="Chart">
            <a:extLst>
              <a:ext uri="{FF2B5EF4-FFF2-40B4-BE49-F238E27FC236}">
                <a16:creationId xmlns:a16="http://schemas.microsoft.com/office/drawing/2014/main" id="{3398A732-0A21-8962-7862-96B7D63DD37F}"/>
              </a:ext>
            </a:extLst>
          </p:cNvPr>
          <p:cNvGraphicFramePr>
            <a:graphicFrameLocks noGrp="1"/>
          </p:cNvGraphicFramePr>
          <p:nvPr>
            <p:ph sz="half" idx="1"/>
          </p:nvPr>
        </p:nvGraphicFramePr>
        <p:xfrm>
          <a:off x="496888" y="1922929"/>
          <a:ext cx="5486400" cy="4080996"/>
        </p:xfrm>
        <a:graphic>
          <a:graphicData uri="http://schemas.openxmlformats.org/drawingml/2006/chart">
            <c:chart xmlns:c="http://schemas.openxmlformats.org/drawingml/2006/chart" xmlns:r="http://schemas.openxmlformats.org/officeDocument/2006/relationships" r:id="rId3"/>
          </a:graphicData>
        </a:graphic>
      </p:graphicFrame>
      <p:cxnSp>
        <p:nvCxnSpPr>
          <p:cNvPr id="15" name="Straight Connector 14">
            <a:extLst>
              <a:ext uri="{FF2B5EF4-FFF2-40B4-BE49-F238E27FC236}">
                <a16:creationId xmlns:a16="http://schemas.microsoft.com/office/drawing/2014/main" id="{20491D85-E843-584F-E11D-CF933461629A}"/>
              </a:ext>
            </a:extLst>
          </p:cNvPr>
          <p:cNvCxnSpPr/>
          <p:nvPr/>
        </p:nvCxnSpPr>
        <p:spPr>
          <a:xfrm>
            <a:off x="1061580" y="1862418"/>
            <a:ext cx="478800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D974A12-4D7D-2A5A-DBC5-9181845A7B6A}"/>
              </a:ext>
            </a:extLst>
          </p:cNvPr>
          <p:cNvCxnSpPr/>
          <p:nvPr/>
        </p:nvCxnSpPr>
        <p:spPr>
          <a:xfrm>
            <a:off x="6675727" y="1862418"/>
            <a:ext cx="4788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03542A3B-6390-1FE6-B8D5-BEDB662E5609}"/>
              </a:ext>
            </a:extLst>
          </p:cNvPr>
          <p:cNvSpPr txBox="1"/>
          <p:nvPr/>
        </p:nvSpPr>
        <p:spPr>
          <a:xfrm>
            <a:off x="1140137" y="1568510"/>
            <a:ext cx="2976905" cy="276999"/>
          </a:xfrm>
          <a:prstGeom prst="rect">
            <a:avLst/>
          </a:prstGeom>
          <a:noFill/>
        </p:spPr>
        <p:txBody>
          <a:bodyPr wrap="none" rtlCol="0">
            <a:spAutoFit/>
          </a:bodyPr>
          <a:lstStyle/>
          <a:p>
            <a:pPr algn="ctr"/>
            <a:r>
              <a:rPr lang="en" sz="1200" b="1">
                <a:solidFill>
                  <a:schemeClr val="accent1"/>
                </a:solidFill>
              </a:rPr>
              <a:t>Wind power production 1.1.2026-17.2.2026</a:t>
            </a:r>
          </a:p>
        </p:txBody>
      </p:sp>
      <p:sp>
        <p:nvSpPr>
          <p:cNvPr id="18" name="TextBox 17">
            <a:extLst>
              <a:ext uri="{FF2B5EF4-FFF2-40B4-BE49-F238E27FC236}">
                <a16:creationId xmlns:a16="http://schemas.microsoft.com/office/drawing/2014/main" id="{ECBBB4E3-F68D-58BC-2965-AF35595FD07A}"/>
              </a:ext>
            </a:extLst>
          </p:cNvPr>
          <p:cNvSpPr txBox="1"/>
          <p:nvPr/>
        </p:nvSpPr>
        <p:spPr>
          <a:xfrm>
            <a:off x="6603140" y="1552188"/>
            <a:ext cx="4830168" cy="276999"/>
          </a:xfrm>
          <a:prstGeom prst="rect">
            <a:avLst/>
          </a:prstGeom>
          <a:noFill/>
        </p:spPr>
        <p:txBody>
          <a:bodyPr wrap="none" rtlCol="0">
            <a:spAutoFit/>
          </a:bodyPr>
          <a:lstStyle/>
          <a:p>
            <a:pPr algn="ctr"/>
            <a:r>
              <a:rPr lang="en" sz="1200" b="1">
                <a:solidFill>
                  <a:schemeClr val="accent1"/>
                </a:solidFill>
              </a:rPr>
              <a:t>Number of negative and 0-price hours in Finland 2020-2025</a:t>
            </a:r>
          </a:p>
        </p:txBody>
      </p:sp>
      <p:graphicFrame>
        <p:nvGraphicFramePr>
          <p:cNvPr id="19" name="Table 18">
            <a:extLst>
              <a:ext uri="{FF2B5EF4-FFF2-40B4-BE49-F238E27FC236}">
                <a16:creationId xmlns:a16="http://schemas.microsoft.com/office/drawing/2014/main" id="{605CD4B0-0F11-AF31-8839-750D86E5729D}"/>
              </a:ext>
            </a:extLst>
          </p:cNvPr>
          <p:cNvGraphicFramePr>
            <a:graphicFrameLocks noGrp="1"/>
          </p:cNvGraphicFramePr>
          <p:nvPr/>
        </p:nvGraphicFramePr>
        <p:xfrm>
          <a:off x="1061580" y="5693595"/>
          <a:ext cx="4788000" cy="370840"/>
        </p:xfrm>
        <a:graphic>
          <a:graphicData uri="http://schemas.openxmlformats.org/drawingml/2006/table">
            <a:tbl>
              <a:tblPr firstRow="1" bandRow="1">
                <a:tableStyleId>{5C22544A-7EE6-4342-B048-85BDC9FD1C3A}</a:tableStyleId>
              </a:tblPr>
              <a:tblGrid>
                <a:gridCol w="3140626">
                  <a:extLst>
                    <a:ext uri="{9D8B030D-6E8A-4147-A177-3AD203B41FA5}">
                      <a16:colId xmlns:a16="http://schemas.microsoft.com/office/drawing/2014/main" val="2122669911"/>
                    </a:ext>
                  </a:extLst>
                </a:gridCol>
                <a:gridCol w="1647374">
                  <a:extLst>
                    <a:ext uri="{9D8B030D-6E8A-4147-A177-3AD203B41FA5}">
                      <a16:colId xmlns:a16="http://schemas.microsoft.com/office/drawing/2014/main" val="1623082592"/>
                    </a:ext>
                  </a:extLst>
                </a:gridCol>
              </a:tblGrid>
              <a:tr h="370840">
                <a:tc>
                  <a:txBody>
                    <a:bodyPr/>
                    <a:lstStyle/>
                    <a:p>
                      <a:pPr algn="ctr"/>
                      <a:r>
                        <a:rPr lang="en" sz="1200" b="0">
                          <a:solidFill>
                            <a:schemeClr val="tx1"/>
                          </a:solidFill>
                          <a:latin typeface="Aptos" panose="020B0004020202020204" pitchFamily="34" charset="0"/>
                        </a:rPr>
                        <a:t>January</a:t>
                      </a:r>
                    </a:p>
                  </a:txBody>
                  <a:tcPr>
                    <a:lnR w="12700" cap="flat" cmpd="sng" algn="ctr">
                      <a:solidFill>
                        <a:schemeClr val="tx1"/>
                      </a:solidFill>
                      <a:prstDash val="solid"/>
                      <a:round/>
                      <a:headEnd type="none" w="med" len="med"/>
                      <a:tailEnd type="none" w="med" len="med"/>
                    </a:lnR>
                    <a:noFill/>
                  </a:tcPr>
                </a:tc>
                <a:tc>
                  <a:txBody>
                    <a:bodyPr/>
                    <a:lstStyle/>
                    <a:p>
                      <a:pPr algn="ctr"/>
                      <a:r>
                        <a:rPr lang="en" sz="1200" b="0">
                          <a:solidFill>
                            <a:schemeClr val="tx1"/>
                          </a:solidFill>
                          <a:latin typeface="Aptos" panose="020B0004020202020204" pitchFamily="34" charset="0"/>
                        </a:rPr>
                        <a:t>February</a:t>
                      </a:r>
                    </a:p>
                  </a:txBody>
                  <a:tcPr>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2875796238"/>
                  </a:ext>
                </a:extLst>
              </a:tr>
            </a:tbl>
          </a:graphicData>
        </a:graphic>
      </p:graphicFrame>
      <p:sp>
        <p:nvSpPr>
          <p:cNvPr id="20" name="Speech Bubble: Rectangle with Corners Rounded 19">
            <a:extLst>
              <a:ext uri="{FF2B5EF4-FFF2-40B4-BE49-F238E27FC236}">
                <a16:creationId xmlns:a16="http://schemas.microsoft.com/office/drawing/2014/main" id="{E2923609-1E26-45E9-5931-5E7FF7F01B29}"/>
              </a:ext>
            </a:extLst>
          </p:cNvPr>
          <p:cNvSpPr/>
          <p:nvPr/>
        </p:nvSpPr>
        <p:spPr>
          <a:xfrm>
            <a:off x="2742080" y="2077750"/>
            <a:ext cx="2749924" cy="557874"/>
          </a:xfrm>
          <a:prstGeom prst="wedgeRoundRectCallout">
            <a:avLst>
              <a:gd name="adj1" fmla="val -31835"/>
              <a:gd name="adj2" fmla="val 427546"/>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 sz="1400"/>
              <a:t>Low-wind and windless periods</a:t>
            </a:r>
          </a:p>
        </p:txBody>
      </p:sp>
      <p:sp>
        <p:nvSpPr>
          <p:cNvPr id="21" name="Speech Bubble: Rectangle with Corners Rounded 20">
            <a:extLst>
              <a:ext uri="{FF2B5EF4-FFF2-40B4-BE49-F238E27FC236}">
                <a16:creationId xmlns:a16="http://schemas.microsoft.com/office/drawing/2014/main" id="{90E8549A-A451-6730-888D-DA75082EBEF9}"/>
              </a:ext>
            </a:extLst>
          </p:cNvPr>
          <p:cNvSpPr/>
          <p:nvPr/>
        </p:nvSpPr>
        <p:spPr>
          <a:xfrm>
            <a:off x="6853518" y="2528227"/>
            <a:ext cx="2749924" cy="557874"/>
          </a:xfrm>
          <a:prstGeom prst="wedgeRoundRectCallout">
            <a:avLst>
              <a:gd name="adj1" fmla="val 70121"/>
              <a:gd name="adj2" fmla="val 216635"/>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 sz="1400"/>
              <a:t>Moments of energy surplus production</a:t>
            </a:r>
          </a:p>
        </p:txBody>
      </p:sp>
    </p:spTree>
    <p:extLst>
      <p:ext uri="{BB962C8B-B14F-4D97-AF65-F5344CB8AC3E}">
        <p14:creationId xmlns:p14="http://schemas.microsoft.com/office/powerpoint/2010/main" val="17835754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 name="Chart 40" descr="Chart">
            <a:extLst>
              <a:ext uri="{FF2B5EF4-FFF2-40B4-BE49-F238E27FC236}">
                <a16:creationId xmlns:a16="http://schemas.microsoft.com/office/drawing/2014/main" id="{B6022F84-6A8D-1283-4471-E326791A5281}"/>
              </a:ext>
            </a:extLst>
          </p:cNvPr>
          <p:cNvGraphicFramePr/>
          <p:nvPr/>
        </p:nvGraphicFramePr>
        <p:xfrm>
          <a:off x="6451599" y="3506330"/>
          <a:ext cx="5012127" cy="2632003"/>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a:extLst>
              <a:ext uri="{FF2B5EF4-FFF2-40B4-BE49-F238E27FC236}">
                <a16:creationId xmlns:a16="http://schemas.microsoft.com/office/drawing/2014/main" id="{412E93C3-F1FF-2F9B-71C0-8A0AFF7F5092}"/>
              </a:ext>
            </a:extLst>
          </p:cNvPr>
          <p:cNvSpPr>
            <a:spLocks noGrp="1"/>
          </p:cNvSpPr>
          <p:nvPr>
            <p:ph type="title"/>
          </p:nvPr>
        </p:nvSpPr>
        <p:spPr/>
        <p:txBody>
          <a:bodyPr>
            <a:normAutofit/>
          </a:bodyPr>
          <a:lstStyle/>
          <a:p>
            <a:r>
              <a:rPr lang="en"/>
              <a:t>Low-wind and windless periods: fuels enable very high flexibility in heat and electricity production</a:t>
            </a:r>
          </a:p>
        </p:txBody>
      </p:sp>
      <p:sp>
        <p:nvSpPr>
          <p:cNvPr id="5" name="Date Placeholder 4">
            <a:extLst>
              <a:ext uri="{FF2B5EF4-FFF2-40B4-BE49-F238E27FC236}">
                <a16:creationId xmlns:a16="http://schemas.microsoft.com/office/drawing/2014/main" id="{83034A44-3CC6-5F9A-EFBE-7B61AC05359A}"/>
              </a:ext>
            </a:extLst>
          </p:cNvPr>
          <p:cNvSpPr>
            <a:spLocks noGrp="1"/>
          </p:cNvSpPr>
          <p:nvPr>
            <p:ph type="dt" sz="half" idx="10"/>
          </p:nvPr>
        </p:nvSpPr>
        <p:spPr/>
        <p:txBody>
          <a:bodyPr/>
          <a:lstStyle/>
          <a:p>
            <a:fld id="{629C1934-59B6-4908-9D4F-258303AAD584}" type="datetime1">
              <a:rPr lang="fi-FI" noProof="0" smtClean="0"/>
              <a:t>23.10.2026</a:t>
            </a:fld>
            <a:endParaRPr lang="fi-FI" noProof="0"/>
          </a:p>
        </p:txBody>
      </p:sp>
      <p:sp>
        <p:nvSpPr>
          <p:cNvPr id="6" name="Footer Placeholder 5">
            <a:extLst>
              <a:ext uri="{FF2B5EF4-FFF2-40B4-BE49-F238E27FC236}">
                <a16:creationId xmlns:a16="http://schemas.microsoft.com/office/drawing/2014/main" id="{602A79FC-B47B-057A-61CE-9F237AAB02C5}"/>
              </a:ext>
            </a:extLst>
          </p:cNvPr>
          <p:cNvSpPr>
            <a:spLocks noGrp="1"/>
          </p:cNvSpPr>
          <p:nvPr>
            <p:ph type="ftr" sz="quarter" idx="11"/>
          </p:nvPr>
        </p:nvSpPr>
        <p:spPr/>
        <p:txBody>
          <a:bodyPr/>
          <a:lstStyle/>
          <a:p>
            <a:endParaRPr lang="fi-FI" noProof="0"/>
          </a:p>
        </p:txBody>
      </p:sp>
      <p:sp>
        <p:nvSpPr>
          <p:cNvPr id="7" name="Slide Number Placeholder 6">
            <a:extLst>
              <a:ext uri="{FF2B5EF4-FFF2-40B4-BE49-F238E27FC236}">
                <a16:creationId xmlns:a16="http://schemas.microsoft.com/office/drawing/2014/main" id="{F1672D50-71D7-F868-243C-A0FDBBBCB83D}"/>
              </a:ext>
            </a:extLst>
          </p:cNvPr>
          <p:cNvSpPr>
            <a:spLocks noGrp="1"/>
          </p:cNvSpPr>
          <p:nvPr>
            <p:ph type="sldNum" sz="quarter" idx="12"/>
          </p:nvPr>
        </p:nvSpPr>
        <p:spPr/>
        <p:txBody>
          <a:bodyPr/>
          <a:lstStyle/>
          <a:p>
            <a:fld id="{792FE441-22B9-254A-9AB9-AED109024861}" type="slidenum">
              <a:rPr lang="fi-FI" noProof="0" smtClean="0"/>
              <a:pPr/>
              <a:t>38</a:t>
            </a:fld>
            <a:endParaRPr lang="fi-FI" noProof="0"/>
          </a:p>
        </p:txBody>
      </p:sp>
      <p:sp>
        <p:nvSpPr>
          <p:cNvPr id="14" name="Rectangle: Rounded Corners 13">
            <a:extLst>
              <a:ext uri="{FF2B5EF4-FFF2-40B4-BE49-F238E27FC236}">
                <a16:creationId xmlns:a16="http://schemas.microsoft.com/office/drawing/2014/main" id="{0BE6A80A-3A35-0F66-56BA-D9B834CB68A6}"/>
              </a:ext>
            </a:extLst>
          </p:cNvPr>
          <p:cNvSpPr/>
          <p:nvPr/>
        </p:nvSpPr>
        <p:spPr>
          <a:xfrm>
            <a:off x="1381859" y="1863910"/>
            <a:ext cx="4843119" cy="3648112"/>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 sz="1400" dirty="0">
                <a:solidFill>
                  <a:schemeClr val="accent1"/>
                </a:solidFill>
              </a:rPr>
              <a:t>In district heating, CHP plants produce both electricity and heat</a:t>
            </a:r>
          </a:p>
          <a:p>
            <a:pPr marL="285750" indent="-285750">
              <a:buFont typeface="Arial" panose="020B0604020202020204" pitchFamily="34" charset="0"/>
              <a:buChar char="•"/>
            </a:pPr>
            <a:r>
              <a:rPr lang="en" sz="1400" dirty="0">
                <a:solidFill>
                  <a:schemeClr val="accent1"/>
                </a:solidFill>
              </a:rPr>
              <a:t>Heating only plants produce heat without the need to use electricity</a:t>
            </a:r>
          </a:p>
          <a:p>
            <a:pPr marL="285750" indent="-285750">
              <a:buFont typeface="Arial" panose="020B0604020202020204" pitchFamily="34" charset="0"/>
              <a:buChar char="•"/>
            </a:pPr>
            <a:r>
              <a:rPr lang="en" sz="1400" dirty="0">
                <a:solidFill>
                  <a:schemeClr val="accent1"/>
                </a:solidFill>
              </a:rPr>
              <a:t>District heating has the ability to reduce electricity consumption and produce heat with fuels, and in CHP plants increase electricity production when there is a need for it in the market. This significantly reduces the pressure on the electricity system and helps to balance the demand for electricity</a:t>
            </a:r>
          </a:p>
          <a:p>
            <a:pPr marL="285750" indent="-285750">
              <a:buFont typeface="Arial" panose="020B0604020202020204" pitchFamily="34" charset="0"/>
              <a:buChar char="•"/>
            </a:pPr>
            <a:endParaRPr lang="fi-FI" sz="1400" dirty="0">
              <a:solidFill>
                <a:schemeClr val="accent1"/>
              </a:solidFill>
            </a:endParaRPr>
          </a:p>
          <a:p>
            <a:pPr marL="285750" indent="-285750">
              <a:buFont typeface="Arial" panose="020B0604020202020204" pitchFamily="34" charset="0"/>
              <a:buChar char="•"/>
            </a:pPr>
            <a:endParaRPr lang="fi-FI" sz="1400" dirty="0">
              <a:solidFill>
                <a:schemeClr val="accent1"/>
              </a:solidFill>
            </a:endParaRPr>
          </a:p>
        </p:txBody>
      </p:sp>
      <p:grpSp>
        <p:nvGrpSpPr>
          <p:cNvPr id="48" name="Group 47">
            <a:extLst>
              <a:ext uri="{FF2B5EF4-FFF2-40B4-BE49-F238E27FC236}">
                <a16:creationId xmlns:a16="http://schemas.microsoft.com/office/drawing/2014/main" id="{4D7BB88F-F891-3BA8-96D8-710567186707}"/>
              </a:ext>
            </a:extLst>
          </p:cNvPr>
          <p:cNvGrpSpPr/>
          <p:nvPr/>
        </p:nvGrpSpPr>
        <p:grpSpPr>
          <a:xfrm>
            <a:off x="109220" y="2336035"/>
            <a:ext cx="1210886" cy="875362"/>
            <a:chOff x="39370" y="1942335"/>
            <a:chExt cx="1210886" cy="875362"/>
          </a:xfrm>
        </p:grpSpPr>
        <p:pic>
          <p:nvPicPr>
            <p:cNvPr id="10" name="Graphic 9" descr="Lightning bolt outline">
              <a:extLst>
                <a:ext uri="{FF2B5EF4-FFF2-40B4-BE49-F238E27FC236}">
                  <a16:creationId xmlns:a16="http://schemas.microsoft.com/office/drawing/2014/main" id="{788DF254-0F25-4B1F-4214-8636BA05E4C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9370" y="1942335"/>
              <a:ext cx="414962" cy="414962"/>
            </a:xfrm>
            <a:prstGeom prst="rect">
              <a:avLst/>
            </a:prstGeom>
          </p:spPr>
        </p:pic>
        <p:pic>
          <p:nvPicPr>
            <p:cNvPr id="11" name="Graphic 10" descr="Fire outline">
              <a:extLst>
                <a:ext uri="{FF2B5EF4-FFF2-40B4-BE49-F238E27FC236}">
                  <a16:creationId xmlns:a16="http://schemas.microsoft.com/office/drawing/2014/main" id="{89D42CA7-AC19-2911-BDA8-35C7D33CA33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370" y="2402735"/>
              <a:ext cx="414962" cy="414962"/>
            </a:xfrm>
            <a:prstGeom prst="rect">
              <a:avLst/>
            </a:prstGeom>
          </p:spPr>
        </p:pic>
        <p:sp>
          <p:nvSpPr>
            <p:cNvPr id="8" name="Freeform: Shape 7">
              <a:extLst>
                <a:ext uri="{FF2B5EF4-FFF2-40B4-BE49-F238E27FC236}">
                  <a16:creationId xmlns:a16="http://schemas.microsoft.com/office/drawing/2014/main" id="{BFD8B346-74D1-A3F4-5229-B2952C7B266F}"/>
                </a:ext>
              </a:extLst>
            </p:cNvPr>
            <p:cNvSpPr/>
            <p:nvPr/>
          </p:nvSpPr>
          <p:spPr>
            <a:xfrm>
              <a:off x="523881" y="2128648"/>
              <a:ext cx="726375" cy="558899"/>
            </a:xfrm>
            <a:custGeom>
              <a:avLst/>
              <a:gdLst>
                <a:gd name="connsiteX0" fmla="*/ 73029 w 726375"/>
                <a:gd name="connsiteY0" fmla="*/ 18625 h 558899"/>
                <a:gd name="connsiteX1" fmla="*/ 96459 w 726375"/>
                <a:gd name="connsiteY1" fmla="*/ 338351 h 558899"/>
                <a:gd name="connsiteX2" fmla="*/ 98526 w 726375"/>
                <a:gd name="connsiteY2" fmla="*/ 366531 h 558899"/>
                <a:gd name="connsiteX3" fmla="*/ 123614 w 726375"/>
                <a:gd name="connsiteY3" fmla="*/ 353493 h 558899"/>
                <a:gd name="connsiteX4" fmla="*/ 318245 w 726375"/>
                <a:gd name="connsiteY4" fmla="*/ 252527 h 558899"/>
                <a:gd name="connsiteX5" fmla="*/ 318245 w 726375"/>
                <a:gd name="connsiteY5" fmla="*/ 367630 h 558899"/>
                <a:gd name="connsiteX6" fmla="*/ 345494 w 726375"/>
                <a:gd name="connsiteY6" fmla="*/ 353521 h 558899"/>
                <a:gd name="connsiteX7" fmla="*/ 540125 w 726375"/>
                <a:gd name="connsiteY7" fmla="*/ 252555 h 558899"/>
                <a:gd name="connsiteX8" fmla="*/ 540125 w 726375"/>
                <a:gd name="connsiteY8" fmla="*/ 409852 h 558899"/>
                <a:gd name="connsiteX9" fmla="*/ 707750 w 726375"/>
                <a:gd name="connsiteY9" fmla="*/ 409852 h 558899"/>
                <a:gd name="connsiteX10" fmla="*/ 707750 w 726375"/>
                <a:gd name="connsiteY10" fmla="*/ 540227 h 558899"/>
                <a:gd name="connsiteX11" fmla="*/ 18625 w 726375"/>
                <a:gd name="connsiteY11" fmla="*/ 540227 h 558899"/>
                <a:gd name="connsiteX12" fmla="*/ 18625 w 726375"/>
                <a:gd name="connsiteY12" fmla="*/ 337671 h 558899"/>
                <a:gd name="connsiteX13" fmla="*/ 41962 w 726375"/>
                <a:gd name="connsiteY13" fmla="*/ 18625 h 558899"/>
                <a:gd name="connsiteX14" fmla="*/ 24650 w 726375"/>
                <a:gd name="connsiteY14" fmla="*/ 0 h 558899"/>
                <a:gd name="connsiteX15" fmla="*/ 0 w 726375"/>
                <a:gd name="connsiteY15" fmla="*/ 336991 h 558899"/>
                <a:gd name="connsiteX16" fmla="*/ 0 w 726375"/>
                <a:gd name="connsiteY16" fmla="*/ 558899 h 558899"/>
                <a:gd name="connsiteX17" fmla="*/ 726375 w 726375"/>
                <a:gd name="connsiteY17" fmla="*/ 558899 h 558899"/>
                <a:gd name="connsiteX18" fmla="*/ 726375 w 726375"/>
                <a:gd name="connsiteY18" fmla="*/ 391274 h 558899"/>
                <a:gd name="connsiteX19" fmla="*/ 558750 w 726375"/>
                <a:gd name="connsiteY19" fmla="*/ 391274 h 558899"/>
                <a:gd name="connsiteX20" fmla="*/ 558750 w 726375"/>
                <a:gd name="connsiteY20" fmla="*/ 221908 h 558899"/>
                <a:gd name="connsiteX21" fmla="*/ 336898 w 726375"/>
                <a:gd name="connsiteY21" fmla="*/ 336991 h 558899"/>
                <a:gd name="connsiteX22" fmla="*/ 336898 w 726375"/>
                <a:gd name="connsiteY22" fmla="*/ 221908 h 558899"/>
                <a:gd name="connsiteX23" fmla="*/ 115037 w 726375"/>
                <a:gd name="connsiteY23" fmla="*/ 336991 h 558899"/>
                <a:gd name="connsiteX24" fmla="*/ 90331 w 726375"/>
                <a:gd name="connsiteY24" fmla="*/ 0 h 558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26375" h="558899">
                  <a:moveTo>
                    <a:pt x="73029" y="18625"/>
                  </a:moveTo>
                  <a:lnTo>
                    <a:pt x="96459" y="338351"/>
                  </a:lnTo>
                  <a:lnTo>
                    <a:pt x="98526" y="366531"/>
                  </a:lnTo>
                  <a:lnTo>
                    <a:pt x="123614" y="353493"/>
                  </a:lnTo>
                  <a:lnTo>
                    <a:pt x="318245" y="252527"/>
                  </a:lnTo>
                  <a:lnTo>
                    <a:pt x="318245" y="367630"/>
                  </a:lnTo>
                  <a:lnTo>
                    <a:pt x="345494" y="353521"/>
                  </a:lnTo>
                  <a:lnTo>
                    <a:pt x="540125" y="252555"/>
                  </a:lnTo>
                  <a:lnTo>
                    <a:pt x="540125" y="409852"/>
                  </a:lnTo>
                  <a:lnTo>
                    <a:pt x="707750" y="409852"/>
                  </a:lnTo>
                  <a:lnTo>
                    <a:pt x="707750" y="540227"/>
                  </a:lnTo>
                  <a:lnTo>
                    <a:pt x="18625" y="540227"/>
                  </a:lnTo>
                  <a:lnTo>
                    <a:pt x="18625" y="337671"/>
                  </a:lnTo>
                  <a:lnTo>
                    <a:pt x="41962" y="18625"/>
                  </a:lnTo>
                  <a:close/>
                  <a:moveTo>
                    <a:pt x="24650" y="0"/>
                  </a:moveTo>
                  <a:lnTo>
                    <a:pt x="0" y="336991"/>
                  </a:lnTo>
                  <a:lnTo>
                    <a:pt x="0" y="558899"/>
                  </a:lnTo>
                  <a:lnTo>
                    <a:pt x="726375" y="558899"/>
                  </a:lnTo>
                  <a:lnTo>
                    <a:pt x="726375" y="391274"/>
                  </a:lnTo>
                  <a:lnTo>
                    <a:pt x="558750" y="391274"/>
                  </a:lnTo>
                  <a:lnTo>
                    <a:pt x="558750" y="221908"/>
                  </a:lnTo>
                  <a:lnTo>
                    <a:pt x="336898" y="336991"/>
                  </a:lnTo>
                  <a:lnTo>
                    <a:pt x="336898" y="221908"/>
                  </a:lnTo>
                  <a:lnTo>
                    <a:pt x="115037" y="336991"/>
                  </a:lnTo>
                  <a:lnTo>
                    <a:pt x="90331" y="0"/>
                  </a:lnTo>
                  <a:close/>
                </a:path>
              </a:pathLst>
            </a:custGeom>
            <a:solidFill>
              <a:schemeClr val="accent1"/>
            </a:solidFill>
            <a:ln w="9227"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i-FI" sz="1800" b="0" i="0" u="none" strike="noStrike" kern="0" cap="none" spc="0" normalizeH="0" baseline="0" noProof="0">
                <a:ln>
                  <a:noFill/>
                </a:ln>
                <a:solidFill>
                  <a:srgbClr val="03544F"/>
                </a:solidFill>
                <a:effectLst/>
                <a:uLnTx/>
                <a:uFillTx/>
                <a:latin typeface="Calibri" panose="020F0502020204030204"/>
              </a:endParaRPr>
            </a:p>
          </p:txBody>
        </p:sp>
        <p:sp>
          <p:nvSpPr>
            <p:cNvPr id="9" name="Freeform: Shape 8">
              <a:extLst>
                <a:ext uri="{FF2B5EF4-FFF2-40B4-BE49-F238E27FC236}">
                  <a16:creationId xmlns:a16="http://schemas.microsoft.com/office/drawing/2014/main" id="{7496BD35-1FB9-9387-E150-555FE21291ED}"/>
                </a:ext>
              </a:extLst>
            </p:cNvPr>
            <p:cNvSpPr/>
            <p:nvPr/>
          </p:nvSpPr>
          <p:spPr>
            <a:xfrm>
              <a:off x="552973" y="2007686"/>
              <a:ext cx="407496" cy="167385"/>
            </a:xfrm>
            <a:custGeom>
              <a:avLst/>
              <a:gdLst>
                <a:gd name="connsiteX0" fmla="*/ 261281 w 407496"/>
                <a:gd name="connsiteY0" fmla="*/ 167385 h 167385"/>
                <a:gd name="connsiteX1" fmla="*/ 217270 w 407496"/>
                <a:gd name="connsiteY1" fmla="*/ 150781 h 167385"/>
                <a:gd name="connsiteX2" fmla="*/ 200843 w 407496"/>
                <a:gd name="connsiteY2" fmla="*/ 123216 h 167385"/>
                <a:gd name="connsiteX3" fmla="*/ 151310 w 407496"/>
                <a:gd name="connsiteY3" fmla="*/ 103529 h 167385"/>
                <a:gd name="connsiteX4" fmla="*/ 124443 w 407496"/>
                <a:gd name="connsiteY4" fmla="*/ 78059 h 167385"/>
                <a:gd name="connsiteX5" fmla="*/ 88357 w 407496"/>
                <a:gd name="connsiteY5" fmla="*/ 66884 h 167385"/>
                <a:gd name="connsiteX6" fmla="*/ 83813 w 407496"/>
                <a:gd name="connsiteY6" fmla="*/ 67238 h 167385"/>
                <a:gd name="connsiteX7" fmla="*/ 56443 w 407496"/>
                <a:gd name="connsiteY7" fmla="*/ 96107 h 167385"/>
                <a:gd name="connsiteX8" fmla="*/ 56443 w 407496"/>
                <a:gd name="connsiteY8" fmla="*/ 102328 h 167385"/>
                <a:gd name="connsiteX9" fmla="*/ 37818 w 407496"/>
                <a:gd name="connsiteY9" fmla="*/ 102328 h 167385"/>
                <a:gd name="connsiteX10" fmla="*/ 37818 w 407496"/>
                <a:gd name="connsiteY10" fmla="*/ 96293 h 167385"/>
                <a:gd name="connsiteX11" fmla="*/ 82369 w 407496"/>
                <a:gd name="connsiteY11" fmla="*/ 48716 h 167385"/>
                <a:gd name="connsiteX12" fmla="*/ 87565 w 407496"/>
                <a:gd name="connsiteY12" fmla="*/ 48334 h 167385"/>
                <a:gd name="connsiteX13" fmla="*/ 137173 w 407496"/>
                <a:gd name="connsiteY13" fmla="*/ 64482 h 167385"/>
                <a:gd name="connsiteX14" fmla="*/ 164049 w 407496"/>
                <a:gd name="connsiteY14" fmla="*/ 89951 h 167385"/>
                <a:gd name="connsiteX15" fmla="*/ 207520 w 407496"/>
                <a:gd name="connsiteY15" fmla="*/ 104255 h 167385"/>
                <a:gd name="connsiteX16" fmla="*/ 216907 w 407496"/>
                <a:gd name="connsiteY16" fmla="*/ 103203 h 167385"/>
                <a:gd name="connsiteX17" fmla="*/ 217838 w 407496"/>
                <a:gd name="connsiteY17" fmla="*/ 112599 h 167385"/>
                <a:gd name="connsiteX18" fmla="*/ 229795 w 407496"/>
                <a:gd name="connsiteY18" fmla="*/ 137026 h 167385"/>
                <a:gd name="connsiteX19" fmla="*/ 294331 w 407496"/>
                <a:gd name="connsiteY19" fmla="*/ 135555 h 167385"/>
                <a:gd name="connsiteX20" fmla="*/ 301371 w 407496"/>
                <a:gd name="connsiteY20" fmla="*/ 127052 h 167385"/>
                <a:gd name="connsiteX21" fmla="*/ 305096 w 407496"/>
                <a:gd name="connsiteY21" fmla="*/ 121186 h 167385"/>
                <a:gd name="connsiteX22" fmla="*/ 311773 w 407496"/>
                <a:gd name="connsiteY22" fmla="*/ 123132 h 167385"/>
                <a:gd name="connsiteX23" fmla="*/ 371345 w 407496"/>
                <a:gd name="connsiteY23" fmla="*/ 108791 h 167385"/>
                <a:gd name="connsiteX24" fmla="*/ 376084 w 407496"/>
                <a:gd name="connsiteY24" fmla="*/ 36274 h 167385"/>
                <a:gd name="connsiteX25" fmla="*/ 376076 w 407496"/>
                <a:gd name="connsiteY25" fmla="*/ 36265 h 167385"/>
                <a:gd name="connsiteX26" fmla="*/ 373282 w 407496"/>
                <a:gd name="connsiteY26" fmla="*/ 33331 h 167385"/>
                <a:gd name="connsiteX27" fmla="*/ 292142 w 407496"/>
                <a:gd name="connsiteY27" fmla="*/ 35194 h 167385"/>
                <a:gd name="connsiteX28" fmla="*/ 255367 w 407496"/>
                <a:gd name="connsiteY28" fmla="*/ 35399 h 167385"/>
                <a:gd name="connsiteX29" fmla="*/ 187908 w 407496"/>
                <a:gd name="connsiteY29" fmla="*/ 35315 h 167385"/>
                <a:gd name="connsiteX30" fmla="*/ 184183 w 407496"/>
                <a:gd name="connsiteY30" fmla="*/ 38966 h 167385"/>
                <a:gd name="connsiteX31" fmla="*/ 147324 w 407496"/>
                <a:gd name="connsiteY31" fmla="*/ 39161 h 167385"/>
                <a:gd name="connsiteX32" fmla="*/ 100650 w 407496"/>
                <a:gd name="connsiteY32" fmla="*/ 21141 h 167385"/>
                <a:gd name="connsiteX33" fmla="*/ 93982 w 407496"/>
                <a:gd name="connsiteY33" fmla="*/ 21281 h 167385"/>
                <a:gd name="connsiteX34" fmla="*/ 18625 w 407496"/>
                <a:gd name="connsiteY34" fmla="*/ 92112 h 167385"/>
                <a:gd name="connsiteX35" fmla="*/ 18625 w 407496"/>
                <a:gd name="connsiteY35" fmla="*/ 102300 h 167385"/>
                <a:gd name="connsiteX36" fmla="*/ 0 w 407496"/>
                <a:gd name="connsiteY36" fmla="*/ 102300 h 167385"/>
                <a:gd name="connsiteX37" fmla="*/ 0 w 407496"/>
                <a:gd name="connsiteY37" fmla="*/ 91861 h 167385"/>
                <a:gd name="connsiteX38" fmla="*/ 93721 w 407496"/>
                <a:gd name="connsiteY38" fmla="*/ 2684 h 167385"/>
                <a:gd name="connsiteX39" fmla="*/ 100501 w 407496"/>
                <a:gd name="connsiteY39" fmla="*/ 2544 h 167385"/>
                <a:gd name="connsiteX40" fmla="*/ 159998 w 407496"/>
                <a:gd name="connsiteY40" fmla="*/ 25546 h 167385"/>
                <a:gd name="connsiteX41" fmla="*/ 171331 w 407496"/>
                <a:gd name="connsiteY41" fmla="*/ 25546 h 167385"/>
                <a:gd name="connsiteX42" fmla="*/ 175056 w 407496"/>
                <a:gd name="connsiteY42" fmla="*/ 21896 h 167385"/>
                <a:gd name="connsiteX43" fmla="*/ 267921 w 407496"/>
                <a:gd name="connsiteY43" fmla="*/ 21709 h 167385"/>
                <a:gd name="connsiteX44" fmla="*/ 279450 w 407496"/>
                <a:gd name="connsiteY44" fmla="*/ 21626 h 167385"/>
                <a:gd name="connsiteX45" fmla="*/ 385919 w 407496"/>
                <a:gd name="connsiteY45" fmla="*/ 19717 h 167385"/>
                <a:gd name="connsiteX46" fmla="*/ 390045 w 407496"/>
                <a:gd name="connsiteY46" fmla="*/ 23991 h 167385"/>
                <a:gd name="connsiteX47" fmla="*/ 383908 w 407496"/>
                <a:gd name="connsiteY47" fmla="*/ 122601 h 167385"/>
                <a:gd name="connsiteX48" fmla="*/ 313133 w 407496"/>
                <a:gd name="connsiteY48" fmla="*/ 142651 h 167385"/>
                <a:gd name="connsiteX49" fmla="*/ 307238 w 407496"/>
                <a:gd name="connsiteY49" fmla="*/ 149058 h 167385"/>
                <a:gd name="connsiteX50" fmla="*/ 261281 w 407496"/>
                <a:gd name="connsiteY50" fmla="*/ 167385 h 167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07496" h="167385">
                  <a:moveTo>
                    <a:pt x="261281" y="167385"/>
                  </a:moveTo>
                  <a:cubicBezTo>
                    <a:pt x="245071" y="167432"/>
                    <a:pt x="229409" y="161524"/>
                    <a:pt x="217270" y="150781"/>
                  </a:cubicBezTo>
                  <a:cubicBezTo>
                    <a:pt x="209291" y="143336"/>
                    <a:pt x="203594" y="133776"/>
                    <a:pt x="200843" y="123216"/>
                  </a:cubicBezTo>
                  <a:cubicBezTo>
                    <a:pt x="182450" y="123084"/>
                    <a:pt x="164774" y="116060"/>
                    <a:pt x="151310" y="103529"/>
                  </a:cubicBezTo>
                  <a:lnTo>
                    <a:pt x="124443" y="78059"/>
                  </a:lnTo>
                  <a:cubicBezTo>
                    <a:pt x="114372" y="69697"/>
                    <a:pt x="101392" y="65677"/>
                    <a:pt x="88357" y="66884"/>
                  </a:cubicBezTo>
                  <a:lnTo>
                    <a:pt x="83813" y="67238"/>
                  </a:lnTo>
                  <a:cubicBezTo>
                    <a:pt x="68353" y="67809"/>
                    <a:pt x="56189" y="80639"/>
                    <a:pt x="56443" y="96107"/>
                  </a:cubicBezTo>
                  <a:lnTo>
                    <a:pt x="56443" y="102328"/>
                  </a:lnTo>
                  <a:lnTo>
                    <a:pt x="37818" y="102328"/>
                  </a:lnTo>
                  <a:lnTo>
                    <a:pt x="37818" y="96293"/>
                  </a:lnTo>
                  <a:cubicBezTo>
                    <a:pt x="37242" y="70951"/>
                    <a:pt x="57044" y="49804"/>
                    <a:pt x="82369" y="48716"/>
                  </a:cubicBezTo>
                  <a:lnTo>
                    <a:pt x="87565" y="48334"/>
                  </a:lnTo>
                  <a:cubicBezTo>
                    <a:pt x="105601" y="46817"/>
                    <a:pt x="123487" y="52639"/>
                    <a:pt x="137173" y="64482"/>
                  </a:cubicBezTo>
                  <a:lnTo>
                    <a:pt x="164049" y="89951"/>
                  </a:lnTo>
                  <a:cubicBezTo>
                    <a:pt x="175770" y="100815"/>
                    <a:pt x="191639" y="106036"/>
                    <a:pt x="207520" y="104255"/>
                  </a:cubicBezTo>
                  <a:lnTo>
                    <a:pt x="216907" y="103203"/>
                  </a:lnTo>
                  <a:lnTo>
                    <a:pt x="217838" y="112599"/>
                  </a:lnTo>
                  <a:cubicBezTo>
                    <a:pt x="218726" y="121923"/>
                    <a:pt x="222976" y="130606"/>
                    <a:pt x="229795" y="137026"/>
                  </a:cubicBezTo>
                  <a:cubicBezTo>
                    <a:pt x="248455" y="153289"/>
                    <a:pt x="276432" y="152651"/>
                    <a:pt x="294331" y="135555"/>
                  </a:cubicBezTo>
                  <a:cubicBezTo>
                    <a:pt x="297011" y="133014"/>
                    <a:pt x="299375" y="130159"/>
                    <a:pt x="301371" y="127052"/>
                  </a:cubicBezTo>
                  <a:lnTo>
                    <a:pt x="305096" y="121186"/>
                  </a:lnTo>
                  <a:lnTo>
                    <a:pt x="311773" y="123132"/>
                  </a:lnTo>
                  <a:cubicBezTo>
                    <a:pt x="332770" y="129206"/>
                    <a:pt x="355413" y="123755"/>
                    <a:pt x="371345" y="108791"/>
                  </a:cubicBezTo>
                  <a:cubicBezTo>
                    <a:pt x="392678" y="90074"/>
                    <a:pt x="394801" y="57607"/>
                    <a:pt x="376084" y="36274"/>
                  </a:cubicBezTo>
                  <a:cubicBezTo>
                    <a:pt x="376082" y="36271"/>
                    <a:pt x="376079" y="36268"/>
                    <a:pt x="376076" y="36265"/>
                  </a:cubicBezTo>
                  <a:cubicBezTo>
                    <a:pt x="375182" y="35247"/>
                    <a:pt x="374251" y="34269"/>
                    <a:pt x="373282" y="33331"/>
                  </a:cubicBezTo>
                  <a:cubicBezTo>
                    <a:pt x="349814" y="12902"/>
                    <a:pt x="314648" y="13709"/>
                    <a:pt x="292142" y="35194"/>
                  </a:cubicBezTo>
                  <a:cubicBezTo>
                    <a:pt x="281775" y="44745"/>
                    <a:pt x="265841" y="44833"/>
                    <a:pt x="255367" y="35399"/>
                  </a:cubicBezTo>
                  <a:cubicBezTo>
                    <a:pt x="236310" y="17867"/>
                    <a:pt x="207009" y="17831"/>
                    <a:pt x="187908" y="35315"/>
                  </a:cubicBezTo>
                  <a:lnTo>
                    <a:pt x="184183" y="38966"/>
                  </a:lnTo>
                  <a:cubicBezTo>
                    <a:pt x="173820" y="48613"/>
                    <a:pt x="157788" y="48699"/>
                    <a:pt x="147324" y="39161"/>
                  </a:cubicBezTo>
                  <a:cubicBezTo>
                    <a:pt x="134552" y="27553"/>
                    <a:pt x="117908" y="21127"/>
                    <a:pt x="100650" y="21141"/>
                  </a:cubicBezTo>
                  <a:lnTo>
                    <a:pt x="93982" y="21281"/>
                  </a:lnTo>
                  <a:cubicBezTo>
                    <a:pt x="53659" y="20152"/>
                    <a:pt x="19992" y="51796"/>
                    <a:pt x="18625" y="92112"/>
                  </a:cubicBezTo>
                  <a:lnTo>
                    <a:pt x="18625" y="102300"/>
                  </a:lnTo>
                  <a:lnTo>
                    <a:pt x="0" y="102300"/>
                  </a:lnTo>
                  <a:lnTo>
                    <a:pt x="0" y="91861"/>
                  </a:lnTo>
                  <a:cubicBezTo>
                    <a:pt x="1939" y="41661"/>
                    <a:pt x="43487" y="2127"/>
                    <a:pt x="93721" y="2684"/>
                  </a:cubicBezTo>
                  <a:lnTo>
                    <a:pt x="100501" y="2544"/>
                  </a:lnTo>
                  <a:cubicBezTo>
                    <a:pt x="122508" y="2525"/>
                    <a:pt x="143727" y="10728"/>
                    <a:pt x="159998" y="25546"/>
                  </a:cubicBezTo>
                  <a:cubicBezTo>
                    <a:pt x="163203" y="28487"/>
                    <a:pt x="168126" y="28487"/>
                    <a:pt x="171331" y="25546"/>
                  </a:cubicBezTo>
                  <a:lnTo>
                    <a:pt x="175056" y="21896"/>
                  </a:lnTo>
                  <a:cubicBezTo>
                    <a:pt x="201265" y="-2273"/>
                    <a:pt x="241615" y="-2354"/>
                    <a:pt x="267921" y="21709"/>
                  </a:cubicBezTo>
                  <a:cubicBezTo>
                    <a:pt x="271218" y="24636"/>
                    <a:pt x="276195" y="24600"/>
                    <a:pt x="279450" y="21626"/>
                  </a:cubicBezTo>
                  <a:cubicBezTo>
                    <a:pt x="309101" y="-6459"/>
                    <a:pt x="355280" y="-7288"/>
                    <a:pt x="385919" y="19717"/>
                  </a:cubicBezTo>
                  <a:cubicBezTo>
                    <a:pt x="387540" y="21262"/>
                    <a:pt x="388816" y="22603"/>
                    <a:pt x="390045" y="23991"/>
                  </a:cubicBezTo>
                  <a:cubicBezTo>
                    <a:pt x="415528" y="52934"/>
                    <a:pt x="412783" y="97041"/>
                    <a:pt x="383908" y="122601"/>
                  </a:cubicBezTo>
                  <a:cubicBezTo>
                    <a:pt x="364928" y="140303"/>
                    <a:pt x="338577" y="147768"/>
                    <a:pt x="313133" y="142651"/>
                  </a:cubicBezTo>
                  <a:cubicBezTo>
                    <a:pt x="311313" y="144916"/>
                    <a:pt x="309344" y="147057"/>
                    <a:pt x="307238" y="149058"/>
                  </a:cubicBezTo>
                  <a:cubicBezTo>
                    <a:pt x="294868" y="160885"/>
                    <a:pt x="278394" y="167454"/>
                    <a:pt x="261281" y="167385"/>
                  </a:cubicBezTo>
                  <a:close/>
                </a:path>
              </a:pathLst>
            </a:custGeom>
            <a:solidFill>
              <a:schemeClr val="accent1"/>
            </a:solidFill>
            <a:ln w="9227"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i-FI" sz="1800" b="0" i="0" u="none" strike="noStrike" kern="0" cap="none" spc="0" normalizeH="0" baseline="0" noProof="0">
                <a:ln>
                  <a:noFill/>
                </a:ln>
                <a:solidFill>
                  <a:srgbClr val="03544F"/>
                </a:solidFill>
                <a:effectLst/>
                <a:uLnTx/>
                <a:uFillTx/>
                <a:latin typeface="Calibri" panose="020F0502020204030204"/>
              </a:endParaRPr>
            </a:p>
          </p:txBody>
        </p:sp>
      </p:grpSp>
      <p:grpSp>
        <p:nvGrpSpPr>
          <p:cNvPr id="49" name="Group 48">
            <a:extLst>
              <a:ext uri="{FF2B5EF4-FFF2-40B4-BE49-F238E27FC236}">
                <a16:creationId xmlns:a16="http://schemas.microsoft.com/office/drawing/2014/main" id="{481089CF-6B37-4954-63E7-DF8C43743935}"/>
              </a:ext>
            </a:extLst>
          </p:cNvPr>
          <p:cNvGrpSpPr/>
          <p:nvPr/>
        </p:nvGrpSpPr>
        <p:grpSpPr>
          <a:xfrm>
            <a:off x="109220" y="3691218"/>
            <a:ext cx="1192592" cy="678811"/>
            <a:chOff x="39370" y="3386418"/>
            <a:chExt cx="1192592" cy="678811"/>
          </a:xfrm>
        </p:grpSpPr>
        <p:pic>
          <p:nvPicPr>
            <p:cNvPr id="16" name="Graphic 15" descr="Fire outline">
              <a:extLst>
                <a:ext uri="{FF2B5EF4-FFF2-40B4-BE49-F238E27FC236}">
                  <a16:creationId xmlns:a16="http://schemas.microsoft.com/office/drawing/2014/main" id="{5E81A021-2869-C769-A89C-6E0983C2094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370" y="3578298"/>
              <a:ext cx="414962" cy="414962"/>
            </a:xfrm>
            <a:prstGeom prst="rect">
              <a:avLst/>
            </a:prstGeom>
          </p:spPr>
        </p:pic>
        <p:sp>
          <p:nvSpPr>
            <p:cNvPr id="15" name="Freeform: Shape 14">
              <a:extLst>
                <a:ext uri="{FF2B5EF4-FFF2-40B4-BE49-F238E27FC236}">
                  <a16:creationId xmlns:a16="http://schemas.microsoft.com/office/drawing/2014/main" id="{95FDF850-EE96-9602-9822-73065E3B7EFD}"/>
                </a:ext>
              </a:extLst>
            </p:cNvPr>
            <p:cNvSpPr/>
            <p:nvPr/>
          </p:nvSpPr>
          <p:spPr>
            <a:xfrm>
              <a:off x="505587" y="3506330"/>
              <a:ext cx="726375" cy="558899"/>
            </a:xfrm>
            <a:custGeom>
              <a:avLst/>
              <a:gdLst>
                <a:gd name="connsiteX0" fmla="*/ 73029 w 726375"/>
                <a:gd name="connsiteY0" fmla="*/ 18625 h 558899"/>
                <a:gd name="connsiteX1" fmla="*/ 96459 w 726375"/>
                <a:gd name="connsiteY1" fmla="*/ 338351 h 558899"/>
                <a:gd name="connsiteX2" fmla="*/ 98526 w 726375"/>
                <a:gd name="connsiteY2" fmla="*/ 366531 h 558899"/>
                <a:gd name="connsiteX3" fmla="*/ 123614 w 726375"/>
                <a:gd name="connsiteY3" fmla="*/ 353493 h 558899"/>
                <a:gd name="connsiteX4" fmla="*/ 318245 w 726375"/>
                <a:gd name="connsiteY4" fmla="*/ 252527 h 558899"/>
                <a:gd name="connsiteX5" fmla="*/ 318245 w 726375"/>
                <a:gd name="connsiteY5" fmla="*/ 367630 h 558899"/>
                <a:gd name="connsiteX6" fmla="*/ 345494 w 726375"/>
                <a:gd name="connsiteY6" fmla="*/ 353521 h 558899"/>
                <a:gd name="connsiteX7" fmla="*/ 540125 w 726375"/>
                <a:gd name="connsiteY7" fmla="*/ 252555 h 558899"/>
                <a:gd name="connsiteX8" fmla="*/ 540125 w 726375"/>
                <a:gd name="connsiteY8" fmla="*/ 409852 h 558899"/>
                <a:gd name="connsiteX9" fmla="*/ 707750 w 726375"/>
                <a:gd name="connsiteY9" fmla="*/ 409852 h 558899"/>
                <a:gd name="connsiteX10" fmla="*/ 707750 w 726375"/>
                <a:gd name="connsiteY10" fmla="*/ 540227 h 558899"/>
                <a:gd name="connsiteX11" fmla="*/ 18625 w 726375"/>
                <a:gd name="connsiteY11" fmla="*/ 540227 h 558899"/>
                <a:gd name="connsiteX12" fmla="*/ 18625 w 726375"/>
                <a:gd name="connsiteY12" fmla="*/ 337671 h 558899"/>
                <a:gd name="connsiteX13" fmla="*/ 41962 w 726375"/>
                <a:gd name="connsiteY13" fmla="*/ 18625 h 558899"/>
                <a:gd name="connsiteX14" fmla="*/ 24650 w 726375"/>
                <a:gd name="connsiteY14" fmla="*/ 0 h 558899"/>
                <a:gd name="connsiteX15" fmla="*/ 0 w 726375"/>
                <a:gd name="connsiteY15" fmla="*/ 336991 h 558899"/>
                <a:gd name="connsiteX16" fmla="*/ 0 w 726375"/>
                <a:gd name="connsiteY16" fmla="*/ 558899 h 558899"/>
                <a:gd name="connsiteX17" fmla="*/ 726375 w 726375"/>
                <a:gd name="connsiteY17" fmla="*/ 558899 h 558899"/>
                <a:gd name="connsiteX18" fmla="*/ 726375 w 726375"/>
                <a:gd name="connsiteY18" fmla="*/ 391274 h 558899"/>
                <a:gd name="connsiteX19" fmla="*/ 558750 w 726375"/>
                <a:gd name="connsiteY19" fmla="*/ 391274 h 558899"/>
                <a:gd name="connsiteX20" fmla="*/ 558750 w 726375"/>
                <a:gd name="connsiteY20" fmla="*/ 221908 h 558899"/>
                <a:gd name="connsiteX21" fmla="*/ 336898 w 726375"/>
                <a:gd name="connsiteY21" fmla="*/ 336991 h 558899"/>
                <a:gd name="connsiteX22" fmla="*/ 336898 w 726375"/>
                <a:gd name="connsiteY22" fmla="*/ 221908 h 558899"/>
                <a:gd name="connsiteX23" fmla="*/ 115037 w 726375"/>
                <a:gd name="connsiteY23" fmla="*/ 336991 h 558899"/>
                <a:gd name="connsiteX24" fmla="*/ 90331 w 726375"/>
                <a:gd name="connsiteY24" fmla="*/ 0 h 558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26375" h="558899">
                  <a:moveTo>
                    <a:pt x="73029" y="18625"/>
                  </a:moveTo>
                  <a:lnTo>
                    <a:pt x="96459" y="338351"/>
                  </a:lnTo>
                  <a:lnTo>
                    <a:pt x="98526" y="366531"/>
                  </a:lnTo>
                  <a:lnTo>
                    <a:pt x="123614" y="353493"/>
                  </a:lnTo>
                  <a:lnTo>
                    <a:pt x="318245" y="252527"/>
                  </a:lnTo>
                  <a:lnTo>
                    <a:pt x="318245" y="367630"/>
                  </a:lnTo>
                  <a:lnTo>
                    <a:pt x="345494" y="353521"/>
                  </a:lnTo>
                  <a:lnTo>
                    <a:pt x="540125" y="252555"/>
                  </a:lnTo>
                  <a:lnTo>
                    <a:pt x="540125" y="409852"/>
                  </a:lnTo>
                  <a:lnTo>
                    <a:pt x="707750" y="409852"/>
                  </a:lnTo>
                  <a:lnTo>
                    <a:pt x="707750" y="540227"/>
                  </a:lnTo>
                  <a:lnTo>
                    <a:pt x="18625" y="540227"/>
                  </a:lnTo>
                  <a:lnTo>
                    <a:pt x="18625" y="337671"/>
                  </a:lnTo>
                  <a:lnTo>
                    <a:pt x="41962" y="18625"/>
                  </a:lnTo>
                  <a:close/>
                  <a:moveTo>
                    <a:pt x="24650" y="0"/>
                  </a:moveTo>
                  <a:lnTo>
                    <a:pt x="0" y="336991"/>
                  </a:lnTo>
                  <a:lnTo>
                    <a:pt x="0" y="558899"/>
                  </a:lnTo>
                  <a:lnTo>
                    <a:pt x="726375" y="558899"/>
                  </a:lnTo>
                  <a:lnTo>
                    <a:pt x="726375" y="391274"/>
                  </a:lnTo>
                  <a:lnTo>
                    <a:pt x="558750" y="391274"/>
                  </a:lnTo>
                  <a:lnTo>
                    <a:pt x="558750" y="221908"/>
                  </a:lnTo>
                  <a:lnTo>
                    <a:pt x="336898" y="336991"/>
                  </a:lnTo>
                  <a:lnTo>
                    <a:pt x="336898" y="221908"/>
                  </a:lnTo>
                  <a:lnTo>
                    <a:pt x="115037" y="336991"/>
                  </a:lnTo>
                  <a:lnTo>
                    <a:pt x="90331" y="0"/>
                  </a:lnTo>
                  <a:close/>
                </a:path>
              </a:pathLst>
            </a:custGeom>
            <a:solidFill>
              <a:schemeClr val="accent1"/>
            </a:solidFill>
            <a:ln w="9227"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i-FI" sz="1800" b="0" i="0" u="none" strike="noStrike" kern="0" cap="none" spc="0" normalizeH="0" baseline="0" noProof="0">
                <a:ln>
                  <a:noFill/>
                </a:ln>
                <a:solidFill>
                  <a:srgbClr val="03544F"/>
                </a:solidFill>
                <a:effectLst/>
                <a:uLnTx/>
                <a:uFillTx/>
                <a:latin typeface="Calibri" panose="020F0502020204030204"/>
              </a:endParaRPr>
            </a:p>
          </p:txBody>
        </p:sp>
        <p:sp>
          <p:nvSpPr>
            <p:cNvPr id="19" name="Freeform: Shape 18">
              <a:extLst>
                <a:ext uri="{FF2B5EF4-FFF2-40B4-BE49-F238E27FC236}">
                  <a16:creationId xmlns:a16="http://schemas.microsoft.com/office/drawing/2014/main" id="{345C753C-C201-37F2-ACF7-9D832FAF4167}"/>
                </a:ext>
              </a:extLst>
            </p:cNvPr>
            <p:cNvSpPr/>
            <p:nvPr/>
          </p:nvSpPr>
          <p:spPr>
            <a:xfrm>
              <a:off x="532474" y="3386418"/>
              <a:ext cx="407496" cy="167385"/>
            </a:xfrm>
            <a:custGeom>
              <a:avLst/>
              <a:gdLst>
                <a:gd name="connsiteX0" fmla="*/ 261281 w 407496"/>
                <a:gd name="connsiteY0" fmla="*/ 167385 h 167385"/>
                <a:gd name="connsiteX1" fmla="*/ 217270 w 407496"/>
                <a:gd name="connsiteY1" fmla="*/ 150781 h 167385"/>
                <a:gd name="connsiteX2" fmla="*/ 200843 w 407496"/>
                <a:gd name="connsiteY2" fmla="*/ 123216 h 167385"/>
                <a:gd name="connsiteX3" fmla="*/ 151310 w 407496"/>
                <a:gd name="connsiteY3" fmla="*/ 103529 h 167385"/>
                <a:gd name="connsiteX4" fmla="*/ 124443 w 407496"/>
                <a:gd name="connsiteY4" fmla="*/ 78059 h 167385"/>
                <a:gd name="connsiteX5" fmla="*/ 88357 w 407496"/>
                <a:gd name="connsiteY5" fmla="*/ 66884 h 167385"/>
                <a:gd name="connsiteX6" fmla="*/ 83813 w 407496"/>
                <a:gd name="connsiteY6" fmla="*/ 67238 h 167385"/>
                <a:gd name="connsiteX7" fmla="*/ 56443 w 407496"/>
                <a:gd name="connsiteY7" fmla="*/ 96107 h 167385"/>
                <a:gd name="connsiteX8" fmla="*/ 56443 w 407496"/>
                <a:gd name="connsiteY8" fmla="*/ 102328 h 167385"/>
                <a:gd name="connsiteX9" fmla="*/ 37818 w 407496"/>
                <a:gd name="connsiteY9" fmla="*/ 102328 h 167385"/>
                <a:gd name="connsiteX10" fmla="*/ 37818 w 407496"/>
                <a:gd name="connsiteY10" fmla="*/ 96293 h 167385"/>
                <a:gd name="connsiteX11" fmla="*/ 82369 w 407496"/>
                <a:gd name="connsiteY11" fmla="*/ 48716 h 167385"/>
                <a:gd name="connsiteX12" fmla="*/ 87565 w 407496"/>
                <a:gd name="connsiteY12" fmla="*/ 48334 h 167385"/>
                <a:gd name="connsiteX13" fmla="*/ 137173 w 407496"/>
                <a:gd name="connsiteY13" fmla="*/ 64482 h 167385"/>
                <a:gd name="connsiteX14" fmla="*/ 164049 w 407496"/>
                <a:gd name="connsiteY14" fmla="*/ 89951 h 167385"/>
                <a:gd name="connsiteX15" fmla="*/ 207520 w 407496"/>
                <a:gd name="connsiteY15" fmla="*/ 104255 h 167385"/>
                <a:gd name="connsiteX16" fmla="*/ 216907 w 407496"/>
                <a:gd name="connsiteY16" fmla="*/ 103203 h 167385"/>
                <a:gd name="connsiteX17" fmla="*/ 217838 w 407496"/>
                <a:gd name="connsiteY17" fmla="*/ 112599 h 167385"/>
                <a:gd name="connsiteX18" fmla="*/ 229795 w 407496"/>
                <a:gd name="connsiteY18" fmla="*/ 137026 h 167385"/>
                <a:gd name="connsiteX19" fmla="*/ 294331 w 407496"/>
                <a:gd name="connsiteY19" fmla="*/ 135555 h 167385"/>
                <a:gd name="connsiteX20" fmla="*/ 301371 w 407496"/>
                <a:gd name="connsiteY20" fmla="*/ 127052 h 167385"/>
                <a:gd name="connsiteX21" fmla="*/ 305096 w 407496"/>
                <a:gd name="connsiteY21" fmla="*/ 121186 h 167385"/>
                <a:gd name="connsiteX22" fmla="*/ 311773 w 407496"/>
                <a:gd name="connsiteY22" fmla="*/ 123132 h 167385"/>
                <a:gd name="connsiteX23" fmla="*/ 371345 w 407496"/>
                <a:gd name="connsiteY23" fmla="*/ 108791 h 167385"/>
                <a:gd name="connsiteX24" fmla="*/ 376084 w 407496"/>
                <a:gd name="connsiteY24" fmla="*/ 36274 h 167385"/>
                <a:gd name="connsiteX25" fmla="*/ 376076 w 407496"/>
                <a:gd name="connsiteY25" fmla="*/ 36265 h 167385"/>
                <a:gd name="connsiteX26" fmla="*/ 373282 w 407496"/>
                <a:gd name="connsiteY26" fmla="*/ 33331 h 167385"/>
                <a:gd name="connsiteX27" fmla="*/ 292142 w 407496"/>
                <a:gd name="connsiteY27" fmla="*/ 35194 h 167385"/>
                <a:gd name="connsiteX28" fmla="*/ 255367 w 407496"/>
                <a:gd name="connsiteY28" fmla="*/ 35399 h 167385"/>
                <a:gd name="connsiteX29" fmla="*/ 187908 w 407496"/>
                <a:gd name="connsiteY29" fmla="*/ 35315 h 167385"/>
                <a:gd name="connsiteX30" fmla="*/ 184183 w 407496"/>
                <a:gd name="connsiteY30" fmla="*/ 38966 h 167385"/>
                <a:gd name="connsiteX31" fmla="*/ 147324 w 407496"/>
                <a:gd name="connsiteY31" fmla="*/ 39161 h 167385"/>
                <a:gd name="connsiteX32" fmla="*/ 100650 w 407496"/>
                <a:gd name="connsiteY32" fmla="*/ 21141 h 167385"/>
                <a:gd name="connsiteX33" fmla="*/ 93982 w 407496"/>
                <a:gd name="connsiteY33" fmla="*/ 21281 h 167385"/>
                <a:gd name="connsiteX34" fmla="*/ 18625 w 407496"/>
                <a:gd name="connsiteY34" fmla="*/ 92112 h 167385"/>
                <a:gd name="connsiteX35" fmla="*/ 18625 w 407496"/>
                <a:gd name="connsiteY35" fmla="*/ 102300 h 167385"/>
                <a:gd name="connsiteX36" fmla="*/ 0 w 407496"/>
                <a:gd name="connsiteY36" fmla="*/ 102300 h 167385"/>
                <a:gd name="connsiteX37" fmla="*/ 0 w 407496"/>
                <a:gd name="connsiteY37" fmla="*/ 91861 h 167385"/>
                <a:gd name="connsiteX38" fmla="*/ 93721 w 407496"/>
                <a:gd name="connsiteY38" fmla="*/ 2684 h 167385"/>
                <a:gd name="connsiteX39" fmla="*/ 100501 w 407496"/>
                <a:gd name="connsiteY39" fmla="*/ 2544 h 167385"/>
                <a:gd name="connsiteX40" fmla="*/ 159998 w 407496"/>
                <a:gd name="connsiteY40" fmla="*/ 25546 h 167385"/>
                <a:gd name="connsiteX41" fmla="*/ 171331 w 407496"/>
                <a:gd name="connsiteY41" fmla="*/ 25546 h 167385"/>
                <a:gd name="connsiteX42" fmla="*/ 175056 w 407496"/>
                <a:gd name="connsiteY42" fmla="*/ 21896 h 167385"/>
                <a:gd name="connsiteX43" fmla="*/ 267921 w 407496"/>
                <a:gd name="connsiteY43" fmla="*/ 21709 h 167385"/>
                <a:gd name="connsiteX44" fmla="*/ 279450 w 407496"/>
                <a:gd name="connsiteY44" fmla="*/ 21626 h 167385"/>
                <a:gd name="connsiteX45" fmla="*/ 385919 w 407496"/>
                <a:gd name="connsiteY45" fmla="*/ 19717 h 167385"/>
                <a:gd name="connsiteX46" fmla="*/ 390045 w 407496"/>
                <a:gd name="connsiteY46" fmla="*/ 23991 h 167385"/>
                <a:gd name="connsiteX47" fmla="*/ 383908 w 407496"/>
                <a:gd name="connsiteY47" fmla="*/ 122601 h 167385"/>
                <a:gd name="connsiteX48" fmla="*/ 313133 w 407496"/>
                <a:gd name="connsiteY48" fmla="*/ 142651 h 167385"/>
                <a:gd name="connsiteX49" fmla="*/ 307238 w 407496"/>
                <a:gd name="connsiteY49" fmla="*/ 149058 h 167385"/>
                <a:gd name="connsiteX50" fmla="*/ 261281 w 407496"/>
                <a:gd name="connsiteY50" fmla="*/ 167385 h 167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07496" h="167385">
                  <a:moveTo>
                    <a:pt x="261281" y="167385"/>
                  </a:moveTo>
                  <a:cubicBezTo>
                    <a:pt x="245071" y="167432"/>
                    <a:pt x="229409" y="161524"/>
                    <a:pt x="217270" y="150781"/>
                  </a:cubicBezTo>
                  <a:cubicBezTo>
                    <a:pt x="209291" y="143336"/>
                    <a:pt x="203594" y="133776"/>
                    <a:pt x="200843" y="123216"/>
                  </a:cubicBezTo>
                  <a:cubicBezTo>
                    <a:pt x="182450" y="123084"/>
                    <a:pt x="164774" y="116060"/>
                    <a:pt x="151310" y="103529"/>
                  </a:cubicBezTo>
                  <a:lnTo>
                    <a:pt x="124443" y="78059"/>
                  </a:lnTo>
                  <a:cubicBezTo>
                    <a:pt x="114372" y="69697"/>
                    <a:pt x="101392" y="65677"/>
                    <a:pt x="88357" y="66884"/>
                  </a:cubicBezTo>
                  <a:lnTo>
                    <a:pt x="83813" y="67238"/>
                  </a:lnTo>
                  <a:cubicBezTo>
                    <a:pt x="68353" y="67809"/>
                    <a:pt x="56189" y="80639"/>
                    <a:pt x="56443" y="96107"/>
                  </a:cubicBezTo>
                  <a:lnTo>
                    <a:pt x="56443" y="102328"/>
                  </a:lnTo>
                  <a:lnTo>
                    <a:pt x="37818" y="102328"/>
                  </a:lnTo>
                  <a:lnTo>
                    <a:pt x="37818" y="96293"/>
                  </a:lnTo>
                  <a:cubicBezTo>
                    <a:pt x="37242" y="70951"/>
                    <a:pt x="57044" y="49804"/>
                    <a:pt x="82369" y="48716"/>
                  </a:cubicBezTo>
                  <a:lnTo>
                    <a:pt x="87565" y="48334"/>
                  </a:lnTo>
                  <a:cubicBezTo>
                    <a:pt x="105601" y="46817"/>
                    <a:pt x="123487" y="52639"/>
                    <a:pt x="137173" y="64482"/>
                  </a:cubicBezTo>
                  <a:lnTo>
                    <a:pt x="164049" y="89951"/>
                  </a:lnTo>
                  <a:cubicBezTo>
                    <a:pt x="175770" y="100815"/>
                    <a:pt x="191639" y="106036"/>
                    <a:pt x="207520" y="104255"/>
                  </a:cubicBezTo>
                  <a:lnTo>
                    <a:pt x="216907" y="103203"/>
                  </a:lnTo>
                  <a:lnTo>
                    <a:pt x="217838" y="112599"/>
                  </a:lnTo>
                  <a:cubicBezTo>
                    <a:pt x="218726" y="121923"/>
                    <a:pt x="222976" y="130606"/>
                    <a:pt x="229795" y="137026"/>
                  </a:cubicBezTo>
                  <a:cubicBezTo>
                    <a:pt x="248455" y="153289"/>
                    <a:pt x="276432" y="152651"/>
                    <a:pt x="294331" y="135555"/>
                  </a:cubicBezTo>
                  <a:cubicBezTo>
                    <a:pt x="297011" y="133014"/>
                    <a:pt x="299375" y="130159"/>
                    <a:pt x="301371" y="127052"/>
                  </a:cubicBezTo>
                  <a:lnTo>
                    <a:pt x="305096" y="121186"/>
                  </a:lnTo>
                  <a:lnTo>
                    <a:pt x="311773" y="123132"/>
                  </a:lnTo>
                  <a:cubicBezTo>
                    <a:pt x="332770" y="129206"/>
                    <a:pt x="355413" y="123755"/>
                    <a:pt x="371345" y="108791"/>
                  </a:cubicBezTo>
                  <a:cubicBezTo>
                    <a:pt x="392678" y="90074"/>
                    <a:pt x="394801" y="57607"/>
                    <a:pt x="376084" y="36274"/>
                  </a:cubicBezTo>
                  <a:cubicBezTo>
                    <a:pt x="376082" y="36271"/>
                    <a:pt x="376079" y="36268"/>
                    <a:pt x="376076" y="36265"/>
                  </a:cubicBezTo>
                  <a:cubicBezTo>
                    <a:pt x="375182" y="35247"/>
                    <a:pt x="374251" y="34269"/>
                    <a:pt x="373282" y="33331"/>
                  </a:cubicBezTo>
                  <a:cubicBezTo>
                    <a:pt x="349814" y="12902"/>
                    <a:pt x="314648" y="13709"/>
                    <a:pt x="292142" y="35194"/>
                  </a:cubicBezTo>
                  <a:cubicBezTo>
                    <a:pt x="281775" y="44745"/>
                    <a:pt x="265841" y="44833"/>
                    <a:pt x="255367" y="35399"/>
                  </a:cubicBezTo>
                  <a:cubicBezTo>
                    <a:pt x="236310" y="17867"/>
                    <a:pt x="207009" y="17831"/>
                    <a:pt x="187908" y="35315"/>
                  </a:cubicBezTo>
                  <a:lnTo>
                    <a:pt x="184183" y="38966"/>
                  </a:lnTo>
                  <a:cubicBezTo>
                    <a:pt x="173820" y="48613"/>
                    <a:pt x="157788" y="48699"/>
                    <a:pt x="147324" y="39161"/>
                  </a:cubicBezTo>
                  <a:cubicBezTo>
                    <a:pt x="134552" y="27553"/>
                    <a:pt x="117908" y="21127"/>
                    <a:pt x="100650" y="21141"/>
                  </a:cubicBezTo>
                  <a:lnTo>
                    <a:pt x="93982" y="21281"/>
                  </a:lnTo>
                  <a:cubicBezTo>
                    <a:pt x="53659" y="20152"/>
                    <a:pt x="19992" y="51796"/>
                    <a:pt x="18625" y="92112"/>
                  </a:cubicBezTo>
                  <a:lnTo>
                    <a:pt x="18625" y="102300"/>
                  </a:lnTo>
                  <a:lnTo>
                    <a:pt x="0" y="102300"/>
                  </a:lnTo>
                  <a:lnTo>
                    <a:pt x="0" y="91861"/>
                  </a:lnTo>
                  <a:cubicBezTo>
                    <a:pt x="1939" y="41661"/>
                    <a:pt x="43487" y="2127"/>
                    <a:pt x="93721" y="2684"/>
                  </a:cubicBezTo>
                  <a:lnTo>
                    <a:pt x="100501" y="2544"/>
                  </a:lnTo>
                  <a:cubicBezTo>
                    <a:pt x="122508" y="2525"/>
                    <a:pt x="143727" y="10728"/>
                    <a:pt x="159998" y="25546"/>
                  </a:cubicBezTo>
                  <a:cubicBezTo>
                    <a:pt x="163203" y="28487"/>
                    <a:pt x="168126" y="28487"/>
                    <a:pt x="171331" y="25546"/>
                  </a:cubicBezTo>
                  <a:lnTo>
                    <a:pt x="175056" y="21896"/>
                  </a:lnTo>
                  <a:cubicBezTo>
                    <a:pt x="201265" y="-2273"/>
                    <a:pt x="241615" y="-2354"/>
                    <a:pt x="267921" y="21709"/>
                  </a:cubicBezTo>
                  <a:cubicBezTo>
                    <a:pt x="271218" y="24636"/>
                    <a:pt x="276195" y="24600"/>
                    <a:pt x="279450" y="21626"/>
                  </a:cubicBezTo>
                  <a:cubicBezTo>
                    <a:pt x="309101" y="-6459"/>
                    <a:pt x="355280" y="-7288"/>
                    <a:pt x="385919" y="19717"/>
                  </a:cubicBezTo>
                  <a:cubicBezTo>
                    <a:pt x="387540" y="21262"/>
                    <a:pt x="388816" y="22603"/>
                    <a:pt x="390045" y="23991"/>
                  </a:cubicBezTo>
                  <a:cubicBezTo>
                    <a:pt x="415528" y="52934"/>
                    <a:pt x="412783" y="97041"/>
                    <a:pt x="383908" y="122601"/>
                  </a:cubicBezTo>
                  <a:cubicBezTo>
                    <a:pt x="364928" y="140303"/>
                    <a:pt x="338577" y="147768"/>
                    <a:pt x="313133" y="142651"/>
                  </a:cubicBezTo>
                  <a:cubicBezTo>
                    <a:pt x="311313" y="144916"/>
                    <a:pt x="309344" y="147057"/>
                    <a:pt x="307238" y="149058"/>
                  </a:cubicBezTo>
                  <a:cubicBezTo>
                    <a:pt x="294868" y="160885"/>
                    <a:pt x="278394" y="167454"/>
                    <a:pt x="261281" y="167385"/>
                  </a:cubicBezTo>
                  <a:close/>
                </a:path>
              </a:pathLst>
            </a:custGeom>
            <a:solidFill>
              <a:schemeClr val="accent1"/>
            </a:solidFill>
            <a:ln w="9227"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i-FI" sz="1800" b="0" i="0" u="none" strike="noStrike" kern="0" cap="none" spc="0" normalizeH="0" baseline="0" noProof="0">
                <a:ln>
                  <a:noFill/>
                </a:ln>
                <a:solidFill>
                  <a:srgbClr val="03544F"/>
                </a:solidFill>
                <a:effectLst/>
                <a:uLnTx/>
                <a:uFillTx/>
                <a:latin typeface="Calibri" panose="020F0502020204030204"/>
              </a:endParaRPr>
            </a:p>
          </p:txBody>
        </p:sp>
      </p:grpSp>
      <p:cxnSp>
        <p:nvCxnSpPr>
          <p:cNvPr id="24" name="Straight Connector 23">
            <a:extLst>
              <a:ext uri="{FF2B5EF4-FFF2-40B4-BE49-F238E27FC236}">
                <a16:creationId xmlns:a16="http://schemas.microsoft.com/office/drawing/2014/main" id="{F2EA1337-94ED-8D61-801D-53B6682C247B}"/>
              </a:ext>
            </a:extLst>
          </p:cNvPr>
          <p:cNvCxnSpPr/>
          <p:nvPr/>
        </p:nvCxnSpPr>
        <p:spPr>
          <a:xfrm>
            <a:off x="6675727" y="1862418"/>
            <a:ext cx="4788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866B4DD-AEC9-F118-165E-CFA0B2D01CB1}"/>
              </a:ext>
            </a:extLst>
          </p:cNvPr>
          <p:cNvSpPr txBox="1"/>
          <p:nvPr/>
        </p:nvSpPr>
        <p:spPr>
          <a:xfrm>
            <a:off x="8201661" y="1467420"/>
            <a:ext cx="1646605" cy="369332"/>
          </a:xfrm>
          <a:prstGeom prst="rect">
            <a:avLst/>
          </a:prstGeom>
          <a:noFill/>
        </p:spPr>
        <p:txBody>
          <a:bodyPr wrap="none" rtlCol="0">
            <a:spAutoFit/>
          </a:bodyPr>
          <a:lstStyle/>
          <a:p>
            <a:pPr algn="ctr"/>
            <a:r>
              <a:rPr lang="en" b="1">
                <a:solidFill>
                  <a:schemeClr val="accent1"/>
                </a:solidFill>
              </a:rPr>
              <a:t>Fact Box</a:t>
            </a:r>
          </a:p>
        </p:txBody>
      </p:sp>
      <p:grpSp>
        <p:nvGrpSpPr>
          <p:cNvPr id="35" name="Group 34">
            <a:extLst>
              <a:ext uri="{FF2B5EF4-FFF2-40B4-BE49-F238E27FC236}">
                <a16:creationId xmlns:a16="http://schemas.microsoft.com/office/drawing/2014/main" id="{DAC8AC43-4984-CA02-21DC-46355F6EC200}"/>
              </a:ext>
            </a:extLst>
          </p:cNvPr>
          <p:cNvGrpSpPr/>
          <p:nvPr/>
        </p:nvGrpSpPr>
        <p:grpSpPr>
          <a:xfrm>
            <a:off x="6514765" y="2097929"/>
            <a:ext cx="5395101" cy="461665"/>
            <a:chOff x="6514765" y="2097929"/>
            <a:chExt cx="5395101" cy="461665"/>
          </a:xfrm>
        </p:grpSpPr>
        <p:pic>
          <p:nvPicPr>
            <p:cNvPr id="26" name="Graphic 25" descr="Lightning bolt outline">
              <a:extLst>
                <a:ext uri="{FF2B5EF4-FFF2-40B4-BE49-F238E27FC236}">
                  <a16:creationId xmlns:a16="http://schemas.microsoft.com/office/drawing/2014/main" id="{32F9E1CF-599C-21E2-880D-C4FC20528A1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514765" y="2120244"/>
              <a:ext cx="414962" cy="414962"/>
            </a:xfrm>
            <a:prstGeom prst="rect">
              <a:avLst/>
            </a:prstGeom>
          </p:spPr>
        </p:pic>
        <p:pic>
          <p:nvPicPr>
            <p:cNvPr id="27" name="Graphic 26" descr="Fire outline">
              <a:extLst>
                <a:ext uri="{FF2B5EF4-FFF2-40B4-BE49-F238E27FC236}">
                  <a16:creationId xmlns:a16="http://schemas.microsoft.com/office/drawing/2014/main" id="{C9F284A8-E6EA-6122-CDE0-A1BACFFF4B1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908947" y="2120244"/>
              <a:ext cx="414962" cy="414962"/>
            </a:xfrm>
            <a:prstGeom prst="rect">
              <a:avLst/>
            </a:prstGeom>
          </p:spPr>
        </p:pic>
        <p:sp>
          <p:nvSpPr>
            <p:cNvPr id="28" name="TextBox 27">
              <a:extLst>
                <a:ext uri="{FF2B5EF4-FFF2-40B4-BE49-F238E27FC236}">
                  <a16:creationId xmlns:a16="http://schemas.microsoft.com/office/drawing/2014/main" id="{BE95ED5C-F2A9-86DC-301C-05F499804FFD}"/>
                </a:ext>
              </a:extLst>
            </p:cNvPr>
            <p:cNvSpPr txBox="1"/>
            <p:nvPr/>
          </p:nvSpPr>
          <p:spPr>
            <a:xfrm>
              <a:off x="7304385" y="2097929"/>
              <a:ext cx="4605481" cy="461665"/>
            </a:xfrm>
            <a:prstGeom prst="rect">
              <a:avLst/>
            </a:prstGeom>
            <a:noFill/>
          </p:spPr>
          <p:txBody>
            <a:bodyPr wrap="square" rtlCol="0">
              <a:spAutoFit/>
            </a:bodyPr>
            <a:lstStyle/>
            <a:p>
              <a:r>
                <a:rPr lang="en" sz="1200" b="1">
                  <a:solidFill>
                    <a:schemeClr val="accent1"/>
                  </a:solidFill>
                </a:rPr>
                <a:t>In early 2026, district heating CHPs produced 24% of domestic electricity at their best </a:t>
              </a:r>
            </a:p>
          </p:txBody>
        </p:sp>
      </p:grpSp>
      <p:grpSp>
        <p:nvGrpSpPr>
          <p:cNvPr id="36" name="Group 35">
            <a:extLst>
              <a:ext uri="{FF2B5EF4-FFF2-40B4-BE49-F238E27FC236}">
                <a16:creationId xmlns:a16="http://schemas.microsoft.com/office/drawing/2014/main" id="{804A9DA8-8C08-8871-E555-C7AF0BDAA324}"/>
              </a:ext>
            </a:extLst>
          </p:cNvPr>
          <p:cNvGrpSpPr/>
          <p:nvPr/>
        </p:nvGrpSpPr>
        <p:grpSpPr>
          <a:xfrm>
            <a:off x="6701466" y="2845146"/>
            <a:ext cx="5208400" cy="461665"/>
            <a:chOff x="6701466" y="2914380"/>
            <a:chExt cx="5208400" cy="461665"/>
          </a:xfrm>
        </p:grpSpPr>
        <p:pic>
          <p:nvPicPr>
            <p:cNvPr id="29" name="Graphic 28" descr="Fire outline">
              <a:extLst>
                <a:ext uri="{FF2B5EF4-FFF2-40B4-BE49-F238E27FC236}">
                  <a16:creationId xmlns:a16="http://schemas.microsoft.com/office/drawing/2014/main" id="{18F60B12-FC8A-34AC-B4EB-0F5D02B6C40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701466" y="2937731"/>
              <a:ext cx="414962" cy="414962"/>
            </a:xfrm>
            <a:prstGeom prst="rect">
              <a:avLst/>
            </a:prstGeom>
          </p:spPr>
        </p:pic>
        <p:sp>
          <p:nvSpPr>
            <p:cNvPr id="30" name="TextBox 29">
              <a:extLst>
                <a:ext uri="{FF2B5EF4-FFF2-40B4-BE49-F238E27FC236}">
                  <a16:creationId xmlns:a16="http://schemas.microsoft.com/office/drawing/2014/main" id="{F64726AC-5CC6-8562-65DB-1E864B069555}"/>
                </a:ext>
              </a:extLst>
            </p:cNvPr>
            <p:cNvSpPr txBox="1"/>
            <p:nvPr/>
          </p:nvSpPr>
          <p:spPr>
            <a:xfrm>
              <a:off x="7304385" y="2914380"/>
              <a:ext cx="4605481" cy="461665"/>
            </a:xfrm>
            <a:prstGeom prst="rect">
              <a:avLst/>
            </a:prstGeom>
            <a:noFill/>
          </p:spPr>
          <p:txBody>
            <a:bodyPr wrap="square" rtlCol="0">
              <a:spAutoFit/>
            </a:bodyPr>
            <a:lstStyle/>
            <a:p>
              <a:r>
                <a:rPr lang="en" sz="1200" b="1">
                  <a:solidFill>
                    <a:schemeClr val="accent1"/>
                  </a:solidFill>
                </a:rPr>
                <a:t>In cold weather, district heating output peaks at over 12 GW, alongside more than 2.5 GW of electricity generation</a:t>
              </a:r>
            </a:p>
          </p:txBody>
        </p:sp>
      </p:grpSp>
      <p:pic>
        <p:nvPicPr>
          <p:cNvPr id="43" name="Graphic 42" descr="Fire with solid fill">
            <a:extLst>
              <a:ext uri="{FF2B5EF4-FFF2-40B4-BE49-F238E27FC236}">
                <a16:creationId xmlns:a16="http://schemas.microsoft.com/office/drawing/2014/main" id="{2EC909A3-ECE5-3EE3-E2AC-BB5229E405B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944348" y="4783203"/>
            <a:ext cx="540000" cy="540000"/>
          </a:xfrm>
          <a:prstGeom prst="rect">
            <a:avLst/>
          </a:prstGeom>
        </p:spPr>
      </p:pic>
      <p:pic>
        <p:nvPicPr>
          <p:cNvPr id="45" name="Graphic 44" descr="Lightning bolt with solid fill">
            <a:extLst>
              <a:ext uri="{FF2B5EF4-FFF2-40B4-BE49-F238E27FC236}">
                <a16:creationId xmlns:a16="http://schemas.microsoft.com/office/drawing/2014/main" id="{9554F480-E040-006A-9028-F524F33661F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070348" y="3742866"/>
            <a:ext cx="288000" cy="288000"/>
          </a:xfrm>
          <a:prstGeom prst="rect">
            <a:avLst/>
          </a:prstGeom>
        </p:spPr>
      </p:pic>
      <p:pic>
        <p:nvPicPr>
          <p:cNvPr id="47" name="Graphic 46" descr="Electric Tower with solid fill">
            <a:extLst>
              <a:ext uri="{FF2B5EF4-FFF2-40B4-BE49-F238E27FC236}">
                <a16:creationId xmlns:a16="http://schemas.microsoft.com/office/drawing/2014/main" id="{96EBD269-7E7C-4855-D471-73B0A255DF0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706178" y="4769079"/>
            <a:ext cx="540000" cy="540000"/>
          </a:xfrm>
          <a:prstGeom prst="rect">
            <a:avLst/>
          </a:prstGeom>
        </p:spPr>
      </p:pic>
      <p:sp>
        <p:nvSpPr>
          <p:cNvPr id="4" name="TextBox 3">
            <a:extLst>
              <a:ext uri="{FF2B5EF4-FFF2-40B4-BE49-F238E27FC236}">
                <a16:creationId xmlns:a16="http://schemas.microsoft.com/office/drawing/2014/main" id="{DFC84013-D019-300B-05EF-183713D6DDC3}"/>
              </a:ext>
            </a:extLst>
          </p:cNvPr>
          <p:cNvSpPr txBox="1"/>
          <p:nvPr/>
        </p:nvSpPr>
        <p:spPr>
          <a:xfrm>
            <a:off x="9972936" y="3497911"/>
            <a:ext cx="482824" cy="276999"/>
          </a:xfrm>
          <a:prstGeom prst="rect">
            <a:avLst/>
          </a:prstGeom>
          <a:noFill/>
        </p:spPr>
        <p:txBody>
          <a:bodyPr wrap="none" rtlCol="0">
            <a:spAutoFit/>
          </a:bodyPr>
          <a:lstStyle/>
          <a:p>
            <a:pPr algn="ctr"/>
            <a:r>
              <a:rPr lang="en" sz="1200"/>
              <a:t>14.7</a:t>
            </a:r>
          </a:p>
        </p:txBody>
      </p:sp>
    </p:spTree>
    <p:extLst>
      <p:ext uri="{BB962C8B-B14F-4D97-AF65-F5344CB8AC3E}">
        <p14:creationId xmlns:p14="http://schemas.microsoft.com/office/powerpoint/2010/main" val="8066379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E8027F8E-0D92-6A12-4305-34AFD51A96D4}"/>
              </a:ext>
            </a:extLst>
          </p:cNvPr>
          <p:cNvSpPr>
            <a:spLocks noGrp="1"/>
          </p:cNvSpPr>
          <p:nvPr>
            <p:ph type="title"/>
          </p:nvPr>
        </p:nvSpPr>
        <p:spPr/>
        <p:txBody>
          <a:bodyPr>
            <a:noAutofit/>
          </a:bodyPr>
          <a:lstStyle/>
          <a:p>
            <a:r>
              <a:rPr lang="en" sz="2400"/>
              <a:t>Combined heat and power plants balance the fluctuations in wind power production and thus help to keep the Finnish energy system in balance</a:t>
            </a:r>
          </a:p>
        </p:txBody>
      </p:sp>
      <p:sp>
        <p:nvSpPr>
          <p:cNvPr id="5" name="Date Placeholder 4">
            <a:extLst>
              <a:ext uri="{FF2B5EF4-FFF2-40B4-BE49-F238E27FC236}">
                <a16:creationId xmlns:a16="http://schemas.microsoft.com/office/drawing/2014/main" id="{F3DA478C-2183-79B2-976E-7AEA33370BD8}"/>
              </a:ext>
            </a:extLst>
          </p:cNvPr>
          <p:cNvSpPr>
            <a:spLocks noGrp="1"/>
          </p:cNvSpPr>
          <p:nvPr>
            <p:ph type="dt" sz="half" idx="16"/>
          </p:nvPr>
        </p:nvSpPr>
        <p:spPr/>
        <p:txBody>
          <a:bodyPr/>
          <a:lstStyle/>
          <a:p>
            <a:fld id="{629C1934-59B6-4908-9D4F-258303AAD584}" type="datetime1">
              <a:rPr lang="fi-FI" noProof="0" smtClean="0"/>
              <a:t>23.10.2026</a:t>
            </a:fld>
            <a:endParaRPr lang="fi-FI" noProof="0"/>
          </a:p>
        </p:txBody>
      </p:sp>
      <p:sp>
        <p:nvSpPr>
          <p:cNvPr id="6" name="Footer Placeholder 5">
            <a:extLst>
              <a:ext uri="{FF2B5EF4-FFF2-40B4-BE49-F238E27FC236}">
                <a16:creationId xmlns:a16="http://schemas.microsoft.com/office/drawing/2014/main" id="{F1309F7E-27E1-47D2-D9B3-18A0C7EC60E6}"/>
              </a:ext>
            </a:extLst>
          </p:cNvPr>
          <p:cNvSpPr>
            <a:spLocks noGrp="1"/>
          </p:cNvSpPr>
          <p:nvPr>
            <p:ph type="ftr" sz="quarter" idx="17"/>
          </p:nvPr>
        </p:nvSpPr>
        <p:spPr/>
        <p:txBody>
          <a:bodyPr/>
          <a:lstStyle/>
          <a:p>
            <a:endParaRPr lang="fi-FI" noProof="0"/>
          </a:p>
        </p:txBody>
      </p:sp>
      <p:sp>
        <p:nvSpPr>
          <p:cNvPr id="7" name="Slide Number Placeholder 6">
            <a:extLst>
              <a:ext uri="{FF2B5EF4-FFF2-40B4-BE49-F238E27FC236}">
                <a16:creationId xmlns:a16="http://schemas.microsoft.com/office/drawing/2014/main" id="{0E138F39-A842-92E4-383A-43B8B9462FC4}"/>
              </a:ext>
            </a:extLst>
          </p:cNvPr>
          <p:cNvSpPr>
            <a:spLocks noGrp="1"/>
          </p:cNvSpPr>
          <p:nvPr>
            <p:ph type="sldNum" sz="quarter" idx="18"/>
          </p:nvPr>
        </p:nvSpPr>
        <p:spPr/>
        <p:txBody>
          <a:bodyPr/>
          <a:lstStyle/>
          <a:p>
            <a:fld id="{792FE441-22B9-254A-9AB9-AED109024861}" type="slidenum">
              <a:rPr lang="fi-FI" noProof="0" smtClean="0"/>
              <a:pPr/>
              <a:t>39</a:t>
            </a:fld>
            <a:endParaRPr lang="fi-FI" noProof="0"/>
          </a:p>
        </p:txBody>
      </p:sp>
      <p:sp>
        <p:nvSpPr>
          <p:cNvPr id="10" name="Content Placeholder 9">
            <a:extLst>
              <a:ext uri="{FF2B5EF4-FFF2-40B4-BE49-F238E27FC236}">
                <a16:creationId xmlns:a16="http://schemas.microsoft.com/office/drawing/2014/main" id="{7D15BE90-2B2E-155E-4088-4A4E4CA3D279}"/>
              </a:ext>
            </a:extLst>
          </p:cNvPr>
          <p:cNvSpPr>
            <a:spLocks noGrp="1"/>
          </p:cNvSpPr>
          <p:nvPr>
            <p:ph sz="quarter" idx="19"/>
          </p:nvPr>
        </p:nvSpPr>
        <p:spPr/>
        <p:txBody>
          <a:bodyPr/>
          <a:lstStyle/>
          <a:p>
            <a:r>
              <a:rPr lang="en"/>
              <a:t>Source: Fingrid open data</a:t>
            </a:r>
          </a:p>
        </p:txBody>
      </p:sp>
      <p:sp>
        <p:nvSpPr>
          <p:cNvPr id="11" name="Text Placeholder 10">
            <a:extLst>
              <a:ext uri="{FF2B5EF4-FFF2-40B4-BE49-F238E27FC236}">
                <a16:creationId xmlns:a16="http://schemas.microsoft.com/office/drawing/2014/main" id="{03D6A1A9-6B44-F294-ADF1-041214C91AD9}"/>
              </a:ext>
            </a:extLst>
          </p:cNvPr>
          <p:cNvSpPr>
            <a:spLocks noGrp="1"/>
          </p:cNvSpPr>
          <p:nvPr>
            <p:ph type="body" sz="quarter" idx="20"/>
          </p:nvPr>
        </p:nvSpPr>
        <p:spPr/>
        <p:txBody>
          <a:bodyPr>
            <a:normAutofit fontScale="85000" lnSpcReduction="20000"/>
          </a:bodyPr>
          <a:lstStyle/>
          <a:p>
            <a:r>
              <a:rPr lang="en"/>
              <a:t>Electricity production of wind power and district heat combined heat and power plants 1.1.2026-18.2.2026</a:t>
            </a:r>
          </a:p>
        </p:txBody>
      </p:sp>
      <p:graphicFrame>
        <p:nvGraphicFramePr>
          <p:cNvPr id="12" name="Chart Placeholder 11" descr="Chart">
            <a:extLst>
              <a:ext uri="{FF2B5EF4-FFF2-40B4-BE49-F238E27FC236}">
                <a16:creationId xmlns:a16="http://schemas.microsoft.com/office/drawing/2014/main" id="{E8F34A79-1E02-D395-3D1D-F503CAC7CCC5}"/>
              </a:ext>
            </a:extLst>
          </p:cNvPr>
          <p:cNvGraphicFramePr>
            <a:graphicFrameLocks noGrp="1"/>
          </p:cNvGraphicFramePr>
          <p:nvPr>
            <p:ph type="chart" sz="quarter" idx="15"/>
          </p:nvPr>
        </p:nvGraphicFramePr>
        <p:xfrm>
          <a:off x="496888" y="2041525"/>
          <a:ext cx="11179175" cy="359251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400752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35F30-5606-A25B-53A8-03C7D8C2D5AD}"/>
              </a:ext>
            </a:extLst>
          </p:cNvPr>
          <p:cNvSpPr>
            <a:spLocks noGrp="1"/>
          </p:cNvSpPr>
          <p:nvPr>
            <p:ph type="title"/>
          </p:nvPr>
        </p:nvSpPr>
        <p:spPr/>
        <p:txBody>
          <a:bodyPr/>
          <a:lstStyle/>
          <a:p>
            <a:r>
              <a:rPr lang="en"/>
              <a:t>Moments of overproduction: The ever-increasing flexibility of district heating enables the balancing of wind power production</a:t>
            </a:r>
          </a:p>
        </p:txBody>
      </p:sp>
      <p:sp>
        <p:nvSpPr>
          <p:cNvPr id="4" name="Content Placeholder 3">
            <a:extLst>
              <a:ext uri="{FF2B5EF4-FFF2-40B4-BE49-F238E27FC236}">
                <a16:creationId xmlns:a16="http://schemas.microsoft.com/office/drawing/2014/main" id="{F7648FE0-BFA7-A334-6D1F-C47AF5DFF674}"/>
              </a:ext>
            </a:extLst>
          </p:cNvPr>
          <p:cNvSpPr>
            <a:spLocks noGrp="1"/>
          </p:cNvSpPr>
          <p:nvPr>
            <p:ph sz="half" idx="2"/>
          </p:nvPr>
        </p:nvSpPr>
        <p:spPr/>
        <p:txBody>
          <a:bodyPr/>
          <a:lstStyle/>
          <a:p>
            <a:r>
              <a:rPr lang="en"/>
              <a:t>Electric boiler production follows wind power production</a:t>
            </a:r>
          </a:p>
          <a:p>
            <a:r>
              <a:rPr lang="en"/>
              <a:t>Electric boilers balance the energy system at times when electricity is produced in abundance</a:t>
            </a:r>
          </a:p>
          <a:p>
            <a:endParaRPr lang="fi-FI"/>
          </a:p>
          <a:p>
            <a:endParaRPr lang="fi-FI"/>
          </a:p>
        </p:txBody>
      </p:sp>
      <p:sp>
        <p:nvSpPr>
          <p:cNvPr id="5" name="Date Placeholder 4">
            <a:extLst>
              <a:ext uri="{FF2B5EF4-FFF2-40B4-BE49-F238E27FC236}">
                <a16:creationId xmlns:a16="http://schemas.microsoft.com/office/drawing/2014/main" id="{E055E144-A2A6-B3A1-9A53-2968B44802C0}"/>
              </a:ext>
            </a:extLst>
          </p:cNvPr>
          <p:cNvSpPr>
            <a:spLocks noGrp="1"/>
          </p:cNvSpPr>
          <p:nvPr>
            <p:ph type="dt" sz="half" idx="10"/>
          </p:nvPr>
        </p:nvSpPr>
        <p:spPr/>
        <p:txBody>
          <a:bodyPr/>
          <a:lstStyle/>
          <a:p>
            <a:fld id="{629C1934-59B6-4908-9D4F-258303AAD584}" type="datetime1">
              <a:rPr lang="fi-FI" noProof="0" smtClean="0"/>
              <a:t>23.10.2026</a:t>
            </a:fld>
            <a:endParaRPr lang="fi-FI" noProof="0"/>
          </a:p>
        </p:txBody>
      </p:sp>
      <p:sp>
        <p:nvSpPr>
          <p:cNvPr id="6" name="Footer Placeholder 5">
            <a:extLst>
              <a:ext uri="{FF2B5EF4-FFF2-40B4-BE49-F238E27FC236}">
                <a16:creationId xmlns:a16="http://schemas.microsoft.com/office/drawing/2014/main" id="{FC5817AB-F265-BBFB-7F98-F30F60C7406F}"/>
              </a:ext>
            </a:extLst>
          </p:cNvPr>
          <p:cNvSpPr>
            <a:spLocks noGrp="1"/>
          </p:cNvSpPr>
          <p:nvPr>
            <p:ph type="ftr" sz="quarter" idx="11"/>
          </p:nvPr>
        </p:nvSpPr>
        <p:spPr/>
        <p:txBody>
          <a:bodyPr/>
          <a:lstStyle/>
          <a:p>
            <a:endParaRPr lang="fi-FI" noProof="0"/>
          </a:p>
        </p:txBody>
      </p:sp>
      <p:sp>
        <p:nvSpPr>
          <p:cNvPr id="7" name="Slide Number Placeholder 6">
            <a:extLst>
              <a:ext uri="{FF2B5EF4-FFF2-40B4-BE49-F238E27FC236}">
                <a16:creationId xmlns:a16="http://schemas.microsoft.com/office/drawing/2014/main" id="{DC3DB9A7-E2B9-7E1D-0D89-4B76F9708DFD}"/>
              </a:ext>
            </a:extLst>
          </p:cNvPr>
          <p:cNvSpPr>
            <a:spLocks noGrp="1"/>
          </p:cNvSpPr>
          <p:nvPr>
            <p:ph type="sldNum" sz="quarter" idx="12"/>
          </p:nvPr>
        </p:nvSpPr>
        <p:spPr/>
        <p:txBody>
          <a:bodyPr/>
          <a:lstStyle/>
          <a:p>
            <a:fld id="{792FE441-22B9-254A-9AB9-AED109024861}" type="slidenum">
              <a:rPr lang="fi-FI" noProof="0" smtClean="0"/>
              <a:pPr/>
              <a:t>40</a:t>
            </a:fld>
            <a:endParaRPr lang="fi-FI" noProof="0"/>
          </a:p>
        </p:txBody>
      </p:sp>
      <p:graphicFrame>
        <p:nvGraphicFramePr>
          <p:cNvPr id="8" name="Content Placeholder 7" descr="Chart">
            <a:extLst>
              <a:ext uri="{FF2B5EF4-FFF2-40B4-BE49-F238E27FC236}">
                <a16:creationId xmlns:a16="http://schemas.microsoft.com/office/drawing/2014/main" id="{AB5136B3-E40E-4E52-2044-EC2E214ED499}"/>
              </a:ext>
            </a:extLst>
          </p:cNvPr>
          <p:cNvGraphicFramePr>
            <a:graphicFrameLocks noGrp="1"/>
          </p:cNvGraphicFramePr>
          <p:nvPr>
            <p:ph sz="half" idx="1"/>
          </p:nvPr>
        </p:nvGraphicFramePr>
        <p:xfrm>
          <a:off x="496888" y="1797050"/>
          <a:ext cx="5486400" cy="4206875"/>
        </p:xfrm>
        <a:graphic>
          <a:graphicData uri="http://schemas.openxmlformats.org/drawingml/2006/chart">
            <c:chart xmlns:c="http://schemas.openxmlformats.org/drawingml/2006/chart" xmlns:r="http://schemas.openxmlformats.org/officeDocument/2006/relationships" r:id="rId2"/>
          </a:graphicData>
        </a:graphic>
      </p:graphicFrame>
      <p:cxnSp>
        <p:nvCxnSpPr>
          <p:cNvPr id="9" name="Straight Connector 8">
            <a:extLst>
              <a:ext uri="{FF2B5EF4-FFF2-40B4-BE49-F238E27FC236}">
                <a16:creationId xmlns:a16="http://schemas.microsoft.com/office/drawing/2014/main" id="{81375999-3F1C-2027-CDEE-4342EA6126B0}"/>
              </a:ext>
            </a:extLst>
          </p:cNvPr>
          <p:cNvCxnSpPr/>
          <p:nvPr/>
        </p:nvCxnSpPr>
        <p:spPr>
          <a:xfrm>
            <a:off x="1061580" y="1829993"/>
            <a:ext cx="4788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094A8664-1102-8382-A920-971AB0B8B90D}"/>
              </a:ext>
            </a:extLst>
          </p:cNvPr>
          <p:cNvSpPr txBox="1"/>
          <p:nvPr/>
        </p:nvSpPr>
        <p:spPr>
          <a:xfrm>
            <a:off x="1061580" y="1585419"/>
            <a:ext cx="4804329" cy="276999"/>
          </a:xfrm>
          <a:prstGeom prst="rect">
            <a:avLst/>
          </a:prstGeom>
          <a:noFill/>
        </p:spPr>
        <p:txBody>
          <a:bodyPr wrap="none" rtlCol="0">
            <a:spAutoFit/>
          </a:bodyPr>
          <a:lstStyle/>
          <a:p>
            <a:pPr algn="ctr"/>
            <a:r>
              <a:rPr lang="en" sz="1200" b="1">
                <a:solidFill>
                  <a:schemeClr val="accent1"/>
                </a:solidFill>
              </a:rPr>
              <a:t>Wind power production and electricity consumption of electric boilers 12/2025</a:t>
            </a:r>
          </a:p>
        </p:txBody>
      </p:sp>
    </p:spTree>
    <p:extLst>
      <p:ext uri="{BB962C8B-B14F-4D97-AF65-F5344CB8AC3E}">
        <p14:creationId xmlns:p14="http://schemas.microsoft.com/office/powerpoint/2010/main" val="25129358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DA163-BC7E-2B25-3AF4-BE09ACC84F39}"/>
              </a:ext>
            </a:extLst>
          </p:cNvPr>
          <p:cNvSpPr>
            <a:spLocks noGrp="1"/>
          </p:cNvSpPr>
          <p:nvPr>
            <p:ph type="title"/>
          </p:nvPr>
        </p:nvSpPr>
        <p:spPr/>
        <p:txBody>
          <a:bodyPr/>
          <a:lstStyle/>
          <a:p>
            <a:r>
              <a:rPr lang="fi-FI" dirty="0" err="1"/>
              <a:t>Future</a:t>
            </a:r>
            <a:r>
              <a:rPr lang="fi-FI" dirty="0"/>
              <a:t> </a:t>
            </a:r>
            <a:r>
              <a:rPr lang="fi-FI" dirty="0" err="1"/>
              <a:t>scenarios</a:t>
            </a:r>
            <a:endParaRPr lang="fi-FI" dirty="0"/>
          </a:p>
        </p:txBody>
      </p:sp>
      <p:sp>
        <p:nvSpPr>
          <p:cNvPr id="4" name="Text Placeholder 3">
            <a:extLst>
              <a:ext uri="{FF2B5EF4-FFF2-40B4-BE49-F238E27FC236}">
                <a16:creationId xmlns:a16="http://schemas.microsoft.com/office/drawing/2014/main" id="{94E320F2-8B0E-FC73-373B-C616D81C185A}"/>
              </a:ext>
            </a:extLst>
          </p:cNvPr>
          <p:cNvSpPr>
            <a:spLocks noGrp="1"/>
          </p:cNvSpPr>
          <p:nvPr>
            <p:ph type="body" idx="1"/>
          </p:nvPr>
        </p:nvSpPr>
        <p:spPr/>
        <p:txBody>
          <a:bodyPr/>
          <a:lstStyle/>
          <a:p>
            <a:endParaRPr lang="fi-FI"/>
          </a:p>
        </p:txBody>
      </p:sp>
      <p:sp>
        <p:nvSpPr>
          <p:cNvPr id="3" name="Date Placeholder 2">
            <a:extLst>
              <a:ext uri="{FF2B5EF4-FFF2-40B4-BE49-F238E27FC236}">
                <a16:creationId xmlns:a16="http://schemas.microsoft.com/office/drawing/2014/main" id="{B4F8CCB5-E9FC-3934-F04C-3BE8EA7C5D19}"/>
              </a:ext>
            </a:extLst>
          </p:cNvPr>
          <p:cNvSpPr>
            <a:spLocks noGrp="1"/>
          </p:cNvSpPr>
          <p:nvPr>
            <p:ph type="dt" sz="half" idx="10"/>
          </p:nvPr>
        </p:nvSpPr>
        <p:spPr/>
        <p:txBody>
          <a:bodyPr/>
          <a:lstStyle/>
          <a:p>
            <a:r>
              <a:rPr lang="fi-FI"/>
              <a:t>19.11.2025</a:t>
            </a:r>
            <a:endParaRPr lang="en-US"/>
          </a:p>
        </p:txBody>
      </p:sp>
      <p:sp>
        <p:nvSpPr>
          <p:cNvPr id="5" name="Slide Number Placeholder 4">
            <a:extLst>
              <a:ext uri="{FF2B5EF4-FFF2-40B4-BE49-F238E27FC236}">
                <a16:creationId xmlns:a16="http://schemas.microsoft.com/office/drawing/2014/main" id="{7EB39FC5-E5F8-C3AE-E79B-E03C3B88B21A}"/>
              </a:ext>
            </a:extLst>
          </p:cNvPr>
          <p:cNvSpPr>
            <a:spLocks noGrp="1"/>
          </p:cNvSpPr>
          <p:nvPr>
            <p:ph type="sldNum" sz="quarter" idx="12"/>
          </p:nvPr>
        </p:nvSpPr>
        <p:spPr/>
        <p:txBody>
          <a:bodyPr/>
          <a:lstStyle/>
          <a:p>
            <a:fld id="{D5CDC59A-8C4B-3741-8921-09D2C8EE8BFB}" type="slidenum">
              <a:rPr lang="en-US" smtClean="0"/>
              <a:pPr/>
              <a:t>41</a:t>
            </a:fld>
            <a:endParaRPr lang="en-US"/>
          </a:p>
        </p:txBody>
      </p:sp>
    </p:spTree>
    <p:extLst>
      <p:ext uri="{BB962C8B-B14F-4D97-AF65-F5344CB8AC3E}">
        <p14:creationId xmlns:p14="http://schemas.microsoft.com/office/powerpoint/2010/main" val="42405583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8C4EF-F979-1AC4-A873-C4E3A3D99CF7}"/>
              </a:ext>
            </a:extLst>
          </p:cNvPr>
          <p:cNvSpPr>
            <a:spLocks noGrp="1"/>
          </p:cNvSpPr>
          <p:nvPr>
            <p:ph type="title"/>
          </p:nvPr>
        </p:nvSpPr>
        <p:spPr/>
        <p:txBody>
          <a:bodyPr>
            <a:normAutofit/>
          </a:bodyPr>
          <a:lstStyle/>
          <a:p>
            <a:r>
              <a:rPr lang="en-US" sz="3600" dirty="0"/>
              <a:t>Use of fossil fuels and peat is declining rapidly</a:t>
            </a:r>
          </a:p>
        </p:txBody>
      </p:sp>
      <p:sp>
        <p:nvSpPr>
          <p:cNvPr id="3" name="Date Placeholder 2">
            <a:extLst>
              <a:ext uri="{FF2B5EF4-FFF2-40B4-BE49-F238E27FC236}">
                <a16:creationId xmlns:a16="http://schemas.microsoft.com/office/drawing/2014/main" id="{39A7C2BD-7B5E-F7B0-4568-ACD8F1A44633}"/>
              </a:ext>
            </a:extLst>
          </p:cNvPr>
          <p:cNvSpPr>
            <a:spLocks noGrp="1"/>
          </p:cNvSpPr>
          <p:nvPr>
            <p:ph type="dt" sz="half" idx="16"/>
          </p:nvPr>
        </p:nvSpPr>
        <p:spPr/>
        <p:txBody>
          <a:bodyPr/>
          <a:lstStyle/>
          <a:p>
            <a:r>
              <a:rPr lang="fi-FI" noProof="0"/>
              <a:t>19.11.2025</a:t>
            </a:r>
          </a:p>
        </p:txBody>
      </p:sp>
      <p:sp>
        <p:nvSpPr>
          <p:cNvPr id="5" name="Slide Number Placeholder 4">
            <a:extLst>
              <a:ext uri="{FF2B5EF4-FFF2-40B4-BE49-F238E27FC236}">
                <a16:creationId xmlns:a16="http://schemas.microsoft.com/office/drawing/2014/main" id="{D3827C4A-66E3-4EAC-164E-3B28AEB885C8}"/>
              </a:ext>
            </a:extLst>
          </p:cNvPr>
          <p:cNvSpPr>
            <a:spLocks noGrp="1"/>
          </p:cNvSpPr>
          <p:nvPr>
            <p:ph type="sldNum" sz="quarter" idx="18"/>
          </p:nvPr>
        </p:nvSpPr>
        <p:spPr/>
        <p:txBody>
          <a:bodyPr/>
          <a:lstStyle/>
          <a:p>
            <a:fld id="{D5CDC59A-8C4B-3741-8921-09D2C8EE8BFB}" type="slidenum">
              <a:rPr lang="en-US" smtClean="0"/>
              <a:pPr/>
              <a:t>42</a:t>
            </a:fld>
            <a:endParaRPr lang="en-US"/>
          </a:p>
        </p:txBody>
      </p:sp>
      <p:sp>
        <p:nvSpPr>
          <p:cNvPr id="7" name="Content Placeholder 6">
            <a:extLst>
              <a:ext uri="{FF2B5EF4-FFF2-40B4-BE49-F238E27FC236}">
                <a16:creationId xmlns:a16="http://schemas.microsoft.com/office/drawing/2014/main" id="{F1C44EB9-6EB7-BCD2-F4F9-8CA8E739C890}"/>
              </a:ext>
            </a:extLst>
          </p:cNvPr>
          <p:cNvSpPr>
            <a:spLocks noGrp="1"/>
          </p:cNvSpPr>
          <p:nvPr>
            <p:ph sz="quarter" idx="19"/>
          </p:nvPr>
        </p:nvSpPr>
        <p:spPr/>
        <p:txBody>
          <a:bodyPr/>
          <a:lstStyle/>
          <a:p>
            <a:r>
              <a:rPr lang="fi-FI" dirty="0" err="1"/>
              <a:t>Source</a:t>
            </a:r>
            <a:r>
              <a:rPr lang="fi-FI" dirty="0"/>
              <a:t>: </a:t>
            </a:r>
            <a:r>
              <a:rPr lang="fi-FI" dirty="0" err="1"/>
              <a:t>Member</a:t>
            </a:r>
            <a:r>
              <a:rPr lang="fi-FI" dirty="0"/>
              <a:t> </a:t>
            </a:r>
            <a:r>
              <a:rPr lang="fi-FI" dirty="0" err="1"/>
              <a:t>survey</a:t>
            </a:r>
            <a:r>
              <a:rPr lang="fi-FI" dirty="0"/>
              <a:t> in </a:t>
            </a:r>
            <a:r>
              <a:rPr lang="fi-FI" dirty="0" err="1"/>
              <a:t>spring</a:t>
            </a:r>
            <a:r>
              <a:rPr lang="fi-FI" dirty="0"/>
              <a:t> 2024</a:t>
            </a:r>
          </a:p>
        </p:txBody>
      </p:sp>
      <p:graphicFrame>
        <p:nvGraphicFramePr>
          <p:cNvPr id="9" name="Chart Placeholder 8">
            <a:extLst>
              <a:ext uri="{FF2B5EF4-FFF2-40B4-BE49-F238E27FC236}">
                <a16:creationId xmlns:a16="http://schemas.microsoft.com/office/drawing/2014/main" id="{39B0DB36-0207-C749-F9AF-3143CD511A8B}"/>
              </a:ext>
            </a:extLst>
          </p:cNvPr>
          <p:cNvGraphicFramePr>
            <a:graphicFrameLocks noGrp="1"/>
          </p:cNvGraphicFramePr>
          <p:nvPr>
            <p:ph type="chart" sz="quarter" idx="15"/>
            <p:extLst>
              <p:ext uri="{D42A27DB-BD31-4B8C-83A1-F6EECF244321}">
                <p14:modId xmlns:p14="http://schemas.microsoft.com/office/powerpoint/2010/main" val="4130963474"/>
              </p:ext>
            </p:extLst>
          </p:nvPr>
        </p:nvGraphicFramePr>
        <p:xfrm>
          <a:off x="496888" y="1649413"/>
          <a:ext cx="11179175" cy="41322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009768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07353-F19A-769F-1588-FC39AEF485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852632-9382-7A48-6954-675AF58981F6}"/>
              </a:ext>
            </a:extLst>
          </p:cNvPr>
          <p:cNvSpPr>
            <a:spLocks noGrp="1"/>
          </p:cNvSpPr>
          <p:nvPr>
            <p:ph type="title"/>
          </p:nvPr>
        </p:nvSpPr>
        <p:spPr/>
        <p:txBody>
          <a:bodyPr>
            <a:normAutofit/>
          </a:bodyPr>
          <a:lstStyle/>
          <a:p>
            <a:r>
              <a:rPr lang="en-US" sz="3200" dirty="0"/>
              <a:t>The share of biomass and waste in district heating will decrease slightly towards the end of the decade</a:t>
            </a:r>
            <a:endParaRPr lang="fi-FI" sz="3200" dirty="0"/>
          </a:p>
        </p:txBody>
      </p:sp>
      <p:sp>
        <p:nvSpPr>
          <p:cNvPr id="3" name="Date Placeholder 2">
            <a:extLst>
              <a:ext uri="{FF2B5EF4-FFF2-40B4-BE49-F238E27FC236}">
                <a16:creationId xmlns:a16="http://schemas.microsoft.com/office/drawing/2014/main" id="{D65499D7-328E-6C25-93BA-9A7C4705E566}"/>
              </a:ext>
            </a:extLst>
          </p:cNvPr>
          <p:cNvSpPr>
            <a:spLocks noGrp="1"/>
          </p:cNvSpPr>
          <p:nvPr>
            <p:ph type="dt" sz="half" idx="16"/>
          </p:nvPr>
        </p:nvSpPr>
        <p:spPr/>
        <p:txBody>
          <a:bodyPr/>
          <a:lstStyle/>
          <a:p>
            <a:r>
              <a:rPr lang="fi-FI" noProof="0"/>
              <a:t>19.11.2025</a:t>
            </a:r>
          </a:p>
        </p:txBody>
      </p:sp>
      <p:sp>
        <p:nvSpPr>
          <p:cNvPr id="5" name="Slide Number Placeholder 4">
            <a:extLst>
              <a:ext uri="{FF2B5EF4-FFF2-40B4-BE49-F238E27FC236}">
                <a16:creationId xmlns:a16="http://schemas.microsoft.com/office/drawing/2014/main" id="{9FB6D559-CAFE-5814-7996-40BD09BD3E19}"/>
              </a:ext>
            </a:extLst>
          </p:cNvPr>
          <p:cNvSpPr>
            <a:spLocks noGrp="1"/>
          </p:cNvSpPr>
          <p:nvPr>
            <p:ph type="sldNum" sz="quarter" idx="18"/>
          </p:nvPr>
        </p:nvSpPr>
        <p:spPr/>
        <p:txBody>
          <a:bodyPr/>
          <a:lstStyle/>
          <a:p>
            <a:fld id="{D5CDC59A-8C4B-3741-8921-09D2C8EE8BFB}" type="slidenum">
              <a:rPr lang="en-US" smtClean="0"/>
              <a:pPr/>
              <a:t>43</a:t>
            </a:fld>
            <a:endParaRPr lang="en-US"/>
          </a:p>
        </p:txBody>
      </p:sp>
      <p:sp>
        <p:nvSpPr>
          <p:cNvPr id="8" name="Content Placeholder 7">
            <a:extLst>
              <a:ext uri="{FF2B5EF4-FFF2-40B4-BE49-F238E27FC236}">
                <a16:creationId xmlns:a16="http://schemas.microsoft.com/office/drawing/2014/main" id="{D478E6E7-B5A4-64A4-554B-1D7237000DD0}"/>
              </a:ext>
            </a:extLst>
          </p:cNvPr>
          <p:cNvSpPr>
            <a:spLocks noGrp="1"/>
          </p:cNvSpPr>
          <p:nvPr>
            <p:ph sz="quarter" idx="19"/>
          </p:nvPr>
        </p:nvSpPr>
        <p:spPr/>
        <p:txBody>
          <a:bodyPr/>
          <a:lstStyle/>
          <a:p>
            <a:r>
              <a:rPr lang="fi-FI" dirty="0" err="1"/>
              <a:t>Source</a:t>
            </a:r>
            <a:r>
              <a:rPr lang="fi-FI" dirty="0"/>
              <a:t>: </a:t>
            </a:r>
            <a:r>
              <a:rPr lang="fi-FI" dirty="0" err="1"/>
              <a:t>Member</a:t>
            </a:r>
            <a:r>
              <a:rPr lang="fi-FI" dirty="0"/>
              <a:t> </a:t>
            </a:r>
            <a:r>
              <a:rPr lang="fi-FI" dirty="0" err="1"/>
              <a:t>survey</a:t>
            </a:r>
            <a:r>
              <a:rPr lang="fi-FI" dirty="0"/>
              <a:t> in </a:t>
            </a:r>
            <a:r>
              <a:rPr lang="fi-FI" dirty="0" err="1"/>
              <a:t>spring</a:t>
            </a:r>
            <a:r>
              <a:rPr lang="fi-FI" dirty="0"/>
              <a:t> 2024</a:t>
            </a:r>
          </a:p>
          <a:p>
            <a:endParaRPr lang="fi-FI" dirty="0"/>
          </a:p>
        </p:txBody>
      </p:sp>
      <p:graphicFrame>
        <p:nvGraphicFramePr>
          <p:cNvPr id="9" name="Chart Placeholder 8">
            <a:extLst>
              <a:ext uri="{FF2B5EF4-FFF2-40B4-BE49-F238E27FC236}">
                <a16:creationId xmlns:a16="http://schemas.microsoft.com/office/drawing/2014/main" id="{20944C03-F819-EE11-8798-765A0A1A88B4}"/>
              </a:ext>
            </a:extLst>
          </p:cNvPr>
          <p:cNvGraphicFramePr>
            <a:graphicFrameLocks noGrp="1"/>
          </p:cNvGraphicFramePr>
          <p:nvPr>
            <p:ph type="chart" sz="quarter" idx="15"/>
            <p:extLst>
              <p:ext uri="{D42A27DB-BD31-4B8C-83A1-F6EECF244321}">
                <p14:modId xmlns:p14="http://schemas.microsoft.com/office/powerpoint/2010/main" val="1627072411"/>
              </p:ext>
            </p:extLst>
          </p:nvPr>
        </p:nvGraphicFramePr>
        <p:xfrm>
          <a:off x="496888" y="1649413"/>
          <a:ext cx="11179175" cy="41322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066516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5B4CE-CA8B-AD26-24AC-269D4FE1F3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3F9457-B992-04A4-B67A-B3886E3D5A9A}"/>
              </a:ext>
            </a:extLst>
          </p:cNvPr>
          <p:cNvSpPr>
            <a:spLocks noGrp="1"/>
          </p:cNvSpPr>
          <p:nvPr>
            <p:ph type="title"/>
          </p:nvPr>
        </p:nvSpPr>
        <p:spPr/>
        <p:txBody>
          <a:bodyPr>
            <a:normAutofit/>
          </a:bodyPr>
          <a:lstStyle/>
          <a:p>
            <a:r>
              <a:rPr lang="en-US" sz="3200" dirty="0"/>
              <a:t>Electrifying district heat production replaces fossil fuels and peat and reduces the need for energy use of biomass</a:t>
            </a:r>
            <a:endParaRPr lang="fi-FI" sz="3200" dirty="0"/>
          </a:p>
        </p:txBody>
      </p:sp>
      <p:sp>
        <p:nvSpPr>
          <p:cNvPr id="3" name="Date Placeholder 2">
            <a:extLst>
              <a:ext uri="{FF2B5EF4-FFF2-40B4-BE49-F238E27FC236}">
                <a16:creationId xmlns:a16="http://schemas.microsoft.com/office/drawing/2014/main" id="{7880E45B-CE7E-A39C-78B2-59A6BF61958F}"/>
              </a:ext>
            </a:extLst>
          </p:cNvPr>
          <p:cNvSpPr>
            <a:spLocks noGrp="1"/>
          </p:cNvSpPr>
          <p:nvPr>
            <p:ph type="dt" sz="half" idx="16"/>
          </p:nvPr>
        </p:nvSpPr>
        <p:spPr/>
        <p:txBody>
          <a:bodyPr/>
          <a:lstStyle/>
          <a:p>
            <a:r>
              <a:rPr lang="fi-FI" noProof="0"/>
              <a:t>19.11.2025</a:t>
            </a:r>
          </a:p>
        </p:txBody>
      </p:sp>
      <p:sp>
        <p:nvSpPr>
          <p:cNvPr id="5" name="Slide Number Placeholder 4">
            <a:extLst>
              <a:ext uri="{FF2B5EF4-FFF2-40B4-BE49-F238E27FC236}">
                <a16:creationId xmlns:a16="http://schemas.microsoft.com/office/drawing/2014/main" id="{C41A21F9-7215-300B-91B2-8D60F2D0B198}"/>
              </a:ext>
            </a:extLst>
          </p:cNvPr>
          <p:cNvSpPr>
            <a:spLocks noGrp="1"/>
          </p:cNvSpPr>
          <p:nvPr>
            <p:ph type="sldNum" sz="quarter" idx="18"/>
          </p:nvPr>
        </p:nvSpPr>
        <p:spPr/>
        <p:txBody>
          <a:bodyPr/>
          <a:lstStyle/>
          <a:p>
            <a:fld id="{D5CDC59A-8C4B-3741-8921-09D2C8EE8BFB}" type="slidenum">
              <a:rPr lang="en-US" smtClean="0"/>
              <a:pPr/>
              <a:t>44</a:t>
            </a:fld>
            <a:endParaRPr lang="en-US"/>
          </a:p>
        </p:txBody>
      </p:sp>
      <p:sp>
        <p:nvSpPr>
          <p:cNvPr id="7" name="Content Placeholder 6">
            <a:extLst>
              <a:ext uri="{FF2B5EF4-FFF2-40B4-BE49-F238E27FC236}">
                <a16:creationId xmlns:a16="http://schemas.microsoft.com/office/drawing/2014/main" id="{A821D19D-8F27-2FA7-51A4-6F8915D019E4}"/>
              </a:ext>
            </a:extLst>
          </p:cNvPr>
          <p:cNvSpPr>
            <a:spLocks noGrp="1"/>
          </p:cNvSpPr>
          <p:nvPr>
            <p:ph sz="quarter" idx="19"/>
          </p:nvPr>
        </p:nvSpPr>
        <p:spPr/>
        <p:txBody>
          <a:bodyPr/>
          <a:lstStyle/>
          <a:p>
            <a:r>
              <a:rPr lang="fi-FI" dirty="0" err="1"/>
              <a:t>Source</a:t>
            </a:r>
            <a:r>
              <a:rPr lang="fi-FI" dirty="0"/>
              <a:t>: </a:t>
            </a:r>
            <a:r>
              <a:rPr lang="fi-FI" dirty="0" err="1"/>
              <a:t>Member</a:t>
            </a:r>
            <a:r>
              <a:rPr lang="fi-FI" dirty="0"/>
              <a:t> </a:t>
            </a:r>
            <a:r>
              <a:rPr lang="fi-FI" dirty="0" err="1"/>
              <a:t>survey</a:t>
            </a:r>
            <a:r>
              <a:rPr lang="fi-FI" dirty="0"/>
              <a:t> in </a:t>
            </a:r>
            <a:r>
              <a:rPr lang="fi-FI" dirty="0" err="1"/>
              <a:t>spring</a:t>
            </a:r>
            <a:r>
              <a:rPr lang="fi-FI" dirty="0"/>
              <a:t> 2024</a:t>
            </a:r>
          </a:p>
          <a:p>
            <a:endParaRPr lang="fi-FI" dirty="0"/>
          </a:p>
        </p:txBody>
      </p:sp>
      <p:graphicFrame>
        <p:nvGraphicFramePr>
          <p:cNvPr id="8" name="Chart Placeholder 7">
            <a:extLst>
              <a:ext uri="{FF2B5EF4-FFF2-40B4-BE49-F238E27FC236}">
                <a16:creationId xmlns:a16="http://schemas.microsoft.com/office/drawing/2014/main" id="{ADD6E70D-2A1E-07D1-9C11-34BF11EB9F16}"/>
              </a:ext>
            </a:extLst>
          </p:cNvPr>
          <p:cNvGraphicFramePr>
            <a:graphicFrameLocks noGrp="1"/>
          </p:cNvGraphicFramePr>
          <p:nvPr>
            <p:ph type="chart" sz="quarter" idx="15"/>
            <p:extLst>
              <p:ext uri="{D42A27DB-BD31-4B8C-83A1-F6EECF244321}">
                <p14:modId xmlns:p14="http://schemas.microsoft.com/office/powerpoint/2010/main" val="1413008074"/>
              </p:ext>
            </p:extLst>
          </p:nvPr>
        </p:nvGraphicFramePr>
        <p:xfrm>
          <a:off x="496888" y="1649413"/>
          <a:ext cx="11179175" cy="41322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532899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6B8CC-B196-B5CA-64FD-B06797BD2294}"/>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8F3ADA54-2E93-770A-0EA5-35CC2CACF9B2}"/>
              </a:ext>
            </a:extLst>
          </p:cNvPr>
          <p:cNvSpPr>
            <a:spLocks noGrp="1"/>
          </p:cNvSpPr>
          <p:nvPr>
            <p:ph type="title"/>
          </p:nvPr>
        </p:nvSpPr>
        <p:spPr/>
        <p:txBody>
          <a:bodyPr>
            <a:normAutofit/>
          </a:bodyPr>
          <a:lstStyle/>
          <a:p>
            <a:r>
              <a:rPr lang="en-US" sz="3600" dirty="0"/>
              <a:t>Energy sources for district heat supply </a:t>
            </a:r>
            <a:r>
              <a:rPr lang="fi-FI" sz="3600" dirty="0"/>
              <a:t>1990-2030</a:t>
            </a:r>
            <a:endParaRPr lang="fi-FI" sz="3600" dirty="0">
              <a:solidFill>
                <a:srgbClr val="FF0000"/>
              </a:solidFill>
            </a:endParaRPr>
          </a:p>
        </p:txBody>
      </p:sp>
      <p:sp>
        <p:nvSpPr>
          <p:cNvPr id="8" name="Päivämäärän paikkamerkki 7">
            <a:extLst>
              <a:ext uri="{FF2B5EF4-FFF2-40B4-BE49-F238E27FC236}">
                <a16:creationId xmlns:a16="http://schemas.microsoft.com/office/drawing/2014/main" id="{C4D5FC59-A5C3-5C34-99BF-EB8BC5025F8A}"/>
              </a:ext>
            </a:extLst>
          </p:cNvPr>
          <p:cNvSpPr>
            <a:spLocks noGrp="1"/>
          </p:cNvSpPr>
          <p:nvPr>
            <p:ph type="dt" sz="half" idx="16"/>
          </p:nvPr>
        </p:nvSpPr>
        <p:spPr/>
        <p:txBody>
          <a:bodyPr/>
          <a:lstStyle/>
          <a:p>
            <a:r>
              <a:rPr lang="fi-FI"/>
              <a:t>19.11.2025</a:t>
            </a:r>
            <a:endParaRPr lang="en-US"/>
          </a:p>
        </p:txBody>
      </p:sp>
      <p:sp>
        <p:nvSpPr>
          <p:cNvPr id="5" name="Dian numeron paikkamerkki 4">
            <a:extLst>
              <a:ext uri="{FF2B5EF4-FFF2-40B4-BE49-F238E27FC236}">
                <a16:creationId xmlns:a16="http://schemas.microsoft.com/office/drawing/2014/main" id="{F69FBE0D-8318-D1E0-AFFD-3E83130FB589}"/>
              </a:ext>
            </a:extLst>
          </p:cNvPr>
          <p:cNvSpPr>
            <a:spLocks noGrp="1"/>
          </p:cNvSpPr>
          <p:nvPr>
            <p:ph type="sldNum" sz="quarter" idx="18"/>
          </p:nvPr>
        </p:nvSpPr>
        <p:spPr/>
        <p:txBody>
          <a:bodyPr/>
          <a:lstStyle/>
          <a:p>
            <a:fld id="{D5CDC59A-8C4B-3741-8921-09D2C8EE8BFB}" type="slidenum">
              <a:rPr lang="en-US" smtClean="0"/>
              <a:t>45</a:t>
            </a:fld>
            <a:endParaRPr lang="en-US" dirty="0"/>
          </a:p>
        </p:txBody>
      </p:sp>
      <p:sp>
        <p:nvSpPr>
          <p:cNvPr id="7" name="Content Placeholder 6">
            <a:extLst>
              <a:ext uri="{FF2B5EF4-FFF2-40B4-BE49-F238E27FC236}">
                <a16:creationId xmlns:a16="http://schemas.microsoft.com/office/drawing/2014/main" id="{236733BF-4CDC-5577-27B9-CA169A0C21E8}"/>
              </a:ext>
            </a:extLst>
          </p:cNvPr>
          <p:cNvSpPr>
            <a:spLocks noGrp="1"/>
          </p:cNvSpPr>
          <p:nvPr>
            <p:ph sz="quarter" idx="19"/>
          </p:nvPr>
        </p:nvSpPr>
        <p:spPr/>
        <p:txBody>
          <a:bodyPr/>
          <a:lstStyle/>
          <a:p>
            <a:r>
              <a:rPr lang="fi-FI" dirty="0" err="1"/>
              <a:t>Source</a:t>
            </a:r>
            <a:r>
              <a:rPr lang="fi-FI" dirty="0"/>
              <a:t> for 2025-2030: </a:t>
            </a:r>
            <a:r>
              <a:rPr lang="fi-FI" dirty="0" err="1"/>
              <a:t>Member</a:t>
            </a:r>
            <a:r>
              <a:rPr lang="fi-FI" dirty="0"/>
              <a:t> </a:t>
            </a:r>
            <a:r>
              <a:rPr lang="fi-FI" dirty="0" err="1"/>
              <a:t>survey</a:t>
            </a:r>
            <a:r>
              <a:rPr lang="fi-FI" dirty="0"/>
              <a:t> in </a:t>
            </a:r>
            <a:r>
              <a:rPr lang="fi-FI" dirty="0" err="1"/>
              <a:t>spring</a:t>
            </a:r>
            <a:r>
              <a:rPr lang="fi-FI" dirty="0"/>
              <a:t> 2024</a:t>
            </a:r>
          </a:p>
        </p:txBody>
      </p:sp>
      <p:sp>
        <p:nvSpPr>
          <p:cNvPr id="4" name="Tekstiruutu 3">
            <a:extLst>
              <a:ext uri="{FF2B5EF4-FFF2-40B4-BE49-F238E27FC236}">
                <a16:creationId xmlns:a16="http://schemas.microsoft.com/office/drawing/2014/main" id="{C7CFD9FE-CE2C-7533-9EA1-4992BFE5748C}"/>
              </a:ext>
            </a:extLst>
          </p:cNvPr>
          <p:cNvSpPr txBox="1"/>
          <p:nvPr/>
        </p:nvSpPr>
        <p:spPr>
          <a:xfrm>
            <a:off x="9005508" y="5790647"/>
            <a:ext cx="2867452" cy="276999"/>
          </a:xfrm>
          <a:prstGeom prst="rect">
            <a:avLst/>
          </a:prstGeom>
          <a:noFill/>
        </p:spPr>
        <p:txBody>
          <a:bodyPr wrap="none" rtlCol="0">
            <a:spAutoFit/>
          </a:bodyPr>
          <a:lstStyle/>
          <a:p>
            <a:r>
              <a:rPr lang="en-US" sz="1200" dirty="0">
                <a:latin typeface="Aptos" panose="020B0004020202020204" pitchFamily="34" charset="0"/>
              </a:rPr>
              <a:t>*includes heat pumps and heat recovery</a:t>
            </a:r>
          </a:p>
        </p:txBody>
      </p:sp>
      <p:graphicFrame>
        <p:nvGraphicFramePr>
          <p:cNvPr id="10" name="Chart Placeholder 10">
            <a:extLst>
              <a:ext uri="{FF2B5EF4-FFF2-40B4-BE49-F238E27FC236}">
                <a16:creationId xmlns:a16="http://schemas.microsoft.com/office/drawing/2014/main" id="{9F7FE2E1-6036-5792-D407-F34CBCDF5BEC}"/>
              </a:ext>
            </a:extLst>
          </p:cNvPr>
          <p:cNvGraphicFramePr>
            <a:graphicFrameLocks noGrp="1"/>
          </p:cNvGraphicFramePr>
          <p:nvPr>
            <p:ph type="chart" sz="quarter" idx="15"/>
            <p:extLst>
              <p:ext uri="{D42A27DB-BD31-4B8C-83A1-F6EECF244321}">
                <p14:modId xmlns:p14="http://schemas.microsoft.com/office/powerpoint/2010/main" val="2127172484"/>
              </p:ext>
            </p:extLst>
          </p:nvPr>
        </p:nvGraphicFramePr>
        <p:xfrm>
          <a:off x="496888" y="1649413"/>
          <a:ext cx="11179175" cy="41322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0648054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PPT_Theme_2025_ENG">
  <a:themeElements>
    <a:clrScheme name="Energiateollisuus 2024">
      <a:dk1>
        <a:srgbClr val="000000"/>
      </a:dk1>
      <a:lt1>
        <a:srgbClr val="FFFFFF"/>
      </a:lt1>
      <a:dk2>
        <a:srgbClr val="590A99"/>
      </a:dk2>
      <a:lt2>
        <a:srgbClr val="FFF7EF"/>
      </a:lt2>
      <a:accent1>
        <a:srgbClr val="590A99"/>
      </a:accent1>
      <a:accent2>
        <a:srgbClr val="9641E8"/>
      </a:accent2>
      <a:accent3>
        <a:srgbClr val="004F4B"/>
      </a:accent3>
      <a:accent4>
        <a:srgbClr val="06207B"/>
      </a:accent4>
      <a:accent5>
        <a:srgbClr val="FF692E"/>
      </a:accent5>
      <a:accent6>
        <a:srgbClr val="691E28"/>
      </a:accent6>
      <a:hlink>
        <a:srgbClr val="590A99"/>
      </a:hlink>
      <a:folHlink>
        <a:srgbClr val="000000"/>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ctr">
          <a:defRPr sz="4400" b="1" dirty="0"/>
        </a:defPPr>
      </a:lstStyle>
    </a:txDef>
  </a:objectDefaults>
  <a:extraClrSchemeLst/>
  <a:extLst>
    <a:ext uri="{05A4C25C-085E-4340-85A3-A5531E510DB2}">
      <thm15:themeFamily xmlns:thm15="http://schemas.microsoft.com/office/thememl/2012/main" name="PPT_Theme_2025_ENG" id="{CCA7D339-D011-4387-8C85-1793886B2674}" vid="{B63718C1-2392-4601-A8E9-ACC56E16A294}"/>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Energiateollisuus">
    <a:dk1>
      <a:srgbClr val="000000"/>
    </a:dk1>
    <a:lt1>
      <a:srgbClr val="FFFFFF"/>
    </a:lt1>
    <a:dk2>
      <a:srgbClr val="590A99"/>
    </a:dk2>
    <a:lt2>
      <a:srgbClr val="FFF7EF"/>
    </a:lt2>
    <a:accent1>
      <a:srgbClr val="590A99"/>
    </a:accent1>
    <a:accent2>
      <a:srgbClr val="9642E8"/>
    </a:accent2>
    <a:accent3>
      <a:srgbClr val="004F4B"/>
    </a:accent3>
    <a:accent4>
      <a:srgbClr val="06217B"/>
    </a:accent4>
    <a:accent5>
      <a:srgbClr val="691F29"/>
    </a:accent5>
    <a:accent6>
      <a:srgbClr val="E05500"/>
    </a:accent6>
    <a:hlink>
      <a:srgbClr val="590A99"/>
    </a:hlink>
    <a:folHlink>
      <a:srgbClr val="000000"/>
    </a:folHlink>
  </a:clrScheme>
  <a:fontScheme name="Energiateollisuus">
    <a:majorFont>
      <a:latin typeface="Aptos Display"/>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Energiateollisuus">
    <a:dk1>
      <a:srgbClr val="000000"/>
    </a:dk1>
    <a:lt1>
      <a:srgbClr val="FFFFFF"/>
    </a:lt1>
    <a:dk2>
      <a:srgbClr val="590A99"/>
    </a:dk2>
    <a:lt2>
      <a:srgbClr val="FFF7EF"/>
    </a:lt2>
    <a:accent1>
      <a:srgbClr val="590A99"/>
    </a:accent1>
    <a:accent2>
      <a:srgbClr val="9642E8"/>
    </a:accent2>
    <a:accent3>
      <a:srgbClr val="004F4B"/>
    </a:accent3>
    <a:accent4>
      <a:srgbClr val="06217B"/>
    </a:accent4>
    <a:accent5>
      <a:srgbClr val="691F29"/>
    </a:accent5>
    <a:accent6>
      <a:srgbClr val="E05500"/>
    </a:accent6>
    <a:hlink>
      <a:srgbClr val="590A99"/>
    </a:hlink>
    <a:folHlink>
      <a:srgbClr val="000000"/>
    </a:folHlink>
  </a:clrScheme>
  <a:fontScheme name="Energiateollisuus">
    <a:majorFont>
      <a:latin typeface="Aptos Display"/>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Energiateollisuus">
    <a:dk1>
      <a:srgbClr val="000000"/>
    </a:dk1>
    <a:lt1>
      <a:srgbClr val="FFFFFF"/>
    </a:lt1>
    <a:dk2>
      <a:srgbClr val="590A99"/>
    </a:dk2>
    <a:lt2>
      <a:srgbClr val="FFF7EF"/>
    </a:lt2>
    <a:accent1>
      <a:srgbClr val="590A99"/>
    </a:accent1>
    <a:accent2>
      <a:srgbClr val="9642E8"/>
    </a:accent2>
    <a:accent3>
      <a:srgbClr val="004F4B"/>
    </a:accent3>
    <a:accent4>
      <a:srgbClr val="06217B"/>
    </a:accent4>
    <a:accent5>
      <a:srgbClr val="691F29"/>
    </a:accent5>
    <a:accent6>
      <a:srgbClr val="E05500"/>
    </a:accent6>
    <a:hlink>
      <a:srgbClr val="590A99"/>
    </a:hlink>
    <a:folHlink>
      <a:srgbClr val="000000"/>
    </a:folHlink>
  </a:clrScheme>
  <a:fontScheme name="Energiateollisuus">
    <a:majorFont>
      <a:latin typeface="Aptos Display"/>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Energiateollisuus">
    <a:dk1>
      <a:srgbClr val="000000"/>
    </a:dk1>
    <a:lt1>
      <a:srgbClr val="FFFFFF"/>
    </a:lt1>
    <a:dk2>
      <a:srgbClr val="590A99"/>
    </a:dk2>
    <a:lt2>
      <a:srgbClr val="FFF7EF"/>
    </a:lt2>
    <a:accent1>
      <a:srgbClr val="590A99"/>
    </a:accent1>
    <a:accent2>
      <a:srgbClr val="9642E8"/>
    </a:accent2>
    <a:accent3>
      <a:srgbClr val="004F4B"/>
    </a:accent3>
    <a:accent4>
      <a:srgbClr val="06217B"/>
    </a:accent4>
    <a:accent5>
      <a:srgbClr val="691F29"/>
    </a:accent5>
    <a:accent6>
      <a:srgbClr val="E05500"/>
    </a:accent6>
    <a:hlink>
      <a:srgbClr val="590A99"/>
    </a:hlink>
    <a:folHlink>
      <a:srgbClr val="000000"/>
    </a:folHlink>
  </a:clrScheme>
  <a:fontScheme name="Energiateollisuus">
    <a:majorFont>
      <a:latin typeface="Aptos Display"/>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Energiateollisuus">
    <a:dk1>
      <a:srgbClr val="000000"/>
    </a:dk1>
    <a:lt1>
      <a:srgbClr val="FFFFFF"/>
    </a:lt1>
    <a:dk2>
      <a:srgbClr val="590A99"/>
    </a:dk2>
    <a:lt2>
      <a:srgbClr val="FFF7EF"/>
    </a:lt2>
    <a:accent1>
      <a:srgbClr val="590A99"/>
    </a:accent1>
    <a:accent2>
      <a:srgbClr val="9642E8"/>
    </a:accent2>
    <a:accent3>
      <a:srgbClr val="004F4B"/>
    </a:accent3>
    <a:accent4>
      <a:srgbClr val="06217B"/>
    </a:accent4>
    <a:accent5>
      <a:srgbClr val="691F29"/>
    </a:accent5>
    <a:accent6>
      <a:srgbClr val="E05500"/>
    </a:accent6>
    <a:hlink>
      <a:srgbClr val="590A99"/>
    </a:hlink>
    <a:folHlink>
      <a:srgbClr val="000000"/>
    </a:folHlink>
  </a:clrScheme>
  <a:fontScheme name="Energiateollisuus">
    <a:majorFont>
      <a:latin typeface="Aptos Display"/>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Energiateollisuus">
    <a:dk1>
      <a:srgbClr val="000000"/>
    </a:dk1>
    <a:lt1>
      <a:srgbClr val="FFFFFF"/>
    </a:lt1>
    <a:dk2>
      <a:srgbClr val="DB5800"/>
    </a:dk2>
    <a:lt2>
      <a:srgbClr val="E7E6E6"/>
    </a:lt2>
    <a:accent1>
      <a:srgbClr val="460D56"/>
    </a:accent1>
    <a:accent2>
      <a:srgbClr val="9E78B2"/>
    </a:accent2>
    <a:accent3>
      <a:srgbClr val="B21C58"/>
    </a:accent3>
    <a:accent4>
      <a:srgbClr val="EA7911"/>
    </a:accent4>
    <a:accent5>
      <a:srgbClr val="4EADBB"/>
    </a:accent5>
    <a:accent6>
      <a:srgbClr val="14B063"/>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Energiateollisuus">
    <a:dk1>
      <a:srgbClr val="000000"/>
    </a:dk1>
    <a:lt1>
      <a:srgbClr val="FFFFFF"/>
    </a:lt1>
    <a:dk2>
      <a:srgbClr val="DB5800"/>
    </a:dk2>
    <a:lt2>
      <a:srgbClr val="E7E6E6"/>
    </a:lt2>
    <a:accent1>
      <a:srgbClr val="460D56"/>
    </a:accent1>
    <a:accent2>
      <a:srgbClr val="9E78B2"/>
    </a:accent2>
    <a:accent3>
      <a:srgbClr val="B21C58"/>
    </a:accent3>
    <a:accent4>
      <a:srgbClr val="EA7911"/>
    </a:accent4>
    <a:accent5>
      <a:srgbClr val="4EADBB"/>
    </a:accent5>
    <a:accent6>
      <a:srgbClr val="14B063"/>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Energiateollisuus">
    <a:dk1>
      <a:srgbClr val="000000"/>
    </a:dk1>
    <a:lt1>
      <a:srgbClr val="FFFFFF"/>
    </a:lt1>
    <a:dk2>
      <a:srgbClr val="590A99"/>
    </a:dk2>
    <a:lt2>
      <a:srgbClr val="FFF7EF"/>
    </a:lt2>
    <a:accent1>
      <a:srgbClr val="590A99"/>
    </a:accent1>
    <a:accent2>
      <a:srgbClr val="9642E8"/>
    </a:accent2>
    <a:accent3>
      <a:srgbClr val="004F4B"/>
    </a:accent3>
    <a:accent4>
      <a:srgbClr val="06217B"/>
    </a:accent4>
    <a:accent5>
      <a:srgbClr val="691F29"/>
    </a:accent5>
    <a:accent6>
      <a:srgbClr val="E05500"/>
    </a:accent6>
    <a:hlink>
      <a:srgbClr val="590A99"/>
    </a:hlink>
    <a:folHlink>
      <a:srgbClr val="000000"/>
    </a:folHlink>
  </a:clrScheme>
  <a:fontScheme name="Energiateollisuus">
    <a:majorFont>
      <a:latin typeface="Aptos Display"/>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Energiateollisuus">
    <a:dk1>
      <a:srgbClr val="000000"/>
    </a:dk1>
    <a:lt1>
      <a:srgbClr val="FFFFFF"/>
    </a:lt1>
    <a:dk2>
      <a:srgbClr val="590A99"/>
    </a:dk2>
    <a:lt2>
      <a:srgbClr val="FFF7EF"/>
    </a:lt2>
    <a:accent1>
      <a:srgbClr val="590A99"/>
    </a:accent1>
    <a:accent2>
      <a:srgbClr val="9642E8"/>
    </a:accent2>
    <a:accent3>
      <a:srgbClr val="004F4B"/>
    </a:accent3>
    <a:accent4>
      <a:srgbClr val="06217B"/>
    </a:accent4>
    <a:accent5>
      <a:srgbClr val="691F29"/>
    </a:accent5>
    <a:accent6>
      <a:srgbClr val="E05500"/>
    </a:accent6>
    <a:hlink>
      <a:srgbClr val="590A99"/>
    </a:hlink>
    <a:folHlink>
      <a:srgbClr val="000000"/>
    </a:folHlink>
  </a:clrScheme>
  <a:fontScheme name="Energiateollisuus">
    <a:majorFont>
      <a:latin typeface="Aptos Display"/>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Energiateollisuus">
    <a:dk1>
      <a:srgbClr val="000000"/>
    </a:dk1>
    <a:lt1>
      <a:srgbClr val="FFFFFF"/>
    </a:lt1>
    <a:dk2>
      <a:srgbClr val="590A99"/>
    </a:dk2>
    <a:lt2>
      <a:srgbClr val="FFF7EF"/>
    </a:lt2>
    <a:accent1>
      <a:srgbClr val="590A99"/>
    </a:accent1>
    <a:accent2>
      <a:srgbClr val="9642E8"/>
    </a:accent2>
    <a:accent3>
      <a:srgbClr val="004F4B"/>
    </a:accent3>
    <a:accent4>
      <a:srgbClr val="06217B"/>
    </a:accent4>
    <a:accent5>
      <a:srgbClr val="691F29"/>
    </a:accent5>
    <a:accent6>
      <a:srgbClr val="E05500"/>
    </a:accent6>
    <a:hlink>
      <a:srgbClr val="590A99"/>
    </a:hlink>
    <a:folHlink>
      <a:srgbClr val="000000"/>
    </a:folHlink>
  </a:clrScheme>
  <a:fontScheme name="Energiateollisuus">
    <a:majorFont>
      <a:latin typeface="Aptos Display"/>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Energiateollisuus">
    <a:dk1>
      <a:srgbClr val="000000"/>
    </a:dk1>
    <a:lt1>
      <a:srgbClr val="FFFFFF"/>
    </a:lt1>
    <a:dk2>
      <a:srgbClr val="590A99"/>
    </a:dk2>
    <a:lt2>
      <a:srgbClr val="FFF7EF"/>
    </a:lt2>
    <a:accent1>
      <a:srgbClr val="590A99"/>
    </a:accent1>
    <a:accent2>
      <a:srgbClr val="9642E8"/>
    </a:accent2>
    <a:accent3>
      <a:srgbClr val="004F4B"/>
    </a:accent3>
    <a:accent4>
      <a:srgbClr val="06217B"/>
    </a:accent4>
    <a:accent5>
      <a:srgbClr val="691F29"/>
    </a:accent5>
    <a:accent6>
      <a:srgbClr val="E05500"/>
    </a:accent6>
    <a:hlink>
      <a:srgbClr val="590A99"/>
    </a:hlink>
    <a:folHlink>
      <a:srgbClr val="000000"/>
    </a:folHlink>
  </a:clrScheme>
  <a:fontScheme name="Energiateollisuus">
    <a:majorFont>
      <a:latin typeface="Aptos Display"/>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Energiateollisuus 2024">
    <a:dk1>
      <a:srgbClr val="000000"/>
    </a:dk1>
    <a:lt1>
      <a:srgbClr val="FFFFFF"/>
    </a:lt1>
    <a:dk2>
      <a:srgbClr val="590A99"/>
    </a:dk2>
    <a:lt2>
      <a:srgbClr val="FFF7EF"/>
    </a:lt2>
    <a:accent1>
      <a:srgbClr val="590A99"/>
    </a:accent1>
    <a:accent2>
      <a:srgbClr val="9641E8"/>
    </a:accent2>
    <a:accent3>
      <a:srgbClr val="004F4B"/>
    </a:accent3>
    <a:accent4>
      <a:srgbClr val="06207B"/>
    </a:accent4>
    <a:accent5>
      <a:srgbClr val="FF692E"/>
    </a:accent5>
    <a:accent6>
      <a:srgbClr val="691E28"/>
    </a:accent6>
    <a:hlink>
      <a:srgbClr val="590A99"/>
    </a:hlink>
    <a:folHlink>
      <a:srgbClr val="00000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Energiateollisuus 2024">
    <a:dk1>
      <a:srgbClr val="000000"/>
    </a:dk1>
    <a:lt1>
      <a:srgbClr val="FFFFFF"/>
    </a:lt1>
    <a:dk2>
      <a:srgbClr val="590A99"/>
    </a:dk2>
    <a:lt2>
      <a:srgbClr val="FFF7EF"/>
    </a:lt2>
    <a:accent1>
      <a:srgbClr val="590A99"/>
    </a:accent1>
    <a:accent2>
      <a:srgbClr val="9641E8"/>
    </a:accent2>
    <a:accent3>
      <a:srgbClr val="004F4B"/>
    </a:accent3>
    <a:accent4>
      <a:srgbClr val="06207B"/>
    </a:accent4>
    <a:accent5>
      <a:srgbClr val="FF692E"/>
    </a:accent5>
    <a:accent6>
      <a:srgbClr val="691E28"/>
    </a:accent6>
    <a:hlink>
      <a:srgbClr val="590A99"/>
    </a:hlink>
    <a:folHlink>
      <a:srgbClr val="00000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Energiateollisuus">
    <a:dk1>
      <a:srgbClr val="000000"/>
    </a:dk1>
    <a:lt1>
      <a:srgbClr val="FFFFFF"/>
    </a:lt1>
    <a:dk2>
      <a:srgbClr val="590A99"/>
    </a:dk2>
    <a:lt2>
      <a:srgbClr val="FFF7EF"/>
    </a:lt2>
    <a:accent1>
      <a:srgbClr val="590A99"/>
    </a:accent1>
    <a:accent2>
      <a:srgbClr val="9642E8"/>
    </a:accent2>
    <a:accent3>
      <a:srgbClr val="004F4B"/>
    </a:accent3>
    <a:accent4>
      <a:srgbClr val="06217B"/>
    </a:accent4>
    <a:accent5>
      <a:srgbClr val="691F29"/>
    </a:accent5>
    <a:accent6>
      <a:srgbClr val="E05500"/>
    </a:accent6>
    <a:hlink>
      <a:srgbClr val="590A99"/>
    </a:hlink>
    <a:folHlink>
      <a:srgbClr val="000000"/>
    </a:folHlink>
  </a:clrScheme>
  <a:fontScheme name="Energiateollisuus">
    <a:majorFont>
      <a:latin typeface="Aptos Display"/>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xml><?xml version="1.0" encoding="utf-8"?>
<a:themeOverride xmlns:a="http://schemas.openxmlformats.org/drawingml/2006/main">
  <a:clrScheme name="Energiateollisuus">
    <a:dk1>
      <a:srgbClr val="000000"/>
    </a:dk1>
    <a:lt1>
      <a:srgbClr val="FFFFFF"/>
    </a:lt1>
    <a:dk2>
      <a:srgbClr val="590A99"/>
    </a:dk2>
    <a:lt2>
      <a:srgbClr val="FFF7EF"/>
    </a:lt2>
    <a:accent1>
      <a:srgbClr val="590A99"/>
    </a:accent1>
    <a:accent2>
      <a:srgbClr val="9642E8"/>
    </a:accent2>
    <a:accent3>
      <a:srgbClr val="004F4B"/>
    </a:accent3>
    <a:accent4>
      <a:srgbClr val="06217B"/>
    </a:accent4>
    <a:accent5>
      <a:srgbClr val="691F29"/>
    </a:accent5>
    <a:accent6>
      <a:srgbClr val="E05500"/>
    </a:accent6>
    <a:hlink>
      <a:srgbClr val="590A99"/>
    </a:hlink>
    <a:folHlink>
      <a:srgbClr val="000000"/>
    </a:folHlink>
  </a:clrScheme>
  <a:fontScheme name="Energiateollisuus">
    <a:majorFont>
      <a:latin typeface="Aptos Display"/>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xml><?xml version="1.0" encoding="utf-8"?>
<a:themeOverride xmlns:a="http://schemas.openxmlformats.org/drawingml/2006/main">
  <a:clrScheme name="Energiateollisuus">
    <a:dk1>
      <a:srgbClr val="000000"/>
    </a:dk1>
    <a:lt1>
      <a:srgbClr val="FFFFFF"/>
    </a:lt1>
    <a:dk2>
      <a:srgbClr val="590A99"/>
    </a:dk2>
    <a:lt2>
      <a:srgbClr val="FFF7EF"/>
    </a:lt2>
    <a:accent1>
      <a:srgbClr val="590A99"/>
    </a:accent1>
    <a:accent2>
      <a:srgbClr val="9642E8"/>
    </a:accent2>
    <a:accent3>
      <a:srgbClr val="004F4B"/>
    </a:accent3>
    <a:accent4>
      <a:srgbClr val="06217B"/>
    </a:accent4>
    <a:accent5>
      <a:srgbClr val="691F29"/>
    </a:accent5>
    <a:accent6>
      <a:srgbClr val="E05500"/>
    </a:accent6>
    <a:hlink>
      <a:srgbClr val="590A99"/>
    </a:hlink>
    <a:folHlink>
      <a:srgbClr val="000000"/>
    </a:folHlink>
  </a:clrScheme>
  <a:fontScheme name="Energiateollisuus">
    <a:majorFont>
      <a:latin typeface="Aptos Display"/>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xml><?xml version="1.0" encoding="utf-8"?>
<a:themeOverride xmlns:a="http://schemas.openxmlformats.org/drawingml/2006/main">
  <a:clrScheme name="Energiateollisuus">
    <a:dk1>
      <a:srgbClr val="000000"/>
    </a:dk1>
    <a:lt1>
      <a:srgbClr val="FFFFFF"/>
    </a:lt1>
    <a:dk2>
      <a:srgbClr val="590A99"/>
    </a:dk2>
    <a:lt2>
      <a:srgbClr val="FFF7EF"/>
    </a:lt2>
    <a:accent1>
      <a:srgbClr val="590A99"/>
    </a:accent1>
    <a:accent2>
      <a:srgbClr val="9642E8"/>
    </a:accent2>
    <a:accent3>
      <a:srgbClr val="004F4B"/>
    </a:accent3>
    <a:accent4>
      <a:srgbClr val="06217B"/>
    </a:accent4>
    <a:accent5>
      <a:srgbClr val="691F29"/>
    </a:accent5>
    <a:accent6>
      <a:srgbClr val="E05500"/>
    </a:accent6>
    <a:hlink>
      <a:srgbClr val="590A99"/>
    </a:hlink>
    <a:folHlink>
      <a:srgbClr val="000000"/>
    </a:folHlink>
  </a:clrScheme>
  <a:fontScheme name="Energiateollisuus">
    <a:majorFont>
      <a:latin typeface="Aptos Display"/>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xml><?xml version="1.0" encoding="utf-8"?>
<a:themeOverride xmlns:a="http://schemas.openxmlformats.org/drawingml/2006/main">
  <a:clrScheme name="Energiateollisuus">
    <a:dk1>
      <a:srgbClr val="000000"/>
    </a:dk1>
    <a:lt1>
      <a:srgbClr val="FFFFFF"/>
    </a:lt1>
    <a:dk2>
      <a:srgbClr val="590A99"/>
    </a:dk2>
    <a:lt2>
      <a:srgbClr val="FFF7EF"/>
    </a:lt2>
    <a:accent1>
      <a:srgbClr val="590A99"/>
    </a:accent1>
    <a:accent2>
      <a:srgbClr val="9642E8"/>
    </a:accent2>
    <a:accent3>
      <a:srgbClr val="004F4B"/>
    </a:accent3>
    <a:accent4>
      <a:srgbClr val="06217B"/>
    </a:accent4>
    <a:accent5>
      <a:srgbClr val="691F29"/>
    </a:accent5>
    <a:accent6>
      <a:srgbClr val="E05500"/>
    </a:accent6>
    <a:hlink>
      <a:srgbClr val="590A99"/>
    </a:hlink>
    <a:folHlink>
      <a:srgbClr val="000000"/>
    </a:folHlink>
  </a:clrScheme>
  <a:fontScheme name="Energiateollisuus">
    <a:majorFont>
      <a:latin typeface="Aptos Display"/>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9.xml><?xml version="1.0" encoding="utf-8"?>
<a:themeOverride xmlns:a="http://schemas.openxmlformats.org/drawingml/2006/main">
  <a:clrScheme name="Custom 2">
    <a:dk1>
      <a:sysClr val="windowText" lastClr="000000"/>
    </a:dk1>
    <a:lt1>
      <a:sysClr val="window" lastClr="FFFFFF"/>
    </a:lt1>
    <a:dk2>
      <a:srgbClr val="44546A"/>
    </a:dk2>
    <a:lt2>
      <a:srgbClr val="E7E6E6"/>
    </a:lt2>
    <a:accent1>
      <a:srgbClr val="590A99"/>
    </a:accent1>
    <a:accent2>
      <a:srgbClr val="9641E8"/>
    </a:accent2>
    <a:accent3>
      <a:srgbClr val="004F4B"/>
    </a:accent3>
    <a:accent4>
      <a:srgbClr val="06207B"/>
    </a:accent4>
    <a:accent5>
      <a:srgbClr val="FF692E"/>
    </a:accent5>
    <a:accent6>
      <a:srgbClr val="691E28"/>
    </a:accent6>
    <a:hlink>
      <a:srgbClr val="0563C1"/>
    </a:hlink>
    <a:folHlink>
      <a:srgbClr val="691E2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0.xml><?xml version="1.0" encoding="utf-8"?>
<a:themeOverride xmlns:a="http://schemas.openxmlformats.org/drawingml/2006/main">
  <a:clrScheme name="Custom 1">
    <a:dk1>
      <a:sysClr val="windowText" lastClr="000000"/>
    </a:dk1>
    <a:lt1>
      <a:sysClr val="window" lastClr="FFFFFF"/>
    </a:lt1>
    <a:dk2>
      <a:srgbClr val="44546A"/>
    </a:dk2>
    <a:lt2>
      <a:srgbClr val="E7E6E6"/>
    </a:lt2>
    <a:accent1>
      <a:srgbClr val="460D56"/>
    </a:accent1>
    <a:accent2>
      <a:srgbClr val="9E78B2"/>
    </a:accent2>
    <a:accent3>
      <a:srgbClr val="B21C58"/>
    </a:accent3>
    <a:accent4>
      <a:srgbClr val="EA7911"/>
    </a:accent4>
    <a:accent5>
      <a:srgbClr val="4EADBB"/>
    </a:accent5>
    <a:accent6>
      <a:srgbClr val="14B063"/>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1.xml><?xml version="1.0" encoding="utf-8"?>
<a:themeOverride xmlns:a="http://schemas.openxmlformats.org/drawingml/2006/main">
  <a:clrScheme name="Energiateollisuus">
    <a:dk1>
      <a:srgbClr val="000000"/>
    </a:dk1>
    <a:lt1>
      <a:srgbClr val="FFFFFF"/>
    </a:lt1>
    <a:dk2>
      <a:srgbClr val="DB5800"/>
    </a:dk2>
    <a:lt2>
      <a:srgbClr val="E7E6E6"/>
    </a:lt2>
    <a:accent1>
      <a:srgbClr val="460D56"/>
    </a:accent1>
    <a:accent2>
      <a:srgbClr val="9E78B2"/>
    </a:accent2>
    <a:accent3>
      <a:srgbClr val="B21C58"/>
    </a:accent3>
    <a:accent4>
      <a:srgbClr val="EA7911"/>
    </a:accent4>
    <a:accent5>
      <a:srgbClr val="4EADBB"/>
    </a:accent5>
    <a:accent6>
      <a:srgbClr val="14B063"/>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023BE75E6072349999047A5FA9D42AC" ma:contentTypeVersion="18" ma:contentTypeDescription="Create a new document." ma:contentTypeScope="" ma:versionID="edfd6f5609c7effe89b5146ebc915361">
  <xsd:schema xmlns:xsd="http://www.w3.org/2001/XMLSchema" xmlns:xs="http://www.w3.org/2001/XMLSchema" xmlns:p="http://schemas.microsoft.com/office/2006/metadata/properties" xmlns:ns2="2c39e6aa-46e8-428a-81cc-27a4ca9f5229" xmlns:ns3="f3637f4e-3105-4f21-b1b4-ef4680048a14" targetNamespace="http://schemas.microsoft.com/office/2006/metadata/properties" ma:root="true" ma:fieldsID="4c0937f861df7462cf17d1a056e30902" ns2:_="" ns3:_="">
    <xsd:import namespace="2c39e6aa-46e8-428a-81cc-27a4ca9f5229"/>
    <xsd:import namespace="f3637f4e-3105-4f21-b1b4-ef4680048a1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Location"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39e6aa-46e8-428a-81cc-27a4ca9f52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Location" ma:index="11" nillable="true" ma:displayName="Location" ma:internalName="MediaServiceLocatio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82b0897a-976a-40fc-9eb3-43b30155ff6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3637f4e-3105-4f21-b1b4-ef4680048a14"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3bdb7821-bbcb-453a-9820-f8d58f23fe74}" ma:internalName="TaxCatchAll" ma:showField="CatchAllData" ma:web="f3637f4e-3105-4f21-b1b4-ef4680048a1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f3637f4e-3105-4f21-b1b4-ef4680048a14" xsi:nil="true"/>
    <lcf76f155ced4ddcb4097134ff3c332f xmlns="2c39e6aa-46e8-428a-81cc-27a4ca9f522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C55B3C5-37EB-4692-8559-6856140D1618}">
  <ds:schemaRefs>
    <ds:schemaRef ds:uri="http://schemas.microsoft.com/sharepoint/v3/contenttype/forms"/>
  </ds:schemaRefs>
</ds:datastoreItem>
</file>

<file path=customXml/itemProps2.xml><?xml version="1.0" encoding="utf-8"?>
<ds:datastoreItem xmlns:ds="http://schemas.openxmlformats.org/officeDocument/2006/customXml" ds:itemID="{2FA60BC6-CD84-4765-9DE3-90913DA44E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39e6aa-46e8-428a-81cc-27a4ca9f5229"/>
    <ds:schemaRef ds:uri="f3637f4e-3105-4f21-b1b4-ef4680048a1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63DED46-6EAD-47D0-8BD8-2D3E2C4C6B4D}">
  <ds:schemaRefs>
    <ds:schemaRef ds:uri="http://purl.org/dc/dcmitype/"/>
    <ds:schemaRef ds:uri="http://schemas.microsoft.com/office/2006/metadata/properties"/>
    <ds:schemaRef ds:uri="http://schemas.microsoft.com/office/infopath/2007/PartnerControls"/>
    <ds:schemaRef ds:uri="http://schemas.microsoft.com/office/2006/documentManagement/types"/>
    <ds:schemaRef ds:uri="http://purl.org/dc/elements/1.1/"/>
    <ds:schemaRef ds:uri="http://schemas.openxmlformats.org/package/2006/metadata/core-properties"/>
    <ds:schemaRef ds:uri="f3637f4e-3105-4f21-b1b4-ef4680048a14"/>
    <ds:schemaRef ds:uri="2c39e6aa-46e8-428a-81cc-27a4ca9f5229"/>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PPT_Theme_2025_ENG</Template>
  <TotalTime>804</TotalTime>
  <Words>2150</Words>
  <Application>Microsoft Office PowerPoint</Application>
  <PresentationFormat>Widescreen</PresentationFormat>
  <Paragraphs>357</Paragraphs>
  <Slides>45</Slides>
  <Notes>10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45</vt:i4>
      </vt:variant>
    </vt:vector>
  </HeadingPairs>
  <TitlesOfParts>
    <vt:vector size="52" baseType="lpstr">
      <vt:lpstr>Aptos</vt:lpstr>
      <vt:lpstr>Aptos Display</vt:lpstr>
      <vt:lpstr>Aptos Light</vt:lpstr>
      <vt:lpstr>Arial</vt:lpstr>
      <vt:lpstr>Calibri</vt:lpstr>
      <vt:lpstr>PPT_Theme_2025_ENG</vt:lpstr>
      <vt:lpstr>think-cell Slide</vt:lpstr>
      <vt:lpstr>District heating in Finland</vt:lpstr>
      <vt:lpstr>Contents</vt:lpstr>
      <vt:lpstr>Statistical year 2025</vt:lpstr>
      <vt:lpstr>Statistics in graphs</vt:lpstr>
      <vt:lpstr>Statistics 2025</vt:lpstr>
      <vt:lpstr>Market share of space heating in 2024</vt:lpstr>
      <vt:lpstr>District heat consumption and connected heat load of the customers </vt:lpstr>
      <vt:lpstr>Temperature corrected heat consumption</vt:lpstr>
      <vt:lpstr>Number of customers and the length of networks</vt:lpstr>
      <vt:lpstr>Specific heat consumption in district heated buildings</vt:lpstr>
      <vt:lpstr>District heat supply and the share of cogeneration</vt:lpstr>
      <vt:lpstr>District heat supply and the fuels used for DH and cogeneration</vt:lpstr>
      <vt:lpstr>Energy sources for district heat supply in 2025 by fuel category</vt:lpstr>
      <vt:lpstr>Energy sources for district heat  supply in 2025 by fuels</vt:lpstr>
      <vt:lpstr>Energy sources for district heat supply in 2025 and 2024</vt:lpstr>
      <vt:lpstr>Energy sources for district heat supply in 2025 and 2019</vt:lpstr>
      <vt:lpstr>Energy sources for district heat supply 1990-2024</vt:lpstr>
      <vt:lpstr>Energy sources for district heat supply 1976-2024</vt:lpstr>
      <vt:lpstr>Energy sources for district heat by region in 2025</vt:lpstr>
      <vt:lpstr>Energy sources for DH by region in 2005 and in 2025</vt:lpstr>
      <vt:lpstr>Renewable fuels in the production of district heat and CHP electricity</vt:lpstr>
      <vt:lpstr>Heat recovery and electric boilers</vt:lpstr>
      <vt:lpstr>Heat generated by electric boilers</vt:lpstr>
      <vt:lpstr>Total emissions from district heating</vt:lpstr>
      <vt:lpstr>CO2 -emissions from the district heat supply</vt:lpstr>
      <vt:lpstr>Inflation-adjusted price of district heat (incl. VAT) Average, minimum and maximum values</vt:lpstr>
      <vt:lpstr>The share of district heating companies according to the average heat sales price in 2025 (incl. VAT)</vt:lpstr>
      <vt:lpstr>Price of district heat in new buildings (€/MWh) Fixed price + energy fee, incl. taxes</vt:lpstr>
      <vt:lpstr>District heat consumption in 2025</vt:lpstr>
      <vt:lpstr>Production capacity and connected heat load of the customers</vt:lpstr>
      <vt:lpstr>Analysis</vt:lpstr>
      <vt:lpstr>Estimated monthly district heat demand</vt:lpstr>
      <vt:lpstr>Comparison 2024 - Peak consumptions of district heat and electricity are close to each other</vt:lpstr>
      <vt:lpstr>Electricity vs heat demand in winter in 2021</vt:lpstr>
      <vt:lpstr>Analysis</vt:lpstr>
      <vt:lpstr>We are quite good at producing a lot of energy cheaply </vt:lpstr>
      <vt:lpstr>However, we have certain situations where very flexible consumption and production are required</vt:lpstr>
      <vt:lpstr>Low-wind and windless periods: fuels enable very high flexibility in heat and electricity production</vt:lpstr>
      <vt:lpstr>Combined heat and power plants balance the fluctuations in wind power production and thus help to keep the Finnish energy system in balance</vt:lpstr>
      <vt:lpstr>Moments of overproduction: The ever-increasing flexibility of district heating enables the balancing of wind power production</vt:lpstr>
      <vt:lpstr>Future scenarios</vt:lpstr>
      <vt:lpstr>Use of fossil fuels and peat is declining rapidly</vt:lpstr>
      <vt:lpstr>The share of biomass and waste in district heating will decrease slightly towards the end of the decade</vt:lpstr>
      <vt:lpstr>Electrifying district heat production replaces fossil fuels and peat and reduces the need for energy use of biomass</vt:lpstr>
      <vt:lpstr>Energy sources for district heat supply 1990-2030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Kaukolampo graafeina</dc:title>
  <dc:creator>Tiitinen Mirja</dc:creator>
  <cp:lastModifiedBy>Taavitsainen Neea</cp:lastModifiedBy>
  <cp:revision>48</cp:revision>
  <dcterms:created xsi:type="dcterms:W3CDTF">2017-12-28T08:25:13Z</dcterms:created>
  <dcterms:modified xsi:type="dcterms:W3CDTF">2026-10-23T14:03:50Z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0x010100C023BE75E6072349999047A5FA9D42AC</vt:lpwstr>
  </property>
  <property fmtid="{D5CDD505-2E9C-101B-9397-08002B2CF9AE}" pid="3" name="MediaServiceImageTags">
    <vt:lpwstr/>
  </property>
</Properties>
</file>